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53"/>
  </p:notesMasterIdLst>
  <p:sldIdLst>
    <p:sldId id="361" r:id="rId2"/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601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19" r:id="rId49"/>
    <p:sldId id="620" r:id="rId50"/>
    <p:sldId id="621" r:id="rId51"/>
    <p:sldId id="622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jyang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7B4"/>
    <a:srgbClr val="EA0000"/>
    <a:srgbClr val="25A2FF"/>
    <a:srgbClr val="FFFF00"/>
    <a:srgbClr val="D20000"/>
    <a:srgbClr val="FF6600"/>
    <a:srgbClr val="FF7171"/>
    <a:srgbClr val="65D7FF"/>
    <a:srgbClr val="3FCDFF"/>
    <a:srgbClr val="37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7" autoAdjust="0"/>
    <p:restoredTop sz="94390" autoAdjust="0"/>
  </p:normalViewPr>
  <p:slideViewPr>
    <p:cSldViewPr>
      <p:cViewPr varScale="1">
        <p:scale>
          <a:sx n="119" d="100"/>
          <a:sy n="119" d="100"/>
        </p:scale>
        <p:origin x="19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8949-3587-4DD0-852A-E2D944E1F5BA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5A9E5-FE7D-4BBF-BEDC-DB4AA751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4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5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29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69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1"/>
            <a:ext cx="8640960" cy="573880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93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>
          <a:xfrm>
            <a:off x="7956376" y="304327"/>
            <a:ext cx="936104" cy="388369"/>
          </a:xfrm>
          <a:prstGeom prst="rect">
            <a:avLst/>
          </a:prstGeom>
          <a:ln/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algn="r">
              <a:defRPr/>
            </a:pPr>
            <a:fld id="{006F1DA6-4833-4D04-BD93-7D3814FBF8EE}" type="slidenum">
              <a:rPr lang="en-US" altLang="ko-KR" smtClean="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2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상자 13"/>
          <p:cNvSpPr txBox="1"/>
          <p:nvPr/>
        </p:nvSpPr>
        <p:spPr>
          <a:xfrm>
            <a:off x="395536" y="162880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rgbClr val="002856"/>
                </a:solidFill>
                <a:ea typeface="맑은 고딕" panose="020B0503020000020004" pitchFamily="50" charset="-127"/>
                <a:cs typeface="Nanum Gothic Bold" charset="-127"/>
              </a:rPr>
              <a:t>Advanced Linear Algebra</a:t>
            </a:r>
            <a:endParaRPr kumimoji="1" lang="ko-KR" altLang="en-US" sz="3600" b="1" dirty="0">
              <a:solidFill>
                <a:srgbClr val="002856"/>
              </a:solidFill>
              <a:ea typeface="맑은 고딕" panose="020B0503020000020004" pitchFamily="50" charset="-127"/>
              <a:cs typeface="Nanum Gothic Bold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576" y="2963036"/>
            <a:ext cx="7776864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800" b="1" dirty="0" smtClean="0">
                <a:solidFill>
                  <a:srgbClr val="EA0000"/>
                </a:solidFill>
              </a:rPr>
              <a:t>Chapter 5 - Eigenvalues and Eigenvectors</a:t>
            </a:r>
            <a:endParaRPr lang="en-US" altLang="ko-KR" sz="2800" b="1" dirty="0">
              <a:solidFill>
                <a:srgbClr val="EA0000"/>
              </a:solidFill>
            </a:endParaRPr>
          </a:p>
        </p:txBody>
      </p:sp>
      <p:sp>
        <p:nvSpPr>
          <p:cNvPr id="16" name="텍스트 상자 13"/>
          <p:cNvSpPr txBox="1"/>
          <p:nvPr/>
        </p:nvSpPr>
        <p:spPr>
          <a:xfrm>
            <a:off x="3635896" y="4869160"/>
            <a:ext cx="4712673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2400" b="1" dirty="0"/>
              <a:t>Jin-Ho Chung </a:t>
            </a:r>
          </a:p>
          <a:p>
            <a:pPr algn="r">
              <a:lnSpc>
                <a:spcPct val="130000"/>
              </a:lnSpc>
            </a:pPr>
            <a:r>
              <a:rPr lang="en-US" altLang="ko-KR" sz="2400" b="1" dirty="0"/>
              <a:t>School of </a:t>
            </a:r>
            <a:r>
              <a:rPr lang="en-US" altLang="ko-KR" sz="2400" b="1" dirty="0" smtClean="0"/>
              <a:t>ICT </a:t>
            </a:r>
            <a:r>
              <a:rPr lang="en-US" altLang="ko-KR" sz="2400" b="1" dirty="0"/>
              <a:t>Convergence</a:t>
            </a:r>
          </a:p>
          <a:p>
            <a:pPr algn="r">
              <a:lnSpc>
                <a:spcPct val="130000"/>
              </a:lnSpc>
            </a:pPr>
            <a:r>
              <a:rPr lang="en-US" altLang="ko-KR" sz="2400" b="1" dirty="0"/>
              <a:t>University of Ulsan</a:t>
            </a:r>
          </a:p>
        </p:txBody>
      </p:sp>
    </p:spTree>
    <p:extLst>
      <p:ext uri="{BB962C8B-B14F-4D97-AF65-F5344CB8AC3E}">
        <p14:creationId xmlns:p14="http://schemas.microsoft.com/office/powerpoint/2010/main" val="95624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7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365"/>
            <a:ext cx="9149821" cy="686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" y="0"/>
            <a:ext cx="9138841" cy="68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0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3"/>
            <a:ext cx="9147804" cy="686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1"/>
            <a:ext cx="9147043" cy="68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2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5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75"/>
            <a:ext cx="9152368" cy="68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0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5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5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2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5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6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"/>
            <a:ext cx="9143240" cy="68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63"/>
            <a:ext cx="9150351" cy="68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>
          <a:solidFill>
            <a:schemeClr val="tx1"/>
          </a:solidFill>
        </a:ln>
      </a:spPr>
      <a:bodyPr rtlCol="0" anchor="ctr"/>
      <a:lstStyle>
        <a:defPPr>
          <a:lnSpc>
            <a:spcPct val="150000"/>
          </a:lnSpc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21903</TotalTime>
  <Words>68</Words>
  <Application>Microsoft Office PowerPoint</Application>
  <PresentationFormat>화면 슬라이드 쇼(4:3)</PresentationFormat>
  <Paragraphs>55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Nanum Gothic Bold</vt:lpstr>
      <vt:lpstr>굴림</vt:lpstr>
      <vt:lpstr>맑은 고딕</vt:lpstr>
      <vt:lpstr>Arial</vt:lpstr>
      <vt:lpstr>Calibri</vt:lpstr>
      <vt:lpstr>Wingdings</vt:lpstr>
      <vt:lpstr>Office 테마</vt:lpstr>
      <vt:lpstr>PowerPoint 프레젠테이션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초고해상도 초저지연 VR/AR/MR 실현을 위한 차세대 무선랜 원천기술 연구</dc:title>
  <dc:creator>Jin-Ho Chung</dc:creator>
  <cp:lastModifiedBy>Jin-Ho Chung</cp:lastModifiedBy>
  <cp:revision>1806</cp:revision>
  <dcterms:created xsi:type="dcterms:W3CDTF">2015-03-03T03:02:58Z</dcterms:created>
  <dcterms:modified xsi:type="dcterms:W3CDTF">2025-04-29T04:50:27Z</dcterms:modified>
</cp:coreProperties>
</file>