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41"/>
  </p:notesMasterIdLst>
  <p:sldIdLst>
    <p:sldId id="361" r:id="rId2"/>
    <p:sldId id="573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586" r:id="rId16"/>
    <p:sldId id="587" r:id="rId17"/>
    <p:sldId id="588" r:id="rId18"/>
    <p:sldId id="589" r:id="rId19"/>
    <p:sldId id="590" r:id="rId20"/>
    <p:sldId id="591" r:id="rId21"/>
    <p:sldId id="592" r:id="rId22"/>
    <p:sldId id="593" r:id="rId23"/>
    <p:sldId id="594" r:id="rId24"/>
    <p:sldId id="595" r:id="rId25"/>
    <p:sldId id="596" r:id="rId26"/>
    <p:sldId id="597" r:id="rId27"/>
    <p:sldId id="598" r:id="rId28"/>
    <p:sldId id="599" r:id="rId29"/>
    <p:sldId id="600" r:id="rId30"/>
    <p:sldId id="601" r:id="rId31"/>
    <p:sldId id="602" r:id="rId32"/>
    <p:sldId id="603" r:id="rId33"/>
    <p:sldId id="604" r:id="rId34"/>
    <p:sldId id="605" r:id="rId35"/>
    <p:sldId id="606" r:id="rId36"/>
    <p:sldId id="607" r:id="rId37"/>
    <p:sldId id="608" r:id="rId38"/>
    <p:sldId id="609" r:id="rId39"/>
    <p:sldId id="610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jyang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7B4"/>
    <a:srgbClr val="EA0000"/>
    <a:srgbClr val="25A2FF"/>
    <a:srgbClr val="FFFF00"/>
    <a:srgbClr val="D20000"/>
    <a:srgbClr val="FF6600"/>
    <a:srgbClr val="FF7171"/>
    <a:srgbClr val="65D7FF"/>
    <a:srgbClr val="3FCDFF"/>
    <a:srgbClr val="37A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67" autoAdjust="0"/>
    <p:restoredTop sz="94390" autoAdjust="0"/>
  </p:normalViewPr>
  <p:slideViewPr>
    <p:cSldViewPr>
      <p:cViewPr varScale="1">
        <p:scale>
          <a:sx n="119" d="100"/>
          <a:sy n="119" d="100"/>
        </p:scale>
        <p:origin x="193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78949-3587-4DD0-852A-E2D944E1F5BA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5A9E5-FE7D-4BBF-BEDC-DB4AA75191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549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54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2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692697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1"/>
            <a:ext cx="8640960" cy="5738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5933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/>
          <p:nvPr userDrawn="1"/>
        </p:nvSpPr>
        <p:spPr>
          <a:xfrm>
            <a:off x="0" y="0"/>
            <a:ext cx="9144000" cy="692696"/>
          </a:xfrm>
          <a:prstGeom prst="rect">
            <a:avLst/>
          </a:prstGeom>
          <a:solidFill>
            <a:srgbClr val="001C5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8" name="Rectangle 4"/>
          <p:cNvSpPr txBox="1">
            <a:spLocks noChangeArrowheads="1"/>
          </p:cNvSpPr>
          <p:nvPr userDrawn="1"/>
        </p:nvSpPr>
        <p:spPr>
          <a:xfrm>
            <a:off x="7956376" y="304327"/>
            <a:ext cx="936104" cy="388369"/>
          </a:xfrm>
          <a:prstGeom prst="rect">
            <a:avLst/>
          </a:prstGeom>
          <a:ln/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anose="020F0502020204030204" pitchFamily="34" charset="0"/>
                <a:ea typeface="굴림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pPr algn="r">
              <a:defRPr/>
            </a:pPr>
            <a:fld id="{006F1DA6-4833-4D04-BD93-7D3814FBF8EE}" type="slidenum">
              <a:rPr lang="en-US" altLang="ko-KR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2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상자 13"/>
          <p:cNvSpPr txBox="1"/>
          <p:nvPr/>
        </p:nvSpPr>
        <p:spPr>
          <a:xfrm>
            <a:off x="395536" y="1628800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b="1" dirty="0" smtClean="0">
                <a:solidFill>
                  <a:srgbClr val="002856"/>
                </a:solidFill>
                <a:ea typeface="맑은 고딕" panose="020B0503020000020004" pitchFamily="50" charset="-127"/>
                <a:cs typeface="Nanum Gothic Bold" charset="-127"/>
              </a:rPr>
              <a:t>Advanced Linear Algebra</a:t>
            </a:r>
            <a:endParaRPr kumimoji="1" lang="ko-KR" altLang="en-US" sz="3600" b="1" dirty="0">
              <a:solidFill>
                <a:srgbClr val="002856"/>
              </a:solidFill>
              <a:ea typeface="맑은 고딕" panose="020B0503020000020004" pitchFamily="50" charset="-127"/>
              <a:cs typeface="Nanum Gothic Bold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996952"/>
            <a:ext cx="799288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800" b="1" dirty="0" smtClean="0">
                <a:solidFill>
                  <a:srgbClr val="EA0000"/>
                </a:solidFill>
              </a:rPr>
              <a:t>Chapter 1: Matrices </a:t>
            </a:r>
            <a:r>
              <a:rPr lang="en-US" altLang="ko-KR" sz="2800" b="1" dirty="0" smtClean="0">
                <a:solidFill>
                  <a:srgbClr val="EA0000"/>
                </a:solidFill>
              </a:rPr>
              <a:t>and Gaussian Elimination</a:t>
            </a:r>
            <a:endParaRPr lang="en-US" altLang="ko-KR" sz="2800" b="1" dirty="0">
              <a:solidFill>
                <a:srgbClr val="EA0000"/>
              </a:solidFill>
            </a:endParaRPr>
          </a:p>
        </p:txBody>
      </p:sp>
      <p:sp>
        <p:nvSpPr>
          <p:cNvPr id="16" name="텍스트 상자 13"/>
          <p:cNvSpPr txBox="1"/>
          <p:nvPr/>
        </p:nvSpPr>
        <p:spPr>
          <a:xfrm>
            <a:off x="3635896" y="4869160"/>
            <a:ext cx="4712673" cy="1479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2400" b="1" dirty="0"/>
              <a:t>Jin-Ho Chung 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School of IT Convergence</a:t>
            </a:r>
          </a:p>
          <a:p>
            <a:pPr algn="r">
              <a:lnSpc>
                <a:spcPct val="130000"/>
              </a:lnSpc>
            </a:pPr>
            <a:r>
              <a:rPr lang="en-US" altLang="ko-KR" sz="2400" b="1" dirty="0"/>
              <a:t>University of Ulsan</a:t>
            </a:r>
          </a:p>
        </p:txBody>
      </p:sp>
    </p:spTree>
    <p:extLst>
      <p:ext uri="{BB962C8B-B14F-4D97-AF65-F5344CB8AC3E}">
        <p14:creationId xmlns:p14="http://schemas.microsoft.com/office/powerpoint/2010/main" val="95624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08720"/>
            <a:ext cx="6268106" cy="295232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077071"/>
            <a:ext cx="6268106" cy="232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4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6042353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5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772816"/>
            <a:ext cx="4448957" cy="3024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394" y="1772816"/>
            <a:ext cx="4176464" cy="28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836712"/>
            <a:ext cx="7498055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5990155" cy="27363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6004522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3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8"/>
            <a:ext cx="5991283" cy="65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332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7914355" cy="448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9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6048672" cy="41916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114750"/>
            <a:ext cx="5318106" cy="140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9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-23350"/>
            <a:ext cx="6372751" cy="67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4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2776"/>
            <a:ext cx="4608512" cy="37706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03" y="1412776"/>
            <a:ext cx="410047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85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6385459" cy="210782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5376971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29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01" y="727729"/>
            <a:ext cx="6709275" cy="4608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68" y="5382776"/>
            <a:ext cx="5184576" cy="81959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6309320"/>
            <a:ext cx="6624736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4" y="837105"/>
            <a:ext cx="5331095" cy="6555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76" y="1568603"/>
            <a:ext cx="2749728" cy="274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45" y="1937208"/>
            <a:ext cx="538967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3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08720"/>
            <a:ext cx="6424600" cy="22322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7" y="3299993"/>
            <a:ext cx="6250429" cy="14971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7" y="5085184"/>
            <a:ext cx="6831867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1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24744"/>
            <a:ext cx="7310896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88640"/>
            <a:ext cx="6776658" cy="65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95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6488683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1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262820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6171560" cy="28083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63" y="4005064"/>
            <a:ext cx="3150040" cy="12241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763" y="5373216"/>
            <a:ext cx="5356903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7211532" cy="266429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077072"/>
            <a:ext cx="7211532" cy="6791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45" y="5170109"/>
            <a:ext cx="7209391" cy="66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06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5923966" cy="532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54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25089"/>
            <a:ext cx="3785871" cy="31439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916832"/>
            <a:ext cx="4822018" cy="31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49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52736"/>
            <a:ext cx="5832648" cy="7544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17" y="1988840"/>
            <a:ext cx="5813326" cy="42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39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6513310" cy="46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108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46348"/>
            <a:ext cx="7437560" cy="61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387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7200800" cy="2923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4193861"/>
            <a:ext cx="7200800" cy="240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4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8640"/>
            <a:ext cx="6305433" cy="649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2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124744"/>
            <a:ext cx="694652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0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35" y="1052736"/>
            <a:ext cx="6937041" cy="16561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5" y="2996952"/>
            <a:ext cx="5112568" cy="32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94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62484"/>
            <a:ext cx="6120680" cy="2738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70329"/>
            <a:ext cx="5748395" cy="322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4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7" y="1556792"/>
            <a:ext cx="6751754" cy="32403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7" y="908720"/>
            <a:ext cx="5904656" cy="39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3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75675"/>
            <a:ext cx="5832648" cy="62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6" y="836712"/>
            <a:ext cx="8324967" cy="59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4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8311431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4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28" y="1052736"/>
            <a:ext cx="8349143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5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2" y="1196752"/>
            <a:ext cx="8447675" cy="539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08720"/>
            <a:ext cx="6348111" cy="576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7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FD13B-0766-4EB5-A432-6484FB47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08720"/>
            <a:ext cx="5385423" cy="26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62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solidFill>
            <a:schemeClr val="tx1"/>
          </a:solidFill>
        </a:ln>
      </a:spPr>
      <a:bodyPr rtlCol="0" anchor="ctr"/>
      <a:lstStyle>
        <a:defPPr>
          <a:lnSpc>
            <a:spcPct val="150000"/>
          </a:lnSpc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21766</TotalTime>
  <Words>57</Words>
  <Application>Microsoft Office PowerPoint</Application>
  <PresentationFormat>화면 슬라이드 쇼(4:3)</PresentationFormat>
  <Paragraphs>43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Nanum Gothic Bold</vt:lpstr>
      <vt:lpstr>굴림</vt:lpstr>
      <vt:lpstr>맑은 고딕</vt:lpstr>
      <vt:lpstr>Arial</vt:lpstr>
      <vt:lpstr>Calibri</vt:lpstr>
      <vt:lpstr>Wingdings</vt:lpstr>
      <vt:lpstr>Office 테마</vt:lpstr>
      <vt:lpstr>PowerPoint 프레젠테이션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초고해상도 초저지연 VR/AR/MR 실현을 위한 차세대 무선랜 원천기술 연구</dc:title>
  <dc:creator>Jin-Ho Chung</dc:creator>
  <cp:lastModifiedBy>Jin-Ho Chung</cp:lastModifiedBy>
  <cp:revision>1751</cp:revision>
  <dcterms:created xsi:type="dcterms:W3CDTF">2015-03-03T03:02:58Z</dcterms:created>
  <dcterms:modified xsi:type="dcterms:W3CDTF">2025-03-04T03:23:17Z</dcterms:modified>
</cp:coreProperties>
</file>