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notesMasterIdLst>
    <p:notesMasterId r:id="rId4"/>
  </p:notesMasterIdLst>
  <p:sldIdLst>
    <p:sldId id="593" r:id="rId2"/>
    <p:sldId id="594" r:id="rId3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jyang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0000"/>
    <a:srgbClr val="25A2FF"/>
    <a:srgbClr val="FFFF00"/>
    <a:srgbClr val="0067B4"/>
    <a:srgbClr val="D20000"/>
    <a:srgbClr val="FF6600"/>
    <a:srgbClr val="FF7171"/>
    <a:srgbClr val="65D7FF"/>
    <a:srgbClr val="3FCDFF"/>
    <a:srgbClr val="37A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5" autoAdjust="0"/>
    <p:restoredTop sz="94390" autoAdjust="0"/>
  </p:normalViewPr>
  <p:slideViewPr>
    <p:cSldViewPr>
      <p:cViewPr varScale="1">
        <p:scale>
          <a:sx n="113" d="100"/>
          <a:sy n="113" d="100"/>
        </p:scale>
        <p:origin x="13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3778949-3587-4DD0-852A-E2D944E1F5BA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605A9E5-FE7D-4BBF-BEDC-DB4AA751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54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5A9E5-FE7D-4BBF-BEDC-DB4AA751910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58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5A9E5-FE7D-4BBF-BEDC-DB4AA751910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81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54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29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692697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1"/>
            <a:ext cx="8640960" cy="573880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5933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001C5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>
          <a:xfrm>
            <a:off x="7956376" y="304327"/>
            <a:ext cx="936104" cy="388369"/>
          </a:xfrm>
          <a:prstGeom prst="rect">
            <a:avLst/>
          </a:prstGeom>
          <a:ln/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pPr algn="r">
              <a:defRPr/>
            </a:pPr>
            <a:fld id="{006F1DA6-4833-4D04-BD93-7D3814FBF8EE}" type="slidenum">
              <a:rPr lang="en-US" altLang="ko-KR" smtClean="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2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Takehome</a:t>
            </a:r>
            <a:r>
              <a:rPr lang="en-US" altLang="ko-KR" dirty="0" smtClean="0"/>
              <a:t> - </a:t>
            </a:r>
            <a:r>
              <a:rPr lang="en-US" altLang="ko-KR" dirty="0" smtClean="0"/>
              <a:t>250415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i="1" dirty="0" smtClean="0"/>
              </a:p>
              <a:p>
                <a:r>
                  <a:rPr lang="en-US" altLang="ko-KR" i="1" dirty="0" smtClean="0"/>
                  <a:t>Calculate the determinant. </a:t>
                </a:r>
              </a:p>
              <a:p>
                <a:endParaRPr lang="en-US" altLang="ko-KR" i="1" dirty="0"/>
              </a:p>
              <a:p>
                <a:pPr marL="0" indent="0">
                  <a:buNone/>
                </a:pPr>
                <a:endParaRPr lang="en-US" altLang="ko-KR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/>
                        <m:t>𝐴</m:t>
                      </m:r>
                      <m:r>
                        <a:rPr lang="en-US" altLang="ko-KR" i="1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i="1"/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i="1"/>
                              </m:ctrlPr>
                            </m:mPr>
                            <m:mr>
                              <m:e>
                                <m:r>
                                  <a:rPr lang="en-US" altLang="ko-KR" i="1"/>
                                  <m:t>4</m:t>
                                </m:r>
                              </m:e>
                              <m:e>
                                <m:r>
                                  <a:rPr lang="en-US" altLang="ko-KR" i="1"/>
                                  <m:t>0</m:t>
                                </m:r>
                              </m:e>
                              <m:e>
                                <m:r>
                                  <a:rPr lang="en-US" altLang="ko-KR" i="1"/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/>
                                  <m:t>2</m:t>
                                </m:r>
                              </m:e>
                              <m:e>
                                <m:r>
                                  <a:rPr lang="en-US" altLang="ko-KR" i="1"/>
                                  <m:t>3</m:t>
                                </m:r>
                              </m:e>
                              <m:e>
                                <m:r>
                                  <a:rPr lang="en-US" altLang="ko-KR" i="1"/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/>
                                  <m:t>1</m:t>
                                </m:r>
                              </m:e>
                              <m:e>
                                <m:r>
                                  <a:rPr lang="en-US" altLang="ko-KR" i="1"/>
                                  <m:t>0</m:t>
                                </m:r>
                              </m:e>
                              <m:e>
                                <m:r>
                                  <a:rPr lang="en-US" altLang="ko-KR" i="1"/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06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Takehome</a:t>
            </a:r>
            <a:r>
              <a:rPr lang="en-US" altLang="ko-KR" dirty="0" smtClean="0"/>
              <a:t> - </a:t>
            </a:r>
            <a:r>
              <a:rPr lang="en-US" altLang="ko-KR" dirty="0" smtClean="0"/>
              <a:t>250415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i="1" dirty="0" smtClean="0"/>
              </a:p>
              <a:p>
                <a:r>
                  <a:rPr lang="en-US" altLang="ko-KR" i="1" dirty="0" smtClean="0"/>
                  <a:t>Calculate the determinant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/>
                      <m:t>𝑖</m:t>
                    </m:r>
                    <m:r>
                      <a:rPr lang="en-US" altLang="ko-KR" i="1"/>
                      <m:t>=</m:t>
                    </m:r>
                    <m:rad>
                      <m:radPr>
                        <m:degHide m:val="on"/>
                        <m:ctrlPr>
                          <a:rPr lang="ko-KR" altLang="ko-KR" i="1"/>
                        </m:ctrlPr>
                      </m:radPr>
                      <m:deg/>
                      <m:e>
                        <m:r>
                          <a:rPr lang="en-US" altLang="ko-KR" i="1"/>
                          <m:t>−1</m:t>
                        </m:r>
                      </m:e>
                    </m:rad>
                  </m:oMath>
                </a14:m>
                <a:r>
                  <a:rPr lang="en-US" altLang="ko-KR" dirty="0"/>
                  <a:t>).</a:t>
                </a:r>
                <a:r>
                  <a:rPr lang="en-US" altLang="ko-KR" i="1" dirty="0" smtClean="0"/>
                  <a:t> </a:t>
                </a:r>
              </a:p>
              <a:p>
                <a:endParaRPr lang="en-US" altLang="ko-KR" i="1" dirty="0"/>
              </a:p>
              <a:p>
                <a:pPr marL="0" indent="0">
                  <a:buNone/>
                </a:pPr>
                <a:endParaRPr lang="en-US" altLang="ko-KR" i="1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/>
          <p:nvPr/>
        </p:nvPicPr>
        <p:blipFill>
          <a:blip r:embed="rId4"/>
          <a:stretch>
            <a:fillRect/>
          </a:stretch>
        </p:blipFill>
        <p:spPr>
          <a:xfrm>
            <a:off x="3206115" y="2444115"/>
            <a:ext cx="2731770" cy="196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7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  <a:ln>
          <a:solidFill>
            <a:schemeClr val="tx1"/>
          </a:solidFill>
        </a:ln>
      </a:spPr>
      <a:bodyPr rtlCol="0" anchor="ctr"/>
      <a:lstStyle>
        <a:defPPr>
          <a:lnSpc>
            <a:spcPct val="150000"/>
          </a:lnSpc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22066</TotalTime>
  <Words>47</Words>
  <Application>Microsoft Office PowerPoint</Application>
  <PresentationFormat>화면 슬라이드 쇼(4:3)</PresentationFormat>
  <Paragraphs>12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맑은 고딕</vt:lpstr>
      <vt:lpstr>Arial</vt:lpstr>
      <vt:lpstr>Calibri</vt:lpstr>
      <vt:lpstr>Wingdings</vt:lpstr>
      <vt:lpstr>Office 테마</vt:lpstr>
      <vt:lpstr>Takehome - 250415</vt:lpstr>
      <vt:lpstr>Takehome - 250415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초고해상도 초저지연 VR/AR/MR 실현을 위한 차세대 무선랜 원천기술 연구</dc:title>
  <dc:creator>Jin-Ho Chung</dc:creator>
  <cp:lastModifiedBy>Jin-Ho Chung</cp:lastModifiedBy>
  <cp:revision>1652</cp:revision>
  <cp:lastPrinted>2021-03-22T01:10:44Z</cp:lastPrinted>
  <dcterms:created xsi:type="dcterms:W3CDTF">2015-03-03T03:02:58Z</dcterms:created>
  <dcterms:modified xsi:type="dcterms:W3CDTF">2025-04-15T01:49:51Z</dcterms:modified>
</cp:coreProperties>
</file>