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38"/>
  </p:notesMasterIdLst>
  <p:sldIdLst>
    <p:sldId id="361" r:id="rId2"/>
    <p:sldId id="573" r:id="rId3"/>
    <p:sldId id="574" r:id="rId4"/>
    <p:sldId id="575" r:id="rId5"/>
    <p:sldId id="57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B4"/>
    <a:srgbClr val="EA0000"/>
    <a:srgbClr val="25A2FF"/>
    <a:srgbClr val="FFFF00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 autoAdjust="0"/>
    <p:restoredTop sz="94390" autoAdjust="0"/>
  </p:normalViewPr>
  <p:slideViewPr>
    <p:cSldViewPr>
      <p:cViewPr varScale="1">
        <p:scale>
          <a:sx n="85" d="100"/>
          <a:sy n="85" d="100"/>
        </p:scale>
        <p:origin x="1629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8949-3587-4DD0-852A-E2D944E1F5BA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13"/>
          <p:cNvSpPr txBox="1"/>
          <p:nvPr/>
        </p:nvSpPr>
        <p:spPr>
          <a:xfrm>
            <a:off x="395536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Advanced</a:t>
            </a:r>
            <a:r>
              <a:rPr kumimoji="1" lang="ko-KR" altLang="en-US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 </a:t>
            </a:r>
            <a:r>
              <a:rPr kumimoji="1" lang="en-US" altLang="ko-KR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Linear</a:t>
            </a:r>
            <a:r>
              <a:rPr kumimoji="1" lang="ko-KR" altLang="en-US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 </a:t>
            </a:r>
            <a:r>
              <a:rPr kumimoji="1" lang="en-US" altLang="ko-KR" sz="3600" b="1" dirty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Algebra</a:t>
            </a:r>
            <a:endParaRPr kumimoji="1" lang="ko-KR" altLang="en-US" sz="3600" b="1" dirty="0">
              <a:solidFill>
                <a:srgbClr val="002856"/>
              </a:solidFill>
              <a:ea typeface="맑은 고딕" panose="020B0503020000020004" pitchFamily="50" charset="-127"/>
              <a:cs typeface="Nanum Gothic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963036"/>
            <a:ext cx="8208912" cy="59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EA0000"/>
                </a:solidFill>
              </a:rPr>
              <a:t>Chapter 2: Vector Spaces and Linear Equations</a:t>
            </a:r>
          </a:p>
        </p:txBody>
      </p:sp>
      <p:sp>
        <p:nvSpPr>
          <p:cNvPr id="16" name="텍스트 상자 13"/>
          <p:cNvSpPr txBox="1"/>
          <p:nvPr/>
        </p:nvSpPr>
        <p:spPr>
          <a:xfrm>
            <a:off x="3635896" y="4869160"/>
            <a:ext cx="4712673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/>
              <a:t>Jin-Ho Chung 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School of IT Convergence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95624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6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0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9"/>
            <a:ext cx="9121013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7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"/>
            <a:ext cx="9142975" cy="68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1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29"/>
            <a:ext cx="9164572" cy="68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8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3"/>
            <a:ext cx="9135864" cy="68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60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55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0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10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1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25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64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0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99"/>
            <a:ext cx="9144000" cy="69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1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21820</TotalTime>
  <Words>55</Words>
  <Application>Microsoft Office PowerPoint</Application>
  <PresentationFormat>화면 슬라이드 쇼(4:3)</PresentationFormat>
  <Paragraphs>40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Jin-Ho</cp:lastModifiedBy>
  <cp:revision>1778</cp:revision>
  <dcterms:created xsi:type="dcterms:W3CDTF">2015-03-03T03:02:58Z</dcterms:created>
  <dcterms:modified xsi:type="dcterms:W3CDTF">2025-03-16T07:46:01Z</dcterms:modified>
</cp:coreProperties>
</file>