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notesMasterIdLst>
    <p:notesMasterId r:id="rId22"/>
  </p:notesMasterIdLst>
  <p:sldIdLst>
    <p:sldId id="361" r:id="rId2"/>
    <p:sldId id="573" r:id="rId3"/>
    <p:sldId id="574" r:id="rId4"/>
    <p:sldId id="575" r:id="rId5"/>
    <p:sldId id="576" r:id="rId6"/>
    <p:sldId id="577" r:id="rId7"/>
    <p:sldId id="578" r:id="rId8"/>
    <p:sldId id="579" r:id="rId9"/>
    <p:sldId id="580" r:id="rId10"/>
    <p:sldId id="581" r:id="rId11"/>
    <p:sldId id="582" r:id="rId12"/>
    <p:sldId id="583" r:id="rId13"/>
    <p:sldId id="584" r:id="rId14"/>
    <p:sldId id="585" r:id="rId15"/>
    <p:sldId id="586" r:id="rId16"/>
    <p:sldId id="587" r:id="rId17"/>
    <p:sldId id="588" r:id="rId18"/>
    <p:sldId id="589" r:id="rId19"/>
    <p:sldId id="590" r:id="rId20"/>
    <p:sldId id="591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jyang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7B4"/>
    <a:srgbClr val="EA0000"/>
    <a:srgbClr val="25A2FF"/>
    <a:srgbClr val="FFFF00"/>
    <a:srgbClr val="D20000"/>
    <a:srgbClr val="FF6600"/>
    <a:srgbClr val="FF7171"/>
    <a:srgbClr val="65D7FF"/>
    <a:srgbClr val="3FCDFF"/>
    <a:srgbClr val="37A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7" autoAdjust="0"/>
    <p:restoredTop sz="94390" autoAdjust="0"/>
  </p:normalViewPr>
  <p:slideViewPr>
    <p:cSldViewPr>
      <p:cViewPr varScale="1">
        <p:scale>
          <a:sx n="152" d="100"/>
          <a:sy n="152" d="100"/>
        </p:scale>
        <p:origin x="279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8949-3587-4DD0-852A-E2D944E1F5BA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5A9E5-FE7D-4BBF-BEDC-DB4AA751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54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54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29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692697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1"/>
            <a:ext cx="8640960" cy="573880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5933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001C5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>
          <a:xfrm>
            <a:off x="7956376" y="304327"/>
            <a:ext cx="936104" cy="388369"/>
          </a:xfrm>
          <a:prstGeom prst="rect">
            <a:avLst/>
          </a:prstGeom>
          <a:ln/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pPr algn="r">
              <a:defRPr/>
            </a:pPr>
            <a:fld id="{006F1DA6-4833-4D04-BD93-7D3814FBF8EE}" type="slidenum">
              <a:rPr lang="en-US" altLang="ko-KR" smtClean="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2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상자 13"/>
          <p:cNvSpPr txBox="1"/>
          <p:nvPr/>
        </p:nvSpPr>
        <p:spPr>
          <a:xfrm>
            <a:off x="395536" y="162880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rgbClr val="002856"/>
                </a:solidFill>
                <a:ea typeface="맑은 고딕" panose="020B0503020000020004" pitchFamily="50" charset="-127"/>
                <a:cs typeface="Nanum Gothic Bold" charset="-127"/>
              </a:rPr>
              <a:t>Advanced Linear Algebra</a:t>
            </a:r>
            <a:endParaRPr kumimoji="1" lang="ko-KR" altLang="en-US" sz="3600" b="1" dirty="0">
              <a:solidFill>
                <a:srgbClr val="002856"/>
              </a:solidFill>
              <a:ea typeface="맑은 고딕" panose="020B0503020000020004" pitchFamily="50" charset="-127"/>
              <a:cs typeface="Nanum Gothic Bold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5576" y="2963036"/>
            <a:ext cx="7776864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800" b="1" dirty="0">
                <a:solidFill>
                  <a:srgbClr val="EA0000"/>
                </a:solidFill>
              </a:rPr>
              <a:t>Chapter 4: Determinant</a:t>
            </a:r>
          </a:p>
        </p:txBody>
      </p:sp>
      <p:sp>
        <p:nvSpPr>
          <p:cNvPr id="16" name="텍스트 상자 13"/>
          <p:cNvSpPr txBox="1"/>
          <p:nvPr/>
        </p:nvSpPr>
        <p:spPr>
          <a:xfrm>
            <a:off x="3635896" y="4869160"/>
            <a:ext cx="4712673" cy="1479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2400" b="1" dirty="0"/>
              <a:t>Jin-Ho Chung </a:t>
            </a:r>
          </a:p>
          <a:p>
            <a:pPr algn="r">
              <a:lnSpc>
                <a:spcPct val="130000"/>
              </a:lnSpc>
            </a:pPr>
            <a:r>
              <a:rPr lang="en-US" altLang="ko-KR" sz="2400" b="1" dirty="0"/>
              <a:t>School of IT Convergence</a:t>
            </a:r>
          </a:p>
          <a:p>
            <a:pPr algn="r">
              <a:lnSpc>
                <a:spcPct val="130000"/>
              </a:lnSpc>
            </a:pPr>
            <a:r>
              <a:rPr lang="en-US" altLang="ko-KR" sz="2400" b="1" dirty="0"/>
              <a:t>University of Ulsan</a:t>
            </a:r>
          </a:p>
        </p:txBody>
      </p:sp>
    </p:spTree>
    <p:extLst>
      <p:ext uri="{BB962C8B-B14F-4D97-AF65-F5344CB8AC3E}">
        <p14:creationId xmlns:p14="http://schemas.microsoft.com/office/powerpoint/2010/main" val="95624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5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6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25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97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61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58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25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81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8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29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9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9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5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16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8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8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  <a:ln>
          <a:solidFill>
            <a:schemeClr val="tx1"/>
          </a:solidFill>
        </a:ln>
      </a:spPr>
      <a:bodyPr rtlCol="0" anchor="ctr"/>
      <a:lstStyle>
        <a:defPPr>
          <a:lnSpc>
            <a:spcPct val="150000"/>
          </a:lnSpc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21880</TotalTime>
  <Words>35</Words>
  <Application>Microsoft Office PowerPoint</Application>
  <PresentationFormat>On-screen Show (4:3)</PresentationFormat>
  <Paragraphs>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Wingdings</vt:lpstr>
      <vt:lpstr>Office 테마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초고해상도 초저지연 VR/AR/MR 실현을 위한 차세대 무선랜 원천기술 연구</dc:title>
  <dc:creator>Jin-Ho Chung</dc:creator>
  <cp:lastModifiedBy>쭝 꾸앙 칸</cp:lastModifiedBy>
  <cp:revision>1792</cp:revision>
  <dcterms:created xsi:type="dcterms:W3CDTF">2015-03-03T03:02:58Z</dcterms:created>
  <dcterms:modified xsi:type="dcterms:W3CDTF">2025-03-31T04:57:13Z</dcterms:modified>
</cp:coreProperties>
</file>