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C13E-E1EC-409C-A588-B7650F4EB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765AD-409F-40B2-B642-02CA91E8A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CCD2-BB92-443B-8799-028FC102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E987-9652-450E-AD31-F21BD6043679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02CA-A466-4146-954C-4AF422F6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F049-5D34-4562-A75B-82F31F29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3E9-0A8D-4180-9950-8CBD54511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2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E205-4282-4964-989C-4027CE4D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D7851-6DE0-4447-8260-2EB958924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E8D2A-C11C-4FFD-B6D7-87D7A19F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E987-9652-450E-AD31-F21BD6043679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4C774-5EF1-41D4-A9C8-FA353DF8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20E6B-F5D7-4178-91C9-798A8156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3E9-0A8D-4180-9950-8CBD54511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5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0D164-325D-4990-BEE7-F1A9E962C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87DEE-7175-4509-A5D2-1DEE579EC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7E63-4315-4878-8C9C-1663191D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E987-9652-450E-AD31-F21BD6043679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5725-FE85-4B46-A3E1-EE01EF28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EE7D-EE85-4909-9F3C-4549473A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3E9-0A8D-4180-9950-8CBD54511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52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2DC7-45C8-41F8-A272-18E13E50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0F85-BAE1-4374-B3D9-4A2A65E5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2A9E-753F-4BFA-9316-5BC90AE6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E987-9652-450E-AD31-F21BD6043679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F173-FC7D-4B9F-9F25-53760F1F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708A-946D-4F7D-B321-774DFE88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3E9-0A8D-4180-9950-8CBD54511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7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9F4F-5B1A-4AE2-8A82-D74F1152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5C694-E1E1-4C40-9ECE-3ADA6CC4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9EDA7-F8B1-4918-BA21-00174224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E987-9652-450E-AD31-F21BD6043679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66C8-C96E-4D31-BEA4-876CB3A8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490AF-58CD-4764-8038-C570C7A4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3E9-0A8D-4180-9950-8CBD54511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6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7A69-0656-4836-923A-37197504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A418-B0B3-4058-81DF-684DD19DA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A7599-40F5-47EE-9942-C46C41ADE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979AD-254B-461D-8BE9-76E478C3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E987-9652-450E-AD31-F21BD6043679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8A819-3EB2-400B-8F7E-BBDE075F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D50AD-ABA4-4246-808D-921BEB9D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3E9-0A8D-4180-9950-8CBD54511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47CD-A67C-4569-9338-0FD502C9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BEFF4-A671-4FD7-B941-4F232646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514C4-5A7E-4021-9BE3-6904E09F3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91A11-EE2B-4795-8308-AD80D623E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00764-A009-44D2-926C-3D3FF6327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B9E90-5373-4304-9BA3-1FA8EB95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E987-9652-450E-AD31-F21BD6043679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4E8B2-5054-4722-A62A-EE77CA32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7BD16-D596-42FC-A434-DC115BC6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3E9-0A8D-4180-9950-8CBD54511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20BB-B229-41D7-92B4-6EF191BE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7AD73-C777-49AB-8C14-CCF7D749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E987-9652-450E-AD31-F21BD6043679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B754-E4EF-4E0D-B429-3E4EA253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E5E9D-40F9-46D0-A0D5-D451578F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3E9-0A8D-4180-9950-8CBD54511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7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122D7-87B2-47BF-B9F4-92058768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E987-9652-450E-AD31-F21BD6043679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F20FD-AE60-4EA2-B5C2-B42435F5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AF7C1-526F-4FC3-A639-5369B606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3E9-0A8D-4180-9950-8CBD54511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26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C1F1-E150-460C-BA48-82A71514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D03C-5594-4D47-BD6D-D291B31C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E8FB-5585-4FD5-AA7E-792B90DEE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8BD96-0EE5-4356-9824-4A275812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E987-9652-450E-AD31-F21BD6043679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4F1E5-F76B-4B3C-9737-3F9BEA7B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DC9EE-8814-41A7-9DAB-7B64524F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3E9-0A8D-4180-9950-8CBD54511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2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C008-2894-4229-8937-AA832DC1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DEEAB-0974-4416-A90A-7CABE3BF3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22253-6933-44B2-B050-8D34D761D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0A30D-489A-4182-A407-22CC26BC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E987-9652-450E-AD31-F21BD6043679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D625D-F453-41A9-9C92-6F2837BD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44B55-BBE4-4A03-81AF-E8746485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3E9-0A8D-4180-9950-8CBD54511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28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2B0B6-0DE7-4B91-BE80-2C450B07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A9305-6EAE-41D0-BB30-1959166D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EAB86-CD1F-45DD-84EF-7F82B3E85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E987-9652-450E-AD31-F21BD6043679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6DA90-0C3A-454E-9E41-3340ED332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0AE6-B678-4E42-9037-816D55183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43E9-0A8D-4180-9950-8CBD54511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7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B677-C27E-4AD9-AA7D-DBAF28C7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7765"/>
          </a:xfrm>
        </p:spPr>
        <p:txBody>
          <a:bodyPr>
            <a:normAutofit/>
          </a:bodyPr>
          <a:lstStyle/>
          <a:p>
            <a:r>
              <a:rPr lang="en-IN" dirty="0"/>
              <a:t> ERD- FILM </a:t>
            </a:r>
            <a:r>
              <a:rPr lang="en-IN"/>
              <a:t>CRITIC REVIEW</a:t>
            </a:r>
            <a:br>
              <a:rPr lang="en-IN"/>
            </a:br>
            <a:br>
              <a:rPr lang="en-IN" dirty="0"/>
            </a:br>
            <a:r>
              <a:rPr lang="en-IN" dirty="0"/>
              <a:t> </a:t>
            </a:r>
            <a:r>
              <a:rPr lang="en-IN"/>
              <a:t>ID- A00258770</a:t>
            </a:r>
            <a:br>
              <a:rPr lang="en-IN"/>
            </a:br>
            <a:br>
              <a:rPr lang="en-IN" dirty="0"/>
            </a:br>
            <a:r>
              <a:rPr lang="en-IN" dirty="0"/>
              <a:t> NAME- REENU RATHI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9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796D6F-4126-4F62-A8F7-514CA485383B}"/>
              </a:ext>
            </a:extLst>
          </p:cNvPr>
          <p:cNvSpPr txBox="1"/>
          <p:nvPr/>
        </p:nvSpPr>
        <p:spPr>
          <a:xfrm>
            <a:off x="3116913" y="880030"/>
            <a:ext cx="244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ERD- Film-Critic- Review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2637DC-7B57-4A86-877B-180CDB6948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7624" y="1249362"/>
            <a:ext cx="8873656" cy="49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3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5EB81-7405-42CE-83AF-6157C6F2C58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Extended ERD- Film- Critic- Review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2893E-A467-460C-91B0-080031684B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8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ERD- FILM CRITIC REVIEW   ID- A00258770   NAME- REENU RATHI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</cp:revision>
  <dcterms:created xsi:type="dcterms:W3CDTF">2018-12-11T16:24:52Z</dcterms:created>
  <dcterms:modified xsi:type="dcterms:W3CDTF">2018-12-11T16:33:07Z</dcterms:modified>
</cp:coreProperties>
</file>