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318" r:id="rId4"/>
    <p:sldId id="319" r:id="rId5"/>
    <p:sldId id="321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3" r:id="rId18"/>
    <p:sldId id="335" r:id="rId19"/>
    <p:sldId id="334" r:id="rId20"/>
    <p:sldId id="31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84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2017/12/1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2017/12/1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实战项目：基础爬虫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下载器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 </a:t>
            </a:r>
            <a:r>
              <a:rPr lang="zh-CN" altLang="en-US" dirty="0" smtClean="0"/>
              <a:t>下载器用来下载网页，这时候需要注意网页的编码，以保证下载的网页没有乱码。里面只需要实现一个接口即可</a:t>
            </a:r>
            <a:r>
              <a:rPr lang="en-US" altLang="zh-CN" dirty="0" smtClean="0"/>
              <a:t>:download(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。程序下载器需要用到</a:t>
            </a:r>
            <a:r>
              <a:rPr lang="en-US" altLang="zh-CN" dirty="0" smtClean="0"/>
              <a:t>Requests </a:t>
            </a:r>
            <a:r>
              <a:rPr lang="zh-CN" altLang="en-US" dirty="0" smtClean="0"/>
              <a:t>模块，</a:t>
            </a:r>
            <a:r>
              <a:rPr lang="en-US" altLang="zh-CN" dirty="0" err="1" smtClean="0"/>
              <a:t>HtmlDownloader.py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03086" y="2925837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smtClean="0"/>
                        <a:t>requests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download(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headers = {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'User-Agent'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'Mozilla/5.0 (Windows NT 6.1; Win64; x64; rv:58.0) Gecko/20100101 Firefox/58.0'</a:t>
                      </a:r>
                      <a:r>
                        <a:rPr lang="en-US" altLang="zh-CN" dirty="0" smtClean="0"/>
                        <a:t>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response=</a:t>
                      </a:r>
                      <a:r>
                        <a:rPr lang="en-US" altLang="zh-CN" dirty="0" err="1" smtClean="0"/>
                        <a:t>requests.get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r>
                        <a:rPr lang="en-US" altLang="zh-CN" dirty="0" smtClean="0"/>
                        <a:t>=headers)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response.status_code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response.status_code</a:t>
                      </a:r>
                      <a:r>
                        <a:rPr lang="en-US" altLang="zh-CN" dirty="0" smtClean="0"/>
                        <a:t>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response.encoding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zh-CN" dirty="0" err="1" smtClean="0"/>
                        <a:t>response.text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None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 </a:t>
            </a:r>
            <a:r>
              <a:rPr lang="zh-CN" altLang="en-US" dirty="0" smtClean="0"/>
              <a:t>解析器使用</a:t>
            </a:r>
            <a:r>
              <a:rPr lang="en-US" altLang="zh-CN" dirty="0" smtClean="0"/>
              <a:t>BeautifulSoup4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解析。需要解析的部分主要分为提取相关词条页面的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和提取当前词条的标题和摘要信息。先使用</a:t>
            </a:r>
            <a:r>
              <a:rPr lang="en-US" altLang="zh-CN" dirty="0" smtClean="0"/>
              <a:t>Firebug </a:t>
            </a:r>
            <a:r>
              <a:rPr lang="zh-CN" altLang="en-US" dirty="0" smtClean="0"/>
              <a:t>查看一下标题和摘要所在的结构位置，如图</a:t>
            </a:r>
            <a:r>
              <a:rPr lang="en-US" altLang="zh-CN" dirty="0" smtClean="0"/>
              <a:t>6-4 </a:t>
            </a:r>
            <a:r>
              <a:rPr lang="zh-CN" altLang="en-US" dirty="0" smtClean="0"/>
              <a:t>所示。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34" y="2929164"/>
            <a:ext cx="774223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7476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从上图可以看到标题的标记位于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 class=“</a:t>
            </a:r>
            <a:r>
              <a:rPr lang="en-US" altLang="zh-CN" dirty="0" err="1" smtClean="0"/>
              <a:t>lemmaWgt-lemmaTitle-titl</a:t>
            </a:r>
            <a:r>
              <a:rPr lang="en-US" altLang="zh-CN" dirty="0" smtClean="0"/>
              <a:t>&gt;&lt;h1&gt;&lt;</a:t>
            </a:r>
            <a:r>
              <a:rPr lang="en-US" altLang="zh-CN" dirty="0" err="1" smtClean="0"/>
              <a:t>h1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摘要文本位于</a:t>
            </a:r>
            <a:r>
              <a:rPr lang="en-US" altLang="zh-CN" dirty="0" smtClean="0"/>
              <a:t>&lt;div class=”lemma-summary“  label-module=”</a:t>
            </a:r>
            <a:r>
              <a:rPr lang="en-US" altLang="zh-CN" dirty="0" err="1" smtClean="0"/>
              <a:t>lemmaSummary</a:t>
            </a:r>
            <a:r>
              <a:rPr lang="zh-CN" altLang="en-US" dirty="0" smtClean="0"/>
              <a:t>。最后分析一下需要抽取的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的格式。相关词条的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格式类似于</a:t>
            </a:r>
            <a:r>
              <a:rPr lang="en-US" altLang="zh-CN" dirty="0" smtClean="0"/>
              <a:t>&lt;a target=“_blank”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=“/view/7833.htm”&gt;</a:t>
            </a:r>
            <a:r>
              <a:rPr lang="zh-CN" altLang="en-US" dirty="0" smtClean="0"/>
              <a:t>万维网</a:t>
            </a:r>
            <a:r>
              <a:rPr lang="en-US" altLang="zh-CN" dirty="0" smtClean="0"/>
              <a:t>&lt;/a&gt;</a:t>
            </a:r>
            <a:r>
              <a:rPr lang="zh-CN" altLang="en-US" dirty="0" smtClean="0"/>
              <a:t>这种形式，提取出</a:t>
            </a:r>
            <a:r>
              <a:rPr lang="en-US" altLang="zh-CN" dirty="0" smtClean="0"/>
              <a:t>a </a:t>
            </a:r>
            <a:r>
              <a:rPr lang="zh-CN" altLang="en-US" dirty="0" smtClean="0"/>
              <a:t>标记中的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 </a:t>
            </a:r>
            <a:r>
              <a:rPr lang="zh-CN" altLang="en-US" dirty="0" smtClean="0"/>
              <a:t>属性即可，从格式中可以看到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属性值是一个相对网址，可以使用</a:t>
            </a:r>
            <a:r>
              <a:rPr lang="en-US" altLang="zh-CN" dirty="0" err="1" smtClean="0"/>
              <a:t>urlparse.urljoin</a:t>
            </a:r>
            <a:r>
              <a:rPr lang="en-US" altLang="zh-CN" dirty="0" smtClean="0"/>
              <a:t> </a:t>
            </a:r>
            <a:r>
              <a:rPr lang="zh-CN" altLang="en-US" dirty="0" smtClean="0"/>
              <a:t>函数将当前网址和相对网址拼</a:t>
            </a:r>
            <a:br>
              <a:rPr lang="zh-CN" altLang="en-US" dirty="0" smtClean="0"/>
            </a:br>
            <a:r>
              <a:rPr lang="zh-CN" altLang="en-US" dirty="0" smtClean="0"/>
              <a:t>接成完整的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路径。</a:t>
            </a:r>
            <a:br>
              <a:rPr lang="zh-CN" altLang="en-US" dirty="0" smtClean="0"/>
            </a:br>
            <a:r>
              <a:rPr lang="en-US" altLang="zh-CN" dirty="0" smtClean="0"/>
              <a:t>HTML</a:t>
            </a:r>
            <a:r>
              <a:rPr lang="zh-CN" altLang="en-US" dirty="0" smtClean="0"/>
              <a:t>解析器主要提供一个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对外接口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输人参数为当前页面的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下载器返回的网页内容。解析器</a:t>
            </a:r>
            <a:r>
              <a:rPr lang="en-US" altLang="zh-CN" dirty="0" err="1" smtClean="0"/>
              <a:t>HtmlParser.py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程序的代码如下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9543" y="0"/>
          <a:ext cx="10508343" cy="168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smtClean="0"/>
                        <a:t>bs4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 </a:t>
                      </a:r>
                      <a:r>
                        <a:rPr lang="en-US" altLang="zh-CN" dirty="0" smtClean="0"/>
                        <a:t>re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urlparse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HtmlParse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parser(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,page_url,html_count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用于解析网页内容，抽取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下载页面的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html_count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下载的网页内容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 or </a:t>
                      </a:r>
                      <a:r>
                        <a:rPr lang="en-US" altLang="zh-CN" dirty="0" err="1" smtClean="0"/>
                        <a:t>html_count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soup=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html_count,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"html.parser"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from_encoding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new_urls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._get_new_urls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page_url,soup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new_data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._get_new_data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page_url,soup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"******"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new_data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new_urls,new_data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get_new_urls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,page_url,soup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抽取新的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下载页面的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soup:soup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定义一个新的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new_urls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抽取符合条件的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links=</a:t>
                      </a:r>
                      <a:r>
                        <a:rPr lang="en-US" altLang="zh-CN" dirty="0" err="1" smtClean="0"/>
                        <a:t>soup.find_all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a'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re.compile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r'/item/.+'</a:t>
                      </a:r>
                      <a:r>
                        <a:rPr lang="en-US" altLang="zh-CN" dirty="0" smtClean="0"/>
                        <a:t>))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smtClean="0"/>
                        <a:t>links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link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smtClean="0"/>
                        <a:t>links: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提取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的属性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=link[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拼接成完整网址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 smtClean="0"/>
                        <a:t>new_full_url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urlparse.urljoin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page_url,new_url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new_urls.add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new_full_url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new_urls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get_new_data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,page_url,soup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抽取有效数据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page_url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下载页面的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soup: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返回有效数据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data={}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]=</a:t>
                      </a:r>
                      <a:r>
                        <a:rPr lang="en-US" altLang="zh-CN" dirty="0" err="1" smtClean="0"/>
                        <a:t>page_url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title=</a:t>
                      </a:r>
                      <a:r>
                        <a:rPr lang="en-US" altLang="zh-CN" dirty="0" err="1" smtClean="0"/>
                        <a:t>soup.find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lemmaWgt-lemmaTitle-title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).find(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"h1"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"title"</a:t>
                      </a:r>
                      <a:r>
                        <a:rPr lang="en-US" altLang="zh-CN" dirty="0" smtClean="0"/>
                        <a:t>]=</a:t>
                      </a:r>
                      <a:r>
                        <a:rPr lang="en-US" altLang="zh-CN" dirty="0" err="1" smtClean="0"/>
                        <a:t>title.get_text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summary=</a:t>
                      </a:r>
                      <a:r>
                        <a:rPr lang="en-US" altLang="zh-CN" dirty="0" err="1" smtClean="0"/>
                        <a:t>soup.find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"lemma-summary"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中包含的所有文本内容，包括子孙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中的内容，并将结果作为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字符串返回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smtClean="0"/>
                        <a:t>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"summary"</a:t>
                      </a:r>
                      <a:r>
                        <a:rPr lang="en-US" altLang="zh-CN" dirty="0" smtClean="0"/>
                        <a:t>]=</a:t>
                      </a:r>
                      <a:r>
                        <a:rPr lang="en-US" altLang="zh-CN" dirty="0" err="1" smtClean="0"/>
                        <a:t>summary.get_text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数据存储器主要包括两个方法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store_data</a:t>
            </a:r>
            <a:r>
              <a:rPr lang="en-US" altLang="zh-CN" dirty="0" smtClean="0"/>
              <a:t>(data)</a:t>
            </a:r>
            <a:r>
              <a:rPr lang="zh-CN" altLang="en-US" dirty="0" smtClean="0"/>
              <a:t>用于将解析出来的数据存储到内存中，</a:t>
            </a:r>
            <a:r>
              <a:rPr lang="en-US" altLang="zh-CN" dirty="0" err="1" smtClean="0"/>
              <a:t>output_html</a:t>
            </a:r>
            <a:r>
              <a:rPr lang="en-US" altLang="zh-CN" dirty="0" smtClean="0"/>
              <a:t>()</a:t>
            </a:r>
            <a:r>
              <a:rPr lang="zh-CN" altLang="en-US" dirty="0" smtClean="0"/>
              <a:t>用于将存储的数据输出为指定的文件格式，我们使用的是将数据输出为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格式。</a:t>
            </a:r>
            <a:r>
              <a:rPr lang="en-US" altLang="zh-CN" dirty="0" err="1" smtClean="0"/>
              <a:t>DataOutput.py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程序如下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66536"/>
          <a:ext cx="8128000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codecs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=[]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store_data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,data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.datas.append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output_html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codecs.open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baike.html"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"w"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"utf-8"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"&lt;html&gt;"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"&lt;body&gt;"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"&lt;table&gt;"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 smtClean="0"/>
                        <a:t>data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'title'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"&lt;td&gt;%s&lt;/td&gt;"</a:t>
                      </a:r>
                      <a:r>
                        <a:rPr lang="en-US" altLang="zh-CN" dirty="0" smtClean="0"/>
                        <a:t>%data[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'summary'</a:t>
                      </a:r>
                      <a:r>
                        <a:rPr lang="en-US" altLang="zh-CN" dirty="0" smtClean="0"/>
                        <a:t>])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.datas.remove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"&lt;/table&gt;"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"&lt;/body&gt;"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fout.write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"&lt;/html&gt;"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2" y="577396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其实上面的代码并不是很好的方式，更好的做法应该是将数据分批存储到文件，而不是将所有数据存储到内存，一次性写人文件容易使系统出现异常，造成数据丢失。但是由于我们只需要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条数据，速度很快，所以这种方式还是可行的。如果数据很多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还是采取分批存储的办法。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爬虫调度器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以上几节已经对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管理器、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下载器、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解析器和数据存储器等模块进行了实现，接下来编写爬虫调度器以协调管理这些模块。爬虫调度器首先要做的是初始化各个模块，然后通过</a:t>
            </a:r>
            <a:r>
              <a:rPr lang="en-US" altLang="zh-CN" dirty="0" smtClean="0"/>
              <a:t>crawl(</a:t>
            </a:r>
            <a:r>
              <a:rPr lang="en-US" altLang="zh-CN" dirty="0" err="1" smtClean="0"/>
              <a:t>root_url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方法传入入口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方法内部实现按照运行流程控制各个模块的工作。爬虫调度器</a:t>
            </a:r>
            <a:r>
              <a:rPr lang="en-US" altLang="zh-CN" dirty="0" err="1" smtClean="0"/>
              <a:t>SpiderMan.py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的程序如下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915" y="8480"/>
          <a:ext cx="9231086" cy="1216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HtmlParser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HtmlParse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SpiderMan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__init__(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HtmlDownloader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HtmlParse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DataOutput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smtClean="0"/>
                        <a:t>crawl(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,root_url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添加入口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root_url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管理器中是否有新的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，同时判断抓取了多少个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.manager.has_new_url</a:t>
                      </a:r>
                      <a:r>
                        <a:rPr lang="en-US" altLang="zh-CN" dirty="0" smtClean="0"/>
                        <a:t>()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.manager.old_url_size</a:t>
                      </a:r>
                      <a:r>
                        <a:rPr lang="en-US" altLang="zh-CN" dirty="0" smtClean="0"/>
                        <a:t>()&lt;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管理器中获取新的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.manager.get_new_url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下载器下载网页数据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smtClean="0"/>
                        <a:t>html=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.downloader.download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#print html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#html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解析器抽取新的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和新的数据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dirty="0" err="1" smtClean="0"/>
                        <a:t>new_urls,data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.parser.parser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new_url,html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将抽取的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添加到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管理器中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.manager.add_new_urls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数据存储器存储文件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.output.store_data</a:t>
                      </a:r>
                      <a:r>
                        <a:rPr lang="en-US" altLang="zh-CN" dirty="0" smtClean="0"/>
                        <a:t>(data)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"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已经抓取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个链接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%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.manager.old_url_size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altLang="zh-CN" dirty="0" err="1" smtClean="0"/>
                        <a:t>,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"craw1 failed"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数据存储器将文件输出成指定格式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.output.output_html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smtClean="0"/>
                        <a:t>__name__==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spider_main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SpiderMan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spider_main.crawl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"http://baike.baidu.com/view/284853.htm"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0514"/>
            <a:ext cx="10515600" cy="514644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到这里基础爬虫架构所需的模块都已经完成，启动程序，大约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分钟左右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数据都被存储为</a:t>
            </a:r>
            <a:r>
              <a:rPr lang="en-US" altLang="zh-CN" dirty="0" err="1" smtClean="0"/>
              <a:t>baike.html</a:t>
            </a:r>
            <a:r>
              <a:rPr lang="zh-CN" altLang="en-US" dirty="0" smtClean="0"/>
              <a:t>。使用浏览器打开，效果如图</a:t>
            </a:r>
            <a:r>
              <a:rPr lang="en-US" altLang="zh-CN" dirty="0" smtClean="0"/>
              <a:t>6-5 </a:t>
            </a:r>
            <a:r>
              <a:rPr lang="zh-CN" altLang="en-US" dirty="0" smtClean="0"/>
              <a:t>所示。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303" y="1967139"/>
            <a:ext cx="797083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基础爬虫架构以及运行流程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2.URL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3.HTML</a:t>
            </a:r>
            <a:r>
              <a:rPr lang="zh-CN" altLang="en-US" dirty="0" smtClean="0"/>
              <a:t>下载器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4.HTML</a:t>
            </a:r>
            <a:r>
              <a:rPr lang="zh-CN" altLang="en-US" dirty="0" smtClean="0"/>
              <a:t>解析器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数据存储器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爬虫调度器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实战项目：基础爬虫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本章讲解第一个实战项目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基础爬虫。为什么叫基础爬虫呢</a:t>
            </a:r>
            <a:r>
              <a:rPr lang="en-US" altLang="zh-CN" dirty="0" smtClean="0"/>
              <a:t>? </a:t>
            </a:r>
            <a:r>
              <a:rPr lang="zh-CN" altLang="en-US" dirty="0" smtClean="0"/>
              <a:t>首先这个爬虫项目功能简单，仅仅考虑功能实现，未涉及优化和稳健性的考虑。再者爬虫虽小，五脏俱全，大型爬虫有的基础模块，这个爬虫都有，只不过实现方式、优化方式，大型爬虫做得更加全面、多样。本次实战项目的需求是爬取</a:t>
            </a:r>
            <a:r>
              <a:rPr lang="en-US" altLang="zh-CN" dirty="0" smtClean="0"/>
              <a:t>100 </a:t>
            </a:r>
            <a:r>
              <a:rPr lang="zh-CN" altLang="en-US" dirty="0" smtClean="0"/>
              <a:t>个百度百科网络爬虫词条以及相关词条的标题、摘要和链接等信息，如图</a:t>
            </a:r>
            <a:r>
              <a:rPr lang="en-US" altLang="zh-CN" dirty="0" smtClean="0"/>
              <a:t>6-1</a:t>
            </a:r>
            <a:r>
              <a:rPr lang="zh-CN" altLang="en-US" dirty="0" smtClean="0"/>
              <a:t>所示。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354" y="3669621"/>
            <a:ext cx="59340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基础爬虫框架及运行流程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基础爬虫的架构，如果</a:t>
            </a:r>
            <a:r>
              <a:rPr lang="en-US" altLang="zh-CN" dirty="0" smtClean="0"/>
              <a:t>6-2</a:t>
            </a:r>
            <a:r>
              <a:rPr lang="zh-CN" altLang="en-US" dirty="0" smtClean="0"/>
              <a:t>所示。介绍基础爬虫包含哪些模块，各个模块之间的关系是什么。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231" y="2628673"/>
            <a:ext cx="6442737" cy="291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3509"/>
            <a:ext cx="10515600" cy="5257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基础爬虫框架主要包括五大模块，分别为爬虫调度器、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管理器、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下载器、</a:t>
            </a:r>
            <a:r>
              <a:rPr lang="en-US" altLang="zh-CN" dirty="0" smtClean="0"/>
              <a:t> HTML </a:t>
            </a:r>
            <a:r>
              <a:rPr lang="zh-CN" altLang="en-US" dirty="0" smtClean="0"/>
              <a:t>解析器、数据存储器。功能分析如下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爬虫调度器主要负责统筹其他四个模块的协调工作。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URL</a:t>
            </a:r>
            <a:r>
              <a:rPr lang="zh-CN" altLang="en-US" dirty="0" smtClean="0"/>
              <a:t>管理器负责管理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链接，维护已经爬取的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集合和未爬取的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集合，提供获取新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链接的接口。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HTML </a:t>
            </a:r>
            <a:r>
              <a:rPr lang="zh-CN" altLang="en-US" dirty="0" smtClean="0"/>
              <a:t>下载器用于从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管理器中获取未爬取的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链接并下载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网页。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HTML </a:t>
            </a:r>
            <a:r>
              <a:rPr lang="zh-CN" altLang="en-US" dirty="0" smtClean="0"/>
              <a:t>解析器用于从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下载器中获取已经下载的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网页，并从中解析出新的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链接交给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管理器，解析出有效数据交给数据存储器。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数据存储器用于将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解析器解析出来的数据通过文件或者数据库的形式存储起来。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下图展示一下爬虫框架的动态运行流程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0918" y="1825625"/>
            <a:ext cx="663016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URL </a:t>
            </a:r>
            <a:r>
              <a:rPr lang="zh-CN" altLang="en-US" dirty="0" smtClean="0"/>
              <a:t>管理器主要包括两个变量，一个是已爬取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的集合，另一个是未爬取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的集</a:t>
            </a:r>
            <a:br>
              <a:rPr lang="zh-CN" altLang="en-US" dirty="0" smtClean="0"/>
            </a:br>
            <a:r>
              <a:rPr lang="zh-CN" altLang="en-US" dirty="0" smtClean="0"/>
              <a:t>合。采用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set </a:t>
            </a:r>
            <a:r>
              <a:rPr lang="zh-CN" altLang="en-US" dirty="0" smtClean="0"/>
              <a:t>类型，主要是使用</a:t>
            </a:r>
            <a:r>
              <a:rPr lang="en-US" altLang="zh-CN" dirty="0" smtClean="0"/>
              <a:t>set </a:t>
            </a:r>
            <a:r>
              <a:rPr lang="zh-CN" altLang="en-US" dirty="0" smtClean="0"/>
              <a:t>的去重复功能，防止链接重复爬取，因为爬</a:t>
            </a:r>
            <a:br>
              <a:rPr lang="zh-CN" altLang="en-US" dirty="0" smtClean="0"/>
            </a:br>
            <a:r>
              <a:rPr lang="zh-CN" altLang="en-US" dirty="0" smtClean="0"/>
              <a:t>取链接重复时容易造成死循环。链接去重复在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爬虫开发中是必备的功能，解决方案主要有三种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1) </a:t>
            </a:r>
            <a:r>
              <a:rPr lang="zh-CN" altLang="en-US" dirty="0" smtClean="0"/>
              <a:t>内存去重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2 )</a:t>
            </a:r>
            <a:r>
              <a:rPr lang="zh-CN" altLang="en-US" dirty="0" smtClean="0"/>
              <a:t>关系数据库去重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3 )</a:t>
            </a:r>
            <a:r>
              <a:rPr lang="zh-CN" altLang="en-US" dirty="0" smtClean="0"/>
              <a:t>缓存数据库去重。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大型成熟的爬虫基本上采用缓存数据库的去重方案，尽可能避免内存大小的限制，又比关系型数据库去重性能高很多。由于基础爬虫的爬取数量较小，因此我们使用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set </a:t>
            </a:r>
            <a:r>
              <a:rPr lang="zh-CN" altLang="en-US" dirty="0" smtClean="0"/>
              <a:t>这个内存去重方式。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URL </a:t>
            </a:r>
            <a:r>
              <a:rPr lang="zh-CN" altLang="en-US" dirty="0" smtClean="0"/>
              <a:t>管理器除了具有两个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集合，还需要提供以下接口，用于配合其他模块使用，接口如下</a:t>
            </a:r>
            <a:r>
              <a:rPr lang="en-US" altLang="zh-CN" dirty="0" smtClean="0"/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判断是否有待取的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方法定义为</a:t>
            </a:r>
            <a:r>
              <a:rPr lang="en-US" altLang="zh-CN" dirty="0" err="1" smtClean="0"/>
              <a:t>has_new_url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添加新的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到未爬取集合中，方法定义为</a:t>
            </a:r>
            <a:r>
              <a:rPr lang="en-US" altLang="zh-CN" dirty="0" smtClean="0"/>
              <a:t>add _</a:t>
            </a:r>
            <a:r>
              <a:rPr lang="en-US" altLang="zh-CN" dirty="0" err="1" smtClean="0"/>
              <a:t>new._url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add_new_url</a:t>
            </a:r>
            <a:r>
              <a:rPr lang="en-US" altLang="zh-CN" dirty="0" smtClean="0"/>
              <a:t> s(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获取一个未爬取的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方法定义为</a:t>
            </a:r>
            <a:r>
              <a:rPr lang="en-US" altLang="zh-CN" dirty="0" err="1" smtClean="0"/>
              <a:t>get_new_url</a:t>
            </a:r>
            <a:r>
              <a:rPr lang="en-US" altLang="zh-CN" dirty="0" smtClean="0"/>
              <a:t>()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获取未爬取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集合的大小，方法定义为</a:t>
            </a:r>
            <a:r>
              <a:rPr lang="en-US" altLang="zh-CN" dirty="0" smtClean="0"/>
              <a:t>new_ </a:t>
            </a:r>
            <a:r>
              <a:rPr lang="en-US" altLang="zh-CN" dirty="0" err="1" smtClean="0"/>
              <a:t>url_size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获取已经爬取的</a:t>
            </a:r>
            <a:r>
              <a:rPr lang="en-US" altLang="zh-CN" dirty="0" smtClean="0"/>
              <a:t>URL </a:t>
            </a:r>
            <a:r>
              <a:rPr lang="zh-CN" altLang="en-US" dirty="0" smtClean="0"/>
              <a:t>集合的大小，方法定义为</a:t>
            </a:r>
            <a:r>
              <a:rPr lang="en-US" altLang="zh-CN" dirty="0" err="1" smtClean="0"/>
              <a:t>old_url_size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85" y="37419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程序</a:t>
            </a:r>
            <a:r>
              <a:rPr lang="en-US" altLang="zh-CN" dirty="0" err="1" smtClean="0"/>
              <a:t>URLManager.py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的完整代码如下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2000" y="719666"/>
          <a:ext cx="8128000" cy="154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#coding:utf-8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zh-CN" dirty="0" err="1" smtClean="0"/>
                        <a:t>UrlManager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__init__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未爬取的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已爬取的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has_new_url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判断是否有未爬取的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.new_url_size</a:t>
                      </a:r>
                      <a:r>
                        <a:rPr lang="en-US" altLang="zh-CN" dirty="0" smtClean="0"/>
                        <a:t>()!=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def </a:t>
                      </a:r>
                      <a:r>
                        <a:rPr lang="en-US" altLang="zh-CN" dirty="0" err="1" smtClean="0"/>
                        <a:t>get_new_url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获取一个未爬取的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.new_urls.pop</a:t>
                      </a:r>
                      <a:r>
                        <a:rPr lang="en-US" altLang="zh-CN" dirty="0" smtClean="0"/>
                        <a:t>()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dirty="0" err="1" smtClean="0"/>
                        <a:t>new_url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添加到未爬取的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集合中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url: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单个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if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in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.new_urls.add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add_new_urls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,urls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将新的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添加到未爬取的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集合中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urls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 None or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)==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for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.add_new_url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new_url_size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获取未爬取的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.new_urls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altLang="zh-CN" dirty="0" err="1" smtClean="0"/>
                        <a:t>old_url_size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smtClean="0"/>
                        <a:t>):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        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获取已爬取的</a:t>
                      </a:r>
                      <a:r>
                        <a:rPr lang="en-US" altLang="zh-CN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集合的大小</a:t>
                      </a:r>
                      <a:b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:return</a:t>
                      </a: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'''</a:t>
                      </a:r>
                      <a:b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dirty="0" err="1" smtClean="0"/>
                        <a:t>.old_urls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594</Words>
  <Application>Microsoft Office PowerPoint</Application>
  <PresentationFormat>自定义</PresentationFormat>
  <Paragraphs>52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实战项目：基础爬虫</vt:lpstr>
      <vt:lpstr>大纲</vt:lpstr>
      <vt:lpstr>实战项目：基础爬虫</vt:lpstr>
      <vt:lpstr>基础爬虫框架及运行流程</vt:lpstr>
      <vt:lpstr>幻灯片 5</vt:lpstr>
      <vt:lpstr>下图展示一下爬虫框架的动态运行流程</vt:lpstr>
      <vt:lpstr>URL管理器</vt:lpstr>
      <vt:lpstr>URL管理器</vt:lpstr>
      <vt:lpstr>幻灯片 9</vt:lpstr>
      <vt:lpstr>HTML下载器</vt:lpstr>
      <vt:lpstr>HTML解析器</vt:lpstr>
      <vt:lpstr>幻灯片 12</vt:lpstr>
      <vt:lpstr>幻灯片 13</vt:lpstr>
      <vt:lpstr>数据存储器</vt:lpstr>
      <vt:lpstr>幻灯片 15</vt:lpstr>
      <vt:lpstr>幻灯片 16</vt:lpstr>
      <vt:lpstr>爬虫调度器</vt:lpstr>
      <vt:lpstr>幻灯片 18</vt:lpstr>
      <vt:lpstr>幻灯片 19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615</cp:revision>
  <dcterms:created xsi:type="dcterms:W3CDTF">2017-08-01T08:36:00Z</dcterms:created>
  <dcterms:modified xsi:type="dcterms:W3CDTF">2017-11-30T17:05:31Z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