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juQdRwJmo6ybJZlMkshKoIa2am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census.gov/programs-surveys/popest/guidance-geographies/terms-and-definitions.html" TargetMode="External"/><Relationship Id="rId4" Type="http://schemas.openxmlformats.org/officeDocument/2006/relationships/hyperlink" Target="https://en.wikipedia.org/wiki/Political_divisions_of_the_United_States" TargetMode="External"/><Relationship Id="rId5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edium.com/@mentin/which-predicate-cb608b470471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n.wikipedia.org/wiki/Political_divisions_of_the_United_States" TargetMode="External"/><Relationship Id="rId4" Type="http://schemas.openxmlformats.org/officeDocument/2006/relationships/hyperlink" Target="https://www.census.gov/programs-surveys/popest/guidance-geographies/terms-and-definition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AHJ Registry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Address Search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124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Address Search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2"/>
          <p:cNvSpPr txBox="1"/>
          <p:nvPr/>
        </p:nvSpPr>
        <p:spPr>
          <a:xfrm>
            <a:off x="437750" y="1492300"/>
            <a:ext cx="2397600" cy="3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Footnotes: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*: “How are geographic summary levels used?”,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https://www.census.gov/programs-surveys/popest/guidance-geographies/terms-and-definitions.html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**: “Political divisions of the United States”, </a:t>
            </a: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https://en.wikipedia.org/wiki/Political_divisions_of_the_United_States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6954175" y="726250"/>
            <a:ext cx="57306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7750" y="0"/>
            <a:ext cx="6156249" cy="50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Where do the Polygons come from?</a:t>
            </a:r>
            <a:endParaRPr/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Currently, the AHJ Registry only has the polygons from the 2019 Census Bureau Counties (and equivalent) shapefile and Places shapefiles.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List of States, Counties and Places (total: 33143) from the 2019 Census vs. NREL’s AHJ list (total: 43,096):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AHJ Registry does not have a polygon for every AHJ in NREL’s list (missing polygons: 6,587).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NREL’s list does not have an AHJ for every polygon from the 2019 Census (missing AHJ’s: 10,848).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to do about the Missing Polygons and AHJ’s?</a:t>
            </a:r>
            <a:endParaRPr/>
          </a:p>
        </p:txBody>
      </p:sp>
      <p:sp>
        <p:nvSpPr>
          <p:cNvPr id="75" name="Google Shape;7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 of the missing polygons are in older Census Bureau shapefiles.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could find the Census Bureau shapefiles contain the polygons, load them into the AHJ Registry, and record what year the polygons are from.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When searching AHJ’s with coordinates, we can indicate what shapefiles were used in finding each result.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example, Petersburg Census Area in Alaska exists in the 2010 shapefiles. If a coordinate is contained in this area, we would return the AHJ for it and say it was found using 2010 shapefiles.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Have an map showing what counties don’t have known AHJ’s yet, and encourage users to find them.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311700" y="17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Finding Polygons Containing the Address</a:t>
            </a:r>
            <a:endParaRPr/>
          </a:p>
        </p:txBody>
      </p:sp>
      <p:sp>
        <p:nvSpPr>
          <p:cNvPr id="81" name="Google Shape;81;p5"/>
          <p:cNvSpPr txBox="1"/>
          <p:nvPr>
            <p:ph idx="1" type="body"/>
          </p:nvPr>
        </p:nvSpPr>
        <p:spPr>
          <a:xfrm>
            <a:off x="311700" y="757650"/>
            <a:ext cx="8520600" cy="3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address is geocoded into longitude-latitude coordinates (a geo location) using Google Map’s Geocoding API. This geo location is a single point.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There are three functions to find polygons containing a point in GeoDjango: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Intersects: returns TRUE if there is at least one common point between the point and polygon.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Covers: returns TRUE if the point is inside the polygon (including the border)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Contains: returns TRUE if the point is inside the polygon (excluding the border)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More information: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https://medium.com/@mentin/which-predicate-cb608b470471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According to the link above, Covers and Intersects should function identically when checking if a point is inside a polygon.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Finding Polygons Containing the Geo Location</a:t>
            </a:r>
            <a:endParaRPr/>
          </a:p>
        </p:txBody>
      </p:sp>
      <p:sp>
        <p:nvSpPr>
          <p:cNvPr id="87" name="Google Shape;8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When testing, Intersects and Covers gave different results.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For example, searching with the Geo Location ( Longitude: -120, Latitude: 37.5):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Intersects returns three counties: Mariposa, Madera, Fresno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Covers returns one county: Mariposa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Contains return one county: Mariposa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Mariposa is the correct county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Finding Polygons Containing the Coordinate</a:t>
            </a:r>
            <a:endParaRPr/>
          </a:p>
        </p:txBody>
      </p:sp>
      <p:sp>
        <p:nvSpPr>
          <p:cNvPr id="93" name="Google Shape;93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4" name="Google Shape;9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6728"/>
            <a:ext cx="9144001" cy="4870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Finding Polygons Containing the Coordinate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0" name="Google Shape;100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Which function does the AHJ Registry use?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performance, it first runs Intersects to find a set of potential polygons.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Finally, it runs Covers to find the correct polygons in the potential polygon set.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Experience using these two: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Covers returns TRUE, then Intersects returns TRUE. Therefore, Intersects will always include the correct polygons among its potential polygon set.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https://medium.com/@mentin/which-predicate-cb608b470471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only Covers is much slower.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Timing on local computer: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Using Intersects then Covers: 8-10 seconds	-    Using only Covers: 40-45 seconds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type="title"/>
          </p:nvPr>
        </p:nvSpPr>
        <p:spPr>
          <a:xfrm>
            <a:off x="311700" y="17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How the Returned list of AHJ’s are Ordered</a:t>
            </a:r>
            <a:endParaRPr/>
          </a:p>
        </p:txBody>
      </p:sp>
      <p:sp>
        <p:nvSpPr>
          <p:cNvPr id="106" name="Google Shape;106;p9"/>
          <p:cNvSpPr txBox="1"/>
          <p:nvPr>
            <p:ph idx="1" type="body"/>
          </p:nvPr>
        </p:nvSpPr>
        <p:spPr>
          <a:xfrm>
            <a:off x="311700" y="7463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Goal: Order the AHJ’s from third level political divisions to first level political divisions (political division levels: </a:t>
            </a:r>
            <a:r>
              <a:rPr lang="en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https://en.wikipedia.org/wiki/Political_divisions_of_the_United_States</a:t>
            </a:r>
            <a:r>
              <a:rPr lang="en"/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Census geographic summary levels map to the political divisions. (geographic summary levels: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https://www.census.gov/programs-surveys/popest/guidance-geographies/terms-and-definitions.html</a:t>
            </a:r>
            <a:r>
              <a:rPr lang="en"/>
              <a:t>) A geographical summary level is assigned to each AHJ as an AHJ Level Code.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The mapping of geographical summary levels used in the AHJ Registry: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162 or 061: State-Incorporated place, county subdivisions, towns, townships, districts (Third level political division)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050: County (Second level political division)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040: State (First level political division)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AHJ’s are returned in order from the third level to first level political division by sorting them from highest geographical summary level to lowest.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