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39EA-EF76-4BCD-B8A2-FD75F89B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DC34E-1669-4415-96F9-063CAEA4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ADC3-E7BA-4805-BCEB-B610A0F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B78D-0187-471D-B6C3-1014E498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40B3-EC8B-418F-AD31-F1EE282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F39B-0656-41B4-8B8B-E961C32D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B902-FAC3-4EAC-A1ED-FAD4FCF86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A966-AEC6-4C55-9868-2ACC606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EE91-D31D-44C0-9305-9ADC0B82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54F7-A49E-4A01-B764-B6C8E166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B85AE-634E-49BF-96CA-53BC483F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C8A17-8918-44B6-86ED-B011580E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D6DC-4DC4-4A14-BDBD-85F80DC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0E7C-6278-42BD-995D-B04247F2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2A25-58C4-4B5C-A8A3-4915AD65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C8E1-2DA2-4481-A6A5-5CBFFA1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5E88-BAD4-4BC4-83B6-DC5365B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1A73-061E-49CE-986F-66E0C57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69E4-C64F-419A-8F81-7C30D60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95AC-00F1-4204-ADE3-196306D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899-82F8-4256-BBFB-32B3EC2C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5511-C247-4CC6-B669-519892B8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6F26-D5F4-477D-9F4B-87BFD77A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91B4-5D45-41F0-9776-5F5B8497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02FA-4716-4FAB-98D0-E67B23B8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BC5B-5503-4956-A1B5-5E2319F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BAA7-C19A-4DCA-8CBD-8D48F9C85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6B6E-87D0-42F6-9F1F-995393E9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4C77B-EF37-4CD9-87C5-2D8FD516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AE42-163D-42A7-A207-06B22E1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CD4E3-339D-4BB4-A05C-8EBAC2C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B4CE-C1C9-4AB3-8326-A87110CF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3180-A5CF-4F70-B7F1-7977BEDA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53E5-22B1-4B2C-8752-4CB4DB84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D9ADB-6CC3-407B-A127-29BC33884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B9FB9-7520-46A0-88BC-28675F635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1491B-FFEE-4123-A085-C33B7E98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3D76C-1133-4CA1-A9AD-EFF294A8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528D-06C6-4A32-9ABF-BC7FDB4A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AA31-02B5-4D90-8AC0-2DDE94E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2738D-E6BB-4DC8-B3D4-72880524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6011C-E6F6-41B7-8424-4B801EA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38934-237E-4520-A52F-C78F537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C49B-3059-4B58-8644-1448D73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2866-5FE8-4FD9-B91C-5B006C02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A349B-A365-4260-A9C9-5758BADC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E916-0255-4039-B0BE-DCCB95CE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8E2D-BBFE-46B4-AC37-2D7BE65B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EF05-398F-4851-BFDB-A4CFEAA06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78513-97D9-4A32-B3C1-F93920CE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89E0-6CB2-41DD-ABAE-A1DE94B4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FEA6-EA7F-4E05-93DC-30B7E8D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2D19-4B49-4FDA-9913-70DE8F39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FCBF-BE71-4014-AA79-7390F4987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CF67-5298-4530-B72B-E9CAF69C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F7D45-2207-4328-92D7-997B4F7E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B588-4C90-41B9-A3FD-EE880F7F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DC1FC-2A49-47D5-A6AB-70D05383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4D16A-76E7-4149-AC81-FB59F95C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71E3-AE1D-4536-AD93-1C6461AE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C4E2-55AA-46D0-B115-0A63D9320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0D71-1D25-4E24-8B25-512087F3D85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9E12-BE28-41F2-BA9D-43B044D8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4843-DA09-4E78-88B8-680EBEEC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C361-A35C-4ECA-B1E2-A1877E5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01D2C1-D685-4BBB-9033-AA88F8444505}"/>
              </a:ext>
            </a:extLst>
          </p:cNvPr>
          <p:cNvSpPr/>
          <p:nvPr/>
        </p:nvSpPr>
        <p:spPr>
          <a:xfrm>
            <a:off x="640311" y="1959926"/>
            <a:ext cx="2398606" cy="14605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FEDA05-4285-4370-8587-B4B1EC73983B}"/>
              </a:ext>
            </a:extLst>
          </p:cNvPr>
          <p:cNvSpPr/>
          <p:nvPr/>
        </p:nvSpPr>
        <p:spPr>
          <a:xfrm>
            <a:off x="4468951" y="995150"/>
            <a:ext cx="2398606" cy="14605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Fast_base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21E7E-6670-4CCA-BAD0-93E4DC99E320}"/>
              </a:ext>
            </a:extLst>
          </p:cNvPr>
          <p:cNvSpPr/>
          <p:nvPr/>
        </p:nvSpPr>
        <p:spPr>
          <a:xfrm>
            <a:off x="7055376" y="3000007"/>
            <a:ext cx="2398606" cy="14605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Fast_exit_1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7058CF-F928-4DF9-AA05-6688F30780E7}"/>
              </a:ext>
            </a:extLst>
          </p:cNvPr>
          <p:cNvSpPr/>
          <p:nvPr/>
        </p:nvSpPr>
        <p:spPr>
          <a:xfrm>
            <a:off x="4496992" y="4350553"/>
            <a:ext cx="2398606" cy="14605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Fast_exit_2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C728AC-0C22-4E4A-964D-3FCC47FBF9C8}"/>
              </a:ext>
            </a:extLst>
          </p:cNvPr>
          <p:cNvCxnSpPr>
            <a:cxnSpLocks/>
          </p:cNvCxnSpPr>
          <p:nvPr/>
        </p:nvCxnSpPr>
        <p:spPr>
          <a:xfrm>
            <a:off x="640311" y="1356676"/>
            <a:ext cx="609600" cy="73025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E0A80-DA37-42F6-B07E-E63C9685D3A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rot="5400000" flipH="1" flipV="1">
            <a:off x="3354095" y="1058955"/>
            <a:ext cx="448411" cy="1781302"/>
          </a:xfrm>
          <a:prstGeom prst="curved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4A0B33-D3AD-4F62-99E5-0D51F2543611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rot="5400000" flipH="1">
            <a:off x="557762" y="2772725"/>
            <a:ext cx="516365" cy="351268"/>
          </a:xfrm>
          <a:prstGeom prst="curvedConnector4">
            <a:avLst>
              <a:gd name="adj1" fmla="val -85692"/>
              <a:gd name="adj2" fmla="val 1650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F81E2CF-948D-40E8-8191-8D5C980637CA}"/>
              </a:ext>
            </a:extLst>
          </p:cNvPr>
          <p:cNvCxnSpPr>
            <a:cxnSpLocks/>
            <a:stCxn id="5" idx="7"/>
            <a:endCxn id="5" idx="6"/>
          </p:cNvCxnSpPr>
          <p:nvPr/>
        </p:nvCxnSpPr>
        <p:spPr>
          <a:xfrm rot="16200000" flipH="1">
            <a:off x="6433740" y="1291583"/>
            <a:ext cx="516365" cy="351268"/>
          </a:xfrm>
          <a:prstGeom prst="curvedConnector4">
            <a:avLst>
              <a:gd name="adj1" fmla="val -85692"/>
              <a:gd name="adj2" fmla="val 1650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63B6D7A-D17D-4417-A881-01E33E875F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16200000" flipH="1">
            <a:off x="6689288" y="1434615"/>
            <a:ext cx="544357" cy="258642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9C3E4E4-D3AD-4671-AB76-8433B4F683DD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10800000">
            <a:off x="4820220" y="2241765"/>
            <a:ext cx="2235157" cy="1488492"/>
          </a:xfrm>
          <a:prstGeom prst="curved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CCAB6E0-E403-4E36-8430-C080CA64AAC2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rot="5400000">
            <a:off x="7264991" y="4091115"/>
            <a:ext cx="620296" cy="1359081"/>
          </a:xfrm>
          <a:prstGeom prst="curved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9CB52A1-B5F8-461C-93EC-9456DCD42675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rot="10800000">
            <a:off x="1839614" y="3420427"/>
            <a:ext cx="2657378" cy="1660377"/>
          </a:xfrm>
          <a:prstGeom prst="curved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60C7AB3-AF4D-4531-9407-8360D81D1E1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6200000" flipV="1">
            <a:off x="3672904" y="3389081"/>
            <a:ext cx="2322673" cy="2804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24C924C-7C23-4129-8C9F-E28726BAF6B8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6200000" flipH="1" flipV="1">
            <a:off x="2954471" y="94177"/>
            <a:ext cx="750891" cy="2980605"/>
          </a:xfrm>
          <a:prstGeom prst="curvedConnector3">
            <a:avLst>
              <a:gd name="adj1" fmla="val -58928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94768D8-2659-4D50-85CA-86A126EEC688}"/>
              </a:ext>
            </a:extLst>
          </p:cNvPr>
          <p:cNvSpPr/>
          <p:nvPr/>
        </p:nvSpPr>
        <p:spPr>
          <a:xfrm>
            <a:off x="143545" y="1437286"/>
            <a:ext cx="3138576" cy="36802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5C98C3-9BB6-4B80-90FB-10F8C16A3354}"/>
              </a:ext>
            </a:extLst>
          </p:cNvPr>
          <p:cNvSpPr/>
          <p:nvPr/>
        </p:nvSpPr>
        <p:spPr>
          <a:xfrm>
            <a:off x="3487387" y="540167"/>
            <a:ext cx="6148465" cy="60022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4070D0-C86D-4BCE-8265-23DDFC4AFC05}"/>
              </a:ext>
            </a:extLst>
          </p:cNvPr>
          <p:cNvSpPr txBox="1"/>
          <p:nvPr/>
        </p:nvSpPr>
        <p:spPr>
          <a:xfrm>
            <a:off x="838970" y="5034234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 Hz sampling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500B42-E420-4C55-9C3E-49705622A042}"/>
              </a:ext>
            </a:extLst>
          </p:cNvPr>
          <p:cNvSpPr txBox="1"/>
          <p:nvPr/>
        </p:nvSpPr>
        <p:spPr>
          <a:xfrm>
            <a:off x="5980135" y="6488668"/>
            <a:ext cx="17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10 Hz sampling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380E68-E87E-42C5-9289-DEC9F9454792}"/>
              </a:ext>
            </a:extLst>
          </p:cNvPr>
          <p:cNvSpPr txBox="1"/>
          <p:nvPr/>
        </p:nvSpPr>
        <p:spPr>
          <a:xfrm>
            <a:off x="5556959" y="2761833"/>
            <a:ext cx="15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&lt; </a:t>
            </a:r>
            <a:r>
              <a:rPr lang="en-US" dirty="0" err="1"/>
              <a:t>Th</a:t>
            </a:r>
            <a:r>
              <a:rPr lang="en-US" baseline="-25000" dirty="0" err="1"/>
              <a:t>fast_reset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037628-C772-4EDF-92A0-AF8193B2AF74}"/>
              </a:ext>
            </a:extLst>
          </p:cNvPr>
          <p:cNvSpPr txBox="1"/>
          <p:nvPr/>
        </p:nvSpPr>
        <p:spPr>
          <a:xfrm>
            <a:off x="6685246" y="2095514"/>
            <a:ext cx="118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&gt;=</a:t>
            </a:r>
            <a:r>
              <a:rPr lang="en-US" dirty="0" err="1"/>
              <a:t>Th</a:t>
            </a:r>
            <a:r>
              <a:rPr lang="en-US" baseline="-25000" dirty="0" err="1"/>
              <a:t>fast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A2BB1-9D8C-40D3-B328-A8D6973480E1}"/>
              </a:ext>
            </a:extLst>
          </p:cNvPr>
          <p:cNvSpPr txBox="1"/>
          <p:nvPr/>
        </p:nvSpPr>
        <p:spPr>
          <a:xfrm>
            <a:off x="7173761" y="1041062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&lt; </a:t>
            </a:r>
            <a:r>
              <a:rPr lang="en-US" dirty="0" err="1"/>
              <a:t>Th</a:t>
            </a:r>
            <a:r>
              <a:rPr lang="en-US" baseline="-25000" dirty="0" err="1"/>
              <a:t>fast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73DA28-464C-41D4-BC1C-E9BB737B610F}"/>
              </a:ext>
            </a:extLst>
          </p:cNvPr>
          <p:cNvSpPr txBox="1"/>
          <p:nvPr/>
        </p:nvSpPr>
        <p:spPr>
          <a:xfrm>
            <a:off x="2390691" y="390049"/>
            <a:ext cx="17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Fast_count</a:t>
            </a:r>
            <a:r>
              <a:rPr lang="en-US" dirty="0"/>
              <a:t> &gt; 200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FD7047-2869-4120-84D6-2FDEF3D3EFC5}"/>
              </a:ext>
            </a:extLst>
          </p:cNvPr>
          <p:cNvSpPr txBox="1"/>
          <p:nvPr/>
        </p:nvSpPr>
        <p:spPr>
          <a:xfrm>
            <a:off x="2945364" y="1833102"/>
            <a:ext cx="12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&lt;=</a:t>
            </a:r>
            <a:r>
              <a:rPr lang="en-US" dirty="0" err="1"/>
              <a:t>Th</a:t>
            </a:r>
            <a:r>
              <a:rPr lang="en-US" baseline="-25000" dirty="0" err="1"/>
              <a:t>slow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32C1DF-7284-422B-8C0D-E110802B08C3}"/>
              </a:ext>
            </a:extLst>
          </p:cNvPr>
          <p:cNvSpPr txBox="1"/>
          <p:nvPr/>
        </p:nvSpPr>
        <p:spPr>
          <a:xfrm>
            <a:off x="7100864" y="5198391"/>
            <a:ext cx="16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&gt;= </a:t>
            </a:r>
            <a:r>
              <a:rPr lang="en-US" dirty="0" err="1"/>
              <a:t>Th</a:t>
            </a:r>
            <a:r>
              <a:rPr lang="en-US" baseline="-25000" dirty="0" err="1"/>
              <a:t>fast_reset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D3098C1-DBF6-4214-8B74-B9B9E14A5587}"/>
              </a:ext>
            </a:extLst>
          </p:cNvPr>
          <p:cNvSpPr txBox="1"/>
          <p:nvPr/>
        </p:nvSpPr>
        <p:spPr>
          <a:xfrm>
            <a:off x="4998712" y="3774229"/>
            <a:ext cx="15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&lt; </a:t>
            </a:r>
            <a:r>
              <a:rPr lang="en-US" dirty="0" err="1"/>
              <a:t>Th</a:t>
            </a:r>
            <a:r>
              <a:rPr lang="en-US" baseline="-25000" dirty="0" err="1"/>
              <a:t>fast_reset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000491-297D-42FE-96AC-3DECD2007A67}"/>
              </a:ext>
            </a:extLst>
          </p:cNvPr>
          <p:cNvSpPr txBox="1"/>
          <p:nvPr/>
        </p:nvSpPr>
        <p:spPr>
          <a:xfrm>
            <a:off x="331782" y="3691208"/>
            <a:ext cx="12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&lt;=</a:t>
            </a:r>
            <a:r>
              <a:rPr lang="en-US" dirty="0" err="1"/>
              <a:t>Th</a:t>
            </a:r>
            <a:r>
              <a:rPr lang="en-US" baseline="-25000" dirty="0" err="1"/>
              <a:t>slow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886AEA-6DC6-4B77-9DE3-449A4614CD24}"/>
              </a:ext>
            </a:extLst>
          </p:cNvPr>
          <p:cNvSpPr txBox="1"/>
          <p:nvPr/>
        </p:nvSpPr>
        <p:spPr>
          <a:xfrm>
            <a:off x="2622215" y="5190274"/>
            <a:ext cx="16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d &gt;= </a:t>
            </a:r>
            <a:r>
              <a:rPr lang="en-US" dirty="0" err="1"/>
              <a:t>Th</a:t>
            </a:r>
            <a:r>
              <a:rPr lang="en-US" baseline="-25000" dirty="0" err="1"/>
              <a:t>fast_reset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79A80C-A1EE-44D5-8F5E-FB4CE207F3F5}"/>
              </a:ext>
            </a:extLst>
          </p:cNvPr>
          <p:cNvSpPr txBox="1"/>
          <p:nvPr/>
        </p:nvSpPr>
        <p:spPr>
          <a:xfrm>
            <a:off x="5963702" y="6145164"/>
            <a:ext cx="144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Fast_count</a:t>
            </a:r>
            <a:r>
              <a:rPr lang="en-US" dirty="0"/>
              <a:t>++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5F7974-8F3A-4CB4-823A-1EABF334E48D}"/>
              </a:ext>
            </a:extLst>
          </p:cNvPr>
          <p:cNvSpPr txBox="1"/>
          <p:nvPr/>
        </p:nvSpPr>
        <p:spPr>
          <a:xfrm>
            <a:off x="1049053" y="4431995"/>
            <a:ext cx="15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Fast_count</a:t>
            </a:r>
            <a:r>
              <a:rPr lang="en-US" dirty="0"/>
              <a:t> = 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604E2FF-AD93-4769-AB82-B76558361688}"/>
              </a:ext>
            </a:extLst>
          </p:cNvPr>
          <p:cNvSpPr txBox="1"/>
          <p:nvPr/>
        </p:nvSpPr>
        <p:spPr>
          <a:xfrm>
            <a:off x="2861557" y="1318549"/>
            <a:ext cx="107991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Count++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B70979-D7EF-4D3D-A937-057BBBBF8615}"/>
              </a:ext>
            </a:extLst>
          </p:cNvPr>
          <p:cNvSpPr txBox="1"/>
          <p:nvPr/>
        </p:nvSpPr>
        <p:spPr>
          <a:xfrm>
            <a:off x="9887371" y="3131165"/>
            <a:ext cx="2204879" cy="36933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r>
              <a:rPr lang="el-GR" dirty="0"/>
              <a:t>Δ</a:t>
            </a:r>
            <a:r>
              <a:rPr lang="en-US" dirty="0"/>
              <a:t>d – </a:t>
            </a:r>
            <a:r>
              <a:rPr lang="en-US" dirty="0" err="1"/>
              <a:t>intersample</a:t>
            </a:r>
            <a:r>
              <a:rPr lang="en-US" dirty="0"/>
              <a:t> difference (inches)</a:t>
            </a:r>
          </a:p>
          <a:p>
            <a:r>
              <a:rPr lang="en-US" dirty="0" err="1"/>
              <a:t>Fast_count</a:t>
            </a:r>
            <a:r>
              <a:rPr lang="en-US" dirty="0"/>
              <a:t> – number of samples in “Fast” </a:t>
            </a:r>
            <a:r>
              <a:rPr lang="en-US" dirty="0" err="1"/>
              <a:t>superstate</a:t>
            </a:r>
            <a:endParaRPr lang="en-US" dirty="0"/>
          </a:p>
          <a:p>
            <a:r>
              <a:rPr lang="en-US" dirty="0"/>
              <a:t>Count – Number of passersby counted</a:t>
            </a:r>
          </a:p>
          <a:p>
            <a:endParaRPr lang="en-US" dirty="0"/>
          </a:p>
          <a:p>
            <a:r>
              <a:rPr lang="en-US" dirty="0"/>
              <a:t>Constants:</a:t>
            </a:r>
          </a:p>
          <a:p>
            <a:r>
              <a:rPr lang="en-US" dirty="0" err="1"/>
              <a:t>Th</a:t>
            </a:r>
            <a:r>
              <a:rPr lang="en-US" baseline="-25000" dirty="0" err="1"/>
              <a:t>slow</a:t>
            </a:r>
            <a:r>
              <a:rPr lang="en-US" baseline="-25000" dirty="0"/>
              <a:t> </a:t>
            </a:r>
            <a:r>
              <a:rPr lang="en-US" dirty="0"/>
              <a:t>= -40 inches</a:t>
            </a:r>
          </a:p>
          <a:p>
            <a:r>
              <a:rPr lang="en-US" dirty="0" err="1"/>
              <a:t>Th</a:t>
            </a:r>
            <a:r>
              <a:rPr lang="en-US" baseline="-25000" dirty="0" err="1"/>
              <a:t>fast</a:t>
            </a:r>
            <a:r>
              <a:rPr lang="en-US" baseline="-25000" dirty="0"/>
              <a:t> </a:t>
            </a:r>
            <a:r>
              <a:rPr lang="en-US" dirty="0"/>
              <a:t>= +40 inches</a:t>
            </a:r>
          </a:p>
          <a:p>
            <a:r>
              <a:rPr lang="en-US" dirty="0" err="1"/>
              <a:t>Th</a:t>
            </a:r>
            <a:r>
              <a:rPr lang="en-US" baseline="-25000" dirty="0" err="1"/>
              <a:t>fast_reset</a:t>
            </a:r>
            <a:r>
              <a:rPr lang="en-US" baseline="-25000" dirty="0"/>
              <a:t> </a:t>
            </a:r>
            <a:r>
              <a:rPr lang="en-US" dirty="0"/>
              <a:t>= -25 inches</a:t>
            </a:r>
          </a:p>
        </p:txBody>
      </p:sp>
    </p:spTree>
    <p:extLst>
      <p:ext uri="{BB962C8B-B14F-4D97-AF65-F5344CB8AC3E}">
        <p14:creationId xmlns:p14="http://schemas.microsoft.com/office/powerpoint/2010/main" val="48675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Reese Grimsley</dc:creator>
  <cp:lastModifiedBy>Reese Grimsley</cp:lastModifiedBy>
  <cp:revision>4</cp:revision>
  <dcterms:created xsi:type="dcterms:W3CDTF">2019-12-07T22:36:46Z</dcterms:created>
  <dcterms:modified xsi:type="dcterms:W3CDTF">2019-12-07T23:03:44Z</dcterms:modified>
</cp:coreProperties>
</file>