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16db2b0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16db2b0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0bf87bf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0bf87bf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16db2b0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16db2b0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6db2b0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6db2b0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16db2b0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16db2b0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16db2b0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16db2b0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16db2b0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16db2b0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0bf87bf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0bf87bf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16db2b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16db2b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16db2b07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16db2b0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6e091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6e091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6e091c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6e091c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0bf87bf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0bf87bf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8f258b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8f258b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16db2b0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16db2b0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16db2b07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16db2b07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bf87bf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bf87bf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16db2b07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16db2b07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20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CP1 - Image Deblurring using Least Squares Approximation, QR Factorization, and Householder Reflectors</a:t>
            </a:r>
            <a:endParaRPr sz="3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92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Reese Karo, William Mahnke, Raaghav Thatte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Normal Equation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898600"/>
            <a:ext cx="8520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We then set the blurring on the original image to (5,5).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Clearly, the matrix is ill-conditioned, and the normal equation is NOT a suitable equation for this task.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63" y="1070524"/>
            <a:ext cx="7892874" cy="26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QR Factorization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482125" y="1093600"/>
            <a:ext cx="40899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Modified Gram-Schmidt: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25" y="1596025"/>
            <a:ext cx="3748284" cy="19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938900" y="1117125"/>
            <a:ext cx="316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Gram-Schmidt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900" y="1548775"/>
            <a:ext cx="3705751" cy="20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1281775" y="2571750"/>
            <a:ext cx="975900" cy="30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5702775" y="2571750"/>
            <a:ext cx="975900" cy="30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67900" y="3857050"/>
            <a:ext cx="80082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QR factorization gives an orthogonal matrix Q and upper-triangular matrix 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Provides a more numerically stable way to compute systems of equations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QR Factorization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Again, in order to create a least squares solution matrix, we need to iterate among the column vectors of our original matrix to create the column vectors of our solution matrix.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worth noting that runtime of both Reduced and Full QR factorizations were </a:t>
            </a:r>
            <a:r>
              <a:rPr b="1" lang="en">
                <a:solidFill>
                  <a:schemeClr val="dk1"/>
                </a:solidFill>
              </a:rPr>
              <a:t>17 and 20 minutes, respectively</a:t>
            </a:r>
            <a:r>
              <a:rPr lang="en">
                <a:solidFill>
                  <a:schemeClr val="dk1"/>
                </a:solidFill>
              </a:rPr>
              <a:t>. Numpy’s qr package was used to speed up the calculations.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Reduced QR Factorization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2126" l="0" r="0" t="1645"/>
          <a:stretch/>
        </p:blipFill>
        <p:spPr>
          <a:xfrm>
            <a:off x="0" y="1204650"/>
            <a:ext cx="9143999" cy="29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Full QR Factorization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5" y="1152475"/>
            <a:ext cx="9102125" cy="31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Householder Reflectors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2571750"/>
            <a:ext cx="85206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Because we again needed to iterate among the column vectors of the original image matrix to obtain our solution matrix, and the already existing nested loop in the Householder function, </a:t>
            </a:r>
            <a:r>
              <a:rPr b="1" lang="en" sz="1600">
                <a:solidFill>
                  <a:schemeClr val="dk1"/>
                </a:solidFill>
              </a:rPr>
              <a:t>the final runtime for the Householder method was 162 minutes.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549" y="1270675"/>
            <a:ext cx="19591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00" y="1230346"/>
            <a:ext cx="5313784" cy="3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00" y="1659950"/>
            <a:ext cx="6124475" cy="3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Householder Reflectors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4260625"/>
            <a:ext cx="8520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 resulting image is nearly identical to the original.</a:t>
            </a:r>
            <a:endParaRPr sz="15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6"/>
            <a:ext cx="9144001" cy="310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Numpy’s least squares function and the QR factorization proved to be the most efficient methods.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Householder method proved to be very accurate but had an extensively long runtime.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normal equation failed even with reduced </a:t>
            </a:r>
            <a:r>
              <a:rPr lang="en">
                <a:solidFill>
                  <a:schemeClr val="dk1"/>
                </a:solidFill>
              </a:rPr>
              <a:t>blurriness</a:t>
            </a:r>
            <a:r>
              <a:rPr lang="en">
                <a:solidFill>
                  <a:schemeClr val="dk1"/>
                </a:solidFill>
              </a:rPr>
              <a:t>, implying that the image matrix is ill-conditioned.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Single-valued decomposition (SVD)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Neural networks (NN)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Repeated QR and Householder Reflectors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733" y="1449070"/>
            <a:ext cx="4242550" cy="28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Goal</a:t>
            </a:r>
            <a:r>
              <a:rPr lang="en" sz="2200">
                <a:solidFill>
                  <a:schemeClr val="dk1"/>
                </a:solidFill>
              </a:rPr>
              <a:t>: Blur an image using OpenCv, and Numpy, and then </a:t>
            </a:r>
            <a:r>
              <a:rPr b="1" lang="en" sz="2200">
                <a:solidFill>
                  <a:schemeClr val="dk1"/>
                </a:solidFill>
              </a:rPr>
              <a:t>transform</a:t>
            </a:r>
            <a:r>
              <a:rPr lang="en" sz="2200">
                <a:solidFill>
                  <a:schemeClr val="dk1"/>
                </a:solidFill>
              </a:rPr>
              <a:t> the image back to the original using various methods of least squares approximation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Used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Least Squares Approximation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QR Factorization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Householder Reflectors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Blurring the Image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Check that least squares is applicable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Fozzie Bear image is a 678 x 664 array → m &gt; n, so we can use least squares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 image to black and white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Apply OpenCV’s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v.blur in python </a:t>
            </a:r>
            <a:r>
              <a:rPr lang="en" sz="1400">
                <a:solidFill>
                  <a:schemeClr val="dk1"/>
                </a:solidFill>
              </a:rPr>
              <a:t>(here, blurring is set to (25, 25))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63" y="2373925"/>
            <a:ext cx="4999874" cy="25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Blurring Effect (Smoothing):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blurring effect comes from convolving our image matrix with a kernel K, which is know as a normalized box filter. K is defined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Matrix convolution of K and A is defined as: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875" y="2982120"/>
            <a:ext cx="2369750" cy="20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5197" l="10428" r="26332" t="10698"/>
          <a:stretch/>
        </p:blipFill>
        <p:spPr>
          <a:xfrm>
            <a:off x="6771200" y="1573575"/>
            <a:ext cx="2093427" cy="9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56750"/>
            <a:ext cx="5704451" cy="8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Applying Least Squares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Least Squares Approximation:</a:t>
            </a:r>
            <a:r>
              <a:rPr lang="en">
                <a:solidFill>
                  <a:schemeClr val="dk1"/>
                </a:solidFill>
              </a:rPr>
              <a:t> Given an m x n matrix A and vector b of length m, we aim to solve the normal equation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“target” vector is the original image, which is an</a:t>
            </a:r>
            <a:r>
              <a:rPr b="1" lang="en">
                <a:solidFill>
                  <a:schemeClr val="dk1"/>
                </a:solidFill>
              </a:rPr>
              <a:t> m x n array of values</a:t>
            </a:r>
            <a:r>
              <a:rPr lang="en">
                <a:solidFill>
                  <a:schemeClr val="dk1"/>
                </a:solidFill>
              </a:rPr>
              <a:t> as opposed to a </a:t>
            </a:r>
            <a:r>
              <a:rPr b="1" lang="en">
                <a:solidFill>
                  <a:schemeClr val="dk1"/>
                </a:solidFill>
              </a:rPr>
              <a:t>vector of length m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order to properly utilize least squares, we will </a:t>
            </a:r>
            <a:r>
              <a:rPr b="1" lang="en">
                <a:solidFill>
                  <a:schemeClr val="dk1"/>
                </a:solidFill>
              </a:rPr>
              <a:t>iterate through the columns of the original image matrix</a:t>
            </a:r>
            <a:r>
              <a:rPr lang="en">
                <a:solidFill>
                  <a:schemeClr val="dk1"/>
                </a:solidFill>
              </a:rPr>
              <a:t> to create each individual column of our solution matrix.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Our solution matrix is an n x n matrix.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600" y="1530800"/>
            <a:ext cx="1635725" cy="4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Applying Least Squares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186575"/>
            <a:ext cx="85206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>
                <a:solidFill>
                  <a:schemeClr val="dk1"/>
                </a:solidFill>
              </a:rPr>
              <a:t>(via Numpy’s Least Squares function)</a:t>
            </a:r>
            <a:endParaRPr sz="138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85">
                <a:solidFill>
                  <a:schemeClr val="dk1"/>
                </a:solidFill>
              </a:rPr>
              <a:t>The resulting image is nearly identical, with very minor issues in shading.</a:t>
            </a:r>
            <a:endParaRPr sz="1385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724" r="0" t="0"/>
          <a:stretch/>
        </p:blipFill>
        <p:spPr>
          <a:xfrm>
            <a:off x="311700" y="1152479"/>
            <a:ext cx="8520601" cy="296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Normal Equation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898600"/>
            <a:ext cx="8520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(via our own hard code)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Normal equation with the original blurring at (25, 25)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25" y="1134588"/>
            <a:ext cx="7788549" cy="26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Normal Equation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898600"/>
            <a:ext cx="8520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(via our own hard code)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blurring in this case was set to (15, 15).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50" y="1187200"/>
            <a:ext cx="7773701" cy="26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