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9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9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60CE-844F-4FEF-8C09-0842AFD1ED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45DB-1E3E-4E3A-ABF2-0B87928A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2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2271712"/>
            <a:ext cx="4962525" cy="23145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49" y="2589500"/>
            <a:ext cx="5553831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String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7419"/>
            <a:ext cx="9886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6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Length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45" y="3025156"/>
            <a:ext cx="10047577" cy="13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3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Python String</vt:lpstr>
      <vt:lpstr>Agenda </vt:lpstr>
      <vt:lpstr>PowerPoint Presentation</vt:lpstr>
      <vt:lpstr>PowerPoint Presentation</vt:lpstr>
      <vt:lpstr>Looping String </vt:lpstr>
      <vt:lpstr>String Length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String</dc:title>
  <dc:creator>Gamer</dc:creator>
  <cp:lastModifiedBy>Gamer</cp:lastModifiedBy>
  <cp:revision>2</cp:revision>
  <dcterms:created xsi:type="dcterms:W3CDTF">2022-10-05T01:16:21Z</dcterms:created>
  <dcterms:modified xsi:type="dcterms:W3CDTF">2022-10-05T01:23:34Z</dcterms:modified>
</cp:coreProperties>
</file>