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3B81-B2F4-4B76-BAC5-BA620EB4775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053B-3982-4891-9A73-CF367D31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Excercise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1019- 4110E240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7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Excercise 9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652" y="2484221"/>
            <a:ext cx="59340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r>
              <a:rPr lang="en-US" dirty="0" smtClean="0"/>
              <a:t>: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1157"/>
            <a:ext cx="10515600" cy="31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91" y="2601754"/>
            <a:ext cx="10515600" cy="19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4881"/>
            <a:ext cx="105156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9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r>
              <a:rPr lang="en-US" dirty="0" smtClean="0"/>
              <a:t>: 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9341"/>
            <a:ext cx="10515600" cy="24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6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r>
              <a:rPr lang="en-US" dirty="0" smtClean="0"/>
              <a:t>: 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281" y="2050473"/>
            <a:ext cx="4881728" cy="19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Excercise : 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69" y="2798618"/>
            <a:ext cx="4622598" cy="20868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7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262" y="2996406"/>
            <a:ext cx="5705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4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Excercise 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212" y="2546278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8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Excercise</vt:lpstr>
      <vt:lpstr>Exercise: 1  </vt:lpstr>
      <vt:lpstr>Exercise: 2  </vt:lpstr>
      <vt:lpstr>Exercise: 3  </vt:lpstr>
      <vt:lpstr>Exercise: 4  </vt:lpstr>
      <vt:lpstr>Exercise: 5  </vt:lpstr>
      <vt:lpstr>Excercise : 6</vt:lpstr>
      <vt:lpstr>Exercise 7</vt:lpstr>
      <vt:lpstr>Excercise 8</vt:lpstr>
      <vt:lpstr>Excercise 9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Excercise</dc:title>
  <dc:creator>Windows User</dc:creator>
  <cp:lastModifiedBy>Windows User</cp:lastModifiedBy>
  <cp:revision>4</cp:revision>
  <dcterms:created xsi:type="dcterms:W3CDTF">2022-10-19T01:15:15Z</dcterms:created>
  <dcterms:modified xsi:type="dcterms:W3CDTF">2022-10-19T02:06:03Z</dcterms:modified>
</cp:coreProperties>
</file>