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860CE-844F-4FEF-8C09-0842AFD1ED58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45DB-1E3E-4E3A-ABF2-0B87928AD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497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860CE-844F-4FEF-8C09-0842AFD1ED58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45DB-1E3E-4E3A-ABF2-0B87928AD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78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860CE-844F-4FEF-8C09-0842AFD1ED58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45DB-1E3E-4E3A-ABF2-0B87928AD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778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860CE-844F-4FEF-8C09-0842AFD1ED58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45DB-1E3E-4E3A-ABF2-0B87928AD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490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860CE-844F-4FEF-8C09-0842AFD1ED58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45DB-1E3E-4E3A-ABF2-0B87928AD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413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860CE-844F-4FEF-8C09-0842AFD1ED58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45DB-1E3E-4E3A-ABF2-0B87928AD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192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860CE-844F-4FEF-8C09-0842AFD1ED58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45DB-1E3E-4E3A-ABF2-0B87928AD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002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860CE-844F-4FEF-8C09-0842AFD1ED58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45DB-1E3E-4E3A-ABF2-0B87928AD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694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860CE-844F-4FEF-8C09-0842AFD1ED58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45DB-1E3E-4E3A-ABF2-0B87928AD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859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860CE-844F-4FEF-8C09-0842AFD1ED58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45DB-1E3E-4E3A-ABF2-0B87928AD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264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860CE-844F-4FEF-8C09-0842AFD1ED58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45DB-1E3E-4E3A-ABF2-0B87928AD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492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F860CE-844F-4FEF-8C09-0842AFD1ED58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9245DB-1E3E-4E3A-ABF2-0B87928AD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825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 String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7295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1962" y="2036618"/>
            <a:ext cx="6608442" cy="223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5076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5100" y="2379519"/>
            <a:ext cx="4805502" cy="1948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2525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1788" y="2347841"/>
            <a:ext cx="6305550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8582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069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720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4737" y="2271712"/>
            <a:ext cx="4962525" cy="2314575"/>
          </a:xfrm>
          <a:prstGeom prst="rect">
            <a:avLst/>
          </a:prstGeom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617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9749" y="2589500"/>
            <a:ext cx="5553831" cy="2024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801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Looping String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447419"/>
            <a:ext cx="9886950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769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String Length</a:t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3845" y="3025156"/>
            <a:ext cx="10047577" cy="1303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835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7563" y="2120491"/>
            <a:ext cx="5365605" cy="240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661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4295" y="2784764"/>
            <a:ext cx="5508716" cy="1543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3721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1033" y="2576946"/>
            <a:ext cx="5391830" cy="2143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6976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7</Words>
  <Application>Microsoft Office PowerPoint</Application>
  <PresentationFormat>Widescreen</PresentationFormat>
  <Paragraphs>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Python String</vt:lpstr>
      <vt:lpstr>Agenda </vt:lpstr>
      <vt:lpstr>PowerPoint Presentation</vt:lpstr>
      <vt:lpstr>PowerPoint Presentation</vt:lpstr>
      <vt:lpstr>Looping String </vt:lpstr>
      <vt:lpstr>String Length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String</dc:title>
  <dc:creator>Gamer</dc:creator>
  <cp:lastModifiedBy>Gamer</cp:lastModifiedBy>
  <cp:revision>4</cp:revision>
  <dcterms:created xsi:type="dcterms:W3CDTF">2022-10-05T01:16:21Z</dcterms:created>
  <dcterms:modified xsi:type="dcterms:W3CDTF">2022-10-05T01:58:33Z</dcterms:modified>
</cp:coreProperties>
</file>