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2" r:id="rId6"/>
    <p:sldId id="264" r:id="rId7"/>
    <p:sldId id="259" r:id="rId8"/>
    <p:sldId id="260" r:id="rId9"/>
    <p:sldId id="261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B30A4-4227-4D60-A517-853A98F13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MY JOURNAL</a:t>
            </a:r>
            <a:r>
              <a:rPr lang="zh-TW" altLang="en-US" dirty="0"/>
              <a:t>  </a:t>
            </a:r>
            <a:r>
              <a:rPr lang="en-US" altLang="zh-TW" dirty="0"/>
              <a:t>TO PYTHON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DA5072-B6C7-4BDB-B59B-E0138B007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Name: </a:t>
            </a:r>
            <a:r>
              <a:rPr lang="zh-TW" altLang="en-US" dirty="0"/>
              <a:t>雷利斯</a:t>
            </a:r>
            <a:endParaRPr lang="en-US" altLang="zh-TW" dirty="0"/>
          </a:p>
          <a:p>
            <a:r>
              <a:rPr lang="en-US" altLang="zh-TW" dirty="0"/>
              <a:t>Teacher: My dear </a:t>
            </a:r>
            <a:r>
              <a:rPr lang="en-US" altLang="zh-TW" dirty="0" err="1"/>
              <a:t>greate</a:t>
            </a:r>
            <a:r>
              <a:rPr lang="en-US" altLang="zh-TW" dirty="0"/>
              <a:t> teacher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276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5B972-1968-4198-90E8-1124A70B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08031"/>
            <a:ext cx="8911687" cy="1280890"/>
          </a:xfrm>
        </p:spPr>
        <p:txBody>
          <a:bodyPr/>
          <a:lstStyle/>
          <a:p>
            <a:r>
              <a:rPr lang="en-US" altLang="zh-TW" dirty="0"/>
              <a:t>Python - Loop Dictionaries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791DEC-B577-4B67-B947-77DACC38BF89}"/>
              </a:ext>
            </a:extLst>
          </p:cNvPr>
          <p:cNvSpPr/>
          <p:nvPr/>
        </p:nvSpPr>
        <p:spPr>
          <a:xfrm>
            <a:off x="4391946" y="1720334"/>
            <a:ext cx="4075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latin typeface="Segoe UI" panose="020B0502040204020203" pitchFamily="34" charset="0"/>
              </a:rPr>
              <a:t>Loop Through a Dictionary</a:t>
            </a:r>
            <a:endParaRPr lang="en-US" altLang="zh-TW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F731D35-DB08-4BD0-A280-06AC1B375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loop through a dictionary by using a for loop</a:t>
            </a:r>
          </a:p>
          <a:p>
            <a:r>
              <a:rPr lang="en-US" altLang="zh-TW" dirty="0"/>
              <a:t>When looping through a dictionary, the return value are the </a:t>
            </a:r>
            <a:r>
              <a:rPr lang="en-US" altLang="zh-TW" i="1" dirty="0"/>
              <a:t>keys</a:t>
            </a:r>
            <a:r>
              <a:rPr lang="en-US" altLang="zh-TW" dirty="0"/>
              <a:t> of the dictionary, but there are methods to return the </a:t>
            </a:r>
            <a:r>
              <a:rPr lang="en-US" altLang="zh-TW" i="1" dirty="0"/>
              <a:t>values</a:t>
            </a:r>
            <a:r>
              <a:rPr lang="en-US" altLang="zh-TW" dirty="0"/>
              <a:t> as well.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B80E95-D402-4BC0-8944-FD158C44B5F5}"/>
              </a:ext>
            </a:extLst>
          </p:cNvPr>
          <p:cNvSpPr/>
          <p:nvPr/>
        </p:nvSpPr>
        <p:spPr>
          <a:xfrm>
            <a:off x="2542119" y="40013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br>
              <a:rPr lang="en-US" altLang="zh-TW" dirty="0"/>
            </a:b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0DFE9D7-11D2-40FE-BFAA-2F22920A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414" y="4484076"/>
            <a:ext cx="3454212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4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CFFBA-7A65-40DD-B6E4-AB6C8681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Python - Nested Dictionaries</a:t>
            </a: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69C4F6-1944-45D5-8DF6-26B135606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dictionary can contain dictionaries, this is called nested dictionaries.</a:t>
            </a:r>
          </a:p>
          <a:p>
            <a:pPr marL="0" indent="0">
              <a:buNone/>
            </a:pP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6338B5-AD60-40C5-8D2E-FE43B89D5EFA}"/>
              </a:ext>
            </a:extLst>
          </p:cNvPr>
          <p:cNvSpPr/>
          <p:nvPr/>
        </p:nvSpPr>
        <p:spPr>
          <a:xfrm>
            <a:off x="4625130" y="155763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latin typeface="Segoe UI" panose="020B0502040204020203" pitchFamily="34" charset="0"/>
              </a:rPr>
              <a:t>Nested Dictionaries</a:t>
            </a:r>
          </a:p>
          <a:p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79789D-3ADB-434D-AAB5-288EF5032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88" y="3789193"/>
            <a:ext cx="6461883" cy="288595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7C0FCEE-E227-4224-B64C-839343DD3986}"/>
              </a:ext>
            </a:extLst>
          </p:cNvPr>
          <p:cNvSpPr/>
          <p:nvPr/>
        </p:nvSpPr>
        <p:spPr>
          <a:xfrm>
            <a:off x="1638650" y="30990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734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F552D-1378-4366-8E38-E716654F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B5FEEC-1BEC-4314-A44C-564F4180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48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E186FF-874E-4F50-846D-F8AFF157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D2F1DA-28F3-48E5-8462-1C5FCF627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</a:p>
          <a:p>
            <a:r>
              <a:rPr lang="en-US" altLang="zh-TW" dirty="0"/>
              <a:t>Input and output: input() and print()</a:t>
            </a:r>
          </a:p>
          <a:p>
            <a:r>
              <a:rPr lang="en-US" altLang="zh-TW" dirty="0"/>
              <a:t>Data types: </a:t>
            </a:r>
            <a:r>
              <a:rPr lang="en-US" altLang="zh-TW" dirty="0" err="1"/>
              <a:t>numerisc</a:t>
            </a:r>
            <a:r>
              <a:rPr lang="en-US" altLang="zh-TW" dirty="0"/>
              <a:t>, strings, list , </a:t>
            </a:r>
            <a:r>
              <a:rPr lang="en-US" altLang="zh-TW" dirty="0" err="1"/>
              <a:t>dict</a:t>
            </a:r>
            <a:endParaRPr lang="en-US" altLang="zh-TW" dirty="0"/>
          </a:p>
          <a:p>
            <a:r>
              <a:rPr lang="en-US" altLang="zh-TW" dirty="0"/>
              <a:t>Operators ON data type:</a:t>
            </a:r>
            <a:endParaRPr lang="zh-TW" altLang="en-US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905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14C83-F7CA-43EB-8743-A3F3B91B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types: Dictionary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CE56A0-A070-4B71-9D22-04FC259EB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Dictionaries are used to store data values in </a:t>
            </a:r>
            <a:r>
              <a:rPr lang="en-US" altLang="zh-TW" dirty="0" err="1">
                <a:solidFill>
                  <a:srgbClr val="FF0000"/>
                </a:solidFill>
              </a:rPr>
              <a:t>key:value</a:t>
            </a:r>
            <a:r>
              <a:rPr lang="en-US" altLang="zh-TW" dirty="0">
                <a:solidFill>
                  <a:srgbClr val="FF0000"/>
                </a:solidFill>
              </a:rPr>
              <a:t> pairs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 dictionary is a collection which is </a:t>
            </a:r>
            <a:r>
              <a:rPr lang="en-US" altLang="zh-TW" dirty="0">
                <a:solidFill>
                  <a:srgbClr val="FF0000"/>
                </a:solidFill>
              </a:rPr>
              <a:t>ordered*, </a:t>
            </a:r>
            <a:r>
              <a:rPr lang="en-US" altLang="zh-TW" dirty="0"/>
              <a:t>changeable and do not allow duplicates.</a:t>
            </a:r>
          </a:p>
          <a:p>
            <a:pPr lvl="1"/>
            <a:r>
              <a:rPr lang="en-US" altLang="zh-TW" dirty="0"/>
              <a:t>As of Python version 3.7, dictionaries are ordered. </a:t>
            </a:r>
          </a:p>
          <a:p>
            <a:pPr lvl="1"/>
            <a:r>
              <a:rPr lang="en-US" altLang="zh-TW" dirty="0"/>
              <a:t>In Python 3.6 and earlier, dictionaries are unordered.</a:t>
            </a:r>
          </a:p>
          <a:p>
            <a:r>
              <a:rPr lang="en-US" altLang="zh-TW" dirty="0"/>
              <a:t>Dictionaries are written with curly brackets, and have keys and values: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A5B995-01FB-4349-AC93-95A3D26E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284" y="4995442"/>
            <a:ext cx="3098334" cy="1586899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D7152D16-C9B7-4EDB-957E-624A79F89482}"/>
              </a:ext>
            </a:extLst>
          </p:cNvPr>
          <p:cNvSpPr/>
          <p:nvPr/>
        </p:nvSpPr>
        <p:spPr>
          <a:xfrm>
            <a:off x="7046912" y="5352176"/>
            <a:ext cx="1694416" cy="234892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449CBB-FB0B-45F1-AFE9-687F49312055}"/>
              </a:ext>
            </a:extLst>
          </p:cNvPr>
          <p:cNvSpPr/>
          <p:nvPr/>
        </p:nvSpPr>
        <p:spPr>
          <a:xfrm>
            <a:off x="7299085" y="4324323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Key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A84802-DA63-43CC-9003-34421F2A0A28}"/>
              </a:ext>
            </a:extLst>
          </p:cNvPr>
          <p:cNvSpPr/>
          <p:nvPr/>
        </p:nvSpPr>
        <p:spPr>
          <a:xfrm>
            <a:off x="7933093" y="4319927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value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6954440-FE7E-4240-8213-801B9380B4B7}"/>
              </a:ext>
            </a:extLst>
          </p:cNvPr>
          <p:cNvCxnSpPr>
            <a:cxnSpLocks/>
          </p:cNvCxnSpPr>
          <p:nvPr/>
        </p:nvCxnSpPr>
        <p:spPr>
          <a:xfrm>
            <a:off x="7710225" y="4712321"/>
            <a:ext cx="0" cy="566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5B3D26A-3F53-4980-8D36-09DBFAD2B35A}"/>
              </a:ext>
            </a:extLst>
          </p:cNvPr>
          <p:cNvCxnSpPr>
            <a:cxnSpLocks/>
          </p:cNvCxnSpPr>
          <p:nvPr/>
        </p:nvCxnSpPr>
        <p:spPr>
          <a:xfrm flipH="1">
            <a:off x="8397380" y="4689259"/>
            <a:ext cx="119587" cy="589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9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91B40-7C7D-44BB-9574-25822D2E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Python Dictionary Methods</a:t>
            </a: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720BD2-16CF-4F80-A028-9E40B40F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has a set of built-in methods that you can use on dictionaries.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5CBC9D-7057-478D-8CD2-DA16EECEFA06}"/>
              </a:ext>
            </a:extLst>
          </p:cNvPr>
          <p:cNvSpPr/>
          <p:nvPr/>
        </p:nvSpPr>
        <p:spPr>
          <a:xfrm>
            <a:off x="4339905" y="167193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latin typeface="Segoe UI" panose="020B0502040204020203" pitchFamily="34" charset="0"/>
              </a:rPr>
              <a:t>Dictionary Methods</a:t>
            </a:r>
          </a:p>
          <a:p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F84821-09D1-4C0E-81B7-4F46D1F9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08" y="2855157"/>
            <a:ext cx="7586784" cy="34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2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66E4FB-F339-4E15-B1A7-FE23BB24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Python - Remove Dictionary Items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3BF10B-2EC8-48B5-908B-4AD08AA61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several methods to remove items from a dictionary: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1EDBE1-D4C7-4563-BA8E-03B687134D31}"/>
              </a:ext>
            </a:extLst>
          </p:cNvPr>
          <p:cNvSpPr/>
          <p:nvPr/>
        </p:nvSpPr>
        <p:spPr>
          <a:xfrm>
            <a:off x="4792910" y="167193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latin typeface="Segoe UI" panose="020B0502040204020203" pitchFamily="34" charset="0"/>
              </a:rPr>
              <a:t>Removing Items</a:t>
            </a:r>
          </a:p>
          <a:p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30EC49-D6C6-4112-8FCA-A6432910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560" y="4170403"/>
            <a:ext cx="3314700" cy="18383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9128A42-3D96-40F6-8B74-7DFB524C978B}"/>
              </a:ext>
            </a:extLst>
          </p:cNvPr>
          <p:cNvSpPr/>
          <p:nvPr/>
        </p:nvSpPr>
        <p:spPr>
          <a:xfrm>
            <a:off x="3135560" y="34801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617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D181A-A3DC-45F7-89E4-AC7BCBF9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Python - Copy Dictionaries</a:t>
            </a: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35D297-57E9-4D39-B724-B453F3BDF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cannot copy a dictionary simply by typing dict2 = dict1, because: dict2 will only be a reference to dict1, and changes made in dict1 will automatically also be made in dict2.</a:t>
            </a:r>
          </a:p>
          <a:p>
            <a:r>
              <a:rPr lang="en-US" altLang="zh-TW" dirty="0"/>
              <a:t>There are ways to make a copy, one way is to use the built-in Dictionary method copy().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EA8F59-1378-4016-B78E-645CE57D0E31}"/>
              </a:ext>
            </a:extLst>
          </p:cNvPr>
          <p:cNvSpPr/>
          <p:nvPr/>
        </p:nvSpPr>
        <p:spPr>
          <a:xfrm>
            <a:off x="4801299" y="167193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latin typeface="Segoe UI" panose="020B0502040204020203" pitchFamily="34" charset="0"/>
              </a:rPr>
              <a:t>Copy a Dictionary</a:t>
            </a:r>
          </a:p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DF5B71-67D8-45A1-A39B-72E10ACF9FA8}"/>
              </a:ext>
            </a:extLst>
          </p:cNvPr>
          <p:cNvSpPr/>
          <p:nvPr/>
        </p:nvSpPr>
        <p:spPr>
          <a:xfrm>
            <a:off x="2589212" y="4309736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  <a:endParaRPr lang="en-US" altLang="zh-TW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75F6917-5D5E-46BA-906E-993F71F0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871" y="4788017"/>
            <a:ext cx="40195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9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974B7-C8F9-4531-B644-43FB7369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Python - Access Dictionary Items</a:t>
            </a:r>
            <a:br>
              <a:rPr lang="en-US" altLang="zh-TW" dirty="0"/>
            </a:br>
            <a:b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856EFF-114A-4B2D-A3DE-4FCECB524348}"/>
              </a:ext>
            </a:extLst>
          </p:cNvPr>
          <p:cNvSpPr/>
          <p:nvPr/>
        </p:nvSpPr>
        <p:spPr>
          <a:xfrm>
            <a:off x="3095538" y="3330429"/>
            <a:ext cx="1144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  <a:endParaRPr lang="en-US" altLang="zh-TW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B48849-6318-484A-B89D-B6778E26F8CC}"/>
              </a:ext>
            </a:extLst>
          </p:cNvPr>
          <p:cNvSpPr/>
          <p:nvPr/>
        </p:nvSpPr>
        <p:spPr>
          <a:xfrm>
            <a:off x="2745996" y="19050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6A08CF13-CD74-480D-A78C-B9CA90DB5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710" y="3764281"/>
            <a:ext cx="3154260" cy="1781175"/>
          </a:xfrm>
          <a:prstGeom prst="rect">
            <a:avLst/>
          </a:prstGeom>
        </p:spPr>
      </p:pic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09EFCA91-09CF-4FA6-A589-410135E48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673" y="2643664"/>
            <a:ext cx="8915400" cy="3777622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You can access the items of a dictionary by referring to its key name, inside square brackets:</a:t>
            </a:r>
          </a:p>
          <a:p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B4F1EC8-D1A8-40A8-BC01-0CEFD8A2F409}"/>
              </a:ext>
            </a:extLst>
          </p:cNvPr>
          <p:cNvSpPr/>
          <p:nvPr/>
        </p:nvSpPr>
        <p:spPr>
          <a:xfrm>
            <a:off x="4760893" y="1581834"/>
            <a:ext cx="2482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latin typeface="Segoe UI" panose="020B0502040204020203" pitchFamily="34" charset="0"/>
              </a:rPr>
              <a:t>Accessing Items</a:t>
            </a:r>
          </a:p>
        </p:txBody>
      </p:sp>
    </p:spTree>
    <p:extLst>
      <p:ext uri="{BB962C8B-B14F-4D97-AF65-F5344CB8AC3E}">
        <p14:creationId xmlns:p14="http://schemas.microsoft.com/office/powerpoint/2010/main" val="149343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BE90E-8D77-413E-B9B1-AB8C6645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Python - Change Dictionary Items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FC6AAD-78F3-41B4-88FE-2ABB438E0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change the value of a specific item by referring to its key name: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621F68-361B-4977-9758-FD5FD2061E4B}"/>
              </a:ext>
            </a:extLst>
          </p:cNvPr>
          <p:cNvSpPr/>
          <p:nvPr/>
        </p:nvSpPr>
        <p:spPr>
          <a:xfrm>
            <a:off x="2977482" y="3653079"/>
            <a:ext cx="1099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  <a:endParaRPr lang="en-US" altLang="zh-TW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BEAE00-3861-4516-A620-5216D16F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030" y="4168147"/>
            <a:ext cx="4046552" cy="206574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546653F-1643-4D8E-874D-423669EA338C}"/>
              </a:ext>
            </a:extLst>
          </p:cNvPr>
          <p:cNvSpPr/>
          <p:nvPr/>
        </p:nvSpPr>
        <p:spPr>
          <a:xfrm>
            <a:off x="4972242" y="1535668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Change Values</a:t>
            </a:r>
          </a:p>
        </p:txBody>
      </p:sp>
    </p:spTree>
    <p:extLst>
      <p:ext uri="{BB962C8B-B14F-4D97-AF65-F5344CB8AC3E}">
        <p14:creationId xmlns:p14="http://schemas.microsoft.com/office/powerpoint/2010/main" val="345421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B34D0-F893-4FD0-9636-468FE344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- Add Dictionary Items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5E9AC-371B-4297-B6AF-E0C46043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Adding an item to the dictionary is done by using a new index key and assigning a value to it: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2D721F-BD14-4812-9433-E2576C71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112" y="4401183"/>
            <a:ext cx="5172075" cy="17907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5E2B014-134E-4303-BE49-953BA115632C}"/>
              </a:ext>
            </a:extLst>
          </p:cNvPr>
          <p:cNvSpPr/>
          <p:nvPr/>
        </p:nvSpPr>
        <p:spPr>
          <a:xfrm>
            <a:off x="3115112" y="3831576"/>
            <a:ext cx="14065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EA670C-790A-49D3-9FE1-4B89F58E6615}"/>
              </a:ext>
            </a:extLst>
          </p:cNvPr>
          <p:cNvSpPr/>
          <p:nvPr/>
        </p:nvSpPr>
        <p:spPr>
          <a:xfrm>
            <a:off x="5239187" y="164038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latin typeface="Segoe UI" panose="020B0502040204020203" pitchFamily="34" charset="0"/>
              </a:rPr>
              <a:t>Adding Items</a:t>
            </a:r>
          </a:p>
          <a:p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153170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400</Words>
  <Application>Microsoft Office PowerPoint</Application>
  <PresentationFormat>寬螢幕</PresentationFormat>
  <Paragraphs>61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Arial</vt:lpstr>
      <vt:lpstr>Century Gothic</vt:lpstr>
      <vt:lpstr>Segoe UI</vt:lpstr>
      <vt:lpstr>Verdana</vt:lpstr>
      <vt:lpstr>Wingdings 3</vt:lpstr>
      <vt:lpstr>絲縷</vt:lpstr>
      <vt:lpstr>MY JOURNAL  TO PYTHON</vt:lpstr>
      <vt:lpstr>AGENDA</vt:lpstr>
      <vt:lpstr>Data types: Dictionary</vt:lpstr>
      <vt:lpstr>Python Dictionary Methods  </vt:lpstr>
      <vt:lpstr>Python - Remove Dictionary Items     </vt:lpstr>
      <vt:lpstr>Python - Copy Dictionaries  </vt:lpstr>
      <vt:lpstr>Python - Access Dictionary Items  </vt:lpstr>
      <vt:lpstr>Python - Change Dictionary Items    </vt:lpstr>
      <vt:lpstr>Python - Add Dictionary Items </vt:lpstr>
      <vt:lpstr>Python - Loop Dictionaries </vt:lpstr>
      <vt:lpstr>Python - Nested Dictionaries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JOURNAL  TO PYTHON</dc:title>
  <dc:creator>owner</dc:creator>
  <cp:lastModifiedBy>owner</cp:lastModifiedBy>
  <cp:revision>8</cp:revision>
  <dcterms:created xsi:type="dcterms:W3CDTF">2022-11-23T00:27:02Z</dcterms:created>
  <dcterms:modified xsi:type="dcterms:W3CDTF">2022-11-23T01:45:02Z</dcterms:modified>
</cp:coreProperties>
</file>