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350" r:id="rId3"/>
    <p:sldId id="389" r:id="rId4"/>
    <p:sldId id="390" r:id="rId5"/>
    <p:sldId id="391" r:id="rId6"/>
    <p:sldId id="392" r:id="rId7"/>
    <p:sldId id="393" r:id="rId8"/>
    <p:sldId id="394" r:id="rId9"/>
    <p:sldId id="386" r:id="rId10"/>
    <p:sldId id="351" r:id="rId11"/>
    <p:sldId id="387" r:id="rId12"/>
    <p:sldId id="353" r:id="rId13"/>
    <p:sldId id="354" r:id="rId14"/>
    <p:sldId id="355" r:id="rId15"/>
    <p:sldId id="356" r:id="rId16"/>
    <p:sldId id="357" r:id="rId17"/>
    <p:sldId id="388" r:id="rId18"/>
    <p:sldId id="358" r:id="rId19"/>
    <p:sldId id="360" r:id="rId20"/>
    <p:sldId id="359" r:id="rId21"/>
    <p:sldId id="361" r:id="rId22"/>
    <p:sldId id="362" r:id="rId23"/>
    <p:sldId id="363" r:id="rId24"/>
    <p:sldId id="364" r:id="rId25"/>
    <p:sldId id="365" r:id="rId26"/>
    <p:sldId id="366" r:id="rId27"/>
    <p:sldId id="367" r:id="rId28"/>
    <p:sldId id="368" r:id="rId29"/>
    <p:sldId id="369" r:id="rId30"/>
    <p:sldId id="385" r:id="rId31"/>
    <p:sldId id="370" r:id="rId32"/>
    <p:sldId id="371" r:id="rId33"/>
    <p:sldId id="372" r:id="rId34"/>
    <p:sldId id="373" r:id="rId35"/>
    <p:sldId id="375" r:id="rId36"/>
    <p:sldId id="374" r:id="rId37"/>
    <p:sldId id="376" r:id="rId38"/>
    <p:sldId id="377" r:id="rId39"/>
    <p:sldId id="378" r:id="rId40"/>
    <p:sldId id="379" r:id="rId41"/>
    <p:sldId id="380" r:id="rId42"/>
    <p:sldId id="381" r:id="rId43"/>
    <p:sldId id="382" r:id="rId44"/>
    <p:sldId id="383" r:id="rId45"/>
    <p:sldId id="384" r:id="rId4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112" d="100"/>
          <a:sy n="112" d="100"/>
        </p:scale>
        <p:origin x="55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20:13.6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7392 24575,'1349'0'0,"-991"-23"0,-37 1 0,-166 23 0,-79 1 0,1-3 0,130-18 0,-122 5 0,136-3 0,90 18 0,-119 1 0,-111 0 0,-39 0 0,-1-1 0,1-3 0,66-10 0,-104 11 0,0 0 0,-1-1 0,1 0 0,0 1 0,0-1 0,-1 0 0,1-1 0,-1 1 0,1-1 0,-1 0 0,0 1 0,0-1 0,-1-1 0,1 1 0,0 0 0,-1-1 0,0 1 0,0-1 0,0 0 0,0 1 0,-1-1 0,1 0 0,0-6 0,3-10 0,-1-1 0,-1 1 0,0-34 0,-1 18 0,17-164 0,20-259 0,-17 240 0,2-64 0,-13 59 0,-1 6 0,-10-1554 0,-1 1769 0,1 0 0,0-1 0,0 1 0,0 0 0,1 0 0,-1-1 0,1 1 0,0 0 0,0 0 0,0 0 0,0 0 0,1 0 0,-1 0 0,1 0 0,-1 0 0,1 1 0,0-1 0,0 0 0,1 1 0,1-3 0,2 2 0,0 0 0,0 0 0,0 0 0,0 1 0,1 0 0,-1 0 0,1 1 0,-1 0 0,12-1 0,117-8 0,196 9 0,-172 5 0,139 1 0,402 57 0,-439-27 0,472 3 0,293-28 0,-121 0 0,-519-27 0,-304 8 0,-1-5 0,130-38 0,-167 41 0,0 1 0,1 3 0,62-2 0,-44 4 0,-59 4 0,0 1 0,0-1 0,1 0 0,-1 0 0,0-1 0,0 1 0,0-1 0,0 0 0,0 0 0,0 0 0,-1-1 0,1 1 0,-1-1 0,0 0 0,1 0 0,-1 0 0,-1 0 0,1-1 0,0 1 0,-1-1 0,1 1 0,-1-1 0,0 0 0,-1 0 0,1 0 0,1-6 0,2-10 0,0-1 0,-2 1 0,0-1 0,0-27 0,-2 16 0,42-304 0,-21 184 0,54-336 0,-21 111 0,-48 264 0,-6 75 0,7-50 0,13-16 0,-10 57 0,-2-1 0,-2 0 0,0-51 0,-5 39 0,18-98 0,1-30 0,-12 81 0,25-123 0,-33 228 0,0-2 0,1 1 0,-1-1 0,1 0 0,0 1 0,0 0 0,1-1 0,-1 1 0,0 0 0,1 0 0,0 0 0,0 1 0,0-1 0,0 1 0,0-1 0,1 1 0,-1 0 0,1 0 0,-1 1 0,8-3 0,10-5 0,1 2 0,24-5 0,-39 10 0,43-8 0,0 2 0,85-3 0,107 14 0,-89 1 0,173-6 0,216 5 0,-402 8 0,29 0 0,971-11 0,-1105-2 0,49-8 0,-49 5 0,53-2 0,539 8 0,-624-1 0,1 0 0,0 0 0,-1 0 0,1-1 0,0 1 0,-1-1 0,1 0 0,-1 0 0,1 0 0,-1 0 0,0-1 0,1 1 0,-1-1 0,4-3 0,-6 4 0,0 1 0,-1-1 0,1 0 0,-1 0 0,1 1 0,-1-1 0,1 0 0,-1 0 0,1 0 0,-1 0 0,0 0 0,0 0 0,1 0 0,-1 0 0,0 0 0,0 0 0,0 0 0,0 0 0,0 1 0,0-1 0,-1-2 0,1 0 0,-1 1 0,0-1 0,-1 0 0,1 1 0,0-1 0,-1 1 0,0-1 0,1 1 0,-1 0 0,-3-3 0,-13-11 0,0 0 0,-1 2 0,0 0 0,-28-13 0,-32-24 0,-33-20 0,70 46 0,-70-56 0,58 39 0,18 16 0,15 12 0,1-1 0,0 0 0,-29-32 0,49 47 0,0-1 0,-1 1 0,1 0 0,0 0 0,-1-1 0,1 1 0,0 0 0,-1 0 0,1-1 0,0 1 0,0 0 0,0-1 0,-1 1 0,1 0 0,0-1 0,0 1 0,0 0 0,0-1 0,0 1 0,0-1 0,0 1 0,-1 0 0,1-1 0,0 1 0,0 0 0,0-1 0,0 1 0,1-1 0,-1 1 0,0 0 0,0-1 0,0 1 0,0 0 0,0-1 0,0 1 0,1 0 0,-1-1 0,0 1 0,0 0 0,0-1 0,1 1 0,-1 0 0,1-1 0,20-2 0,25 11 0,-32 1 0,0 0 0,0 0 0,-1 1 0,0 1 0,-1 0 0,12 15 0,22 18 0,125 87 0,-129-101 0,167 132 0,-207-161 0,1 1 0,-1 0 0,1 0 0,-1 0 0,0 1 0,0-1 0,0 0 0,0 1 0,0 0 0,-1-1 0,1 1 0,-1 0 0,0 0 0,0-1 0,0 1 0,0 0 0,0 0 0,0 0 0,-1 1 0,0-1 0,1 0 0,-2 6 0,0-4 0,-1-1 0,1 1 0,-2 0 0,1-1 0,0 1 0,-1-1 0,0 0 0,0 0 0,0 0 0,0 0 0,-1 0 0,0-1 0,-5 5 0,-85 62 0,62-48 0,-49 44 0,52-42 0,-1-1 0,-58 34 0,29-19 0,-17 15 0,36-24 0,-69 38 0,-12 3 0,139-80 0,0-1 0,-1-1 0,18-15 0,29-21 0,18-11 0,-3-4 0,86-87 0,-156 141 0,120-108 0,-83 80 0,-36 31 0,-1 0 0,0-1 0,0 0 0,0-1 0,-1 0 0,0-1 0,0 1 0,-1-1 0,0-1 0,8-15 0,-14 22 0,0 1 0,-1-1 0,1 0 0,-1 0 0,1 0 0,-1 0 0,0 0 0,0 0 0,0 0 0,-1 0 0,1 0 0,-1 0 0,0 0 0,0 1 0,0-1 0,0 0 0,0 0 0,0 1 0,-1-1 0,1 1 0,-1-1 0,0 1 0,0-1 0,-2-1 0,-6-6 0,-1 1 0,0 0 0,-1 0 0,-12-6 0,-20-16 0,28 17 0,-20-19 0,0 2 0,-2 2 0,-80-47 0,71 51 0,25 12 0,0 2 0,-43-16 0,50 21-79,1-1-1,0 0 1,1 0 0,-1-2-1,-15-12 1,15 10-810,-11-7-5937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51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0 342 24575,'179'7'0,"-120"-3"0,9 3 0,0 4 0,66 18 0,12 3 0,34 0 0,281 11 0,-437-41 0,-1-2 0,0-1 0,1 0 0,-1-2 0,34-8 0,-40 5 0,0 1 0,1 2 0,-1-1 0,1 2 0,24-1 0,137-7 0,-20 12 0,83-4 0,-241 2 0,1 0 0,0 0 0,0 0 0,-1 0 0,1-1 0,0 1 0,-1 0 0,1-1 0,0 0 0,-1 1 0,1-1 0,-1 0 0,1 0 0,-1 0 0,1 0 0,1-1 0,-3 1 0,0 0 0,1 0 0,-1 0 0,0 0 0,1 0 0,-1 0 0,0 0 0,0 0 0,0 1 0,0-1 0,0 0 0,0 0 0,0 0 0,0 0 0,0 0 0,0 0 0,-1 0 0,1 0 0,0 0 0,-1 0 0,1 0 0,-1 0 0,1 0 0,-1 0 0,1 1 0,-1-1 0,1 0 0,-1 0 0,0 1 0,-1-2 0,-35-40 0,-51-47 0,79 81 0,-2-1 0,1-1 0,1 0 0,-17-21 0,13 14 0,-2 1 0,0 0 0,0 0 0,-32-22 0,1 0 0,29 23 0,0-1 0,0 1 0,-31-20 0,199 135 0,-106-67 0,-30-23 0,0 0 0,0 2 0,-2 0 0,1 0 0,15 20 0,5 4 0,-23-26 0,19 24 0,-25-26 0,5 7 0,0-1 0,1 0 0,1-1 0,0 0 0,1-1 0,0 0 0,20 13 0,-28-22 0,21 16 0,-26-19 0,0 1 0,0-1 0,1 0 0,-1 0 0,0 0 0,0 1 0,0-1 0,0 0 0,0 0 0,1 0 0,-1 1 0,0-1 0,0 0 0,0 0 0,0 1 0,0-1 0,0 0 0,0 0 0,0 0 0,0 1 0,0-1 0,0 0 0,0 0 0,0 1 0,0-1 0,0 0 0,0 0 0,0 1 0,0-1 0,0 0 0,-1 0 0,1 1 0,0-1 0,0 0 0,0 0 0,-17 5 0,-6-3 0,15-2 0,-1 0 0,1 1 0,0 0 0,0 0 0,-1 1 0,1 0 0,0 1 0,1 0 0,-1 0 0,-12 7 0,-125 93 0,97-68 0,31-23 0,0-2 0,-1 0 0,-1-2 0,-35 13 0,38-14 0,0 1 0,1 0 0,-1 1 0,-19 17 0,19-15 0,0 0 0,-1 0 0,-26 11 0,36-18 0,-1 1 0,1 0 0,-1 0 0,2 1 0,-1 0 0,0 0 0,1 1 0,-9 12 0,-3 2 0,-87 94-1365,81-93-5461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29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0:51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0 342 24575,'179'7'0,"-120"-3"0,9 3 0,0 4 0,66 18 0,12 3 0,34 0 0,281 11 0,-437-41 0,-1-2 0,0-1 0,1 0 0,-1-2 0,34-8 0,-40 5 0,0 1 0,1 2 0,-1-1 0,1 2 0,24-1 0,137-7 0,-20 12 0,83-4 0,-241 2 0,1 0 0,0 0 0,0 0 0,-1 0 0,1-1 0,0 1 0,-1 0 0,1-1 0,0 0 0,-1 1 0,1-1 0,-1 0 0,1 0 0,-1 0 0,1 0 0,1-1 0,-3 1 0,0 0 0,1 0 0,-1 0 0,0 0 0,1 0 0,-1 0 0,0 0 0,0 0 0,0 1 0,0-1 0,0 0 0,0 0 0,0 0 0,0 0 0,0 0 0,0 0 0,-1 0 0,1 0 0,0 0 0,-1 0 0,1 0 0,-1 0 0,1 0 0,-1 0 0,1 1 0,-1-1 0,1 0 0,-1 0 0,0 1 0,-1-2 0,-35-40 0,-51-47 0,79 81 0,-2-1 0,1-1 0,1 0 0,-17-21 0,13 14 0,-2 1 0,0 0 0,0 0 0,-32-22 0,1 0 0,29 23 0,0-1 0,0 1 0,-31-20 0,199 135 0,-106-67 0,-30-23 0,0 0 0,0 2 0,-2 0 0,1 0 0,15 20 0,5 4 0,-23-26 0,19 24 0,-25-26 0,5 7 0,0-1 0,1 0 0,1-1 0,0 0 0,1-1 0,0 0 0,20 13 0,-28-22 0,21 16 0,-26-19 0,0 1 0,0-1 0,1 0 0,-1 0 0,0 0 0,0 1 0,0-1 0,0 0 0,0 0 0,1 0 0,-1 1 0,0-1 0,0 0 0,0 0 0,0 1 0,0-1 0,0 0 0,0 0 0,0 0 0,0 1 0,0-1 0,0 0 0,0 0 0,0 1 0,0-1 0,0 0 0,0 0 0,0 1 0,0-1 0,0 0 0,-1 0 0,1 1 0,0-1 0,0 0 0,0 0 0,-17 5 0,-6-3 0,15-2 0,-1 0 0,1 1 0,0 0 0,0 0 0,-1 1 0,1 0 0,0 1 0,1 0 0,-1 0 0,-12 7 0,-125 93 0,97-68 0,31-23 0,0-2 0,-1 0 0,-1-2 0,-35 13 0,38-14 0,0 1 0,1 0 0,-1 1 0,-19 17 0,19-15 0,0 0 0,-1 0 0,-26 11 0,36-18 0,-1 1 0,1 0 0,-1 0 0,2 1 0,-1 0 0,0 0 0,1 1 0,-9 12 0,-3 2 0,-87 94-1365,81-93-5461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5:15.87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1408 24575,'3'8'0,"1"0"0,0 0 0,0-1 0,8 11 0,6 9 0,118 197 0,-56-94 0,-72-116 0,-1 0 0,-1 1 0,-1-1 0,6 23 0,2 6 0,-12-42 0,-1 0 0,1 0 0,0 0 0,-1 0 0,1 0 0,0 0 0,0 0 0,0 0 0,0 0 0,0 0 0,0-1 0,0 1 0,0 0 0,0-1 0,0 1 0,0-1 0,0 1 0,0-1 0,1 1 0,-1-1 0,0 0 0,0 0 0,0 1 0,1-1 0,-1 0 0,0 0 0,0 0 0,1 0 0,-1-1 0,0 1 0,0 0 0,1 0 0,1-1 0,6-2 0,1 0 0,-1 0 0,11-6 0,-15 7 0,51-26 0,-1-3 0,-1-2 0,-2-2 0,62-55 0,174-182 0,-284 269 0,339-323-382,-235 233 191,157-102 1,305-112 189,-188 113 1,-286 139 0,162-123 0,-224 150-618,41-43-2,-48 40-5569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39:59.9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4136 24575,'1'-5'0,"-1"0"0,1 0 0,0 1 0,0-1 0,1 0 0,-1 1 0,1-1 0,0 1 0,0-1 0,1 1 0,-1 0 0,1 0 0,0 0 0,5-5 0,58-51 0,-27 27 0,230-190 0,-216 183 0,165-143 0,-6 5 0,-129 106 0,140-158 0,32-75 0,11-11 0,65-76 0,-116 170 0,31-26 0,-161 165 0,-1 2 0,-30 31 0,77-90 0,35-54 0,16-21 0,-111 129 0,26-36 0,4-6 0,-99 126 0,82-90 0,13-12 0,-72 72 0,41-38 0,15-18 0,-81 86 0,1 1 0,-1 0 0,1 0 0,0 0 0,-1 0 0,1 0 0,0 0 0,0 0 0,0 0 0,0 0 0,0 0 0,0 1 0,0-1 0,0 0 0,0 1 0,0-1 0,0 0 0,1 1 0,-1-1 0,0 1 0,0 0 0,1 0 0,-1-1 0,0 1 0,0 0 0,3 0 0,-3 1 0,0 0 0,0 0 0,1 0 0,-1 1 0,0-1 0,-1 0 0,1 0 0,0 1 0,0-1 0,-1 1 0,1-1 0,0 0 0,-1 1 0,0-1 0,1 1 0,-1-1 0,0 1 0,1 1 0,0 10 0,0 1 0,-1-1 0,0 0 0,-2 15 0,-3 0 0,-12 78 0,-6 173 0,20-236 0,-1 0 0,-12 52 0,7-53 0,3 0 0,-2 56 0,6-66 0,-1-1 0,-2 0 0,-9 34 0,-7 39 0,25-170 0,-5-76 0,-1 35 0,0 11 0,4-105 0,9 127 0,-6 49 0,3-52 0,-6 51 0,1 1 0,1-1 0,2 1 0,13-41 0,-11 46 0,-2-1 0,0 0 0,-2-1 0,0 1 0,-1-1 0,-2 0 0,0-22 0,-1 41 0,0 1 0,-1 0 0,1 0 0,-1 0 0,1 0 0,-1 0 0,0 0 0,0 0 0,0 0 0,0 0 0,0 0 0,0 0 0,0 0 0,-1 1 0,1-1 0,-1 1 0,1-1 0,-1 1 0,0-1 0,0 1 0,-2-2 0,-1 1 0,1 0 0,-1 1 0,1-1 0,-1 1 0,0 0 0,0 0 0,0 0 0,0 1 0,-6 0 0,-5 1 0,1 0 0,0 1 0,0 1 0,0 0 0,-20 8 0,-226 74 0,59-20 0,158-50 0,-1-2 0,0-1 0,0-3 0,-1-2 0,0-1 0,0-3 0,0-2 0,-48-4 0,94 3 0,-1 0 0,1 0 0,-1 0 0,1 0 0,-1 0 0,1 0 0,-1 0 0,1 0 0,-1 0 0,0 0 0,1 0 0,-1 0 0,1 0 0,-1 0 0,1-1 0,-1 1 0,1 0 0,-1 0 0,1-1 0,0 1 0,-1 0 0,1-1 0,-1 1 0,1-1 0,0 1 0,-1 0 0,1-1 0,0 1 0,-1-1 0,1 1 0,0-1 0,0 1 0,-1-1 0,1 1 0,0-1 0,0 1 0,0-1 0,0 1 0,0-1 0,16-19 0,31-9 0,38-2 0,-53 20 0,50-23 0,-60 25 0,1 0 0,0 2 0,1 0 0,25-3 0,3-1 0,-19 4 0,66-3 0,10-2 0,-52 4-7,-1 4-1,111 5 0,-62 1-1334,-84-2-5484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9:08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1218 24575,'31'18'0,"-1"0"0,52 43 0,-22-4 0,-21-18 0,10 5 0,135 133 0,-182-175 0,-1-1 0,1 1 0,-1 0 0,1-1 0,0 1 0,-1-1 0,1 0 0,0 1 0,0-1 0,0 0 0,0 0 0,0 0 0,0-1 0,0 1 0,1 0 0,-1-1 0,0 1 0,0-1 0,3 0 0,-1 0 0,-1-1 0,1 0 0,0 0 0,-1-1 0,1 1 0,-1-1 0,1 0 0,-1 0 0,0 0 0,6-5 0,44-35 0,77-82 0,-38 33 0,-53 55 0,-1-2 0,-2-1 0,33-47 0,271-380 0,-321 443 0,1 2 0,1 0 0,1 0 0,0 2 0,30-18 0,129-70 0,-123 75 0,81-40 0,42-24 0,86-44 324,-58 34-2013,-183 91-5137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04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4:35.0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8:12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29:08.81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1218 24575,'31'18'0,"-1"0"0,52 43 0,-22-4 0,-21-18 0,10 5 0,135 133 0,-182-175 0,-1-1 0,1 1 0,-1 0 0,1-1 0,0 1 0,-1-1 0,1 0 0,0 1 0,0-1 0,0 0 0,0 0 0,0 0 0,0-1 0,0 1 0,1 0 0,-1-1 0,0 1 0,0-1 0,3 0 0,-1 0 0,-1-1 0,1 0 0,0 0 0,-1-1 0,1 1 0,-1-1 0,1 0 0,-1 0 0,0 0 0,6-5 0,44-35 0,77-82 0,-38 33 0,-53 55 0,-1-2 0,-2-1 0,33-47 0,271-380 0,-321 443 0,1 2 0,1 0 0,1 0 0,0 2 0,30-18 0,129-70 0,-123 75 0,81-40 0,42-24 0,86-44 324,-58 34-2013,-183 91-5137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0:07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24575,'6'1'0,"-1"0"0,1 1 0,-1 0 0,1 0 0,-1 1 0,0-1 0,0 1 0,0 0 0,0 0 0,0 1 0,4 4 0,16 10 0,104 61 0,203 163 0,182 165 0,-144-121 0,24 37 0,-154-120 0,-111-95 0,185 140 0,-139-113 0,72 49 0,-236-176 0,293 197 0,71 82 0,-365-279 0,409 353 0,-392-330 0,-22-25 0,0 1 0,1-1 0,-1 0 0,1 0 0,1-1 0,-1 1 0,8 4 0,-13-10 0,-1 0 0,1 0 0,-1 0 0,1 0 0,-1 0 0,1 0 0,-1 0 0,1 0 0,-1 0 0,1 0 0,-1 0 0,1 0 0,-1 0 0,1 0 0,-1 0 0,1-1 0,-1 1 0,0 0 0,1 0 0,-1-1 0,1 1 0,-1 0 0,1 0 0,-1-1 0,0 1 0,1 0 0,-1-1 0,0 1 0,1-1 0,-1 1 0,0 0 0,0-1 0,1 1 0,-1-1 0,0 1 0,0-1 0,0 1 0,0-1 0,0 1 0,1-1 0,-1 1 0,0-1 0,0 1 0,0-1 0,0 1 0,-1-2 0,3-29 0,-2 28 0,0-82 0,-2 42 0,3 0 0,11-81 0,-5 66 0,-2 1 0,-3-1 0,-5-63 0,0 6 0,4-427 0,-1 537 0,0 2 0,0 0 0,0 0 0,0 0 0,0 0 0,0 1 0,0-1 0,-1 0 0,0 0 0,1 1 0,-1-1 0,0 0 0,0 1 0,0-1 0,-2-2 0,2 5 0,1 0 0,-1 0 0,1 0 0,-1 0 0,1 0 0,0 0 0,-1 0 0,1 0 0,-1 0 0,1 0 0,-1 0 0,1 0 0,-1 1 0,1-1 0,0 0 0,-1 0 0,1 1 0,-1-1 0,1 0 0,0 0 0,-1 1 0,1-1 0,0 0 0,-1 1 0,1-1 0,0 0 0,0 1 0,-1-1 0,1 1 0,0-1 0,0 0 0,0 1 0,0-1 0,-1 1 0,1-1 0,0 1 0,0 0 0,-8 17 0,0 18 0,2 0 0,1 0 0,2 1 0,2-1 0,5 70 0,-1-7 0,-5 53 0,5 154 0,8-218 0,-6-59 0,2 55 0,-5-14 0,0-38 0,-1-1 0,-8 62 0,6-90 0,1-1 0,-1 1 0,0-1 0,0 1 0,0-1 0,0 0 0,-1 1 0,1-1 0,-1 0 0,1 0 0,-1 0 0,0 0 0,0 0 0,1 0 0,-1-1 0,-1 1 0,1-1 0,0 1 0,0-1 0,-1 0 0,1 0 0,0 0 0,-1 0 0,1 0 0,-1 0 0,1-1 0,-1 1 0,0-1 0,1 0 0,-1 0 0,-4 0 0,-10 0 0,0-1 0,0-1 0,-31-8 0,18 4 0,-202-19 0,122 18 0,-127 7 0,88 3 0,85-5 0,-108-14 0,127 11 0,-1 3 0,-46 2 0,36 1 0,125 3 0,88 15 0,78 5 0,-121-13 0,-79-5 0,52 0 0,-26-4 0,81 12 0,-65-7 8,135-6 0,-92-4-1389,-100 3-5445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0:3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24575,'8'-1'0,"1"0"0,-1 0 0,0-1 0,14-4 0,-13 3 0,0 1 0,0 0 0,1 0 0,9 0 0,81-8 0,6-1 0,348 10 0,-222 2 0,-60-12 0,-132 12 0,-24 0 0,0-1 0,30-3 0,-46 3 0,1 0 0,0 0 0,-1 0 0,1 0 0,0-1 0,-1 1 0,1 0 0,-1 0 0,1-1 0,-1 1 0,1 0 0,-1-1 0,1 1 0,-1-1 0,1 1 0,-1-1 0,1 1 0,-1-1 0,0 1 0,1-1 0,-1 1 0,0-1 0,1 1 0,-1-1 0,0 0 0,0 1 0,1-1 0,-1 1 0,0-1 0,0 0 0,0 1 0,0-1 0,0 0 0,0 1 0,0-1 0,0 0 0,0 1 0,0-1 0,-1 1 0,1-1 0,0 0 0,0 1 0,0-1 0,-1 0 0,-16-31 0,15 30 0,-43-61 0,-103-108 0,121 146 0,21 20 0,0 0 0,0-1 0,0 1 0,1-1 0,0 0 0,-8-14 0,13 20 0,0 0 0,0-1 0,-1 1 0,1 0 0,0 0 0,0-1 0,0 1 0,0 0 0,0-1 0,0 1 0,0 0 0,0-1 0,0 1 0,0 0 0,0 0 0,1-1 0,-1 1 0,0 0 0,0-1 0,0 1 0,0 0 0,0 0 0,0-1 0,1 1 0,-1 0 0,0 0 0,0-1 0,0 1 0,1 0 0,-1 0 0,0 0 0,0-1 0,1 1 0,-1 0 0,0 0 0,0 0 0,1 0 0,-1 0 0,0 0 0,1 0 0,-1-1 0,0 1 0,1 0 0,-1 0 0,0 0 0,0 0 0,1 0 0,-1 0 0,0 0 0,1 0 0,-1 1 0,0-1 0,1 0 0,-1 0 0,0 0 0,0 0 0,1 0 0,-1 0 0,0 1 0,21 4 0,-8 3 0,-1 0 0,1 1 0,-2 0 0,1 1 0,-1 0 0,-1 1 0,1 0 0,8 13 0,6 5 0,-19-20 0,0 0 0,-1 0 0,1 0 0,-2 1 0,0 0 0,0 0 0,0 0 0,-1 0 0,-1 1 0,3 21 0,1 1 0,-5-28 0,0 1 0,0-1 0,0 1 0,-1 0 0,0 8 0,0-12 0,-1 0 0,1 0 0,-1 0 0,1 0 0,-1 0 0,0-1 0,0 1 0,1 0 0,-1 0 0,-1-1 0,1 1 0,0-1 0,0 1 0,-1-1 0,1 1 0,0-1 0,-1 0 0,-3 3 0,-6 4 0,0 2 0,0-1 0,1 1 0,0 1 0,1 0 0,0 0 0,-9 17 0,-13 15 0,20-31 0,0 0 0,-1 0 0,0-1 0,-20 14 0,-60 33 0,57-37 0,35-20 0,-1-1 0,1 1 0,-1 0 0,0-1 0,1 1 0,-1-1 0,0 1 0,0-1 0,1 0 0,-1 1 0,0-1 0,0 0 0,0 1 0,0-1 0,1 0 0,-1 0 0,0 0 0,0 0 0,0 0 0,0 0 0,1 0 0,-1 0 0,0 0 0,0 0 0,0 0 0,0-1 0,1 1 0,-1 0 0,0-1 0,0 1 0,0-1 0,0-1 0,0 0 0,0 1 0,1-1 0,-1 0 0,1 0 0,-1 0 0,1 0 0,0 0 0,0 0 0,0 0 0,0 0 0,1-4 0,10-87 0,-5 57 0,2-64 0,-10 32 0,0 28 0,1 1 0,2 0 0,11-63 0,-12 99 0,2-5 0,-1 0 0,1 0 0,1 0 0,0 0 0,0 0 0,8-14 0,-11 21 0,1 1 0,0-1 0,0 0 0,-1 1 0,1-1 0,0 1 0,0-1 0,0 1 0,0 0 0,0-1 0,0 1 0,0 0 0,0-1 0,0 1 0,0 0 0,0 0 0,0 0 0,0 0 0,0 0 0,0 0 0,0 0 0,0 0 0,0 0 0,0 1 0,-1-1 0,1 0 0,0 1 0,0-1 0,0 0 0,2 2 0,29 21 0,-22-15 0,69 42 0,-53-35 0,-1 1 0,43 36 0,-64-48 0,0 0 0,0 1 0,-1-1 0,1 1 0,-1-1 0,3 7 0,-5-10 0,-1 0 0,1 0 0,-1 0 0,1 0 0,-1 0 0,0 0 0,1 0 0,-1 0 0,0 0 0,0 0 0,0 0 0,0 0 0,0 0 0,0 0 0,0 0 0,0 0 0,0 0 0,0 0 0,-1 0 0,1 0 0,0 0 0,-1 0 0,1 0 0,-1 0 0,1 0 0,-1-1 0,1 1 0,-1 0 0,1 0 0,-1 0 0,0-1 0,0 1 0,1 0 0,-1-1 0,0 1 0,0-1 0,0 1 0,0-1 0,-1 1 0,-12 8 0,-1 0 0,2 1 0,-1 1 0,1 0 0,1 0 0,0 2 0,1-1 0,-11 16 0,-29 53 0,51-81 0,0 0 0,0 0 0,0 0 0,0 0 0,0 0 0,0 0 0,0-1 0,0 1 0,0 0 0,0 0 0,0 0 0,0 0 0,0 0 0,0 0 0,0 0 0,0 0 0,0 0 0,0 0 0,0 0 0,0-1 0,0 1 0,0 0 0,-1 0 0,1 0 0,0 0 0,0 0 0,0 0 0,0 0 0,0 0 0,0 0 0,0 0 0,0 0 0,0 0 0,0 0 0,0 0 0,0 0 0,-1 0 0,1 0 0,0 0 0,0 0 0,0 0 0,0 0 0,0 0 0,0 0 0,0 0 0,0 0 0,0 0 0,0 0 0,0 0 0,-1 0 0,1 0 0,0 0 0,0 0 0,0 0 0,0 0 0,0 0 0,0 0 0,0 0 0,0 0 0,0 0 0,0 0 0,0 1 0,0-1 0,0 0 0,0 0 0,0 0 0,-1 0 0,1 0 0,-1-12 0,0-14 0,3-231 0,1 240 0,-2 17 0,-1 0 0,0 0 0,0 0 0,0 0 0,1 0 0,-1 0 0,0 0 0,0 0 0,1 0 0,-1-1 0,0 1 0,0 0 0,1 0 0,-1 0 0,0 0 0,0 0 0,1 0 0,-1 1 0,0-1 0,0 0 0,1 0 0,-1 0 0,0 0 0,0 0 0,0 0 0,1 0 0,-1 0 0,0 1 0,0-1 0,0 0 0,1 0 0,-1 0 0,0 0 0,0 1 0,0-1 0,21 28 0,-15-19 0,37 56-1365,-25-38-5461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04:42:40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0:3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24575,'8'-1'0,"1"0"0,-1 0 0,0-1 0,14-4 0,-13 3 0,0 1 0,0 0 0,1 0 0,9 0 0,81-8 0,6-1 0,348 10 0,-222 2 0,-60-12 0,-132 12 0,-24 0 0,0-1 0,30-3 0,-46 3 0,1 0 0,0 0 0,-1 0 0,1 0 0,0-1 0,-1 1 0,1 0 0,-1 0 0,1-1 0,-1 1 0,1 0 0,-1-1 0,1 1 0,-1-1 0,1 1 0,-1-1 0,1 1 0,-1-1 0,0 1 0,1-1 0,-1 1 0,0-1 0,1 1 0,-1-1 0,0 0 0,0 1 0,1-1 0,-1 1 0,0-1 0,0 0 0,0 1 0,0-1 0,0 0 0,0 1 0,0-1 0,0 0 0,0 1 0,0-1 0,-1 1 0,1-1 0,0 0 0,0 1 0,0-1 0,-1 0 0,-16-31 0,15 30 0,-43-61 0,-103-108 0,121 146 0,21 20 0,0 0 0,0-1 0,0 1 0,1-1 0,0 0 0,-8-14 0,13 20 0,0 0 0,0-1 0,-1 1 0,1 0 0,0 0 0,0-1 0,0 1 0,0 0 0,0-1 0,0 1 0,0 0 0,0-1 0,0 1 0,0 0 0,0 0 0,1-1 0,-1 1 0,0 0 0,0-1 0,0 1 0,0 0 0,0 0 0,0-1 0,1 1 0,-1 0 0,0 0 0,0-1 0,0 1 0,1 0 0,-1 0 0,0 0 0,0-1 0,1 1 0,-1 0 0,0 0 0,0 0 0,1 0 0,-1 0 0,0 0 0,1 0 0,-1-1 0,0 1 0,1 0 0,-1 0 0,0 0 0,0 0 0,1 0 0,-1 0 0,0 0 0,1 0 0,-1 1 0,0-1 0,1 0 0,-1 0 0,0 0 0,0 0 0,1 0 0,-1 0 0,0 1 0,21 4 0,-8 3 0,-1 0 0,1 1 0,-2 0 0,1 1 0,-1 0 0,-1 1 0,1 0 0,8 13 0,6 5 0,-19-20 0,0 0 0,-1 0 0,1 0 0,-2 1 0,0 0 0,0 0 0,0 0 0,-1 0 0,-1 1 0,3 21 0,1 1 0,-5-28 0,0 1 0,0-1 0,0 1 0,-1 0 0,0 8 0,0-12 0,-1 0 0,1 0 0,-1 0 0,1 0 0,-1 0 0,0-1 0,0 1 0,1 0 0,-1 0 0,-1-1 0,1 1 0,0-1 0,0 1 0,-1-1 0,1 1 0,0-1 0,-1 0 0,-3 3 0,-6 4 0,0 2 0,0-1 0,1 1 0,0 1 0,1 0 0,0 0 0,-9 17 0,-13 15 0,20-31 0,0 0 0,-1 0 0,0-1 0,-20 14 0,-60 33 0,57-37 0,35-20 0,-1-1 0,1 1 0,-1 0 0,0-1 0,1 1 0,-1-1 0,0 1 0,0-1 0,1 0 0,-1 1 0,0-1 0,0 0 0,0 1 0,0-1 0,1 0 0,-1 0 0,0 0 0,0 0 0,0 0 0,0 0 0,1 0 0,-1 0 0,0 0 0,0 0 0,0 0 0,0-1 0,1 1 0,-1 0 0,0-1 0,0 1 0,0-1 0,0-1 0,0 0 0,0 1 0,1-1 0,-1 0 0,1 0 0,-1 0 0,1 0 0,0 0 0,0 0 0,0 0 0,0 0 0,1-4 0,10-87 0,-5 57 0,2-64 0,-10 32 0,0 28 0,1 1 0,2 0 0,11-63 0,-12 99 0,2-5 0,-1 0 0,1 0 0,1 0 0,0 0 0,0 0 0,8-14 0,-11 21 0,1 1 0,0-1 0,0 0 0,-1 1 0,1-1 0,0 1 0,0-1 0,0 1 0,0 0 0,0-1 0,0 1 0,0 0 0,0-1 0,0 1 0,0 0 0,0 0 0,0 0 0,0 0 0,0 0 0,0 0 0,0 0 0,0 0 0,0 0 0,0 1 0,-1-1 0,1 0 0,0 1 0,0-1 0,0 0 0,2 2 0,29 21 0,-22-15 0,69 42 0,-53-35 0,-1 1 0,43 36 0,-64-48 0,0 0 0,0 1 0,-1-1 0,1 1 0,-1-1 0,3 7 0,-5-10 0,-1 0 0,1 0 0,-1 0 0,1 0 0,-1 0 0,0 0 0,1 0 0,-1 0 0,0 0 0,0 0 0,0 0 0,0 0 0,0 0 0,0 0 0,0 0 0,0 0 0,0 0 0,0 0 0,-1 0 0,1 0 0,0 0 0,-1 0 0,1 0 0,-1 0 0,1 0 0,-1-1 0,1 1 0,-1 0 0,1 0 0,-1 0 0,0-1 0,0 1 0,1 0 0,-1-1 0,0 1 0,0-1 0,0 1 0,0-1 0,-1 1 0,-12 8 0,-1 0 0,2 1 0,-1 1 0,1 0 0,1 0 0,0 2 0,1-1 0,-11 16 0,-29 53 0,51-81 0,0 0 0,0 0 0,0 0 0,0 0 0,0 0 0,0 0 0,0-1 0,0 1 0,0 0 0,0 0 0,0 0 0,0 0 0,0 0 0,0 0 0,0 0 0,0 0 0,0 0 0,0 0 0,0 0 0,0-1 0,0 1 0,0 0 0,-1 0 0,1 0 0,0 0 0,0 0 0,0 0 0,0 0 0,0 0 0,0 0 0,0 0 0,0 0 0,0 0 0,0 0 0,0 0 0,0 0 0,-1 0 0,1 0 0,0 0 0,0 0 0,0 0 0,0 0 0,0 0 0,0 0 0,0 0 0,0 0 0,0 0 0,0 0 0,0 0 0,-1 0 0,1 0 0,0 0 0,0 0 0,0 0 0,0 0 0,0 0 0,0 0 0,0 0 0,0 0 0,0 0 0,0 0 0,0 1 0,0-1 0,0 0 0,0 0 0,0 0 0,-1 0 0,1 0 0,-1-12 0,0-14 0,3-231 0,1 240 0,-2 17 0,-1 0 0,0 0 0,0 0 0,0 0 0,1 0 0,-1 0 0,0 0 0,0 0 0,1 0 0,-1-1 0,0 1 0,0 0 0,1 0 0,-1 0 0,0 0 0,0 0 0,1 0 0,-1 1 0,0-1 0,0 0 0,1 0 0,-1 0 0,0 0 0,0 0 0,0 0 0,1 0 0,-1 0 0,0 1 0,0-1 0,0 0 0,1 0 0,-1 0 0,0 0 0,0 1 0,0-1 0,21 28 0,-15-19 0,37 56-1365,-25-38-5461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32:52.5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0:38.7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24575,'8'-1'0,"1"0"0,-1 0 0,0-1 0,14-4 0,-13 3 0,0 1 0,0 0 0,1 0 0,9 0 0,81-8 0,6-1 0,348 10 0,-222 2 0,-60-12 0,-132 12 0,-24 0 0,0-1 0,30-3 0,-46 3 0,1 0 0,0 0 0,-1 0 0,1 0 0,0-1 0,-1 1 0,1 0 0,-1 0 0,1-1 0,-1 1 0,1 0 0,-1-1 0,1 1 0,-1-1 0,1 1 0,-1-1 0,1 1 0,-1-1 0,0 1 0,1-1 0,-1 1 0,0-1 0,1 1 0,-1-1 0,0 0 0,0 1 0,1-1 0,-1 1 0,0-1 0,0 0 0,0 1 0,0-1 0,0 0 0,0 1 0,0-1 0,0 0 0,0 1 0,0-1 0,-1 1 0,1-1 0,0 0 0,0 1 0,0-1 0,-1 0 0,-16-31 0,15 30 0,-43-61 0,-103-108 0,121 146 0,21 20 0,0 0 0,0-1 0,0 1 0,1-1 0,0 0 0,-8-14 0,13 20 0,0 0 0,0-1 0,-1 1 0,1 0 0,0 0 0,0-1 0,0 1 0,0 0 0,0-1 0,0 1 0,0 0 0,0-1 0,0 1 0,0 0 0,0 0 0,1-1 0,-1 1 0,0 0 0,0-1 0,0 1 0,0 0 0,0 0 0,0-1 0,1 1 0,-1 0 0,0 0 0,0-1 0,0 1 0,1 0 0,-1 0 0,0 0 0,0-1 0,1 1 0,-1 0 0,0 0 0,0 0 0,1 0 0,-1 0 0,0 0 0,1 0 0,-1-1 0,0 1 0,1 0 0,-1 0 0,0 0 0,0 0 0,1 0 0,-1 0 0,0 0 0,1 0 0,-1 1 0,0-1 0,1 0 0,-1 0 0,0 0 0,0 0 0,1 0 0,-1 0 0,0 1 0,21 4 0,-8 3 0,-1 0 0,1 1 0,-2 0 0,1 1 0,-1 0 0,-1 1 0,1 0 0,8 13 0,6 5 0,-19-20 0,0 0 0,-1 0 0,1 0 0,-2 1 0,0 0 0,0 0 0,0 0 0,-1 0 0,-1 1 0,3 21 0,1 1 0,-5-28 0,0 1 0,0-1 0,0 1 0,-1 0 0,0 8 0,0-12 0,-1 0 0,1 0 0,-1 0 0,1 0 0,-1 0 0,0-1 0,0 1 0,1 0 0,-1 0 0,-1-1 0,1 1 0,0-1 0,0 1 0,-1-1 0,1 1 0,0-1 0,-1 0 0,-3 3 0,-6 4 0,0 2 0,0-1 0,1 1 0,0 1 0,1 0 0,0 0 0,-9 17 0,-13 15 0,20-31 0,0 0 0,-1 0 0,0-1 0,-20 14 0,-60 33 0,57-37 0,35-20 0,-1-1 0,1 1 0,-1 0 0,0-1 0,1 1 0,-1-1 0,0 1 0,0-1 0,1 0 0,-1 1 0,0-1 0,0 0 0,0 1 0,0-1 0,1 0 0,-1 0 0,0 0 0,0 0 0,0 0 0,0 0 0,1 0 0,-1 0 0,0 0 0,0 0 0,0 0 0,0-1 0,1 1 0,-1 0 0,0-1 0,0 1 0,0-1 0,0-1 0,0 0 0,0 1 0,1-1 0,-1 0 0,1 0 0,-1 0 0,1 0 0,0 0 0,0 0 0,0 0 0,0 0 0,1-4 0,10-87 0,-5 57 0,2-64 0,-10 32 0,0 28 0,1 1 0,2 0 0,11-63 0,-12 99 0,2-5 0,-1 0 0,1 0 0,1 0 0,0 0 0,0 0 0,8-14 0,-11 21 0,1 1 0,0-1 0,0 0 0,-1 1 0,1-1 0,0 1 0,0-1 0,0 1 0,0 0 0,0-1 0,0 1 0,0 0 0,0-1 0,0 1 0,0 0 0,0 0 0,0 0 0,0 0 0,0 0 0,0 0 0,0 0 0,0 0 0,0 0 0,0 1 0,-1-1 0,1 0 0,0 1 0,0-1 0,0 0 0,2 2 0,29 21 0,-22-15 0,69 42 0,-53-35 0,-1 1 0,43 36 0,-64-48 0,0 0 0,0 1 0,-1-1 0,1 1 0,-1-1 0,3 7 0,-5-10 0,-1 0 0,1 0 0,-1 0 0,1 0 0,-1 0 0,0 0 0,1 0 0,-1 0 0,0 0 0,0 0 0,0 0 0,0 0 0,0 0 0,0 0 0,0 0 0,0 0 0,0 0 0,0 0 0,-1 0 0,1 0 0,0 0 0,-1 0 0,1 0 0,-1 0 0,1 0 0,-1-1 0,1 1 0,-1 0 0,1 0 0,-1 0 0,0-1 0,0 1 0,1 0 0,-1-1 0,0 1 0,0-1 0,0 1 0,0-1 0,-1 1 0,-12 8 0,-1 0 0,2 1 0,-1 1 0,1 0 0,1 0 0,0 2 0,1-1 0,-11 16 0,-29 53 0,51-81 0,0 0 0,0 0 0,0 0 0,0 0 0,0 0 0,0 0 0,0-1 0,0 1 0,0 0 0,0 0 0,0 0 0,0 0 0,0 0 0,0 0 0,0 0 0,0 0 0,0 0 0,0 0 0,0 0 0,0-1 0,0 1 0,0 0 0,-1 0 0,1 0 0,0 0 0,0 0 0,0 0 0,0 0 0,0 0 0,0 0 0,0 0 0,0 0 0,0 0 0,0 0 0,0 0 0,0 0 0,-1 0 0,1 0 0,0 0 0,0 0 0,0 0 0,0 0 0,0 0 0,0 0 0,0 0 0,0 0 0,0 0 0,0 0 0,0 0 0,-1 0 0,1 0 0,0 0 0,0 0 0,0 0 0,0 0 0,0 0 0,0 0 0,0 0 0,0 0 0,0 0 0,0 0 0,0 1 0,0-1 0,0 0 0,0 0 0,0 0 0,-1 0 0,1 0 0,-1-12 0,0-14 0,3-231 0,1 240 0,-2 17 0,-1 0 0,0 0 0,0 0 0,0 0 0,1 0 0,-1 0 0,0 0 0,0 0 0,1 0 0,-1-1 0,0 1 0,0 0 0,1 0 0,-1 0 0,0 0 0,0 0 0,1 0 0,-1 1 0,0-1 0,0 0 0,1 0 0,-1 0 0,0 0 0,0 0 0,0 0 0,1 0 0,-1 0 0,0 1 0,0-1 0,0 0 0,1 0 0,-1 0 0,0 0 0,0 1 0,0-1 0,21 28 0,-15-19 0,37 56-1365,-25-38-5461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6T05:44:14.8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2065 24575,'45'-22'0,"199"-77"-546,943-365-8095,-735 288 10723,-251 115 4250,-55 20-5559,0-10-773,162-49 0,-224 79 0,0-5 0,-2-3 0,97-49 0,506-210 0,-559 241 0,-82 32 0,2 3 0,91-13 0,-31 8 0,9-12 0,-1-5 0,134-59 0,-120 43 0,-7 13 0,-121 37 0,1 0 0,0 0 0,1 0 0,-1-1 0,0 1 0,0 0 0,0 0 0,0 1 0,0-1 0,0 0 0,0 0 0,0 0 0,0 1 0,0-1 0,0 0 0,-1 1 0,1-1 0,0 1 0,0-1 0,0 1 0,0-1 0,0 1 0,-1 0 0,1-1 0,0 1 0,-1 0 0,1 0 0,0 0 0,-1 0 0,1-1 0,-1 1 0,1 0 0,-1 0 0,0 0 0,1 0 0,-1 0 0,0 0 0,0 0 0,1 0 0,-1 0 0,0 0 0,0 0 0,0 0 0,0 0 0,-1 0 0,1 1 0,-7 61 0,4-46 0,-64 341 0,13-98 0,69-446 0,57-124 0,-10 55 0,-59 241 0,-1 0 0,0 1 0,-1-1 0,0 0 0,-2-17 0,0 28 0,1 0 0,0 0 0,-1 0 0,1 0 0,-1 0 0,0 0 0,0 1 0,0-1 0,-1 0 0,1 0 0,-1 1 0,1-1 0,-1 1 0,0-1 0,0 1 0,0 0 0,0 0 0,0 0 0,-1 0 0,1 0 0,0 0 0,-1 0 0,0 1 0,1-1 0,-1 1 0,0 0 0,0 0 0,0 0 0,-3 0 0,-59-9 0,-87-2 0,-20-2 0,130 9-53,-64-13-1259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3:27.6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24575,'58'-11'0,"179"12"0,-150 9 0,25 1 0,-101-9 0,0 0 0,1 0 0,-2 1 0,1 0 0,0 1 0,-1 1 0,15 7 0,9 3 0,90 39 0,141 57 0,-248-106 0,-1 2 0,1 0 0,-2 1 0,1 0 0,-1 1 0,-1 1 0,1 0 0,-2 1 0,16 16 0,-26-23 0,0 0 0,0 1 0,0-1 0,-1 1 0,1 0 0,-1 0 0,-1 0 0,1 0 0,2 10 0,2 52 0,-2-14 0,15 108 0,-17-151 0,1 0 0,1 0 0,-1 0 0,2 0 0,-1-1 0,11 15 0,41 52 0,-42-58 0,1-1 0,1 0 0,0 0 0,1-2 0,1 0 0,1-1 0,29 18 0,127 54 0,-171-84 0,50 22 0,2-2 0,0-3 0,1-2 0,1-3 0,0-2 0,78 5 0,192-13 0,101 8 0,-346-2 0,-38-3 0,1-2 0,88-3 0,-133-2 0,1 0 0,-1 0 0,1 0 0,-1 0 0,1-1 0,-1 1 0,1 0 0,-1-1 0,1 1 0,-1-1 0,1 0 0,-1 1 0,0-1 0,1 0 0,-1 0 0,0 0 0,0 0 0,2-1 0,-3 1 0,1 0 0,-1 0 0,0 0 0,0 0 0,0 0 0,1 0 0,-1 1 0,0-1 0,0 0 0,0 0 0,0 0 0,0 0 0,-1 0 0,1 0 0,0 0 0,0 0 0,-1 1 0,1-1 0,0 0 0,-1 0 0,1 0 0,-1-1 0,-5-6 0,0 1 0,0-1 0,0 1 0,-13-10 0,11 10 0,-46-46 0,-144-133 0,174 165 0,1 2 0,-2 1 0,-34-20 0,58 38 0,0-1 0,0 0 0,0 1 0,0-1 0,0 1 0,0-1 0,0 1 0,0 0 0,0-1 0,0 1 0,0 0 0,0 0 0,0 0 0,-1 0 0,1 0 0,-1 0 0,1 0 0,1 1 0,0-1 0,0 0 0,0 1 0,0-1 0,0 1 0,0-1 0,-1 1 0,1-1 0,0 0 0,0 1 0,0-1 0,0 1 0,1-1 0,-1 1 0,0-1 0,0 0 0,0 1 0,0-1 0,0 1 0,1-1 0,-1 0 0,0 1 0,0-1 0,0 1 0,1-1 0,25 38 0,-22-34 0,37 53 0,-17-23 0,1-1 0,40 39 0,189 167 0,-242-229 0,-9-9 0,0 1 0,-1 0 0,1 0 0,-1 1 0,1-1 0,-1 1 0,0-1 0,0 1 0,0 0 0,0-1 0,1 4 0,-3-5 0,0-1 0,0 1 0,0-1 0,-1 1 0,1-1 0,0 0 0,-1 1 0,1-1 0,0 1 0,-1-1 0,1 0 0,-1 0 0,1 1 0,-1-1 0,1 0 0,0 0 0,-1 1 0,1-1 0,-1 0 0,1 0 0,-1 0 0,1 0 0,-1 0 0,1 0 0,-1 0 0,1 0 0,-1 0 0,1 0 0,-1 0 0,1 0 0,-1 0 0,1 0 0,-1 0 0,1 0 0,-1-1 0,-20-2 0,14 1 0,1 0 0,-1 0 0,0 1 0,1 0 0,-1 0 0,0 0 0,1 1 0,-1 0 0,0 0 0,0 1 0,0 0 0,1 0 0,-1 0 0,1 1 0,-13 5 0,-41 19 0,1 3 0,-60 39 0,117-66 0,0-1 0,0 0 0,0 0 0,0 1 0,0-2 0,0 1 0,0 0 0,0 0 0,-3 0 0,4-1 0,1 0 0,-1 0 0,0 0 0,1-1 0,-1 1 0,1 0 0,-1-1 0,1 1 0,-1 0 0,1-1 0,-1 1 0,1 0 0,-1-1 0,1 1 0,-1-1 0,1 1 0,0-1 0,-1 1 0,1-1 0,0 1 0,-1-1 0,1 0 0,0 1 0,0-1 0,0 1 0,-1-1 0,1 0 0,0 1 0,0-1 0,0 1 0,0-1 0,0 0 0,0 1 0,0-1 0,1-1 0,-5-142 0,2 26 0,-2-210 0,4 227 0,1 82 0,2 24 0,4 33 0,-6-32 0,8 67 0,-6-42 0,10 44 0,6 5 0,23 79 0,11-10-1365,-41-113-5461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5:20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1411 24575,'4'4'0,"0"-1"0,1 1 0,-1-1 0,1 0 0,0 0 0,0-1 0,0 1 0,0-1 0,0 0 0,1-1 0,9 3 0,6 0 0,37 1 0,-32-4 0,747 5 0,-392-13 0,-354 7 0,126-3 0,-120 0 0,0-1 0,53-13 0,243-57 0,-10 2 0,35-44 0,52-14 0,-376 122 0,269-78 0,-257 71 0,-2-2 0,0-1 0,-1-3 0,-1-1 0,40-30 0,5-16 0,-46 36 0,1 2 0,2 1 0,58-31 0,318-107 0,-329 136 0,-6 4 0,1 4 0,1 4 0,161-16 0,253 23 0,-420 17 0,10-1 0,-84-4 0,-1-1 0,1 1 0,0-1 0,0 0 0,-1 0 0,1 0 0,0 0 0,-1 0 0,1-1 0,-1 1 0,0-1 0,1 1 0,-1-1 0,0 0 0,0 0 0,0 0 0,0 0 0,0-1 0,-1 1 0,1 0 0,-1-1 0,2-3 0,4-8 0,-1 0 0,0 0 0,3-16 0,-2 7 0,0-5 0,5-28 0,-9 40 0,-16 53 0,-1-1 0,-1 0 0,-2-1 0,-22 33 0,-13 27 0,30-48 0,1 0 0,3 2 0,-15 57 0,2 16 0,39-142 0,1 0 0,15-24 0,-5 8 0,27-52 0,26-51 0,-68 128 0,-1 1 0,0-1 0,-1 0 0,0 0 0,-1 0 0,0 0 0,0 0 0,-2-15 0,0 10 0,2 0 0,3-26 0,3 6 0,0 4 0,4-50 0,-11 80 0,1 1 0,-1-1 0,0 1 0,0 0 0,1-1 0,-1 1 0,1 0 0,-1-1 0,1 1 0,0 0 0,-1-1 0,1 1 0,0 0 0,0 0 0,0 0 0,0 0 0,0 0 0,0 0 0,0 0 0,0 0 0,0 0 0,0 1 0,1-1 0,-1 0 0,0 1 0,1-1 0,-1 1 0,0-1 0,1 1 0,-1 0 0,0 0 0,1-1 0,-1 1 0,1 0 0,1 0 0,7 1 0,0-1 0,0 1 0,0 0 0,10 3 0,-10-1 0,60 13 0,-1 4 0,105 45 0,-104-39 0,-40-16 0,-1 1 0,-1 1 0,41 25 0,-52-28 0,0 0 0,1-1 0,-1-1 0,33 9 0,-23-8 0,39 17 0,121 82 0,-58-30 0,-13-18 0,25 14 0,-133-67 0,-14-6 0,-26-8 0,21 4 0,-14 0 0,1 1 0,-1 1 0,0 1 0,-36 3 0,-3 0 0,-838-2 0,896 1 0,-1-1 0,1 1 0,0 0 0,0 1 0,-12 4 0,11-3 0,1-1 0,-1 0 0,0 0 0,-11 0 0,-73 9 0,54-6 0,-47 2 0,74-7 0,-1 0 0,-1 0 0,0 0 0,-20-5 0,23 1 0,9-1 0,15-4 0,32-6 0,91-16 0,-96 23 0,-11 3 0,1 1 0,55 0 0,62 12 0,-84-3 0,112 8 0,158 8 0,-333-21 0,0 0 0,1 0 0,-1 0 0,1-1 0,-1 1 0,1-1 0,-1 1 0,0-1 0,4-1 0,-6 2 0,1-1 0,-1 1 0,0 0 0,0 0 0,1 0 0,-1-1 0,0 1 0,0 0 0,1 0 0,-1-1 0,0 1 0,0 0 0,0-1 0,1 1 0,-1 0 0,0-1 0,0 1 0,0 0 0,0-1 0,0 1 0,0 0 0,0-1 0,0 1 0,0 0 0,0-1 0,-9-13 0,-1 5 0,0 1 0,-1 1 0,0-1 0,0 2 0,-20-10 0,-66-20 0,80 30 0,-54-17 0,33 11 0,0-1 0,-49-25 0,12-3 0,31 16 0,0 1 0,-1 3 0,-54-18 0,-23-3 0,116 38 0,16 2 0,21 3 0,331 56 0,-124-6 0,-124-23 0,11 0 0,-125-28 0,0 0 0,0 0 0,0 0 0,0 0 0,0 0 0,0 0 0,0 0 0,-1 0 0,1 1 0,0-1 0,0 0 0,0 0 0,0 0 0,0 0 0,0 0 0,0 0 0,0 0 0,0 0 0,0 0 0,0 0 0,0 0 0,0 0 0,0 0 0,0 0 0,0 0 0,0 0 0,0 1 0,0-1 0,0 0 0,0 0 0,0 0 0,0 0 0,0 0 0,0 0 0,0 0 0,0 0 0,0 0 0,0 0 0,0 0 0,0 0 0,0 1 0,0-1 0,0 0 0,0 0 0,0 0 0,0 0 0,0 0 0,-15 3 0,-20 0 0,-11 2 0,0 2 0,-68 19 0,64-12 0,-81 9 0,-200-19 0,291-5 0,35 1 0,-1 0 0,0 0 0,1 0 0,-1-1 0,0 0 0,1 0 0,-7-2 0,11 2 0,-1 1 0,1-1 0,0 0 0,0 0 0,-1 0 0,1 0 0,0 0 0,0 0 0,0 0 0,0 0 0,0 0 0,0 0 0,0-1 0,0 1 0,0 0 0,1-1 0,-1 1 0,1 0 0,-1-1 0,1 1 0,-1-1 0,1 1 0,0-1 0,-1 1 0,1-1 0,0 1 0,0-3 0,5-83 0,-2 56 0,-2-43 0,-4 73 0,-3 8 0,-4 7 0,-37 87 0,32-72 0,-10 33 0,67-202-1365,-33 118-5461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6:02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2284 24575,'251'18'0,"-111"-4"0,1145 18 0,-563-94 0,-345 20 0,-326 38 0,277-37 0,-283 32 0,-1-2 0,0-2 0,-1-1 0,-1-3 0,52-27 0,-7-8 0,88-70 0,73-77 0,-156 124 0,513-474 0,-349 307 0,-51 68 0,-165 145 0,1 2 0,1 2 0,69-30 0,0 13 0,139-34 0,121-10 0,-366 85 0,48-9 0,1 2 0,0 3 0,0 2 0,65 6 0,475 8 0,-567-10 0,52 9 0,5 0 0,-84-10 0,0 0 0,0 0 0,0 0 0,0 0 0,0 0 0,0 0 0,0 0 0,1 0 0,-1 0 0,0 0 0,0 0 0,0 0 0,0 0 0,0 0 0,0 0 0,0 0 0,0 0 0,0 0 0,1-1 0,-1 1 0,0 0 0,0 0 0,0 0 0,0 0 0,0 0 0,0 0 0,0 0 0,0 0 0,0 0 0,0 0 0,0 0 0,0 0 0,0 0 0,0-1 0,0 1 0,0 0 0,0 0 0,0 0 0,0 0 0,0 0 0,1 0 0,-1 0 0,0 0 0,0 0 0,-1-1 0,1 1 0,0 0 0,0 0 0,0 0 0,0 0 0,0 0 0,0 0 0,0 0 0,0 0 0,0 0 0,0 0 0,0-1 0,0 1 0,0 0 0,0 0 0,0 0 0,0 0 0,0 0 0,0 0 0,0 0 0,-1 0 0,1 0 0,-9-10 0,-18-12 0,24 19 0,-109-78 0,-41-34 0,145 106 0,-1 0 0,1 0 0,0-1 0,1 0 0,0 0 0,0-1 0,-5-13 0,11 24 0,1-1 0,-1 0 0,1 1 0,0-1 0,-1 0 0,1 1 0,0-1 0,-1 0 0,1 0 0,0 1 0,0-1 0,0 0 0,0 0 0,0 1 0,0-1 0,0 0 0,0 0 0,0 1 0,0-1 0,0 0 0,0 0 0,1 0 0,0 1 0,-1-1 0,1 1 0,-1 0 0,1 0 0,-1 0 0,1 0 0,-1 0 0,1 0 0,0 0 0,-1 0 0,1 0 0,-1 0 0,1 0 0,-1 0 0,1 0 0,-1 1 0,1-1 0,-1 0 0,1 0 0,-1 0 0,2 1 0,30 22 0,-24-14 0,0 0 0,-1 1 0,11 19 0,-12-19 0,0 0 0,1 0 0,0-1 0,12 12 0,59 48 0,-33-31 0,43 48 0,-64-62 0,-17-17 0,1 0 0,-1 0 0,-1 1 0,1 0 0,9 17 0,-16-25 0,0 1 0,1-1 0,-1 1 0,0-1 0,0 0 0,0 1 0,0-1 0,0 0 0,0 1 0,0-1 0,1 1 0,-1-1 0,0 0 0,0 1 0,-1-1 0,1 0 0,0 1 0,0-1 0,0 1 0,0-1 0,0 0 0,0 1 0,0-1 0,-1 0 0,1 1 0,0-1 0,0 0 0,0 1 0,-1-1 0,1 1 0,-14 3 0,-19-6 0,28 2 0,-3 0 0,0-1 0,0 2 0,0-1 0,1 1 0,-1 0 0,0 1 0,0 0 0,1 0 0,-1 1 0,1 0 0,-1 0 0,1 1 0,0 0 0,1 0 0,-10 7 0,-45 25 0,-86 37 0,77-41 0,-2 5-1365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20T20:28:46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1205 24575,'0'-2'0,"0"1"0,1 0 0,-1-1 0,0 1 0,1-1 0,-1 1 0,1 0 0,0 0 0,0-1 0,0 1 0,-1 0 0,1 0 0,0 0 0,2-2 0,20-15 0,-9 9 0,80-56 0,-75 53 0,57-41 0,-1 1 0,-46 31 0,49-46 0,12-22 0,3-3 0,23-22 0,-40 50 0,10-9 0,-56 49 0,-1 1 0,-10 8 0,27-26 0,12-15 0,6-7 0,-39 38 0,9-10 0,1-2 0,-34 36 0,29-26 0,4-3 0,-26 21 0,16-12 0,4-4 0,-28 24 0,0 1 0,0-1 0,1 1 0,-1 0 0,0 0 0,0-1 0,1 1 0,-1 0 0,0-1 0,1 1 0,-1 0 0,1 0 0,-1-1 0,0 1 0,1 0 0,-1 0 0,0 0 0,1 0 0,-1-1 0,1 1 0,-1 0 0,1 0 0,-1 0 0,0 0 0,1 0 0,0 0 0,0 0 0,-1 1 0,0-1 0,1 0 0,-1 1 0,1-1 0,-1 0 0,0 1 0,0-1 0,1 1 0,-1-1 0,0 0 0,0 1 0,0-1 0,0 1 0,1-1 0,-1 0 0,0 1 0,0 0 0,0 3 0,1 0 0,-1 0 0,0-1 0,-1 5 0,-1 1 0,-4 21 0,-2 52 0,7-70 0,0 1 0,-5 14 0,3-14 0,1-1 0,-1 16 0,2-18 0,0-1 0,0 0 0,-4 10 0,-3 11 0,10-49 0,-3-23 0,1 11 0,-1 3 0,2-30 0,3 36 0,-3 15 0,2-15 0,-2 14 0,0 1 0,0-1 0,1 1 0,5-12 0,-4 13 0,-1 0 0,0 0 0,-1-1 0,1 1 0,-1 0 0,-1-1 0,1-6 0,-1 13 0,0-1 0,-1 0 0,1 1 0,0-1 0,0 1 0,0-1 0,-1 0 0,1 1 0,0-1 0,-1 1 0,1-1 0,-1 1 0,1-1 0,-1 1 0,1-1 0,-1 1 0,1-1 0,-1 1 0,1-1 0,-1 1 0,0-1 0,-1 1 0,0-1 0,1 1 0,-1-1 0,0 1 0,1 0 0,-1-1 0,0 1 0,0 0 0,-1 0 0,-3 0 0,1 1 0,-1-1 0,1 1 0,0 0 0,-7 2 0,-80 22 0,21-6 0,56-15 0,-1 0 0,0-1 0,0 0 0,0-1 0,0 0 0,0-1 0,0-1 0,-17-1 0,33 1 0,0 0 0,0 0 0,-1 0 0,1 0 0,0 0 0,0 0 0,-1 0 0,1 0 0,0 0 0,0 0 0,0 0 0,-1 0 0,1 0 0,0 0 0,0 0 0,0 0 0,0 0 0,-1 0 0,1 0 0,0 0 0,0 0 0,0-1 0,0 1 0,0 0 0,0 0 0,-1 0 0,1 0 0,0 0 0,0-1 0,0 1 0,0 0 0,0 0 0,0 0 0,0 0 0,0 0 0,0 0 0,0-1 0,0 1 0,0 0 0,5-6 0,12-2 0,13-1 0,-19 5 0,18-5 0,-22 6 0,1 0 0,0 1 0,1 0 0,8-1 0,1 0 0,-6 1 0,23-1 0,3 0 0,-18 0-7,-1 2-1,40 1 0,-22 1-1334,-30-1-5484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24575,'200'-1'0,"219"3"0,-158 19 0,-46-2 0,173-13 0,-53-2 0,0 25 0,-273-23 0,-1-2 0,62-6 0,-37 1 0,179 2 0,226-3 0,-337-14 0,16-1 0,57 13 0,587-1 0,-570 16 0,-110 5 0,-94-9 0,1-2 0,42-1 0,287 4 0,-342-7 0,428 2 0,-246-5 0,-205 2 0,28-3 0,-32 3 0,-1 0 0,1 0 0,-1 0 0,1 0 0,-1-1 0,1 1 0,-1 0 0,1 0 0,-1-1 0,0 1 0,1 0 0,-1-1 0,0 1 0,1-1 0,-1 1 0,0 0 0,1-1 0,-1 1 0,0-1 0,1 1 0,-1-1 0,0 0 0,0 0 0,0 0 0,0 0 0,0 1 0,0-1 0,0 0 0,-1 0 0,1 0 0,0 1 0,0-1 0,-1 0 0,1 0 0,-1 1 0,1-1 0,-1 0 0,1 1 0,-1-1 0,0 0 0,-11-12 0,-1 1 0,0 0 0,-1 1 0,-1 1 0,1 0 0,-26-12 0,-15-11 0,0-7 0,-58-56 0,66 54 0,8 8 0,-80-54 0,90 69 0,-40-36 0,-13-10 0,47 40 0,1-1 0,1-2 0,-35-38 0,25 20 0,4 4 0,-44-37 0,208 182 0,198 156 0,34 6 0,-340-253 0,-1 1 0,0 0 0,-1 1 0,-1 1 0,14 19 0,10 12 0,55 54 0,-62-69 0,-5-8 0,-21-20 0,0 1 0,0 0 0,0 0 0,-1 1 0,1 0 0,-1-1 0,0 1 0,4 9 0,-8-14 0,0 1 0,0-1 0,0 0 0,0 1 0,0-1 0,0 1 0,0-1 0,0 1 0,0-1 0,0 1 0,0-1 0,0 0 0,-1 1 0,1-1 0,0 1 0,0-1 0,-1 0 0,1 1 0,0-1 0,0 1 0,-1-1 0,1 0 0,0 0 0,-1 1 0,1-1 0,-1 0 0,1 1 0,0-1 0,-1 0 0,1 0 0,-1 0 0,1 0 0,-1 1 0,1-1 0,0 0 0,-1 0 0,1 0 0,-1 0 0,1 0 0,-1 0 0,1 0 0,-1 0 0,1 0 0,-1-1 0,-27 1 0,25 0 0,-3 0 0,1 1 0,0-1 0,-1 1 0,1 0 0,0 1 0,-1-1 0,1 1 0,0 0 0,0 1 0,-9 5 0,7-5 0,0 1 0,0-1 0,0 0 0,-14 3 0,-4 2 0,0 1 0,0 0 0,-35 20 0,39-18 0,-205 121 0,148-83 0,-319 167 0,360-193 0,27-16 0,-1 0 0,-15 7 0,23-13 0,0 0 0,0 0 0,0 0 0,-1 0 0,1 0 0,0-1 0,0 1 0,-1-1 0,1 0 0,0 0 0,-1 0 0,1 0 0,-5-2 0,30-11 0,106-38 0,-81 35 0,-1-3 0,-1-2 0,56-34 0,-54 25 0,-28 19 0,-1 0 0,0-1 0,-1-1 0,-1-1 0,27-28 0,-31 29 0,1 1 0,0 1 0,1-1 0,22-13 0,-24 17 0,6-3 0,36-16 0,-34 18 0,33-21 0,-27 14 0,53-23 0,-47 24 0,-21 11 0,-1 0 0,1 1 0,12-2 0,-16 4 0,0-1 0,-1 1 0,1-1 0,-1 0 0,1-1 0,-1 1 0,0-1 0,0-1 0,0 1 0,0-1 0,6-6 0,9-7-1365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54:45.2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1059 24575,'103'6'0,"0"3"0,107 26 0,8 0 0,-153-28 0,90 0 0,-142-7 0,-5 0 0,-1 0 0,0 0 0,1-1 0,-1 1 0,1-2 0,-1 1 0,0-1 0,0 0 0,0 0 0,13-7 0,1-3 0,0-1 0,28-24 0,-43 32 0,-1 1 0,0-2 0,0 1 0,-1-1 0,1 1 0,-1-1 0,0 0 0,-1-1 0,0 1 0,0-1 0,0 1 0,-1-1 0,3-9 0,36-237 0,-35 191 0,2 1 0,4 0 0,29-95 0,-38 150 0,-1 1 0,1-1 0,0 1 0,1 0 0,-1 0 0,1 0 0,0 1 0,1-1 0,-1 1 0,1 0 0,0 0 0,0 0 0,0 1 0,0 0 0,0 0 0,1 0 0,-1 0 0,1 1 0,9-2 0,9-3 0,1 2 0,-1 1 0,37-1 0,-45 4 0,314-3 0,-186 6 0,-144-2 0,0 0 0,0 0 0,1 0 0,-1 0 0,0 0 0,1 0 0,-1 0 0,0 0 0,1 0 0,-1 0 0,0 0 0,0 0 0,1 0 0,-1-1 0,0 1 0,0 0 0,1 0 0,-1 0 0,0 0 0,1 0 0,-1-1 0,0 1 0,0 0 0,0 0 0,1 0 0,-1-1 0,0 1 0,0 0 0,0 0 0,0-1 0,1 1 0,-1 0 0,0 0 0,0-1 0,-5-10 0,-18-14 0,20 21 0,-73-80 0,57 63 0,14 16 0,0 0 0,0-1 0,1 1 0,-6-11 0,-3-7 0,-31-51 0,77 109 0,46 50 0,-52-54 0,-22-26 0,1 1 0,-1-1 0,0 1 0,-1 1 0,0-1 0,0 1 0,4 8 0,0 3 0,-5-13 0,-1 1 0,1 1 0,-1-1 0,0 0 0,1 10 0,-3-13 0,0 0 0,0 0 0,0 0 0,-1-1 0,1 1 0,-1 0 0,0-1 0,1 1 0,-1 0 0,0-1 0,-1 1 0,1-1 0,0 1 0,-1-1 0,1 1 0,-5 3 0,1 1 0,0 0 0,1 1 0,0-1 0,0 1 0,-4 12 0,5-11 0,-1 0 0,0 0 0,-1 0 0,-8 12 0,-15 13 0,-1-1 0,-52 46 0,62-66 0,12-11 0,10-13 0,7-2 0,0 0 0,1 0 0,0 1 0,1 1 0,1 0 0,13-10 0,34-30 0,-45 35 0,-8 10 0,-1 0 0,0 0 0,0 0 0,-1 0 0,0-1 0,0 0 0,0 0 0,-1-1 0,0 1 0,-1-1 0,1 0 0,2-12 0,6-22-1365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24575,'68'-1'0,"73"3"0,-53 19 0,-15-2 0,58-13 0,-18-2 0,0 25 0,-92-23 0,0-2 0,20-6 0,-12 1 0,61 2 0,76-3 0,-114-14 0,5-1 0,20 13 0,198-1 0,-193 16 0,-37 5 0,-31-9 0,0-2 0,14-1 0,97 4 0,-116-7 0,145 2 0,-83-5 0,-69 2 0,9-3 0,-11 3 0,0 0 0,0 0 0,0 0 0,1 0 0,-1-1 0,0 1 0,0 0 0,0 0 0,0-1 0,0 1 0,1 0 0,-1-1 0,0 1 0,0-1 0,0 1 0,0 0 0,0-1 0,0 1 0,0-1 0,1 1 0,-1-1 0,0 0 0,0 0 0,0 0 0,0 0 0,0 1 0,0-1 0,0 0 0,-1 0 0,1 0 0,0 1 0,0-1 0,0 0 0,0 0 0,0 1 0,0-1 0,-1 0 0,1 1 0,0-1 0,0 0 0,-4-12 0,-1 1 0,1 0 0,-1 1 0,0 1 0,0 0 0,-8-12 0,-6-11 0,1-7 0,-20-56 0,22 54 0,3 8 0,-28-54 0,32 69 0,-15-36 0,-3-10 0,15 40 0,0-1 0,1-2 0,-12-38 0,9 20 0,0 4 0,-14-37 0,71 182 0,66 156 0,11 6 0,-114-253 0,-1 1 0,1 0 0,-1 1 0,0 1 0,4 19 0,4 12 0,18 54 0,-20-69 0,-2-8 0,-8-20 0,1 1 0,0 0 0,-1 0 0,1 1 0,-1 0 0,1-1 0,-1 1 0,2 9 0,-3-14 0,0 1 0,0-1 0,0 0 0,0 1 0,0-1 0,0 1 0,0-1 0,0 1 0,0-1 0,0 1 0,0-1 0,0 0 0,-1 1 0,1-1 0,0 1 0,0-1 0,0 0 0,0 1 0,0-1 0,0 1 0,0-1 0,0 0 0,0 0 0,-1 1 0,1-1 0,0 0 0,0 1 0,0-1 0,0 0 0,0 0 0,-1 0 0,1 0 0,0 1 0,0-1 0,0 0 0,0 0 0,0 0 0,-1 0 0,1 0 0,0 0 0,0 0 0,0 0 0,0 0 0,-1-1 0,-8 1 0,8 0 0,-1 0 0,0 1 0,0-1 0,0 1 0,1 0 0,-1 1 0,0-1 0,0 1 0,1 0 0,-1 1 0,-3 5 0,3-5 0,0 1 0,-1-1 0,1 0 0,-5 3 0,-2 2 0,1 1 0,-1 0 0,-11 20 0,13-18 0,-69 121 0,49-83 0,-107 167 0,122-193 0,8-16 0,1 0 0,-6 7 0,8-13 0,0 0 0,0 0 0,0 0 0,0 0 0,0 0 0,-1-1 0,1 1 0,0-1 0,0 0 0,0 0 0,0 0 0,0 0 0,-2-2 0,10-11 0,37-38 0,-28 35 0,-1-3 0,0-2 0,19-34 0,-18 25 0,-9 19 0,-1 0 0,0-1 0,0-1 0,-1-1 0,10-28 0,-11 29 0,0 1 0,0 1 0,1-1 0,7-13 0,-8 17 0,2-3 0,13-16 0,-13 18 0,12-21 0,-9 14 0,18-23 0,-16 24 0,-8 11 0,1 0 0,-1 1 0,5-2 0,-6 4 0,1-1 0,-1 1 0,0-1 0,0 0 0,1-1 0,-1 1 0,0-1 0,0-1 0,0 1 0,0-1 0,2-6 0,3-7-1365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24575,'200'-1'0,"214"3"0,-156 19 0,-44-2 0,171-13 0,-54-2 0,1 25 0,-270-23 0,-1-2 0,60-6 0,-36 1 0,179 2 0,223-3 0,-334-14 0,14-1 0,59 13 0,582-1 0,-568 16 0,-108 5 0,-91-9 0,0-2 0,42-1 0,284 4 0,-341-7 0,426 2 0,-243-5 0,-204 2 0,28-3 0,-33 3 0,0 0 0,0 0 0,0 0 0,3 0 0,-3-1 0,0 1 0,0 0 0,0 0 0,0-1 0,0 1 0,3 0 0,-3-1 0,0 1 0,0-1 0,0 1 0,0 0 0,0-1 0,0 1 0,0-1 0,2 1 0,-2-1 0,0 0 0,0 0 0,0 0 0,0 0 0,0 1 0,0-1 0,0 0 0,-2 0 0,2 0 0,0 1 0,0-1 0,0 0 0,0 0 0,0 1 0,0-1 0,-3 0 0,3 1 0,0-1 0,0 0 0,-12-12 0,-3 1 0,3 0 0,-2 1 0,-1 1 0,0 0 0,-23-12 0,-18-11 0,4-7 0,-60-56 0,65 54 0,9 8 0,-82-54 0,93 69 0,-43-36 0,-10-10 0,45 40 0,0-1 0,3-2 0,-36-38 0,27 20 0,0 4 0,-41-37 0,208 182 0,194 156 0,32 6 0,-334-253 0,-3 1 0,2 0 0,-2 1 0,0 1 0,11 19 0,12 12 0,53 54 0,-59-69 0,-5-8 0,-24-20 0,3 1 0,0 0 0,-4 0 0,4 1 0,-3 0 0,3-1 0,-3 1 0,6 9 0,-9-14 0,0 1 0,0-1 0,0 0 0,0 1 0,0-1 0,0 1 0,0-1 0,0 1 0,0-1 0,0 1 0,0-1 0,0 0 0,-3 1 0,3-1 0,0 1 0,0-1 0,0 0 0,0 1 0,0-1 0,0 1 0,0-1 0,0 0 0,0 0 0,-3 1 0,3-1 0,0 0 0,0 1 0,0-1 0,0 0 0,0 0 0,-3 0 0,3 0 0,0 1 0,0-1 0,0 0 0,0 0 0,0 0 0,-3 0 0,3 0 0,0 0 0,0 0 0,0 0 0,0 0 0,-3-1 0,-23 1 0,23 0 0,-3 0 0,0 1 0,0-1 0,0 1 0,3 0 0,-2 1 0,-1-1 0,0 1 0,3 0 0,-3 1 0,-9 5 0,9-5 0,1 1 0,-4-1 0,3 0 0,-15 3 0,-5 2 0,2 1 0,-2 0 0,-33 20 0,39-18 0,-203 121 0,143-83 0,-313 167 0,358-193 0,23-16 0,3 0 0,-17 7 0,23-13 0,0 0 0,0 0 0,0 0 0,0 0 0,0 0 0,-3-1 0,3 1 0,1-1 0,-1 0 0,0 0 0,0 0 0,0 0 0,-6-2 0,30-11 0,108-38 0,-82 35 0,-3-3 0,0-2 0,56-34 0,-54 25 0,-25 19 0,-3 0 0,-1-1 0,1-1 0,-3-1 0,29-28 0,-33 29 0,1 1 0,0 1 0,2-1 0,22-13 0,-25 17 0,7-3 0,38-16 0,-39 18 0,36-21 0,-26 14 0,52-23 0,-47 24 0,-23 11 0,3 0 0,-3 1 0,14-2 0,-17 4 0,3-1 0,-3 1 0,0-1 0,-1 0 0,4-1 0,-3 1 0,0-1 0,0-1 0,0 1 0,0-1 0,5-6 0,10-7-1365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  <inkml:brushProperty name="color" value="#FF0000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8:47:42.3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24575,'200'-1'0,"214"3"0,-156 19 0,-44-2 0,171-13 0,-54-2 0,1 25 0,-270-23 0,-1-2 0,60-6 0,-36 1 0,179 2 0,223-3 0,-334-14 0,14-1 0,59 13 0,582-1 0,-568 16 0,-108 5 0,-91-9 0,0-2 0,42-1 0,284 4 0,-341-7 0,426 2 0,-243-5 0,-204 2 0,28-3 0,-33 3 0,0 0 0,0 0 0,0 0 0,3 0 0,-3-1 0,0 1 0,0 0 0,0 0 0,0-1 0,0 1 0,3 0 0,-3-1 0,0 1 0,0-1 0,0 1 0,0 0 0,0-1 0,0 1 0,0-1 0,2 1 0,-2-1 0,0 0 0,0 0 0,0 0 0,0 0 0,0 1 0,0-1 0,0 0 0,-2 0 0,2 0 0,0 1 0,0-1 0,0 0 0,0 0 0,0 1 0,0-1 0,-3 0 0,3 1 0,0-1 0,0 0 0,-12-12 0,-3 1 0,3 0 0,-2 1 0,-1 1 0,0 0 0,-23-12 0,-18-11 0,4-7 0,-60-56 0,65 54 0,9 8 0,-82-54 0,93 69 0,-43-36 0,-10-10 0,45 40 0,0-1 0,3-2 0,-36-38 0,27 20 0,0 4 0,-41-37 0,208 182 0,194 156 0,32 6 0,-334-253 0,-3 1 0,2 0 0,-2 1 0,0 1 0,11 19 0,12 12 0,53 54 0,-59-69 0,-5-8 0,-24-20 0,3 1 0,0 0 0,-4 0 0,4 1 0,-3 0 0,3-1 0,-3 1 0,6 9 0,-9-14 0,0 1 0,0-1 0,0 0 0,0 1 0,0-1 0,0 1 0,0-1 0,0 1 0,0-1 0,0 1 0,0-1 0,0 0 0,-3 1 0,3-1 0,0 1 0,0-1 0,0 0 0,0 1 0,0-1 0,0 1 0,0-1 0,0 0 0,0 0 0,-3 1 0,3-1 0,0 0 0,0 1 0,0-1 0,0 0 0,0 0 0,-3 0 0,3 0 0,0 1 0,0-1 0,0 0 0,0 0 0,0 0 0,-3 0 0,3 0 0,0 0 0,0 0 0,0 0 0,0 0 0,-3-1 0,-23 1 0,23 0 0,-3 0 0,0 1 0,0-1 0,0 1 0,3 0 0,-2 1 0,-1-1 0,0 1 0,3 0 0,-3 1 0,-9 5 0,9-5 0,1 1 0,-4-1 0,3 0 0,-15 3 0,-5 2 0,2 1 0,-2 0 0,-33 20 0,39-18 0,-203 121 0,143-83 0,-313 167 0,358-193 0,23-16 0,3 0 0,-17 7 0,23-13 0,0 0 0,0 0 0,0 0 0,0 0 0,0 0 0,-3-1 0,3 1 0,1-1 0,-1 0 0,0 0 0,0 0 0,0 0 0,-6-2 0,30-11 0,108-38 0,-82 35 0,-3-3 0,0-2 0,56-34 0,-54 25 0,-25 19 0,-3 0 0,-1-1 0,1-1 0,-3-1 0,29-28 0,-33 29 0,1 1 0,0 1 0,2-1 0,22-13 0,-25 17 0,7-3 0,38-16 0,-39 18 0,36-21 0,-26 14 0,52-23 0,-47 24 0,-23 11 0,3 0 0,-3 1 0,14-2 0,-17 4 0,3-1 0,-3 1 0,0-1 0,-1 0 0,4-1 0,-3 1 0,0-1 0,0-1 0,0 1 0,0-1 0,5-6 0,10-7-1365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7:16:15.6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1 645 24575,'1104'0'0,"-957"-11"0,-7 0 0,94 11 0,277-13 0,94 1 0,-367 15 0,-91-4 0,506 15 0,-197 13 0,12-20 0,-268-10 0,-8 1 0,205 5 0,-266 18 0,-130-21 0,-1 0 0,1 0 0,-1 0 0,1 1 0,-1-1 0,1 0 0,-1 0 0,1 0 0,0 0 0,-1 0 0,1 0 0,-1 0 0,1 0 0,-1 0 0,1 0 0,-1 0 0,1-1 0,-1 1 0,1 0 0,-1 0 0,1 0 0,-1-1 0,1 1 0,-1 0 0,1 0 0,-1-1 0,0 1 0,1 0 0,-1-1 0,0 1 0,1-1 0,-1 1 0,0-1 0,1 1 0,-1 0 0,1-2 0,-13-16 0,-27-15 0,-131-82 0,116 75 0,3-3 0,1-2 0,3-2 0,-54-68 0,-57-84 0,151 194 0,10 20 0,13 22 0,-5-21 0,2 0 0,0 0 0,0-1 0,2-1 0,-1 0 0,27 18 0,-7-4 0,16 18 0,-33-30 0,0 0 0,1-1 0,21 13 0,-9-9 0,-1 0 0,-1 2 0,0 1 0,-2 1 0,-1 1 0,-1 2 0,-1 0 0,39 58 0,40 59 0,-101-140 0,0-1 0,1 0 0,-1 0 0,0 0 0,-1 1 0,1-1 0,0 0 0,-1 1 0,1-1 0,-1 0 0,0 1 0,1-1 0,-1 1 0,-1-1 0,1 1 0,0-1 0,0 0 0,-1 1 0,0-1 0,1 0 0,-1 1 0,0-1 0,0 0 0,0 0 0,0 1 0,-1-1 0,1 0 0,0 0 0,-1-1 0,0 1 0,1 0 0,-3 1 0,-9 9 0,1-1 0,-2-1 0,-26 17 0,7-5 0,13-9 0,-42 22 0,40-23 0,-38 25 0,-131 89 0,68-47 0,57-40 0,45-28 0,0 2 0,-34 27 0,42-31-1365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18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0,'105'0,"588"10,-290-9,-290-6,55-1,1356 7,-782-2,-261 41,-104-2,-342-38,-1-1,38-7,-60 6,0 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17T19:07:21.7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1,'2752'0,"-2651"5,1 4,106 25,-7-1,286-4,-273-10,-113-7,17 1,31 4,202-3,-247-14,46-4,5-22,-112 20,-1-2,49-16,11-3,-54 18,83-4,50 10,-152 3,-78-11,-150-12,-205 2,-451 21,378 1,3 17,-1 23,134-11,-180-22,447-9,-284-20,-82-1,-98 23,311-1,212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679 0 24575,'0'2565'0,"0"-2562"0,1-1 0,-1 1 0,0-1 0,-1 1 0,1-1 0,0 1 0,-1 0 0,1-1 0,-1 1 0,0-1 0,0 1 0,0-1 0,0 0 0,0 1 0,0-1 0,-1 0 0,1 0 0,-1 0 0,-3 3 0,5-4 0,-1-1 0,0 0 0,0 0 0,1 1 0,-1-1 0,0 0 0,0 0 0,0 0 0,1 0 0,-1 0 0,0 0 0,0 0 0,0 0 0,1 0 0,-1 0 0,0 0 0,0 0 0,1-1 0,-1 1 0,0 0 0,0-1 0,1 1 0,-2-1 0,-21-24 0,-105-188 0,117 197 0,-1-1 0,0 2 0,-1 0 0,-1 1 0,-23-19 0,-85-56 0,37 29 0,56 38 0,-14-10 0,-54-52 0,85 76 0,8 14 0,12 20 0,7-1 0,1 0 0,1-2 0,2 0 0,0-1 0,1 0 0,1-2 0,0 0 0,45 29 0,-34-31 0,-1 3 0,0 0 0,-2 2 0,0 1 0,45 50 0,-45-36 0,-12-15 0,38 38 0,-51-56 0,1-1 0,0 1 0,0-1 0,0 0 0,1-1 0,-1 0 0,1 0 0,0 0 0,0 0 0,0-1 0,0 0 0,1 0 0,10 1 0,-13-3 0,1 0 0,-1-1 0,0 1 0,1-1 0,-1 0 0,0-1 0,0 1 0,0-1 0,0 0 0,0 0 0,0 0 0,0 0 0,-1-1 0,1 1 0,5-6 0,51-58 0,-27 28 0,160-128 0,-127 114 0,90-92 0,-52 29 0,-88 97 0,1 1 0,0 1 0,28-21 0,-23 20 0,38-39 0,62-68 0,-142 150 0,-36 53 0,-3-4 0,-79 78 0,84-105 0,-1-2 0,-108 66 0,-23 17 0,138-96-27,30-22-308,0 2 1,1-1-1,-30 31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0 597 24575,'3050'0'0,"-3040"1"0,19-1 0,-28 0 0,0 0 0,1 0 0,-1 0 0,0 0 0,0 0 0,1-1 0,-1 1 0,0-1 0,0 1 0,1 0 0,-1-1 0,0 0 0,0 1 0,0-1 0,2-1 0,-3 1 0,1 0 0,-1 1 0,0-1 0,0 0 0,0 1 0,0-1 0,0 0 0,0 1 0,0-1 0,0 0 0,0 0 0,-1 1 0,1-1 0,0 1 0,0-1 0,-1 0 0,1 1 0,0-1 0,-1 0 0,1 1 0,0-1 0,-1 1 0,1-1 0,-2 0 0,-13-15 0,14 14 0,-23-18 0,0 0 0,-44-26 0,-15-13 0,60 41 0,12 11 0,0-2 0,0 0 0,1 0 0,0-1 0,-10-13 0,4 2 0,-1 2 0,-34-31 0,-16-16 0,-46-68 0,112 134 0,1 0 0,0-1 0,-1 1 0,1 0 0,-1-1 0,1 1 0,0-1 0,-1 1 0,1-1 0,0 1 0,-1-1 0,1 1 0,0-1 0,0 0 0,0 1 0,-1-1 0,1 1 0,0-1 0,0 1 0,0-1 0,0 0 0,0 1 0,0-1 0,0 1 0,0-1 0,0 0 0,1 0 0,0 0 0,-1 1 0,1 0 0,0-1 0,-1 1 0,1 0 0,0 0 0,-1 0 0,1-1 0,0 1 0,0 0 0,-1 0 0,1 0 0,0 0 0,0 0 0,-1 0 0,1 0 0,0 0 0,0 1 0,3 0 0,0-1 0,0 1 0,0 1 0,0-1 0,0 1 0,0-1 0,4 4 0,60 62 0,-7-6 0,106 77 0,-141-113 0,30 37 0,-42-46 0,-2-4 0,0-1 0,0-1 0,1 0 0,1-1 0,0 0 0,17 8 0,-12-7 0,-1 1 0,26 20 0,-44-31 0,1 0 0,-1 1 0,1-1 0,-1 0 0,1 1 0,-1-1 0,0 0 0,1 1 0,-1-1 0,0 1 0,1-1 0,-1 1 0,0-1 0,0 1 0,1-1 0,-1 1 0,0-1 0,0 1 0,0-1 0,0 1 0,0-1 0,0 1 0,1-1 0,-1 1 0,0-1 0,-1 1 0,1-1 0,0 1 0,0-1 0,0 1 0,0-1 0,0 1 0,0-1 0,-1 1 0,1-1 0,0 1 0,0-1 0,-1 1 0,1-1 0,0 1 0,-1-1 0,1 0 0,-1 1 0,1-1 0,0 0 0,-1 1 0,1-1 0,-1 0 0,1 1 0,-1-1 0,0 0 0,-35 15 0,20-9 0,-116 56 0,114-52 0,0 1 0,-27 22 0,28-20 0,0-1 0,-26 15 0,-141 75 0,156-87 0,1 1 0,0 1 0,2 1 0,-25 24 0,34-22 0,16-20 0,0 0 0,0 1 0,0-1 0,0 0 0,0 0 0,-1 0 0,1 1 0,0-1 0,0 0 0,0 0 0,0 0 0,0 1 0,0-1 0,0 0 0,0 0 0,0 1 0,0-1 0,0 0 0,0 0 0,1 0 0,-1 1 0,0-1 0,0 0 0,0 0 0,0 0 0,0 1 0,0-1 0,0 0 0,1 0 0,-1 0 0,0 0 0,0 1 0,0-1 0,15-1 0,-2-4 0,-1 0 0,0-1 0,0-1 0,0 0 0,-1-1 0,0 0 0,14-13 0,-3 2 0,162-147 0,-169 151 0,1 1 0,27-19 0,-34 28 0,0 0 0,0 0 0,0 0 0,1 1 0,-1 1 0,1-1 0,15-2 0,-14 5 0,-5 0 0,-1 0 0,0 0 0,1 0 0,-1 0 0,7-3 0,-11 3 0,0 1 0,0-1 0,-1 1 0,1-1 0,0 1 0,0-1 0,0 0 0,-1 1 0,1-1 0,0 0 0,-1 0 0,1 1 0,0-1 0,-1 0 0,1 0 0,-1 0 0,0 0 0,1 0 0,-1 0 0,0 0 0,1 0 0,-1 0 0,0 0 0,0 0 0,0 0 0,0 0 0,0 0 0,0 0 0,0 0 0,0 0 0,0 0 0,-1 0 0,1 0 0,-1-1 0,-6-15 0,-1 0 0,0 1 0,-2 0 0,0 0 0,-19-22 0,10 12 0,-6-7 0,-46-48 0,-82-63 0,134 128 0,-39-23 0,17 12 0,32 21 13,-27-20-472,0 3-1,-45-22 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0 803 24575,'131'-1'0,"145"3"0,-105 19 0,-29-2 0,113-13 0,-35-2 0,0 25 0,-179-23 0,-1-2 0,41-6 0,-25 1 0,118 2 0,149-3 0,-222-14 0,11-1 0,37 13 0,386-1 0,-375 16 0,-72 5 0,-61-9 0,0-2 0,27-1 0,189 4 0,-224-7 0,280 2 0,-161-5 0,-134 2 0,17-3 0,-20 3 0,-1 0 0,1 0 0,-1 0 0,0 0 0,0-1 0,1 1 0,-1 0 0,1 0 0,-1-1 0,0 1 0,0 0 0,0-1 0,0 1 0,1-1 0,-1 1 0,0 0 0,1-1 0,-1 1 0,0-1 0,0 1 0,0-1 0,0 0 0,0 0 0,0 0 0,0 0 0,0 1 0,0-1 0,0 0 0,0 0 0,0 0 0,0 1 0,0-1 0,-1 0 0,1 0 0,-1 1 0,1-1 0,0 0 0,0 1 0,-1-1 0,0 0 0,-7-12 0,0 1 0,-1 0 0,0 1 0,-1 1 0,1 0 0,-17-12 0,-10-11 0,-1-7 0,-37-56 0,43 54 0,6 8 0,-54-54 0,60 69 0,-26-36 0,-9-10 0,31 40 0,1-1 0,0-2 0,-23-38 0,17 20 0,3 4 0,-30-37 0,137 182 0,130 156 0,23 6 0,-224-253 0,0 1 0,-1 0 0,0 1 0,-1 1 0,10 19 0,6 12 0,36 54 0,-41-69 0,-3-8 0,-13-20 0,-1 1 0,0 0 0,0 0 0,0 1 0,0 0 0,0-1 0,0 1 0,2 9 0,-5-14 0,0 1 0,0-1 0,0 0 0,0 1 0,0-1 0,0 1 0,0-1 0,0 1 0,0-1 0,0 1 0,0-1 0,0 0 0,-1 1 0,1-1 0,0 1 0,0-1 0,-1 0 0,1 1 0,0-1 0,0 1 0,0-1 0,0 0 0,0 0 0,-1 1 0,1-1 0,0 0 0,0 1 0,0-1 0,-1 0 0,1 0 0,-1 0 0,1 0 0,0 1 0,0-1 0,0 0 0,-1 0 0,1 0 0,-1 0 0,1 0 0,0 0 0,0 0 0,-1 0 0,1 0 0,-1-1 0,-17 1 0,16 0 0,-2 0 0,1 1 0,-1-1 0,0 1 0,1 0 0,0 1 0,-1-1 0,1 1 0,-1 0 0,1 1 0,-6 5 0,4-5 0,1 1 0,-1-1 0,0 0 0,-8 3 0,-4 2 0,1 1 0,-1 0 0,-22 20 0,25-18 0,-134 121 0,96-83 0,-209 167 0,237-193 0,18-16 0,-2 0 0,-9 7 0,15-13 0,0 0 0,0 0 0,0 0 0,0 0 0,0 0 0,0-1 0,0 1 0,-1-1 0,1 0 0,0 0 0,0 0 0,0 0 0,-4-2 0,21-11 0,69-38 0,-53 35 0,-1-3 0,0-2 0,36-34 0,-35 25 0,-19 19 0,0 0 0,0-1 0,-1-1 0,0-1 0,17-28 0,-20 29 0,0 1 0,1 1 0,0-1 0,15-13 0,-16 17 0,4-3 0,23-16 0,-22 18 0,22-21 0,-18 14 0,35-23 0,-31 24 0,-14 11 0,0 0 0,0 1 0,8-2 0,-10 4 0,-1-1 0,0 1 0,1-1 0,-1 0 0,0-1 0,0 1 0,0-1 0,0-1 0,0 1 0,0-1 0,4-6 0,6-7-1365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7T19:01:24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1 433 24575,'16'-1'0,"0"0"0,0 0 0,0-1 0,25-4 0,-24 3 0,-1 1 0,2 0 0,-1 0 0,18 0 0,154-8 0,10-1 0,652 10 0,-416 2 0,-112-12 0,-249 12 0,-43 0 0,-1-1 0,56-3 0,-85 3 0,0 0 0,0 0 0,0 0 0,1 0 0,-1-1 0,0 1 0,0 0 0,0 0 0,0-1 0,0 1 0,0 0 0,0-1 0,0 1 0,0-1 0,0 1 0,0-1 0,-1 1 0,1-1 0,0 1 0,-1-1 0,1 1 0,0-1 0,-1 1 0,1-1 0,-1 0 0,0 1 0,1-1 0,-1 1 0,0-1 0,0 0 0,0 1 0,0-1 0,0 0 0,0 1 0,0-1 0,0 0 0,0 1 0,0-1 0,-1 1 0,1-1 0,0 0 0,-1 1 0,1-1 0,-2 0 0,-30-31 0,29 30 0,-82-61 0,-192-108 0,227 146 0,38 20 0,0 0 0,2-1 0,-1 1 0,1-1 0,1 0 0,-16-14 0,25 20 0,0 0 0,-1-1 0,1 1 0,0 0 0,0 0 0,0-1 0,0 1 0,0 0 0,0-1 0,0 1 0,0 0 0,0-1 0,0 1 0,0 0 0,0 0 0,0-1 0,1 1 0,-1 0 0,0-1 0,0 1 0,1 0 0,-1 0 0,0-1 0,0 1 0,1 0 0,-1 0 0,1-1 0,-1 1 0,0 0 0,1 0 0,-1 0 0,1-1 0,-1 1 0,1 0 0,-1 0 0,1 0 0,-1 0 0,1 0 0,-1 0 0,1 0 0,0-1 0,-1 1 0,1 0 0,-1 0 0,1 0 0,-1 0 0,1 0 0,0 0 0,-1 0 0,1 0 0,-1 1 0,1-1 0,-1 0 0,1 0 0,-1 0 0,1 0 0,-1 0 0,1 0 0,0 1 0,37 4 0,-14 3 0,0 0 0,-1 1 0,-1 0 0,0 1 0,-2 0 0,0 1 0,-1 0 0,17 13 0,11 5 0,-35-20 0,-1 0 0,-1 0 0,0 0 0,-2 1 0,0 0 0,0 0 0,-2 0 0,-1 0 0,0 1 0,4 21 0,2 1 0,-8-28 0,-1 1 0,0-1 0,-1 1 0,-1 0 0,0 8 0,-1-12 0,1 0 0,-1 0 0,0 0 0,0 0 0,0 0 0,-1-1 0,1 1 0,-1 0 0,0 0 0,0-1 0,0 1 0,-1-1 0,1 1 0,0-1 0,-1 1 0,0-1 0,0 0 0,-6 3 0,-12 4 0,0 2 0,1-1 0,1 1 0,1 1 0,0 0 0,2 0 0,-19 17 0,-23 15 0,38-31 0,-1 0 0,-1 0 0,-1-1 0,-37 14 0,-112 33 0,107-37 0,64-20 0,0-1 0,-1 1 0,1 0 0,0-1 0,0 1 0,-1-1 0,1 1 0,0-1 0,-1 0 0,1 1 0,-1-1 0,1 0 0,-1 1 0,1-1 0,-1 0 0,0 0 0,1 0 0,-1 0 0,1 0 0,-1 0 0,0 0 0,1 0 0,-1 0 0,1 0 0,-1 0 0,0-1 0,1 1 0,-1 0 0,1-1 0,-1 1 0,-1-1 0,2-1 0,-1 0 0,1 1 0,0-1 0,0 0 0,0 0 0,1 0 0,-1 0 0,1 0 0,0 0 0,0 0 0,0 0 0,1-4 0,21-87 0,-11 57 0,3-64 0,-18 32 0,0 28 0,4 1 0,2 0 0,19-63 0,-20 99 0,2-5 0,0 0 0,1 0 0,0 0 0,1 0 0,1 0 0,15-14 0,-20 21 0,0 1 0,1-1 0,-1 0 0,1 1 0,-1-1 0,1 1 0,0-1 0,-1 1 0,1 0 0,0-1 0,0 1 0,-1 0 0,1-1 0,0 1 0,0 0 0,0 0 0,0 0 0,0 0 0,0 0 0,-1 0 0,1 0 0,0 0 0,0 0 0,0 1 0,0-1 0,-1 0 0,1 1 0,0-1 0,0 0 0,2 2 0,58 21 0,-44-15 0,130 42 0,-99-35 0,-3 1 0,82 36 0,-120-48 0,-1 0 0,0 1 0,0-1 0,-1 1 0,0-1 0,6 7 0,-11-10 0,0 0 0,0 0 0,0 0 0,-1 0 0,1 0 0,0 0 0,-1 0 0,1 0 0,-1 0 0,0 0 0,0 0 0,1 0 0,-1 0 0,0 0 0,-1 0 0,1 0 0,0 0 0,-1 0 0,1 0 0,-1 0 0,1 0 0,-1 0 0,0 0 0,0 0 0,0 0 0,0-1 0,0 1 0,0 0 0,0 0 0,0 0 0,-1-1 0,1 1 0,-1 0 0,1-1 0,-1 1 0,1-1 0,-1 1 0,0-1 0,-2 1 0,-23 8 0,0 0 0,1 1 0,1 1 0,1 0 0,1 0 0,1 2 0,0-1 0,-18 16 0,-56 53 0,96-81 0,0 0 0,0 0 0,0 0 0,0 0 0,0 0 0,0 0 0,0-1 0,0 1 0,0 0 0,0 0 0,0 0 0,0 0 0,0 0 0,0 0 0,0 0 0,0 0 0,0 0 0,-1 0 0,1 0 0,0-1 0,0 1 0,0 0 0,0 0 0,0 0 0,0 0 0,0 0 0,-1 0 0,1 0 0,0 0 0,0 0 0,0 0 0,0 0 0,0 0 0,0 0 0,-1 0 0,1 0 0,0 0 0,0 0 0,0 0 0,0 0 0,-1 0 0,1 0 0,0 0 0,0 0 0,0 0 0,0 0 0,0 0 0,-1 0 0,1 0 0,0 0 0,0 0 0,0 0 0,0 0 0,0 0 0,-1 0 0,1 0 0,0 0 0,0 0 0,0 0 0,0 0 0,0 0 0,0 1 0,0-1 0,0 0 0,-1 0 0,1 0 0,0 0 0,0 0 0,-3-12 0,2-14 0,5-231 0,2 240 0,-6 17 0,1 0 0,-1 0 0,0 0 0,1 0 0,-1 0 0,1 0 0,-1 0 0,1 0 0,-1 0 0,0-1 0,1 1 0,-1 0 0,1 0 0,-1 0 0,1 0 0,-1 0 0,1 0 0,-1 1 0,1-1 0,-1 0 0,0 0 0,1 0 0,-1 0 0,1 0 0,-1 0 0,0 0 0,1 0 0,-1 1 0,1-1 0,-1 0 0,0 0 0,1 0 0,-1 0 0,0 1 0,1-1 0,38 28 0,-29-19 0,71 56-1365,-48-38-5461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9/20/2024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4" Type="http://schemas.openxmlformats.org/officeDocument/2006/relationships/image" Target="../media/image4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0.png"/><Relationship Id="rId4" Type="http://schemas.openxmlformats.org/officeDocument/2006/relationships/customXml" Target="../ink/ink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customXml" Target="../ink/ink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customXml" Target="../ink/ink10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customXml" Target="../ink/ink12.xml"/><Relationship Id="rId10" Type="http://schemas.openxmlformats.org/officeDocument/2006/relationships/image" Target="../media/image16.png"/><Relationship Id="rId4" Type="http://schemas.openxmlformats.org/officeDocument/2006/relationships/image" Target="../media/image13.png"/><Relationship Id="rId9" Type="http://schemas.openxmlformats.org/officeDocument/2006/relationships/customXml" Target="../ink/ink1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customXml" Target="../ink/ink16.xml"/><Relationship Id="rId10" Type="http://schemas.openxmlformats.org/officeDocument/2006/relationships/image" Target="../media/image160.png"/><Relationship Id="rId4" Type="http://schemas.openxmlformats.org/officeDocument/2006/relationships/image" Target="../media/image130.png"/><Relationship Id="rId9" Type="http://schemas.openxmlformats.org/officeDocument/2006/relationships/customXml" Target="../ink/ink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0.png"/><Relationship Id="rId5" Type="http://schemas.openxmlformats.org/officeDocument/2006/relationships/customXml" Target="../ink/ink20.xml"/><Relationship Id="rId4" Type="http://schemas.openxmlformats.org/officeDocument/2006/relationships/image" Target="../media/image1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3.xml"/><Relationship Id="rId4" Type="http://schemas.openxmlformats.org/officeDocument/2006/relationships/image" Target="../media/image15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customXml" Target="../ink/ink24.xml"/><Relationship Id="rId7" Type="http://schemas.openxmlformats.org/officeDocument/2006/relationships/customXml" Target="../ink/ink2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5.xml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28.xml"/><Relationship Id="rId10" Type="http://schemas.openxmlformats.org/officeDocument/2006/relationships/image" Target="../media/image22.png"/><Relationship Id="rId4" Type="http://schemas.openxmlformats.org/officeDocument/2006/relationships/image" Target="../media/image150.png"/><Relationship Id="rId9" Type="http://schemas.openxmlformats.org/officeDocument/2006/relationships/customXml" Target="../ink/ink30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1.xml"/><Relationship Id="rId7" Type="http://schemas.openxmlformats.org/officeDocument/2006/relationships/customXml" Target="../ink/ink3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customXml" Target="../ink/ink32.xml"/><Relationship Id="rId10" Type="http://schemas.openxmlformats.org/officeDocument/2006/relationships/image" Target="../media/image23.png"/><Relationship Id="rId4" Type="http://schemas.openxmlformats.org/officeDocument/2006/relationships/image" Target="../media/image150.png"/><Relationship Id="rId9" Type="http://schemas.openxmlformats.org/officeDocument/2006/relationships/customXml" Target="../ink/ink34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5.xml"/><Relationship Id="rId7" Type="http://schemas.openxmlformats.org/officeDocument/2006/relationships/customXml" Target="../ink/ink3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6.xml"/><Relationship Id="rId4" Type="http://schemas.openxmlformats.org/officeDocument/2006/relationships/image" Target="../media/image15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38.xml"/><Relationship Id="rId7" Type="http://schemas.openxmlformats.org/officeDocument/2006/relationships/customXml" Target="../ink/ink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39.xml"/><Relationship Id="rId4" Type="http://schemas.openxmlformats.org/officeDocument/2006/relationships/image" Target="../media/image1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42.xml"/><Relationship Id="rId4" Type="http://schemas.openxmlformats.org/officeDocument/2006/relationships/image" Target="../media/image1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44.xml"/><Relationship Id="rId7" Type="http://schemas.openxmlformats.org/officeDocument/2006/relationships/customXml" Target="../ink/ink4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45.xml"/><Relationship Id="rId10" Type="http://schemas.openxmlformats.org/officeDocument/2006/relationships/image" Target="../media/image25.png"/><Relationship Id="rId4" Type="http://schemas.openxmlformats.org/officeDocument/2006/relationships/image" Target="../media/image150.png"/><Relationship Id="rId9" Type="http://schemas.openxmlformats.org/officeDocument/2006/relationships/customXml" Target="../ink/ink4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48.xml"/><Relationship Id="rId7" Type="http://schemas.openxmlformats.org/officeDocument/2006/relationships/customXml" Target="../ink/ink5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5" Type="http://schemas.openxmlformats.org/officeDocument/2006/relationships/customXml" Target="../ink/ink49.xml"/><Relationship Id="rId10" Type="http://schemas.openxmlformats.org/officeDocument/2006/relationships/image" Target="../media/image26.png"/><Relationship Id="rId4" Type="http://schemas.openxmlformats.org/officeDocument/2006/relationships/image" Target="../media/image150.png"/><Relationship Id="rId9" Type="http://schemas.openxmlformats.org/officeDocument/2006/relationships/customXml" Target="../ink/ink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.png"/><Relationship Id="rId3" Type="http://schemas.openxmlformats.org/officeDocument/2006/relationships/customXml" Target="../ink/ink52.xml"/><Relationship Id="rId7" Type="http://schemas.openxmlformats.org/officeDocument/2006/relationships/customXml" Target="../ink/ink54.xml"/><Relationship Id="rId12" Type="http://schemas.openxmlformats.org/officeDocument/2006/relationships/customXml" Target="../ink/ink5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7.png"/><Relationship Id="rId5" Type="http://schemas.openxmlformats.org/officeDocument/2006/relationships/customXml" Target="../ink/ink53.xml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customXml" Target="../ink/ink5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9.xml"/><Relationship Id="rId3" Type="http://schemas.openxmlformats.org/officeDocument/2006/relationships/image" Target="../media/image33.png"/><Relationship Id="rId7" Type="http://schemas.openxmlformats.org/officeDocument/2006/relationships/image" Target="../media/image3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8.xml"/><Relationship Id="rId5" Type="http://schemas.openxmlformats.org/officeDocument/2006/relationships/image" Target="../media/image290.png"/><Relationship Id="rId4" Type="http://schemas.openxmlformats.org/officeDocument/2006/relationships/customXml" Target="../ink/ink57.xml"/><Relationship Id="rId9" Type="http://schemas.openxmlformats.org/officeDocument/2006/relationships/image" Target="../media/image31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60.xml"/><Relationship Id="rId7" Type="http://schemas.openxmlformats.org/officeDocument/2006/relationships/customXml" Target="../ink/ink6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1.xml"/><Relationship Id="rId4" Type="http://schemas.openxmlformats.org/officeDocument/2006/relationships/image" Target="../media/image15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customXml" Target="../ink/ink63.xml"/><Relationship Id="rId7" Type="http://schemas.openxmlformats.org/officeDocument/2006/relationships/customXml" Target="../ink/ink6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4.xml"/><Relationship Id="rId4" Type="http://schemas.openxmlformats.org/officeDocument/2006/relationships/image" Target="../media/image1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3" Type="http://schemas.openxmlformats.org/officeDocument/2006/relationships/customXml" Target="../ink/ink66.xml"/><Relationship Id="rId7" Type="http://schemas.openxmlformats.org/officeDocument/2006/relationships/customXml" Target="../ink/ink6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67.xml"/><Relationship Id="rId4" Type="http://schemas.openxmlformats.org/officeDocument/2006/relationships/image" Target="../media/image15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customXml" Target="../ink/ink69.xml"/><Relationship Id="rId7" Type="http://schemas.openxmlformats.org/officeDocument/2006/relationships/customXml" Target="../ink/ink7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35.png"/><Relationship Id="rId5" Type="http://schemas.openxmlformats.org/officeDocument/2006/relationships/customXml" Target="../ink/ink70.xml"/><Relationship Id="rId10" Type="http://schemas.openxmlformats.org/officeDocument/2006/relationships/customXml" Target="../ink/ink72.xml"/><Relationship Id="rId4" Type="http://schemas.openxmlformats.org/officeDocument/2006/relationships/image" Target="../media/image150.png"/><Relationship Id="rId9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customXml" Target="../ink/ink73.xml"/><Relationship Id="rId7" Type="http://schemas.openxmlformats.org/officeDocument/2006/relationships/customXml" Target="../ink/ink7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4.xml"/><Relationship Id="rId4" Type="http://schemas.openxmlformats.org/officeDocument/2006/relationships/image" Target="../media/image15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customXml" Target="../ink/ink76.xml"/><Relationship Id="rId7" Type="http://schemas.openxmlformats.org/officeDocument/2006/relationships/customXml" Target="../ink/ink7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77.xml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79.xml"/><Relationship Id="rId7" Type="http://schemas.openxmlformats.org/officeDocument/2006/relationships/customXml" Target="../ink/ink8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80.xml"/><Relationship Id="rId4" Type="http://schemas.openxmlformats.org/officeDocument/2006/relationships/image" Target="../media/image150.png"/><Relationship Id="rId9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customXml" Target="../ink/ink82.xml"/><Relationship Id="rId7" Type="http://schemas.openxmlformats.org/officeDocument/2006/relationships/customXml" Target="../ink/ink8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83.xml"/><Relationship Id="rId10" Type="http://schemas.openxmlformats.org/officeDocument/2006/relationships/image" Target="../media/image40.png"/><Relationship Id="rId4" Type="http://schemas.openxmlformats.org/officeDocument/2006/relationships/image" Target="../media/image150.png"/><Relationship Id="rId9" Type="http://schemas.openxmlformats.org/officeDocument/2006/relationships/customXml" Target="../ink/ink85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customXml" Target="../ink/ink86.xml"/><Relationship Id="rId7" Type="http://schemas.openxmlformats.org/officeDocument/2006/relationships/customXml" Target="../ink/ink8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customXml" Target="../ink/ink87.xml"/><Relationship Id="rId10" Type="http://schemas.openxmlformats.org/officeDocument/2006/relationships/image" Target="../media/image42.png"/><Relationship Id="rId4" Type="http://schemas.openxmlformats.org/officeDocument/2006/relationships/image" Target="../media/image150.png"/><Relationship Id="rId9" Type="http://schemas.openxmlformats.org/officeDocument/2006/relationships/customXml" Target="../ink/ink89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4.png"/><Relationship Id="rId3" Type="http://schemas.openxmlformats.org/officeDocument/2006/relationships/customXml" Target="../ink/ink90.xml"/><Relationship Id="rId7" Type="http://schemas.openxmlformats.org/officeDocument/2006/relationships/customXml" Target="../ink/ink92.xml"/><Relationship Id="rId12" Type="http://schemas.openxmlformats.org/officeDocument/2006/relationships/customXml" Target="../ink/ink9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43.png"/><Relationship Id="rId5" Type="http://schemas.openxmlformats.org/officeDocument/2006/relationships/customXml" Target="../ink/ink91.xml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150.png"/><Relationship Id="rId9" Type="http://schemas.openxmlformats.org/officeDocument/2006/relationships/customXml" Target="../ink/ink93.xml"/><Relationship Id="rId14" Type="http://schemas.openxmlformats.org/officeDocument/2006/relationships/customXml" Target="../ink/ink9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3" Type="http://schemas.openxmlformats.org/officeDocument/2006/relationships/customXml" Target="../ink/ink96.xml"/><Relationship Id="rId7" Type="http://schemas.openxmlformats.org/officeDocument/2006/relationships/customXml" Target="../ink/ink98.xml"/><Relationship Id="rId12" Type="http://schemas.openxmlformats.org/officeDocument/2006/relationships/customXml" Target="../ink/ink10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43.png"/><Relationship Id="rId5" Type="http://schemas.openxmlformats.org/officeDocument/2006/relationships/customXml" Target="../ink/ink97.xml"/><Relationship Id="rId15" Type="http://schemas.openxmlformats.org/officeDocument/2006/relationships/image" Target="../media/image51.png"/><Relationship Id="rId10" Type="http://schemas.openxmlformats.org/officeDocument/2006/relationships/image" Target="../media/image49.png"/><Relationship Id="rId4" Type="http://schemas.openxmlformats.org/officeDocument/2006/relationships/image" Target="../media/image46.png"/><Relationship Id="rId9" Type="http://schemas.openxmlformats.org/officeDocument/2006/relationships/customXml" Target="../ink/ink99.xml"/><Relationship Id="rId14" Type="http://schemas.openxmlformats.org/officeDocument/2006/relationships/customXml" Target="../ink/ink10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3" Type="http://schemas.openxmlformats.org/officeDocument/2006/relationships/customXml" Target="../ink/ink102.xml"/><Relationship Id="rId7" Type="http://schemas.openxmlformats.org/officeDocument/2006/relationships/customXml" Target="../ink/ink104.xml"/><Relationship Id="rId12" Type="http://schemas.openxmlformats.org/officeDocument/2006/relationships/customXml" Target="../ink/ink10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3.png"/><Relationship Id="rId5" Type="http://schemas.openxmlformats.org/officeDocument/2006/relationships/customXml" Target="../ink/ink103.xml"/><Relationship Id="rId15" Type="http://schemas.openxmlformats.org/officeDocument/2006/relationships/image" Target="../media/image55.png"/><Relationship Id="rId10" Type="http://schemas.openxmlformats.org/officeDocument/2006/relationships/image" Target="../media/image53.png"/><Relationship Id="rId4" Type="http://schemas.openxmlformats.org/officeDocument/2006/relationships/image" Target="../media/image28.png"/><Relationship Id="rId9" Type="http://schemas.openxmlformats.org/officeDocument/2006/relationships/customXml" Target="../ink/ink105.xml"/><Relationship Id="rId14" Type="http://schemas.openxmlformats.org/officeDocument/2006/relationships/customXml" Target="../ink/ink10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029200" y="3008031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Linked Lists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r>
              <a:rPr lang="en-US" sz="2800" spc="-20" dirty="0">
                <a:latin typeface="Calibri"/>
                <a:cs typeface="Calibri"/>
              </a:rPr>
              <a:t>&amp; Iliana </a:t>
            </a:r>
            <a:r>
              <a:rPr lang="en-US" sz="2800" spc="-20" dirty="0" err="1">
                <a:latin typeface="Calibri"/>
                <a:cs typeface="Calibri"/>
              </a:rPr>
              <a:t>Castillon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2A13E7-D1D0-A2AC-9A5B-A1A5861388E6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8634E5C-22DB-6B8D-2641-5000A9433F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5CBA04-02F4-F025-12BC-7F784EAC98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A895639F-4389-316B-D936-A4CD7AC474CE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4FE3E2-E2DC-76D8-C3DC-278CE9622BDD}"/>
              </a:ext>
            </a:extLst>
          </p:cNvPr>
          <p:cNvSpPr txBox="1"/>
          <p:nvPr/>
        </p:nvSpPr>
        <p:spPr>
          <a:xfrm>
            <a:off x="453105" y="5951863"/>
            <a:ext cx="944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also has a pointer to the start of the Linked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400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07866F-5C63-42AD-3599-37558652EF92}"/>
              </a:ext>
            </a:extLst>
          </p:cNvPr>
          <p:cNvSpPr txBox="1"/>
          <p:nvPr/>
        </p:nvSpPr>
        <p:spPr>
          <a:xfrm>
            <a:off x="1066800" y="22495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14:cNvPr>
              <p14:cNvContentPartPr/>
              <p14:nvPr/>
            </p14:nvContentPartPr>
            <p14:xfrm>
              <a:off x="1347429" y="2694060"/>
              <a:ext cx="583200" cy="94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52F1C5F-6A22-2596-4C8C-B1A80481AA4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29429" y="2676060"/>
                <a:ext cx="618840" cy="97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5894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3F3CF5-8ACB-6FBF-FB78-6F117BD0BB8C}"/>
              </a:ext>
            </a:extLst>
          </p:cNvPr>
          <p:cNvSpPr txBox="1"/>
          <p:nvPr/>
        </p:nvSpPr>
        <p:spPr>
          <a:xfrm>
            <a:off x="381000" y="8546"/>
            <a:ext cx="1959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Node.java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6F8B87-55AA-B4C4-5177-C4A5C2D8774C}"/>
              </a:ext>
            </a:extLst>
          </p:cNvPr>
          <p:cNvSpPr txBox="1"/>
          <p:nvPr/>
        </p:nvSpPr>
        <p:spPr>
          <a:xfrm>
            <a:off x="4114800" y="46033"/>
            <a:ext cx="31422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LinkedList.java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FAE075-B363-9D84-1D39-81C4C42FD74B}"/>
              </a:ext>
            </a:extLst>
          </p:cNvPr>
          <p:cNvSpPr txBox="1"/>
          <p:nvPr/>
        </p:nvSpPr>
        <p:spPr>
          <a:xfrm>
            <a:off x="8261116" y="44381"/>
            <a:ext cx="3930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nsolas" panose="020B0609020204030204" pitchFamily="49" charset="0"/>
              </a:rPr>
              <a:t>LinkedListDemo.java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760D775-0930-0446-FA75-A573CFFCEAAB}"/>
              </a:ext>
            </a:extLst>
          </p:cNvPr>
          <p:cNvCxnSpPr/>
          <p:nvPr/>
        </p:nvCxnSpPr>
        <p:spPr>
          <a:xfrm>
            <a:off x="3200400" y="152400"/>
            <a:ext cx="0" cy="6172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78C179-FF33-20CE-A1E4-B42B06F18976}"/>
              </a:ext>
            </a:extLst>
          </p:cNvPr>
          <p:cNvCxnSpPr/>
          <p:nvPr/>
        </p:nvCxnSpPr>
        <p:spPr>
          <a:xfrm>
            <a:off x="7848600" y="152400"/>
            <a:ext cx="0" cy="61722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6C1C4EC-724C-1EF2-CEAD-770B77E0EE38}"/>
              </a:ext>
            </a:extLst>
          </p:cNvPr>
          <p:cNvSpPr/>
          <p:nvPr/>
        </p:nvSpPr>
        <p:spPr>
          <a:xfrm>
            <a:off x="152400" y="1446157"/>
            <a:ext cx="2527144" cy="11491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7A317A-3ACE-3AA1-4BCB-C6C0E68589E6}"/>
              </a:ext>
            </a:extLst>
          </p:cNvPr>
          <p:cNvCxnSpPr>
            <a:cxnSpLocks/>
          </p:cNvCxnSpPr>
          <p:nvPr/>
        </p:nvCxnSpPr>
        <p:spPr>
          <a:xfrm>
            <a:off x="2286000" y="1446158"/>
            <a:ext cx="0" cy="1149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AFE9A0B-54BE-77A8-CF9C-EEEFB21D3166}"/>
                  </a:ext>
                </a:extLst>
              </p14:cNvPr>
              <p14:cNvContentPartPr/>
              <p14:nvPr/>
            </p14:nvContentPartPr>
            <p14:xfrm rot="2174015">
              <a:off x="2510163" y="1803957"/>
              <a:ext cx="490010" cy="433514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AFE9A0B-54BE-77A8-CF9C-EEEFB21D31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 rot="2174015">
                <a:off x="2492174" y="1785969"/>
                <a:ext cx="525627" cy="469131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Picture 34">
            <a:extLst>
              <a:ext uri="{FF2B5EF4-FFF2-40B4-BE49-F238E27FC236}">
                <a16:creationId xmlns:a16="http://schemas.microsoft.com/office/drawing/2014/main" id="{5F481C8C-5323-F816-059D-8C890D216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0783" y="838200"/>
            <a:ext cx="3587434" cy="1089717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3CB8EBB-9CC9-815B-5A95-9A5A6B093640}"/>
              </a:ext>
            </a:extLst>
          </p:cNvPr>
          <p:cNvSpPr txBox="1"/>
          <p:nvPr/>
        </p:nvSpPr>
        <p:spPr>
          <a:xfrm>
            <a:off x="152400" y="3214999"/>
            <a:ext cx="29285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Blueprint for a single node in our data structure. Nodes have data, and a pointer to the next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A89431-EB42-39C9-64C8-EA865823DF08}"/>
              </a:ext>
            </a:extLst>
          </p:cNvPr>
          <p:cNvSpPr txBox="1"/>
          <p:nvPr/>
        </p:nvSpPr>
        <p:spPr>
          <a:xfrm>
            <a:off x="731256" y="175910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997D623-FA04-5E08-EAF1-677BB388FF5C}"/>
              </a:ext>
            </a:extLst>
          </p:cNvPr>
          <p:cNvSpPr txBox="1"/>
          <p:nvPr/>
        </p:nvSpPr>
        <p:spPr>
          <a:xfrm>
            <a:off x="4114800" y="2896829"/>
            <a:ext cx="29717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of nodes connected by pointers. </a:t>
            </a:r>
          </a:p>
          <a:p>
            <a:endParaRPr lang="en-US" dirty="0"/>
          </a:p>
          <a:p>
            <a:r>
              <a:rPr lang="en-US" b="1" dirty="0">
                <a:latin typeface="Consolas" panose="020B0609020204030204" pitchFamily="49" charset="0"/>
              </a:rPr>
              <a:t>head</a:t>
            </a:r>
            <a:r>
              <a:rPr lang="en-US" dirty="0"/>
              <a:t> pointer</a:t>
            </a:r>
          </a:p>
          <a:p>
            <a:r>
              <a:rPr lang="en-US" b="1" dirty="0">
                <a:latin typeface="Consolas" panose="020B0609020204030204" pitchFamily="49" charset="0"/>
              </a:rPr>
              <a:t>size</a:t>
            </a:r>
            <a:r>
              <a:rPr lang="en-US" dirty="0"/>
              <a:t> of linked list</a:t>
            </a:r>
          </a:p>
          <a:p>
            <a:endParaRPr lang="en-US" dirty="0"/>
          </a:p>
          <a:p>
            <a:r>
              <a:rPr lang="en-US" dirty="0"/>
              <a:t>Methods for adding, removing, searching for nodes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00006FE-ACFF-27CF-8407-BCC088F5B64A}"/>
              </a:ext>
            </a:extLst>
          </p:cNvPr>
          <p:cNvSpPr txBox="1"/>
          <p:nvPr/>
        </p:nvSpPr>
        <p:spPr>
          <a:xfrm>
            <a:off x="8762999" y="3326150"/>
            <a:ext cx="2971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Creates the LinkedList</a:t>
            </a:r>
          </a:p>
          <a:p>
            <a:endParaRPr lang="en-US" dirty="0"/>
          </a:p>
          <a:p>
            <a:r>
              <a:rPr lang="en-US" dirty="0"/>
              <a:t>Calls methods to manipulate Linked List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A9CE003-1A5E-52AB-1097-003ABA502E0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61349" y="838200"/>
            <a:ext cx="3910013" cy="181880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1364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8077200" y="3048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10210800" y="3048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ECFC0E93-7319-13B5-091C-C4A13753226C}"/>
              </a:ext>
            </a:extLst>
          </p:cNvPr>
          <p:cNvSpPr/>
          <p:nvPr/>
        </p:nvSpPr>
        <p:spPr>
          <a:xfrm>
            <a:off x="8077200" y="206420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8DE5A4-6F3E-BED3-BB42-57610230AAC8}"/>
              </a:ext>
            </a:extLst>
          </p:cNvPr>
          <p:cNvCxnSpPr>
            <a:cxnSpLocks/>
          </p:cNvCxnSpPr>
          <p:nvPr/>
        </p:nvCxnSpPr>
        <p:spPr>
          <a:xfrm>
            <a:off x="10210800" y="206420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8080897" y="3829129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10214497" y="3829129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8514661" y="6858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B47931-7940-2769-47CF-317159F8BD3A}"/>
              </a:ext>
            </a:extLst>
          </p:cNvPr>
          <p:cNvSpPr txBox="1"/>
          <p:nvPr/>
        </p:nvSpPr>
        <p:spPr>
          <a:xfrm>
            <a:off x="8541874" y="254521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8540130" y="436337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1484575-B1B6-CA3A-95C3-29AD3ED4C6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1209020"/>
            <a:ext cx="5856524" cy="4300502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3253FE0B-CFE3-ACC9-3D77-E2168F8516DE}"/>
              </a:ext>
            </a:extLst>
          </p:cNvPr>
          <p:cNvSpPr/>
          <p:nvPr/>
        </p:nvSpPr>
        <p:spPr>
          <a:xfrm>
            <a:off x="4267200" y="1849486"/>
            <a:ext cx="609600" cy="741314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26ED65-49C6-555A-3AF2-784DDF21FDE0}"/>
              </a:ext>
            </a:extLst>
          </p:cNvPr>
          <p:cNvSpPr txBox="1"/>
          <p:nvPr/>
        </p:nvSpPr>
        <p:spPr>
          <a:xfrm>
            <a:off x="4945919" y="1917412"/>
            <a:ext cx="10502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ED95B0AB-2A76-C5DF-58FB-CF2B300863F0}"/>
              </a:ext>
            </a:extLst>
          </p:cNvPr>
          <p:cNvSpPr/>
          <p:nvPr/>
        </p:nvSpPr>
        <p:spPr>
          <a:xfrm>
            <a:off x="3886200" y="2860454"/>
            <a:ext cx="609600" cy="41597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75F10F-EE11-4638-D718-14E5E5A6DDFE}"/>
              </a:ext>
            </a:extLst>
          </p:cNvPr>
          <p:cNvSpPr txBox="1"/>
          <p:nvPr/>
        </p:nvSpPr>
        <p:spPr>
          <a:xfrm>
            <a:off x="4675508" y="2568647"/>
            <a:ext cx="26396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Pointer to next Node</a:t>
            </a:r>
          </a:p>
        </p:txBody>
      </p:sp>
    </p:spTree>
    <p:extLst>
      <p:ext uri="{BB962C8B-B14F-4D97-AF65-F5344CB8AC3E}">
        <p14:creationId xmlns:p14="http://schemas.microsoft.com/office/powerpoint/2010/main" val="1840460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41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reese.getNext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A1AEA-5DEB-FD19-2329-9327EFBFC1D3}"/>
              </a:ext>
            </a:extLst>
          </p:cNvPr>
          <p:cNvSpPr txBox="1"/>
          <p:nvPr/>
        </p:nvSpPr>
        <p:spPr>
          <a:xfrm>
            <a:off x="8229600" y="171308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598567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05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6388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reese.getNext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AE51AF-9DBC-95A5-B0C4-385BD7E0581B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A8C24A-3246-38EA-8639-6768CE0B6C65}"/>
              </a:ext>
            </a:extLst>
          </p:cNvPr>
          <p:cNvSpPr txBox="1"/>
          <p:nvPr/>
        </p:nvSpPr>
        <p:spPr>
          <a:xfrm>
            <a:off x="6477000" y="1806336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would print out the Cosmo node’s data</a:t>
            </a:r>
          </a:p>
        </p:txBody>
      </p:sp>
    </p:spTree>
    <p:extLst>
      <p:ext uri="{BB962C8B-B14F-4D97-AF65-F5344CB8AC3E}">
        <p14:creationId xmlns:p14="http://schemas.microsoft.com/office/powerpoint/2010/main" val="1694499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14:cNvPr>
              <p14:cNvContentPartPr/>
              <p14:nvPr/>
            </p14:nvContentPartPr>
            <p14:xfrm>
              <a:off x="3617053" y="5302105"/>
              <a:ext cx="2035440" cy="4690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A0E7A82-DEB4-A201-C1E7-D74A0ECCF3F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9053" y="5284105"/>
                <a:ext cx="2071080" cy="5047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reese.setNext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4A1AEA-5DEB-FD19-2329-9327EFBFC1D3}"/>
              </a:ext>
            </a:extLst>
          </p:cNvPr>
          <p:cNvSpPr txBox="1"/>
          <p:nvPr/>
        </p:nvSpPr>
        <p:spPr>
          <a:xfrm>
            <a:off x="7338272" y="175456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51994-C40A-19E7-CB08-C37AC0826478}"/>
              </a:ext>
            </a:extLst>
          </p:cNvPr>
          <p:cNvSpPr/>
          <p:nvPr/>
        </p:nvSpPr>
        <p:spPr>
          <a:xfrm>
            <a:off x="8707266" y="2412428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A866EC-29C4-243B-4A0D-6F2D30621784}"/>
              </a:ext>
            </a:extLst>
          </p:cNvPr>
          <p:cNvCxnSpPr>
            <a:cxnSpLocks/>
          </p:cNvCxnSpPr>
          <p:nvPr/>
        </p:nvCxnSpPr>
        <p:spPr>
          <a:xfrm>
            <a:off x="10840866" y="2412428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7D6B6E-C860-BBE6-C255-6ECA157586BF}"/>
              </a:ext>
            </a:extLst>
          </p:cNvPr>
          <p:cNvSpPr txBox="1"/>
          <p:nvPr/>
        </p:nvSpPr>
        <p:spPr>
          <a:xfrm>
            <a:off x="9171940" y="289344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AB44-056A-B97C-9300-405D8E968576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val="249429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2CB6A6-E95D-B144-71B0-F17573369C18}"/>
              </a:ext>
            </a:extLst>
          </p:cNvPr>
          <p:cNvSpPr/>
          <p:nvPr/>
        </p:nvSpPr>
        <p:spPr>
          <a:xfrm>
            <a:off x="10668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ADE7E59-D502-1CAF-0701-1CD211785369}"/>
              </a:ext>
            </a:extLst>
          </p:cNvPr>
          <p:cNvCxnSpPr>
            <a:cxnSpLocks/>
          </p:cNvCxnSpPr>
          <p:nvPr/>
        </p:nvCxnSpPr>
        <p:spPr>
          <a:xfrm>
            <a:off x="32004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853E17AD-88ED-E083-6B0D-B5A32ED8A831}"/>
              </a:ext>
            </a:extLst>
          </p:cNvPr>
          <p:cNvSpPr/>
          <p:nvPr/>
        </p:nvSpPr>
        <p:spPr>
          <a:xfrm>
            <a:off x="5867400" y="469472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C94DF95-1897-95CA-4BFC-937BCF410A16}"/>
              </a:ext>
            </a:extLst>
          </p:cNvPr>
          <p:cNvCxnSpPr>
            <a:cxnSpLocks/>
          </p:cNvCxnSpPr>
          <p:nvPr/>
        </p:nvCxnSpPr>
        <p:spPr>
          <a:xfrm>
            <a:off x="8001000" y="469472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9F312F8-190A-2FD2-4F3B-9C5493DBFBA1}"/>
              </a:ext>
            </a:extLst>
          </p:cNvPr>
          <p:cNvSpPr txBox="1"/>
          <p:nvPr/>
        </p:nvSpPr>
        <p:spPr>
          <a:xfrm>
            <a:off x="1504261" y="5075721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3E9CF-ED20-CBC8-095F-2ED3AF62A101}"/>
              </a:ext>
            </a:extLst>
          </p:cNvPr>
          <p:cNvSpPr txBox="1"/>
          <p:nvPr/>
        </p:nvSpPr>
        <p:spPr>
          <a:xfrm>
            <a:off x="6326633" y="522896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EACEA0-5394-25B2-B146-39479559D731}"/>
              </a:ext>
            </a:extLst>
          </p:cNvPr>
          <p:cNvSpPr txBox="1"/>
          <p:nvPr/>
        </p:nvSpPr>
        <p:spPr>
          <a:xfrm>
            <a:off x="304800" y="36095"/>
            <a:ext cx="52645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 Linked List will hold 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Node</a:t>
            </a:r>
            <a:r>
              <a:rPr lang="en-US" sz="2400" dirty="0"/>
              <a:t> objects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986800-4ACA-2209-4F7B-53A5ECC07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042" y="804465"/>
            <a:ext cx="6881069" cy="35639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9FFC13-B4E0-44AE-5200-A78D2EC78A33}"/>
              </a:ext>
            </a:extLst>
          </p:cNvPr>
          <p:cNvSpPr txBox="1"/>
          <p:nvPr/>
        </p:nvSpPr>
        <p:spPr>
          <a:xfrm>
            <a:off x="5712273" y="1295400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reese.setNext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0651994-C40A-19E7-CB08-C37AC0826478}"/>
              </a:ext>
            </a:extLst>
          </p:cNvPr>
          <p:cNvSpPr/>
          <p:nvPr/>
        </p:nvSpPr>
        <p:spPr>
          <a:xfrm>
            <a:off x="8707266" y="2412428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A866EC-29C4-243B-4A0D-6F2D30621784}"/>
              </a:ext>
            </a:extLst>
          </p:cNvPr>
          <p:cNvCxnSpPr>
            <a:cxnSpLocks/>
          </p:cNvCxnSpPr>
          <p:nvPr/>
        </p:nvCxnSpPr>
        <p:spPr>
          <a:xfrm>
            <a:off x="10840866" y="2412428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E7D6B6E-C860-BBE6-C255-6ECA157586BF}"/>
              </a:ext>
            </a:extLst>
          </p:cNvPr>
          <p:cNvSpPr txBox="1"/>
          <p:nvPr/>
        </p:nvSpPr>
        <p:spPr>
          <a:xfrm>
            <a:off x="9171940" y="2893444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89AB44-056A-B97C-9300-405D8E968576}"/>
              </a:ext>
            </a:extLst>
          </p:cNvPr>
          <p:cNvSpPr txBox="1"/>
          <p:nvPr/>
        </p:nvSpPr>
        <p:spPr>
          <a:xfrm>
            <a:off x="3200400" y="4368451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15DE2B3-D3A4-D431-7C2E-BB730ADF4285}"/>
                  </a:ext>
                </a:extLst>
              </p14:cNvPr>
              <p14:cNvContentPartPr/>
              <p14:nvPr/>
            </p14:nvContentPartPr>
            <p14:xfrm>
              <a:off x="3537133" y="2913461"/>
              <a:ext cx="5070240" cy="26611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15DE2B3-D3A4-D431-7C2E-BB730ADF428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19133" y="2895461"/>
                <a:ext cx="5105880" cy="26967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E3FD53DB-D479-BFF7-DDF7-E19AFE736010}"/>
              </a:ext>
            </a:extLst>
          </p:cNvPr>
          <p:cNvSpPr txBox="1"/>
          <p:nvPr/>
        </p:nvSpPr>
        <p:spPr>
          <a:xfrm>
            <a:off x="4926345" y="1848439"/>
            <a:ext cx="5583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Set’s the Reese’s node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point to Susan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DA18EF-74EA-A877-49E6-0939929CFBDC}"/>
              </a:ext>
            </a:extLst>
          </p:cNvPr>
          <p:cNvSpPr txBox="1"/>
          <p:nvPr/>
        </p:nvSpPr>
        <p:spPr>
          <a:xfrm>
            <a:off x="8938612" y="5001277"/>
            <a:ext cx="3142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Cosmo node also got removed from the linked list (!!!)</a:t>
            </a:r>
          </a:p>
        </p:txBody>
      </p:sp>
    </p:spTree>
    <p:extLst>
      <p:ext uri="{BB962C8B-B14F-4D97-AF65-F5344CB8AC3E}">
        <p14:creationId xmlns:p14="http://schemas.microsoft.com/office/powerpoint/2010/main" val="191249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08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Creation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9852BF-0D5E-C81A-C548-0F6DC126C3D5}"/>
              </a:ext>
            </a:extLst>
          </p:cNvPr>
          <p:cNvSpPr/>
          <p:nvPr/>
        </p:nvSpPr>
        <p:spPr>
          <a:xfrm>
            <a:off x="152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950EC5-7BED-6239-B35F-A347A0595E48}"/>
              </a:ext>
            </a:extLst>
          </p:cNvPr>
          <p:cNvCxnSpPr>
            <a:cxnSpLocks/>
          </p:cNvCxnSpPr>
          <p:nvPr/>
        </p:nvCxnSpPr>
        <p:spPr>
          <a:xfrm>
            <a:off x="2286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0E6CF-11AE-A74F-84D9-88F195E045CC}"/>
              </a:ext>
            </a:extLst>
          </p:cNvPr>
          <p:cNvSpPr/>
          <p:nvPr/>
        </p:nvSpPr>
        <p:spPr>
          <a:xfrm>
            <a:off x="4114800" y="3429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3CA45E-D4B1-7502-9836-866307AD882A}"/>
              </a:ext>
            </a:extLst>
          </p:cNvPr>
          <p:cNvCxnSpPr>
            <a:cxnSpLocks/>
          </p:cNvCxnSpPr>
          <p:nvPr/>
        </p:nvCxnSpPr>
        <p:spPr>
          <a:xfrm>
            <a:off x="6248400" y="3429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1ADB4F-F7BA-4043-9FD0-5E2D648BE772}"/>
              </a:ext>
            </a:extLst>
          </p:cNvPr>
          <p:cNvSpPr/>
          <p:nvPr/>
        </p:nvSpPr>
        <p:spPr>
          <a:xfrm>
            <a:off x="8305800" y="48142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A81D45-A846-4C13-E457-CE559A95BBD7}"/>
              </a:ext>
            </a:extLst>
          </p:cNvPr>
          <p:cNvCxnSpPr>
            <a:cxnSpLocks/>
          </p:cNvCxnSpPr>
          <p:nvPr/>
        </p:nvCxnSpPr>
        <p:spPr>
          <a:xfrm>
            <a:off x="10439400" y="48142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DD3473-C91E-B1FF-8256-EEA70C8B1829}"/>
              </a:ext>
            </a:extLst>
          </p:cNvPr>
          <p:cNvSpPr txBox="1"/>
          <p:nvPr/>
        </p:nvSpPr>
        <p:spPr>
          <a:xfrm>
            <a:off x="589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1CBF8E-B94D-A6F2-4689-2C700298C191}"/>
              </a:ext>
            </a:extLst>
          </p:cNvPr>
          <p:cNvSpPr txBox="1"/>
          <p:nvPr/>
        </p:nvSpPr>
        <p:spPr>
          <a:xfrm>
            <a:off x="4579474" y="39100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67C2E-EF19-1789-3FBE-82B50B298020}"/>
              </a:ext>
            </a:extLst>
          </p:cNvPr>
          <p:cNvSpPr txBox="1"/>
          <p:nvPr/>
        </p:nvSpPr>
        <p:spPr>
          <a:xfrm>
            <a:off x="8765033" y="53484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14:cNvPr>
              <p14:cNvContentPartPr/>
              <p14:nvPr/>
            </p14:nvContentPartPr>
            <p14:xfrm>
              <a:off x="2557989" y="4114500"/>
              <a:ext cx="1396800" cy="148896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9989" y="40965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14:cNvPr>
              <p14:cNvContentPartPr/>
              <p14:nvPr/>
            </p14:nvContentPartPr>
            <p14:xfrm>
              <a:off x="6623469" y="4231500"/>
              <a:ext cx="1504440" cy="116856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5469" y="42135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145EA82-1534-91F3-BFAD-F41D1F6901C3}"/>
              </a:ext>
            </a:extLst>
          </p:cNvPr>
          <p:cNvSpPr txBox="1"/>
          <p:nvPr/>
        </p:nvSpPr>
        <p:spPr>
          <a:xfrm>
            <a:off x="914400" y="32401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14:cNvPr>
              <p14:cNvContentPartPr/>
              <p14:nvPr/>
            </p14:nvContentPartPr>
            <p14:xfrm>
              <a:off x="1195029" y="3684660"/>
              <a:ext cx="583200" cy="94284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7029" y="366666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14:cNvPr>
              <p14:cNvContentPartPr/>
              <p14:nvPr/>
            </p14:nvContentPartPr>
            <p14:xfrm>
              <a:off x="10732393" y="5444548"/>
              <a:ext cx="822600" cy="3686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14393" y="5426548"/>
                <a:ext cx="858240" cy="404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45DE361-C2D1-4BCA-0199-0A2B09500A02}"/>
              </a:ext>
            </a:extLst>
          </p:cNvPr>
          <p:cNvSpPr txBox="1"/>
          <p:nvPr/>
        </p:nvSpPr>
        <p:spPr>
          <a:xfrm>
            <a:off x="11527871" y="54028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14642-B648-6399-047D-B8BED7E389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4524" y="708973"/>
            <a:ext cx="4954548" cy="229365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99793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990600" y="838200"/>
            <a:ext cx="9220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adds new node to end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800" dirty="0"/>
              <a:t> – removes first node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removes last node of 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800" dirty="0"/>
              <a:t>– prints nodes and their data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49852BF-0D5E-C81A-C548-0F6DC126C3D5}"/>
              </a:ext>
            </a:extLst>
          </p:cNvPr>
          <p:cNvSpPr/>
          <p:nvPr/>
        </p:nvSpPr>
        <p:spPr>
          <a:xfrm>
            <a:off x="152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950EC5-7BED-6239-B35F-A347A0595E48}"/>
              </a:ext>
            </a:extLst>
          </p:cNvPr>
          <p:cNvCxnSpPr>
            <a:cxnSpLocks/>
          </p:cNvCxnSpPr>
          <p:nvPr/>
        </p:nvCxnSpPr>
        <p:spPr>
          <a:xfrm>
            <a:off x="2286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870E6CF-11AE-A74F-84D9-88F195E045CC}"/>
              </a:ext>
            </a:extLst>
          </p:cNvPr>
          <p:cNvSpPr/>
          <p:nvPr/>
        </p:nvSpPr>
        <p:spPr>
          <a:xfrm>
            <a:off x="4114800" y="3429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A3CA45E-D4B1-7502-9836-866307AD882A}"/>
              </a:ext>
            </a:extLst>
          </p:cNvPr>
          <p:cNvCxnSpPr>
            <a:cxnSpLocks/>
          </p:cNvCxnSpPr>
          <p:nvPr/>
        </p:nvCxnSpPr>
        <p:spPr>
          <a:xfrm>
            <a:off x="6248400" y="3429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051ADB4F-F7BA-4043-9FD0-5E2D648BE772}"/>
              </a:ext>
            </a:extLst>
          </p:cNvPr>
          <p:cNvSpPr/>
          <p:nvPr/>
        </p:nvSpPr>
        <p:spPr>
          <a:xfrm>
            <a:off x="8305800" y="48142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6A81D45-A846-4C13-E457-CE559A95BBD7}"/>
              </a:ext>
            </a:extLst>
          </p:cNvPr>
          <p:cNvCxnSpPr>
            <a:cxnSpLocks/>
          </p:cNvCxnSpPr>
          <p:nvPr/>
        </p:nvCxnSpPr>
        <p:spPr>
          <a:xfrm>
            <a:off x="10439400" y="48142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DD3473-C91E-B1FF-8256-EEA70C8B1829}"/>
              </a:ext>
            </a:extLst>
          </p:cNvPr>
          <p:cNvSpPr txBox="1"/>
          <p:nvPr/>
        </p:nvSpPr>
        <p:spPr>
          <a:xfrm>
            <a:off x="589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1CBF8E-B94D-A6F2-4689-2C700298C191}"/>
              </a:ext>
            </a:extLst>
          </p:cNvPr>
          <p:cNvSpPr txBox="1"/>
          <p:nvPr/>
        </p:nvSpPr>
        <p:spPr>
          <a:xfrm>
            <a:off x="4579474" y="39100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67C2E-EF19-1789-3FBE-82B50B298020}"/>
              </a:ext>
            </a:extLst>
          </p:cNvPr>
          <p:cNvSpPr txBox="1"/>
          <p:nvPr/>
        </p:nvSpPr>
        <p:spPr>
          <a:xfrm>
            <a:off x="8765033" y="53484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14:cNvPr>
              <p14:cNvContentPartPr/>
              <p14:nvPr/>
            </p14:nvContentPartPr>
            <p14:xfrm>
              <a:off x="2557989" y="4114500"/>
              <a:ext cx="1396800" cy="1488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BAC0A70-2A57-21F5-C2CE-25E04FCA6B6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39989" y="40965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14:cNvPr>
              <p14:cNvContentPartPr/>
              <p14:nvPr/>
            </p14:nvContentPartPr>
            <p14:xfrm>
              <a:off x="6623469" y="4231500"/>
              <a:ext cx="1504440" cy="11685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D4F6A81-BC72-233D-8BD3-A5C20A6B60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05469" y="42135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145EA82-1534-91F3-BFAD-F41D1F6901C3}"/>
              </a:ext>
            </a:extLst>
          </p:cNvPr>
          <p:cNvSpPr txBox="1"/>
          <p:nvPr/>
        </p:nvSpPr>
        <p:spPr>
          <a:xfrm>
            <a:off x="914400" y="324010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14:cNvPr>
              <p14:cNvContentPartPr/>
              <p14:nvPr/>
            </p14:nvContentPartPr>
            <p14:xfrm>
              <a:off x="1195029" y="3684660"/>
              <a:ext cx="583200" cy="94284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05354EB-82CF-DC37-79BC-583C4D60E8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77029" y="366666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14:cNvPr>
              <p14:cNvContentPartPr/>
              <p14:nvPr/>
            </p14:nvContentPartPr>
            <p14:xfrm>
              <a:off x="10732393" y="5444548"/>
              <a:ext cx="822600" cy="368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84249D-540B-44DB-4A4C-D45073EB6D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14393" y="5426548"/>
                <a:ext cx="858240" cy="404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45DE361-C2D1-4BCA-0199-0A2B09500A02}"/>
              </a:ext>
            </a:extLst>
          </p:cNvPr>
          <p:cNvSpPr txBox="1"/>
          <p:nvPr/>
        </p:nvSpPr>
        <p:spPr>
          <a:xfrm>
            <a:off x="11527871" y="540285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3878601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387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empty?</a:t>
            </a:r>
          </a:p>
        </p:txBody>
      </p:sp>
    </p:spTree>
    <p:extLst>
      <p:ext uri="{BB962C8B-B14F-4D97-AF65-F5344CB8AC3E}">
        <p14:creationId xmlns:p14="http://schemas.microsoft.com/office/powerpoint/2010/main" val="302659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EC32BD-F90B-A106-49EF-87A8B33E58FB}"/>
              </a:ext>
            </a:extLst>
          </p:cNvPr>
          <p:cNvSpPr txBox="1"/>
          <p:nvPr/>
        </p:nvSpPr>
        <p:spPr>
          <a:xfrm>
            <a:off x="1095068" y="1981200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1 is due </a:t>
            </a:r>
            <a:r>
              <a:rPr lang="en-US" sz="2400" b="1" dirty="0"/>
              <a:t>Sunday </a:t>
            </a:r>
            <a:r>
              <a:rPr lang="en-US" sz="2400" dirty="0"/>
              <a:t>at 11:59 PM </a:t>
            </a:r>
          </a:p>
        </p:txBody>
      </p:sp>
      <p:pic>
        <p:nvPicPr>
          <p:cNvPr id="10" name="Picture 9" descr="Cartoon a cartoon of a person standing next to penguins&#10;&#10;Description automatically generated">
            <a:extLst>
              <a:ext uri="{FF2B5EF4-FFF2-40B4-BE49-F238E27FC236}">
                <a16:creationId xmlns:a16="http://schemas.microsoft.com/office/drawing/2014/main" id="{E297CF05-3E3A-FBEA-39A7-7EB94D2BAF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066800"/>
            <a:ext cx="5591175" cy="398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6595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3871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1219200" y="388626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3352800" y="388626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1656661" y="426726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96618-4B1F-DBEA-D79A-86E1AD8176F8}"/>
              </a:ext>
            </a:extLst>
          </p:cNvPr>
          <p:cNvSpPr txBox="1"/>
          <p:nvPr/>
        </p:nvSpPr>
        <p:spPr>
          <a:xfrm>
            <a:off x="1981200" y="1916328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equal to the new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914400" y="229271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1195029" y="2737266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029" y="271926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4800600" y="434420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3645793" y="4380028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27793" y="4362028"/>
                <a:ext cx="117432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A20AD6A-C59B-112D-3A5A-572F07207991}"/>
                  </a:ext>
                </a:extLst>
              </p14:cNvPr>
              <p14:cNvContentPartPr/>
              <p14:nvPr/>
            </p14:nvContentPartPr>
            <p14:xfrm>
              <a:off x="3746233" y="2829148"/>
              <a:ext cx="1146240" cy="71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A20AD6A-C59B-112D-3A5A-572F072079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728593" y="2811148"/>
                <a:ext cx="1181880" cy="752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26820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4953000" y="250532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5233629" y="294987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93187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72322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4953000" y="250532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5233629" y="294987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15629" y="293187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46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7228"/>
                <a:ext cx="2315880" cy="5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36892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533400" y="257176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814029" y="301631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029" y="299831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342900" indent="-342900">
              <a:buAutoNum type="arabicPeriod"/>
            </a:pPr>
            <a:r>
              <a:rPr lang="en-US" dirty="0"/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to point to new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6856"/>
                <a:ext cx="2315880" cy="593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14:cNvPr>
              <p14:cNvContentPartPr/>
              <p14:nvPr/>
            </p14:nvContentPartPr>
            <p14:xfrm>
              <a:off x="2184913" y="3067828"/>
              <a:ext cx="927000" cy="59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7273" y="3049828"/>
                <a:ext cx="962640" cy="631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2540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8F0AC-B36A-7261-490D-EF29EDCB9FC9}"/>
              </a:ext>
            </a:extLst>
          </p:cNvPr>
          <p:cNvSpPr txBox="1"/>
          <p:nvPr/>
        </p:nvSpPr>
        <p:spPr>
          <a:xfrm>
            <a:off x="2971800" y="23611"/>
            <a:ext cx="922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addToFront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  </a:t>
            </a:r>
            <a:r>
              <a:rPr lang="en-US" sz="2800" dirty="0"/>
              <a:t>- adds new node to beginning of 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6167B2-8DF0-C035-2180-4B1E8C76528D}"/>
              </a:ext>
            </a:extLst>
          </p:cNvPr>
          <p:cNvSpPr txBox="1"/>
          <p:nvPr/>
        </p:nvSpPr>
        <p:spPr>
          <a:xfrm>
            <a:off x="762000" y="1219200"/>
            <a:ext cx="4297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if the Linked List is not empty?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6BC3E0-77EC-AF8A-4609-536E29E82B85}"/>
              </a:ext>
            </a:extLst>
          </p:cNvPr>
          <p:cNvSpPr/>
          <p:nvPr/>
        </p:nvSpPr>
        <p:spPr>
          <a:xfrm>
            <a:off x="5257800" y="4098873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A5E9095-4AE0-DDA2-E355-16C337D346F3}"/>
              </a:ext>
            </a:extLst>
          </p:cNvPr>
          <p:cNvCxnSpPr>
            <a:cxnSpLocks/>
          </p:cNvCxnSpPr>
          <p:nvPr/>
        </p:nvCxnSpPr>
        <p:spPr>
          <a:xfrm>
            <a:off x="7391400" y="4098873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0C1C380-DED0-DB31-FA9C-47D8B93B7AE9}"/>
              </a:ext>
            </a:extLst>
          </p:cNvPr>
          <p:cNvSpPr txBox="1"/>
          <p:nvPr/>
        </p:nvSpPr>
        <p:spPr>
          <a:xfrm>
            <a:off x="5695261" y="447987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EB96F3-CF69-BB3C-F320-BC807330D0B4}"/>
              </a:ext>
            </a:extLst>
          </p:cNvPr>
          <p:cNvSpPr txBox="1"/>
          <p:nvPr/>
        </p:nvSpPr>
        <p:spPr>
          <a:xfrm>
            <a:off x="533400" y="2571766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14:cNvPr>
              <p14:cNvContentPartPr/>
              <p14:nvPr/>
            </p14:nvContentPartPr>
            <p14:xfrm>
              <a:off x="814029" y="3016319"/>
              <a:ext cx="583200" cy="9428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F6112E4-A870-BD68-D4A4-26D6F19A35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6029" y="2998319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0257109-5211-450B-0E6B-3890DFF6C49F}"/>
              </a:ext>
            </a:extLst>
          </p:cNvPr>
          <p:cNvSpPr txBox="1"/>
          <p:nvPr/>
        </p:nvSpPr>
        <p:spPr>
          <a:xfrm>
            <a:off x="8839200" y="455681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14:cNvPr>
              <p14:cNvContentPartPr/>
              <p14:nvPr/>
            </p14:nvContentPartPr>
            <p14:xfrm>
              <a:off x="7684393" y="4592641"/>
              <a:ext cx="1138680" cy="352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6B2D8C5-6B11-733E-C862-09B129578B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666399" y="4574641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A76F3AB-2527-9ABE-EBBF-41E587019157}"/>
              </a:ext>
            </a:extLst>
          </p:cNvPr>
          <p:cNvSpPr txBox="1"/>
          <p:nvPr/>
        </p:nvSpPr>
        <p:spPr>
          <a:xfrm>
            <a:off x="152400" y="2010572"/>
            <a:ext cx="4596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Set the new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  <a:p>
            <a:pPr marL="342900" indent="-342900">
              <a:buAutoNum type="arabicPeriod"/>
            </a:pPr>
            <a:r>
              <a:rPr lang="en-US" dirty="0"/>
              <a:t>Update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to point to new node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A28BD8-F1A0-0A8F-5106-12A6D401C849}"/>
              </a:ext>
            </a:extLst>
          </p:cNvPr>
          <p:cNvSpPr/>
          <p:nvPr/>
        </p:nvSpPr>
        <p:spPr>
          <a:xfrm>
            <a:off x="407114" y="4094114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DB5F226-9D37-1308-492C-725314F3A669}"/>
              </a:ext>
            </a:extLst>
          </p:cNvPr>
          <p:cNvCxnSpPr>
            <a:cxnSpLocks/>
          </p:cNvCxnSpPr>
          <p:nvPr/>
        </p:nvCxnSpPr>
        <p:spPr>
          <a:xfrm>
            <a:off x="2540714" y="4094114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00E74AD-29CE-1ECC-3329-65941E185F1B}"/>
              </a:ext>
            </a:extLst>
          </p:cNvPr>
          <p:cNvSpPr txBox="1"/>
          <p:nvPr/>
        </p:nvSpPr>
        <p:spPr>
          <a:xfrm>
            <a:off x="871788" y="457513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14:cNvPr>
              <p14:cNvContentPartPr/>
              <p14:nvPr/>
            </p14:nvContentPartPr>
            <p14:xfrm>
              <a:off x="2921113" y="4584868"/>
              <a:ext cx="2280240" cy="55800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EC2BB64-1275-6C50-1977-725752DC301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903113" y="4566856"/>
                <a:ext cx="2315880" cy="5936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14:cNvPr>
              <p14:cNvContentPartPr/>
              <p14:nvPr/>
            </p14:nvContentPartPr>
            <p14:xfrm>
              <a:off x="2184913" y="3067828"/>
              <a:ext cx="927000" cy="5954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2A14F21-AA5B-052F-FFB0-466D77737F1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166913" y="3049828"/>
                <a:ext cx="962640" cy="631080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E414E10-37CC-8CE0-4966-A9FBECACE2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31058" y="1040599"/>
            <a:ext cx="4629150" cy="21336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9823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6170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 </a:t>
            </a:r>
            <a:r>
              <a:rPr lang="en-US" sz="2000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164357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44990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9AF33ADD-12BB-1347-0B3B-746FF940F9EC}"/>
              </a:ext>
            </a:extLst>
          </p:cNvPr>
          <p:cNvSpPr txBox="1"/>
          <p:nvPr/>
        </p:nvSpPr>
        <p:spPr>
          <a:xfrm>
            <a:off x="8686800" y="525854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980351" y="2149001"/>
            <a:ext cx="6327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Traverse through the linked list until we find the last node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A36D8-89D2-5430-2306-D308BC397E62}"/>
              </a:ext>
            </a:extLst>
          </p:cNvPr>
          <p:cNvSpPr txBox="1"/>
          <p:nvPr/>
        </p:nvSpPr>
        <p:spPr>
          <a:xfrm>
            <a:off x="2667000" y="3124200"/>
            <a:ext cx="5965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use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dirty="0"/>
              <a:t> loop to iterate through a Linked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653F65-A5A7-2360-5DDC-B8BDB92AE892}"/>
              </a:ext>
            </a:extLst>
          </p:cNvPr>
          <p:cNvSpPr txBox="1"/>
          <p:nvPr/>
        </p:nvSpPr>
        <p:spPr>
          <a:xfrm>
            <a:off x="3050865" y="3440560"/>
            <a:ext cx="5089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Start at the head node</a:t>
            </a:r>
          </a:p>
          <a:p>
            <a:pPr marL="285750" indent="-285750">
              <a:buFontTx/>
              <a:buChar char="-"/>
            </a:pPr>
            <a:r>
              <a:rPr lang="en-US" dirty="0"/>
              <a:t>Keep on following pointers until we reach null</a:t>
            </a:r>
          </a:p>
        </p:txBody>
      </p:sp>
    </p:spTree>
    <p:extLst>
      <p:ext uri="{BB962C8B-B14F-4D97-AF65-F5344CB8AC3E}">
        <p14:creationId xmlns:p14="http://schemas.microsoft.com/office/powerpoint/2010/main" val="1033579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26E60F-ED73-1FC3-22FA-64DE11C4B4DD}"/>
              </a:ext>
            </a:extLst>
          </p:cNvPr>
          <p:cNvSpPr txBox="1"/>
          <p:nvPr/>
        </p:nvSpPr>
        <p:spPr>
          <a:xfrm>
            <a:off x="590223" y="776562"/>
            <a:ext cx="9905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to find the end of the Linked List, but we don’t know how many Nodes there may be…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9D9925-1D8C-B06D-04B0-A23EA4096E0B}"/>
              </a:ext>
            </a:extLst>
          </p:cNvPr>
          <p:cNvSpPr txBox="1"/>
          <p:nvPr/>
        </p:nvSpPr>
        <p:spPr>
          <a:xfrm>
            <a:off x="609600" y="1173097"/>
            <a:ext cx="9235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need to find the last node!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But how do we know if a node is the last node?  If a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is null</a:t>
            </a:r>
            <a:endParaRPr lang="en-US" sz="2000" dirty="0">
              <a:highlight>
                <a:srgbClr val="00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980351" y="2149001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Traverse through the linked list until we find the last node</a:t>
            </a:r>
          </a:p>
          <a:p>
            <a:pPr marL="342900" indent="-342900">
              <a:buAutoNum type="arabicPeriod"/>
            </a:pPr>
            <a:r>
              <a:rPr lang="en-US" dirty="0"/>
              <a:t>Set the last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equal to the new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DB7A9-3255-BF65-A770-180235222965}"/>
              </a:ext>
            </a:extLst>
          </p:cNvPr>
          <p:cNvSpPr/>
          <p:nvPr/>
        </p:nvSpPr>
        <p:spPr>
          <a:xfrm>
            <a:off x="88392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834E9-DA8D-CA6E-24DD-36546C9794D9}"/>
              </a:ext>
            </a:extLst>
          </p:cNvPr>
          <p:cNvCxnSpPr>
            <a:cxnSpLocks/>
          </p:cNvCxnSpPr>
          <p:nvPr/>
        </p:nvCxnSpPr>
        <p:spPr>
          <a:xfrm>
            <a:off x="109728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AA2821-6DFA-6059-6F29-2699439F3E08}"/>
              </a:ext>
            </a:extLst>
          </p:cNvPr>
          <p:cNvSpPr txBox="1"/>
          <p:nvPr/>
        </p:nvSpPr>
        <p:spPr>
          <a:xfrm>
            <a:off x="91440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14:cNvPr>
              <p14:cNvContentPartPr/>
              <p14:nvPr/>
            </p14:nvContentPartPr>
            <p14:xfrm>
              <a:off x="11309473" y="5415608"/>
              <a:ext cx="470520" cy="24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1833" y="5397608"/>
                <a:ext cx="50616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9CC6D4-E7F1-0610-492B-EDE8ABB69C1B}"/>
              </a:ext>
            </a:extLst>
          </p:cNvPr>
          <p:cNvSpPr txBox="1"/>
          <p:nvPr/>
        </p:nvSpPr>
        <p:spPr>
          <a:xfrm>
            <a:off x="11739245" y="542351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684480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11D479-B975-A61C-0CAF-A343DEF81CA8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7EB598C-3501-0BCF-0658-E1394982DFFC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1A756C4-39D2-E36F-5691-D68E259A3A77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2A58EA-C416-B79F-308C-DC64DFAF69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67BD3DD-D0E5-2E4D-A541-CC1AD1FF41E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48CE927-B586-F6A8-9402-F33F50D09B1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54FB06E-B7E6-DB01-E962-35F677E22EF0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4F64978-F769-AD34-EE02-ACA8F87857F2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90CE265-93A3-24E7-D35A-44C1F1C5AFBA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186DD84-B112-F1FF-3BC6-55A6F47DB8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B0741600-BEDE-2167-4B41-A41000CCA2F6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BFD342-FC13-0081-EF4D-2D49A18968B1}"/>
              </a:ext>
            </a:extLst>
          </p:cNvPr>
          <p:cNvSpPr txBox="1"/>
          <p:nvPr/>
        </p:nvSpPr>
        <p:spPr>
          <a:xfrm>
            <a:off x="162078" y="1394279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Traverse through the linked list until we find the last node</a:t>
            </a:r>
          </a:p>
          <a:p>
            <a:pPr marL="342900" indent="-342900">
              <a:buAutoNum type="arabicPeriod"/>
            </a:pPr>
            <a:r>
              <a:rPr lang="en-US" dirty="0"/>
              <a:t>Set the last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equal to the new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75DB7A9-3255-BF65-A770-180235222965}"/>
              </a:ext>
            </a:extLst>
          </p:cNvPr>
          <p:cNvSpPr/>
          <p:nvPr/>
        </p:nvSpPr>
        <p:spPr>
          <a:xfrm>
            <a:off x="88392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6834E9-DA8D-CA6E-24DD-36546C9794D9}"/>
              </a:ext>
            </a:extLst>
          </p:cNvPr>
          <p:cNvCxnSpPr>
            <a:cxnSpLocks/>
          </p:cNvCxnSpPr>
          <p:nvPr/>
        </p:nvCxnSpPr>
        <p:spPr>
          <a:xfrm>
            <a:off x="109728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EAA2821-6DFA-6059-6F29-2699439F3E08}"/>
              </a:ext>
            </a:extLst>
          </p:cNvPr>
          <p:cNvSpPr txBox="1"/>
          <p:nvPr/>
        </p:nvSpPr>
        <p:spPr>
          <a:xfrm>
            <a:off x="91440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14:cNvPr>
              <p14:cNvContentPartPr/>
              <p14:nvPr/>
            </p14:nvContentPartPr>
            <p14:xfrm>
              <a:off x="11309473" y="5415608"/>
              <a:ext cx="470520" cy="24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439D2D0-8DAB-7819-2BE2-64D1B9A73E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1473" y="5397608"/>
                <a:ext cx="50616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29CC6D4-E7F1-0610-492B-EDE8ABB69C1B}"/>
              </a:ext>
            </a:extLst>
          </p:cNvPr>
          <p:cNvSpPr txBox="1"/>
          <p:nvPr/>
        </p:nvSpPr>
        <p:spPr>
          <a:xfrm>
            <a:off x="11739245" y="542351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67FD8A-8DBE-9AE2-4E79-ED7950B14A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2057" y="2001601"/>
            <a:ext cx="4303886" cy="1859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3692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List ADT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829B-F537-23C9-6C4B-45F80E87B3C3}"/>
              </a:ext>
            </a:extLst>
          </p:cNvPr>
          <p:cNvSpPr txBox="1"/>
          <p:nvPr/>
        </p:nvSpPr>
        <p:spPr>
          <a:xfrm>
            <a:off x="838200" y="1600200"/>
            <a:ext cx="561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List</a:t>
            </a:r>
            <a:r>
              <a:rPr lang="en-US" sz="2000" dirty="0"/>
              <a:t> is a linear, ordered collection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dynamically grow and shrink in size</a:t>
            </a:r>
          </a:p>
        </p:txBody>
      </p:sp>
    </p:spTree>
    <p:extLst>
      <p:ext uri="{BB962C8B-B14F-4D97-AF65-F5344CB8AC3E}">
        <p14:creationId xmlns:p14="http://schemas.microsoft.com/office/powerpoint/2010/main" val="32587327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B7C43CF-E1D2-B731-2B2E-2BC034A22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3F8B162-42EF-1C85-B7E5-92931359689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EE94D85-7EBE-6D0B-C832-A9BA3D882F9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6659365-3E7F-48F4-0573-BE8858742C0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C70C9CCB-9613-A6CC-5B77-9917C904F0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AB76716E-C6FE-552C-C9F2-C02E952213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8B56CE-F197-9491-1A3F-E74B59A1E48D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A4F2E8-7147-EA51-4580-67B03F70F832}"/>
              </a:ext>
            </a:extLst>
          </p:cNvPr>
          <p:cNvSpPr txBox="1"/>
          <p:nvPr/>
        </p:nvSpPr>
        <p:spPr>
          <a:xfrm>
            <a:off x="3346242" y="-1"/>
            <a:ext cx="74462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addToBack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adds new node to end of LL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4E49F1-A25D-61A4-C058-458D28A626D3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955A1D-C0A7-6E8B-84F4-2C45B94C38E5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7626814-C7C1-BEBA-DB67-79A73A505EAB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F0511AD-5011-B341-A822-F35487832353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F0511AD-5011-B341-A822-F3548783235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29984FF-13CC-76F8-BC87-E60E4BAE6022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C29984FF-13CC-76F8-BC87-E60E4BAE602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C64957B8-862A-0775-EF9F-D437035614C1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26B3FD-C8C9-47F9-7A57-966EFED5DD2E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74E454E-BCEC-B629-ADE0-ABA7A0EB8D74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D1D53A6-63F8-5892-2C7A-1220188F9A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D1D53A6-63F8-5892-2C7A-1220188F9A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FCAB372A-E572-D014-586D-B8BEBEC6F5BE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F427AE-A297-90FC-D01D-388A8320C107}"/>
              </a:ext>
            </a:extLst>
          </p:cNvPr>
          <p:cNvSpPr txBox="1"/>
          <p:nvPr/>
        </p:nvSpPr>
        <p:spPr>
          <a:xfrm>
            <a:off x="162078" y="1394279"/>
            <a:ext cx="6353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Traverse through the linked list until we find the last node</a:t>
            </a:r>
          </a:p>
          <a:p>
            <a:pPr marL="342900" indent="-342900">
              <a:buAutoNum type="arabicPeriod"/>
            </a:pPr>
            <a:r>
              <a:rPr lang="en-US" dirty="0"/>
              <a:t>Set the last node’s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dirty="0"/>
              <a:t> value equal to the new node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D2E097C-C8F3-2C41-B321-E3487A19B4C4}"/>
              </a:ext>
            </a:extLst>
          </p:cNvPr>
          <p:cNvSpPr/>
          <p:nvPr/>
        </p:nvSpPr>
        <p:spPr>
          <a:xfrm>
            <a:off x="88392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64345DB-CB89-9FBB-8B28-958F358BE522}"/>
              </a:ext>
            </a:extLst>
          </p:cNvPr>
          <p:cNvCxnSpPr>
            <a:cxnSpLocks/>
          </p:cNvCxnSpPr>
          <p:nvPr/>
        </p:nvCxnSpPr>
        <p:spPr>
          <a:xfrm>
            <a:off x="109728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83B73C6-03E5-BA1B-90FC-2F8F011A8BD1}"/>
              </a:ext>
            </a:extLst>
          </p:cNvPr>
          <p:cNvSpPr txBox="1"/>
          <p:nvPr/>
        </p:nvSpPr>
        <p:spPr>
          <a:xfrm>
            <a:off x="91440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0252125-A7D9-8685-5B2A-2F219728DDE8}"/>
                  </a:ext>
                </a:extLst>
              </p14:cNvPr>
              <p14:cNvContentPartPr/>
              <p14:nvPr/>
            </p14:nvContentPartPr>
            <p14:xfrm>
              <a:off x="11309473" y="5415608"/>
              <a:ext cx="470520" cy="242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0252125-A7D9-8685-5B2A-2F219728DDE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291473" y="5397608"/>
                <a:ext cx="506160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EA4B6D24-4E00-1DE4-FCEA-91CCDFEC22D0}"/>
              </a:ext>
            </a:extLst>
          </p:cNvPr>
          <p:cNvSpPr txBox="1"/>
          <p:nvPr/>
        </p:nvSpPr>
        <p:spPr>
          <a:xfrm>
            <a:off x="11739245" y="5423516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334095-9219-9B2F-B4F1-CC17218AD2F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2057" y="2001601"/>
            <a:ext cx="4303886" cy="18597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C22CFC0-C0CF-3758-A0A7-056C5FD4BCAE}"/>
                  </a:ext>
                </a:extLst>
              </p14:cNvPr>
              <p14:cNvContentPartPr/>
              <p14:nvPr/>
            </p14:nvContentPartPr>
            <p14:xfrm>
              <a:off x="5518213" y="2352625"/>
              <a:ext cx="1830600" cy="743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C22CFC0-C0CF-3758-A0A7-056C5FD4BC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482573" y="2316625"/>
                <a:ext cx="1902240" cy="8154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A6B8DE9-71D1-5F9A-1241-A0628915C932}"/>
              </a:ext>
            </a:extLst>
          </p:cNvPr>
          <p:cNvSpPr txBox="1"/>
          <p:nvPr/>
        </p:nvSpPr>
        <p:spPr>
          <a:xfrm>
            <a:off x="3301134" y="2777870"/>
            <a:ext cx="228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method will fail if the LL is empty </a:t>
            </a:r>
          </a:p>
        </p:txBody>
      </p:sp>
    </p:spTree>
    <p:extLst>
      <p:ext uri="{BB962C8B-B14F-4D97-AF65-F5344CB8AC3E}">
        <p14:creationId xmlns:p14="http://schemas.microsoft.com/office/powerpoint/2010/main" val="4066817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</p:spTree>
    <p:extLst>
      <p:ext uri="{BB962C8B-B14F-4D97-AF65-F5344CB8AC3E}">
        <p14:creationId xmlns:p14="http://schemas.microsoft.com/office/powerpoint/2010/main" val="1086048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76A23-2EE8-097D-104F-75E55A33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12395"/>
            <a:ext cx="7143555" cy="2811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13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AAD657-D80A-395E-BD1E-56F846D75060}"/>
              </a:ext>
            </a:extLst>
          </p:cNvPr>
          <p:cNvSpPr txBox="1"/>
          <p:nvPr/>
        </p:nvSpPr>
        <p:spPr>
          <a:xfrm>
            <a:off x="3886200" y="23611"/>
            <a:ext cx="827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printLinkedList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prints nodes and their data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DC464E-8D1E-B5DA-5188-1292292A5746}"/>
              </a:ext>
            </a:extLst>
          </p:cNvPr>
          <p:cNvSpPr txBox="1"/>
          <p:nvPr/>
        </p:nvSpPr>
        <p:spPr>
          <a:xfrm>
            <a:off x="1143000" y="1676400"/>
            <a:ext cx="7755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Iterate through each Node in the LL, and print the data in that node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776A23-2EE8-097D-104F-75E55A33B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612395"/>
            <a:ext cx="7143555" cy="281112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E8F3F36-D9F1-90A8-CFA7-32103D07B72B}"/>
                  </a:ext>
                </a:extLst>
              </p14:cNvPr>
              <p14:cNvContentPartPr/>
              <p14:nvPr/>
            </p14:nvContentPartPr>
            <p14:xfrm>
              <a:off x="5621833" y="4134008"/>
              <a:ext cx="1176840" cy="5310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E8F3F36-D9F1-90A8-CFA7-32103D07B72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03833" y="4116008"/>
                <a:ext cx="1212480" cy="56664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A86DC3B3-AF42-6C98-6357-85E4E2EA8D19}"/>
              </a:ext>
            </a:extLst>
          </p:cNvPr>
          <p:cNvSpPr txBox="1"/>
          <p:nvPr/>
        </p:nvSpPr>
        <p:spPr>
          <a:xfrm>
            <a:off x="6934200" y="4399508"/>
            <a:ext cx="47774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line updates the current node we are at</a:t>
            </a:r>
          </a:p>
          <a:p>
            <a:endParaRPr lang="en-US" dirty="0"/>
          </a:p>
          <a:p>
            <a:r>
              <a:rPr lang="en-US" dirty="0" err="1"/>
              <a:t>ie</a:t>
            </a:r>
            <a:r>
              <a:rPr lang="en-US" dirty="0"/>
              <a:t>. “move to the next node”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30F181-B7C1-CF6B-DDA3-0E80AFE09258}"/>
                  </a:ext>
                </a:extLst>
              </p14:cNvPr>
              <p14:cNvContentPartPr/>
              <p14:nvPr/>
            </p14:nvContentPartPr>
            <p14:xfrm>
              <a:off x="4352119" y="3043618"/>
              <a:ext cx="2563200" cy="5259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30F181-B7C1-CF6B-DDA3-0E80AFE092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334119" y="3025618"/>
                <a:ext cx="2598840" cy="561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10C93A7-E60F-170F-3173-0D6E6094F651}"/>
              </a:ext>
            </a:extLst>
          </p:cNvPr>
          <p:cNvSpPr txBox="1"/>
          <p:nvPr/>
        </p:nvSpPr>
        <p:spPr>
          <a:xfrm>
            <a:off x="7010400" y="3113745"/>
            <a:ext cx="41424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“Keep on looping until we reach the end of the LL”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A333F1-C27E-EEB9-FA76-BF9785159DA1}"/>
              </a:ext>
            </a:extLst>
          </p:cNvPr>
          <p:cNvSpPr txBox="1"/>
          <p:nvPr/>
        </p:nvSpPr>
        <p:spPr>
          <a:xfrm>
            <a:off x="6834441" y="2446000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Always start at the head node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1A19EEC-B211-2D77-B7CA-A3AF12F3C80A}"/>
                  </a:ext>
                </a:extLst>
              </p14:cNvPr>
              <p14:cNvContentPartPr/>
              <p14:nvPr/>
            </p14:nvContentPartPr>
            <p14:xfrm>
              <a:off x="4137913" y="2451728"/>
              <a:ext cx="2617200" cy="845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1A19EEC-B211-2D77-B7CA-A3AF12F3C80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9913" y="2434088"/>
                <a:ext cx="2652840" cy="88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82275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767153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80240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3" y="5268583"/>
                <a:ext cx="231588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381000" y="1116575"/>
            <a:ext cx="42434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1. 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</p:txBody>
      </p:sp>
    </p:spTree>
    <p:extLst>
      <p:ext uri="{BB962C8B-B14F-4D97-AF65-F5344CB8AC3E}">
        <p14:creationId xmlns:p14="http://schemas.microsoft.com/office/powerpoint/2010/main" val="10930474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6995784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231671-38B1-5872-2C1F-FCE5170856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4714" y="2463633"/>
            <a:ext cx="4514850" cy="1295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6BCE20-9415-C79C-A647-6F0B739CC3A1}"/>
              </a:ext>
            </a:extLst>
          </p:cNvPr>
          <p:cNvSpPr txBox="1"/>
          <p:nvPr/>
        </p:nvSpPr>
        <p:spPr>
          <a:xfrm>
            <a:off x="5410200" y="2362200"/>
            <a:ext cx="5894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 a new temporary variable to save 2</a:t>
            </a:r>
            <a:r>
              <a:rPr lang="en-US" baseline="30000" dirty="0"/>
              <a:t>nd</a:t>
            </a:r>
            <a:r>
              <a:rPr lang="en-US" dirty="0"/>
              <a:t> node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9DBFB05-E1CF-0CD1-7BCB-3D74799E1120}"/>
                  </a:ext>
                </a:extLst>
              </p14:cNvPr>
              <p14:cNvContentPartPr/>
              <p14:nvPr/>
            </p14:nvContentPartPr>
            <p14:xfrm>
              <a:off x="4691953" y="2489528"/>
              <a:ext cx="700560" cy="4168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9DBFB05-E1CF-0CD1-7BCB-3D74799E112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73953" y="2471888"/>
                <a:ext cx="736200" cy="45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73172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770073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21" y="5268583"/>
                <a:ext cx="805698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8817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dirty="0"/>
              <a:t>Update the old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be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DCA0DA-9445-4688-428F-846692C21DB2}"/>
              </a:ext>
            </a:extLst>
          </p:cNvPr>
          <p:cNvSpPr txBox="1"/>
          <p:nvPr/>
        </p:nvSpPr>
        <p:spPr>
          <a:xfrm>
            <a:off x="3532328" y="543074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914400" y="2438400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</p:spTree>
    <p:extLst>
      <p:ext uri="{BB962C8B-B14F-4D97-AF65-F5344CB8AC3E}">
        <p14:creationId xmlns:p14="http://schemas.microsoft.com/office/powerpoint/2010/main" val="1683233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60485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6" y="5268583"/>
                <a:ext cx="229612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strike="sngStrike" dirty="0"/>
              <a:t>Update the old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strike="sngStrike" dirty="0"/>
              <a:t>’s next value to be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685800" y="225270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48297-9410-C335-A318-48E5A5938D7F}"/>
              </a:ext>
            </a:extLst>
          </p:cNvPr>
          <p:cNvSpPr txBox="1"/>
          <p:nvPr/>
        </p:nvSpPr>
        <p:spPr>
          <a:xfrm>
            <a:off x="6705600" y="1515453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need to remove the pointer.</a:t>
            </a:r>
          </a:p>
          <a:p>
            <a:endParaRPr lang="en-US" dirty="0"/>
          </a:p>
          <a:p>
            <a:r>
              <a:rPr lang="en-US" dirty="0"/>
              <a:t>Remember, whenever we iterate or add something to a list, we always start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node</a:t>
            </a:r>
          </a:p>
          <a:p>
            <a:endParaRPr lang="en-US" dirty="0"/>
          </a:p>
          <a:p>
            <a:r>
              <a:rPr lang="en-US" dirty="0"/>
              <a:t>If a node is not reachable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, it is essentially removed from the LL !!</a:t>
            </a:r>
          </a:p>
        </p:txBody>
      </p:sp>
    </p:spTree>
    <p:extLst>
      <p:ext uri="{BB962C8B-B14F-4D97-AF65-F5344CB8AC3E}">
        <p14:creationId xmlns:p14="http://schemas.microsoft.com/office/powerpoint/2010/main" val="370193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List ADT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829B-F537-23C9-6C4B-45F80E87B3C3}"/>
              </a:ext>
            </a:extLst>
          </p:cNvPr>
          <p:cNvSpPr txBox="1"/>
          <p:nvPr/>
        </p:nvSpPr>
        <p:spPr>
          <a:xfrm>
            <a:off x="838200" y="1600200"/>
            <a:ext cx="561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List</a:t>
            </a:r>
            <a:r>
              <a:rPr lang="en-US" sz="2000" dirty="0"/>
              <a:t> is a linear, ordered collection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dynamically grow and shrink in size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11F2F-8537-6AB8-9FB0-84452F3EB4B7}"/>
              </a:ext>
            </a:extLst>
          </p:cNvPr>
          <p:cNvSpPr/>
          <p:nvPr/>
        </p:nvSpPr>
        <p:spPr>
          <a:xfrm>
            <a:off x="457200" y="1371600"/>
            <a:ext cx="662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711FF-BC2E-A313-CB0F-94EF41FDFB8E}"/>
              </a:ext>
            </a:extLst>
          </p:cNvPr>
          <p:cNvSpPr txBox="1"/>
          <p:nvPr/>
        </p:nvSpPr>
        <p:spPr>
          <a:xfrm>
            <a:off x="7315200" y="1492478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vague description. We can achieve this functionality in several different ways in java</a:t>
            </a:r>
          </a:p>
        </p:txBody>
      </p:sp>
    </p:spTree>
    <p:extLst>
      <p:ext uri="{BB962C8B-B14F-4D97-AF65-F5344CB8AC3E}">
        <p14:creationId xmlns:p14="http://schemas.microsoft.com/office/powerpoint/2010/main" val="6831034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DB716A-002B-A78A-EE20-1B6660AE3BA7}"/>
              </a:ext>
            </a:extLst>
          </p:cNvPr>
          <p:cNvSpPr txBox="1"/>
          <p:nvPr/>
        </p:nvSpPr>
        <p:spPr>
          <a:xfrm>
            <a:off x="3352800" y="29705"/>
            <a:ext cx="7903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removeFirst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/>
              <a:t> – removes first node of LL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A56B0-0D36-A078-FEA5-A1919EA2EAC1}"/>
              </a:ext>
            </a:extLst>
          </p:cNvPr>
          <p:cNvSpPr/>
          <p:nvPr/>
        </p:nvSpPr>
        <p:spPr>
          <a:xfrm>
            <a:off x="51054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C54711B-BB2A-6F5B-26CB-91F061475A94}"/>
              </a:ext>
            </a:extLst>
          </p:cNvPr>
          <p:cNvCxnSpPr>
            <a:cxnSpLocks/>
          </p:cNvCxnSpPr>
          <p:nvPr/>
        </p:nvCxnSpPr>
        <p:spPr>
          <a:xfrm>
            <a:off x="72390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59F2BA0-9003-DC14-289F-6FCFD02EEFDF}"/>
              </a:ext>
            </a:extLst>
          </p:cNvPr>
          <p:cNvSpPr txBox="1"/>
          <p:nvPr/>
        </p:nvSpPr>
        <p:spPr>
          <a:xfrm>
            <a:off x="55428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14:cNvPr>
              <p14:cNvContentPartPr/>
              <p14:nvPr/>
            </p14:nvContentPartPr>
            <p14:xfrm>
              <a:off x="5332753" y="3714320"/>
              <a:ext cx="583200" cy="9428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436F8D65-3C3B-12DC-315B-8903729DDD1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14753" y="3696320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14:cNvPr>
              <p14:cNvContentPartPr/>
              <p14:nvPr/>
            </p14:nvContentPartPr>
            <p14:xfrm>
              <a:off x="7531993" y="5294368"/>
              <a:ext cx="1138680" cy="3528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EA33BFD9-C45A-2ACC-B6EC-16DE9D56F66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9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83830011-D18C-C38C-8EB7-598811BE3E3E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0C0467-36FF-ACFC-88AE-290EB12BE929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11F6DA7-8788-0DBA-AFAF-422C759B1381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2260485" cy="5580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38ABBE1-816B-C940-0746-DD04F6606D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6" y="5268583"/>
                <a:ext cx="2296120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B8378B84-4CF4-33B7-5481-8DF2AD0F8C98}"/>
              </a:ext>
            </a:extLst>
          </p:cNvPr>
          <p:cNvSpPr txBox="1"/>
          <p:nvPr/>
        </p:nvSpPr>
        <p:spPr>
          <a:xfrm>
            <a:off x="5052124" y="3269767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5169C4-3D35-8AE7-D629-43502F67CCE5}"/>
              </a:ext>
            </a:extLst>
          </p:cNvPr>
          <p:cNvSpPr txBox="1"/>
          <p:nvPr/>
        </p:nvSpPr>
        <p:spPr>
          <a:xfrm>
            <a:off x="8687188" y="53047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8A6814D-4A5C-1FB3-814E-5035108848D0}"/>
              </a:ext>
            </a:extLst>
          </p:cNvPr>
          <p:cNvSpPr txBox="1"/>
          <p:nvPr/>
        </p:nvSpPr>
        <p:spPr>
          <a:xfrm>
            <a:off x="199241" y="1068273"/>
            <a:ext cx="5750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Update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dirty="0"/>
              <a:t> to be the next node</a:t>
            </a:r>
          </a:p>
          <a:p>
            <a:pPr marL="457200" indent="-457200">
              <a:buAutoNum type="arabicPeriod"/>
            </a:pPr>
            <a:r>
              <a:rPr lang="en-US" sz="2000" strike="sngStrike" dirty="0"/>
              <a:t>Update the old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sz="2000" strike="sngStrike" dirty="0"/>
              <a:t>’s next value to be </a:t>
            </a:r>
            <a:r>
              <a:rPr lang="en-US" sz="2000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A95F2-30AB-B310-4721-26894E455EDE}"/>
              </a:ext>
            </a:extLst>
          </p:cNvPr>
          <p:cNvSpPr txBox="1"/>
          <p:nvPr/>
        </p:nvSpPr>
        <p:spPr>
          <a:xfrm>
            <a:off x="685800" y="2252709"/>
            <a:ext cx="3663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There's an easier way to do this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048297-9410-C335-A318-48E5A5938D7F}"/>
              </a:ext>
            </a:extLst>
          </p:cNvPr>
          <p:cNvSpPr txBox="1"/>
          <p:nvPr/>
        </p:nvSpPr>
        <p:spPr>
          <a:xfrm>
            <a:off x="6705600" y="1515453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need to remove the pointer.</a:t>
            </a:r>
          </a:p>
          <a:p>
            <a:endParaRPr lang="en-US" dirty="0"/>
          </a:p>
          <a:p>
            <a:r>
              <a:rPr lang="en-US" dirty="0"/>
              <a:t>Remember, whenever we iterate or add something to a list, we always start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 node</a:t>
            </a:r>
          </a:p>
          <a:p>
            <a:endParaRPr lang="en-US" dirty="0"/>
          </a:p>
          <a:p>
            <a:r>
              <a:rPr lang="en-US" dirty="0"/>
              <a:t>If a node is not reachable from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en-US" dirty="0"/>
              <a:t>, it is essentially removed from the LL !!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308C63-545D-48AE-365B-37A569A4F4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5966" y="3052993"/>
            <a:ext cx="3124200" cy="13226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75A230-C98A-0DFB-DDC8-8E6A3329B6FE}"/>
              </a:ext>
            </a:extLst>
          </p:cNvPr>
          <p:cNvSpPr txBox="1"/>
          <p:nvPr/>
        </p:nvSpPr>
        <p:spPr>
          <a:xfrm>
            <a:off x="7239000" y="3747713"/>
            <a:ext cx="373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(we need to also check that there is </a:t>
            </a:r>
            <a:r>
              <a:rPr lang="en-US" i="1" dirty="0"/>
              <a:t>something</a:t>
            </a:r>
            <a:r>
              <a:rPr lang="en-US" dirty="0"/>
              <a:t> to be removed, otherwise we get an error)</a:t>
            </a:r>
          </a:p>
        </p:txBody>
      </p:sp>
    </p:spTree>
    <p:extLst>
      <p:ext uri="{BB962C8B-B14F-4D97-AF65-F5344CB8AC3E}">
        <p14:creationId xmlns:p14="http://schemas.microsoft.com/office/powerpoint/2010/main" val="10801605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229600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363200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534400" y="5225743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99872" y="5415608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81869" y="5397608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600480" y="5406123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7A5773B-999D-076E-95A8-C195575139A9}"/>
              </a:ext>
            </a:extLst>
          </p:cNvPr>
          <p:cNvSpPr txBox="1"/>
          <p:nvPr/>
        </p:nvSpPr>
        <p:spPr>
          <a:xfrm>
            <a:off x="3074112" y="1911882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79803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073432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0DF71-8B1F-3E5B-CA1E-02F9EEF5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3" b="4246"/>
          <a:stretch/>
        </p:blipFill>
        <p:spPr>
          <a:xfrm>
            <a:off x="6400800" y="1033694"/>
            <a:ext cx="4500641" cy="1416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707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33" y="1484341"/>
                <a:ext cx="2217240" cy="28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602970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58020-14C7-4FAE-480A-F088772BAD25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732152-4620-17F9-A631-7A793CE408D9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CAF9734-CF50-C74B-9FC7-73555D2A8991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791FD5-2724-302F-AC10-7C1EDB68993C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34F592-A2E4-66CF-3B9A-C211056BCD11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9B3CA76-8E4A-5E30-EC28-9CCC2178F8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E8F4F1E-E243-AEC7-1EFB-6D8E7C61EF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457386F-1A0D-FAA7-15B0-25E7F1367F77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029F8A-288C-3A0B-B90A-6585F61B4551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302916D-BEC5-82B8-F345-FC66159DC6CB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3702B51-C137-5DDB-45D3-4070205473A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053DF6E1-0156-478E-E3EC-71CDB7680484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AD166CE-D932-0436-9F3B-D8058AAD2455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1FACF21-3CC2-0690-E6B2-F32E69CFE6A1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E2843757-6B5A-172E-8CEA-86AD9BB26C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75A1BC41-24D2-A18D-6C86-D32AF8A43933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406686-C0B8-57BD-167B-551CB3482B25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65BA15-869F-1177-6D53-9DFB964ABCAA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572FFA-05B8-E031-F602-8ADB345D794A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E0DF71-8B1F-3E5B-CA1E-02F9EEF5B44C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3" b="4246"/>
          <a:stretch/>
        </p:blipFill>
        <p:spPr>
          <a:xfrm>
            <a:off x="6400800" y="1033694"/>
            <a:ext cx="4500641" cy="1416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5EDD227-7703-F07A-564C-E82DE44E68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671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3070072-EF84-0D30-BA62-02A194D352A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42" y="1483981"/>
                <a:ext cx="2217222" cy="28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4469155-EDDB-F6E8-9206-F19D5D301328}"/>
              </a:ext>
            </a:extLst>
          </p:cNvPr>
          <p:cNvSpPr txBox="1"/>
          <p:nvPr/>
        </p:nvSpPr>
        <p:spPr>
          <a:xfrm>
            <a:off x="4200530" y="3380666"/>
            <a:ext cx="2428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Will this always work?</a:t>
            </a:r>
          </a:p>
        </p:txBody>
      </p:sp>
    </p:spTree>
    <p:extLst>
      <p:ext uri="{BB962C8B-B14F-4D97-AF65-F5344CB8AC3E}">
        <p14:creationId xmlns:p14="http://schemas.microsoft.com/office/powerpoint/2010/main" val="8852434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E3C478-B43A-EAB6-EC5E-B18202679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1340192-0CAF-79C1-56E8-25C47B5EB0A3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41E0449F-7D9A-78E3-F49A-2E21B400345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E534693-D029-7873-17B8-4C29E32514A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7F849A43-E502-98D1-C67F-DF82FB15F7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3A22885E-3D55-C813-FBDD-A0814848AA1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F36FCC-1F12-D462-AB3C-0C984FE0ED94}"/>
              </a:ext>
            </a:extLst>
          </p:cNvPr>
          <p:cNvSpPr txBox="1"/>
          <p:nvPr/>
        </p:nvSpPr>
        <p:spPr>
          <a:xfrm>
            <a:off x="2583" y="0"/>
            <a:ext cx="29241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Linked List 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EFA866-AD12-98DD-84D2-E52DCA088533}"/>
              </a:ext>
            </a:extLst>
          </p:cNvPr>
          <p:cNvSpPr txBox="1"/>
          <p:nvPr/>
        </p:nvSpPr>
        <p:spPr>
          <a:xfrm>
            <a:off x="3193842" y="9510"/>
            <a:ext cx="7598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removeLast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– removes last node of LL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83FD88-0044-C57A-3199-977A6A5BB06E}"/>
              </a:ext>
            </a:extLst>
          </p:cNvPr>
          <p:cNvSpPr/>
          <p:nvPr/>
        </p:nvSpPr>
        <p:spPr>
          <a:xfrm>
            <a:off x="4495800" y="4800600"/>
            <a:ext cx="2819398" cy="15446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BE24E5-B8D6-12E6-C842-8BDDC59F3840}"/>
              </a:ext>
            </a:extLst>
          </p:cNvPr>
          <p:cNvCxnSpPr>
            <a:cxnSpLocks/>
          </p:cNvCxnSpPr>
          <p:nvPr/>
        </p:nvCxnSpPr>
        <p:spPr>
          <a:xfrm>
            <a:off x="6629400" y="4800600"/>
            <a:ext cx="0" cy="15446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92AE8C-AD7A-E824-0CDC-19184E4C1380}"/>
              </a:ext>
            </a:extLst>
          </p:cNvPr>
          <p:cNvSpPr txBox="1"/>
          <p:nvPr/>
        </p:nvSpPr>
        <p:spPr>
          <a:xfrm>
            <a:off x="4933261" y="5181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B741063-EF58-AB64-A6E2-5E8A8C6C1A19}"/>
                  </a:ext>
                </a:extLst>
              </p14:cNvPr>
              <p14:cNvContentPartPr/>
              <p14:nvPr/>
            </p14:nvContentPartPr>
            <p14:xfrm>
              <a:off x="661629" y="3718046"/>
              <a:ext cx="583200" cy="9428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B741063-EF58-AB64-A6E2-5E8A8C6C1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3629" y="3700046"/>
                <a:ext cx="618840" cy="9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7DA68EF-3B20-28E1-31EE-17CB2AC2E350}"/>
                  </a:ext>
                </a:extLst>
              </p14:cNvPr>
              <p14:cNvContentPartPr/>
              <p14:nvPr/>
            </p14:nvContentPartPr>
            <p14:xfrm>
              <a:off x="6922393" y="5294368"/>
              <a:ext cx="1138680" cy="352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7DA68EF-3B20-28E1-31EE-17CB2AC2E35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399" y="5276368"/>
                <a:ext cx="1174309" cy="388440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DB5BD1B-598C-5832-7DF8-F702E7D74136}"/>
              </a:ext>
            </a:extLst>
          </p:cNvPr>
          <p:cNvSpPr/>
          <p:nvPr/>
        </p:nvSpPr>
        <p:spPr>
          <a:xfrm>
            <a:off x="254714" y="4795841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3C5E26-D8EE-6EE6-759D-FC2805737AA5}"/>
              </a:ext>
            </a:extLst>
          </p:cNvPr>
          <p:cNvCxnSpPr>
            <a:cxnSpLocks/>
          </p:cNvCxnSpPr>
          <p:nvPr/>
        </p:nvCxnSpPr>
        <p:spPr>
          <a:xfrm>
            <a:off x="2388314" y="4795841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D64BA35-4681-FEB2-6B54-2C8EF0BD971D}"/>
              </a:ext>
            </a:extLst>
          </p:cNvPr>
          <p:cNvSpPr txBox="1"/>
          <p:nvPr/>
        </p:nvSpPr>
        <p:spPr>
          <a:xfrm>
            <a:off x="719388" y="5276857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459C69B-63C2-89B7-69D7-6CF24236CD91}"/>
                  </a:ext>
                </a:extLst>
              </p14:cNvPr>
              <p14:cNvContentPartPr/>
              <p14:nvPr/>
            </p14:nvContentPartPr>
            <p14:xfrm>
              <a:off x="2768713" y="5286595"/>
              <a:ext cx="1498487" cy="5580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459C69B-63C2-89B7-69D7-6CF24236CD9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50715" y="5268583"/>
                <a:ext cx="1534122" cy="593663"/>
              </a:xfrm>
              <a:prstGeom prst="rect">
                <a:avLst/>
              </a:prstGeom>
            </p:spPr>
          </p:pic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1281A1AA-AE32-A4D1-58CA-62E6E8094A23}"/>
              </a:ext>
            </a:extLst>
          </p:cNvPr>
          <p:cNvSpPr/>
          <p:nvPr/>
        </p:nvSpPr>
        <p:spPr>
          <a:xfrm>
            <a:off x="8153400" y="28956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9DA6E87-8998-38E5-5959-C0D7A1DBF286}"/>
              </a:ext>
            </a:extLst>
          </p:cNvPr>
          <p:cNvCxnSpPr>
            <a:cxnSpLocks/>
          </p:cNvCxnSpPr>
          <p:nvPr/>
        </p:nvCxnSpPr>
        <p:spPr>
          <a:xfrm>
            <a:off x="10287000" y="28956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FA9FA77-B095-04E9-4FDE-F3B7030795B3}"/>
              </a:ext>
            </a:extLst>
          </p:cNvPr>
          <p:cNvSpPr txBox="1"/>
          <p:nvPr/>
        </p:nvSpPr>
        <p:spPr>
          <a:xfrm>
            <a:off x="8458200" y="3325502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5875504-329C-7F74-5A8F-02A11D3A4BBF}"/>
                  </a:ext>
                </a:extLst>
              </p14:cNvPr>
              <p14:cNvContentPartPr/>
              <p14:nvPr/>
            </p14:nvContentPartPr>
            <p14:xfrm>
              <a:off x="10623672" y="3515367"/>
              <a:ext cx="882527" cy="24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5875504-329C-7F74-5A8F-02A11D3A4BB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605669" y="3497367"/>
                <a:ext cx="918174" cy="27828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89CB511A-4266-6332-7731-20F340ED72DF}"/>
              </a:ext>
            </a:extLst>
          </p:cNvPr>
          <p:cNvSpPr txBox="1"/>
          <p:nvPr/>
        </p:nvSpPr>
        <p:spPr>
          <a:xfrm>
            <a:off x="11524280" y="350588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8B59B0-22E6-B137-C79C-A7C9D267FB31}"/>
              </a:ext>
            </a:extLst>
          </p:cNvPr>
          <p:cNvSpPr txBox="1"/>
          <p:nvPr/>
        </p:nvSpPr>
        <p:spPr>
          <a:xfrm>
            <a:off x="381000" y="327349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BA2487-F722-4B43-1F64-4E72F6495212}"/>
              </a:ext>
            </a:extLst>
          </p:cNvPr>
          <p:cNvSpPr txBox="1"/>
          <p:nvPr/>
        </p:nvSpPr>
        <p:spPr>
          <a:xfrm>
            <a:off x="902938" y="1390350"/>
            <a:ext cx="4766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dirty="0"/>
              <a:t>Find the second to last node</a:t>
            </a:r>
          </a:p>
          <a:p>
            <a:pPr marL="457200" indent="-457200">
              <a:buAutoNum type="arabicPeriod"/>
            </a:pPr>
            <a:r>
              <a:rPr lang="en-US" sz="2000" dirty="0"/>
              <a:t>Set that node’s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2000" dirty="0"/>
              <a:t> value to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2000" dirty="0"/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DE02E7-E2AC-7FB4-30A4-3D62F477DD06}"/>
              </a:ext>
            </a:extLst>
          </p:cNvPr>
          <p:cNvSpPr txBox="1"/>
          <p:nvPr/>
        </p:nvSpPr>
        <p:spPr>
          <a:xfrm>
            <a:off x="8121112" y="5331262"/>
            <a:ext cx="8002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AC3054-9E81-E762-5EB7-9D30914CF8E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733" b="4246"/>
          <a:stretch/>
        </p:blipFill>
        <p:spPr>
          <a:xfrm>
            <a:off x="6400800" y="1033694"/>
            <a:ext cx="4500641" cy="14164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29A6105-9F29-4F61-77BD-AE2F08A756B7}"/>
                  </a:ext>
                </a:extLst>
              </p14:cNvPr>
              <p14:cNvContentPartPr/>
              <p14:nvPr/>
            </p14:nvContentPartPr>
            <p14:xfrm>
              <a:off x="8000713" y="1665781"/>
              <a:ext cx="1717920" cy="284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29A6105-9F29-4F61-77BD-AE2F08A756B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946713" y="1557781"/>
                <a:ext cx="1825560" cy="24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B28B6BD5-9DAB-7AE1-A9AA-7636FFBA7ED3}"/>
                  </a:ext>
                </a:extLst>
              </p14:cNvPr>
              <p14:cNvContentPartPr/>
              <p14:nvPr/>
            </p14:nvContentPartPr>
            <p14:xfrm>
              <a:off x="2471833" y="1591981"/>
              <a:ext cx="2109600" cy="66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B28B6BD5-9DAB-7AE1-A9AA-7636FFBA7ED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417842" y="1483981"/>
                <a:ext cx="2217222" cy="2826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DB4BBA2-3EEF-0846-4D20-549EB4E22FB4}"/>
              </a:ext>
            </a:extLst>
          </p:cNvPr>
          <p:cNvSpPr txBox="1"/>
          <p:nvPr/>
        </p:nvSpPr>
        <p:spPr>
          <a:xfrm>
            <a:off x="3077270" y="3211834"/>
            <a:ext cx="39331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If the LL is empty, or of size 1, this will result in a </a:t>
            </a:r>
            <a:r>
              <a:rPr lang="en-US" dirty="0" err="1">
                <a:highlight>
                  <a:srgbClr val="00FF00"/>
                </a:highlight>
              </a:rPr>
              <a:t>NullPointerException</a:t>
            </a:r>
            <a:endParaRPr lang="en-US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6079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List ADT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829B-F537-23C9-6C4B-45F80E87B3C3}"/>
              </a:ext>
            </a:extLst>
          </p:cNvPr>
          <p:cNvSpPr txBox="1"/>
          <p:nvPr/>
        </p:nvSpPr>
        <p:spPr>
          <a:xfrm>
            <a:off x="838200" y="1600200"/>
            <a:ext cx="561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List</a:t>
            </a:r>
            <a:r>
              <a:rPr lang="en-US" sz="2000" dirty="0"/>
              <a:t> is a linear, ordered collection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dynamically grow and shrink in size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11F2F-8537-6AB8-9FB0-84452F3EB4B7}"/>
              </a:ext>
            </a:extLst>
          </p:cNvPr>
          <p:cNvSpPr/>
          <p:nvPr/>
        </p:nvSpPr>
        <p:spPr>
          <a:xfrm>
            <a:off x="457200" y="1371600"/>
            <a:ext cx="662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711FF-BC2E-A313-CB0F-94EF41FDFB8E}"/>
              </a:ext>
            </a:extLst>
          </p:cNvPr>
          <p:cNvSpPr txBox="1"/>
          <p:nvPr/>
        </p:nvSpPr>
        <p:spPr>
          <a:xfrm>
            <a:off x="7315200" y="1492478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vague description. We can achieve this functionality in several different ways in 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24719-AFB8-F725-926D-628116C2EF4D}"/>
              </a:ext>
            </a:extLst>
          </p:cNvPr>
          <p:cNvSpPr txBox="1"/>
          <p:nvPr/>
        </p:nvSpPr>
        <p:spPr>
          <a:xfrm>
            <a:off x="609600" y="2911832"/>
            <a:ext cx="36936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list should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Add(Element, 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isEmpty</a:t>
            </a:r>
            <a:r>
              <a:rPr lang="en-US" sz="2400" dirty="0"/>
              <a:t>() </a:t>
            </a:r>
          </a:p>
        </p:txBody>
      </p:sp>
    </p:spTree>
    <p:extLst>
      <p:ext uri="{BB962C8B-B14F-4D97-AF65-F5344CB8AC3E}">
        <p14:creationId xmlns:p14="http://schemas.microsoft.com/office/powerpoint/2010/main" val="310617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List ADT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829B-F537-23C9-6C4B-45F80E87B3C3}"/>
              </a:ext>
            </a:extLst>
          </p:cNvPr>
          <p:cNvSpPr txBox="1"/>
          <p:nvPr/>
        </p:nvSpPr>
        <p:spPr>
          <a:xfrm>
            <a:off x="838200" y="1600200"/>
            <a:ext cx="561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List</a:t>
            </a:r>
            <a:r>
              <a:rPr lang="en-US" sz="2000" dirty="0"/>
              <a:t> is a linear, ordered collection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dynamically grow and shrink in size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11F2F-8537-6AB8-9FB0-84452F3EB4B7}"/>
              </a:ext>
            </a:extLst>
          </p:cNvPr>
          <p:cNvSpPr/>
          <p:nvPr/>
        </p:nvSpPr>
        <p:spPr>
          <a:xfrm>
            <a:off x="457200" y="1371600"/>
            <a:ext cx="662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711FF-BC2E-A313-CB0F-94EF41FDFB8E}"/>
              </a:ext>
            </a:extLst>
          </p:cNvPr>
          <p:cNvSpPr txBox="1"/>
          <p:nvPr/>
        </p:nvSpPr>
        <p:spPr>
          <a:xfrm>
            <a:off x="7315200" y="1492478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vague description. We can achieve this functionality in several different ways in 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24719-AFB8-F725-926D-628116C2EF4D}"/>
              </a:ext>
            </a:extLst>
          </p:cNvPr>
          <p:cNvSpPr txBox="1"/>
          <p:nvPr/>
        </p:nvSpPr>
        <p:spPr>
          <a:xfrm>
            <a:off x="609600" y="2911832"/>
            <a:ext cx="36936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list should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Add(Element, 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isEmpty</a:t>
            </a:r>
            <a:r>
              <a:rPr lang="en-US" sz="2400" dirty="0"/>
              <a:t>() 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AC90B42-4BEF-0AC0-5132-1ED5DCEBF62A}"/>
              </a:ext>
            </a:extLst>
          </p:cNvPr>
          <p:cNvSpPr/>
          <p:nvPr/>
        </p:nvSpPr>
        <p:spPr>
          <a:xfrm>
            <a:off x="4800600" y="3200400"/>
            <a:ext cx="1648431" cy="275842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23BF0-915F-CE6E-030D-DF8C5DE34B68}"/>
              </a:ext>
            </a:extLst>
          </p:cNvPr>
          <p:cNvSpPr txBox="1"/>
          <p:nvPr/>
        </p:nvSpPr>
        <p:spPr>
          <a:xfrm>
            <a:off x="6583680" y="410654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List </a:t>
            </a:r>
            <a:r>
              <a:rPr lang="en-US" b="1" dirty="0"/>
              <a:t>Abstract Data Type (ADT) </a:t>
            </a:r>
            <a:r>
              <a:rPr lang="en-US" dirty="0"/>
              <a:t>describes </a:t>
            </a:r>
            <a:r>
              <a:rPr lang="en-US" i="1" dirty="0"/>
              <a:t>what</a:t>
            </a:r>
            <a:r>
              <a:rPr lang="en-US" dirty="0"/>
              <a:t> a list needs to do, rather than how to implement it</a:t>
            </a:r>
          </a:p>
        </p:txBody>
      </p:sp>
    </p:spTree>
    <p:extLst>
      <p:ext uri="{BB962C8B-B14F-4D97-AF65-F5344CB8AC3E}">
        <p14:creationId xmlns:p14="http://schemas.microsoft.com/office/powerpoint/2010/main" val="3341164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9111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Pizza ADT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15A62-1687-A88E-9E37-87F5022D17F4}"/>
              </a:ext>
            </a:extLst>
          </p:cNvPr>
          <p:cNvSpPr txBox="1"/>
          <p:nvPr/>
        </p:nvSpPr>
        <p:spPr>
          <a:xfrm>
            <a:off x="1505484" y="1295400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dish of Italian origin consisting of a flat, round base of dough baked with a topping of tomato sauce and cheese, typically with added meat or vegetables.</a:t>
            </a:r>
          </a:p>
        </p:txBody>
      </p:sp>
      <p:pic>
        <p:nvPicPr>
          <p:cNvPr id="1026" name="Picture 2" descr="The Best New York Style Pizza Dough">
            <a:extLst>
              <a:ext uri="{FF2B5EF4-FFF2-40B4-BE49-F238E27FC236}">
                <a16:creationId xmlns:a16="http://schemas.microsoft.com/office/drawing/2014/main" id="{E1AC2C70-BA68-3C81-D9C5-B31CEADE42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0210"/>
            <a:ext cx="2237899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troit-Style Pan Pizza">
            <a:extLst>
              <a:ext uri="{FF2B5EF4-FFF2-40B4-BE49-F238E27FC236}">
                <a16:creationId xmlns:a16="http://schemas.microsoft.com/office/drawing/2014/main" id="{10723597-6094-CE79-5C0F-686694EF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00500"/>
            <a:ext cx="32512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icago-style pizza - Wikipedia">
            <a:extLst>
              <a:ext uri="{FF2B5EF4-FFF2-40B4-BE49-F238E27FC236}">
                <a16:creationId xmlns:a16="http://schemas.microsoft.com/office/drawing/2014/main" id="{AED85C54-05CA-CE6C-AAE8-DE5EE0EF8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362200"/>
            <a:ext cx="3009900" cy="200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latbread Pizza">
            <a:extLst>
              <a:ext uri="{FF2B5EF4-FFF2-40B4-BE49-F238E27FC236}">
                <a16:creationId xmlns:a16="http://schemas.microsoft.com/office/drawing/2014/main" id="{57D5624B-DBF9-C26C-DC96-A36094BAA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766" y="2971800"/>
            <a:ext cx="2223602" cy="333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ursed pizza part 6 : r/cursedfood">
            <a:extLst>
              <a:ext uri="{FF2B5EF4-FFF2-40B4-BE49-F238E27FC236}">
                <a16:creationId xmlns:a16="http://schemas.microsoft.com/office/drawing/2014/main" id="{1CF544F8-CA39-EB83-3998-31DD5DC9A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1979" y="2811143"/>
            <a:ext cx="25908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7493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9040D2-6EE8-F16B-EF30-4C0D630B6317}"/>
              </a:ext>
            </a:extLst>
          </p:cNvPr>
          <p:cNvSpPr txBox="1"/>
          <p:nvPr/>
        </p:nvSpPr>
        <p:spPr>
          <a:xfrm>
            <a:off x="76200" y="76200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List ADT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59829B-F537-23C9-6C4B-45F80E87B3C3}"/>
              </a:ext>
            </a:extLst>
          </p:cNvPr>
          <p:cNvSpPr txBox="1"/>
          <p:nvPr/>
        </p:nvSpPr>
        <p:spPr>
          <a:xfrm>
            <a:off x="838200" y="1600200"/>
            <a:ext cx="56108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List</a:t>
            </a:r>
            <a:r>
              <a:rPr lang="en-US" sz="2000" dirty="0"/>
              <a:t> is a linear, ordered collection of elements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dynamically grow and shrink in size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911F2F-8537-6AB8-9FB0-84452F3EB4B7}"/>
              </a:ext>
            </a:extLst>
          </p:cNvPr>
          <p:cNvSpPr/>
          <p:nvPr/>
        </p:nvSpPr>
        <p:spPr>
          <a:xfrm>
            <a:off x="457200" y="1371600"/>
            <a:ext cx="6629400" cy="1219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A711FF-BC2E-A313-CB0F-94EF41FDFB8E}"/>
              </a:ext>
            </a:extLst>
          </p:cNvPr>
          <p:cNvSpPr txBox="1"/>
          <p:nvPr/>
        </p:nvSpPr>
        <p:spPr>
          <a:xfrm>
            <a:off x="7315200" y="1492478"/>
            <a:ext cx="4495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Very vague description. We can achieve this functionality in several different ways in java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724719-AFB8-F725-926D-628116C2EF4D}"/>
              </a:ext>
            </a:extLst>
          </p:cNvPr>
          <p:cNvSpPr txBox="1"/>
          <p:nvPr/>
        </p:nvSpPr>
        <p:spPr>
          <a:xfrm>
            <a:off x="609600" y="2911832"/>
            <a:ext cx="369364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Any list should be able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Get(index)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Add(Element, 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Remove(Element)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Remove(Index)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Size()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isEmpty</a:t>
            </a:r>
            <a:r>
              <a:rPr lang="en-US" sz="2400" dirty="0"/>
              <a:t>() 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AC90B42-4BEF-0AC0-5132-1ED5DCEBF62A}"/>
              </a:ext>
            </a:extLst>
          </p:cNvPr>
          <p:cNvSpPr/>
          <p:nvPr/>
        </p:nvSpPr>
        <p:spPr>
          <a:xfrm>
            <a:off x="4800600" y="3200400"/>
            <a:ext cx="1648431" cy="2758420"/>
          </a:xfrm>
          <a:prstGeom prst="rightBrac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D23BF0-915F-CE6E-030D-DF8C5DE34B68}"/>
              </a:ext>
            </a:extLst>
          </p:cNvPr>
          <p:cNvSpPr txBox="1"/>
          <p:nvPr/>
        </p:nvSpPr>
        <p:spPr>
          <a:xfrm>
            <a:off x="6583680" y="410654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List </a:t>
            </a:r>
            <a:r>
              <a:rPr lang="en-US" b="1" dirty="0"/>
              <a:t>Abstract Data Type (ADT) </a:t>
            </a:r>
            <a:r>
              <a:rPr lang="en-US" dirty="0"/>
              <a:t>describes </a:t>
            </a:r>
            <a:r>
              <a:rPr lang="en-US" i="1" dirty="0"/>
              <a:t>what</a:t>
            </a:r>
            <a:r>
              <a:rPr lang="en-US" dirty="0"/>
              <a:t> a list needs to do, rather than how to implement it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38D04E-57C7-294B-CB77-C550EBAF2192}"/>
              </a:ext>
            </a:extLst>
          </p:cNvPr>
          <p:cNvSpPr txBox="1"/>
          <p:nvPr/>
        </p:nvSpPr>
        <p:spPr>
          <a:xfrm>
            <a:off x="6705600" y="5119529"/>
            <a:ext cx="28135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Implementations of a List: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ArrayLists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1244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6A616B9-3ABD-4020-92C8-E2FC643AB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84DD2662-F347-366D-2260-F7108F169E7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DCD6E5C-D5D4-43FA-8218-DACB85AF756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DEDF696-D59E-3D2F-D938-32F359AF826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98E5F445-0CB1-30FA-0421-4773C2499CA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D60793E0-0382-1385-61B5-62DFE73C8B4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A5F3E7-9B13-8D2E-E200-F5C4D3FE1F08}"/>
              </a:ext>
            </a:extLst>
          </p:cNvPr>
          <p:cNvSpPr txBox="1"/>
          <p:nvPr/>
        </p:nvSpPr>
        <p:spPr>
          <a:xfrm>
            <a:off x="76200" y="762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Linked Lists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2B413C-E827-0D0C-0CF1-522C9D1F0DCD}"/>
              </a:ext>
            </a:extLst>
          </p:cNvPr>
          <p:cNvSpPr txBox="1"/>
          <p:nvPr/>
        </p:nvSpPr>
        <p:spPr>
          <a:xfrm>
            <a:off x="457200" y="914400"/>
            <a:ext cx="107019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Linked List </a:t>
            </a:r>
            <a:r>
              <a:rPr lang="en-US" sz="2800" dirty="0"/>
              <a:t>is a data structure that consists of a collection of connected nodes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A5E3F5-72C9-8773-EF56-7087BF565B3B}"/>
              </a:ext>
            </a:extLst>
          </p:cNvPr>
          <p:cNvSpPr/>
          <p:nvPr/>
        </p:nvSpPr>
        <p:spPr>
          <a:xfrm>
            <a:off x="304800" y="38100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AB8BD6-243D-A2D1-8591-10F617F2A760}"/>
              </a:ext>
            </a:extLst>
          </p:cNvPr>
          <p:cNvCxnSpPr>
            <a:cxnSpLocks/>
          </p:cNvCxnSpPr>
          <p:nvPr/>
        </p:nvCxnSpPr>
        <p:spPr>
          <a:xfrm>
            <a:off x="2438400" y="38100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465785F-39FA-726F-AF14-EE605EE48D90}"/>
              </a:ext>
            </a:extLst>
          </p:cNvPr>
          <p:cNvSpPr/>
          <p:nvPr/>
        </p:nvSpPr>
        <p:spPr>
          <a:xfrm>
            <a:off x="4267200" y="2438400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0840F9-E62E-3A9B-0415-3D039E3A5124}"/>
              </a:ext>
            </a:extLst>
          </p:cNvPr>
          <p:cNvCxnSpPr>
            <a:cxnSpLocks/>
          </p:cNvCxnSpPr>
          <p:nvPr/>
        </p:nvCxnSpPr>
        <p:spPr>
          <a:xfrm>
            <a:off x="6400800" y="2438400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CA3D645-73A9-92C0-54F9-D7197FFCB631}"/>
              </a:ext>
            </a:extLst>
          </p:cNvPr>
          <p:cNvSpPr/>
          <p:nvPr/>
        </p:nvSpPr>
        <p:spPr>
          <a:xfrm>
            <a:off x="8458200" y="3823607"/>
            <a:ext cx="2819398" cy="15446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8A74662-FB6F-7FC2-1D19-9AE57210B254}"/>
              </a:ext>
            </a:extLst>
          </p:cNvPr>
          <p:cNvCxnSpPr>
            <a:cxnSpLocks/>
          </p:cNvCxnSpPr>
          <p:nvPr/>
        </p:nvCxnSpPr>
        <p:spPr>
          <a:xfrm>
            <a:off x="10591800" y="3823607"/>
            <a:ext cx="0" cy="154468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C4EDB2D-B762-F6CD-A277-146D9FBE1032}"/>
              </a:ext>
            </a:extLst>
          </p:cNvPr>
          <p:cNvSpPr txBox="1"/>
          <p:nvPr/>
        </p:nvSpPr>
        <p:spPr>
          <a:xfrm>
            <a:off x="742261" y="41910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Reese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9ACE2AA-D74A-B4A9-0FC7-D776A53EDF44}"/>
              </a:ext>
            </a:extLst>
          </p:cNvPr>
          <p:cNvSpPr txBox="1"/>
          <p:nvPr/>
        </p:nvSpPr>
        <p:spPr>
          <a:xfrm>
            <a:off x="4731874" y="2919416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Susan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AD8DFAA-379E-3660-D2C0-E2B4291D3E53}"/>
              </a:ext>
            </a:extLst>
          </p:cNvPr>
          <p:cNvSpPr txBox="1"/>
          <p:nvPr/>
        </p:nvSpPr>
        <p:spPr>
          <a:xfrm>
            <a:off x="8917433" y="4357849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Cosmo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B6B4BDF6-F2DB-1B72-66DC-261593E84035}"/>
                  </a:ext>
                </a:extLst>
              </p14:cNvPr>
              <p14:cNvContentPartPr/>
              <p14:nvPr/>
            </p14:nvContentPartPr>
            <p14:xfrm>
              <a:off x="2710389" y="3123900"/>
              <a:ext cx="1396800" cy="1488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B6B4BDF6-F2DB-1B72-66DC-261593E840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92389" y="3105900"/>
                <a:ext cx="1432440" cy="15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B13ADB19-7474-77E7-E9F4-2D7E8DF40166}"/>
                  </a:ext>
                </a:extLst>
              </p14:cNvPr>
              <p14:cNvContentPartPr/>
              <p14:nvPr/>
            </p14:nvContentPartPr>
            <p14:xfrm>
              <a:off x="6775869" y="3240900"/>
              <a:ext cx="1504440" cy="1168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B13ADB19-7474-77E7-E9F4-2D7E8DF401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57869" y="3222900"/>
                <a:ext cx="1540080" cy="12042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D89D856-A2EB-7834-B1B4-67390CA27908}"/>
              </a:ext>
            </a:extLst>
          </p:cNvPr>
          <p:cNvSpPr txBox="1"/>
          <p:nvPr/>
        </p:nvSpPr>
        <p:spPr>
          <a:xfrm>
            <a:off x="457200" y="5427263"/>
            <a:ext cx="10817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Nodes consists of </a:t>
            </a:r>
            <a:r>
              <a:rPr lang="en-US" sz="2400" b="1" dirty="0"/>
              <a:t>data</a:t>
            </a:r>
            <a:r>
              <a:rPr lang="en-US" sz="2400" dirty="0"/>
              <a:t> (String, int, array, </a:t>
            </a:r>
            <a:r>
              <a:rPr lang="en-US" sz="2400" dirty="0" err="1"/>
              <a:t>etc</a:t>
            </a:r>
            <a:r>
              <a:rPr lang="en-US" sz="2400" dirty="0"/>
              <a:t>) and a </a:t>
            </a:r>
            <a:r>
              <a:rPr lang="en-US" sz="2400" b="1" dirty="0"/>
              <a:t>pointer to the next node</a:t>
            </a:r>
          </a:p>
        </p:txBody>
      </p:sp>
    </p:spTree>
    <p:extLst>
      <p:ext uri="{BB962C8B-B14F-4D97-AF65-F5344CB8AC3E}">
        <p14:creationId xmlns:p14="http://schemas.microsoft.com/office/powerpoint/2010/main" val="29942019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5362</TotalTime>
  <Words>2004</Words>
  <Application>Microsoft Office PowerPoint</Application>
  <PresentationFormat>Widescreen</PresentationFormat>
  <Paragraphs>418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Consolas</vt:lpstr>
      <vt:lpstr>Courier New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46</cp:revision>
  <dcterms:created xsi:type="dcterms:W3CDTF">2022-08-21T16:55:59Z</dcterms:created>
  <dcterms:modified xsi:type="dcterms:W3CDTF">2024-09-20T20:45:15Z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