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50" r:id="rId3"/>
    <p:sldId id="445" r:id="rId4"/>
    <p:sldId id="384" r:id="rId5"/>
    <p:sldId id="467" r:id="rId6"/>
    <p:sldId id="465" r:id="rId7"/>
    <p:sldId id="466" r:id="rId8"/>
    <p:sldId id="468" r:id="rId9"/>
    <p:sldId id="469" r:id="rId10"/>
    <p:sldId id="470" r:id="rId11"/>
    <p:sldId id="471" r:id="rId12"/>
    <p:sldId id="472" r:id="rId13"/>
    <p:sldId id="473" r:id="rId14"/>
    <p:sldId id="474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>
      <p:cViewPr varScale="1">
        <p:scale>
          <a:sx n="158" d="100"/>
          <a:sy n="158" d="100"/>
        </p:scale>
        <p:origin x="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88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83.xml"/><Relationship Id="rId21" Type="http://schemas.openxmlformats.org/officeDocument/2006/relationships/customXml" Target="../ink/ink92.xml"/><Relationship Id="rId7" Type="http://schemas.openxmlformats.org/officeDocument/2006/relationships/customXml" Target="../ink/ink85.xml"/><Relationship Id="rId12" Type="http://schemas.openxmlformats.org/officeDocument/2006/relationships/image" Target="../media/image83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87.xml"/><Relationship Id="rId24" Type="http://schemas.openxmlformats.org/officeDocument/2006/relationships/image" Target="../media/image89.png"/><Relationship Id="rId5" Type="http://schemas.openxmlformats.org/officeDocument/2006/relationships/customXml" Target="../ink/ink84.xml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91.xml"/><Relationship Id="rId4" Type="http://schemas.openxmlformats.org/officeDocument/2006/relationships/image" Target="../media/image79.png"/><Relationship Id="rId9" Type="http://schemas.openxmlformats.org/officeDocument/2006/relationships/customXml" Target="../ink/ink86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9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customXml" Target="../ink/ink102.xml"/><Relationship Id="rId18" Type="http://schemas.openxmlformats.org/officeDocument/2006/relationships/image" Target="../media/image112.png"/><Relationship Id="rId26" Type="http://schemas.openxmlformats.org/officeDocument/2006/relationships/image" Target="../media/image116.png"/><Relationship Id="rId3" Type="http://schemas.openxmlformats.org/officeDocument/2006/relationships/customXml" Target="../ink/ink97.xml"/><Relationship Id="rId21" Type="http://schemas.openxmlformats.org/officeDocument/2006/relationships/customXml" Target="../ink/ink106.xml"/><Relationship Id="rId7" Type="http://schemas.openxmlformats.org/officeDocument/2006/relationships/customXml" Target="../ink/ink99.xml"/><Relationship Id="rId12" Type="http://schemas.openxmlformats.org/officeDocument/2006/relationships/image" Target="../media/image96.png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2" Type="http://schemas.openxmlformats.org/officeDocument/2006/relationships/image" Target="../media/image1.png"/><Relationship Id="rId16" Type="http://schemas.openxmlformats.org/officeDocument/2006/relationships/image" Target="../media/image98.png"/><Relationship Id="rId20" Type="http://schemas.openxmlformats.org/officeDocument/2006/relationships/image" Target="../media/image113.png"/><Relationship Id="rId29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customXml" Target="../ink/ink101.xml"/><Relationship Id="rId24" Type="http://schemas.openxmlformats.org/officeDocument/2006/relationships/image" Target="../media/image115.png"/><Relationship Id="rId5" Type="http://schemas.openxmlformats.org/officeDocument/2006/relationships/customXml" Target="../ink/ink98.xml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117.png"/><Relationship Id="rId10" Type="http://schemas.openxmlformats.org/officeDocument/2006/relationships/image" Target="../media/image95.png"/><Relationship Id="rId19" Type="http://schemas.openxmlformats.org/officeDocument/2006/relationships/customXml" Target="../ink/ink105.xml"/><Relationship Id="rId4" Type="http://schemas.openxmlformats.org/officeDocument/2006/relationships/image" Target="../media/image92.png"/><Relationship Id="rId9" Type="http://schemas.openxmlformats.org/officeDocument/2006/relationships/customXml" Target="../ink/ink100.xml"/><Relationship Id="rId14" Type="http://schemas.openxmlformats.org/officeDocument/2006/relationships/image" Target="../media/image97.png"/><Relationship Id="rId22" Type="http://schemas.openxmlformats.org/officeDocument/2006/relationships/image" Target="../media/image114.png"/><Relationship Id="rId27" Type="http://schemas.openxmlformats.org/officeDocument/2006/relationships/customXml" Target="../ink/ink10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16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111.xml"/><Relationship Id="rId21" Type="http://schemas.openxmlformats.org/officeDocument/2006/relationships/customXml" Target="../ink/ink120.xml"/><Relationship Id="rId7" Type="http://schemas.openxmlformats.org/officeDocument/2006/relationships/customXml" Target="../ink/ink113.xml"/><Relationship Id="rId12" Type="http://schemas.openxmlformats.org/officeDocument/2006/relationships/image" Target="../media/image122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15.xml"/><Relationship Id="rId24" Type="http://schemas.openxmlformats.org/officeDocument/2006/relationships/image" Target="../media/image127.png"/><Relationship Id="rId5" Type="http://schemas.openxmlformats.org/officeDocument/2006/relationships/customXml" Target="../ink/ink112.xml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119.xml"/><Relationship Id="rId4" Type="http://schemas.openxmlformats.org/officeDocument/2006/relationships/image" Target="../media/image118.png"/><Relationship Id="rId9" Type="http://schemas.openxmlformats.org/officeDocument/2006/relationships/customXml" Target="../ink/ink114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1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30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125.xml"/><Relationship Id="rId21" Type="http://schemas.openxmlformats.org/officeDocument/2006/relationships/customXml" Target="../ink/ink134.xml"/><Relationship Id="rId7" Type="http://schemas.openxmlformats.org/officeDocument/2006/relationships/customXml" Target="../ink/ink127.xml"/><Relationship Id="rId12" Type="http://schemas.openxmlformats.org/officeDocument/2006/relationships/image" Target="../media/image122.png"/><Relationship Id="rId17" Type="http://schemas.openxmlformats.org/officeDocument/2006/relationships/customXml" Target="../ink/ink132.xml"/><Relationship Id="rId25" Type="http://schemas.openxmlformats.org/officeDocument/2006/relationships/customXml" Target="../ink/ink136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29.xml"/><Relationship Id="rId24" Type="http://schemas.openxmlformats.org/officeDocument/2006/relationships/image" Target="../media/image127.png"/><Relationship Id="rId5" Type="http://schemas.openxmlformats.org/officeDocument/2006/relationships/customXml" Target="../ink/ink126.xml"/><Relationship Id="rId15" Type="http://schemas.openxmlformats.org/officeDocument/2006/relationships/customXml" Target="../ink/ink131.xml"/><Relationship Id="rId23" Type="http://schemas.openxmlformats.org/officeDocument/2006/relationships/customXml" Target="../ink/ink135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133.xml"/><Relationship Id="rId4" Type="http://schemas.openxmlformats.org/officeDocument/2006/relationships/image" Target="../media/image118.png"/><Relationship Id="rId9" Type="http://schemas.openxmlformats.org/officeDocument/2006/relationships/customXml" Target="../ink/ink128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13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44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139.xml"/><Relationship Id="rId21" Type="http://schemas.openxmlformats.org/officeDocument/2006/relationships/customXml" Target="../ink/ink148.xml"/><Relationship Id="rId7" Type="http://schemas.openxmlformats.org/officeDocument/2006/relationships/customXml" Target="../ink/ink141.xml"/><Relationship Id="rId12" Type="http://schemas.openxmlformats.org/officeDocument/2006/relationships/image" Target="../media/image122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43.xml"/><Relationship Id="rId24" Type="http://schemas.openxmlformats.org/officeDocument/2006/relationships/image" Target="../media/image127.png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147.xml"/><Relationship Id="rId4" Type="http://schemas.openxmlformats.org/officeDocument/2006/relationships/image" Target="../media/image118.png"/><Relationship Id="rId9" Type="http://schemas.openxmlformats.org/officeDocument/2006/relationships/customXml" Target="../ink/ink142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1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8.xml"/><Relationship Id="rId18" Type="http://schemas.openxmlformats.org/officeDocument/2006/relationships/image" Target="../media/image20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6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4.png"/><Relationship Id="rId19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18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03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7.xml"/><Relationship Id="rId24" Type="http://schemas.openxmlformats.org/officeDocument/2006/relationships/image" Target="../media/image109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21.xml"/><Relationship Id="rId4" Type="http://schemas.openxmlformats.org/officeDocument/2006/relationships/image" Target="../media/image99.png"/><Relationship Id="rId9" Type="http://schemas.openxmlformats.org/officeDocument/2006/relationships/customXml" Target="../ink/ink16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32.xml"/><Relationship Id="rId18" Type="http://schemas.openxmlformats.org/officeDocument/2006/relationships/image" Target="../media/image86.png"/><Relationship Id="rId26" Type="http://schemas.openxmlformats.org/officeDocument/2006/relationships/image" Target="../media/image110.png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83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31.xml"/><Relationship Id="rId24" Type="http://schemas.openxmlformats.org/officeDocument/2006/relationships/image" Target="../media/image89.png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111.png"/><Relationship Id="rId10" Type="http://schemas.openxmlformats.org/officeDocument/2006/relationships/image" Target="../media/image82.png"/><Relationship Id="rId19" Type="http://schemas.openxmlformats.org/officeDocument/2006/relationships/customXml" Target="../ink/ink35.xml"/><Relationship Id="rId4" Type="http://schemas.openxmlformats.org/officeDocument/2006/relationships/image" Target="../media/image79.png"/><Relationship Id="rId9" Type="http://schemas.openxmlformats.org/officeDocument/2006/relationships/customXml" Target="../ink/ink30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46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83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45.xml"/><Relationship Id="rId24" Type="http://schemas.openxmlformats.org/officeDocument/2006/relationships/image" Target="../media/image89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49.xml"/><Relationship Id="rId4" Type="http://schemas.openxmlformats.org/officeDocument/2006/relationships/image" Target="../media/image79.png"/><Relationship Id="rId9" Type="http://schemas.openxmlformats.org/officeDocument/2006/relationships/customXml" Target="../ink/ink44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5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60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55.xml"/><Relationship Id="rId21" Type="http://schemas.openxmlformats.org/officeDocument/2006/relationships/customXml" Target="../ink/ink64.xml"/><Relationship Id="rId7" Type="http://schemas.openxmlformats.org/officeDocument/2006/relationships/customXml" Target="../ink/ink57.xml"/><Relationship Id="rId12" Type="http://schemas.openxmlformats.org/officeDocument/2006/relationships/image" Target="../media/image83.png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59.xml"/><Relationship Id="rId24" Type="http://schemas.openxmlformats.org/officeDocument/2006/relationships/image" Target="../media/image89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63.xml"/><Relationship Id="rId4" Type="http://schemas.openxmlformats.org/officeDocument/2006/relationships/image" Target="../media/image79.png"/><Relationship Id="rId9" Type="http://schemas.openxmlformats.org/officeDocument/2006/relationships/customXml" Target="../ink/ink58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6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74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69.xml"/><Relationship Id="rId21" Type="http://schemas.openxmlformats.org/officeDocument/2006/relationships/customXml" Target="../ink/ink78.xml"/><Relationship Id="rId7" Type="http://schemas.openxmlformats.org/officeDocument/2006/relationships/customXml" Target="../ink/ink71.xml"/><Relationship Id="rId12" Type="http://schemas.openxmlformats.org/officeDocument/2006/relationships/image" Target="../media/image83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73.xml"/><Relationship Id="rId24" Type="http://schemas.openxmlformats.org/officeDocument/2006/relationships/image" Target="../media/image89.png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77.xml"/><Relationship Id="rId4" Type="http://schemas.openxmlformats.org/officeDocument/2006/relationships/image" Target="../media/image79.png"/><Relationship Id="rId9" Type="http://schemas.openxmlformats.org/officeDocument/2006/relationships/customXml" Target="../ink/ink72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 (Part 4)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Circular Linked Lists, Program 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37A79-C7AC-F711-53BE-DC0596C2607A}"/>
              </a:ext>
            </a:extLst>
          </p:cNvPr>
          <p:cNvSpPr txBox="1"/>
          <p:nvPr/>
        </p:nvSpPr>
        <p:spPr>
          <a:xfrm>
            <a:off x="8019763" y="2085057"/>
            <a:ext cx="3638837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do we know that we’ve reached the “end” of the CLL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1108653" y="5086373"/>
            <a:ext cx="8692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</p:spTree>
    <p:extLst>
      <p:ext uri="{BB962C8B-B14F-4D97-AF65-F5344CB8AC3E}">
        <p14:creationId xmlns:p14="http://schemas.microsoft.com/office/powerpoint/2010/main" val="371567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74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AAEE2-BC16-0C62-24BD-E8C71AA4FE48}"/>
              </a:ext>
            </a:extLst>
          </p:cNvPr>
          <p:cNvSpPr txBox="1"/>
          <p:nvPr/>
        </p:nvSpPr>
        <p:spPr>
          <a:xfrm>
            <a:off x="713413" y="542881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This </a:t>
            </a:r>
            <a:r>
              <a:rPr lang="en-US" sz="2800" b="1" dirty="0">
                <a:highlight>
                  <a:srgbClr val="00FF00"/>
                </a:highlight>
              </a:rPr>
              <a:t>won’t</a:t>
            </a:r>
            <a:r>
              <a:rPr lang="en-US" sz="2800" dirty="0">
                <a:highlight>
                  <a:srgbClr val="00FF00"/>
                </a:highlight>
              </a:rPr>
              <a:t>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35501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AAEE2-BC16-0C62-24BD-E8C71AA4FE48}"/>
              </a:ext>
            </a:extLst>
          </p:cNvPr>
          <p:cNvSpPr txBox="1"/>
          <p:nvPr/>
        </p:nvSpPr>
        <p:spPr>
          <a:xfrm>
            <a:off x="713413" y="542881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This </a:t>
            </a:r>
            <a:r>
              <a:rPr lang="en-US" sz="2800" b="1" dirty="0">
                <a:highlight>
                  <a:srgbClr val="00FF00"/>
                </a:highlight>
              </a:rPr>
              <a:t>won’t</a:t>
            </a:r>
            <a:r>
              <a:rPr lang="en-US" sz="2800" dirty="0">
                <a:highlight>
                  <a:srgbClr val="00FF00"/>
                </a:highlight>
              </a:rPr>
              <a:t> work because…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D85FB-FB15-95E3-C568-8B38C21951F9}"/>
              </a:ext>
            </a:extLst>
          </p:cNvPr>
          <p:cNvSpPr txBox="1"/>
          <p:nvPr/>
        </p:nvSpPr>
        <p:spPr>
          <a:xfrm>
            <a:off x="5204360" y="5522813"/>
            <a:ext cx="564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node will never be printed out</a:t>
            </a:r>
          </a:p>
        </p:txBody>
      </p:sp>
    </p:spTree>
    <p:extLst>
      <p:ext uri="{BB962C8B-B14F-4D97-AF65-F5344CB8AC3E}">
        <p14:creationId xmlns:p14="http://schemas.microsoft.com/office/powerpoint/2010/main" val="32541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do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C08F9-E83C-437D-776F-CEF8728E0DD5}"/>
              </a:ext>
            </a:extLst>
          </p:cNvPr>
          <p:cNvSpPr txBox="1"/>
          <p:nvPr/>
        </p:nvSpPr>
        <p:spPr>
          <a:xfrm>
            <a:off x="233657" y="5730991"/>
            <a:ext cx="1172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do/while </a:t>
            </a:r>
            <a:r>
              <a:rPr lang="en-US" sz="2400" dirty="0"/>
              <a:t>loop executed the body of the loop, and then checks the looping condition</a:t>
            </a:r>
          </a:p>
        </p:txBody>
      </p:sp>
    </p:spTree>
    <p:extLst>
      <p:ext uri="{BB962C8B-B14F-4D97-AF65-F5344CB8AC3E}">
        <p14:creationId xmlns:p14="http://schemas.microsoft.com/office/powerpoint/2010/main" val="134966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870BE-E5C3-81D2-8DA2-2476752F3631}"/>
              </a:ext>
            </a:extLst>
          </p:cNvPr>
          <p:cNvSpPr txBox="1"/>
          <p:nvPr/>
        </p:nvSpPr>
        <p:spPr>
          <a:xfrm>
            <a:off x="685800" y="2212484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 2 Posted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Due two weeks from now</a:t>
            </a:r>
          </a:p>
        </p:txBody>
      </p:sp>
      <p:pic>
        <p:nvPicPr>
          <p:cNvPr id="7" name="Picture 4" descr="Linked cat : r/ProgrammerHumor">
            <a:extLst>
              <a:ext uri="{FF2B5EF4-FFF2-40B4-BE49-F238E27FC236}">
                <a16:creationId xmlns:a16="http://schemas.microsoft.com/office/drawing/2014/main" id="{DFC69997-3F30-3CB8-507B-2003C004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155" y="298966"/>
            <a:ext cx="4066445" cy="60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w to solve coding interview questions: Linked lists, part 3 : Global Nerdy">
            <a:extLst>
              <a:ext uri="{FF2B5EF4-FFF2-40B4-BE49-F238E27FC236}">
                <a16:creationId xmlns:a16="http://schemas.microsoft.com/office/drawing/2014/main" id="{3A35E352-F5D0-A7DD-7BAD-549C50539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53" y="914400"/>
            <a:ext cx="2819400" cy="48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529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039820" y="3560623"/>
            <a:ext cx="130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1755-346E-DF94-B3D7-CE1FA1B385C1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023B-9BA2-46C3-D8CF-7C5926056F40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B1D84-25DE-4905-0309-6C325B4FE75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E8C06-2B97-C6C3-DE97-B533EA1D54C0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4019FF5-B549-FF6B-1CF1-C8719DE8D7FC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E4BF7A-CF70-AA17-5F64-687836383830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45"/>
                <a:ext cx="25156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1B6075A-9FBF-9845-E992-595BD1AB24AD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7FCF95-C2F9-C1C4-63F6-F58F010F7359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7A662EB-FF4A-2E1E-5557-4991DC4CB6C6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8781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24281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F7092-D4E2-3B2A-7512-649C1E587B20}"/>
              </a:ext>
            </a:extLst>
          </p:cNvPr>
          <p:cNvSpPr txBox="1"/>
          <p:nvPr/>
        </p:nvSpPr>
        <p:spPr>
          <a:xfrm>
            <a:off x="8982262" y="5265126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We will never reach </a:t>
            </a:r>
            <a:r>
              <a:rPr lang="en-US" sz="3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652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</p:spTree>
    <p:extLst>
      <p:ext uri="{BB962C8B-B14F-4D97-AF65-F5344CB8AC3E}">
        <p14:creationId xmlns:p14="http://schemas.microsoft.com/office/powerpoint/2010/main" val="320686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37A79-C7AC-F711-53BE-DC0596C2607A}"/>
              </a:ext>
            </a:extLst>
          </p:cNvPr>
          <p:cNvSpPr txBox="1"/>
          <p:nvPr/>
        </p:nvSpPr>
        <p:spPr>
          <a:xfrm>
            <a:off x="8019763" y="2085057"/>
            <a:ext cx="3638837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do we know that we’ve reached the “end” of the CLL ?</a:t>
            </a:r>
          </a:p>
        </p:txBody>
      </p:sp>
    </p:spTree>
    <p:extLst>
      <p:ext uri="{BB962C8B-B14F-4D97-AF65-F5344CB8AC3E}">
        <p14:creationId xmlns:p14="http://schemas.microsoft.com/office/powerpoint/2010/main" val="338704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5757</TotalTime>
  <Words>810</Words>
  <Application>Microsoft Office PowerPoint</Application>
  <PresentationFormat>Widescreen</PresentationFormat>
  <Paragraphs>239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51</cp:revision>
  <dcterms:created xsi:type="dcterms:W3CDTF">2022-08-21T16:55:59Z</dcterms:created>
  <dcterms:modified xsi:type="dcterms:W3CDTF">2024-09-27T19:58:39Z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