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8"/>
  </p:notesMasterIdLst>
  <p:sldIdLst>
    <p:sldId id="256" r:id="rId2"/>
    <p:sldId id="461" r:id="rId3"/>
    <p:sldId id="495" r:id="rId4"/>
    <p:sldId id="491" r:id="rId5"/>
    <p:sldId id="492" r:id="rId6"/>
    <p:sldId id="414" r:id="rId7"/>
    <p:sldId id="456" r:id="rId8"/>
    <p:sldId id="499" r:id="rId9"/>
    <p:sldId id="465" r:id="rId10"/>
    <p:sldId id="466" r:id="rId11"/>
    <p:sldId id="476" r:id="rId12"/>
    <p:sldId id="477" r:id="rId13"/>
    <p:sldId id="496" r:id="rId14"/>
    <p:sldId id="445" r:id="rId15"/>
    <p:sldId id="493" r:id="rId16"/>
    <p:sldId id="494" r:id="rId17"/>
    <p:sldId id="498" r:id="rId18"/>
    <p:sldId id="497" r:id="rId19"/>
    <p:sldId id="478" r:id="rId20"/>
    <p:sldId id="446" r:id="rId21"/>
    <p:sldId id="481" r:id="rId22"/>
    <p:sldId id="482" r:id="rId23"/>
    <p:sldId id="480" r:id="rId24"/>
    <p:sldId id="479" r:id="rId25"/>
    <p:sldId id="483" r:id="rId26"/>
    <p:sldId id="484" r:id="rId27"/>
    <p:sldId id="485" r:id="rId28"/>
    <p:sldId id="486" r:id="rId29"/>
    <p:sldId id="487" r:id="rId30"/>
    <p:sldId id="447" r:id="rId31"/>
    <p:sldId id="448" r:id="rId32"/>
    <p:sldId id="449" r:id="rId33"/>
    <p:sldId id="450" r:id="rId34"/>
    <p:sldId id="488" r:id="rId35"/>
    <p:sldId id="452" r:id="rId36"/>
    <p:sldId id="489" r:id="rId3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E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648" autoAdjust="0"/>
    <p:restoredTop sz="94660"/>
  </p:normalViewPr>
  <p:slideViewPr>
    <p:cSldViewPr>
      <p:cViewPr varScale="1">
        <p:scale>
          <a:sx n="153" d="100"/>
          <a:sy n="153" d="100"/>
        </p:scale>
        <p:origin x="80" y="28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0:49:20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0 308 24575,'388'17'0,"-189"-10"0,-86-6 0,327 0 0,-439-1 0,1-1 0,0 1 0,-1-1 0,1 1 0,0-1 0,-1 1 0,1-1 0,-1 0 0,1 0 0,-1 0 0,0 0 0,1 0 0,-1 0 0,0 0 0,1 0 0,-1 0 0,0-1 0,0 1 0,0 0 0,0-1 0,0 1 0,-1-1 0,1 1 0,0-1 0,-1 1 0,1-1 0,-1 0 0,1 1 0,-1-1 0,0 0 0,0 1 0,0-4 0,1-9 0,0 0 0,-1-1 0,-3-16 0,1 1 0,3-26 0,-2-61 0,0 116 0,1 0 0,-1 0 0,0 0 0,1 0 0,-1 0 0,0 0 0,0 0 0,0 1 0,1-1 0,-1 0 0,0 0 0,0 1 0,0-1 0,0 0 0,-1 1 0,1-1 0,0 1 0,0 0 0,0-1 0,0 1 0,0 0 0,-1 0 0,1-1 0,0 1 0,0 0 0,0 0 0,-1 0 0,0 1 0,-47 0 0,36 0 0,-671 0 0,355-2 0,326 1 0,1 0 0,0 0 0,0 0 0,-1 0 0,1 0 0,0 0 0,0 0 0,-1 1 0,1 0 0,0-1 0,0 1 0,0 0 0,0 0 0,0 0 0,0 0 0,0 0 0,0 0 0,0 1 0,-2 1 0,3 0 0,0 0 0,-1 0 0,1 0 0,0 0 0,1 0 0,-1 0 0,0 0 0,1 1 0,0-1 0,0 0 0,0 0 0,0 6 0,0 75 0,1 37 0,-1-120 0,1 0 0,-1 0 0,1 0 0,-1 0 0,1 0 0,0 0 0,-1-1 0,1 1 0,0 0 0,0 0 0,0-1 0,0 1 0,-1 0 0,1-1 0,0 1 0,0-1 0,0 1 0,0-1 0,0 0 0,0 1 0,0-1 0,0 0 0,0 0 0,1 0 0,-1 1 0,0-1 0,0 0 0,0 0 0,1-1 0,44 0 0,-30 0 0,271-11 0,-276 11 0,187-20 0,-174 19 0,0 0 0,-1 2 0,1 1 0,46 8 0,-14-1 0,18-2 0,41 5 0,-68-5 0,-44-6 0,1 1 0,-1-1 0,0 0 0,0 0 0,1-1 0,-1 1 0,0-1 0,0 1 0,0-1 0,0 0 0,0 0 0,4-2 0,-5-2 0,-1 1 0,1-1 0,-1 0 0,0 0 0,0 1 0,-1-1 0,1 0 0,-1 0 0,0 0 0,-1 0 0,1 0 0,-3-8 0,2-8 0,10-78 0,-9 98 0,0 0 0,-1 1 0,1-1 0,0 0 0,-1 0 0,1 0 0,-1 0 0,1 0 0,-1 0 0,0 0 0,1 1 0,-1-1 0,0 0 0,0 1 0,1-1 0,-1 0 0,0 1 0,0-1 0,0 1 0,0-1 0,0 1 0,0 0 0,0-1 0,1 1 0,-1 0 0,0 0 0,0-1 0,0 1 0,-2 0 0,-38-7 0,33 6 0,-63-10 0,1 2 0,-1 4 0,-1 3 0,-113 11 0,136-5 0,-87-2 0,-2 0 0,46 11 0,72-14 0,14 0 0,0 0 0,0 0 0,0 1 0,0 0 0,0 0 0,-1 1 0,1 0 0,0 0 0,-9 3 0,14-4 0,0 0 0,1 1 0,-1-1 0,1 0 0,-1 0 0,1 1 0,0-1 0,-1 0 0,1 1 0,-1-1 0,1 1 0,0-1 0,-1 0 0,1 1 0,0-1 0,-1 1 0,1-1 0,0 1 0,-1-1 0,1 1 0,0-1 0,0 1 0,0 0 0,0-1 0,0 1 0,0-1 0,-1 1 0,1-1 0,0 1 0,0-1 0,1 1 0,-1 0 0,16 9 0,26-4 0,550-9 0,-310 5 0,-269 0 0,1 1 0,-1 1 0,1 0 0,-1 1 0,0 0 0,-1 1 0,1 1 0,-1 0 0,21 16 0,-32-23 0,-1 0 0,0 0 0,0 0 0,1 0 0,-1 0 0,0 0 0,0 0 0,1 1 0,-1-1 0,0 0 0,0 0 0,0 0 0,1 0 0,-1 0 0,0 1 0,0-1 0,0 0 0,1 0 0,-1 0 0,0 0 0,0 1 0,0-1 0,0 0 0,0 0 0,1 1 0,-1-1 0,0 0 0,0 0 0,0 0 0,0 1 0,0-1 0,0 0 0,0 0 0,0 1 0,0-1 0,0 0 0,0 0 0,0 1 0,0-1 0,0 0 0,0 0 0,0 1 0,0-1 0,-1 0 0,1 0 0,0 1 0,0-1 0,0 0 0,0 0 0,0 0 0,0 1 0,-1-1 0,1 0 0,0 0 0,0 0 0,0 0 0,-1 1 0,1-1 0,-24 3 0,-30-5 0,-24-12 0,51 8 0,0 1 0,-55-2 0,-691 14 0,772-7 0,0 0 0,-1-1 0,1 2 0,0-1 0,-1 0 0,1 0 0,0 0 0,0 1 0,-1-1 0,1 0 0,0 1 0,0-1 0,0 1 0,-1 0 0,1-1 0,0 1 0,0 0 0,0 0 0,0-1 0,0 1 0,0 0 0,1 0 0,-1 0 0,0 0 0,0 0 0,1 1 0,-1-1 0,0 0 0,1 0 0,-1 0 0,1 1 0,0-1 0,-1 0 0,1 0 0,0 1 0,0-1 0,0 0 0,0 0 0,0 1 0,0 0 0,0 0 0,1 0 0,-1-1 0,0 1 0,1 0 0,0-1 0,-1 1 0,1-1 0,0 1 0,0-1 0,0 1 0,-1-1 0,2 0 0,-1 0 0,0 1 0,0-1 0,0 0 0,1 0 0,-1 0 0,0 0 0,1 0 0,-1 0 0,1-1 0,-1 1 0,1 0 0,-1-1 0,1 1 0,0-1 0,-1 1 0,1-1 0,0 0 0,-1 0 0,3 0 0,227-14 0,283 7 0,-352 7 0,-156 0 0,0 0 0,0 1 0,0 0 0,0 0 0,0 0 0,12 4 0,-17-4 0,0-1 0,0 1 0,0-1 0,0 1 0,-1-1 0,1 1 0,0 0 0,0-1 0,0 1 0,0 0 0,-1 0 0,1-1 0,0 1 0,-1 0 0,1 0 0,0 0 0,-1 0 0,1 0 0,-1 0 0,0 0 0,1 0 0,-1 0 0,0 0 0,0 1 0,1-1 0,-1 0 0,0 0 0,0 0 0,0 0 0,-1 0 0,1 0 0,0 0 0,0 0 0,0 1 0,-1-1 0,1 0 0,-1 0 0,1 0 0,-1 0 0,1 0 0,-1 0 0,1-1 0,-1 1 0,0 0 0,1 0 0,-2 1 0,0 0 0,0-1 0,0 1 0,-1 0 0,1-1 0,0 1 0,-1-1 0,1 0 0,0 0 0,-1 0 0,0 0 0,1 0 0,-1 0 0,0-1 0,1 1 0,-1-1 0,0 0 0,1 0 0,-1 0 0,0 0 0,-5-1 0,-59-11 0,60 10 0,-14-2 0,0 1 0,0 1 0,0 1 0,0 1 0,0 1 0,0 1 0,0 0 0,0 2 0,-34 10 0,34-10 0,0-1 0,1-1 0,-33-1 0,14-1 0,-6 1 0,41-1 0,6-1 0,24 1 0,401 14 0,-251-14 0,-174-1 0,-1 1 0,0 0 0,0-1 0,1 1 0,-1-1 0,0 1 0,0-1 0,0 1 0,0-1 0,0 0 0,0 0 0,0 1 0,0-1 0,0 0 0,0 0 0,0 0 0,0 0 0,-1 0 0,1 0 0,0 0 0,-1 0 0,1-1 0,-1 1 0,1 0 0,-1 0 0,0 0 0,1-1 0,-1 1 0,0 0 0,0-1 0,0 0 0,1-54 0,-1 22 0,2 27 0,-1-1 0,0 1 0,0-1 0,-1 1 0,1 0 0,-2-1 0,1 1 0,-1-1 0,0 1 0,-3-11 0,4 17 0,0 1 0,0 0 0,0 0 0,-1 0 0,1-1 0,0 1 0,0 0 0,0 0 0,0 0 0,0-1 0,0 1 0,0 0 0,0 0 0,-1 0 0,1 0 0,0-1 0,0 1 0,0 0 0,0 0 0,-1 0 0,1 0 0,0 0 0,0 0 0,0 0 0,-1 0 0,1 0 0,0-1 0,0 1 0,0 0 0,-1 0 0,1 0 0,0 0 0,0 0 0,0 0 0,-1 0 0,1 0 0,0 0 0,0 0 0,0 1 0,-1-1 0,1 0 0,0 0 0,0 0 0,0 0 0,-1 0 0,1 0 0,0 0 0,0 0 0,0 1 0,0-1 0,0 0 0,-1 0 0,-9 16 0,-5 18 0,14-30 0,-1 0 0,0 0 0,0 0 0,0 0 0,0 0 0,0 0 0,-1-1 0,0 1 0,0-1 0,0 0 0,0 0 0,0 0 0,-6 4 0,0-2 0,0 0 0,-1-1 0,0 0 0,-12 4 0,7-3 0,-4 1 0,0 0 0,-1-2 0,0 0 0,0-1 0,0-1 0,-30 0 0,-341-21 0,355 16 0,-107-7 0,124 10 0,0 1 0,-1 1 0,1 1 0,0 1 0,-26 8 0,37-9 0,6-2 0,0 0 0,-1 0 0,1-1 0,0 1 0,-1 0 0,1-1 0,0 0 0,-1 1 0,1-1 0,-5 0 0,6-1 0,0 0 0,0 0 0,0 1 0,0-1 0,0 0 0,0 0 0,1 0 0,-1 0 0,0 0 0,1 0 0,-1 0 0,0 0 0,1 0 0,-1 0 0,1-1 0,0 1 0,-1 0 0,1 0 0,0 0 0,0-1 0,0 1 0,0 0 0,0 0 0,0-3 0,0-138-1365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29.7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24575,'303'12'0,"-248"-7"0,46 2 0,778-8 0,-615 13 0,446-12 0,-709 0 0,6 0 0,1 0 0,0 1 0,14 2 0,-21-2 0,1-1 0,0 0 0,-1 1 0,1 0 0,-1-1 0,1 1 0,-1 0 0,1 0 0,-1 0 0,1 0 0,-1 0 0,0 0 0,1 0 0,-1 0 0,0 0 0,0 1 0,0-1 0,0 0 0,0 1 0,0-1 0,-1 1 0,1-1 0,0 1 0,0 2 0,2 18 0,0 1 0,-2 37 0,3 25 0,28 191 0,-27-241 0,1 12 0,0 54 0,4 157 0,-10 166 0,12-333 0,0 68-1365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6:12.8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1951 24575,'11'-161'0,"-9"-534"0,-3 355 0,1 334 0,-1 1 0,1 0 0,1-1 0,-1 1 0,1 0 0,2-10 0,-3 14 0,1 0 0,-1 0 0,1 0 0,-1 0 0,1 0 0,-1 0 0,1 0 0,0 0 0,-1 1 0,1-1 0,0 0 0,0 0 0,0 0 0,0 1 0,0-1 0,0 0 0,0 1 0,0-1 0,0 1 0,0-1 0,0 1 0,0 0 0,0-1 0,0 1 0,0 0 0,0 0 0,0 0 0,1 0 0,-1 0 0,0 0 0,0 0 0,2 1 0,355 41 0,-72-5 0,3 1 0,6-24 0,572 23 0,-375-11 0,-214-17 0,147-4 0,-47-3 0,-278 3 0,97 2 0,-20-6 0,136-3 0,-154-10 0,-105 8 0,-10 1 0,53 1 0,-65 5 0,-19-1 0,-1-1 0,0-1 0,0 0 0,0 0 0,22-4 0,-33 3 0,1 1 0,-1-1 0,0 1 0,1-1 0,-1 0 0,0 0 0,0 1 0,1-1 0,-1 0 0,0 0 0,0 0 0,0 0 0,0-1 0,-1 1 0,1 0 0,0 0 0,0 0 0,-1-1 0,1 1 0,0 0 0,-1-1 0,0 1 0,1-1 0,-1 1 0,1-3 0,-1-4 0,1 0 0,-1 0 0,-1-14 0,0 1 0,9-79 0,1-20 0,-11 57 0,3-70 0,4 102 0,7-32 0,-6 40 0,-1 1 0,-2-1 0,1-34 0,8-58 0,-12 69-1365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6:18.4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0 140 24575,'13'-5'0,"0"0"0,0 1 0,0 0 0,0 2 0,19-3 0,-1 0 0,92-14 0,173-3 0,129 21 0,-190 3 0,-63 0 0,197-4 0,-119-16 0,-7 1 0,146 5 0,55 1 0,64 12 0,609-10 0,-1061 7 0,170 1 0,-157 6 0,77 2 0,-59-7 0,632 10 0,-553-9 0,-98-1 0,-66 0 0,-1 0 0,1 1 0,-1-1 0,1 0 0,0 1 0,-1-1 0,1 1 0,-1 0 0,0 0 0,1-1 0,-1 1 0,1 0 0,-1 0 0,0 0 0,0 0 0,0 1 0,1-1 0,-1 0 0,0 0 0,-1 1 0,1-1 0,0 1 0,0-1 0,0 1 0,-1-1 0,1 1 0,-1-1 0,1 1 0,-1-1 0,0 1 0,0 0 0,1 1 0,0 10 0,0 0 0,0-1 0,-3 17 0,2-12 0,-2 720 0,-11-648 0,14 108-1365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14.2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2249 0 24575,'6'7'0,"-1"0"0,0 0 0,0 0 0,0 0 0,-1 1 0,-1 0 0,1 0 0,-1 0 0,0 0 0,1 10 0,0 0 0,-1 1 0,0-1 0,-1 32 0,-3 273 0,0-317 0,1 1 0,-2-1 0,1 0 0,0 0 0,-1 0 0,-1 0 0,1 0 0,-1 0 0,1 0 0,-2-1 0,1 1 0,-1-1 0,0 0 0,-5 5 0,1 0 0,-1-1 0,-1 0 0,0-1 0,0 0 0,-1-1 0,-12 7 0,9-7 0,-1 0 0,0-1 0,-1-1 0,0 0 0,-28 4 0,-27 7 0,55-11 0,0-1 0,-1 0 0,0-2 0,-20 2 0,20-3 0,1 1 0,0 0 0,-31 10 0,29-7 0,-1-1 0,-29 3 0,-22-2 0,-73 2 0,33-6 0,-91-2 0,149-5 0,-25 0 0,-86-4 0,-442-4 0,408 15 0,194-1 0,0 0 0,0 0 0,0 0 0,-1 0 0,1 1 0,0 0 0,0-1 0,0 1 0,0 0 0,0 0 0,0 0 0,1 1 0,-1-1 0,0 1 0,1 0 0,-5 3 0,5-3 0,0 1 0,0 0 0,0 0 0,1 0 0,-1 0 0,1 1 0,-1-1 0,1 0 0,0 1 0,1-1 0,-1 0 0,0 1 0,1-1 0,0 1 0,0 3 0,-1 437 0,3-208 0,-1-188 0,2-1 0,11 57 0,-10-78 0,-1 1 0,-2 0 0,-2 41 0,-17 81 0,10-91 0,-3 92 0,10-123-79,-4 30 0,2-35-1128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19.9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1 24575,'-11'277'0,"13"-179"0,-4 129 0,-3-193 0,3-26 0,1-1 0,0 1 0,0 0 0,1-1 0,0 15 0,1-20 0,-1 0 0,1 0 0,0 1 0,-1-1 0,1 0 0,0 0 0,0 0 0,1 0 0,-1 0 0,0 0 0,1-1 0,-1 1 0,1 0 0,-1-1 0,1 1 0,0-1 0,0 1 0,-1-1 0,1 0 0,0 0 0,0 0 0,1 0 0,-1 0 0,2 1 0,15 4 0,0-1 0,0-1 0,1 0 0,28 0 0,83-3 0,-77-1 0,1155 0 0,-868 11 0,-263-7 0,-1 2 0,96 21 0,-148-23 0,39 0 0,-12-2 0,15 10 0,-65-12 0,-1 0 0,0 1 0,1-1 0,-1 1 0,0 0 0,0-1 0,1 1 0,-1 0 0,0 0 0,0 0 0,0 0 0,0 0 0,0 0 0,0 0 0,0 0 0,-1 0 0,1 0 0,0 0 0,-1 1 0,1-1 0,0 0 0,-1 1 0,0-1 0,1 0 0,-1 1 0,0-1 0,1 0 0,-1 3 0,1 6 0,-1 1 0,-1 19 0,1-19 0,-2 347 0,2-210 0,12-2 0,-5-97 0,-1 60 0,-7 477-1365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25.5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2322 0 24575,'11'197'0,"-8"43"0,-5-129 0,3-55 0,-2 64 0,1-119 0,0 0 0,0 0 0,0 1 0,-1-1 0,1 0 0,0 0 0,-1 0 0,1 0 0,-1 0 0,1 0 0,-1 1 0,1-1 0,-1 0 0,0 0 0,1-1 0,-1 1 0,0 0 0,0 0 0,0 0 0,0 0 0,0-1 0,0 1 0,-1 0 0,-1 0 0,0 0 0,1 0 0,-1 0 0,0-1 0,0 1 0,1-1 0,-1 0 0,0 1 0,-5-2 0,-7-1 0,0 0 0,1-2 0,-16-5 0,19 6 0,-69-20 0,-168-41 0,246 63 0,-232-32 0,117 23 0,-107-4 0,90 16 0,-196-4 0,256-1 0,-175-5 0,-220 8 0,467 0 0,1 0 0,-1 0 0,1 0 0,-1 0 0,0 1 0,1-1 0,-1 0 0,1 1 0,-1-1 0,1 1 0,-1-1 0,1 1 0,-1 0 0,1-1 0,-1 1 0,1 0 0,0 0 0,-3 2 0,3-1 0,0 0 0,0 0 0,0 1 0,0-1 0,0 0 0,0 1 0,1-1 0,-1 0 0,1 1 0,0-1 0,-1 0 0,1 5 0,7 152 0,-1-86 0,4 66 0,3 121 0,-4 23 0,-4 138 0,-7-237 0,0-157 0,-9 54 0,0-12 0,3-28-1365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29.7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24575,'303'12'0,"-248"-7"0,46 2 0,778-8 0,-615 13 0,446-12 0,-709 0 0,6 0 0,1 0 0,0 1 0,14 2 0,-21-2 0,1-1 0,0 0 0,-1 1 0,1 0 0,-1-1 0,1 1 0,-1 0 0,1 0 0,-1 0 0,1 0 0,-1 0 0,0 0 0,1 0 0,-1 0 0,0 0 0,0 1 0,0-1 0,0 0 0,0 1 0,0-1 0,-1 1 0,1-1 0,0 1 0,0 2 0,2 18 0,0 1 0,-2 37 0,3 25 0,28 191 0,-27-241 0,1 12 0,0 54 0,4 157 0,-10 166 0,12-333 0,0 68-1365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6:12.8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1951 24575,'11'-161'0,"-9"-534"0,-3 355 0,1 334 0,-1 1 0,1 0 0,1-1 0,-1 1 0,1 0 0,2-10 0,-3 14 0,1 0 0,-1 0 0,1 0 0,-1 0 0,1 0 0,-1 0 0,1 0 0,0 0 0,-1 1 0,1-1 0,0 0 0,0 0 0,0 0 0,0 1 0,0-1 0,0 0 0,0 1 0,0-1 0,0 1 0,0-1 0,0 1 0,0 0 0,0-1 0,0 1 0,0 0 0,0 0 0,0 0 0,1 0 0,-1 0 0,0 0 0,0 0 0,2 1 0,355 41 0,-72-5 0,3 1 0,6-24 0,572 23 0,-375-11 0,-214-17 0,147-4 0,-47-3 0,-278 3 0,97 2 0,-20-6 0,136-3 0,-154-10 0,-105 8 0,-10 1 0,53 1 0,-65 5 0,-19-1 0,-1-1 0,0-1 0,0 0 0,0 0 0,22-4 0,-33 3 0,1 1 0,-1-1 0,0 1 0,1-1 0,-1 0 0,0 0 0,0 1 0,1-1 0,-1 0 0,0 0 0,0 0 0,0 0 0,0-1 0,-1 1 0,1 0 0,0 0 0,0 0 0,-1-1 0,1 1 0,0 0 0,-1-1 0,0 1 0,1-1 0,-1 1 0,1-3 0,-1-4 0,1 0 0,-1 0 0,-1-14 0,0 1 0,9-79 0,1-20 0,-11 57 0,3-70 0,4 102 0,7-32 0,-6 40 0,-1 1 0,-2-1 0,1-34 0,8-58 0,-12 69-1365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6:18.4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0 140 24575,'13'-5'0,"0"0"0,0 1 0,0 0 0,0 2 0,19-3 0,-1 0 0,92-14 0,173-3 0,129 21 0,-190 3 0,-63 0 0,197-4 0,-119-16 0,-7 1 0,146 5 0,55 1 0,64 12 0,609-10 0,-1061 7 0,170 1 0,-157 6 0,77 2 0,-59-7 0,632 10 0,-553-9 0,-98-1 0,-66 0 0,-1 0 0,1 1 0,-1-1 0,1 0 0,0 1 0,-1-1 0,1 1 0,-1 0 0,0 0 0,1-1 0,-1 1 0,1 0 0,-1 0 0,0 0 0,0 0 0,0 1 0,1-1 0,-1 0 0,0 0 0,-1 1 0,1-1 0,0 1 0,0-1 0,0 1 0,-1-1 0,1 1 0,-1-1 0,1 1 0,-1-1 0,0 1 0,0 0 0,1 1 0,0 10 0,0 0 0,0-1 0,-3 17 0,2-12 0,-2 720 0,-11-648 0,14 108-1365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23:43:00.6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9968 2919 24575,'-1494'0'0,"1239"12"0,36-1 0,-1431-7 0,843-7 0,-108-45 0,869 45 0,-1028-19 0,724 24 0,-2216-2 0,2562 1 0,0-1 0,1-1 0,-1 1 0,0 0 0,1-1 0,-1 0 0,0 0 0,1 0 0,-1 0 0,1 0 0,0-1 0,-1 1 0,-5-5 0,5 2 0,0 0 0,0 0 0,1-1 0,0 1 0,0-1 0,0 0 0,0 0 0,-3-9 0,-6-16 0,1-1 0,2 0 0,1-1 0,1 1 0,-4-58 0,8-165 0,5 197 0,0 38 0,0-1 0,2 0 0,1 1 0,0 0 0,11-25 0,9-36 0,-11 15 0,-4-1 0,5-107 0,-16-140 0,-2 124 0,1 17 0,4-172 0,2 316 0,0 0 0,2 1 0,18-53 0,-13 46 0,12-60 0,11-46 0,-3 14 0,-29 109 0,1 0 0,1 0 0,1 0 0,1 0 0,0 1 0,14-28 0,-19 44 0,-1-1 0,1 1 0,0-1 0,0 0 0,-1 1 0,1 0 0,0-1 0,0 1 0,-1-1 0,1 1 0,0 0 0,0-1 0,0 1 0,0 0 0,0 0 0,-1 0 0,1 0 0,0 0 0,0 0 0,0 0 0,0 0 0,0 0 0,0 0 0,0 0 0,-1 1 0,1-1 0,0 0 0,0 1 0,0-1 0,-1 0 0,1 1 0,0-1 0,0 1 0,-1-1 0,1 1 0,0 0 0,-1-1 0,1 1 0,0 0 0,-1-1 0,1 2 0,29 35 0,-27-33 0,70 113 0,15 21 0,45 58 0,-62-86 0,-69-110 0,-3-6 0,-8-22 0,-16-35 0,3 28 0,-2 1 0,-47-54 0,46 61 0,1-1 0,2-2 0,-34-59 0,47 70 0,-1 0 0,0 1 0,-2 0 0,0 1 0,-25-28 0,35 43 0,0 1 0,-1-1 0,1 1 0,-1-1 0,1 1 0,-1 0 0,0 0 0,1 0 0,-1 0 0,0 0 0,0 1 0,0-1 0,0 1 0,0 0 0,1 0 0,-1 0 0,0 0 0,0 0 0,0 1 0,0-1 0,-3 2 0,-6 2 0,-1 1 0,1 0 0,-18 11 0,-16 6 0,33-16 0,0 1 0,0 0 0,0 1 0,1 1 0,-14 11 0,-36 24 0,43-33 0,0 0 0,-1-2 0,0 0 0,0-1 0,-1-1 0,-30 6 0,22-8 0,0 1 0,0 2 0,-51 21 0,72-26 0,0 1 0,0 0 0,0 0 0,1 1 0,-1-1 0,1 2 0,0-1 0,1 1 0,-1 0 0,1 1 0,0-1 0,1 1 0,0 0 0,0 1 0,0-1 0,1 1 0,-5 12 0,9-19 0,0 0 0,0 0 0,0 0 0,0 0 0,0 0 0,1 0 0,-1-1 0,0 1 0,1 0 0,-1 0 0,0 0 0,1-1 0,-1 1 0,1 0 0,-1 0 0,1-1 0,0 1 0,-1 0 0,1-1 0,0 1 0,-1-1 0,1 1 0,0-1 0,0 1 0,-1-1 0,1 0 0,0 1 0,0-1 0,0 0 0,0 1 0,-1-1 0,1 0 0,0 0 0,0 0 0,0 0 0,0 0 0,0 0 0,0 0 0,1 0 0,38 0 0,2-7 0,0-3 0,-1-1 0,59-23 0,-89 29 0,0-1 0,0 0 0,-1 0 0,0-1 0,0 0 0,0 0 0,14-16 0,2-6 0,24-34 0,-30 36 0,44-45 0,-56 67 0,-1 0 0,1 0 0,0 1 0,1 0 0,-1 0 0,1 1 0,0 0 0,-1 1 0,1-1 0,14 0 0,43-14 0,-37 8 0,1 1 0,0 1 0,56-4 0,-76 10 0,-6 0 0,-1 1 0,1 0 0,-1 0 0,0 0 0,1 1 0,-1-1 0,1 1 0,-1-1 0,0 1 0,1 0 0,-1 1 0,0-1 0,0 0 0,0 1 0,0 0 0,0 0 0,0 0 0,-1 0 0,1 0 0,-1 0 0,1 1 0,-1-1 0,0 1 0,0 0 0,0 0 0,0-1 0,0 1 0,-1 1 0,2 2 0,4 12 0,-1 0 0,-1 1 0,0-1 0,2 27 0,6 20 0,-6-47 0,1 0 0,0-1 0,15 22 0,11 24 0,-13-21 0,2-1 0,2 0 0,1-2 0,50 55 0,-395-443 0,295 321 0,-23-34 0,1-1 0,11 12 0,29 40 0,0 1 0,0 0 0,-1 0 0,-1 1 0,0 0 0,-12-12 0,17 20 0,0-1 0,0 0 0,0 0 0,0 1 0,0 0 0,-1-1 0,1 1 0,0 1 0,-1-1 0,1 0 0,0 1 0,-1 0 0,1-1 0,-1 1 0,1 1 0,0-1 0,-1 0 0,1 1 0,-1 0 0,1 0 0,0 0 0,0 0 0,-1 0 0,1 1 0,0-1 0,0 1 0,-3 2 0,-16 10 0,-1-1 0,0-1 0,-1-1 0,-1-1 0,1-1 0,-2-1 0,-27 4 0,28-8 0,1 1 0,0 1 0,0 1 0,1 1 0,0 1 0,0 1 0,1 1 0,0 1 0,1 1 0,-23 18 0,39-26 0,0 1 0,0-1 0,0 1 0,1 0 0,0 0 0,-6 11 0,7-10 0,-1 0 0,0-1 0,-1 1 0,1-1 0,-1 0 0,-7 5 0,-5 2 0,14-11 0,-1 0 0,1 0 0,0 0 0,0 0 0,1 1 0,-1 0 0,0-1 0,-3 7 0,6-9 0,0 1 0,0-1 0,0 1 0,0 0 0,0-1 0,0 1 0,0-1 0,1 1 0,-1-1 0,0 1 0,0-1 0,1 1 0,-1-1 0,0 1 0,0-1 0,1 1 0,-1-1 0,1 0 0,-1 1 0,0-1 0,1 1 0,-1-1 0,1 0 0,-1 0 0,1 1 0,-1-1 0,1 0 0,-1 0 0,1 1 0,-1-1 0,1 0 0,-1 0 0,1 0 0,-1 0 0,1 0 0,0 0 0,-1 0 0,1 0 0,-1 0 0,1 0 0,-1 0 0,2 0 0,27 2 0,13-3 0,-1-2 0,0-2 0,0-2 0,-1-1 0,0-2 0,73-28 0,-105 32 0,0 0 0,0 0 0,-1 0 0,0-1 0,0 0 0,-1-1 0,0 1 0,0-1 0,-1 0 0,0-1 0,5-8 0,22-32 0,-25 39 0,1 1 0,0 0 0,1 0 0,0 1 0,0 0 0,1 1 0,0 0 0,15-8 0,-20 13 0,1-1 0,0 1 0,-1 0 0,1 1 0,0-1 0,0 1 0,0 0 0,1 1 0,-1-1 0,0 1 0,0 1 0,0-1 0,0 1 0,0 0 0,0 0 0,0 1 0,0 0 0,9 4 0,-8-2 0,0 0 0,0 1 0,-1 0 0,0 1 0,1-1 0,-2 1 0,1 0 0,6 10 0,36 58 0,-24-27 0,-10-20 0,0-1 0,19 26 0,17 10-682,77 75-1,-108-118-6143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0:49:45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74 24575,'-1'72'0,"2"75"0,0-146 0,-1 0 0,1 0 0,-1-1 0,1 1 0,-1 0 0,1 0 0,-1 0 0,1 0 0,0-1 0,0 1 0,-1 0 0,1-1 0,0 1 0,0 0 0,0-1 0,0 1 0,0-1 0,-1 1 0,1-1 0,0 0 0,0 1 0,0-1 0,0 0 0,0 0 0,0 0 0,1 0 0,-1 0 0,0 0 0,1 0 0,41-1 0,-31 0 0,71-4 0,-51 2 0,0 1 0,34 3 0,131 6 0,-85-5 0,393 4 0,-504-6 0,0-1 0,0 1 0,1-1 0,-1 0 0,0 0 0,0 1 0,0-1 0,0 0 0,0 0 0,0 0 0,0 0 0,-1 0 0,1 0 0,0 0 0,0-1 0,-1 1 0,1 0 0,-1 0 0,1 0 0,-1-1 0,1 1 0,-1 0 0,0-1 0,0 1 0,0 0 0,0-1 0,0-1 0,4-52 0,-4 43 0,1-47 0,-1 23 0,9-58 0,-9 93 0,0 0 0,0 1 0,0-1 0,0 0 0,0 1 0,0-1 0,0 0 0,0 0 0,0 1 0,0-1 0,0 0 0,-1 1 0,1-1 0,0 0 0,0 1 0,-1-1 0,1 0 0,0 1 0,-1-1 0,1 0 0,-1 1 0,1-1 0,-1 1 0,1-1 0,-1 1 0,1-1 0,-2 0 0,-23-4 0,-36 12 0,50-5 0,-58 4 0,0-2 0,-76-7 0,25 0 0,-250 3 0,170 14 0,164-8 0,35-6 0,0 1 0,1-1 0,-1 0 0,1 0 0,-1 0 0,1 1 0,-1-1 0,1 0 0,-1 1 0,1-1 0,-1 1 0,1-1 0,-1 0 0,1 1 0,0-1 0,-1 1 0,1-1 0,0 1 0,-1-1 0,1 1 0,0 0 0,0-1 0,-1 1 0,1-1 0,0 1 0,0 0 0,0-1 0,0 1 0,0-1 0,0 1 0,0 0 0,0-1 0,0 1 0,0-1 0,0 1 0,0 0 0,1-1 0,-1 1 0,0-1 0,0 1 0,0-1 0,1 1 0,-1-1 0,0 1 0,1-1 0,-1 1 0,1-1 0,-1 1 0,0-1 0,1 1 0,-1-1 0,1 0 0,-1 1 0,1-1 0,-1 0 0,1 0 0,0 1 0,-1-1 0,2 0 0,17 14 0,-18-13 0,1 0 0,-1 0 0,1 0 0,-1 0 0,0 0 0,1 0 0,-1 0 0,0 0 0,0 0 0,0 1 0,0-1 0,0 1 0,0-1 0,0 0 0,0 1 0,-1 0 0,1-1 0,-1 1 0,1-1 0,-1 1 0,1 0 0,-1-1 0,0 1 0,0 0 0,0-1 0,0 1 0,0 0 0,0-1 0,-1 1 0,1 1 0,-1 32 0,-1 37 0,2-70 0,1 1 0,-1-1 0,-1 1 0,1-1 0,0 1 0,-1-1 0,1 1 0,-1-1 0,0 1 0,0-1 0,0 0 0,0 1 0,0-1 0,0 0 0,-2 2 0,16-9 0,1 0 0,0 1 0,0 1 0,0 0 0,1 1 0,23 0 0,93 7 0,-32 0 0,561-5 0,-658-1 0,-1 1 0,0-1 0,1 0 0,-1 0 0,0 1 0,0-1 0,1 0 0,-1 0 0,0 0 0,0 0 0,0 0 0,0 0 0,0-1 0,0 1 0,-1 0 0,1 0 0,0-1 0,-1 1 0,1 0 0,-1-1 0,1 1 0,-1-1 0,1 1 0,-1 0 0,0-1 0,0 1 0,0-1 0,0 1 0,0-1 0,0 1 0,-1-3 0,-1-60 0,1 55 0,-5-82 0,-54 121 0,36-26 0,0-2 0,0-1 0,-1-1 0,-24-3 0,-17 1 0,-82 4 0,-153-4 0,248-3 0,27 2 0,-1 1 0,1 1 0,-1 1 0,-39 5 0,64-4 0,1-1 0,0 1 0,-1 0 0,1 0 0,-1-1 0,1 1 0,0 0 0,0 0 0,0 0 0,-1 0 0,1 1 0,0-1 0,0 0 0,1 0 0,-1 1 0,0-1 0,0 0 0,1 1 0,-1-1 0,0 1 0,1-1 0,0 1 0,-1-1 0,1 1 0,0-1 0,0 1 0,0 0 0,0-1 0,0 1 0,0-1 0,0 1 0,1 1 0,-1-1 0,0 0 0,0-1 0,0 1 0,1-1 0,-1 1 0,1 0 0,-1-1 0,1 1 0,-1-1 0,1 1 0,0-1 0,0 0 0,0 1 0,0-1 0,0 0 0,0 1 0,0-1 0,0 0 0,1 0 0,-1 0 0,0 0 0,1 0 0,-1 0 0,1-1 0,-1 1 0,1 0 0,-1-1 0,1 1 0,-1-1 0,1 1 0,0-1 0,1 0 0,25-1 0,-1-3 0,1 0 0,48-14 0,-51 11 0,1 0 0,1 2 0,-1 1 0,40-1 0,460 6 0,-523 0 0,0 0 0,-1 0 0,1 0 0,-1 1 0,1-1 0,-1 1 0,1 0 0,-1-1 0,0 1 0,0 0 0,0 1 0,0-1 0,0 0 0,0 0 0,-1 1 0,1-1 0,-1 1 0,1 0 0,-1-1 0,0 1 0,0 0 0,0 0 0,-1 0 0,1 5 0,-1-7 0,-1 0 0,1-1 0,-1 1 0,1 0 0,-1-1 0,0 1 0,1 0 0,-1-1 0,0 1 0,1-1 0,-1 1 0,0-1 0,0 1 0,0-1 0,0 1 0,1-1 0,-1 0 0,0 0 0,0 1 0,0-1 0,0 0 0,0 0 0,0 0 0,0 0 0,0 0 0,0 0 0,-1 0 0,-34-2 0,26 1 0,-351 11 0,66 0 0,238-9 0,-61-3 0,118 2 0,-1 0 0,1 1 0,-1-1 0,1-1 0,-1 1 0,1 0 0,-1 0 0,1 0 0,-1 0 0,1 0 0,-1 0 0,1-1 0,-1 1 0,1 0 0,-1 0 0,1-1 0,0 1 0,-1 0 0,1-1 0,-1 1 0,1 0 0,0-1 0,-1 1 0,1 0 0,0-1 0,0 1 0,-1-1 0,1 1 0,0-1 0,0 1 0,0-1 0,-1 1 0,1-1 0,7-17 0,-5 15 0,1 0 0,-1 0 0,1 0 0,-1 1 0,1-1 0,0 1 0,0 0 0,0 0 0,0 0 0,3-2 0,12 1 0,1 1 0,-1 1 0,1 1 0,0 0 0,-1 1 0,1 1 0,-1 1 0,19 6 0,-8-4 0,-1 0 0,35 0 0,43-7 0,110 4 0,-207-1 0,0 1 0,-1 0 0,1 0 0,0 1 0,-1 0 0,0 1 0,12 6 0,-12-6 0,-1 0 0,1 0 0,0-1 0,0 0 0,0-1 0,1 1 0,14 1 0,-350-6 0,307 2 0,434 0 0,-819-11 0,358 9 0,-198 3 0,180 8 0,41-5 0,-49 2 0,59-5 0,11-1 0,-1 0 0,1 0 0,-1 0 0,1 0 0,-1 0 0,1-1 0,-1 0 0,1 1 0,-7-4 0,9 3 0,-1 0 0,1-1 0,0 1 0,0 0 0,0-1 0,0 1 0,0-1 0,0 0 0,0 1 0,1-1 0,-1 0 0,1 1 0,-1-1 0,1 0 0,-1 0 0,1 0 0,0 1 0,0-1 0,0 0 0,0 0 0,0 0 0,1-3 0,0-15-1365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14.2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2249 0 24575,'6'7'0,"-1"0"0,0 0 0,0 0 0,0 0 0,-1 1 0,-1 0 0,1 0 0,-1 0 0,0 0 0,1 10 0,0 0 0,-1 1 0,0-1 0,-1 32 0,-3 273 0,0-317 0,1 1 0,-2-1 0,1 0 0,0 0 0,-1 0 0,-1 0 0,1 0 0,-1 0 0,1 0 0,-2-1 0,1 1 0,-1-1 0,0 0 0,-5 5 0,1 0 0,-1-1 0,-1 0 0,0-1 0,0 0 0,-1-1 0,-12 7 0,9-7 0,-1 0 0,0-1 0,-1-1 0,0 0 0,-28 4 0,-27 7 0,55-11 0,0-1 0,-1 0 0,0-2 0,-20 2 0,20-3 0,1 1 0,0 0 0,-31 10 0,29-7 0,-1-1 0,-29 3 0,-22-2 0,-73 2 0,33-6 0,-91-2 0,149-5 0,-25 0 0,-86-4 0,-442-4 0,408 15 0,194-1 0,0 0 0,0 0 0,0 0 0,-1 0 0,1 1 0,0 0 0,0-1 0,0 1 0,0 0 0,0 0 0,0 0 0,1 1 0,-1-1 0,0 1 0,1 0 0,-5 3 0,5-3 0,0 1 0,0 0 0,0 0 0,1 0 0,-1 0 0,1 1 0,-1-1 0,1 0 0,0 1 0,1-1 0,-1 0 0,0 1 0,1-1 0,0 1 0,0 3 0,-1 437 0,3-208 0,-1-188 0,2-1 0,11 57 0,-10-78 0,-1 1 0,-2 0 0,-2 41 0,-17 81 0,10-91 0,-3 92 0,10-123-79,-4 30 0,2-35-1128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19.9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1 24575,'-11'277'0,"13"-179"0,-4 129 0,-3-193 0,3-26 0,1-1 0,0 1 0,0 0 0,1-1 0,0 15 0,1-20 0,-1 0 0,1 0 0,0 1 0,-1-1 0,1 0 0,0 0 0,0 0 0,1 0 0,-1 0 0,0 0 0,1-1 0,-1 1 0,1 0 0,-1-1 0,1 1 0,0-1 0,0 1 0,-1-1 0,1 0 0,0 0 0,0 0 0,1 0 0,-1 0 0,2 1 0,15 4 0,0-1 0,0-1 0,1 0 0,28 0 0,83-3 0,-77-1 0,1155 0 0,-868 11 0,-263-7 0,-1 2 0,96 21 0,-148-23 0,39 0 0,-12-2 0,15 10 0,-65-12 0,-1 0 0,0 1 0,1-1 0,-1 1 0,0 0 0,0-1 0,1 1 0,-1 0 0,0 0 0,0 0 0,0 0 0,0 0 0,0 0 0,0 0 0,0 0 0,-1 0 0,1 0 0,0 0 0,-1 1 0,1-1 0,0 0 0,-1 1 0,0-1 0,1 0 0,-1 1 0,0-1 0,1 0 0,-1 3 0,1 6 0,-1 1 0,-1 19 0,1-19 0,-2 347 0,2-210 0,12-2 0,-5-97 0,-1 60 0,-7 477-1365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25.5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2322 0 24575,'11'197'0,"-8"43"0,-5-129 0,3-55 0,-2 64 0,1-119 0,0 0 0,0 0 0,0 1 0,-1-1 0,1 0 0,0 0 0,-1 0 0,1 0 0,-1 0 0,1 0 0,-1 1 0,1-1 0,-1 0 0,0 0 0,1-1 0,-1 1 0,0 0 0,0 0 0,0 0 0,0 0 0,0-1 0,0 1 0,-1 0 0,-1 0 0,0 0 0,1 0 0,-1 0 0,0-1 0,0 1 0,1-1 0,-1 0 0,0 1 0,-5-2 0,-7-1 0,0 0 0,1-2 0,-16-5 0,19 6 0,-69-20 0,-168-41 0,246 63 0,-232-32 0,117 23 0,-107-4 0,90 16 0,-196-4 0,256-1 0,-175-5 0,-220 8 0,467 0 0,1 0 0,-1 0 0,1 0 0,-1 0 0,0 1 0,1-1 0,-1 0 0,1 1 0,-1-1 0,1 1 0,-1-1 0,1 1 0,-1 0 0,1-1 0,-1 1 0,1 0 0,0 0 0,-3 2 0,3-1 0,0 0 0,0 0 0,0 1 0,0-1 0,0 0 0,0 1 0,1-1 0,-1 0 0,1 1 0,0-1 0,-1 0 0,1 5 0,7 152 0,-1-86 0,4 66 0,3 121 0,-4 23 0,-4 138 0,-7-237 0,0-157 0,-9 54 0,0-12 0,3-28-1365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29.7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24575,'303'12'0,"-248"-7"0,46 2 0,778-8 0,-615 13 0,446-12 0,-709 0 0,6 0 0,1 0 0,0 1 0,14 2 0,-21-2 0,1-1 0,0 0 0,-1 1 0,1 0 0,-1-1 0,1 1 0,-1 0 0,1 0 0,-1 0 0,1 0 0,-1 0 0,0 0 0,1 0 0,-1 0 0,0 0 0,0 1 0,0-1 0,0 0 0,0 1 0,0-1 0,-1 1 0,1-1 0,0 1 0,0 2 0,2 18 0,0 1 0,-2 37 0,3 25 0,28 191 0,-27-241 0,1 12 0,0 54 0,4 157 0,-10 166 0,12-333 0,0 68-1365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6:12.8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1951 24575,'11'-161'0,"-9"-534"0,-3 355 0,1 334 0,-1 1 0,1 0 0,1-1 0,-1 1 0,1 0 0,2-10 0,-3 14 0,1 0 0,-1 0 0,1 0 0,-1 0 0,1 0 0,-1 0 0,1 0 0,0 0 0,-1 1 0,1-1 0,0 0 0,0 0 0,0 0 0,0 1 0,0-1 0,0 0 0,0 1 0,0-1 0,0 1 0,0-1 0,0 1 0,0 0 0,0-1 0,0 1 0,0 0 0,0 0 0,0 0 0,1 0 0,-1 0 0,0 0 0,0 0 0,2 1 0,355 41 0,-72-5 0,3 1 0,6-24 0,572 23 0,-375-11 0,-214-17 0,147-4 0,-47-3 0,-278 3 0,97 2 0,-20-6 0,136-3 0,-154-10 0,-105 8 0,-10 1 0,53 1 0,-65 5 0,-19-1 0,-1-1 0,0-1 0,0 0 0,0 0 0,22-4 0,-33 3 0,1 1 0,-1-1 0,0 1 0,1-1 0,-1 0 0,0 0 0,0 1 0,1-1 0,-1 0 0,0 0 0,0 0 0,0 0 0,0-1 0,-1 1 0,1 0 0,0 0 0,0 0 0,-1-1 0,1 1 0,0 0 0,-1-1 0,0 1 0,1-1 0,-1 1 0,1-3 0,-1-4 0,1 0 0,-1 0 0,-1-14 0,0 1 0,9-79 0,1-20 0,-11 57 0,3-70 0,4 102 0,7-32 0,-6 40 0,-1 1 0,-2-1 0,1-34 0,8-58 0,-12 69-1365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6:18.4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0 140 24575,'13'-5'0,"0"0"0,0 1 0,0 0 0,0 2 0,19-3 0,-1 0 0,92-14 0,173-3 0,129 21 0,-190 3 0,-63 0 0,197-4 0,-119-16 0,-7 1 0,146 5 0,55 1 0,64 12 0,609-10 0,-1061 7 0,170 1 0,-157 6 0,77 2 0,-59-7 0,632 10 0,-553-9 0,-98-1 0,-66 0 0,-1 0 0,1 1 0,-1-1 0,1 0 0,0 1 0,-1-1 0,1 1 0,-1 0 0,0 0 0,1-1 0,-1 1 0,1 0 0,-1 0 0,0 0 0,0 0 0,0 1 0,1-1 0,-1 0 0,0 0 0,-1 1 0,1-1 0,0 1 0,0-1 0,0 1 0,-1-1 0,1 1 0,-1-1 0,1 1 0,-1-1 0,0 1 0,0 0 0,1 1 0,0 10 0,0 0 0,0-1 0,-3 17 0,2-12 0,-2 720 0,-11-648 0,14 108-1365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23:43:44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1608 444 24575,'-205'-13'0,"-2"1"0,-859 13 0,1054-1 0,1-1 0,0 0 0,-1 0 0,1-1 0,0-1 0,-12-3 0,21 5 0,0 1 0,0-1 0,0 0 0,0 0 0,0 0 0,0 0 0,0 0 0,0 0 0,1-1 0,-1 1 0,0-1 0,1 1 0,-1-1 0,1 1 0,-1-1 0,1 0 0,0 0 0,0 0 0,0 0 0,0 0 0,0 0 0,0 0 0,1 0 0,-1 0 0,0 0 0,1 0 0,0 0 0,0-1 0,-1 1 0,1 0 0,1 0 0,-1 0 0,0-1 0,0 1 0,1 0 0,-1 0 0,1 0 0,0 0 0,1-3 0,0 1 0,0 1 0,0-1 0,0 0 0,1 1 0,-1-1 0,1 1 0,0 0 0,0 0 0,1 0 0,-1 0 0,0 1 0,1-1 0,6-2 0,59-25 0,-36 18 0,50-16 0,-65 23 0,0 0 0,-1-1 0,1 0 0,-1-2 0,-1 0 0,27-17 0,-39 20 0,0 0 0,0 0 0,0 0 0,-1-1 0,1 0 0,-1 0 0,-1 1 0,1-2 0,-1 1 0,0 0 0,0 0 0,-1-1 0,0 1 0,0-1 0,-1 1 0,0-9 0,0 14 0,-1-1 0,0 1 0,0 0 0,0 0 0,0-1 0,0 1 0,0 0 0,-1 0 0,1 0 0,0 0 0,0 1 0,-1-1 0,1 0 0,-1 1 0,1-1 0,0 0 0,-1 1 0,1 0 0,-1-1 0,1 1 0,-1 0 0,0 0 0,1 0 0,-1 0 0,1 0 0,-1 0 0,-1 1 0,-50 5 0,44-4 0,-7 2 0,0 1 0,1 1 0,0 0 0,0 1 0,-19 11 0,-16 8 0,39-20 0,0 0 0,0 1 0,1 0 0,0 1 0,0 0 0,1 0 0,0 1 0,0 0 0,1 1 0,1 0 0,-1 0 0,-10 21 0,14-23 0,0 1 0,0-1 0,1 1 0,0-1 0,0 1 0,1 0 0,0 0 0,1 0 0,0 0 0,0 0 0,1 0 0,1 0 0,-1 0 0,1 0 0,1 0 0,-1 0 0,2 0 0,3 12 0,9 8 0,1 0 0,2-2 0,0 1 0,2-2 0,1-1 0,1 0 0,1-2 0,37 29 0,-47-38 0,1 0 0,-2 0 0,0 1 0,-1 1 0,11 20 0,21 28 0,-67-101 0,-67-99 0,81 124 0,-10-13 0,0 0 0,2 0 0,1-2 0,0 0 0,-21-52 0,34 70 0,0 0 0,-1 1 0,0 0 0,-1 0 0,0 0 0,-11-12 0,11 14 0,0 0 0,1 0 0,-1-1 0,2 0 0,-1 0 0,1 0 0,0 0 0,-5-15 0,8 19 0,1 1 0,0-1 0,0 0 0,0 0 0,0 1 0,0-1 0,0 0 0,1 1 0,-1-1 0,1 0 0,0 1 0,0-1 0,0 1 0,0-1 0,0 1 0,1 0 0,-1-1 0,1 1 0,-1 0 0,1 0 0,0 0 0,0 0 0,0 0 0,3-2 0,7-5 0,0 1 0,0-1 0,19-7 0,-6 2 0,40-21 0,-39 22 0,-1-2 0,38-27 0,-49 30 0,0 0 0,1 1 0,1 1 0,-1 0 0,2 1 0,-1 1 0,33-11 0,-146 82 0,58-42 0,-49 37 0,56-36 0,0-3 0,25-16 0,0 1 0,1 0 0,0 0 0,-1 1 0,1-1 0,-10 12 0,11-10 0,1 0 0,0 0 0,0 0 0,0 0 0,1 1 0,0-1 0,0 1 0,1 0 0,0 0 0,0 0 0,1 0 0,-1 0 0,2 1 0,-1-1 0,1 8 0,1-3 0,0 1 0,1 0 0,0-1 0,1 1 0,0-1 0,1 0 0,10 21 0,22 57 0,-31-72 0,1-1 0,0 0 0,2 0 0,0 0 0,0-1 0,2-1 0,0 1 0,1-2 0,0 1 0,15 14 0,-19-24-151,-1 2-1,0-1 0,-1 1 0,0 0 1,0 0-1,0 0 0,-1 1 1,5 10-1,-3-5-6674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14.2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2249 0 24575,'6'7'0,"-1"0"0,0 0 0,0 0 0,0 0 0,-1 1 0,-1 0 0,1 0 0,-1 0 0,0 0 0,1 10 0,0 0 0,-1 1 0,0-1 0,-1 32 0,-3 273 0,0-317 0,1 1 0,-2-1 0,1 0 0,0 0 0,-1 0 0,-1 0 0,1 0 0,-1 0 0,1 0 0,-2-1 0,1 1 0,-1-1 0,0 0 0,-5 5 0,1 0 0,-1-1 0,-1 0 0,0-1 0,0 0 0,-1-1 0,-12 7 0,9-7 0,-1 0 0,0-1 0,-1-1 0,0 0 0,-28 4 0,-27 7 0,55-11 0,0-1 0,-1 0 0,0-2 0,-20 2 0,20-3 0,1 1 0,0 0 0,-31 10 0,29-7 0,-1-1 0,-29 3 0,-22-2 0,-73 2 0,33-6 0,-91-2 0,149-5 0,-25 0 0,-86-4 0,-442-4 0,408 15 0,194-1 0,0 0 0,0 0 0,0 0 0,-1 0 0,1 1 0,0 0 0,0-1 0,0 1 0,0 0 0,0 0 0,0 0 0,1 1 0,-1-1 0,0 1 0,1 0 0,-5 3 0,5-3 0,0 1 0,0 0 0,0 0 0,1 0 0,-1 0 0,1 1 0,-1-1 0,1 0 0,0 1 0,1-1 0,-1 0 0,0 1 0,1-1 0,0 1 0,0 3 0,-1 437 0,3-208 0,-1-188 0,2-1 0,11 57 0,-10-78 0,-1 1 0,-2 0 0,-2 41 0,-17 81 0,10-91 0,-3 92 0,10-123-79,-4 30 0,2-35-1128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19.9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1 24575,'-11'277'0,"13"-179"0,-4 129 0,-3-193 0,3-26 0,1-1 0,0 1 0,0 0 0,1-1 0,0 15 0,1-20 0,-1 0 0,1 0 0,0 1 0,-1-1 0,1 0 0,0 0 0,0 0 0,1 0 0,-1 0 0,0 0 0,1-1 0,-1 1 0,1 0 0,-1-1 0,1 1 0,0-1 0,0 1 0,-1-1 0,1 0 0,0 0 0,0 0 0,1 0 0,-1 0 0,2 1 0,15 4 0,0-1 0,0-1 0,1 0 0,28 0 0,83-3 0,-77-1 0,1155 0 0,-868 11 0,-263-7 0,-1 2 0,96 21 0,-148-23 0,39 0 0,-12-2 0,15 10 0,-65-12 0,-1 0 0,0 1 0,1-1 0,-1 1 0,0 0 0,0-1 0,1 1 0,-1 0 0,0 0 0,0 0 0,0 0 0,0 0 0,0 0 0,0 0 0,0 0 0,-1 0 0,1 0 0,0 0 0,-1 1 0,1-1 0,0 0 0,-1 1 0,0-1 0,1 0 0,-1 1 0,0-1 0,1 0 0,-1 3 0,1 6 0,-1 1 0,-1 19 0,1-19 0,-2 347 0,2-210 0,12-2 0,-5-97 0,-1 60 0,-7 477-1365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25.5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2322 0 24575,'11'197'0,"-8"43"0,-5-129 0,3-55 0,-2 64 0,1-119 0,0 0 0,0 0 0,0 1 0,-1-1 0,1 0 0,0 0 0,-1 0 0,1 0 0,-1 0 0,1 0 0,-1 1 0,1-1 0,-1 0 0,0 0 0,1-1 0,-1 1 0,0 0 0,0 0 0,0 0 0,0 0 0,0-1 0,0 1 0,-1 0 0,-1 0 0,0 0 0,1 0 0,-1 0 0,0-1 0,0 1 0,1-1 0,-1 0 0,0 1 0,-5-2 0,-7-1 0,0 0 0,1-2 0,-16-5 0,19 6 0,-69-20 0,-168-41 0,246 63 0,-232-32 0,117 23 0,-107-4 0,90 16 0,-196-4 0,256-1 0,-175-5 0,-220 8 0,467 0 0,1 0 0,-1 0 0,1 0 0,-1 0 0,0 1 0,1-1 0,-1 0 0,1 1 0,-1-1 0,1 1 0,-1-1 0,1 1 0,-1 0 0,1-1 0,-1 1 0,1 0 0,0 0 0,-3 2 0,3-1 0,0 0 0,0 0 0,0 1 0,0-1 0,0 0 0,0 1 0,1-1 0,-1 0 0,1 1 0,0-1 0,-1 0 0,1 5 0,7 152 0,-1-86 0,4 66 0,3 121 0,-4 23 0,-4 138 0,-7-237 0,0-157 0,-9 54 0,0-12 0,3-28-1365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00:49:48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29.7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24575,'303'12'0,"-248"-7"0,46 2 0,778-8 0,-615 13 0,446-12 0,-709 0 0,6 0 0,1 0 0,0 1 0,14 2 0,-21-2 0,1-1 0,0 0 0,-1 1 0,1 0 0,-1-1 0,1 1 0,-1 0 0,1 0 0,-1 0 0,1 0 0,-1 0 0,0 0 0,1 0 0,-1 0 0,0 0 0,0 1 0,0-1 0,0 0 0,0 1 0,0-1 0,-1 1 0,1-1 0,0 1 0,0 2 0,2 18 0,0 1 0,-2 37 0,3 25 0,28 191 0,-27-241 0,1 12 0,0 54 0,4 157 0,-10 166 0,12-333 0,0 68-1365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6:12.8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1951 24575,'11'-161'0,"-9"-534"0,-3 355 0,1 334 0,-1 1 0,1 0 0,1-1 0,-1 1 0,1 0 0,2-10 0,-3 14 0,1 0 0,-1 0 0,1 0 0,-1 0 0,1 0 0,-1 0 0,1 0 0,0 0 0,-1 1 0,1-1 0,0 0 0,0 0 0,0 0 0,0 1 0,0-1 0,0 0 0,0 1 0,0-1 0,0 1 0,0-1 0,0 1 0,0 0 0,0-1 0,0 1 0,0 0 0,0 0 0,0 0 0,1 0 0,-1 0 0,0 0 0,0 0 0,2 1 0,355 41 0,-72-5 0,3 1 0,6-24 0,572 23 0,-375-11 0,-214-17 0,147-4 0,-47-3 0,-278 3 0,97 2 0,-20-6 0,136-3 0,-154-10 0,-105 8 0,-10 1 0,53 1 0,-65 5 0,-19-1 0,-1-1 0,0-1 0,0 0 0,0 0 0,22-4 0,-33 3 0,1 1 0,-1-1 0,0 1 0,1-1 0,-1 0 0,0 0 0,0 1 0,1-1 0,-1 0 0,0 0 0,0 0 0,0 0 0,0-1 0,-1 1 0,1 0 0,0 0 0,0 0 0,-1-1 0,1 1 0,0 0 0,-1-1 0,0 1 0,1-1 0,-1 1 0,1-3 0,-1-4 0,1 0 0,-1 0 0,-1-14 0,0 1 0,9-79 0,1-20 0,-11 57 0,3-70 0,4 102 0,7-32 0,-6 40 0,-1 1 0,-2-1 0,1-34 0,8-58 0,-12 69-1365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6:18.4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0 140 24575,'13'-5'0,"0"0"0,0 1 0,0 0 0,0 2 0,19-3 0,-1 0 0,92-14 0,173-3 0,129 21 0,-190 3 0,-63 0 0,197-4 0,-119-16 0,-7 1 0,146 5 0,55 1 0,64 12 0,609-10 0,-1061 7 0,170 1 0,-157 6 0,77 2 0,-59-7 0,632 10 0,-553-9 0,-98-1 0,-66 0 0,-1 0 0,1 1 0,-1-1 0,1 0 0,0 1 0,-1-1 0,1 1 0,-1 0 0,0 0 0,1-1 0,-1 1 0,1 0 0,-1 0 0,0 0 0,0 0 0,0 1 0,1-1 0,-1 0 0,0 0 0,-1 1 0,1-1 0,0 1 0,0-1 0,0 1 0,-1-1 0,1 1 0,-1-1 0,1 1 0,-1-1 0,0 1 0,0 0 0,1 1 0,0 10 0,0 0 0,0-1 0,-3 17 0,2-12 0,-2 720 0,-11-648 0,14 108-1365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23:43:44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5990 444 24575,'-764'-13'0,"-7"1"0,-3200 13 0,3927-1 0,3-1 0,0 0 0,-4 0 0,4-1 0,0-1 0,-45-3 0,79 5 0,-1 1 0,1-1 0,-1 0 0,1 0 0,0 0 0,-1 0 0,1 0 0,-1 0 0,5-1 0,-5 1 0,1-1 0,3 1 0,-4-1 0,5 1 0,-5-1 0,5 0 0,-1 0 0,0 0 0,0 0 0,1 0 0,-1 0 0,0 0 0,4 0 0,-4 0 0,1 0 0,3 0 0,0 0 0,0-1 0,-4 1 0,4 0 0,4 0 0,-4 0 0,0-1 0,0 1 0,3 0 0,-3 0 0,4 0 0,0 0 0,3-3 0,1 1 0,-1 1 0,1-1 0,-1 0 0,4 1 0,-3-1 0,3 1 0,0 0 0,0 0 0,4 0 0,-4 0 0,1 1 0,2-1 0,24-2 0,219-25 0,-134 18 0,186-16 0,-242 23 0,0 0 0,-4-1 0,4 0 0,-3-2 0,-5 0 0,101-17 0,-145 20 0,0 0 0,0 0 0,0 0 0,-4-1 0,4 0 0,-4 0 0,-3 1 0,3-2 0,-4 1 0,1 0 0,-1 0 0,-3-1 0,0 1 0,-1-1 0,-3 1 0,0-9 0,0 14 0,-3-1 0,-1 1 0,0 0 0,1 0 0,-1-1 0,0 1 0,0 0 0,-3 0 0,3 0 0,1 0 0,-1 1 0,-4-1 0,5 0 0,-5 1 0,4-1 0,1 0 0,-5 1 0,5 0 0,-5-1 0,4 1 0,-3 0 0,-1 0 0,5 0 0,-5 0 0,5 0 0,-5 0 0,-3 1 0,-187 5 0,165-4 0,-27 2 0,1 1 0,3 1 0,0 0 0,0 1 0,-71 11 0,-59 8 0,145-20 0,0 0 0,0 1 0,4 0 0,0 1 0,0 0 0,3 0 0,0 1 0,1 0 0,3 1 0,4 0 0,-4 0 0,-37 21 0,52-23 0,0 1 0,1-1 0,2 1 0,1-1 0,0 1 0,4 0 0,-1 0 0,4 0 0,1 0 0,-1 0 0,4 0 0,4 0 0,-4 0 0,3 0 0,5 0 0,-4 0 0,7 0 0,11 12 0,34 8 0,4 0 0,7-2 0,0 1 0,7-2 0,4-1 0,4 0 0,4-2 0,138 29 0,-176-38 0,4 0 0,-7 0 0,0 1 0,-5 1 0,42 20 0,79 28 0,-251-101 0,-249-99 0,302 124 0,-38-13 0,1 0 0,7 0 0,4-2 0,-1 0 0,-77-52 0,126 70 0,0 0 0,-4 1 0,1 0 0,-5 0 0,1 0 0,-41-12 0,40 14 0,1 0 0,3 0 0,-3-1 0,7 0 0,-4 0 0,5 0 0,-1 0 0,-19-15 0,30 19 0,4 1 0,0-1 0,0 0 0,0 0 0,0 1 0,0-1 0,0 0 0,4 1 0,-4-1 0,4 0 0,0 1 0,-1-1 0,1 1 0,0-1 0,-1 1 0,5 0 0,-4-1 0,3 1 0,-3 0 0,3 0 0,1 0 0,-1 0 0,1 0 0,10-2 0,27-5 0,0 1 0,-1-1 0,72-7 0,-23 2 0,149-21 0,-145 22 0,-4-2 0,142-27 0,-183 30 0,0 0 0,4 1 0,4 1 0,-5 0 0,9 1 0,-5 1 0,124-11 0,-544 82 0,215-42 0,-182 37 0,209-36 0,0-3 0,93-16 0,0 1 0,4 0 0,-1 0 0,-3 1 0,4-1 0,-38 12 0,41-10 0,5 0 0,-1 0 0,0 0 0,0 0 0,4 1 0,0-1 0,-1 1 0,5 0 0,-1 0 0,1 0 0,3 0 0,-3 0 0,7 1 0,-4-1 0,4 8 0,4-3 0,0 1 0,3 0 0,0-1 0,5 1 0,-1-1 0,4 0 0,37 21 0,82 57 0,-115-72 0,3-1 0,0 0 0,8 0 0,0 0 0,0-1 0,7-1 0,0 1 0,4-2 0,0 1 0,56 14 0,-71-24-151,-4 2-1,1-1 0,-5 1 0,1 0 1,0 0-1,-1 0 0,-3 1 1,19 10-1,-12-5-6674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14.2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2249 0 24575,'6'7'0,"-1"0"0,0 0 0,0 0 0,0 0 0,-1 1 0,-1 0 0,1 0 0,-1 0 0,0 0 0,1 10 0,0 0 0,-1 1 0,0-1 0,-1 32 0,-3 273 0,0-317 0,1 1 0,-2-1 0,1 0 0,0 0 0,-1 0 0,-1 0 0,1 0 0,-1 0 0,1 0 0,-2-1 0,1 1 0,-1-1 0,0 0 0,-5 5 0,1 0 0,-1-1 0,-1 0 0,0-1 0,0 0 0,-1-1 0,-12 7 0,9-7 0,-1 0 0,0-1 0,-1-1 0,0 0 0,-28 4 0,-27 7 0,55-11 0,0-1 0,-1 0 0,0-2 0,-20 2 0,20-3 0,1 1 0,0 0 0,-31 10 0,29-7 0,-1-1 0,-29 3 0,-22-2 0,-73 2 0,33-6 0,-91-2 0,149-5 0,-25 0 0,-86-4 0,-442-4 0,408 15 0,194-1 0,0 0 0,0 0 0,0 0 0,-1 0 0,1 1 0,0 0 0,0-1 0,0 1 0,0 0 0,0 0 0,0 0 0,1 1 0,-1-1 0,0 1 0,1 0 0,-5 3 0,5-3 0,0 1 0,0 0 0,0 0 0,1 0 0,-1 0 0,1 1 0,-1-1 0,1 0 0,0 1 0,1-1 0,-1 0 0,0 1 0,1-1 0,0 1 0,0 3 0,-1 437 0,3-208 0,-1-188 0,2-1 0,11 57 0,-10-78 0,-1 1 0,-2 0 0,-2 41 0,-17 81 0,10-91 0,-3 92 0,10-123-79,-4 30 0,2-35-1128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19.9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1 24575,'-11'277'0,"13"-179"0,-4 129 0,-3-193 0,3-26 0,1-1 0,0 1 0,0 0 0,1-1 0,0 15 0,1-20 0,-1 0 0,1 0 0,0 1 0,-1-1 0,1 0 0,0 0 0,0 0 0,1 0 0,-1 0 0,0 0 0,1-1 0,-1 1 0,1 0 0,-1-1 0,1 1 0,0-1 0,0 1 0,-1-1 0,1 0 0,0 0 0,0 0 0,1 0 0,-1 0 0,2 1 0,15 4 0,0-1 0,0-1 0,1 0 0,28 0 0,83-3 0,-77-1 0,1155 0 0,-868 11 0,-263-7 0,-1 2 0,96 21 0,-148-23 0,39 0 0,-12-2 0,15 10 0,-65-12 0,-1 0 0,0 1 0,1-1 0,-1 1 0,0 0 0,0-1 0,1 1 0,-1 0 0,0 0 0,0 0 0,0 0 0,0 0 0,0 0 0,0 0 0,0 0 0,-1 0 0,1 0 0,0 0 0,-1 1 0,1-1 0,0 0 0,-1 1 0,0-1 0,1 0 0,-1 1 0,0-1 0,1 0 0,-1 3 0,1 6 0,-1 1 0,-1 19 0,1-19 0,-2 347 0,2-210 0,12-2 0,-5-97 0,-1 60 0,-7 477-1365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25.5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2322 0 24575,'11'197'0,"-8"43"0,-5-129 0,3-55 0,-2 64 0,1-119 0,0 0 0,0 0 0,0 1 0,-1-1 0,1 0 0,0 0 0,-1 0 0,1 0 0,-1 0 0,1 0 0,-1 1 0,1-1 0,-1 0 0,0 0 0,1-1 0,-1 1 0,0 0 0,0 0 0,0 0 0,0 0 0,0-1 0,0 1 0,-1 0 0,-1 0 0,0 0 0,1 0 0,-1 0 0,0-1 0,0 1 0,1-1 0,-1 0 0,0 1 0,-5-2 0,-7-1 0,0 0 0,1-2 0,-16-5 0,19 6 0,-69-20 0,-168-41 0,246 63 0,-232-32 0,117 23 0,-107-4 0,90 16 0,-196-4 0,256-1 0,-175-5 0,-220 8 0,467 0 0,1 0 0,-1 0 0,1 0 0,-1 0 0,0 1 0,1-1 0,-1 0 0,1 1 0,-1-1 0,1 1 0,-1-1 0,1 1 0,-1 0 0,1-1 0,-1 1 0,1 0 0,0 0 0,-3 2 0,3-1 0,0 0 0,0 0 0,0 1 0,0-1 0,0 0 0,0 1 0,1-1 0,-1 0 0,1 1 0,0-1 0,-1 0 0,1 5 0,7 152 0,-1-86 0,4 66 0,3 121 0,-4 23 0,-4 138 0,-7-237 0,0-157 0,-9 54 0,0-12 0,3-28-1365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29.73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24575,'303'12'0,"-248"-7"0,46 2 0,778-8 0,-615 13 0,446-12 0,-709 0 0,6 0 0,1 0 0,0 1 0,14 2 0,-21-2 0,1-1 0,0 0 0,-1 1 0,1 0 0,-1-1 0,1 1 0,-1 0 0,1 0 0,-1 0 0,1 0 0,-1 0 0,0 0 0,1 0 0,-1 0 0,0 0 0,0 1 0,0-1 0,0 0 0,0 1 0,0-1 0,-1 1 0,1-1 0,0 1 0,0 2 0,2 18 0,0 1 0,-2 37 0,3 25 0,28 191 0,-27-241 0,1 12 0,0 54 0,4 157 0,-10 166 0,12-333 0,0 68-1365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6:12.88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1951 24575,'11'-161'0,"-9"-534"0,-3 355 0,1 334 0,-1 1 0,1 0 0,1-1 0,-1 1 0,1 0 0,2-10 0,-3 14 0,1 0 0,-1 0 0,1 0 0,-1 0 0,1 0 0,-1 0 0,1 0 0,0 0 0,-1 1 0,1-1 0,0 0 0,0 0 0,0 0 0,0 1 0,0-1 0,0 0 0,0 1 0,0-1 0,0 1 0,0-1 0,0 1 0,0 0 0,0-1 0,0 1 0,0 0 0,0 0 0,0 0 0,1 0 0,-1 0 0,0 0 0,0 0 0,2 1 0,355 41 0,-72-5 0,3 1 0,6-24 0,572 23 0,-375-11 0,-214-17 0,147-4 0,-47-3 0,-278 3 0,97 2 0,-20-6 0,136-3 0,-154-10 0,-105 8 0,-10 1 0,53 1 0,-65 5 0,-19-1 0,-1-1 0,0-1 0,0 0 0,0 0 0,22-4 0,-33 3 0,1 1 0,-1-1 0,0 1 0,1-1 0,-1 0 0,0 0 0,0 1 0,1-1 0,-1 0 0,0 0 0,0 0 0,0 0 0,0-1 0,-1 1 0,1 0 0,0 0 0,0 0 0,-1-1 0,1 1 0,0 0 0,-1-1 0,0 1 0,1-1 0,-1 1 0,1-3 0,-1-4 0,1 0 0,-1 0 0,-1-14 0,0 1 0,9-79 0,1-20 0,-11 57 0,3-70 0,4 102 0,7-32 0,-6 40 0,-1 1 0,-2-1 0,1-34 0,8-58 0,-12 69-1365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6:18.4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0 140 24575,'13'-5'0,"0"0"0,0 1 0,0 0 0,0 2 0,19-3 0,-1 0 0,92-14 0,173-3 0,129 21 0,-190 3 0,-63 0 0,197-4 0,-119-16 0,-7 1 0,146 5 0,55 1 0,64 12 0,609-10 0,-1061 7 0,170 1 0,-157 6 0,77 2 0,-59-7 0,632 10 0,-553-9 0,-98-1 0,-66 0 0,-1 0 0,1 1 0,-1-1 0,1 0 0,0 1 0,-1-1 0,1 1 0,-1 0 0,0 0 0,1-1 0,-1 1 0,1 0 0,-1 0 0,0 0 0,0 0 0,0 1 0,1-1 0,-1 0 0,0 0 0,-1 1 0,1-1 0,0 1 0,0-1 0,0 1 0,-1-1 0,1 1 0,-1-1 0,1 1 0,-1-1 0,0 1 0,0 0 0,1 1 0,0 10 0,0 0 0,0-1 0,-3 17 0,2-12 0,-2 720 0,-11-648 0,14 108-1365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16:47:37.080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217 149 24575,'6'0'0,"1"-1"0,-1 1 0,0-1 0,1-1 0,-1 1 0,0-1 0,9-4 0,-13 6 0,-1-1 0,0 0 0,0 1 0,0-1 0,0 0 0,0 1 0,0-1 0,0 0 0,0 0 0,-1 0 0,1 0 0,0 0 0,0 0 0,-1 0 0,1 0 0,0 0 0,-1 0 0,1-2 0,-1 1 0,0 1 0,0 0 0,0-1 0,0 1 0,-1-1 0,1 1 0,0 0 0,-1-1 0,1 1 0,-1 0 0,1-1 0,-1 1 0,0 0 0,0 0 0,0 0 0,1-1 0,-1 1 0,0 0 0,0 0 0,-2-1 0,-1-1 0,1 0 0,-1 1 0,0 0 0,1-1 0,-1 1 0,0 1 0,-1-1 0,1 1 0,0-1 0,0 1 0,0 0 0,-1 1 0,1-1 0,-1 1 0,1 0 0,0 0 0,-6 0 0,7 1 0,1-1 0,-1 0 0,1 1 0,-1-1 0,1 1 0,0-1 0,-1 1 0,1 0 0,-1 0 0,1 1 0,0-1 0,0 0 0,0 1 0,0-1 0,0 1 0,0 0 0,0-1 0,0 1 0,1 0 0,-1 0 0,1 0 0,-1 0 0,1 1 0,0-1 0,0 0 0,0 1 0,0-1 0,0 0 0,1 1 0,-1 3 0,-1 6 0,1 0 0,1 1 0,0-1 0,0 0 0,2 1 0,-1-1 0,7 21 0,-7-30 0,0 1 0,0 0 0,1-1 0,0 1 0,-1-1 0,1 0 0,1 1 0,-1-1 0,0 0 0,1 0 0,-1-1 0,1 1 0,0 0 0,0-1 0,0 0 0,0 1 0,1-1 0,-1 0 0,0-1 0,1 1 0,0-1 0,-1 1 0,1-1 0,0 0 0,-1-1 0,1 1 0,0-1 0,4 1 0,-4-1 0,0 0 0,-1 0 0,1 0 0,0 0 0,0 0 0,-1-1 0,1 0 0,-1 0 0,1 0 0,-1 0 0,1 0 0,-1-1 0,0 1 0,1-1 0,-1 0 0,0 0 0,0 0 0,0-1 0,0 1 0,-1-1 0,1 1 0,-1-1 0,0 0 0,1 0 0,-1 0 0,0 0 0,-1 0 0,1-1 0,-1 1 0,1-1 0,-1 1 0,0-1 0,0 1 0,-1-1 0,1 1 0,0-8 0,-1-15 0,-5-48 0,3 66 0,1-1 0,-2 1 0,1 0 0,-1 0 0,0 0 0,0 0 0,-1 0 0,-1 0 0,-6-10 0,8 16 0,0-1 0,0 1 0,0 0 0,0 0 0,0 0 0,-1 0 0,1 0 0,-1 1 0,1-1 0,-1 1 0,1 0 0,-1 0 0,0 0 0,0 1 0,-4-1 0,-10-1 0,-31 2 0,36 1 0,1 1 0,0 0 0,0 0 0,-16 7 0,21-7 0,0 0 0,1 1 0,-1 0 0,1 1 0,0-1 0,0 1 0,0 0 0,-10 10 0,14-11 0,-1 0 0,1 0 0,0 1 0,0-1 0,0 0 0,1 1 0,-1-1 0,1 1 0,0 0 0,0 0 0,0-1 0,0 1 0,1 0 0,-1 0 0,1 0 0,0 0 0,0-1 0,1 1 0,-1 0 0,1 0 0,1 4 0,-1-4 0,0 1 0,1-1 0,0 0 0,0 1 0,0-1 0,1 0 0,-1 0 0,1 0 0,0 0 0,0-1 0,0 1 0,0-1 0,1 0 0,0 0 0,-1 0 0,7 4 0,0-3 0,0 1 0,0-2 0,0 1 0,0-1 0,20 3 0,-24-5 0,0-1 0,0 1 0,0-1 0,0 0 0,-1 0 0,1-1 0,0 0 0,0 0 0,0 0 0,-1-1 0,1 0 0,6-3 0,-10 4 15,-1 0 0,0 1 0,0-1 0,1 0-1,-1 0 1,0 0 0,0 0 0,0 0 0,0 0 0,0 0-1,-1 0 1,1-1 0,0 1 0,0 0 0,-1-1 0,1 1 0,-1 0-1,1-1 1,-1 1 0,0 0 0,1-1 0,-1-1 0,0 0-205,0-1 0,-1 1 1,1 0-1,-1 0 0,0 0 1,1 0-1,-2 0 1,-1-6-1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7T23:43:44.1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5990 444 24575,'-764'-13'0,"-7"1"0,-3200 13 0,3927-1 0,3-1 0,0 0 0,-4 0 0,4-1 0,0-1 0,-45-3 0,79 5 0,-1 1 0,1-1 0,-1 0 0,1 0 0,0 0 0,-1 0 0,1 0 0,-1 0 0,5-1 0,-5 1 0,1-1 0,3 1 0,-4-1 0,5 1 0,-5-1 0,5 0 0,-1 0 0,0 0 0,0 0 0,1 0 0,-1 0 0,0 0 0,4 0 0,-4 0 0,1 0 0,3 0 0,0 0 0,0-1 0,-4 1 0,4 0 0,4 0 0,-4 0 0,0-1 0,0 1 0,3 0 0,-3 0 0,4 0 0,0 0 0,3-3 0,1 1 0,-1 1 0,1-1 0,-1 0 0,4 1 0,-3-1 0,3 1 0,0 0 0,0 0 0,4 0 0,-4 0 0,1 1 0,2-1 0,24-2 0,219-25 0,-134 18 0,186-16 0,-242 23 0,0 0 0,-4-1 0,4 0 0,-3-2 0,-5 0 0,101-17 0,-145 20 0,0 0 0,0 0 0,0 0 0,-4-1 0,4 0 0,-4 0 0,-3 1 0,3-2 0,-4 1 0,1 0 0,-1 0 0,-3-1 0,0 1 0,-1-1 0,-3 1 0,0-9 0,0 14 0,-3-1 0,-1 1 0,0 0 0,1 0 0,-1-1 0,0 1 0,0 0 0,-3 0 0,3 0 0,1 0 0,-1 1 0,-4-1 0,5 0 0,-5 1 0,4-1 0,1 0 0,-5 1 0,5 0 0,-5-1 0,4 1 0,-3 0 0,-1 0 0,5 0 0,-5 0 0,5 0 0,-5 0 0,-3 1 0,-187 5 0,165-4 0,-27 2 0,1 1 0,3 1 0,0 0 0,0 1 0,-71 11 0,-59 8 0,145-20 0,0 0 0,0 1 0,4 0 0,0 1 0,0 0 0,3 0 0,0 1 0,1 0 0,3 1 0,4 0 0,-4 0 0,-37 21 0,52-23 0,0 1 0,1-1 0,2 1 0,1-1 0,0 1 0,4 0 0,-1 0 0,4 0 0,1 0 0,-1 0 0,4 0 0,4 0 0,-4 0 0,3 0 0,5 0 0,-4 0 0,7 0 0,11 12 0,34 8 0,4 0 0,7-2 0,0 1 0,7-2 0,4-1 0,4 0 0,4-2 0,138 29 0,-176-38 0,4 0 0,-7 0 0,0 1 0,-5 1 0,42 20 0,79 28 0,-251-101 0,-249-99 0,302 124 0,-38-13 0,1 0 0,7 0 0,4-2 0,-1 0 0,-77-52 0,126 70 0,0 0 0,-4 1 0,1 0 0,-5 0 0,1 0 0,-41-12 0,40 14 0,1 0 0,3 0 0,-3-1 0,7 0 0,-4 0 0,5 0 0,-1 0 0,-19-15 0,30 19 0,4 1 0,0-1 0,0 0 0,0 0 0,0 1 0,0-1 0,0 0 0,4 1 0,-4-1 0,4 0 0,0 1 0,-1-1 0,1 1 0,0-1 0,-1 1 0,5 0 0,-4-1 0,3 1 0,-3 0 0,3 0 0,1 0 0,-1 0 0,1 0 0,10-2 0,27-5 0,0 1 0,-1-1 0,72-7 0,-23 2 0,149-21 0,-145 22 0,-4-2 0,142-27 0,-183 30 0,0 0 0,4 1 0,4 1 0,-5 0 0,9 1 0,-5 1 0,124-11 0,-544 82 0,215-42 0,-182 37 0,209-36 0,0-3 0,93-16 0,0 1 0,4 0 0,-1 0 0,-3 1 0,4-1 0,-38 12 0,41-10 0,5 0 0,-1 0 0,0 0 0,0 0 0,4 1 0,0-1 0,-1 1 0,5 0 0,-1 0 0,1 0 0,3 0 0,-3 0 0,7 1 0,-4-1 0,4 8 0,4-3 0,0 1 0,3 0 0,0-1 0,5 1 0,-1-1 0,4 0 0,37 21 0,82 57 0,-115-72 0,3-1 0,0 0 0,8 0 0,0 0 0,0-1 0,7-1 0,0 1 0,4-2 0,0 1 0,56 14 0,-71-24-151,-4 2-1,1-1 0,-5 1 0,1 0 1,0 0-1,-1 0 0,-3 1 1,19 10-1,-12-5-6674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7T23:55:03.155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54 2,'115'-2,"126"5,-235-2,0 1,0-1,0 1,0 1,0-1,-1 1,1 0,-1 0,1 1,-1-1,0 1,-1 0,1 1,-1-1,1 1,-1 0,-1 0,1 0,-1 1,5 10,2 4,-1 1,-1 0,0 1,5 33,-8-31,-2 1,-1-1,-1 1,-2-1,-2 28,2-50,1 1,0-1,-1 0,1 0,-1 1,0-1,0 0,0 0,0 0,0 0,0 0,-1 0,1 0,-1 0,1 0,-1-1,0 1,1 0,-1-1,-2 2,0-1,0 0,-1-1,1 1,0-1,0 0,-1 0,1-1,0 1,-1-1,-4 0,-11-2,1 0,0-1,-34-11,52 14,-93-32,70 22,1 1,-1 1,0 2,0 0,-1 1,-46-2,68 7,0 0,0 1,0-1,0 0,0 1,0 0,0 0,1 0,-1 0,0 0,1 1,-1-1,0 1,1-1,0 1,-1 0,1 0,0 0,0 0,0 1,0-1,1 0,-1 1,1 0,-1-1,1 1,0 0,0-1,0 1,0 0,0 6,-2 8,2-1,0 1,1 0,4 28,-1-3,-3-31,0 0,1 0,1 0,-1 0,8 20,-8-27,1-1,-1 0,1 0,0 0,0 0,0 0,0 0,0 0,1-1,-1 1,1-1,0 0,0 0,0 0,0 0,0 0,0 0,0-1,0 0,1 1,-1-1,6 0,29 4,0-2,0-2,55-5,6 0,108 5,-187-1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7T23:55:04.901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0,'42'24,"44"31,19 12,56 40,-114-72,89 49,91 25,-185-91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9-17T23:55:06.206"/>
    </inkml:context>
    <inkml:brush xml:id="br0">
      <inkml:brushProperty name="width" value="0.3" units="cm"/>
      <inkml:brushProperty name="height" value="0.6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1 415,'119'-67,"-68"37,1 2,68-26,147-27,-252 77,0-1,-1-1,0 0,-1-1,24-16,23-11,49-25,-86 49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7:03:12.69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308 811 24575,'0'-732'0,"0"727"0,0-1 0,0 1 0,0-1 0,-1 1 0,0-1 0,0 1 0,0 0 0,-1-1 0,0 1 0,-3-7 0,5 11 0,-1 0 0,0 0 0,0 1 0,0-1 0,1 0 0,-1 0 0,0 0 0,0 0 0,0 1 0,0-1 0,0 0 0,-1 1 0,1-1 0,0 1 0,0 0 0,0-1 0,0 1 0,-1 0 0,0-1 0,-1 1 0,0 1 0,0-1 0,0 0 0,0 1 0,0-1 0,0 1 0,0 0 0,0 0 0,1 0 0,-1 1 0,-3 1 0,-11 8 0,1 0 0,0 1 0,1 1 0,-20 21 0,-36 29 0,61-56 0,3-2 0,1-1 0,0 1 0,-1 0 0,1 0 0,1 1 0,-1 0 0,-6 9 0,12-14 0,0-1 0,0 0 0,-1 1 0,1-1 0,0 0 0,0 1 0,0-1 0,1 0 0,-1 1 0,0-1 0,0 0 0,0 1 0,0-1 0,0 0 0,0 0 0,0 1 0,0-1 0,1 0 0,-1 1 0,0-1 0,0 0 0,0 0 0,1 1 0,-1-1 0,0 0 0,0 0 0,1 0 0,-1 1 0,0-1 0,0 0 0,1 0 0,-1 0 0,0 0 0,1 0 0,-1 1 0,0-1 0,1 0 0,-1 0 0,0 0 0,1 0 0,-1 0 0,0 0 0,1 0 0,17 2 0,-16-2 0,7 0 0,0 0 0,0-1 0,0 1 0,-1-2 0,1 1 0,0-1 0,-1-1 0,1 0 0,-1 0 0,0 0 0,11-7 0,2-4 0,0-1 0,30-28 0,0 1 0,-50 40 0,0 1 0,1 0 0,-1-1 0,1 1 0,-1 0 0,1 0 0,0 0 0,-1 0 0,1 0 0,0 1 0,0-1 0,0 0 0,-1 1 0,1-1 0,0 1 0,0 0 0,0 0 0,0 0 0,0 0 0,0 0 0,0 0 0,0 0 0,0 0 0,0 1 0,0-1 0,-1 1 0,1 0 0,0-1 0,0 1 0,-1 0 0,1 0 0,0 0 0,-1 0 0,1 0 0,-1 1 0,2 0 0,4 6 0,-1 1 0,0-1 0,-1 1 0,0 0 0,7 18 0,0-1 0,6 12 0,2-2 0,1 0 0,30 38 0,-49-72-136,1 1-1,0 0 1,0 0-1,0-1 1,0 0-1,0 0 1,1 1-1,-1-2 0,4 3 1,10 1-6690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7:03:15.37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 1 24575,'-2'63'0,"0"-40"0,1 1 0,2 0 0,0-1 0,7 37 0,-7-56 0,0-1 0,1 0 0,0 0 0,-1 0 0,1 0 0,0 0 0,1-1 0,-1 1 0,0 0 0,1-1 0,-1 0 0,1 1 0,0-1 0,0 0 0,0 0 0,0-1 0,0 1 0,6 2 0,8 2 0,0-1 0,26 6 0,-22-6 0,80 16 0,0-5 0,152 6 0,212-20 0,-264-4 0,1317 1 0,-515 58-442,-562-22 315,962 18 316,2-53 116,-581-4-230,29-13-75,-107 25 0,-612-4 0,25 1 0,326 14 0,227-11 0,-408-11 0,-15 3-1365,-270 0-5461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7:06:12.4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1 212 24575,'707'0'0,"-684"-2"0,-1 0 0,30-7 0,38-3 0,611 10 0,-342 5 0,-358-3 0,0 0 0,1 0 0,-1 0 0,1 0 0,-1 0 0,0 0 0,1-1 0,-1 1 0,0 0 0,0-1 0,1 1 0,-1-1 0,0 1 0,0-1 0,1 0 0,-1 1 0,0-1 0,0 0 0,0 0 0,0 0 0,0 0 0,0 0 0,0 0 0,-1 0 0,1 0 0,0 0 0,0 0 0,0-2 0,0-1 0,-1 1 0,1 0 0,-1-1 0,0 1 0,0-1 0,0 1 0,0 0 0,-1-1 0,1 1 0,-1 0 0,-1-5 0,-4-10 0,-1 0 0,-1 1 0,-13-21 0,-3 7 0,22 30 0,4 3 0,15 14 0,4 4 0,0 2 0,-2 0 0,0 1 0,30 51 0,-49-73 0,0 0 0,1 1 0,-1-1 0,0 0 0,1 0 0,-1 0 0,0 0 0,0 0 0,0 1 0,0-1 0,0 0 0,0 0 0,0 0 0,0 1 0,-1-1 0,1 0 0,0 0 0,-1 0 0,1 0 0,-1 0 0,1 0 0,-1 0 0,0 0 0,1 0 0,-1 0 0,0 0 0,0 0 0,0 0 0,1 0 0,-1-1 0,0 1 0,-2 0 0,-44 29 0,18-12 0,22-13 0,0 0 0,0 0 0,0 1 0,1-1 0,0 1 0,0 1 0,0-1 0,1 1 0,0 0 0,0 0 0,-4 10 0,8-17 0,1 1 0,0-1 0,0 1 0,-1-1 0,1 1 0,0-1 0,0 1 0,0-1 0,0 1 0,0-1 0,0 1 0,-1-1 0,1 1 0,0-1 0,1 1 0,-1 0 0,0-1 0,0 1 0,0-1 0,0 1 0,0-1 0,0 1 0,1-1 0,-1 1 0,0-1 0,0 0 0,1 1 0,-1-1 0,0 1 0,1-1 0,-1 0 0,1 1 0,-1-1 0,0 0 0,1 1 0,0-1 0,22-1 0,26-18 0,-48 19 0,34-16 0,-20 10 0,0 0 0,0-1 0,-1 0 0,0-2 0,23-17 0,-35 24 0,1-1 0,-1 1 0,0 0 0,0-1 0,-1 1 0,1-1 0,0 0 0,-1 0 0,1 1 0,-1-1 0,0 0 0,0 0 0,0 0 0,-1-1 0,1 1 0,-1 0 0,1 0 0,-1 0 0,0 0 0,0 0 0,-1-1 0,1 1 0,-1 0 0,1 0 0,-1 0 0,0 0 0,0 0 0,0 0 0,-1 0 0,1 1 0,-1-1 0,0 0 0,1 1 0,-1-1 0,-4-4 0,-2-3 0,-1 1 0,0 0 0,-1 0 0,0 0 0,0 1 0,-1 1 0,0 0 0,0 0 0,0 1 0,-1 0 0,0 1 0,0 1 0,-24-6 0,29 8 0,-37-13 0,42 14 0,0 1 0,0-1 0,1 0 0,-1 0 0,0 0 0,0 0 0,0 0 0,1 0 0,-1 0 0,0 0 0,1-1 0,-1 1 0,1-1 0,-1 1 0,0-3 0,6 4 0,0 0 0,0 0 0,0 1 0,0 0 0,-1-1 0,1 1 0,0 1 0,6 2 0,34 12 0,36 16 0,-77-30-4,0-1 1,0 1-1,0 0 0,0 0 0,-1 0 0,1 0 0,-1 0 1,1 1-1,-1-1 0,0 1 0,0-1 0,0 1 0,0 0 1,-1 0-1,1 0 0,-1 0 0,0 0 0,0 0 0,0 0 1,1 4-1,-2-3 19,0 1 1,0 0-1,0-1 0,-1 1 1,1 0-1,-1-1 1,-1 1-1,1-1 0,0 0 1,-1 1-1,0-1 1,-4 7-1,-4 4-227,0-2 0,0 1 0,-2-1-1,1 0 1,-2-2 0,-21 18 0,18-17-6614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7T17:06:12.4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1 212 24575,'707'0'0,"-684"-2"0,-1 0 0,30-7 0,38-3 0,611 10 0,-342 5 0,-358-3 0,0 0 0,1 0 0,-1 0 0,1 0 0,-1 0 0,0 0 0,1-1 0,-1 1 0,0 0 0,0-1 0,1 1 0,-1-1 0,0 1 0,0-1 0,1 0 0,-1 1 0,0-1 0,0 0 0,0 0 0,0 0 0,0 0 0,0 0 0,0 0 0,-1 0 0,1 0 0,0 0 0,0 0 0,0-2 0,0-1 0,-1 1 0,1 0 0,-1-1 0,0 1 0,0-1 0,0 1 0,0 0 0,-1-1 0,1 1 0,-1 0 0,-1-5 0,-4-10 0,-1 0 0,-1 1 0,-13-21 0,-3 7 0,22 30 0,4 3 0,15 14 0,4 4 0,0 2 0,-2 0 0,0 1 0,30 51 0,-49-73 0,0 0 0,1 1 0,-1-1 0,0 0 0,1 0 0,-1 0 0,0 0 0,0 0 0,0 1 0,0-1 0,0 0 0,0 0 0,0 0 0,0 1 0,-1-1 0,1 0 0,0 0 0,-1 0 0,1 0 0,-1 0 0,1 0 0,-1 0 0,0 0 0,1 0 0,-1 0 0,0 0 0,0 0 0,0 0 0,1 0 0,-1-1 0,0 1 0,-2 0 0,-44 29 0,18-12 0,22-13 0,0 0 0,0 0 0,0 1 0,1-1 0,0 1 0,0 1 0,0-1 0,1 1 0,0 0 0,0 0 0,-4 10 0,8-17 0,1 1 0,0-1 0,0 1 0,-1-1 0,1 1 0,0-1 0,0 1 0,0-1 0,0 1 0,0-1 0,0 1 0,-1-1 0,1 1 0,0-1 0,1 1 0,-1 0 0,0-1 0,0 1 0,0-1 0,0 1 0,0-1 0,0 1 0,1-1 0,-1 1 0,0-1 0,0 0 0,1 1 0,-1-1 0,0 1 0,1-1 0,-1 0 0,1 1 0,-1-1 0,0 0 0,1 1 0,0-1 0,22-1 0,26-18 0,-48 19 0,34-16 0,-20 10 0,0 0 0,0-1 0,-1 0 0,0-2 0,23-17 0,-35 24 0,1-1 0,-1 1 0,0 0 0,0-1 0,-1 1 0,1-1 0,0 0 0,-1 0 0,1 1 0,-1-1 0,0 0 0,0 0 0,0 0 0,-1-1 0,1 1 0,-1 0 0,1 0 0,-1 0 0,0 0 0,0 0 0,-1-1 0,1 1 0,-1 0 0,1 0 0,-1 0 0,0 0 0,0 0 0,0 0 0,-1 0 0,1 1 0,-1-1 0,0 0 0,1 1 0,-1-1 0,-4-4 0,-2-3 0,-1 1 0,0 0 0,-1 0 0,0 0 0,0 1 0,-1 1 0,0 0 0,0 0 0,0 1 0,-1 0 0,0 1 0,0 1 0,-24-6 0,29 8 0,-37-13 0,42 14 0,0 1 0,0-1 0,1 0 0,-1 0 0,0 0 0,0 0 0,0 0 0,1 0 0,-1 0 0,0 0 0,1-1 0,-1 1 0,1-1 0,-1 1 0,0-3 0,6 4 0,0 0 0,0 0 0,0 1 0,0 0 0,-1-1 0,1 1 0,0 1 0,6 2 0,34 12 0,36 16 0,-77-30-4,0-1 1,0 1-1,0 0 0,0 0 0,-1 0 0,1 0 0,-1 0 1,1 1-1,-1-1 0,0 1 0,0-1 0,0 1 0,0 0 1,-1 0-1,1 0 0,-1 0 0,0 0 0,0 0 0,0 0 1,1 4-1,-2-3 19,0 1 1,0 0-1,0-1 0,-1 1 1,1 0-1,-1-1 1,-1 1-1,1-1 0,0 0 1,-1 1-1,0-1 1,-4 7-1,-4 4-227,0-2 0,0 1 0,-2-1-1,1 0 1,-2-2 0,-21 18 0,18-17-6614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7T17:28:55.3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1,'1459'0,"-1438"0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7T17:29:05.37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1,'1162'0,"-1137"0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1T16:48:16.648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166 13 24575,'-2'-2'0,"-1"1"0,1-1 0,0 1 0,-1 0 0,1 0 0,-1 0 0,1 0 0,-1 0 0,0 0 0,1 1 0,-1 0 0,-4-1 0,-38 1 0,27 1 0,16-1 0,-1 0 0,0 0 0,1 1 0,-1-1 0,1 1 0,-1 0 0,1-1 0,-1 1 0,1 0 0,-1 1 0,1-1 0,0 0 0,0 1 0,-1-1 0,1 1 0,0-1 0,0 1 0,1 0 0,-1 0 0,0 0 0,1 0 0,-1 0 0,1 1 0,-1-1 0,1 0 0,0 1 0,0-1 0,0 1 0,0-1 0,1 1 0,-1-1 0,0 4 0,-1 9 0,1 1 0,0 0 0,0 0 0,3 20 0,-1-12 0,-1 8 0,-1-20 0,0 0 0,2 0 0,2 23 0,-2-32 0,-1-1 0,1 1 0,0 0 0,0-1 0,0 1 0,0-1 0,0 1 0,0-1 0,1 1 0,0-1 0,-1 0 0,1 0 0,0 0 0,0 0 0,0 0 0,0 0 0,0 0 0,0-1 0,1 1 0,-1-1 0,0 1 0,4 0 0,6 2 0,0 0 0,0-1 0,1-1 0,-1 0 0,1 0 0,0-1 0,-1-1 0,1 0 0,0-1 0,0 0 0,17-4 0,-27 3 12,0 1 0,0 0 0,0-1-1,-1 0 1,1 1 0,0-1 0,-1 0-1,0 0 1,1 0 0,-1-1 0,0 1-1,0-1 1,0 1 0,0-1 0,-1 1 0,1-1-1,-1 0 1,0 0 0,0 0 0,0 0-1,0 0 1,0 0 0,0 0 0,-1 0-1,0 0 1,1 0 0,-1-1 0,-1-5 0,0-1-226,0 0 1,0 0 0,-1 0-1,-1 1 1,0-1 0,0 1-1,-8-18 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7T17:29:06.7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1,'1248'0,"-1218"0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7T17:29:09.19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2,'353'12,"-165"-2,7-1,316 6,-224-30,-223 10,99 0,-95 5,92-12,-77 4,155 5,-124 5,-95-2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7T17:29:11.28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52,'64'-10,"66"-2,35-5,-93 9,0 4,102 6,-47 0,783-2,-879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9-07T17:29:12.89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1644 26,'-945'0,"735"-13,-4 1,-40 13,234-1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8-31T16:06:35.513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1140.96008"/>
      <inkml:brushProperty name="anchorY" value="-5771.36328"/>
      <inkml:brushProperty name="scaleFactor" value="0.5"/>
    </inkml:brush>
  </inkml:definitions>
  <inkml:trace contextRef="#ctx0" brushRef="#br0">117 1 24575,'0'0'0,"2"0"0,7 0 0,10 0 0,6 0 0,8 0 0,11 0 0,8 0 0,14 0 0,14 0 0,14 0 0,14 0 0,12 0 0,5 0 0,0 0 0,-5 0 0,-14 0 0,-17 0 0,-21 0 0,-20 0 0,-17 0 0,-10 0 0,-8 0 0,-2 2 0,6 0 0,5 1 0,7 1 0,8 0 0,5-1 0,4 0 0,-1-2 0,-4 0 0,-4 0 0,-5-1 0,-2 0 0,-3 2 0,8 0 0,2 0 0,0 0 0,8-1 0,4 0 0,1-1 0,6 1 0,1-1 0,4 0 0,-2 0 0,2-1 0,7 1 0,11 0 0,13 3 0,10-1 0,7 0 0,-4 0 0,-7 0 0,-11-1 0,-5-1 0,-15 0 0,-7 0 0,-11 0 0,-8 0 0,-6 0 0,-6 0 0,-1 0 0,2 0 0,2 0 0,1 0 0,3 0 0,3 0 0,7 0 0,3 0 0,6 0 0,8 0 0,12 5 0,3-1 0,33 1 0,5-1 0,-3-1 0,-2-2 0,-7 0 0,-4 0 0,0-1 0,0 0 0,4-1 0,-2 1 0,-2 0 0,-2 0 0,-2 0 0,-2 0 0,1 0 0,4 0 0,5 0 0,3 2 0,-1 1 0,21-1 0,-5 0 0,1-1 0,-15-2 0,-16-1 0,-17 0 0,-8 0 0,-9 0 0,-3 1 0,0 1 0,6-1 0,9 1 0,3 0 0,9 0 0,4 1 0,-1-1 0,-2 0 0,-4 0 0,-6 0 0,-3 0 0,8 0 0,-6 0 0,11 0 0,0 0 0,0-3 0,-6 1 0,-7 0 0,-2 0 0,-8 0 0,-8 1 0,-10 1 0,-6 0 0,-7 0 0,-3 0 0,-6 0 0,-3 0 0,4 0 0,4 0 0,14 0 0,6 0 0,20-4 0,2-1 0,3-2 0,-2 1 0,-2 1 0,2 1 0,-5 2 0,-6 1 0,-5 0 0,-5 1 0,-5 0 0,-4 0 0,-3 1 0,2-1 0,-1 0 0,0 0 0,4-2 0,2-1 0,18 1 0,3 0 0,13 1 0,-2 0 0,-5-2 0,-5 0 0,-6 1 0,-4 0 0,-7 1 0,-2 0 0,-3 0 0,1 1 0,-2 0 0,-1 0 0,3 0 0,0 1 0,5-1 0,4 0 0,6 0 0,9 0 0,31 0 0,3 0 0,3 0 0,-11 0 0,-2 4 0,-12 1 0,-8 0 0,-4-1 0,-7-1 0,-2-1 0,-1-1 0,-1-1 0,1 0 0,1 0 0,-2 0 0,2 0 0,0-1 0,-2 1 0,0 0 0,-3 0 0,14 0 0,2 0 0,-3 0 0,-5 0 0,-8 0 0,-5 2 0,-4 1 0,-5-1 0,-2 0 0,0-1 0,0 0 0,1-1 0,6 1 0,10 1 0,11 0 0,9 1 0,4-1 0,8 1 0,-2 0 0,-2 0 0,7-1 0,-13-1 0,-10 0 0,-14 0 0,-12-1 0,-12 0 0,-6 2 0,-3 0 0,-4 0 0,-1 0 0,0 0 0,2-1 0,2-1 0,5 0 0,3 0 0,5 3 0,1 1 0,2 1 0,-2-1 0,-2-1 0,2 4 0,-1-1 0,-2 0 0,3 0 0,-2 1 0,-1 2 0,1-1 0,-2 0 0,1 1 0,-1-2 0,-1 1 0,-2-2 0,2 1 0,6 0 0,0 2 0,1 1 0,3 0 0,-2 2 0,-2-1 0,-4-2 0,-6 1 0,0-1 0,-2 1 0,1 0 0,2 1 0,0 0 0,3 5 0,2 2 0,5 3 0,1-1 0,-3 1 0,-5-2 0,-5-4 0,-4-2 0,-6-2 0,1 0 0,0 1 0,8 6 0,4 6 0,7 6 0,12 16 0,2 3 0,-4-1 0,-7-7 0,-9-9 0,-9-4 0,-3-5 0,0 1 0,1 4 0,2 2 0,2 3 0,1 0 0,0 0 0,0-2 0,-4-3 0,-4-4 0,-4-5 0,-3-2 0,-3-3 0,-2 1 0,0 1 0,2 1 0,-1 3 0,1-1 0,-1 1 0,0 0 0,0 2 0,0 4 0,-8 1 0,0 1 0,-3-1 0,2-1 0,-1-6 0,2-1 0,2-2 0,1-3 0,0 2 0,-1 1 0,-14 12 0,-9 10 0,-5 4 0,-6 3 0,-2-3 0,3-5 0,3-6 0,4-5 0,3-3 0,-2 0 0,1-2 0,2-1 0,0 0 0,2-2 0,1 1 0,1-3 0,0-1 0,0-2 0,0-3 0,0-1 0,1-1 0,-12 1 0,-1 0 0,-2 2 0,-5 1 0,-2-2 0,-4-2 0,1-1 0,0-2 0,-4-2 0,-5-2 0,-2 2 0,-1-1 0,-3-1 0,3 0 0,-3-1 0,0 0 0,-7-1 0,-5 0 0,-5 0 0,-37-3 0,-5 1 0,-29-1 0,6 1 0,13 1 0,17-3 0,17 2 0,21-1 0,11-1 0,11-2 0,3 0 0,4-1 0,-10-3 0,-9-2 0,-11-2 0,-8 1 0,-1 0 0,4 3 0,11 3 0,11 3 0,2-1 0,6 2 0,7 0 0,7-1 0,4 1 0,2-2 0,0 1 0,1 0 0,-6 2 0,-5-5 0,-1 1 0,0 1 0,2 1 0,2 1 0,0 2 0,2 0 0,2-1 0,1-3 0,-4-2 0,0 1 0,-1-2 0,-17 0 0,0 0 0,-3 2 0,3 2 0,5 2 0,6 0 0,1 2 0,4 0 0,0-2 0,0 0 0,0 0 0,1-4 0,2 0 0,-4 0 0,1 2 0,0 1 0,-3 1 0,2-1 0,-5 0 0,-18 1 0,-7 0 0,3 1 0,1 1 0,5-1 0,3 1 0,6-2 0,1 0 0,-1 0 0,1 0 0,-4 0 0,-8 1 0,-8 1 0,-5 0 0,-6 0 0,1 0 0,6 0 0,5 0 0,4 0 0,-8 0 0,2 0 0,-14 0 0,3 5 0,5-1 0,4 1 0,6-1 0,9-1 0,9-1 0,6-1 0,5-1 0,2 0 0,2 0 0,0 0 0,-3-1 0,0 1 0,-3 0 0,-3 0 0,-1 2 0,1 1 0,-14-1 0,0 0 0,-12 0 0,2-2 0,6 1 0,7-1 0,7 0 0,6 0 0,2 0 0,6 0 0,1 0 0,4 0 0,2 0 0,0 0 0,2 0 0,-2 0 0,-2 0 0,2 0 0,-13 0 0,-2 0 0,-4 0 0,0 0 0,1 0 0,3 0 0,3 0 0,2 0 0,4 0 0,6 0 0,3 0 0,2 0 0,1 0 0,1 0 0,-5 0 0,-7 0 0,-11 2 0,-12 1 0,-8-1 0,-6 0 0,-24-1 0,-1 0 0,-17 0 0,5-1 0,3 2 0,8 0 0,9 1 0,7-2 0,6 1 0,5-2 0,8 1 0,3-1 0,6 0 0,2 2 0,2 1 0,3-1 0,1 4 0,1 0 0,1 0 0,3-2 0,-15 2 0,3-2 0,2-1 0,3-1 0,4 0 0,-1-2 0,1 1 0,0-1 0,-1 0 0,2-1 0,1 1 0,-3 0 0,0 0 0,-4 0 0,-6 0 0,0 0 0,-5 0 0,-3 0 0,-1 0 0,-9 0 0,3 0 0,-13 0 0,3 0 0,6 0 0,10 0 0,4 0 0,1 0 0,4 0 0,4 0 0,-3 2 0,0 3 0,-7 4 0,-3 0 0,-22 1 0,1-1 0,4-3 0,10-1 0,15-3 0,14 0 0,12-2 0,9 0 0,1 0 0,0-1 0,-3 1 0,-5-3 0,-7-2 0,-7-2 0,-4-2 0,-3 1 0,-1-3 0,3-1 0,-1 0 0,1-1 0,-3 1 0,-2 2 0,-4 1 0,-1-1 0,-1 3 0,2-3 0,-19-1 0,3 0 0,-2-1 0,7 2 0,11-2 0,9 3 0,7 1 0,1 1 0,3 1 0,-5 0 0,-1 1 0,-6-1 0,2 1 0,0-1 0,3 1 0,4-1 0,0 1 0,1 1 0,1-1 0,1 1 0,-8-2 0,-2-1 0,0 1 0,4 1 0,6-1 0,5 2 0,4-2 0,2 1 0,3 1 0,3 2 0,2 0 0,2 1 0,1-1 0,1-1 0,0-1 0,2-2 0,-4-3 0,-3 2 0,-2-2 0,-3-2 0,-3-1 0,-4-3 0,-3-5 0,-4-2 0,1 0 0,0 0 0,1 0 0,1 2 0,0 0 0,4 0 0,6 1 0,3 5 0,5 1 0,2 4 0,2 1 0,1 0 0,-6-8 0,1 0 0,-2-3 0,2 0 0,0 1 0,1 0 0,2 1 0,2-1 0,-3-1 0,0-1 0,2-1 0,0 1 0,0 0 0,0 2 0,-3-1 0,2-1 0,0 5 0,1-2 0,-1-5 0,0 3 0,0-3 0,-1 4 0,3-1 0,2 2 0,1 0 0,1-2 0,-1 0 0,1-2 0,2-1 0,0 0 0,2 1 0,0 2 0,1 3 0,0 2 0,0 1 0,0 1 0,1-1 0,-1-3 0,0-4 0,0-3 0,0 1 0,0 3 0,0 1 0,0 3 0,0 1 0,0 2 0,0 0 0,0 1 0,0 0 0,0 0 0,0 0 0,0 0 0,0-1 0,2 3 0,3 0 0,4-5 0,3 0 0,0-3 0,2 0 0,1-1 0,-2 0 0,-1 4 0,0 2 0,1 1 0,1 0 0,-1 1 0,1 1 0,-4 1 0,0 2 0,-1-1 0,1 1 0,0 2 0,5 0 0,1 0 0,0-2 0,1 2 0,0 0 0,-1 2 0,-2 0 0,2 1 0,1-1 0,2-1 0,4 1 0,1-2 0,1 0 0,2 1 0,0 1 0,2 0 0,-1-1 0,-3 0 0,-4 1 0,-3 0 0,-3 1 0,-2 0 0,1 1 0,2 0 0,0 0 0,1 0 0,0-2 0,-2-1 0,0 1 0,-2 0 0,0 1 0,1 0 0,0 0 0,2-1 0,0 0 0,12-5 0,5 0 0,2 1 0,0-1 0,-1 2 0,-1 0 0,-2 3 0,-2-2 0,-3 0 0,-3 2 0,-4 0 0,-3 1 0,0 0 0,-2 1 0,2 0 0,2 0 0,-1 0 0,-1 0 0,-1 0 0,-2 0 0,2 0 0,2 0 0,1 0 0,3 0 0,0 0 0,2 0 0,0-4 0,0-1 0,1 0 0,-1 2 0,2 0 0,6 1 0,1 1 0,0 1 0,8 0 0,-2 0 0,-4 0 0,1 0 0,-3 0 0,-1 0 0,1 1 0,1-1 0,0 0 0,2 0 0,2 0 0,-1 0 0,1 0 0,3 0 0,0 0 0,2 0 0,2 0 0,0 0 0,4 0 0,-2 0 0,-5 0 0,0 0 0,-7 0 0,-4 0 0,-5 0 0,-1 0 0,1 0 0,9 0 0,9 0 0,10 0 0,11 0 0,6 0 0,1 0 0,-4 0 0,-3 0 0,-7 2 0,-7 0 0,-9 0 0,-6 0 0,-4 0 0,4-2 0,-1 1 0,-3-1 0,-2 0 0,-5 0 0,-4 0 0,-6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14.22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2249 0 24575,'6'7'0,"-1"0"0,0 0 0,0 0 0,0 0 0,-1 1 0,-1 0 0,1 0 0,-1 0 0,0 0 0,1 10 0,0 0 0,-1 1 0,0-1 0,-1 32 0,-3 273 0,0-317 0,1 1 0,-2-1 0,1 0 0,0 0 0,-1 0 0,-1 0 0,1 0 0,-1 0 0,1 0 0,-2-1 0,1 1 0,-1-1 0,0 0 0,-5 5 0,1 0 0,-1-1 0,-1 0 0,0-1 0,0 0 0,-1-1 0,-12 7 0,9-7 0,-1 0 0,0-1 0,-1-1 0,0 0 0,-28 4 0,-27 7 0,55-11 0,0-1 0,-1 0 0,0-2 0,-20 2 0,20-3 0,1 1 0,0 0 0,-31 10 0,29-7 0,-1-1 0,-29 3 0,-22-2 0,-73 2 0,33-6 0,-91-2 0,149-5 0,-25 0 0,-86-4 0,-442-4 0,408 15 0,194-1 0,0 0 0,0 0 0,0 0 0,-1 0 0,1 1 0,0 0 0,0-1 0,0 1 0,0 0 0,0 0 0,0 0 0,1 1 0,-1-1 0,0 1 0,1 0 0,-5 3 0,5-3 0,0 1 0,0 0 0,0 0 0,1 0 0,-1 0 0,1 1 0,-1-1 0,1 0 0,0 1 0,1-1 0,-1 0 0,0 1 0,1-1 0,0 1 0,0 3 0,-1 437 0,3-208 0,-1-188 0,2-1 0,11 57 0,-10-78 0,-1 1 0,-2 0 0,-2 41 0,-17 81 0,10-91 0,-3 92 0,10-123-79,-4 30 0,2-35-1128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19.97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 1 24575,'-11'277'0,"13"-179"0,-4 129 0,-3-193 0,3-26 0,1-1 0,0 1 0,0 0 0,1-1 0,0 15 0,1-20 0,-1 0 0,1 0 0,0 1 0,-1-1 0,1 0 0,0 0 0,0 0 0,1 0 0,-1 0 0,0 0 0,1-1 0,-1 1 0,1 0 0,-1-1 0,1 1 0,0-1 0,0 1 0,-1-1 0,1 0 0,0 0 0,0 0 0,1 0 0,-1 0 0,2 1 0,15 4 0,0-1 0,0-1 0,1 0 0,28 0 0,83-3 0,-77-1 0,1155 0 0,-868 11 0,-263-7 0,-1 2 0,96 21 0,-148-23 0,39 0 0,-12-2 0,15 10 0,-65-12 0,-1 0 0,0 1 0,1-1 0,-1 1 0,0 0 0,0-1 0,1 1 0,-1 0 0,0 0 0,0 0 0,0 0 0,0 0 0,0 0 0,0 0 0,0 0 0,-1 0 0,1 0 0,0 0 0,-1 1 0,1-1 0,0 0 0,-1 1 0,0-1 0,1 0 0,-1 1 0,0-1 0,1 0 0,-1 3 0,1 6 0,-1 1 0,-1 19 0,1-19 0,-2 347 0,2-210 0,12-2 0,-5-97 0,-1 60 0,-7 477-1365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09T15:53:25.555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2322 0 24575,'11'197'0,"-8"43"0,-5-129 0,3-55 0,-2 64 0,1-119 0,0 0 0,0 0 0,0 1 0,-1-1 0,1 0 0,0 0 0,-1 0 0,1 0 0,-1 0 0,1 0 0,-1 1 0,1-1 0,-1 0 0,0 0 0,1-1 0,-1 1 0,0 0 0,0 0 0,0 0 0,0 0 0,0-1 0,0 1 0,-1 0 0,-1 0 0,0 0 0,1 0 0,-1 0 0,0-1 0,0 1 0,1-1 0,-1 0 0,0 1 0,-5-2 0,-7-1 0,0 0 0,1-2 0,-16-5 0,19 6 0,-69-20 0,-168-41 0,246 63 0,-232-32 0,117 23 0,-107-4 0,90 16 0,-196-4 0,256-1 0,-175-5 0,-220 8 0,467 0 0,1 0 0,-1 0 0,1 0 0,-1 0 0,0 1 0,1-1 0,-1 0 0,1 1 0,-1-1 0,1 1 0,-1-1 0,1 1 0,-1 0 0,1-1 0,-1 1 0,1 0 0,0 0 0,-3 2 0,3-1 0,0 0 0,0 0 0,0 1 0,0-1 0,0 0 0,0 1 0,1-1 0,-1 0 0,1 1 0,0-1 0,-1 0 0,1 5 0,7 152 0,-1-86 0,4 66 0,3 121 0,-4 23 0,-4 138 0,-7-237 0,0-157 0,-9 54 0,0-12 0,3-28-1365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9/11/2024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9/11/2024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9/11/2024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9/11/2024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9/11/2024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4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customXml" Target="../ink/ink18.xml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12" Type="http://schemas.openxmlformats.org/officeDocument/2006/relationships/image" Target="../media/image67.png"/><Relationship Id="rId2" Type="http://schemas.openxmlformats.org/officeDocument/2006/relationships/image" Target="../media/image1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5" Type="http://schemas.openxmlformats.org/officeDocument/2006/relationships/customXml" Target="../ink/ink19.xml"/><Relationship Id="rId10" Type="http://schemas.openxmlformats.org/officeDocument/2006/relationships/image" Target="../media/image64.png"/><Relationship Id="rId4" Type="http://schemas.openxmlformats.org/officeDocument/2006/relationships/image" Target="../media/image61.png"/><Relationship Id="rId9" Type="http://schemas.openxmlformats.org/officeDocument/2006/relationships/customXml" Target="../ink/ink16.xml"/><Relationship Id="rId14" Type="http://schemas.openxmlformats.org/officeDocument/2006/relationships/image" Target="../media/image6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customXml" Target="../ink/ink25.xml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customXml" Target="../ink/ink24.xml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10" Type="http://schemas.openxmlformats.org/officeDocument/2006/relationships/image" Target="../media/image140.png"/><Relationship Id="rId4" Type="http://schemas.openxmlformats.org/officeDocument/2006/relationships/image" Target="../media/image110.png"/><Relationship Id="rId9" Type="http://schemas.openxmlformats.org/officeDocument/2006/relationships/customXml" Target="../ink/ink23.xml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13" Type="http://schemas.openxmlformats.org/officeDocument/2006/relationships/customXml" Target="../ink/ink32.xml"/><Relationship Id="rId3" Type="http://schemas.openxmlformats.org/officeDocument/2006/relationships/customXml" Target="../ink/ink27.xml"/><Relationship Id="rId7" Type="http://schemas.openxmlformats.org/officeDocument/2006/relationships/customXml" Target="../ink/ink29.xml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customXml" Target="../ink/ink31.xml"/><Relationship Id="rId5" Type="http://schemas.openxmlformats.org/officeDocument/2006/relationships/customXml" Target="../ink/ink28.xml"/><Relationship Id="rId15" Type="http://schemas.openxmlformats.org/officeDocument/2006/relationships/customXml" Target="../ink/ink33.xml"/><Relationship Id="rId10" Type="http://schemas.openxmlformats.org/officeDocument/2006/relationships/image" Target="../media/image140.png"/><Relationship Id="rId4" Type="http://schemas.openxmlformats.org/officeDocument/2006/relationships/image" Target="../media/image110.png"/><Relationship Id="rId9" Type="http://schemas.openxmlformats.org/officeDocument/2006/relationships/customXml" Target="../ink/ink30.xml"/><Relationship Id="rId1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39.xml"/><Relationship Id="rId3" Type="http://schemas.openxmlformats.org/officeDocument/2006/relationships/customXml" Target="../ink/ink34.xml"/><Relationship Id="rId7" Type="http://schemas.openxmlformats.org/officeDocument/2006/relationships/customXml" Target="../ink/ink36.xml"/><Relationship Id="rId12" Type="http://schemas.openxmlformats.org/officeDocument/2006/relationships/image" Target="../media/image23.png"/><Relationship Id="rId17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38.xml"/><Relationship Id="rId5" Type="http://schemas.openxmlformats.org/officeDocument/2006/relationships/customXml" Target="../ink/ink35.xml"/><Relationship Id="rId15" Type="http://schemas.openxmlformats.org/officeDocument/2006/relationships/customXml" Target="../ink/ink40.xml"/><Relationship Id="rId10" Type="http://schemas.openxmlformats.org/officeDocument/2006/relationships/image" Target="../media/image22.png"/><Relationship Id="rId4" Type="http://schemas.openxmlformats.org/officeDocument/2006/relationships/image" Target="../media/image19.png"/><Relationship Id="rId9" Type="http://schemas.openxmlformats.org/officeDocument/2006/relationships/customXml" Target="../ink/ink37.xml"/><Relationship Id="rId1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0.png"/><Relationship Id="rId3" Type="http://schemas.openxmlformats.org/officeDocument/2006/relationships/image" Target="../media/image33.png"/><Relationship Id="rId7" Type="http://schemas.openxmlformats.org/officeDocument/2006/relationships/customXml" Target="../ink/ink41.xml"/><Relationship Id="rId12" Type="http://schemas.openxmlformats.org/officeDocument/2006/relationships/image" Target="../media/image35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customXml" Target="../ink/ink43.xml"/><Relationship Id="rId5" Type="http://schemas.openxmlformats.org/officeDocument/2006/relationships/image" Target="../media/image35.png"/><Relationship Id="rId10" Type="http://schemas.openxmlformats.org/officeDocument/2006/relationships/image" Target="../media/image340.png"/><Relationship Id="rId4" Type="http://schemas.openxmlformats.org/officeDocument/2006/relationships/image" Target="../media/image34.png"/><Relationship Id="rId9" Type="http://schemas.openxmlformats.org/officeDocument/2006/relationships/customXml" Target="../ink/ink4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4.jpe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hyperlink" Target="https://learn2ctf.org/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8.jpeg"/><Relationship Id="rId4" Type="http://schemas.openxmlformats.org/officeDocument/2006/relationships/customXml" Target="../ink/ink1.xml"/><Relationship Id="rId9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customXml" Target="../ink/ink44.xml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39.png"/><Relationship Id="rId5" Type="http://schemas.openxmlformats.org/officeDocument/2006/relationships/image" Target="../media/image35.png"/><Relationship Id="rId10" Type="http://schemas.openxmlformats.org/officeDocument/2006/relationships/customXml" Target="../ink/ink45.xml"/><Relationship Id="rId4" Type="http://schemas.openxmlformats.org/officeDocument/2006/relationships/image" Target="../media/image34.png"/><Relationship Id="rId9" Type="http://schemas.openxmlformats.org/officeDocument/2006/relationships/image" Target="../media/image3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customXml" Target="../ink/ink4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customXml" Target="../ink/ink47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.xml"/><Relationship Id="rId13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4.png"/><Relationship Id="rId12" Type="http://schemas.openxmlformats.org/officeDocument/2006/relationships/customXml" Target="../ink/ink5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9.xml"/><Relationship Id="rId11" Type="http://schemas.openxmlformats.org/officeDocument/2006/relationships/image" Target="../media/image46.png"/><Relationship Id="rId5" Type="http://schemas.openxmlformats.org/officeDocument/2006/relationships/image" Target="../media/image43.png"/><Relationship Id="rId15" Type="http://schemas.openxmlformats.org/officeDocument/2006/relationships/image" Target="../media/image48.png"/><Relationship Id="rId10" Type="http://schemas.openxmlformats.org/officeDocument/2006/relationships/customXml" Target="../ink/ink51.xml"/><Relationship Id="rId4" Type="http://schemas.openxmlformats.org/officeDocument/2006/relationships/customXml" Target="../ink/ink48.xml"/><Relationship Id="rId9" Type="http://schemas.openxmlformats.org/officeDocument/2006/relationships/image" Target="../media/image45.png"/><Relationship Id="rId14" Type="http://schemas.openxmlformats.org/officeDocument/2006/relationships/customXml" Target="../ink/ink5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customXml" Target="../ink/ink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13" Type="http://schemas.openxmlformats.org/officeDocument/2006/relationships/customXml" Target="../ink/ink12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12" Type="http://schemas.openxmlformats.org/officeDocument/2006/relationships/image" Target="../media/image6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customXml" Target="../ink/ink11.xml"/><Relationship Id="rId5" Type="http://schemas.openxmlformats.org/officeDocument/2006/relationships/customXml" Target="../ink/ink8.xml"/><Relationship Id="rId10" Type="http://schemas.openxmlformats.org/officeDocument/2006/relationships/image" Target="../media/image64.png"/><Relationship Id="rId4" Type="http://schemas.openxmlformats.org/officeDocument/2006/relationships/image" Target="../media/image61.png"/><Relationship Id="rId9" Type="http://schemas.openxmlformats.org/officeDocument/2006/relationships/customXml" Target="../ink/ink10.xml"/><Relationship Id="rId14" Type="http://schemas.openxmlformats.org/officeDocument/2006/relationships/image" Target="../media/image6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90600" y="2133600"/>
            <a:ext cx="98806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466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Networks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4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612181" y="3123574"/>
            <a:ext cx="38862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spc="-10" dirty="0">
                <a:latin typeface="Calibri"/>
                <a:cs typeface="Calibri"/>
              </a:rPr>
              <a:t>Application Layer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https://www.cs.montana.edu/pearsall/classes/fall2024/466/main.html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DE1FE-42FA-B4FB-DC9C-AF48CD4DDA6F}"/>
              </a:ext>
            </a:extLst>
          </p:cNvPr>
          <p:cNvSpPr txBox="1"/>
          <p:nvPr/>
        </p:nvSpPr>
        <p:spPr>
          <a:xfrm>
            <a:off x="6555281" y="6526968"/>
            <a:ext cx="28296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*All images are stolen from the internet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4B68BC-CDA7-983F-D7E3-A9985224EF4B}"/>
              </a:ext>
            </a:extLst>
          </p:cNvPr>
          <p:cNvSpPr txBox="1"/>
          <p:nvPr/>
        </p:nvSpPr>
        <p:spPr>
          <a:xfrm>
            <a:off x="4648200" y="3567548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(More DNS, SMTP)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37767-1263-CFE3-5CFF-0A42F8F454F2}"/>
              </a:ext>
            </a:extLst>
          </p:cNvPr>
          <p:cNvSpPr txBox="1"/>
          <p:nvPr/>
        </p:nvSpPr>
        <p:spPr>
          <a:xfrm>
            <a:off x="914400" y="1600200"/>
            <a:ext cx="9671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DNS is a </a:t>
            </a:r>
            <a:r>
              <a:rPr lang="en-US" sz="2000" b="1" dirty="0"/>
              <a:t>distributed</a:t>
            </a:r>
            <a:r>
              <a:rPr lang="en-US" sz="2000" dirty="0"/>
              <a:t>, </a:t>
            </a:r>
            <a:r>
              <a:rPr lang="en-US" sz="2000" b="1" dirty="0"/>
              <a:t>hierarchical</a:t>
            </a:r>
            <a:r>
              <a:rPr lang="en-US" sz="2000" dirty="0"/>
              <a:t> database (no DNS server has all the records!)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BAF4D3-EFB9-881E-931B-8833F2F72FCE}"/>
              </a:ext>
            </a:extLst>
          </p:cNvPr>
          <p:cNvSpPr/>
          <p:nvPr/>
        </p:nvSpPr>
        <p:spPr>
          <a:xfrm>
            <a:off x="49530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facebook.com DNS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D8504-10AA-0822-E8A5-6468A0A4E4AE}"/>
              </a:ext>
            </a:extLst>
          </p:cNvPr>
          <p:cNvSpPr/>
          <p:nvPr/>
        </p:nvSpPr>
        <p:spPr>
          <a:xfrm>
            <a:off x="66294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amazon.com DNS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864F6-A53B-8EAC-BDFC-887E8587D742}"/>
              </a:ext>
            </a:extLst>
          </p:cNvPr>
          <p:cNvSpPr/>
          <p:nvPr/>
        </p:nvSpPr>
        <p:spPr>
          <a:xfrm>
            <a:off x="88392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montana.edu DNS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A70D2F-3FD7-60F2-0F31-387C4DB1CAA2}"/>
              </a:ext>
            </a:extLst>
          </p:cNvPr>
          <p:cNvSpPr/>
          <p:nvPr/>
        </p:nvSpPr>
        <p:spPr>
          <a:xfrm>
            <a:off x="105156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harvard.edu DNS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1312B1-CFBE-B451-BE98-4DE6ABA9B9B2}"/>
              </a:ext>
            </a:extLst>
          </p:cNvPr>
          <p:cNvSpPr/>
          <p:nvPr/>
        </p:nvSpPr>
        <p:spPr>
          <a:xfrm>
            <a:off x="5750018" y="3723265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.com TLD DNS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FE1547-52C7-5616-8927-1DB54B2E8705}"/>
              </a:ext>
            </a:extLst>
          </p:cNvPr>
          <p:cNvSpPr/>
          <p:nvPr/>
        </p:nvSpPr>
        <p:spPr>
          <a:xfrm>
            <a:off x="9753600" y="373712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edu</a:t>
            </a:r>
            <a:r>
              <a:rPr lang="en-US" dirty="0"/>
              <a:t> TLD DNS server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57C044C-7FBC-A867-7EBA-F35B24EF4DCC}"/>
                  </a:ext>
                </a:extLst>
              </p14:cNvPr>
              <p14:cNvContentPartPr/>
              <p14:nvPr/>
            </p14:nvContentPartPr>
            <p14:xfrm>
              <a:off x="5674091" y="4563393"/>
              <a:ext cx="830880" cy="837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57C044C-7FBC-A867-7EBA-F35B24EF4D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6099" y="4545401"/>
                <a:ext cx="866505" cy="872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D7F1321-B1C7-8022-0989-E4C4E63D24FE}"/>
                  </a:ext>
                </a:extLst>
              </p14:cNvPr>
              <p14:cNvContentPartPr/>
              <p14:nvPr/>
            </p14:nvContentPartPr>
            <p14:xfrm>
              <a:off x="6492371" y="4542513"/>
              <a:ext cx="893880" cy="8359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D7F1321-B1C7-8022-0989-E4C4E63D24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74371" y="4524513"/>
                <a:ext cx="92952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E558991-6AE0-A187-E4F9-755E9E1A25BF}"/>
                  </a:ext>
                </a:extLst>
              </p14:cNvPr>
              <p14:cNvContentPartPr/>
              <p14:nvPr/>
            </p14:nvContentPartPr>
            <p14:xfrm>
              <a:off x="9642011" y="4559433"/>
              <a:ext cx="841320" cy="849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E558991-6AE0-A187-E4F9-755E9E1A25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24011" y="4541441"/>
                <a:ext cx="876960" cy="884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9039620-8C88-B0DE-2F0D-7F707C494791}"/>
                  </a:ext>
                </a:extLst>
              </p14:cNvPr>
              <p14:cNvContentPartPr/>
              <p14:nvPr/>
            </p14:nvContentPartPr>
            <p14:xfrm>
              <a:off x="10461371" y="4812873"/>
              <a:ext cx="894240" cy="594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9039620-8C88-B0DE-2F0D-7F707C4947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43371" y="4794873"/>
                <a:ext cx="929880" cy="6296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12037B6F-53AA-8EEB-CDC1-EF54EAE532D5}"/>
              </a:ext>
            </a:extLst>
          </p:cNvPr>
          <p:cNvSpPr/>
          <p:nvPr/>
        </p:nvSpPr>
        <p:spPr>
          <a:xfrm>
            <a:off x="7620000" y="2159593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DNS server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509FA00-9EB7-D459-56B9-09E055576D64}"/>
                  </a:ext>
                </a:extLst>
              </p14:cNvPr>
              <p14:cNvContentPartPr/>
              <p14:nvPr/>
            </p14:nvContentPartPr>
            <p14:xfrm>
              <a:off x="6466811" y="3008913"/>
              <a:ext cx="1825200" cy="702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509FA00-9EB7-D459-56B9-09E055576D6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48811" y="2990913"/>
                <a:ext cx="1860840" cy="7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D0A45E8-EEF7-38EC-7F6A-AC74EB0E0FD4}"/>
                  </a:ext>
                </a:extLst>
              </p14:cNvPr>
              <p14:cNvContentPartPr/>
              <p14:nvPr/>
            </p14:nvContentPartPr>
            <p14:xfrm>
              <a:off x="8258531" y="3287193"/>
              <a:ext cx="2258640" cy="420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D0A45E8-EEF7-38EC-7F6A-AC74EB0E0FD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40534" y="3269193"/>
                <a:ext cx="2294274" cy="4561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1" name="Table 27">
            <a:extLst>
              <a:ext uri="{FF2B5EF4-FFF2-40B4-BE49-F238E27FC236}">
                <a16:creationId xmlns:a16="http://schemas.microsoft.com/office/drawing/2014/main" id="{DEC6FF80-663F-1566-6566-BE4C291DF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8677078"/>
              </p:ext>
            </p:extLst>
          </p:nvPr>
        </p:nvGraphicFramePr>
        <p:xfrm>
          <a:off x="40148" y="2595153"/>
          <a:ext cx="529385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6926">
                  <a:extLst>
                    <a:ext uri="{9D8B030D-6E8A-4147-A177-3AD203B41FA5}">
                      <a16:colId xmlns:a16="http://schemas.microsoft.com/office/drawing/2014/main" val="1272134655"/>
                    </a:ext>
                  </a:extLst>
                </a:gridCol>
                <a:gridCol w="2646926">
                  <a:extLst>
                    <a:ext uri="{9D8B030D-6E8A-4147-A177-3AD203B41FA5}">
                      <a16:colId xmlns:a16="http://schemas.microsoft.com/office/drawing/2014/main" val="4284278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IP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481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marketplace.facebook.com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192.23.54.221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07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gaming.facebook.com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192.23.54.219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0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facebook.com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192.23.54.222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friends.facebook.com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192.23.54.216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4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2744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53EF5B82-F63B-5A87-BE06-97D7EC16F57A}"/>
                  </a:ext>
                </a:extLst>
              </p14:cNvPr>
              <p14:cNvContentPartPr/>
              <p14:nvPr/>
            </p14:nvContentPartPr>
            <p14:xfrm>
              <a:off x="1228533" y="5011093"/>
              <a:ext cx="3588480" cy="106056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53EF5B82-F63B-5A87-BE06-97D7EC16F57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219893" y="5002453"/>
                <a:ext cx="3606120" cy="1078200"/>
              </a:xfrm>
              <a:prstGeom prst="rect">
                <a:avLst/>
              </a:prstGeom>
            </p:spPr>
          </p:pic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58A44B88-749E-1413-A8A8-6F7156028ED5}"/>
              </a:ext>
            </a:extLst>
          </p:cNvPr>
          <p:cNvSpPr txBox="1"/>
          <p:nvPr/>
        </p:nvSpPr>
        <p:spPr>
          <a:xfrm>
            <a:off x="1709133" y="5570256"/>
            <a:ext cx="2762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Authoritative DNS Server</a:t>
            </a:r>
          </a:p>
        </p:txBody>
      </p:sp>
    </p:spTree>
    <p:extLst>
      <p:ext uri="{BB962C8B-B14F-4D97-AF65-F5344CB8AC3E}">
        <p14:creationId xmlns:p14="http://schemas.microsoft.com/office/powerpoint/2010/main" val="3219987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37767-1263-CFE3-5CFF-0A42F8F454F2}"/>
              </a:ext>
            </a:extLst>
          </p:cNvPr>
          <p:cNvSpPr txBox="1"/>
          <p:nvPr/>
        </p:nvSpPr>
        <p:spPr>
          <a:xfrm>
            <a:off x="914400" y="1600200"/>
            <a:ext cx="9671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DNS is a </a:t>
            </a:r>
            <a:r>
              <a:rPr lang="en-US" sz="2000" b="1" dirty="0"/>
              <a:t>distributed</a:t>
            </a:r>
            <a:r>
              <a:rPr lang="en-US" sz="2000" dirty="0"/>
              <a:t>, </a:t>
            </a:r>
            <a:r>
              <a:rPr lang="en-US" sz="2000" b="1" dirty="0"/>
              <a:t>hierarchical</a:t>
            </a:r>
            <a:r>
              <a:rPr lang="en-US" sz="2000" dirty="0"/>
              <a:t> database (no DNS server has all the records!)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BAF4D3-EFB9-881E-931B-8833F2F72FCE}"/>
              </a:ext>
            </a:extLst>
          </p:cNvPr>
          <p:cNvSpPr/>
          <p:nvPr/>
        </p:nvSpPr>
        <p:spPr>
          <a:xfrm>
            <a:off x="49530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facebook.com DNS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D8504-10AA-0822-E8A5-6468A0A4E4AE}"/>
              </a:ext>
            </a:extLst>
          </p:cNvPr>
          <p:cNvSpPr/>
          <p:nvPr/>
        </p:nvSpPr>
        <p:spPr>
          <a:xfrm>
            <a:off x="66294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amazon.com DNS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864F6-A53B-8EAC-BDFC-887E8587D742}"/>
              </a:ext>
            </a:extLst>
          </p:cNvPr>
          <p:cNvSpPr/>
          <p:nvPr/>
        </p:nvSpPr>
        <p:spPr>
          <a:xfrm>
            <a:off x="88392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montana.edu DNS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A70D2F-3FD7-60F2-0F31-387C4DB1CAA2}"/>
              </a:ext>
            </a:extLst>
          </p:cNvPr>
          <p:cNvSpPr/>
          <p:nvPr/>
        </p:nvSpPr>
        <p:spPr>
          <a:xfrm>
            <a:off x="105156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harvard.edu DNS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1312B1-CFBE-B451-BE98-4DE6ABA9B9B2}"/>
              </a:ext>
            </a:extLst>
          </p:cNvPr>
          <p:cNvSpPr/>
          <p:nvPr/>
        </p:nvSpPr>
        <p:spPr>
          <a:xfrm>
            <a:off x="5750018" y="3723265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.com TLD DNS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FE1547-52C7-5616-8927-1DB54B2E8705}"/>
              </a:ext>
            </a:extLst>
          </p:cNvPr>
          <p:cNvSpPr/>
          <p:nvPr/>
        </p:nvSpPr>
        <p:spPr>
          <a:xfrm>
            <a:off x="9753600" y="373712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edu</a:t>
            </a:r>
            <a:r>
              <a:rPr lang="en-US" dirty="0"/>
              <a:t> TLD DNS server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57C044C-7FBC-A867-7EBA-F35B24EF4DCC}"/>
                  </a:ext>
                </a:extLst>
              </p14:cNvPr>
              <p14:cNvContentPartPr/>
              <p14:nvPr/>
            </p14:nvContentPartPr>
            <p14:xfrm>
              <a:off x="5674091" y="4563393"/>
              <a:ext cx="830880" cy="837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57C044C-7FBC-A867-7EBA-F35B24EF4D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6099" y="4545401"/>
                <a:ext cx="866505" cy="872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D7F1321-B1C7-8022-0989-E4C4E63D24FE}"/>
                  </a:ext>
                </a:extLst>
              </p14:cNvPr>
              <p14:cNvContentPartPr/>
              <p14:nvPr/>
            </p14:nvContentPartPr>
            <p14:xfrm>
              <a:off x="6492371" y="4542513"/>
              <a:ext cx="893880" cy="8359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D7F1321-B1C7-8022-0989-E4C4E63D24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74371" y="4524513"/>
                <a:ext cx="92952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E558991-6AE0-A187-E4F9-755E9E1A25BF}"/>
                  </a:ext>
                </a:extLst>
              </p14:cNvPr>
              <p14:cNvContentPartPr/>
              <p14:nvPr/>
            </p14:nvContentPartPr>
            <p14:xfrm>
              <a:off x="9642011" y="4559433"/>
              <a:ext cx="841320" cy="849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E558991-6AE0-A187-E4F9-755E9E1A25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24011" y="4541441"/>
                <a:ext cx="876960" cy="884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9039620-8C88-B0DE-2F0D-7F707C494791}"/>
                  </a:ext>
                </a:extLst>
              </p14:cNvPr>
              <p14:cNvContentPartPr/>
              <p14:nvPr/>
            </p14:nvContentPartPr>
            <p14:xfrm>
              <a:off x="10461371" y="4812873"/>
              <a:ext cx="894240" cy="594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9039620-8C88-B0DE-2F0D-7F707C4947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43371" y="4794873"/>
                <a:ext cx="929880" cy="6296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12037B6F-53AA-8EEB-CDC1-EF54EAE532D5}"/>
              </a:ext>
            </a:extLst>
          </p:cNvPr>
          <p:cNvSpPr/>
          <p:nvPr/>
        </p:nvSpPr>
        <p:spPr>
          <a:xfrm>
            <a:off x="7620000" y="2159593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DNS server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509FA00-9EB7-D459-56B9-09E055576D64}"/>
                  </a:ext>
                </a:extLst>
              </p14:cNvPr>
              <p14:cNvContentPartPr/>
              <p14:nvPr/>
            </p14:nvContentPartPr>
            <p14:xfrm>
              <a:off x="6466811" y="3008913"/>
              <a:ext cx="1825200" cy="702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509FA00-9EB7-D459-56B9-09E055576D6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48811" y="2990913"/>
                <a:ext cx="1860840" cy="7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D0A45E8-EEF7-38EC-7F6A-AC74EB0E0FD4}"/>
                  </a:ext>
                </a:extLst>
              </p14:cNvPr>
              <p14:cNvContentPartPr/>
              <p14:nvPr/>
            </p14:nvContentPartPr>
            <p14:xfrm>
              <a:off x="8258531" y="3287193"/>
              <a:ext cx="2258640" cy="420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D0A45E8-EEF7-38EC-7F6A-AC74EB0E0FD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40534" y="3269193"/>
                <a:ext cx="2294274" cy="4561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1" name="Table 27">
            <a:extLst>
              <a:ext uri="{FF2B5EF4-FFF2-40B4-BE49-F238E27FC236}">
                <a16:creationId xmlns:a16="http://schemas.microsoft.com/office/drawing/2014/main" id="{DEC6FF80-663F-1566-6566-BE4C291DF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954086"/>
              </p:ext>
            </p:extLst>
          </p:nvPr>
        </p:nvGraphicFramePr>
        <p:xfrm>
          <a:off x="40148" y="2595153"/>
          <a:ext cx="50258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941">
                  <a:extLst>
                    <a:ext uri="{9D8B030D-6E8A-4147-A177-3AD203B41FA5}">
                      <a16:colId xmlns:a16="http://schemas.microsoft.com/office/drawing/2014/main" val="1272134655"/>
                    </a:ext>
                  </a:extLst>
                </a:gridCol>
                <a:gridCol w="2512941">
                  <a:extLst>
                    <a:ext uri="{9D8B030D-6E8A-4147-A177-3AD203B41FA5}">
                      <a16:colId xmlns:a16="http://schemas.microsoft.com/office/drawing/2014/main" val="4284278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IP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481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google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.com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Auth. DNS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77.87.124.3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07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facebook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.com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Auth. DNS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192.23.54.22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0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amazon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.com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Auth DNS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10.172.44.92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ebay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.com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Auth DNS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192.7.66.111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4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2744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5D870BF-13E9-E1CD-4876-8A03154E81D4}"/>
                  </a:ext>
                </a:extLst>
              </p14:cNvPr>
              <p14:cNvContentPartPr/>
              <p14:nvPr/>
            </p14:nvContentPartPr>
            <p14:xfrm>
              <a:off x="5102133" y="4022533"/>
              <a:ext cx="579240" cy="307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5D870BF-13E9-E1CD-4876-8A03154E81D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093133" y="4013893"/>
                <a:ext cx="596880" cy="32544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018762DE-9FB0-6B04-15A1-075C22AE7914}"/>
              </a:ext>
            </a:extLst>
          </p:cNvPr>
          <p:cNvSpPr txBox="1"/>
          <p:nvPr/>
        </p:nvSpPr>
        <p:spPr>
          <a:xfrm>
            <a:off x="270135" y="5109873"/>
            <a:ext cx="4419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TLD DNS servers hold records for authoritative DNS server for a particular domain</a:t>
            </a:r>
          </a:p>
        </p:txBody>
      </p:sp>
    </p:spTree>
    <p:extLst>
      <p:ext uri="{BB962C8B-B14F-4D97-AF65-F5344CB8AC3E}">
        <p14:creationId xmlns:p14="http://schemas.microsoft.com/office/powerpoint/2010/main" val="3257502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37767-1263-CFE3-5CFF-0A42F8F454F2}"/>
              </a:ext>
            </a:extLst>
          </p:cNvPr>
          <p:cNvSpPr txBox="1"/>
          <p:nvPr/>
        </p:nvSpPr>
        <p:spPr>
          <a:xfrm>
            <a:off x="914400" y="1600200"/>
            <a:ext cx="9671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DNS is a </a:t>
            </a:r>
            <a:r>
              <a:rPr lang="en-US" sz="2000" b="1" dirty="0"/>
              <a:t>distributed</a:t>
            </a:r>
            <a:r>
              <a:rPr lang="en-US" sz="2000" dirty="0"/>
              <a:t>, </a:t>
            </a:r>
            <a:r>
              <a:rPr lang="en-US" sz="2000" b="1" dirty="0"/>
              <a:t>hierarchical</a:t>
            </a:r>
            <a:r>
              <a:rPr lang="en-US" sz="2000" dirty="0"/>
              <a:t> database (no DNS server has all the records!)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BAF4D3-EFB9-881E-931B-8833F2F72FCE}"/>
              </a:ext>
            </a:extLst>
          </p:cNvPr>
          <p:cNvSpPr/>
          <p:nvPr/>
        </p:nvSpPr>
        <p:spPr>
          <a:xfrm>
            <a:off x="49530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facebook.com DNS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D8504-10AA-0822-E8A5-6468A0A4E4AE}"/>
              </a:ext>
            </a:extLst>
          </p:cNvPr>
          <p:cNvSpPr/>
          <p:nvPr/>
        </p:nvSpPr>
        <p:spPr>
          <a:xfrm>
            <a:off x="66294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amazon.com DNS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864F6-A53B-8EAC-BDFC-887E8587D742}"/>
              </a:ext>
            </a:extLst>
          </p:cNvPr>
          <p:cNvSpPr/>
          <p:nvPr/>
        </p:nvSpPr>
        <p:spPr>
          <a:xfrm>
            <a:off x="88392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montana.edu DNS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A70D2F-3FD7-60F2-0F31-387C4DB1CAA2}"/>
              </a:ext>
            </a:extLst>
          </p:cNvPr>
          <p:cNvSpPr/>
          <p:nvPr/>
        </p:nvSpPr>
        <p:spPr>
          <a:xfrm>
            <a:off x="105156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harvard.edu DNS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1312B1-CFBE-B451-BE98-4DE6ABA9B9B2}"/>
              </a:ext>
            </a:extLst>
          </p:cNvPr>
          <p:cNvSpPr/>
          <p:nvPr/>
        </p:nvSpPr>
        <p:spPr>
          <a:xfrm>
            <a:off x="5750018" y="3723265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.com TLD DNS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FE1547-52C7-5616-8927-1DB54B2E8705}"/>
              </a:ext>
            </a:extLst>
          </p:cNvPr>
          <p:cNvSpPr/>
          <p:nvPr/>
        </p:nvSpPr>
        <p:spPr>
          <a:xfrm>
            <a:off x="9753600" y="373712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edu</a:t>
            </a:r>
            <a:r>
              <a:rPr lang="en-US" dirty="0"/>
              <a:t> TLD DNS server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57C044C-7FBC-A867-7EBA-F35B24EF4DCC}"/>
                  </a:ext>
                </a:extLst>
              </p14:cNvPr>
              <p14:cNvContentPartPr/>
              <p14:nvPr/>
            </p14:nvContentPartPr>
            <p14:xfrm>
              <a:off x="5674091" y="4563393"/>
              <a:ext cx="830880" cy="837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57C044C-7FBC-A867-7EBA-F35B24EF4D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6099" y="4545401"/>
                <a:ext cx="866505" cy="872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D7F1321-B1C7-8022-0989-E4C4E63D24FE}"/>
                  </a:ext>
                </a:extLst>
              </p14:cNvPr>
              <p14:cNvContentPartPr/>
              <p14:nvPr/>
            </p14:nvContentPartPr>
            <p14:xfrm>
              <a:off x="6492371" y="4542513"/>
              <a:ext cx="893880" cy="8359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D7F1321-B1C7-8022-0989-E4C4E63D24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74371" y="4524513"/>
                <a:ext cx="92952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E558991-6AE0-A187-E4F9-755E9E1A25BF}"/>
                  </a:ext>
                </a:extLst>
              </p14:cNvPr>
              <p14:cNvContentPartPr/>
              <p14:nvPr/>
            </p14:nvContentPartPr>
            <p14:xfrm>
              <a:off x="9642011" y="4559433"/>
              <a:ext cx="841320" cy="849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E558991-6AE0-A187-E4F9-755E9E1A25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24011" y="4541441"/>
                <a:ext cx="876960" cy="884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9039620-8C88-B0DE-2F0D-7F707C494791}"/>
                  </a:ext>
                </a:extLst>
              </p14:cNvPr>
              <p14:cNvContentPartPr/>
              <p14:nvPr/>
            </p14:nvContentPartPr>
            <p14:xfrm>
              <a:off x="10461371" y="4812873"/>
              <a:ext cx="894240" cy="594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9039620-8C88-B0DE-2F0D-7F707C4947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43371" y="4794873"/>
                <a:ext cx="929880" cy="6296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12037B6F-53AA-8EEB-CDC1-EF54EAE532D5}"/>
              </a:ext>
            </a:extLst>
          </p:cNvPr>
          <p:cNvSpPr/>
          <p:nvPr/>
        </p:nvSpPr>
        <p:spPr>
          <a:xfrm>
            <a:off x="7620000" y="2159593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DNS server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509FA00-9EB7-D459-56B9-09E055576D64}"/>
                  </a:ext>
                </a:extLst>
              </p14:cNvPr>
              <p14:cNvContentPartPr/>
              <p14:nvPr/>
            </p14:nvContentPartPr>
            <p14:xfrm>
              <a:off x="6466811" y="3008913"/>
              <a:ext cx="1825200" cy="702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509FA00-9EB7-D459-56B9-09E055576D6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48811" y="2990913"/>
                <a:ext cx="1860840" cy="7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D0A45E8-EEF7-38EC-7F6A-AC74EB0E0FD4}"/>
                  </a:ext>
                </a:extLst>
              </p14:cNvPr>
              <p14:cNvContentPartPr/>
              <p14:nvPr/>
            </p14:nvContentPartPr>
            <p14:xfrm>
              <a:off x="8258531" y="3287193"/>
              <a:ext cx="2258640" cy="420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D0A45E8-EEF7-38EC-7F6A-AC74EB0E0FD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40534" y="3269193"/>
                <a:ext cx="2294274" cy="4561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1" name="Table 27">
            <a:extLst>
              <a:ext uri="{FF2B5EF4-FFF2-40B4-BE49-F238E27FC236}">
                <a16:creationId xmlns:a16="http://schemas.microsoft.com/office/drawing/2014/main" id="{DEC6FF80-663F-1566-6566-BE4C291DF6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944831"/>
              </p:ext>
            </p:extLst>
          </p:nvPr>
        </p:nvGraphicFramePr>
        <p:xfrm>
          <a:off x="40148" y="2595153"/>
          <a:ext cx="50258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941">
                  <a:extLst>
                    <a:ext uri="{9D8B030D-6E8A-4147-A177-3AD203B41FA5}">
                      <a16:colId xmlns:a16="http://schemas.microsoft.com/office/drawing/2014/main" val="1272134655"/>
                    </a:ext>
                  </a:extLst>
                </a:gridCol>
                <a:gridCol w="2512941">
                  <a:extLst>
                    <a:ext uri="{9D8B030D-6E8A-4147-A177-3AD203B41FA5}">
                      <a16:colId xmlns:a16="http://schemas.microsoft.com/office/drawing/2014/main" val="4284278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IP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481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.com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TLD DNS 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21.220.198.29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07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.org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TLD DNS 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68.198.64.235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0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edu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TLD DNS 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103.109.123.65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.gov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TLD DNS 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39.61.129.155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4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274411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5D870BF-13E9-E1CD-4876-8A03154E81D4}"/>
                  </a:ext>
                </a:extLst>
              </p14:cNvPr>
              <p14:cNvContentPartPr/>
              <p14:nvPr/>
            </p14:nvContentPartPr>
            <p14:xfrm>
              <a:off x="5264119" y="2550648"/>
              <a:ext cx="2157792" cy="307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5D870BF-13E9-E1CD-4876-8A03154E81D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55115" y="2541637"/>
                <a:ext cx="2175440" cy="325461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99FEDBF-278F-AB47-1731-2C8EC1C22EC6}"/>
              </a:ext>
            </a:extLst>
          </p:cNvPr>
          <p:cNvSpPr txBox="1"/>
          <p:nvPr/>
        </p:nvSpPr>
        <p:spPr>
          <a:xfrm>
            <a:off x="140738" y="5169631"/>
            <a:ext cx="469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root DNS server holds records for TLD DNS servers for all top-level domains</a:t>
            </a:r>
          </a:p>
        </p:txBody>
      </p:sp>
    </p:spTree>
    <p:extLst>
      <p:ext uri="{BB962C8B-B14F-4D97-AF65-F5344CB8AC3E}">
        <p14:creationId xmlns:p14="http://schemas.microsoft.com/office/powerpoint/2010/main" val="1815640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37767-1263-CFE3-5CFF-0A42F8F454F2}"/>
              </a:ext>
            </a:extLst>
          </p:cNvPr>
          <p:cNvSpPr txBox="1"/>
          <p:nvPr/>
        </p:nvSpPr>
        <p:spPr>
          <a:xfrm>
            <a:off x="914400" y="1600200"/>
            <a:ext cx="9671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DNS is a </a:t>
            </a:r>
            <a:r>
              <a:rPr lang="en-US" sz="2000" b="1" dirty="0"/>
              <a:t>distributed</a:t>
            </a:r>
            <a:r>
              <a:rPr lang="en-US" sz="2000" dirty="0"/>
              <a:t>, </a:t>
            </a:r>
            <a:r>
              <a:rPr lang="en-US" sz="2000" b="1" dirty="0"/>
              <a:t>hierarchical</a:t>
            </a:r>
            <a:r>
              <a:rPr lang="en-US" sz="2000" dirty="0"/>
              <a:t> database (no DNS server has all the records!)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BAF4D3-EFB9-881E-931B-8833F2F72FCE}"/>
              </a:ext>
            </a:extLst>
          </p:cNvPr>
          <p:cNvSpPr/>
          <p:nvPr/>
        </p:nvSpPr>
        <p:spPr>
          <a:xfrm>
            <a:off x="49530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facebook.com DNS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D8504-10AA-0822-E8A5-6468A0A4E4AE}"/>
              </a:ext>
            </a:extLst>
          </p:cNvPr>
          <p:cNvSpPr/>
          <p:nvPr/>
        </p:nvSpPr>
        <p:spPr>
          <a:xfrm>
            <a:off x="66294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amazon.com DNS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864F6-A53B-8EAC-BDFC-887E8587D742}"/>
              </a:ext>
            </a:extLst>
          </p:cNvPr>
          <p:cNvSpPr/>
          <p:nvPr/>
        </p:nvSpPr>
        <p:spPr>
          <a:xfrm>
            <a:off x="88392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montana.edu DNS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A70D2F-3FD7-60F2-0F31-387C4DB1CAA2}"/>
              </a:ext>
            </a:extLst>
          </p:cNvPr>
          <p:cNvSpPr/>
          <p:nvPr/>
        </p:nvSpPr>
        <p:spPr>
          <a:xfrm>
            <a:off x="105156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harvard.edu DNS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1312B1-CFBE-B451-BE98-4DE6ABA9B9B2}"/>
              </a:ext>
            </a:extLst>
          </p:cNvPr>
          <p:cNvSpPr/>
          <p:nvPr/>
        </p:nvSpPr>
        <p:spPr>
          <a:xfrm>
            <a:off x="5750018" y="3723265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.com TLD DNS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FE1547-52C7-5616-8927-1DB54B2E8705}"/>
              </a:ext>
            </a:extLst>
          </p:cNvPr>
          <p:cNvSpPr/>
          <p:nvPr/>
        </p:nvSpPr>
        <p:spPr>
          <a:xfrm>
            <a:off x="9753600" y="373712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edu</a:t>
            </a:r>
            <a:r>
              <a:rPr lang="en-US" dirty="0"/>
              <a:t> TLD DNS server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57C044C-7FBC-A867-7EBA-F35B24EF4DCC}"/>
                  </a:ext>
                </a:extLst>
              </p14:cNvPr>
              <p14:cNvContentPartPr/>
              <p14:nvPr/>
            </p14:nvContentPartPr>
            <p14:xfrm>
              <a:off x="5674091" y="4563393"/>
              <a:ext cx="830880" cy="83700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57C044C-7FBC-A867-7EBA-F35B24EF4D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6099" y="4545401"/>
                <a:ext cx="866505" cy="872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D7F1321-B1C7-8022-0989-E4C4E63D24FE}"/>
                  </a:ext>
                </a:extLst>
              </p14:cNvPr>
              <p14:cNvContentPartPr/>
              <p14:nvPr/>
            </p14:nvContentPartPr>
            <p14:xfrm>
              <a:off x="6492371" y="4542513"/>
              <a:ext cx="893880" cy="8359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D7F1321-B1C7-8022-0989-E4C4E63D24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74371" y="4524513"/>
                <a:ext cx="92952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E558991-6AE0-A187-E4F9-755E9E1A25BF}"/>
                  </a:ext>
                </a:extLst>
              </p14:cNvPr>
              <p14:cNvContentPartPr/>
              <p14:nvPr/>
            </p14:nvContentPartPr>
            <p14:xfrm>
              <a:off x="9642011" y="4559433"/>
              <a:ext cx="841320" cy="8492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E558991-6AE0-A187-E4F9-755E9E1A25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24011" y="4541441"/>
                <a:ext cx="876960" cy="884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9039620-8C88-B0DE-2F0D-7F707C494791}"/>
                  </a:ext>
                </a:extLst>
              </p14:cNvPr>
              <p14:cNvContentPartPr/>
              <p14:nvPr/>
            </p14:nvContentPartPr>
            <p14:xfrm>
              <a:off x="10461371" y="4812873"/>
              <a:ext cx="894240" cy="59400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9039620-8C88-B0DE-2F0D-7F707C4947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43371" y="4794873"/>
                <a:ext cx="929880" cy="62964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12037B6F-53AA-8EEB-CDC1-EF54EAE532D5}"/>
              </a:ext>
            </a:extLst>
          </p:cNvPr>
          <p:cNvSpPr/>
          <p:nvPr/>
        </p:nvSpPr>
        <p:spPr>
          <a:xfrm>
            <a:off x="7620000" y="2159593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DNS server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509FA00-9EB7-D459-56B9-09E055576D64}"/>
                  </a:ext>
                </a:extLst>
              </p14:cNvPr>
              <p14:cNvContentPartPr/>
              <p14:nvPr/>
            </p14:nvContentPartPr>
            <p14:xfrm>
              <a:off x="6466811" y="3008913"/>
              <a:ext cx="1825200" cy="702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509FA00-9EB7-D459-56B9-09E055576D6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48811" y="2990913"/>
                <a:ext cx="1860840" cy="7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D0A45E8-EEF7-38EC-7F6A-AC74EB0E0FD4}"/>
                  </a:ext>
                </a:extLst>
              </p14:cNvPr>
              <p14:cNvContentPartPr/>
              <p14:nvPr/>
            </p14:nvContentPartPr>
            <p14:xfrm>
              <a:off x="8258531" y="3287193"/>
              <a:ext cx="2258640" cy="42048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D0A45E8-EEF7-38EC-7F6A-AC74EB0E0FD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40534" y="3269193"/>
                <a:ext cx="2294274" cy="456120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21" name="Table 27">
            <a:extLst>
              <a:ext uri="{FF2B5EF4-FFF2-40B4-BE49-F238E27FC236}">
                <a16:creationId xmlns:a16="http://schemas.microsoft.com/office/drawing/2014/main" id="{DEC6FF80-663F-1566-6566-BE4C291DF666}"/>
              </a:ext>
            </a:extLst>
          </p:cNvPr>
          <p:cNvGraphicFramePr>
            <a:graphicFrameLocks noGrp="1"/>
          </p:cNvGraphicFramePr>
          <p:nvPr/>
        </p:nvGraphicFramePr>
        <p:xfrm>
          <a:off x="40148" y="2595153"/>
          <a:ext cx="502588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12941">
                  <a:extLst>
                    <a:ext uri="{9D8B030D-6E8A-4147-A177-3AD203B41FA5}">
                      <a16:colId xmlns:a16="http://schemas.microsoft.com/office/drawing/2014/main" val="1272134655"/>
                    </a:ext>
                  </a:extLst>
                </a:gridCol>
                <a:gridCol w="2512941">
                  <a:extLst>
                    <a:ext uri="{9D8B030D-6E8A-4147-A177-3AD203B41FA5}">
                      <a16:colId xmlns:a16="http://schemas.microsoft.com/office/drawing/2014/main" val="4284278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Hostname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IP Address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9481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.com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TLD DNS 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21.220.198.29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9072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.org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TLD DNS 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68.198.64.235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002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.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</a:rPr>
                        <a:t>edu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TLD DNS 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103.109.123.65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0765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</a:rPr>
                        <a:t>.gov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TLD DNS server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39.61.129.155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6476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274411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5D870BF-13E9-E1CD-4876-8A03154E81D4}"/>
                  </a:ext>
                </a:extLst>
              </p14:cNvPr>
              <p14:cNvContentPartPr/>
              <p14:nvPr/>
            </p14:nvContentPartPr>
            <p14:xfrm>
              <a:off x="5264119" y="2550648"/>
              <a:ext cx="2157792" cy="3078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5D870BF-13E9-E1CD-4876-8A03154E81D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255115" y="2541637"/>
                <a:ext cx="2175440" cy="325461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E99FEDBF-278F-AB47-1731-2C8EC1C22EC6}"/>
              </a:ext>
            </a:extLst>
          </p:cNvPr>
          <p:cNvSpPr txBox="1"/>
          <p:nvPr/>
        </p:nvSpPr>
        <p:spPr>
          <a:xfrm>
            <a:off x="140738" y="5169631"/>
            <a:ext cx="46921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root DNS server holds records for TLD DNS servers for all top-level domains</a:t>
            </a:r>
          </a:p>
        </p:txBody>
      </p:sp>
      <p:pic>
        <p:nvPicPr>
          <p:cNvPr id="2050" name="Picture 2" descr="Understanding Different Types of Record in DNS Server - 2 (1)">
            <a:extLst>
              <a:ext uri="{FF2B5EF4-FFF2-40B4-BE49-F238E27FC236}">
                <a16:creationId xmlns:a16="http://schemas.microsoft.com/office/drawing/2014/main" id="{F6B810A5-E554-B629-9D01-B896A78439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1437" y="1159699"/>
            <a:ext cx="4343400" cy="322897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2265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102303-2E3A-95FF-1854-6047C8F04485}"/>
              </a:ext>
            </a:extLst>
          </p:cNvPr>
          <p:cNvSpPr/>
          <p:nvPr/>
        </p:nvSpPr>
        <p:spPr>
          <a:xfrm>
            <a:off x="381000" y="1828800"/>
            <a:ext cx="5562600" cy="2590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DNS Traffic in Wireshark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C76244-24C3-B6C1-64E5-0FF787EB3A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4547" y="1371600"/>
            <a:ext cx="5690371" cy="3838443"/>
          </a:xfrm>
          <a:prstGeom prst="rect">
            <a:avLst/>
          </a:prstGeom>
        </p:spPr>
      </p:pic>
      <p:sp>
        <p:nvSpPr>
          <p:cNvPr id="8" name="Right Brace 7">
            <a:extLst>
              <a:ext uri="{FF2B5EF4-FFF2-40B4-BE49-F238E27FC236}">
                <a16:creationId xmlns:a16="http://schemas.microsoft.com/office/drawing/2014/main" id="{CD2DDE79-B6A6-A850-30A3-F156D4B089B4}"/>
              </a:ext>
            </a:extLst>
          </p:cNvPr>
          <p:cNvSpPr/>
          <p:nvPr/>
        </p:nvSpPr>
        <p:spPr>
          <a:xfrm>
            <a:off x="9372600" y="1618862"/>
            <a:ext cx="304800" cy="381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2BCF2B-D9EC-AA35-ECA2-5E9BE1CC6F55}"/>
              </a:ext>
            </a:extLst>
          </p:cNvPr>
          <p:cNvSpPr txBox="1"/>
          <p:nvPr/>
        </p:nvSpPr>
        <p:spPr>
          <a:xfrm>
            <a:off x="9677400" y="1524000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Local DNS Server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BAB0499D-2FD2-7EE5-EE01-A5EC2A611BF9}"/>
              </a:ext>
            </a:extLst>
          </p:cNvPr>
          <p:cNvSpPr/>
          <p:nvPr/>
        </p:nvSpPr>
        <p:spPr>
          <a:xfrm>
            <a:off x="8458200" y="3671690"/>
            <a:ext cx="304800" cy="381000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F1841E-7644-8963-2D9E-54A9ED50BAB5}"/>
              </a:ext>
            </a:extLst>
          </p:cNvPr>
          <p:cNvSpPr txBox="1"/>
          <p:nvPr/>
        </p:nvSpPr>
        <p:spPr>
          <a:xfrm>
            <a:off x="8763000" y="3576828"/>
            <a:ext cx="152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Now forcing to use 8.8.8.8</a:t>
            </a:r>
          </a:p>
        </p:txBody>
      </p:sp>
    </p:spTree>
    <p:extLst>
      <p:ext uri="{BB962C8B-B14F-4D97-AF65-F5344CB8AC3E}">
        <p14:creationId xmlns:p14="http://schemas.microsoft.com/office/powerpoint/2010/main" val="33232680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A8A15D-97E5-0347-CDED-95D275F3F1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325" y="1652587"/>
            <a:ext cx="100393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047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CF6CC65-3C4C-BEB0-0390-8487DDB0FE0C}"/>
              </a:ext>
            </a:extLst>
          </p:cNvPr>
          <p:cNvSpPr txBox="1"/>
          <p:nvPr/>
        </p:nvSpPr>
        <p:spPr>
          <a:xfrm>
            <a:off x="304800" y="1143000"/>
            <a:ext cx="9841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Cloudflare is a company that provides a variety of network and security services for companies</a:t>
            </a:r>
          </a:p>
        </p:txBody>
      </p:sp>
      <p:pic>
        <p:nvPicPr>
          <p:cNvPr id="3074" name="Picture 2" descr="Cloudflare - Wikipedia">
            <a:extLst>
              <a:ext uri="{FF2B5EF4-FFF2-40B4-BE49-F238E27FC236}">
                <a16:creationId xmlns:a16="http://schemas.microsoft.com/office/drawing/2014/main" id="{CF5E3D7B-88AF-B495-B116-6F85788FB6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76200"/>
            <a:ext cx="2209800" cy="719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51ADC66-0F0C-AA60-F08B-B00DF23884EC}"/>
              </a:ext>
            </a:extLst>
          </p:cNvPr>
          <p:cNvSpPr txBox="1"/>
          <p:nvPr/>
        </p:nvSpPr>
        <p:spPr>
          <a:xfrm>
            <a:off x="336665" y="1905000"/>
            <a:ext cx="7404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Content Delivery Networks (</a:t>
            </a:r>
            <a:r>
              <a:rPr lang="en-US" b="1" dirty="0"/>
              <a:t>CDN</a:t>
            </a:r>
            <a:r>
              <a:rPr lang="en-US" dirty="0"/>
              <a:t>)</a:t>
            </a:r>
          </a:p>
          <a:p>
            <a:pPr marL="342900" lvl="2" indent="-342900">
              <a:buFont typeface="Arial" panose="020B0604020202020204" pitchFamily="34" charset="0"/>
              <a:buChar char="•"/>
            </a:pPr>
            <a:r>
              <a:rPr lang="en-US" dirty="0"/>
              <a:t>Large network of edge servers that store dynamic and static content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A9304F-6C49-D477-0711-FAF6ABB68AFD}"/>
              </a:ext>
            </a:extLst>
          </p:cNvPr>
          <p:cNvSpPr txBox="1"/>
          <p:nvPr/>
        </p:nvSpPr>
        <p:spPr>
          <a:xfrm>
            <a:off x="336665" y="2894803"/>
            <a:ext cx="89178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2"/>
            </a:pPr>
            <a:r>
              <a:rPr lang="en-US" dirty="0"/>
              <a:t>DNS Management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Cloudflare will handle DNS resolutions for hostnames, websites, and nameservers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02D86A-8F6E-844C-0711-5CDD71E54808}"/>
              </a:ext>
            </a:extLst>
          </p:cNvPr>
          <p:cNvSpPr txBox="1"/>
          <p:nvPr/>
        </p:nvSpPr>
        <p:spPr>
          <a:xfrm>
            <a:off x="349134" y="3884606"/>
            <a:ext cx="5923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 startAt="3"/>
            </a:pPr>
            <a:r>
              <a:rPr lang="en-US" dirty="0"/>
              <a:t>Web Security Management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DDoS Protection, Firewalls, Encryption + Certificates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C9FA119-DA6D-AB23-3FC9-14025CA09395}"/>
              </a:ext>
            </a:extLst>
          </p:cNvPr>
          <p:cNvSpPr txBox="1"/>
          <p:nvPr/>
        </p:nvSpPr>
        <p:spPr>
          <a:xfrm>
            <a:off x="349134" y="4814507"/>
            <a:ext cx="7468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 Cloud Computing</a:t>
            </a:r>
          </a:p>
          <a:p>
            <a:pPr marL="342900" lvl="1" indent="-342900">
              <a:buFont typeface="Arial" panose="020B0604020202020204" pitchFamily="34" charset="0"/>
              <a:buChar char="•"/>
            </a:pPr>
            <a:r>
              <a:rPr lang="en-US" dirty="0"/>
              <a:t>“Cloudflare Workers” can be deployed on Cloudflare’s edge network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9AC0F9-BFA8-BDC6-8E10-7A4EEA0BB230}"/>
              </a:ext>
            </a:extLst>
          </p:cNvPr>
          <p:cNvSpPr txBox="1"/>
          <p:nvPr/>
        </p:nvSpPr>
        <p:spPr>
          <a:xfrm>
            <a:off x="332509" y="5619644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5. And much </a:t>
            </a:r>
            <a:r>
              <a:rPr lang="en-US" dirty="0" err="1"/>
              <a:t>much</a:t>
            </a:r>
            <a:r>
              <a:rPr lang="en-US" dirty="0"/>
              <a:t> more…</a:t>
            </a:r>
          </a:p>
        </p:txBody>
      </p:sp>
    </p:spTree>
    <p:extLst>
      <p:ext uri="{BB962C8B-B14F-4D97-AF65-F5344CB8AC3E}">
        <p14:creationId xmlns:p14="http://schemas.microsoft.com/office/powerpoint/2010/main" val="4048006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8082A7C-5F6D-DC58-84AA-699C711E99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04800"/>
            <a:ext cx="7058025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loudflare has a wall full of lava lamps they feed into a camera as a way  to generate randomness to create cryptographic keys : r/interestingasfuck">
            <a:extLst>
              <a:ext uri="{FF2B5EF4-FFF2-40B4-BE49-F238E27FC236}">
                <a16:creationId xmlns:a16="http://schemas.microsoft.com/office/drawing/2014/main" id="{1E06FCC3-6E71-6151-BE72-84204236A3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0" y="2751513"/>
            <a:ext cx="4724400" cy="3543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93931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EEF017-2FBE-47F4-C081-5202F1E81572}"/>
              </a:ext>
            </a:extLst>
          </p:cNvPr>
          <p:cNvSpPr txBox="1"/>
          <p:nvPr/>
        </p:nvSpPr>
        <p:spPr>
          <a:xfrm>
            <a:off x="76200" y="76200"/>
            <a:ext cx="3886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Mess with DNS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961FBF-90E4-003A-2A99-A8F103321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2184157"/>
            <a:ext cx="6781800" cy="33042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68841B6-3CBE-EB8B-C91C-BCF99D89C162}"/>
              </a:ext>
            </a:extLst>
          </p:cNvPr>
          <p:cNvSpPr txBox="1"/>
          <p:nvPr/>
        </p:nvSpPr>
        <p:spPr>
          <a:xfrm>
            <a:off x="630776" y="1295400"/>
            <a:ext cx="10161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interesting DNS “sandbox” that allows you to create a mock DNS server with your own records</a:t>
            </a:r>
          </a:p>
        </p:txBody>
      </p:sp>
    </p:spTree>
    <p:extLst>
      <p:ext uri="{BB962C8B-B14F-4D97-AF65-F5344CB8AC3E}">
        <p14:creationId xmlns:p14="http://schemas.microsoft.com/office/powerpoint/2010/main" val="704273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SMTP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E2BE41-6137-7D89-9F99-29D83D558D7B}"/>
              </a:ext>
            </a:extLst>
          </p:cNvPr>
          <p:cNvSpPr txBox="1"/>
          <p:nvPr/>
        </p:nvSpPr>
        <p:spPr>
          <a:xfrm>
            <a:off x="533400" y="15240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Simple Mail Transfer Protocol (SMTP) </a:t>
            </a:r>
            <a:r>
              <a:rPr lang="en-US" sz="2400" dirty="0"/>
              <a:t>is the protocol used for </a:t>
            </a:r>
            <a:r>
              <a:rPr lang="en-US" sz="2400" i="1" u="sng" dirty="0"/>
              <a:t>sending</a:t>
            </a:r>
            <a:r>
              <a:rPr lang="en-US" sz="2400" dirty="0"/>
              <a:t> e-mails from one server to another </a:t>
            </a:r>
          </a:p>
        </p:txBody>
      </p:sp>
    </p:spTree>
    <p:extLst>
      <p:ext uri="{BB962C8B-B14F-4D97-AF65-F5344CB8AC3E}">
        <p14:creationId xmlns:p14="http://schemas.microsoft.com/office/powerpoint/2010/main" val="134598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E52D57-BFC3-864A-37A2-467874D6F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52400"/>
            <a:ext cx="6996045" cy="3553809"/>
          </a:xfrm>
          <a:prstGeom prst="rect">
            <a:avLst/>
          </a:prstGeom>
        </p:spPr>
      </p:pic>
      <p:pic>
        <p:nvPicPr>
          <p:cNvPr id="15" name="Picture 2" descr="The regular Roma fan experience (we're so back starting tomorrow btw🤩) :  r/ASRoma">
            <a:extLst>
              <a:ext uri="{FF2B5EF4-FFF2-40B4-BE49-F238E27FC236}">
                <a16:creationId xmlns:a16="http://schemas.microsoft.com/office/drawing/2014/main" id="{486F39DA-25D9-E846-5DA4-D16AA097D4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2209800"/>
            <a:ext cx="5804182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3495F62B-3BA7-A8FD-B337-70573E21BAFD}"/>
              </a:ext>
            </a:extLst>
          </p:cNvPr>
          <p:cNvSpPr txBox="1"/>
          <p:nvPr/>
        </p:nvSpPr>
        <p:spPr>
          <a:xfrm>
            <a:off x="228600" y="4719986"/>
            <a:ext cx="525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Course Website is back after DNS was updated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540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SMTP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E2BE41-6137-7D89-9F99-29D83D558D7B}"/>
              </a:ext>
            </a:extLst>
          </p:cNvPr>
          <p:cNvSpPr txBox="1"/>
          <p:nvPr/>
        </p:nvSpPr>
        <p:spPr>
          <a:xfrm>
            <a:off x="533400" y="15240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Simple Mail Transfer Protocol (SMTP) </a:t>
            </a:r>
            <a:r>
              <a:rPr lang="en-US" sz="2400" dirty="0"/>
              <a:t>is the protocol used for </a:t>
            </a:r>
            <a:r>
              <a:rPr lang="en-US" sz="2400" i="1" u="sng" dirty="0"/>
              <a:t>sending</a:t>
            </a:r>
            <a:r>
              <a:rPr lang="en-US" sz="2400" dirty="0"/>
              <a:t> e-mails from one server to another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15EF9-9371-EFA7-F251-B996DFBF5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522" y="152400"/>
            <a:ext cx="5136943" cy="457200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90A90EB8-C760-981C-F5B4-DD242512A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994" y="2358307"/>
            <a:ext cx="454432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27288D8-1F7D-3FB6-60D3-2D0644FDA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061" y="3363885"/>
            <a:ext cx="454432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istory of Gmail - Wikipedia">
            <a:extLst>
              <a:ext uri="{FF2B5EF4-FFF2-40B4-BE49-F238E27FC236}">
                <a16:creationId xmlns:a16="http://schemas.microsoft.com/office/drawing/2014/main" id="{5F079173-5755-2B8C-DDAA-BBDD413F9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093" y="1762854"/>
            <a:ext cx="563516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istory of Gmail - Wikipedia">
            <a:extLst>
              <a:ext uri="{FF2B5EF4-FFF2-40B4-BE49-F238E27FC236}">
                <a16:creationId xmlns:a16="http://schemas.microsoft.com/office/drawing/2014/main" id="{E46661D4-C242-EE1A-FECA-9CA6FE59D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9196" y="2780944"/>
            <a:ext cx="563516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istory of Gmail - Wikipedia">
            <a:extLst>
              <a:ext uri="{FF2B5EF4-FFF2-40B4-BE49-F238E27FC236}">
                <a16:creationId xmlns:a16="http://schemas.microsoft.com/office/drawing/2014/main" id="{C89961E2-3459-FE5B-D429-350E497E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480" y="3652725"/>
            <a:ext cx="563516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Mail User Guide for Mac - Apple Support">
            <a:extLst>
              <a:ext uri="{FF2B5EF4-FFF2-40B4-BE49-F238E27FC236}">
                <a16:creationId xmlns:a16="http://schemas.microsoft.com/office/drawing/2014/main" id="{E741E05C-183B-60BF-8559-3AF71A58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633" y="-37165"/>
            <a:ext cx="663153" cy="66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8371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SMTP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E2BE41-6137-7D89-9F99-29D83D558D7B}"/>
              </a:ext>
            </a:extLst>
          </p:cNvPr>
          <p:cNvSpPr txBox="1"/>
          <p:nvPr/>
        </p:nvSpPr>
        <p:spPr>
          <a:xfrm>
            <a:off x="533400" y="15240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Simple Mail Transfer Protocol (SMTP) </a:t>
            </a:r>
            <a:r>
              <a:rPr lang="en-US" sz="2400" dirty="0"/>
              <a:t>is the protocol used for </a:t>
            </a:r>
            <a:r>
              <a:rPr lang="en-US" sz="2400" i="1" u="sng" dirty="0"/>
              <a:t>sending</a:t>
            </a:r>
            <a:r>
              <a:rPr lang="en-US" sz="2400" dirty="0"/>
              <a:t> e-mails from one server to another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15EF9-9371-EFA7-F251-B996DFBF5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522" y="152400"/>
            <a:ext cx="5136943" cy="457200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90A90EB8-C760-981C-F5B4-DD242512A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994" y="2358307"/>
            <a:ext cx="454432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27288D8-1F7D-3FB6-60D3-2D0644FDA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061" y="3363885"/>
            <a:ext cx="454432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istory of Gmail - Wikipedia">
            <a:extLst>
              <a:ext uri="{FF2B5EF4-FFF2-40B4-BE49-F238E27FC236}">
                <a16:creationId xmlns:a16="http://schemas.microsoft.com/office/drawing/2014/main" id="{5F079173-5755-2B8C-DDAA-BBDD413F9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093" y="1762854"/>
            <a:ext cx="563516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istory of Gmail - Wikipedia">
            <a:extLst>
              <a:ext uri="{FF2B5EF4-FFF2-40B4-BE49-F238E27FC236}">
                <a16:creationId xmlns:a16="http://schemas.microsoft.com/office/drawing/2014/main" id="{E46661D4-C242-EE1A-FECA-9CA6FE59D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9196" y="2780944"/>
            <a:ext cx="563516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istory of Gmail - Wikipedia">
            <a:extLst>
              <a:ext uri="{FF2B5EF4-FFF2-40B4-BE49-F238E27FC236}">
                <a16:creationId xmlns:a16="http://schemas.microsoft.com/office/drawing/2014/main" id="{C89961E2-3459-FE5B-D429-350E497E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480" y="3652725"/>
            <a:ext cx="563516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Mail User Guide for Mac - Apple Support">
            <a:extLst>
              <a:ext uri="{FF2B5EF4-FFF2-40B4-BE49-F238E27FC236}">
                <a16:creationId xmlns:a16="http://schemas.microsoft.com/office/drawing/2014/main" id="{E741E05C-183B-60BF-8559-3AF71A58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633" y="-37165"/>
            <a:ext cx="663153" cy="66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58C16B-DD8A-4643-AFF4-D252C1B95963}"/>
              </a:ext>
            </a:extLst>
          </p:cNvPr>
          <p:cNvSpPr txBox="1"/>
          <p:nvPr/>
        </p:nvSpPr>
        <p:spPr>
          <a:xfrm>
            <a:off x="533400" y="3268398"/>
            <a:ext cx="471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Each recipient has a </a:t>
            </a:r>
            <a:r>
              <a:rPr lang="en-US" sz="2000" b="1" dirty="0"/>
              <a:t>mailbox</a:t>
            </a:r>
            <a:r>
              <a:rPr lang="en-US" sz="2000" dirty="0"/>
              <a:t> location in one of the mail servers</a:t>
            </a:r>
          </a:p>
        </p:txBody>
      </p:sp>
    </p:spTree>
    <p:extLst>
      <p:ext uri="{BB962C8B-B14F-4D97-AF65-F5344CB8AC3E}">
        <p14:creationId xmlns:p14="http://schemas.microsoft.com/office/powerpoint/2010/main" val="2801779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SMTP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E2BE41-6137-7D89-9F99-29D83D558D7B}"/>
              </a:ext>
            </a:extLst>
          </p:cNvPr>
          <p:cNvSpPr txBox="1"/>
          <p:nvPr/>
        </p:nvSpPr>
        <p:spPr>
          <a:xfrm>
            <a:off x="533400" y="15240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Simple Mail Transfer Protocol (SMTP) </a:t>
            </a:r>
            <a:r>
              <a:rPr lang="en-US" sz="2400" dirty="0"/>
              <a:t>is the protocol used for </a:t>
            </a:r>
            <a:r>
              <a:rPr lang="en-US" sz="2400" i="1" u="sng" dirty="0"/>
              <a:t>sending</a:t>
            </a:r>
            <a:r>
              <a:rPr lang="en-US" sz="2400" dirty="0"/>
              <a:t> e-mails from one server to another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15EF9-9371-EFA7-F251-B996DFBF5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522" y="152400"/>
            <a:ext cx="5136943" cy="457200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90A90EB8-C760-981C-F5B4-DD242512A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994" y="2358307"/>
            <a:ext cx="454432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27288D8-1F7D-3FB6-60D3-2D0644FDA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061" y="3363885"/>
            <a:ext cx="454432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istory of Gmail - Wikipedia">
            <a:extLst>
              <a:ext uri="{FF2B5EF4-FFF2-40B4-BE49-F238E27FC236}">
                <a16:creationId xmlns:a16="http://schemas.microsoft.com/office/drawing/2014/main" id="{5F079173-5755-2B8C-DDAA-BBDD413F9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093" y="1762854"/>
            <a:ext cx="563516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istory of Gmail - Wikipedia">
            <a:extLst>
              <a:ext uri="{FF2B5EF4-FFF2-40B4-BE49-F238E27FC236}">
                <a16:creationId xmlns:a16="http://schemas.microsoft.com/office/drawing/2014/main" id="{E46661D4-C242-EE1A-FECA-9CA6FE59D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9196" y="2780944"/>
            <a:ext cx="563516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istory of Gmail - Wikipedia">
            <a:extLst>
              <a:ext uri="{FF2B5EF4-FFF2-40B4-BE49-F238E27FC236}">
                <a16:creationId xmlns:a16="http://schemas.microsoft.com/office/drawing/2014/main" id="{C89961E2-3459-FE5B-D429-350E497E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480" y="3652725"/>
            <a:ext cx="563516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Mail User Guide for Mac - Apple Support">
            <a:extLst>
              <a:ext uri="{FF2B5EF4-FFF2-40B4-BE49-F238E27FC236}">
                <a16:creationId xmlns:a16="http://schemas.microsoft.com/office/drawing/2014/main" id="{E741E05C-183B-60BF-8559-3AF71A58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633" y="-37165"/>
            <a:ext cx="663153" cy="66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58C16B-DD8A-4643-AFF4-D252C1B95963}"/>
              </a:ext>
            </a:extLst>
          </p:cNvPr>
          <p:cNvSpPr txBox="1"/>
          <p:nvPr/>
        </p:nvSpPr>
        <p:spPr>
          <a:xfrm>
            <a:off x="533400" y="3268398"/>
            <a:ext cx="47157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Each recipient has a </a:t>
            </a:r>
            <a:r>
              <a:rPr lang="en-US" sz="2000" b="1" dirty="0"/>
              <a:t>mailbox</a:t>
            </a:r>
            <a:r>
              <a:rPr lang="en-US" sz="2000" dirty="0"/>
              <a:t> location in one of the mail servers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981289-2C5E-4B78-1054-AC0DB0F5D942}"/>
              </a:ext>
            </a:extLst>
          </p:cNvPr>
          <p:cNvSpPr txBox="1"/>
          <p:nvPr/>
        </p:nvSpPr>
        <p:spPr>
          <a:xfrm>
            <a:off x="533400" y="4197187"/>
            <a:ext cx="5486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Messages are put in an outgoing </a:t>
            </a:r>
            <a:r>
              <a:rPr lang="en-US" b="1" dirty="0"/>
              <a:t>message queue </a:t>
            </a:r>
            <a:r>
              <a:rPr lang="en-US" dirty="0"/>
              <a:t>when they are sent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85D66D-3200-0869-C548-27BB0078BA4C}"/>
              </a:ext>
            </a:extLst>
          </p:cNvPr>
          <p:cNvSpPr txBox="1"/>
          <p:nvPr/>
        </p:nvSpPr>
        <p:spPr>
          <a:xfrm>
            <a:off x="533400" y="5195073"/>
            <a:ext cx="472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SMTP uses </a:t>
            </a:r>
            <a:r>
              <a:rPr lang="en-US" sz="2000" b="1" dirty="0"/>
              <a:t>TCP</a:t>
            </a:r>
            <a:r>
              <a:rPr lang="en-US" sz="2000" dirty="0"/>
              <a:t> to ensure reliable data transfer of emails</a:t>
            </a:r>
          </a:p>
        </p:txBody>
      </p:sp>
    </p:spTree>
    <p:extLst>
      <p:ext uri="{BB962C8B-B14F-4D97-AF65-F5344CB8AC3E}">
        <p14:creationId xmlns:p14="http://schemas.microsoft.com/office/powerpoint/2010/main" val="7166289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SMTP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E2BE41-6137-7D89-9F99-29D83D558D7B}"/>
              </a:ext>
            </a:extLst>
          </p:cNvPr>
          <p:cNvSpPr txBox="1"/>
          <p:nvPr/>
        </p:nvSpPr>
        <p:spPr>
          <a:xfrm>
            <a:off x="533400" y="15240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Simple Mail Transfer Protocol (SMTP) </a:t>
            </a:r>
            <a:r>
              <a:rPr lang="en-US" sz="2400" dirty="0"/>
              <a:t>is the protocol used for </a:t>
            </a:r>
            <a:r>
              <a:rPr lang="en-US" sz="2400" i="1" u="sng" dirty="0"/>
              <a:t>sending</a:t>
            </a:r>
            <a:r>
              <a:rPr lang="en-US" sz="2400" dirty="0"/>
              <a:t> e-mails from one server to another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15EF9-9371-EFA7-F251-B996DFBF5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522" y="152400"/>
            <a:ext cx="5136943" cy="457200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90A90EB8-C760-981C-F5B4-DD242512A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994" y="2358307"/>
            <a:ext cx="454432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27288D8-1F7D-3FB6-60D3-2D0644FDA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061" y="3363885"/>
            <a:ext cx="454432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istory of Gmail - Wikipedia">
            <a:extLst>
              <a:ext uri="{FF2B5EF4-FFF2-40B4-BE49-F238E27FC236}">
                <a16:creationId xmlns:a16="http://schemas.microsoft.com/office/drawing/2014/main" id="{5F079173-5755-2B8C-DDAA-BBDD413F9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093" y="1762854"/>
            <a:ext cx="563516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istory of Gmail - Wikipedia">
            <a:extLst>
              <a:ext uri="{FF2B5EF4-FFF2-40B4-BE49-F238E27FC236}">
                <a16:creationId xmlns:a16="http://schemas.microsoft.com/office/drawing/2014/main" id="{E46661D4-C242-EE1A-FECA-9CA6FE59D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9196" y="2780944"/>
            <a:ext cx="563516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istory of Gmail - Wikipedia">
            <a:extLst>
              <a:ext uri="{FF2B5EF4-FFF2-40B4-BE49-F238E27FC236}">
                <a16:creationId xmlns:a16="http://schemas.microsoft.com/office/drawing/2014/main" id="{C89961E2-3459-FE5B-D429-350E497E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480" y="3652725"/>
            <a:ext cx="563516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Mail User Guide for Mac - Apple Support">
            <a:extLst>
              <a:ext uri="{FF2B5EF4-FFF2-40B4-BE49-F238E27FC236}">
                <a16:creationId xmlns:a16="http://schemas.microsoft.com/office/drawing/2014/main" id="{E741E05C-183B-60BF-8559-3AF71A58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633" y="-37165"/>
            <a:ext cx="663153" cy="66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B6E12207-C1E6-758A-F7F2-DB6AB25E7F6C}"/>
                  </a:ext>
                </a:extLst>
              </p14:cNvPr>
              <p14:cNvContentPartPr/>
              <p14:nvPr/>
            </p14:nvContentPartPr>
            <p14:xfrm>
              <a:off x="7972773" y="1827973"/>
              <a:ext cx="222480" cy="25776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B6E12207-C1E6-758A-F7F2-DB6AB25E7F6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918773" y="1719973"/>
                <a:ext cx="330120" cy="473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6C82063-75C7-5782-B17B-789AF4F10274}"/>
                  </a:ext>
                </a:extLst>
              </p14:cNvPr>
              <p14:cNvContentPartPr/>
              <p14:nvPr/>
            </p14:nvContentPartPr>
            <p14:xfrm>
              <a:off x="9177333" y="1244053"/>
              <a:ext cx="304560" cy="1800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6C82063-75C7-5782-B17B-789AF4F1027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123333" y="1136053"/>
                <a:ext cx="412200" cy="39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A31A467-0997-33C1-16E6-558426A8DAD0}"/>
                  </a:ext>
                </a:extLst>
              </p14:cNvPr>
              <p14:cNvContentPartPr/>
              <p14:nvPr/>
            </p14:nvContentPartPr>
            <p14:xfrm>
              <a:off x="8940453" y="2051893"/>
              <a:ext cx="327600" cy="1494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A31A467-0997-33C1-16E6-558426A8DAD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886813" y="1944253"/>
                <a:ext cx="435240" cy="36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364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SMTP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13F2AE-45E6-CE2D-B183-CE59C7E78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510" y="144761"/>
            <a:ext cx="8132980" cy="260004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5B713B58-84B5-61F9-1ECE-9E650EB5C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967335"/>
            <a:ext cx="9220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1. Alice invokes her user agent for e-mail, provides Bob’s e-mail address (for example, bob@someschool.edu), composes a message, and instructs the user agent to send the message. </a:t>
            </a:r>
          </a:p>
        </p:txBody>
      </p:sp>
    </p:spTree>
    <p:extLst>
      <p:ext uri="{BB962C8B-B14F-4D97-AF65-F5344CB8AC3E}">
        <p14:creationId xmlns:p14="http://schemas.microsoft.com/office/powerpoint/2010/main" val="12211742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SMTP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13F2AE-45E6-CE2D-B183-CE59C7E78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510" y="144761"/>
            <a:ext cx="8132980" cy="260004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5B713B58-84B5-61F9-1ECE-9E650EB5C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967335"/>
            <a:ext cx="9220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1. Alice invokes her user agent for e-mail, provides Bob’s e-mail address (for example, bob@someschool.edu), composes a message, and instructs the user agent to send the message.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00360A-B85D-382E-EA2E-E0893278DC46}"/>
              </a:ext>
            </a:extLst>
          </p:cNvPr>
          <p:cNvSpPr txBox="1"/>
          <p:nvPr/>
        </p:nvSpPr>
        <p:spPr>
          <a:xfrm>
            <a:off x="228600" y="3958598"/>
            <a:ext cx="1143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Alice’s user agent sends the message to her mail server,  where it is placed in a message queue.</a:t>
            </a:r>
          </a:p>
        </p:txBody>
      </p:sp>
    </p:spTree>
    <p:extLst>
      <p:ext uri="{BB962C8B-B14F-4D97-AF65-F5344CB8AC3E}">
        <p14:creationId xmlns:p14="http://schemas.microsoft.com/office/powerpoint/2010/main" val="1060944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SMTP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13F2AE-45E6-CE2D-B183-CE59C7E78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510" y="144761"/>
            <a:ext cx="8132980" cy="260004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5B713B58-84B5-61F9-1ECE-9E650EB5C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967335"/>
            <a:ext cx="9220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1. Alice invokes her user agent for e-mail, provides Bob’s e-mail address (for example, bob@someschool.edu), composes a message, and instructs the user agent to send the message.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00360A-B85D-382E-EA2E-E0893278DC46}"/>
              </a:ext>
            </a:extLst>
          </p:cNvPr>
          <p:cNvSpPr txBox="1"/>
          <p:nvPr/>
        </p:nvSpPr>
        <p:spPr>
          <a:xfrm>
            <a:off x="228600" y="3958598"/>
            <a:ext cx="1143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Alice’s user agent sends the message to her mail server,  where it is placed in a message queue.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30C4B-1346-7027-E6C7-278F6148F8FB}"/>
              </a:ext>
            </a:extLst>
          </p:cNvPr>
          <p:cNvSpPr txBox="1"/>
          <p:nvPr/>
        </p:nvSpPr>
        <p:spPr>
          <a:xfrm>
            <a:off x="208066" y="4441196"/>
            <a:ext cx="114505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The client side of SMTP, running on Alice’s mail server, sees the message in the message queue. It opens a TCP connection to an SMTP server, running on Bob’s mail server.</a:t>
            </a:r>
          </a:p>
        </p:txBody>
      </p:sp>
    </p:spTree>
    <p:extLst>
      <p:ext uri="{BB962C8B-B14F-4D97-AF65-F5344CB8AC3E}">
        <p14:creationId xmlns:p14="http://schemas.microsoft.com/office/powerpoint/2010/main" val="2773265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SMTP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13F2AE-45E6-CE2D-B183-CE59C7E78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510" y="144761"/>
            <a:ext cx="8132980" cy="260004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5B713B58-84B5-61F9-1ECE-9E650EB5C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967335"/>
            <a:ext cx="9220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1. Alice invokes her user agent for e-mail, provides Bob’s e-mail address (for example, bob@someschool.edu), composes a message, and instructs the user agent to send the message.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00360A-B85D-382E-EA2E-E0893278DC46}"/>
              </a:ext>
            </a:extLst>
          </p:cNvPr>
          <p:cNvSpPr txBox="1"/>
          <p:nvPr/>
        </p:nvSpPr>
        <p:spPr>
          <a:xfrm>
            <a:off x="228600" y="3958598"/>
            <a:ext cx="1143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Alice’s user agent sends the message to her mail server,  where it is placed in a message queue.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30C4B-1346-7027-E6C7-278F6148F8FB}"/>
              </a:ext>
            </a:extLst>
          </p:cNvPr>
          <p:cNvSpPr txBox="1"/>
          <p:nvPr/>
        </p:nvSpPr>
        <p:spPr>
          <a:xfrm>
            <a:off x="208066" y="4441196"/>
            <a:ext cx="114505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The client side of SMTP, running on Alice’s mail server, sees the message in the message queue. It opens a TCP connection to an SMTP server, running on Bob’s mail server.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0F57EF-99E4-A542-D1AE-1FE939CA4D27}"/>
              </a:ext>
            </a:extLst>
          </p:cNvPr>
          <p:cNvSpPr txBox="1"/>
          <p:nvPr/>
        </p:nvSpPr>
        <p:spPr>
          <a:xfrm>
            <a:off x="208066" y="5146993"/>
            <a:ext cx="1098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After some initial SMTP handshaking, the SMTP client sends Alice’s message into the TCP connection.</a:t>
            </a:r>
          </a:p>
        </p:txBody>
      </p:sp>
    </p:spTree>
    <p:extLst>
      <p:ext uri="{BB962C8B-B14F-4D97-AF65-F5344CB8AC3E}">
        <p14:creationId xmlns:p14="http://schemas.microsoft.com/office/powerpoint/2010/main" val="3238361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SMTP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13F2AE-45E6-CE2D-B183-CE59C7E78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510" y="144761"/>
            <a:ext cx="8132980" cy="260004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5B713B58-84B5-61F9-1ECE-9E650EB5C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967335"/>
            <a:ext cx="9220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1. Alice invokes her user agent for e-mail, provides Bob’s e-mail address (for example, bob@someschool.edu), composes a message, and instructs the user agent to send the message.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00360A-B85D-382E-EA2E-E0893278DC46}"/>
              </a:ext>
            </a:extLst>
          </p:cNvPr>
          <p:cNvSpPr txBox="1"/>
          <p:nvPr/>
        </p:nvSpPr>
        <p:spPr>
          <a:xfrm>
            <a:off x="228600" y="3958598"/>
            <a:ext cx="1143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Alice’s user agent sends the message to her mail server,  where it is placed in a message queue.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30C4B-1346-7027-E6C7-278F6148F8FB}"/>
              </a:ext>
            </a:extLst>
          </p:cNvPr>
          <p:cNvSpPr txBox="1"/>
          <p:nvPr/>
        </p:nvSpPr>
        <p:spPr>
          <a:xfrm>
            <a:off x="208066" y="4441196"/>
            <a:ext cx="114505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The client side of SMTP, running on Alice’s mail server, sees the message in the message queue. It opens a TCP connection to an SMTP server, running on Bob’s mail server.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0F57EF-99E4-A542-D1AE-1FE939CA4D27}"/>
              </a:ext>
            </a:extLst>
          </p:cNvPr>
          <p:cNvSpPr txBox="1"/>
          <p:nvPr/>
        </p:nvSpPr>
        <p:spPr>
          <a:xfrm>
            <a:off x="208066" y="5146993"/>
            <a:ext cx="1098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After some initial SMTP handshaking, the SMTP client sends Alice’s message into the TCP connection.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F1D0B5-6948-BA37-2E45-158D96985CA4}"/>
              </a:ext>
            </a:extLst>
          </p:cNvPr>
          <p:cNvSpPr txBox="1"/>
          <p:nvPr/>
        </p:nvSpPr>
        <p:spPr>
          <a:xfrm>
            <a:off x="222072" y="5523389"/>
            <a:ext cx="11329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At Bob’s mail server, the server side of SMTP receives the message. Bob’s mail server then places the message in Bob’s mailbox.</a:t>
            </a:r>
          </a:p>
        </p:txBody>
      </p:sp>
    </p:spTree>
    <p:extLst>
      <p:ext uri="{BB962C8B-B14F-4D97-AF65-F5344CB8AC3E}">
        <p14:creationId xmlns:p14="http://schemas.microsoft.com/office/powerpoint/2010/main" val="14726563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SMTP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13F2AE-45E6-CE2D-B183-CE59C7E78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9510" y="144761"/>
            <a:ext cx="8132980" cy="260004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2" name="Rectangle 1">
            <a:extLst>
              <a:ext uri="{FF2B5EF4-FFF2-40B4-BE49-F238E27FC236}">
                <a16:creationId xmlns:a16="http://schemas.microsoft.com/office/drawing/2014/main" id="{5B713B58-84B5-61F9-1ECE-9E650EB5C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2967335"/>
            <a:ext cx="92202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dirty="0"/>
              <a:t>1. Alice invokes her user agent for e-mail, provides Bob’s e-mail address (for example, bob@someschool.edu), composes a message, and instructs the user agent to send the message.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00360A-B85D-382E-EA2E-E0893278DC46}"/>
              </a:ext>
            </a:extLst>
          </p:cNvPr>
          <p:cNvSpPr txBox="1"/>
          <p:nvPr/>
        </p:nvSpPr>
        <p:spPr>
          <a:xfrm>
            <a:off x="228600" y="3958598"/>
            <a:ext cx="1143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Alice’s user agent sends the message to her mail server,  where it is placed in a message queue.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C30C4B-1346-7027-E6C7-278F6148F8FB}"/>
              </a:ext>
            </a:extLst>
          </p:cNvPr>
          <p:cNvSpPr txBox="1"/>
          <p:nvPr/>
        </p:nvSpPr>
        <p:spPr>
          <a:xfrm>
            <a:off x="208066" y="4441196"/>
            <a:ext cx="114505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The client side of SMTP, running on Alice’s mail server, sees the message in the message queue. It opens a TCP connection to an SMTP server, running on Bob’s mail server.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0F57EF-99E4-A542-D1AE-1FE939CA4D27}"/>
              </a:ext>
            </a:extLst>
          </p:cNvPr>
          <p:cNvSpPr txBox="1"/>
          <p:nvPr/>
        </p:nvSpPr>
        <p:spPr>
          <a:xfrm>
            <a:off x="208066" y="5146993"/>
            <a:ext cx="10982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4. After some initial SMTP handshaking, the SMTP client sends Alice’s message into the TCP connection.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F1D0B5-6948-BA37-2E45-158D96985CA4}"/>
              </a:ext>
            </a:extLst>
          </p:cNvPr>
          <p:cNvSpPr txBox="1"/>
          <p:nvPr/>
        </p:nvSpPr>
        <p:spPr>
          <a:xfrm>
            <a:off x="222072" y="5523389"/>
            <a:ext cx="113299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5. At Bob’s mail server, the server side of SMTP receives the message. Bob’s mail server then places the message in Bob’s mailbox.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20AD67-3786-44E6-0DB2-9C12BF3A51F9}"/>
              </a:ext>
            </a:extLst>
          </p:cNvPr>
          <p:cNvSpPr txBox="1"/>
          <p:nvPr/>
        </p:nvSpPr>
        <p:spPr>
          <a:xfrm>
            <a:off x="208066" y="6095725"/>
            <a:ext cx="7417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6. Bob invokes his user agent to read the message at his convenience.</a:t>
            </a:r>
          </a:p>
        </p:txBody>
      </p:sp>
    </p:spTree>
    <p:extLst>
      <p:ext uri="{BB962C8B-B14F-4D97-AF65-F5344CB8AC3E}">
        <p14:creationId xmlns:p14="http://schemas.microsoft.com/office/powerpoint/2010/main" val="164389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A74915-10A4-55CD-B4F7-721E310B0B83}"/>
              </a:ext>
            </a:extLst>
          </p:cNvPr>
          <p:cNvSpPr txBox="1"/>
          <p:nvPr/>
        </p:nvSpPr>
        <p:spPr>
          <a:xfrm>
            <a:off x="316250" y="1447800"/>
            <a:ext cx="61959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Wireshark Lab 1 due on Friday @ 11:59 PM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886E944-8D28-FD1A-CC0E-C79D874C03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377" y="23611"/>
            <a:ext cx="3372556" cy="2529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8C2A04B-68F6-DBDF-A9A6-AC4BDDBC883A}"/>
                  </a:ext>
                </a:extLst>
              </p14:cNvPr>
              <p14:cNvContentPartPr/>
              <p14:nvPr/>
            </p14:nvContentPartPr>
            <p14:xfrm>
              <a:off x="9431933" y="1565621"/>
              <a:ext cx="423720" cy="120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8C2A04B-68F6-DBDF-A9A6-AC4BDDBC883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22933" y="1556648"/>
                <a:ext cx="441360" cy="137827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411501AE-0871-CE4A-0157-05D9CCB0B0CD}"/>
              </a:ext>
            </a:extLst>
          </p:cNvPr>
          <p:cNvGrpSpPr/>
          <p:nvPr/>
        </p:nvGrpSpPr>
        <p:grpSpPr>
          <a:xfrm>
            <a:off x="9205133" y="1849661"/>
            <a:ext cx="411480" cy="112680"/>
            <a:chOff x="9205133" y="1849661"/>
            <a:chExt cx="411480" cy="11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CDD6289-1548-B54B-06AB-5CEB77C6BB70}"/>
                    </a:ext>
                  </a:extLst>
                </p14:cNvPr>
                <p14:cNvContentPartPr/>
                <p14:nvPr/>
              </p14:nvContentPartPr>
              <p14:xfrm>
                <a:off x="9205133" y="1849661"/>
                <a:ext cx="411480" cy="1126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CDD6289-1548-B54B-06AB-5CEB77C6BB7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196133" y="1840632"/>
                  <a:ext cx="429120" cy="1303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38FF2FE-BD70-A1F5-7695-88CDE834764A}"/>
                    </a:ext>
                  </a:extLst>
                </p14:cNvPr>
                <p14:cNvContentPartPr/>
                <p14:nvPr/>
              </p14:nvContentPartPr>
              <p14:xfrm>
                <a:off x="9236453" y="1869101"/>
                <a:ext cx="360" cy="3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38FF2FE-BD70-A1F5-7695-88CDE834764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27453" y="186010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3076" name="Picture 4">
            <a:extLst>
              <a:ext uri="{FF2B5EF4-FFF2-40B4-BE49-F238E27FC236}">
                <a16:creationId xmlns:a16="http://schemas.microsoft.com/office/drawing/2014/main" id="{1D4C8941-ABEB-7FE1-3461-30D852BCE9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517" y="3504452"/>
            <a:ext cx="2708275" cy="2676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71C56D-352F-0B37-AE70-8890689C863A}"/>
              </a:ext>
            </a:extLst>
          </p:cNvPr>
          <p:cNvSpPr txBox="1"/>
          <p:nvPr/>
        </p:nvSpPr>
        <p:spPr>
          <a:xfrm>
            <a:off x="316250" y="3471201"/>
            <a:ext cx="67826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Cybersecurity Capture the Flag (CTF) club meets on Fridays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Open to anyone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will be competing in an online CTF event next weekend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CBC051-533D-14E9-D676-1D25ADC19310}"/>
              </a:ext>
            </a:extLst>
          </p:cNvPr>
          <p:cNvSpPr txBox="1"/>
          <p:nvPr/>
        </p:nvSpPr>
        <p:spPr>
          <a:xfrm>
            <a:off x="381000" y="4410354"/>
            <a:ext cx="22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11"/>
              </a:rPr>
              <a:t>https://learn2ctf.org/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2899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SMTP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E2BE41-6137-7D89-9F99-29D83D558D7B}"/>
              </a:ext>
            </a:extLst>
          </p:cNvPr>
          <p:cNvSpPr txBox="1"/>
          <p:nvPr/>
        </p:nvSpPr>
        <p:spPr>
          <a:xfrm>
            <a:off x="533400" y="1524000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Simple Mail Transfer Protocol (SMTP) </a:t>
            </a:r>
            <a:r>
              <a:rPr lang="en-US" sz="2400" dirty="0"/>
              <a:t>is the protocol used for </a:t>
            </a:r>
            <a:r>
              <a:rPr lang="en-US" sz="2400" i="1" u="sng" dirty="0"/>
              <a:t>sending</a:t>
            </a:r>
            <a:r>
              <a:rPr lang="en-US" sz="2400" dirty="0"/>
              <a:t> e-mails from one server to another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0E15EF9-9371-EFA7-F251-B996DFBF5B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3522" y="152400"/>
            <a:ext cx="5136943" cy="4572000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90A90EB8-C760-981C-F5B4-DD242512A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4994" y="2358307"/>
            <a:ext cx="454432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D27288D8-1F7D-3FB6-60D3-2D0644FDA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061" y="3363885"/>
            <a:ext cx="454432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istory of Gmail - Wikipedia">
            <a:extLst>
              <a:ext uri="{FF2B5EF4-FFF2-40B4-BE49-F238E27FC236}">
                <a16:creationId xmlns:a16="http://schemas.microsoft.com/office/drawing/2014/main" id="{5F079173-5755-2B8C-DDAA-BBDD413F99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4093" y="1762854"/>
            <a:ext cx="563516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History of Gmail - Wikipedia">
            <a:extLst>
              <a:ext uri="{FF2B5EF4-FFF2-40B4-BE49-F238E27FC236}">
                <a16:creationId xmlns:a16="http://schemas.microsoft.com/office/drawing/2014/main" id="{E46661D4-C242-EE1A-FECA-9CA6FE59D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9196" y="2780944"/>
            <a:ext cx="563516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History of Gmail - Wikipedia">
            <a:extLst>
              <a:ext uri="{FF2B5EF4-FFF2-40B4-BE49-F238E27FC236}">
                <a16:creationId xmlns:a16="http://schemas.microsoft.com/office/drawing/2014/main" id="{C89961E2-3459-FE5B-D429-350E497E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9480" y="3652725"/>
            <a:ext cx="563516" cy="422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Mail User Guide for Mac - Apple Support">
            <a:extLst>
              <a:ext uri="{FF2B5EF4-FFF2-40B4-BE49-F238E27FC236}">
                <a16:creationId xmlns:a16="http://schemas.microsoft.com/office/drawing/2014/main" id="{E741E05C-183B-60BF-8559-3AF71A581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633" y="-37165"/>
            <a:ext cx="663153" cy="663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9B27C8-B393-8545-646F-FFA5A3D83863}"/>
              </a:ext>
            </a:extLst>
          </p:cNvPr>
          <p:cNvSpPr txBox="1"/>
          <p:nvPr/>
        </p:nvSpPr>
        <p:spPr>
          <a:xfrm>
            <a:off x="1194289" y="3007952"/>
            <a:ext cx="485581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This is not a protocol for </a:t>
            </a:r>
            <a:r>
              <a:rPr lang="en-US" sz="2000" i="1" dirty="0"/>
              <a:t>retrieving</a:t>
            </a:r>
            <a:r>
              <a:rPr lang="en-US" sz="2000" dirty="0"/>
              <a:t> emails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13F2AE-45E6-CE2D-B183-CE59C7E78BA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8908" y="3793894"/>
            <a:ext cx="8132980" cy="260004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8A9FAB9-43A5-41E0-396F-33A31597AB3C}"/>
              </a:ext>
            </a:extLst>
          </p:cNvPr>
          <p:cNvGrpSpPr/>
          <p:nvPr/>
        </p:nvGrpSpPr>
        <p:grpSpPr>
          <a:xfrm>
            <a:off x="4520013" y="5262000"/>
            <a:ext cx="4276080" cy="479160"/>
            <a:chOff x="4520013" y="5262000"/>
            <a:chExt cx="4276080" cy="47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B52F56F9-B14C-A8F3-E4D7-3C039324CAD4}"/>
                    </a:ext>
                  </a:extLst>
                </p14:cNvPr>
                <p14:cNvContentPartPr/>
                <p14:nvPr/>
              </p14:nvContentPartPr>
              <p14:xfrm>
                <a:off x="4520013" y="5262000"/>
                <a:ext cx="203760" cy="292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B52F56F9-B14C-A8F3-E4D7-3C039324CAD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02013" y="5244000"/>
                  <a:ext cx="2394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C1FAF41-B60D-D9CE-61AB-ACCDC0E87DC2}"/>
                    </a:ext>
                  </a:extLst>
                </p14:cNvPr>
                <p14:cNvContentPartPr/>
                <p14:nvPr/>
              </p14:nvContentPartPr>
              <p14:xfrm>
                <a:off x="4629093" y="5553600"/>
                <a:ext cx="4167000" cy="1875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C1FAF41-B60D-D9CE-61AB-ACCDC0E87DC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611093" y="5535960"/>
                  <a:ext cx="4202640" cy="2232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2D48342-8777-E93A-A0AD-35D70B77B58F}"/>
              </a:ext>
            </a:extLst>
          </p:cNvPr>
          <p:cNvSpPr txBox="1"/>
          <p:nvPr/>
        </p:nvSpPr>
        <p:spPr>
          <a:xfrm>
            <a:off x="8845199" y="5093915"/>
            <a:ext cx="1981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STMP uses TCP for the end-to-end delivery (</a:t>
            </a:r>
            <a:r>
              <a:rPr lang="en-US" b="1" dirty="0"/>
              <a:t>DIRECT)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A852DAE-FAED-E51F-964F-889FD28C2E67}"/>
              </a:ext>
            </a:extLst>
          </p:cNvPr>
          <p:cNvSpPr txBox="1"/>
          <p:nvPr/>
        </p:nvSpPr>
        <p:spPr>
          <a:xfrm>
            <a:off x="10515600" y="5542596"/>
            <a:ext cx="1300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(PORT 25)</a:t>
            </a:r>
          </a:p>
        </p:txBody>
      </p:sp>
    </p:spTree>
    <p:extLst>
      <p:ext uri="{BB962C8B-B14F-4D97-AF65-F5344CB8AC3E}">
        <p14:creationId xmlns:p14="http://schemas.microsoft.com/office/powerpoint/2010/main" val="12794234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152400" y="32801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SMTP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13F2AE-45E6-CE2D-B183-CE59C7E78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914183"/>
            <a:ext cx="8132980" cy="260004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CACB1D9-026D-3F2F-9AD1-59942B3F4207}"/>
                  </a:ext>
                </a:extLst>
              </p14:cNvPr>
              <p14:cNvContentPartPr/>
              <p14:nvPr/>
            </p14:nvContentPartPr>
            <p14:xfrm>
              <a:off x="7238373" y="1777920"/>
              <a:ext cx="773640" cy="130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CACB1D9-026D-3F2F-9AD1-59942B3F42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0733" y="1760280"/>
                <a:ext cx="809280" cy="1663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D6BCD3B-91B3-4693-78A1-7EC45405E750}"/>
              </a:ext>
            </a:extLst>
          </p:cNvPr>
          <p:cNvSpPr txBox="1"/>
          <p:nvPr/>
        </p:nvSpPr>
        <p:spPr>
          <a:xfrm>
            <a:off x="467247" y="3977852"/>
            <a:ext cx="11633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POP3</a:t>
            </a:r>
            <a:r>
              <a:rPr lang="en-US" sz="2000" dirty="0"/>
              <a:t> </a:t>
            </a:r>
            <a:r>
              <a:rPr lang="en-US" sz="1400" dirty="0"/>
              <a:t>(post office protocol) </a:t>
            </a:r>
            <a:r>
              <a:rPr lang="en-US" sz="2000" dirty="0"/>
              <a:t>or </a:t>
            </a:r>
            <a:r>
              <a:rPr lang="en-US" sz="2000" b="1" dirty="0"/>
              <a:t>IMAP</a:t>
            </a:r>
            <a:r>
              <a:rPr lang="en-US" sz="2000" dirty="0"/>
              <a:t> </a:t>
            </a:r>
            <a:r>
              <a:rPr lang="en-US" sz="1400" dirty="0"/>
              <a:t>(internet message access protocol) </a:t>
            </a:r>
            <a:r>
              <a:rPr lang="en-US" sz="2000" dirty="0"/>
              <a:t>are used to retrieve emails from mail servers. </a:t>
            </a:r>
          </a:p>
        </p:txBody>
      </p:sp>
    </p:spTree>
    <p:extLst>
      <p:ext uri="{BB962C8B-B14F-4D97-AF65-F5344CB8AC3E}">
        <p14:creationId xmlns:p14="http://schemas.microsoft.com/office/powerpoint/2010/main" val="23312555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152400" y="32801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SMTP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913F2AE-45E6-CE2D-B183-CE59C7E78B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914183"/>
            <a:ext cx="8132980" cy="260004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3CACB1D9-026D-3F2F-9AD1-59942B3F4207}"/>
                  </a:ext>
                </a:extLst>
              </p14:cNvPr>
              <p14:cNvContentPartPr/>
              <p14:nvPr/>
            </p14:nvContentPartPr>
            <p14:xfrm>
              <a:off x="7238373" y="1777920"/>
              <a:ext cx="773640" cy="13068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3CACB1D9-026D-3F2F-9AD1-59942B3F420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20373" y="1759920"/>
                <a:ext cx="809280" cy="16632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DD6BCD3B-91B3-4693-78A1-7EC45405E750}"/>
              </a:ext>
            </a:extLst>
          </p:cNvPr>
          <p:cNvSpPr txBox="1"/>
          <p:nvPr/>
        </p:nvSpPr>
        <p:spPr>
          <a:xfrm>
            <a:off x="467247" y="3977852"/>
            <a:ext cx="116333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POP3</a:t>
            </a:r>
            <a:r>
              <a:rPr lang="en-US" sz="2000" dirty="0"/>
              <a:t> </a:t>
            </a:r>
            <a:r>
              <a:rPr lang="en-US" sz="1400" dirty="0"/>
              <a:t>(post office protocol) </a:t>
            </a:r>
            <a:r>
              <a:rPr lang="en-US" sz="2000" dirty="0"/>
              <a:t>or </a:t>
            </a:r>
            <a:r>
              <a:rPr lang="en-US" sz="2000" b="1" dirty="0"/>
              <a:t>IMAP</a:t>
            </a:r>
            <a:r>
              <a:rPr lang="en-US" sz="2000" dirty="0"/>
              <a:t> </a:t>
            </a:r>
            <a:r>
              <a:rPr lang="en-US" sz="1400" dirty="0"/>
              <a:t>(internet message access protocol) </a:t>
            </a:r>
            <a:r>
              <a:rPr lang="en-US" sz="2000" dirty="0"/>
              <a:t>are used to retrieve emails from mail servers.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6822E0-5F44-B745-7558-B1ECF8072C83}"/>
              </a:ext>
            </a:extLst>
          </p:cNvPr>
          <p:cNvSpPr txBox="1"/>
          <p:nvPr/>
        </p:nvSpPr>
        <p:spPr>
          <a:xfrm>
            <a:off x="630401" y="4875866"/>
            <a:ext cx="10931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POP3 deletes the email of the web server, IMAP maintains a copy to synchronize across multiple devices</a:t>
            </a:r>
          </a:p>
        </p:txBody>
      </p:sp>
    </p:spTree>
    <p:extLst>
      <p:ext uri="{BB962C8B-B14F-4D97-AF65-F5344CB8AC3E}">
        <p14:creationId xmlns:p14="http://schemas.microsoft.com/office/powerpoint/2010/main" val="33203212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152400" y="32801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SMTP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361BF2-683A-F2E1-3909-CA32B2C4E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7800" y="1295400"/>
            <a:ext cx="7332345" cy="464796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E67315F2-99A4-6656-49DF-15BA7B5BF561}"/>
                  </a:ext>
                </a:extLst>
              </p14:cNvPr>
              <p14:cNvContentPartPr/>
              <p14:nvPr/>
            </p14:nvContentPartPr>
            <p14:xfrm>
              <a:off x="1947093" y="1836600"/>
              <a:ext cx="53280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E67315F2-99A4-6656-49DF-15BA7B5BF56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893093" y="1728960"/>
                <a:ext cx="6404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D78FCFE-D61A-2187-8A6C-BF60B88E5EE5}"/>
                  </a:ext>
                </a:extLst>
              </p14:cNvPr>
              <p14:cNvContentPartPr/>
              <p14:nvPr/>
            </p14:nvContentPartPr>
            <p14:xfrm>
              <a:off x="1963653" y="2412600"/>
              <a:ext cx="42804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D78FCFE-D61A-2187-8A6C-BF60B88E5EE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910013" y="2304960"/>
                <a:ext cx="5356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2F7CD64-4415-817D-8AC5-C175F634676D}"/>
                  </a:ext>
                </a:extLst>
              </p14:cNvPr>
              <p14:cNvContentPartPr/>
              <p14:nvPr/>
            </p14:nvContentPartPr>
            <p14:xfrm>
              <a:off x="2675013" y="2403960"/>
              <a:ext cx="46044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2F7CD64-4415-817D-8AC5-C175F634676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21373" y="2296320"/>
                <a:ext cx="56808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460C6C8-9D22-6F6B-69E4-176BAA43A1B0}"/>
                  </a:ext>
                </a:extLst>
              </p14:cNvPr>
              <p14:cNvContentPartPr/>
              <p14:nvPr/>
            </p14:nvContentPartPr>
            <p14:xfrm>
              <a:off x="1980573" y="2970960"/>
              <a:ext cx="880200" cy="176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460C6C8-9D22-6F6B-69E4-176BAA43A1B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926933" y="2862960"/>
                <a:ext cx="98784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86F1E227-A6B8-C052-CBC5-368129EA0D73}"/>
                  </a:ext>
                </a:extLst>
              </p14:cNvPr>
              <p14:cNvContentPartPr/>
              <p14:nvPr/>
            </p14:nvContentPartPr>
            <p14:xfrm>
              <a:off x="1980573" y="3562440"/>
              <a:ext cx="628920" cy="187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86F1E227-A6B8-C052-CBC5-368129EA0D7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926933" y="3454800"/>
                <a:ext cx="736560" cy="23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B781482-F94D-A374-5DA5-E6E987F8864A}"/>
                  </a:ext>
                </a:extLst>
              </p14:cNvPr>
              <p14:cNvContentPartPr/>
              <p14:nvPr/>
            </p14:nvContentPartPr>
            <p14:xfrm>
              <a:off x="1981653" y="5400600"/>
              <a:ext cx="591840" cy="9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B781482-F94D-A374-5DA5-E6E987F8864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928013" y="5292960"/>
                <a:ext cx="699480" cy="22500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047ECE67-5ADA-809C-5CBB-FA6F84F3D23D}"/>
              </a:ext>
            </a:extLst>
          </p:cNvPr>
          <p:cNvSpPr txBox="1"/>
          <p:nvPr/>
        </p:nvSpPr>
        <p:spPr>
          <a:xfrm>
            <a:off x="7082244" y="914639"/>
            <a:ext cx="16979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(Very verbose)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446A23-2501-CA11-530D-922496CE9317}"/>
              </a:ext>
            </a:extLst>
          </p:cNvPr>
          <p:cNvSpPr txBox="1"/>
          <p:nvPr/>
        </p:nvSpPr>
        <p:spPr>
          <a:xfrm>
            <a:off x="1334134" y="666742"/>
            <a:ext cx="5102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SMTP Handshake  + Message exchange format</a:t>
            </a:r>
          </a:p>
        </p:txBody>
      </p:sp>
    </p:spTree>
    <p:extLst>
      <p:ext uri="{BB962C8B-B14F-4D97-AF65-F5344CB8AC3E}">
        <p14:creationId xmlns:p14="http://schemas.microsoft.com/office/powerpoint/2010/main" val="3951742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6D2014E-E26D-4266-521B-15FE0776F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549"/>
            <a:ext cx="7467600" cy="6430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74282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1181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SMTP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E2BE41-6137-7D89-9F99-29D83D558D7B}"/>
              </a:ext>
            </a:extLst>
          </p:cNvPr>
          <p:cNvSpPr txBox="1"/>
          <p:nvPr/>
        </p:nvSpPr>
        <p:spPr>
          <a:xfrm>
            <a:off x="853334" y="1442537"/>
            <a:ext cx="6400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Simple Mail Transfer Protocol (SMTP) </a:t>
            </a:r>
            <a:r>
              <a:rPr lang="en-US" sz="2400" dirty="0"/>
              <a:t>is the protocol used for </a:t>
            </a:r>
            <a:r>
              <a:rPr lang="en-US" sz="2400" i="1" u="sng" dirty="0"/>
              <a:t>sending</a:t>
            </a:r>
            <a:r>
              <a:rPr lang="en-US" sz="2400" dirty="0"/>
              <a:t> e-mails from one server to another </a:t>
            </a:r>
            <a:r>
              <a:rPr lang="en-US" sz="2400" i="1" dirty="0"/>
              <a:t>asynchronously </a:t>
            </a:r>
            <a:r>
              <a:rPr lang="en-US" sz="2400" dirty="0"/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F2EB99-B76F-6B4E-46ED-B5B4BA65B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5420" y="3246716"/>
            <a:ext cx="8132980" cy="260004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8DD0C0-04FA-7FE2-7238-678241DA8E25}"/>
              </a:ext>
            </a:extLst>
          </p:cNvPr>
          <p:cNvSpPr txBox="1"/>
          <p:nvPr/>
        </p:nvSpPr>
        <p:spPr>
          <a:xfrm>
            <a:off x="6816811" y="2749215"/>
            <a:ext cx="5375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Ports 25 is reserved for SMTP traffic</a:t>
            </a:r>
            <a:r>
              <a:rPr lang="en-US" sz="1000" dirty="0"/>
              <a:t> (and also port 587 &amp; 465)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4438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11D207-CC97-D66A-9655-B1C7D17E2D1F}"/>
              </a:ext>
            </a:extLst>
          </p:cNvPr>
          <p:cNvSpPr/>
          <p:nvPr/>
        </p:nvSpPr>
        <p:spPr>
          <a:xfrm>
            <a:off x="3124200" y="1905000"/>
            <a:ext cx="5562600" cy="2590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SMTP Traffic in Wireshark</a:t>
            </a:r>
          </a:p>
        </p:txBody>
      </p:sp>
    </p:spTree>
    <p:extLst>
      <p:ext uri="{BB962C8B-B14F-4D97-AF65-F5344CB8AC3E}">
        <p14:creationId xmlns:p14="http://schemas.microsoft.com/office/powerpoint/2010/main" val="4245969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A287C8-6E62-D0A0-E2D6-646070502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838200"/>
            <a:ext cx="6661785" cy="1981200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BC3D3E6-3668-1657-02EF-00F612C129D7}"/>
                  </a:ext>
                </a:extLst>
              </p14:cNvPr>
              <p14:cNvContentPartPr/>
              <p14:nvPr/>
            </p14:nvContentPartPr>
            <p14:xfrm>
              <a:off x="628593" y="2585585"/>
              <a:ext cx="120600" cy="10908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BC3D3E6-3668-1657-02EF-00F612C129D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5593" y="2522585"/>
                <a:ext cx="246240" cy="234720"/>
              </a:xfrm>
              <a:prstGeom prst="rect">
                <a:avLst/>
              </a:prstGeom>
            </p:spPr>
          </p:pic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1928789C-6BF4-B826-31DA-E42696CE57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3561897"/>
            <a:ext cx="5029200" cy="200977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F9FF70B-37D4-EAA6-3B72-E5882BE11B84}"/>
                  </a:ext>
                </a:extLst>
              </p14:cNvPr>
              <p14:cNvContentPartPr/>
              <p14:nvPr/>
            </p14:nvContentPartPr>
            <p14:xfrm>
              <a:off x="779793" y="5286305"/>
              <a:ext cx="93960" cy="1263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F9FF70B-37D4-EAA6-3B72-E5882BE11B8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6793" y="5223305"/>
                <a:ext cx="219600" cy="25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232460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2A6B6FE-6A83-B5FD-C42C-6E86C1951287}"/>
              </a:ext>
            </a:extLst>
          </p:cNvPr>
          <p:cNvSpPr txBox="1"/>
          <p:nvPr/>
        </p:nvSpPr>
        <p:spPr>
          <a:xfrm>
            <a:off x="76200" y="76200"/>
            <a:ext cx="4698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Finding the TCP Handshake in Wireshark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273A10-9314-DC7A-FE16-3C8C4CD9D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396" y="1219200"/>
            <a:ext cx="12192000" cy="22862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12759DD-53C9-CBFF-5D15-030DDFD4792F}"/>
              </a:ext>
            </a:extLst>
          </p:cNvPr>
          <p:cNvSpPr/>
          <p:nvPr/>
        </p:nvSpPr>
        <p:spPr>
          <a:xfrm>
            <a:off x="0" y="1676400"/>
            <a:ext cx="12100560" cy="5334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345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F719D8-5BA0-50C5-12EF-3FCDB71D8561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437FAF-1BF4-260D-46AF-A2E85CE3A9C7}"/>
              </a:ext>
            </a:extLst>
          </p:cNvPr>
          <p:cNvSpPr/>
          <p:nvPr/>
        </p:nvSpPr>
        <p:spPr>
          <a:xfrm>
            <a:off x="685800" y="152400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FD640E6-FB74-4AE1-376E-4A060A842808}"/>
              </a:ext>
            </a:extLst>
          </p:cNvPr>
          <p:cNvSpPr/>
          <p:nvPr/>
        </p:nvSpPr>
        <p:spPr>
          <a:xfrm>
            <a:off x="685800" y="974865"/>
            <a:ext cx="4724400" cy="701320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Presentation Layer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0D0D89-A69C-0AC7-ED98-B111203B7BBB}"/>
              </a:ext>
            </a:extLst>
          </p:cNvPr>
          <p:cNvSpPr/>
          <p:nvPr/>
        </p:nvSpPr>
        <p:spPr>
          <a:xfrm>
            <a:off x="704460" y="1769950"/>
            <a:ext cx="4724400" cy="7013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Session Layer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25CC00C-C0FA-395C-4716-0CACF4F8B861}"/>
              </a:ext>
            </a:extLst>
          </p:cNvPr>
          <p:cNvSpPr/>
          <p:nvPr/>
        </p:nvSpPr>
        <p:spPr>
          <a:xfrm>
            <a:off x="704459" y="2543403"/>
            <a:ext cx="4705741" cy="70132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Transport Layer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B1CEFE5-8CF0-3E4E-22AF-5E2DEC7A3DAE}"/>
              </a:ext>
            </a:extLst>
          </p:cNvPr>
          <p:cNvSpPr/>
          <p:nvPr/>
        </p:nvSpPr>
        <p:spPr>
          <a:xfrm>
            <a:off x="704459" y="3336920"/>
            <a:ext cx="4705741" cy="70132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Network Layer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DF164C2-D728-A24B-2054-9225EB08C836}"/>
              </a:ext>
            </a:extLst>
          </p:cNvPr>
          <p:cNvSpPr/>
          <p:nvPr/>
        </p:nvSpPr>
        <p:spPr>
          <a:xfrm>
            <a:off x="685800" y="4130437"/>
            <a:ext cx="4743060" cy="70132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Data Link Layer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5276570-D178-6789-AD77-4F73572BE6A0}"/>
              </a:ext>
            </a:extLst>
          </p:cNvPr>
          <p:cNvSpPr/>
          <p:nvPr/>
        </p:nvSpPr>
        <p:spPr>
          <a:xfrm>
            <a:off x="685799" y="495077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791D45A-2B78-7E58-D3C9-FCB213EA07A4}"/>
              </a:ext>
            </a:extLst>
          </p:cNvPr>
          <p:cNvSpPr txBox="1"/>
          <p:nvPr/>
        </p:nvSpPr>
        <p:spPr>
          <a:xfrm>
            <a:off x="7315200" y="44381"/>
            <a:ext cx="29450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OSI Model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2EC987F-DD3A-9A01-1E05-FCB760C1F941}"/>
              </a:ext>
            </a:extLst>
          </p:cNvPr>
          <p:cNvSpPr txBox="1"/>
          <p:nvPr/>
        </p:nvSpPr>
        <p:spPr>
          <a:xfrm>
            <a:off x="6811955" y="2123025"/>
            <a:ext cx="39805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Messages from Network Applications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CA714F5-3372-96CB-6979-4415CF237B95}"/>
              </a:ext>
            </a:extLst>
          </p:cNvPr>
          <p:cNvSpPr/>
          <p:nvPr/>
        </p:nvSpPr>
        <p:spPr>
          <a:xfrm>
            <a:off x="6425518" y="1396133"/>
            <a:ext cx="4724400" cy="701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Application Layer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74F123F-082C-82E1-943B-7C050F3C7986}"/>
              </a:ext>
            </a:extLst>
          </p:cNvPr>
          <p:cNvCxnSpPr/>
          <p:nvPr/>
        </p:nvCxnSpPr>
        <p:spPr>
          <a:xfrm>
            <a:off x="8787718" y="2590800"/>
            <a:ext cx="0" cy="74612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B0779F08-4A58-0FAF-4861-90FADA75BEF5}"/>
              </a:ext>
            </a:extLst>
          </p:cNvPr>
          <p:cNvSpPr/>
          <p:nvPr/>
        </p:nvSpPr>
        <p:spPr>
          <a:xfrm>
            <a:off x="6324600" y="3466742"/>
            <a:ext cx="4724401" cy="70132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Physical Layer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CE81010-BBD9-C1B6-BD92-8E3C5D710AD9}"/>
              </a:ext>
            </a:extLst>
          </p:cNvPr>
          <p:cNvSpPr txBox="1"/>
          <p:nvPr/>
        </p:nvSpPr>
        <p:spPr>
          <a:xfrm>
            <a:off x="6666597" y="4177393"/>
            <a:ext cx="436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Bits being transmitted over a copper wire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9D0E756-2392-0106-A6F7-31927E74F435}"/>
              </a:ext>
            </a:extLst>
          </p:cNvPr>
          <p:cNvSpPr txBox="1"/>
          <p:nvPr/>
        </p:nvSpPr>
        <p:spPr>
          <a:xfrm>
            <a:off x="6172200" y="5449753"/>
            <a:ext cx="579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*In the textbook, they condense it to a 5-layer model, but 7 layers is what is most used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60183FF-CDA4-A158-B4B6-44A9415E6B2A}"/>
              </a:ext>
            </a:extLst>
          </p:cNvPr>
          <p:cNvSpPr txBox="1"/>
          <p:nvPr/>
        </p:nvSpPr>
        <p:spPr>
          <a:xfrm>
            <a:off x="5380046" y="917655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40788D0-5F9F-DE8E-7E9E-CBB999967372}"/>
              </a:ext>
            </a:extLst>
          </p:cNvPr>
          <p:cNvSpPr txBox="1"/>
          <p:nvPr/>
        </p:nvSpPr>
        <p:spPr>
          <a:xfrm>
            <a:off x="5380046" y="1744379"/>
            <a:ext cx="304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*</a:t>
            </a:r>
          </a:p>
          <a:p>
            <a:endParaRPr lang="en-US" sz="2400" dirty="0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13482B3-9CBC-EF32-A691-39EA30CC07F0}"/>
                  </a:ext>
                </a:extLst>
              </p14:cNvPr>
              <p14:cNvContentPartPr/>
              <p14:nvPr/>
            </p14:nvContentPartPr>
            <p14:xfrm>
              <a:off x="268086" y="148520"/>
              <a:ext cx="5582520" cy="77472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13482B3-9CBC-EF32-A691-39EA30CC07F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446" y="85520"/>
                <a:ext cx="5708160" cy="90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29768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942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2F9C0-5481-1389-C00B-F20C2BD1D807}"/>
              </a:ext>
            </a:extLst>
          </p:cNvPr>
          <p:cNvSpPr txBox="1"/>
          <p:nvPr/>
        </p:nvSpPr>
        <p:spPr>
          <a:xfrm>
            <a:off x="7819117" y="1143000"/>
            <a:ext cx="3493264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Computers understand numbers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(They need IP addresses)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2FD6B5-74E2-5510-4519-1DD006226635}"/>
              </a:ext>
            </a:extLst>
          </p:cNvPr>
          <p:cNvSpPr txBox="1"/>
          <p:nvPr/>
        </p:nvSpPr>
        <p:spPr>
          <a:xfrm>
            <a:off x="762000" y="1143000"/>
            <a:ext cx="4532010" cy="6463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Humans browse the web using hostnames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(They need English)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84E903-FEC8-96E7-1900-3373210AC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10" y="2482961"/>
            <a:ext cx="4724400" cy="14786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3D30C96-2B23-FC40-0684-960812D2B7ED}"/>
              </a:ext>
            </a:extLst>
          </p:cNvPr>
          <p:cNvSpPr txBox="1"/>
          <p:nvPr/>
        </p:nvSpPr>
        <p:spPr>
          <a:xfrm>
            <a:off x="8182998" y="3048000"/>
            <a:ext cx="27655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153.90.127.197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33C0316B-B0F0-109A-EA93-73C6B25F725B}"/>
              </a:ext>
            </a:extLst>
          </p:cNvPr>
          <p:cNvSpPr/>
          <p:nvPr/>
        </p:nvSpPr>
        <p:spPr>
          <a:xfrm>
            <a:off x="5387835" y="3123585"/>
            <a:ext cx="638907" cy="3860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6857C7E8-CB1B-7944-48D9-E8393A7758D3}"/>
              </a:ext>
            </a:extLst>
          </p:cNvPr>
          <p:cNvSpPr/>
          <p:nvPr/>
        </p:nvSpPr>
        <p:spPr>
          <a:xfrm>
            <a:off x="7329376" y="3079373"/>
            <a:ext cx="638907" cy="38608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F5455F-4C6D-7464-4216-A6AE9E09E506}"/>
              </a:ext>
            </a:extLst>
          </p:cNvPr>
          <p:cNvSpPr txBox="1"/>
          <p:nvPr/>
        </p:nvSpPr>
        <p:spPr>
          <a:xfrm>
            <a:off x="6026742" y="2894111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11361B-8526-1AAD-9087-CAAFDF8B0E01}"/>
              </a:ext>
            </a:extLst>
          </p:cNvPr>
          <p:cNvSpPr txBox="1"/>
          <p:nvPr/>
        </p:nvSpPr>
        <p:spPr>
          <a:xfrm>
            <a:off x="1219200" y="480476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Domain Name System (DNS) </a:t>
            </a:r>
            <a:r>
              <a:rPr lang="en-US" sz="2400" dirty="0"/>
              <a:t>is a database of mappings between hostnames and IP addresses</a:t>
            </a:r>
          </a:p>
        </p:txBody>
      </p:sp>
      <p:pic>
        <p:nvPicPr>
          <p:cNvPr id="1026" name="Picture 2" descr="Phone Book: Friend or Foe? - Earth911">
            <a:extLst>
              <a:ext uri="{FF2B5EF4-FFF2-40B4-BE49-F238E27FC236}">
                <a16:creationId xmlns:a16="http://schemas.microsoft.com/office/drawing/2014/main" id="{E02C03A7-DD26-506D-E30D-E674CF12D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2512" y="4255834"/>
            <a:ext cx="2771775" cy="1728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993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26821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Protocols so far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CB7C31-DAE5-5DD5-83D0-6851A292E48C}"/>
              </a:ext>
            </a:extLst>
          </p:cNvPr>
          <p:cNvSpPr/>
          <p:nvPr/>
        </p:nvSpPr>
        <p:spPr>
          <a:xfrm>
            <a:off x="1752600" y="17526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HTTP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DD09DD-3EED-1C8B-F08F-08DEE6610999}"/>
              </a:ext>
            </a:extLst>
          </p:cNvPr>
          <p:cNvSpPr/>
          <p:nvPr/>
        </p:nvSpPr>
        <p:spPr>
          <a:xfrm>
            <a:off x="6553200" y="1752600"/>
            <a:ext cx="2971800" cy="1143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DNS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5E82CD0-72BA-F5BD-DBFA-65E83E483B5D}"/>
              </a:ext>
            </a:extLst>
          </p:cNvPr>
          <p:cNvSpPr/>
          <p:nvPr/>
        </p:nvSpPr>
        <p:spPr>
          <a:xfrm>
            <a:off x="2209800" y="2902971"/>
            <a:ext cx="2057400" cy="8382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TCP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BADC42-0BE3-EAD9-2AA3-F468D08AAFF1}"/>
              </a:ext>
            </a:extLst>
          </p:cNvPr>
          <p:cNvSpPr/>
          <p:nvPr/>
        </p:nvSpPr>
        <p:spPr>
          <a:xfrm>
            <a:off x="7010400" y="2902971"/>
            <a:ext cx="2057400" cy="838200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UDP</a:t>
            </a:r>
          </a:p>
        </p:txBody>
      </p:sp>
    </p:spTree>
    <p:extLst>
      <p:ext uri="{BB962C8B-B14F-4D97-AF65-F5344CB8AC3E}">
        <p14:creationId xmlns:p14="http://schemas.microsoft.com/office/powerpoint/2010/main" val="9088735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4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0EF4D4-B1C3-AAF4-D2D5-D1821FA1F7D8}"/>
              </a:ext>
            </a:extLst>
          </p:cNvPr>
          <p:cNvSpPr txBox="1"/>
          <p:nvPr/>
        </p:nvSpPr>
        <p:spPr>
          <a:xfrm>
            <a:off x="228600" y="152400"/>
            <a:ext cx="29610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DNS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E37767-1263-CFE3-5CFF-0A42F8F454F2}"/>
              </a:ext>
            </a:extLst>
          </p:cNvPr>
          <p:cNvSpPr txBox="1"/>
          <p:nvPr/>
        </p:nvSpPr>
        <p:spPr>
          <a:xfrm>
            <a:off x="914400" y="1600200"/>
            <a:ext cx="967123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DNS is a </a:t>
            </a:r>
            <a:r>
              <a:rPr lang="en-US" sz="2000" b="1" dirty="0"/>
              <a:t>distributed</a:t>
            </a:r>
            <a:r>
              <a:rPr lang="en-US" sz="2000" dirty="0"/>
              <a:t>, </a:t>
            </a:r>
            <a:r>
              <a:rPr lang="en-US" sz="2000" b="1" dirty="0"/>
              <a:t>hierarchical</a:t>
            </a:r>
            <a:r>
              <a:rPr lang="en-US" sz="2000" dirty="0"/>
              <a:t> database (no DNS server has all the records!)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216D1F-19F1-498E-00FA-92AACE7968D7}"/>
              </a:ext>
            </a:extLst>
          </p:cNvPr>
          <p:cNvSpPr txBox="1"/>
          <p:nvPr/>
        </p:nvSpPr>
        <p:spPr>
          <a:xfrm>
            <a:off x="375633" y="2159593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Hierarchy consists of different types of DNS servers: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BAF4D3-EFB9-881E-931B-8833F2F72FCE}"/>
              </a:ext>
            </a:extLst>
          </p:cNvPr>
          <p:cNvSpPr/>
          <p:nvPr/>
        </p:nvSpPr>
        <p:spPr>
          <a:xfrm>
            <a:off x="49530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facebook.com DNS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4D8504-10AA-0822-E8A5-6468A0A4E4AE}"/>
              </a:ext>
            </a:extLst>
          </p:cNvPr>
          <p:cNvSpPr/>
          <p:nvPr/>
        </p:nvSpPr>
        <p:spPr>
          <a:xfrm>
            <a:off x="66294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amazon.com DNS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F864F6-A53B-8EAC-BDFC-887E8587D742}"/>
              </a:ext>
            </a:extLst>
          </p:cNvPr>
          <p:cNvSpPr/>
          <p:nvPr/>
        </p:nvSpPr>
        <p:spPr>
          <a:xfrm>
            <a:off x="88392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montana.edu DNS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A70D2F-3FD7-60F2-0F31-387C4DB1CAA2}"/>
              </a:ext>
            </a:extLst>
          </p:cNvPr>
          <p:cNvSpPr/>
          <p:nvPr/>
        </p:nvSpPr>
        <p:spPr>
          <a:xfrm>
            <a:off x="10515600" y="541020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harvard.edu DNS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D80DED-ABCD-DEB6-1E7A-B4A1E34A903E}"/>
              </a:ext>
            </a:extLst>
          </p:cNvPr>
          <p:cNvSpPr txBox="1"/>
          <p:nvPr/>
        </p:nvSpPr>
        <p:spPr>
          <a:xfrm>
            <a:off x="304800" y="3275455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Authoritative DNS servers- </a:t>
            </a:r>
            <a:r>
              <a:rPr lang="en-US" dirty="0"/>
              <a:t>Organization’s own DNS with up-to-date records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02561E-3CE9-59EB-6118-8D5D83D0A405}"/>
              </a:ext>
            </a:extLst>
          </p:cNvPr>
          <p:cNvSpPr txBox="1"/>
          <p:nvPr/>
        </p:nvSpPr>
        <p:spPr>
          <a:xfrm>
            <a:off x="304800" y="4265640"/>
            <a:ext cx="4191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Top-level domain (TLD) servers- </a:t>
            </a:r>
            <a:r>
              <a:rPr lang="en-US" dirty="0"/>
              <a:t>responsible for keeping IP addresses for authoritative DNS servers for each top-level domain (.com, .</a:t>
            </a:r>
            <a:r>
              <a:rPr lang="en-US" dirty="0" err="1"/>
              <a:t>edu</a:t>
            </a:r>
            <a:r>
              <a:rPr lang="en-US" dirty="0"/>
              <a:t>, .</a:t>
            </a:r>
            <a:r>
              <a:rPr lang="en-US" dirty="0" err="1"/>
              <a:t>jp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1312B1-CFBE-B451-BE98-4DE6ABA9B9B2}"/>
              </a:ext>
            </a:extLst>
          </p:cNvPr>
          <p:cNvSpPr/>
          <p:nvPr/>
        </p:nvSpPr>
        <p:spPr>
          <a:xfrm>
            <a:off x="5750018" y="3723265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.com TLD DNS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7FE1547-52C7-5616-8927-1DB54B2E8705}"/>
              </a:ext>
            </a:extLst>
          </p:cNvPr>
          <p:cNvSpPr/>
          <p:nvPr/>
        </p:nvSpPr>
        <p:spPr>
          <a:xfrm>
            <a:off x="9753600" y="3737120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r>
              <a:rPr lang="en-US" dirty="0" err="1"/>
              <a:t>edu</a:t>
            </a:r>
            <a:r>
              <a:rPr lang="en-US" dirty="0"/>
              <a:t> TLD DNS server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57C044C-7FBC-A867-7EBA-F35B24EF4DCC}"/>
                  </a:ext>
                </a:extLst>
              </p14:cNvPr>
              <p14:cNvContentPartPr/>
              <p14:nvPr/>
            </p14:nvContentPartPr>
            <p14:xfrm>
              <a:off x="5674091" y="4563393"/>
              <a:ext cx="830880" cy="83700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57C044C-7FBC-A867-7EBA-F35B24EF4DC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656099" y="4545401"/>
                <a:ext cx="866505" cy="87262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D7F1321-B1C7-8022-0989-E4C4E63D24FE}"/>
                  </a:ext>
                </a:extLst>
              </p14:cNvPr>
              <p14:cNvContentPartPr/>
              <p14:nvPr/>
            </p14:nvContentPartPr>
            <p14:xfrm>
              <a:off x="6492371" y="4542513"/>
              <a:ext cx="893880" cy="8359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D7F1321-B1C7-8022-0989-E4C4E63D24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74371" y="4524513"/>
                <a:ext cx="929520" cy="87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E558991-6AE0-A187-E4F9-755E9E1A25BF}"/>
                  </a:ext>
                </a:extLst>
              </p14:cNvPr>
              <p14:cNvContentPartPr/>
              <p14:nvPr/>
            </p14:nvContentPartPr>
            <p14:xfrm>
              <a:off x="9642011" y="4559433"/>
              <a:ext cx="841320" cy="8492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E558991-6AE0-A187-E4F9-755E9E1A25B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624011" y="4541441"/>
                <a:ext cx="876960" cy="8848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A9039620-8C88-B0DE-2F0D-7F707C494791}"/>
                  </a:ext>
                </a:extLst>
              </p14:cNvPr>
              <p14:cNvContentPartPr/>
              <p14:nvPr/>
            </p14:nvContentPartPr>
            <p14:xfrm>
              <a:off x="10461371" y="4812873"/>
              <a:ext cx="894240" cy="59400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A9039620-8C88-B0DE-2F0D-7F707C49479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0443371" y="4794873"/>
                <a:ext cx="929880" cy="6296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D490AAEA-FF29-C134-B9C7-BE283743B349}"/>
              </a:ext>
            </a:extLst>
          </p:cNvPr>
          <p:cNvSpPr txBox="1"/>
          <p:nvPr/>
        </p:nvSpPr>
        <p:spPr>
          <a:xfrm>
            <a:off x="315786" y="5549098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Root DNS servers- </a:t>
            </a:r>
            <a:r>
              <a:rPr lang="en-US" dirty="0"/>
              <a:t>responsible for maintaining IP addresses for TLD servers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037B6F-53AA-8EEB-CDC1-EF54EAE532D5}"/>
              </a:ext>
            </a:extLst>
          </p:cNvPr>
          <p:cNvSpPr/>
          <p:nvPr/>
        </p:nvSpPr>
        <p:spPr>
          <a:xfrm>
            <a:off x="7620000" y="2159593"/>
            <a:ext cx="15240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root DNS server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6509FA00-9EB7-D459-56B9-09E055576D64}"/>
                  </a:ext>
                </a:extLst>
              </p14:cNvPr>
              <p14:cNvContentPartPr/>
              <p14:nvPr/>
            </p14:nvContentPartPr>
            <p14:xfrm>
              <a:off x="6466811" y="3008913"/>
              <a:ext cx="1825200" cy="7027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6509FA00-9EB7-D459-56B9-09E055576D6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6449171" y="2990913"/>
                <a:ext cx="1860840" cy="73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1D0A45E8-EEF7-38EC-7F6A-AC74EB0E0FD4}"/>
                  </a:ext>
                </a:extLst>
              </p14:cNvPr>
              <p14:cNvContentPartPr/>
              <p14:nvPr/>
            </p14:nvContentPartPr>
            <p14:xfrm>
              <a:off x="8258531" y="3287193"/>
              <a:ext cx="2258640" cy="4204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1D0A45E8-EEF7-38EC-7F6A-AC74EB0E0FD4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240531" y="3269553"/>
                <a:ext cx="2294280" cy="45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3833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5323</TotalTime>
  <Words>1730</Words>
  <Application>Microsoft Office PowerPoint</Application>
  <PresentationFormat>Widescreen</PresentationFormat>
  <Paragraphs>254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Courier New</vt:lpstr>
      <vt:lpstr>Wingdings</vt:lpstr>
      <vt:lpstr>Office Theme</vt:lpstr>
      <vt:lpstr>CSCI 466: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</dc:title>
  <dc:creator>Reese Pearsall</dc:creator>
  <cp:lastModifiedBy>Pearsall, Reese</cp:lastModifiedBy>
  <cp:revision>36</cp:revision>
  <dcterms:created xsi:type="dcterms:W3CDTF">2022-08-21T16:55:59Z</dcterms:created>
  <dcterms:modified xsi:type="dcterms:W3CDTF">2024-09-11T17:41:42Z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