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256" r:id="rId2"/>
    <p:sldId id="415" r:id="rId3"/>
    <p:sldId id="496" r:id="rId4"/>
    <p:sldId id="497" r:id="rId5"/>
    <p:sldId id="414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41" r:id="rId20"/>
    <p:sldId id="431" r:id="rId21"/>
    <p:sldId id="463" r:id="rId22"/>
    <p:sldId id="432" r:id="rId23"/>
    <p:sldId id="433" r:id="rId24"/>
    <p:sldId id="434" r:id="rId25"/>
    <p:sldId id="435" r:id="rId26"/>
    <p:sldId id="437" r:id="rId27"/>
    <p:sldId id="438" r:id="rId28"/>
    <p:sldId id="442" r:id="rId29"/>
    <p:sldId id="443" r:id="rId30"/>
    <p:sldId id="444" r:id="rId31"/>
    <p:sldId id="445" r:id="rId32"/>
    <p:sldId id="446" r:id="rId33"/>
    <p:sldId id="440" r:id="rId34"/>
    <p:sldId id="447" r:id="rId35"/>
    <p:sldId id="448" r:id="rId36"/>
    <p:sldId id="449" r:id="rId37"/>
    <p:sldId id="450" r:id="rId38"/>
    <p:sldId id="454" r:id="rId39"/>
    <p:sldId id="459" r:id="rId40"/>
    <p:sldId id="498" r:id="rId41"/>
    <p:sldId id="499" r:id="rId42"/>
    <p:sldId id="500" r:id="rId43"/>
    <p:sldId id="501" r:id="rId44"/>
    <p:sldId id="460" r:id="rId45"/>
    <p:sldId id="461" r:id="rId46"/>
    <p:sldId id="462" r:id="rId47"/>
    <p:sldId id="464" r:id="rId48"/>
    <p:sldId id="502" r:id="rId49"/>
    <p:sldId id="465" r:id="rId50"/>
    <p:sldId id="466" r:id="rId51"/>
    <p:sldId id="467" r:id="rId52"/>
    <p:sldId id="468" r:id="rId53"/>
    <p:sldId id="469" r:id="rId54"/>
    <p:sldId id="470" r:id="rId55"/>
    <p:sldId id="471" r:id="rId56"/>
    <p:sldId id="472" r:id="rId57"/>
    <p:sldId id="473" r:id="rId58"/>
    <p:sldId id="474" r:id="rId59"/>
    <p:sldId id="475" r:id="rId60"/>
    <p:sldId id="476" r:id="rId61"/>
    <p:sldId id="47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487" r:id="rId72"/>
    <p:sldId id="488" r:id="rId73"/>
    <p:sldId id="489" r:id="rId74"/>
    <p:sldId id="490" r:id="rId75"/>
    <p:sldId id="491" r:id="rId76"/>
    <p:sldId id="492" r:id="rId77"/>
    <p:sldId id="493" r:id="rId78"/>
    <p:sldId id="494" r:id="rId79"/>
    <p:sldId id="495" r:id="rId8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3" autoAdjust="0"/>
    <p:restoredTop sz="94660"/>
  </p:normalViewPr>
  <p:slideViewPr>
    <p:cSldViewPr>
      <p:cViewPr varScale="1">
        <p:scale>
          <a:sx n="83" d="100"/>
          <a:sy n="83" d="100"/>
        </p:scale>
        <p:origin x="389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8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8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45:04.3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3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1063 24575,'2'29'0,"2"0"0,1 0 0,1-1 0,16 47 0,-22-74 0,1 3 0,0 0 0,0-1 0,0 1 0,1-1 0,-1 1 0,1-1 0,0 0 0,0 0 0,0 1 0,0-1 0,1 0 0,-1-1 0,1 1 0,-1 0 0,1-1 0,0 0 0,0 1 0,0-1 0,5 2 0,-2-3 0,0 1 0,0-1 0,0-1 0,0 1 0,0-1 0,0 0 0,0-1 0,0 1 0,0-1 0,-1 0 0,1-1 0,6-1 0,358-105 0,-202 58 0,-118 36 0,-17 6 0,1-3 0,44-19 0,-67 25 0,-1-1 0,0 0 0,0-1 0,0 0 0,-1 0 0,0-1 0,-1 0 0,0-1 0,0 0 0,0 0 0,7-12 0,16-31 0,11-18 0,93-117 0,-63 106 30,2 4 0,4 3 0,131-96 0,-141 122-278,2 4 1,2 2-1,2 4 1,1 2-1,96-29 1,-153 59-6579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24575,'0'5'0,"2"0"0,-1 0 0,1 0 0,-1-1 0,1 1 0,1-1 0,-1 1 0,4 4 0,8 17 0,15 47 0,4-1 0,42 68 0,-57-105-455,-1 0 0,19 63 0,-26-68-6371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24575,'-11'1'0,"-1"1"0,1 0 0,-1 1 0,1 0 0,0 0 0,0 2 0,0-1 0,1 1 0,-1 1 0,1 0 0,-18 15 0,12-10 0,-1-1 0,0 0 0,-24 10 0,17-11 0,-27 9 0,1 3 0,-65 37 0,83-38 0,-60 48 0,52-38-1365,22-19-5461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24575,'0'5'0,"2"0"0,-1 0 0,1 0 0,-1-1 0,1 1 0,1-1 0,-1 1 0,4 4 0,8 17 0,15 47 0,4-1 0,42 68 0,-57-105-455,-1 0 0,19 63 0,-26-68-6371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24575,'-11'1'0,"-1"1"0,1 0 0,-1 1 0,1 0 0,0 0 0,0 2 0,0-1 0,1 1 0,-1 1 0,1 0 0,-18 15 0,12-10 0,-1-1 0,0 0 0,-24 10 0,17-11 0,-27 9 0,1 3 0,-65 37 0,83-38 0,-60 48 0,52-38-1365,22-19-5461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0:29:48.86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25,'2207'0,"-2179"-1,48-9,26-2,277 11,-317 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0:29:50.15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1761 1,'-1733'0,"1705"0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1:3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24575,'566'13'0,"3"-1"0,950-13 0,-1493-1 0,1 0 0,-1-2 0,39-11 0,-35 7 0,0 2 0,48-4 0,40 3 0,205-38 0,-245 34 0,1 3 0,-1 4 0,102 6 0,-39 1 0,733-3 0,-646-20 0,-86 3 0,697 3 0,-531 17 0,354 22 0,-200-2 0,-422-23 0,1-2 0,-1-1 0,50-12 0,110-36 0,-165 41 0,2 2 0,1 1 0,66-3 0,1 0 0,153-18 0,389 6 0,1309 22-1365,-1914 0-5461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2:03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418 101 24575,'-27'-30'0,"24"25"0,-1-1 0,0 2 0,-1-1 0,1 0 0,-1 1 0,0 0 0,0 0 0,0 0 0,0 1 0,-1 0 0,1 0 0,-1 0 0,0 1 0,0-1 0,0 2 0,0-1 0,-8-1 0,-18 0 0,0 0 0,0 3 0,-1 0 0,-41 7 0,71-6 0,0 0 0,0 0 0,0 1 0,0-1 0,0 1 0,1-1 0,-1 1 0,0 0 0,1 0 0,0 0 0,-1 0 0,1 0 0,0 1 0,0-1 0,0 1 0,0 0 0,1-1 0,-1 1 0,1 0 0,0 0 0,-2 5 0,-2 8 0,0 0 0,-4 34 0,4-19 0,0-7 0,2 1 0,1 0 0,0-1 0,2 1 0,1 0 0,1-1 0,1 1 0,1-1 0,1 1 0,12 32 0,-14-50 0,1 0 0,0 0 0,0 0 0,0-1 0,1 1 0,0-1 0,0-1 0,1 1 0,-1-1 0,1 1 0,1-2 0,-1 1 0,1-1 0,-1 0 0,1 0 0,10 3 0,3 2 0,0-1 0,1-2 0,-1 0 0,39 6 0,1-7-682,82-3-1,-142-2 683,30-1-6826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24575,'0'5'0,"2"0"0,-1 0 0,1 0 0,-1-1 0,1 1 0,1-1 0,-1 1 0,4 4 0,8 17 0,15 47 0,4-1 0,42 68 0,-57-105-455,-1 0 0,19 63 0,-26-68-6371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13:49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 24575,'-11'1'0,"-1"1"0,1 0 0,-1 1 0,1 0 0,0 0 0,0 2 0,0-1 0,1 1 0,-1 1 0,1 0 0,-18 15 0,12-10 0,-1-1 0,0 0 0,-24 10 0,17-11 0,-27 9 0,1 3 0,-65 37 0,83-38 0,-60 48 0,52-38-1365,22-19-5461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40:29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0 886 24575,'2'21'0,"1"0"0,1-1 0,1 0 0,0 0 0,2 0 0,14 32 0,15 48 0,-34-92 0,0 0 0,0-1 0,1 1 0,0-1 0,0 0 0,7 11 0,-9-16 0,1 0 0,-1-1 0,1 1 0,0 0 0,0-1 0,-1 0 0,1 1 0,0-1 0,0 0 0,0 0 0,1 0 0,-1 0 0,0 0 0,0-1 0,0 1 0,1-1 0,-1 1 0,0-1 0,1 0 0,-1 0 0,0 0 0,0 0 0,1 0 0,-1-1 0,0 1 0,1-1 0,1 0 0,13-4 0,0-1 0,0 0 0,-1-2 0,0 0 0,0 0 0,21-16 0,-9 3 0,-1 0 0,34-37 0,249-276 0,-199 212 0,-61 65 0,90-80 0,-128 128 0,0 1 0,0 1 0,1 0 0,0 1 0,20-7 0,34-17 0,86-55 0,252-102 0,-229 121-1365,-153 58-5461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40:32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2 851 24575,'-1'14'0,"1"0"0,0-1 0,1 1 0,1 0 0,0-1 0,0 0 0,2 1 0,0-1 0,0 0 0,12 22 0,-5-15 0,2-1 0,0-1 0,1 0 0,1 0 0,0-2 0,1 0 0,28 21 0,-41-35 0,0 0 0,0-1 0,0 0 0,0 1 0,0-1 0,0 0 0,0 0 0,0-1 0,0 1 0,1-1 0,-1 1 0,0-1 0,0 0 0,1 0 0,-1-1 0,0 1 0,1-1 0,-1 0 0,0 1 0,0-1 0,0-1 0,0 1 0,0 0 0,0-1 0,0 1 0,5-5 0,7-5 0,0 0 0,-1-1 0,19-19 0,-27 25 0,25-27 0,-1-1 0,-2-2 0,40-67 0,-46 74 0,0 1 0,2 1 0,1 1 0,53-43 0,-43 38 0,210-150 0,-46 38 0,-89 63 0,194-107 0,-175 113 0,-87 52-1365,-28 18-5461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40:34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1 397 24575,'5'6'0,"0"0"0,0 0 0,-1 1 0,7 12 0,14 19 0,-14-25 0,1 0 0,-2 1 0,0 0 0,0 1 0,-2 0 0,1 0 0,6 21 0,-13-30 0,0-1 0,0 1 0,0-1 0,1 0 0,-1 1 0,1-1 0,1 0 0,-1-1 0,1 1 0,0-1 0,0 1 0,0-1 0,0 0 0,1-1 0,8 6 0,-9-7 0,0 0 0,0-1 0,1 1 0,-1-1 0,1 0 0,-1 0 0,1-1 0,0 1 0,-1-1 0,1 0 0,-1-1 0,1 1 0,0-1 0,-1 0 0,1 0 0,-1 0 0,1 0 0,-1-1 0,0 0 0,5-2 0,42-24 0,80-56 0,-89 54 0,0 2 0,85-39 0,-97 54 0,-8 6 0,0-2 0,-1 0 0,-1-1 0,0-1 0,0-1 0,-1-1 0,-1-1 0,24-21 0,-17 10 0,2 1 0,1 2 0,1 1 0,50-28 0,-44 28 0,-1-1 0,-1-1 0,35-33 0,-67 55-31,8-8-236,0 0 0,1 1 1,0 0-1,12-6 0,-4 5-6559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3592 24575,'-1'104'0,"2"107"0,0-209 0,-1-1 0,0 0 0,1 0 0,-1 1 0,0-1 0,1 0 0,-1 0 0,1 0 0,0 0 0,0 0 0,0 1 0,-1-1 0,1-1 0,0 1 0,0 0 0,0 0 0,0 0 0,0 0 0,0-1 0,0 0 0,0 1 0,0 0 0,1-1 0,-2 1 0,2-1 0,-1 1 0,1-1 0,0 0 0,9 2 0,-2-1 0,20 2 0,-12-2 0,116 12 0,262 11 0,-327-25 0,109 2 0,-159 0 0,191 8 0,-89 0 0,-82-8 0,270 6 0,167-3 0,-265-6 0,-146 2 0,437 8 0,-22-5 0,-266-4 0,94 0 0,391 3 0,-378 12 0,130 1 0,-150-11 0,408-13 0,-526-4 0,508-21 0,142 37 0,-426 6 0,182 1 0,1749-10 0,-1903-22 0,1-25 0,-284 29 0,633-36 0,-330 37 0,-356 15 0,1089-16 0,-993 6 0,-67 1 0,263 3 0,-66 4 0,-132 1 0,126-7 0,130-13 0,1 23 0,-164 3 0,-66 5 0,240 26 0,-218-17 0,643 13 0,-640-20 0,-17-1 0,-145-8 0,145-3 0,-196-1 0,1-2 0,47-15 0,-13 3 0,-14 8 0,1 1 0,74 0 0,93-16 0,-101 7 0,39-11 0,11 0 0,-152 27 0,26 1 0,6 1 0,-47-1 0,-1-1 0,0 1 0,1 0 0,-1 0 0,1-1 0,-2 0 0,2 1 0,-1-1 0,0 0 0,1 0 0,-2 0 0,1 1 0,1-1 0,-1 0 0,0 0 0,0-1 0,-1 1 0,1 1 0,0-2 0,-1 1 0,1-1 0,0 1 0,-1 0 0,1 0 0,-1-1 0,0 0 0,3-7 0,0 0 0,-3 0 0,3-10 0,0 2 0,9-70 0,-3-2 0,-3-111 0,-7 192 0,0 0 0,-1-1 0,2 2 0,-3-1 0,0 0 0,1 0 0,-7-13 0,-3-10 0,9 21 0,0-1 0,2 0 0,-1 0 0,1 0 0,1-18 0,-1-14 0,-7-13 0,-20-74 0,17 86 0,1 1 0,3-2 0,-4-61 0,10 78 0,-7-34 0,5 40 0,0-1 0,0-38 0,5 31 0,3-49 0,-9-128 0,-2 156 0,-2-1 0,-22-79 0,-30-95 0,53 200 0,-1 1 0,-1 0 0,-1 1 0,-21-36 0,15 30 0,-23-62 0,34 77 0,-2-4 0,2-2 0,-6-28 0,-6-31 0,10 53 0,-5-39 0,9-138 0,5 114 0,-1 58 0,3 1 0,1-1 0,15-56 0,-8 44 0,5-45 0,-7 11 0,-3-2 0,-5-94 0,-11 116 321,0 16-2007,8 29-5140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52 24575,'2'2'0,"0"-1"0,0 0 0,1 2 0,-1-2 0,0 0 0,0 2 0,-1 0 0,1-2 0,0 1 0,0 1 0,-1 0 0,1-1 0,0 3 0,8 9 0,136 135 0,-69-74 0,49 42 0,-126-117 0,1 1 0,0 1 0,0-2 0,0 1 0,-1-1 0,1 1 0,0-1 0,0 1 0,0-1 0,0 2 0,0-2 0,0 0 0,0 0 0,0 1 0,0-1 0,0 0 0,1 0 0,-2 0 0,1-1 0,-1 1 0,0 0 0,0 0 0,1-2 0,-1 2 0,0 0 0,0-1 0,1 1 0,-1 0 0,0-1 0,0 1 0,0 0 0,0-1 0,0 1 0,0 0 0,1-2 0,-1 2 0,0-1 0,0 1 0,0 0 0,0-1 0,0 1 0,0 0 0,-1-2 0,1 2 0,0-1 0,0 1 0,-1-6 0,0 1 0,0-1 0,-1 1 0,1 0 0,-1 0 0,-3-7 0,-37-61 0,26 49 0,2-2 0,-24-54 0,36 78 0,0-2 0,0 1 0,0 0 0,0 0 0,-1 0 0,1 1 0,-1-1 0,1 1 0,-1-1 0,0 2 0,0-2 0,0 2 0,0 0 0,0-2 0,0 2 0,0 1 0,0-1 0,0-1 0,-6 2 0,-22-11 0,-18-14 0,-75-42 0,100 48 0,20 15 0,1 2 0,-1-2 0,0 1 0,0 1 0,0-1 0,-4-1 0,6 4 0,1-1 0,-1 1 0,0 0 0,0 0 0,0 0 0,0 0 0,0 0 0,1 1 0,-1-1 0,0 0 0,0 2 0,0-2 0,1 1 0,-1 0 0,0 0 0,0-1 0,1 2 0,-3 2 0,-14 10 0,-2 0 0,1-3 0,-1 1 0,-30 11 0,39-16 0,1-1 0,0 0 0,0 2 0,1 0 0,-1 1 0,1 0 0,-14 20 0,-4 2 0,21-24 0,1 0 0,0 1 0,0 0 0,0-1 0,-4 13 0,6-13 0,-1 1 0,0 0 0,0 0 0,-1-2 0,1 0 0,-1 1 0,-8 7 0,7-8-195,-1 1 0,1-1 0,1 1 0,-1-1 0,1 2 0,-8 12 0,8-8-6631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46:05.7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0:10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3342 24575,'53'-45'0,"1"4"0,3 1 0,1 3 0,77-36 0,-69 37 0,62-33 0,202-79 0,-207 99 0,-3-4 0,-2-6 0,-3-5 0,-3-5 0,-3-5 0,-3-4 0,149-145 0,-90 48 0,-43 44 0,279-233 0,-364 333 0,2 2 0,1 2 0,1 1 0,66-30 0,47-5 0,89-40 0,-199 79 0,0-2 0,-2-1 0,52-42 0,92-80 0,-157 125 0,-2-1 0,0-2 0,44-52 0,54-95 0,-44 57 0,-50 70 0,48-94 0,-70 116 0,0 0 0,6-27 0,-11 33 0,0 1 0,2 0 0,0 0 0,0 0 0,2 1 0,15-25 0,-20 37 0,0 0 0,1 1 0,-1 0 0,0 0 0,1 0 0,-1 0 0,1 1 0,0-1 0,0 1 0,-1 0 0,1 0 0,0 1 0,0-1 0,0 1 0,0-1 0,0 1 0,0 0 0,0 1 0,0-1 0,0 1 0,5 1 0,7 1 0,1 1 0,-1 1 0,25 10 0,-24-7 0,-1 0 0,0 1 0,-1 1 0,0 0 0,-1 1 0,0 1 0,17 17 0,-7 0 0,0 1 0,29 48 0,-8-15 0,-148-182 0,85 99 0,-1 0 0,-1 1 0,-1 1 0,-1 1 0,-31-18 0,39 26 0,-1 1 0,0 1 0,0 0 0,0 2 0,-1-1 0,0 2 0,0 0 0,0 1 0,-1 0 0,-19 1 0,-68 1 0,-164 6 0,259-3 0,0 0 0,1 0 0,-1 1 0,1 0 0,-1 0 0,1 1 0,0 0 0,0 0 0,1 1 0,-1 0 0,1 0 0,-13 13 0,-6 9 0,-42 54 0,27-30 0,-55 49 0,97-101 0,117-117 0,-98 101 0,0 1 0,1 1 0,1 1 0,36-18 0,34-17 0,-58 29 0,44-18 0,-64 33 0,-1 0 0,1 1 0,0 1 0,1 0 0,-1 0 0,28 0 0,-12 2 0,46-9 0,-45 5 0,43-1 0,-65 6 0,6-1 0,0 1 0,0 1 0,26 5 0,-35-5 0,0 1 0,-1 0 0,1 0 0,-1 1 0,0-1 0,0 1 0,0 1 0,0-1 0,-1 0 0,1 1 0,-1 0 0,0 0 0,4 6 0,25 31 0,-2 2 0,-3 1 0,25 50 0,-24-17 0,-24-61 0,0 0 0,1 0 0,1 0 0,13 21 0,3 5-1365,-14-22-5461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2:12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3809 2 24575,'-10'0'0,"-48"-1"0,-1 3 0,-81 13 0,-36 23 0,-180 64 0,-162 85 0,456-164 0,-833 327 0,751-293 0,-141 68 0,167-72 0,-11 11 0,68-33 0,-85 32 0,-110 49 0,203-86 0,-104 50 0,142-70 0,0 0 0,0-1 0,-1-1 0,0 0 0,-24 2 0,-21 6 0,60-12 0,1 0 0,0 0 0,0 0 0,0 0 0,0 1 0,0-1 0,-1 0 0,1 0 0,0 0 0,0 0 0,0 0 0,0 0 0,0 0 0,-1 0 0,1 0 0,0 0 0,0 0 0,0 0 0,0 0 0,-1 0 0,1 0 0,0 0 0,0 0 0,0 0 0,-1 0 0,1 0 0,0 0 0,0 0 0,0 0 0,0 0 0,0 0 0,-1 0 0,1 0 0,0-1 0,0 1 0,0 0 0,0 0 0,0 0 0,0 0 0,-1 0 0,1 0 0,0-1 0,0 1 0,0 0 0,0 0 0,0 0 0,0 0 0,0-1 0,0 1 0,6-9 0,13-10 0,-12 15 0,-1-2 0,1 1 0,-1-1 0,0 0 0,0 0 0,-1 0 0,1-1 0,-1 0 0,-1 0 0,0 0 0,0-1 0,5-11 0,9-48 0,-10 30 0,-7 35 0,-4 10 0,-13 40 0,-29 61 0,44-107 0,0 1 0,0-1 0,0 0 0,1 0 0,-1 0 0,1 1 0,0-1 0,0 0 0,-1 1 0,1-1 0,1 0 0,-1 1 0,0-1 0,1 0 0,-1 1 0,1-1 0,-1 0 0,1 0 0,0 0 0,0 0 0,0 1 0,0-1 0,1 0 0,-1-1 0,0 1 0,1 0 0,0 0 0,-1-1 0,1 1 0,0-1 0,0 1 0,0-1 0,2 2 0,7 3 0,1-1 0,0 1 0,0-2 0,24 7 0,-17-6 0,51 15-1365,-41-12-5461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2:12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24575,'91'5'0,"1"4"0,130 30 0,22 4 0,91-16 0,-159-16 0,-93 0 0,-2 3 0,128 40 0,-111-27 0,453 139 0,-378-103 0,192 98 0,139 83 0,-89-44 0,113 106 0,-232-126 0,-150-98 0,191 119 0,-319-187 0,27 24 0,-26-21 0,-19-16 0,0-1 0,0 0 0,1 1 0,-1-1 0,0 0 0,0 0 0,1 1 0,-1-1 0,0 0 0,1 0 0,-1 1 0,0-1 0,1 0 0,-1 0 0,1 0 0,-1 0 0,0 0 0,1 0 0,-1 1 0,1-1 0,-1 0 0,0 0 0,1 0 0,-1 0 0,1 0 0,-1-1 0,0 1 0,1 0 0,-1 0 0,1 0 0,-1 0 0,0 0 0,1 0 0,0-1 0,5-15 0,-4-27 0,-3 38 0,3-37 0,7-48 0,-4 52 0,0-70 0,-4 274 0,-2-78 0,1-85 0,0 0 0,0-1 0,0 1 0,0-1 0,-1 1 0,1 0 0,-1-1 0,1 1 0,-1-1 0,0 1 0,0-1 0,0 0 0,-3 4 0,3-5 0,0 1 0,-1-1 0,1 0 0,-1 0 0,1-1 0,-1 1 0,0 0 0,1 0 0,-1-1 0,0 1 0,1-1 0,-1 0 0,0 1 0,0-1 0,1 0 0,-1 0 0,0 0 0,0 0 0,0 0 0,-2-1 0,-22-3 0,-39-11 0,42 9 0,0 1 0,-32-4 0,-67-3-1365,111 12-5461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5:12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35:12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2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1 24575,'-3'147'0,"-7"0"0,-6 0 0,-6-1 0,-7-2 0,-59 181 0,41-175 0,-30 177 0,-68 321 0,108-497 0,-36 224 0,46-225 0,6-47 0,8-43 0,2 0 0,2 1 0,0 92 0,9-130-19,-2 0-1,-7 34 0,4-22-1286,2-12-5520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3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24575,'0'4'0,"1"1"0,-1-1 0,1 0 0,0 0 0,1 0 0,-1 0 0,1 0 0,0 0 0,0 0 0,0 0 0,4 5 0,35 40 0,-27-35 0,329 389 0,-275-326 0,36 48 0,-26-14 0,161 206 0,130 51 0,26-35 0,-67-72 0,74 31 0,-374-270 0,36 35 0,-14-11 0,32 24 0,104 67 0,-140-103 0,73 67 0,1 1 0,-80-68 0,51 55 0,-35-32 0,28 27-4,79 72-1357,-133-130-5465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2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1 24575,'-3'147'0,"-7"0"0,-6 0 0,-6-1 0,-7-2 0,-59 181 0,41-175 0,-30 177 0,-68 321 0,108-497 0,-36 224 0,46-225 0,6-47 0,8-43 0,2 0 0,2 1 0,0 92 0,9-130-19,-2 0-1,-7 34 0,4-22-1286,2-12-5520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3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24575,'0'4'0,"1"1"0,-1-1 0,1 0 0,0 0 0,1 0 0,-1 0 0,1 0 0,0 0 0,0 0 0,0 0 0,4 5 0,35 40 0,-27-35 0,329 389 0,-275-326 0,36 48 0,-26-14 0,161 206 0,130 51 0,26-35 0,-67-72 0,74 31 0,-374-270 0,36 35 0,-14-11 0,32 24 0,104 67 0,-140-103 0,73 67 0,1 1 0,-80-68 0,51 55 0,-35-32 0,28 27-4,79 72-1357,-133-130-5465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27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657 1 24575,'-3'147'0,"-7"0"0,-6 0 0,-6-1 0,-7-2 0,-59 181 0,41-175 0,-30 177 0,-68 321 0,108-497 0,-36 224 0,46-225 0,6-47 0,8-43 0,2 0 0,2 1 0,0 92 0,9-130-19,-2 0-1,-7 34 0,4-22-1286,2-12-5520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0:57:3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24575,'0'4'0,"1"1"0,-1-1 0,1 0 0,0 0 0,1 0 0,-1 0 0,1 0 0,0 0 0,0 0 0,0 0 0,4 5 0,35 40 0,-27-35 0,329 389 0,-275-326 0,36 48 0,-26-14 0,161 206 0,130 51 0,26-35 0,-67-72 0,74 31 0,-374-270 0,36 35 0,-14-11 0,32 24 0,104 67 0,-140-103 0,73 67 0,1 1 0,-80-68 0,51 55 0,-35-32 0,28 27-4,79 72-1357,-133-130-5465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45:23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2524 0 24575,'-42'2'0,"0"2"0,0 2 0,1 1 0,-79 26 0,72-18 0,-237 77 0,208-63 0,-122 66 0,177-83 0,-102 58 0,-191 77 0,220-110 0,1 4 0,-147 89 0,82-35 0,-87 58 0,195-117 0,2 2 0,-75 74 0,42-31-1365,56-59-5461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45:2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24575,'28'1'0,"-1"2"0,1 1 0,50 15 0,-13-3 0,345 93 0,-126-28 0,96 26 0,284 75 0,-448-116 0,-129-37 0,169 33 0,571 92 0,-816-152 0,55 13 0,0-2 0,0-4 0,110 2 0,-130-9 0,-1 2 0,1 2 0,-2 2 0,1 2 0,47 17 0,-13-4 0,198 31 0,-133-30 0,-43-10 0,-65-10 0,0 1 0,67 20 0,140 48 0,36 12 0,2 6 0,-200-63-1365,-4-3-5461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45:23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2524 0 24575,'-42'2'0,"0"2"0,0 2 0,1 1 0,-79 26 0,72-18 0,-237 77 0,208-63 0,-122 66 0,177-83 0,-102 58 0,-191 77 0,220-110 0,1 4 0,-147 89 0,82-35 0,-87 58 0,195-117 0,2 2 0,-75 74 0,42-31-1365,56-59-5461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45:2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24575,'28'1'0,"-1"2"0,1 1 0,50 15 0,-13-3 0,345 93 0,-126-28 0,96 26 0,284 75 0,-448-116 0,-129-37 0,169 33 0,571 92 0,-816-152 0,55 13 0,0-2 0,0-4 0,110 2 0,-130-9 0,-1 2 0,1 2 0,-2 2 0,1 2 0,47 17 0,-13-4 0,198 31 0,-133-30 0,-43-10 0,-65-10 0,0 1 0,67 20 0,140 48 0,36 12 0,2 6 0,-200-63-1365,-4-3-5461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45:23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2524 0 24575,'-42'2'0,"0"2"0,0 2 0,1 1 0,-79 26 0,72-18 0,-237 77 0,208-63 0,-122 66 0,177-83 0,-102 58 0,-191 77 0,220-110 0,1 4 0,-147 89 0,82-35 0,-87 58 0,195-117 0,2 2 0,-75 74 0,42-31-1365,56-59-5461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7:45:2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24575,'28'1'0,"-1"2"0,1 1 0,50 15 0,-13-3 0,345 93 0,-126-28 0,96 26 0,284 75 0,-448-116 0,-129-37 0,169 33 0,571 92 0,-816-152 0,55 13 0,0-2 0,0-4 0,110 2 0,-130-9 0,-1 2 0,1 2 0,-2 2 0,1 2 0,47 17 0,-13-4 0,198 31 0,-133-30 0,-43-10 0,-65-10 0,0 1 0,67 20 0,140 48 0,36 12 0,2 6 0,-200-63-1365,-4-3-5461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17.78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0,'255'12,"-9"0,-186-12,494 18,-62-10,-282-11,-196 3,-7-1,0 1,0 0,0 1,0-1,0 1,0 1,11 3,-15-4,-1 1,0-1,0 1,1 0,-1 0,0 0,-1 0,1 0,0 0,0 1,-1-1,0 0,1 1,-1-1,0 1,0 0,0-1,-1 1,1 0,-1 0,1-1,-1 1,0 3,2 10,0 0,-1-1,-1 1,-1 0,0 0,-1 0,-4 17,4-27,0-1,0 0,-1 1,1-1,-1-1,0 1,-1 0,1-1,-1 1,0-1,0 0,0 0,-1-1,1 1,-1-1,0 0,0 0,0-1,0 1,-1-1,1 0,-1-1,-5 2,-26 3,-1-2,1-1,0-2,-59-6,6 2,-575-49,256 12,62 35,209 7,78-2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1.45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1,'1696'0,"-1693"-1,0 1,0 0,0 0,0 1,0-1,0 0,-1 1,1 0,0 0,0 0,0 0,-1 0,1 0,0 1,-1 0,1-1,-1 1,3 3,-2-2,-1 1,0-1,-1 1,1 0,-1 0,1-1,-1 1,0 0,0 0,-1 1,1-1,-1 8,-2 168,0-59,2-119,0 1,0 0,0 0,0 0,0 0,-1 0,1 0,-1 0,0 0,0 0,0 0,0-1,-1 1,1 0,-1-1,1 1,-1-1,0 0,-2 3,0-3,0 1,0-1,0-1,-1 1,1-1,0 1,-1-1,1 0,0-1,-1 1,1-1,-8 0,-187-1,101-1,-188 19,-35 12,-30-28,176-2,149 0,0-2,0-1,0-1,-39-14,61 18,-23-6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5.73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1,'1587'0,"-1583"-1,1 1,0 1,-1-1,1 0,-1 1,0 0,1 0,-1 1,1-1,-1 1,0 0,0 0,7 5,-9-5,0 0,0 0,0 1,-1-1,1 0,-1 1,0-1,0 1,1 0,-2-1,1 1,0 0,-1-1,1 1,-1 0,0 0,0 0,0 0,0-1,0 1,-1 0,1 0,-1-1,-1 4,-9 59,3 1,3 0,5 95,0-132,0-26,0 0,-1 0,1 0,0 0,-1 0,0 0,0 0,0 0,0 0,0 0,-1-1,1 1,-1-1,0 1,0-1,0 1,0-1,0 0,0 0,0 0,-1 0,1 0,-1-1,1 1,-1-1,0 0,0 1,0-1,1 0,-1-1,0 1,0-1,0 1,0-1,-4 0,-14 1,0 0,0-2,0-1,-22-4,21 3,-183-13,-245 12,238 6,186-3,1-2,-28-5,27 3,-51-3,-106 10,-160-7,295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30.9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2,'176'-1,"197"3,-314 3,59 13,-68-8,0-3,65 1,-25-10,-19-1,0 4,122 15,-127-7,1-4,122-6,-66-2,-79 2,-25 0,-1 0,1 2,-1 0,22 4,-35-4,0 1,0-1,-1 1,1 0,0 0,-1 0,1 1,-1 0,0 0,0 0,0 0,0 0,0 1,-1 0,0 0,0 0,0 0,0 0,3 8,-1 0,0 0,-2 0,1 0,-1 1,-1-1,-1 1,1 15,-6 96,0-40,5-62,-1-14,1 0,-1 0,-1 0,0 0,-3 14,4-20,-1 1,0-1,0 0,0 0,0 0,-1 0,1 0,-1 0,1 0,-1 0,0-1,1 1,-1-1,0 1,0-1,0 1,0-1,-1 0,1 0,0 0,0-1,-1 1,1 0,-3 0,-50 5,1-1,-1-4,0-1,-63-10,102 9,-8-1,-396-19,-178 4,235 10,221 9,119-2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42.12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78,'61'0,"322"-14,-271 5,1 5,0 5,-1 5,1 5,136 31,-222-36,1-1,-1-1,1-2,0 0,0-2,-1-1,1-2,0 0,-1-2,0-1,0-1,30-12,-23 5,68-16,-36 12,-28 10,0 2,1 1,0 2,0 2,-1 1,45 7,-80-7,0 1,-1 0,1-1,0 1,-1 0,1 1,-1-1,1 0,-1 1,0-1,0 1,1 0,-1 0,0-1,-1 1,1 1,0-1,-1 0,1 0,-1 1,1-1,-1 1,0-1,0 1,0-1,-1 1,1 0,0-1,-1 5,3 10,-2 0,0 1,-1 25,-1-27,1 27,0-17,0 0,-7 41,6-64,0-1,0 1,0-1,-1 0,1 0,0 0,-1 1,1-1,-1-1,0 1,0 0,0 0,0-1,0 1,0-1,0 1,0-1,0 0,-1 0,1 0,-1 0,1 0,-1-1,-3 1,-9 2,1-1,0-1,-17 0,20-1,-170 10,-38 0,178-10,-162 0,-246-31,303 17,-249 10,208 6,144-4,32 1,0-1,0 2,0 0,0 0,0 1,0 0,0 1,0 0,1 0,-21 9,29-9,0-1,-1 1,1 0,0 0,0 0,0 0,0 1,1-1,-1 1,1-1,-1 1,1-1,0 1,0 0,0-1,0 1,1 0,-1 0,1 0,-1 0,1 0,0 0,0-1,0 1,1 0,-1 0,1 0,0 0,-1 0,1-1,1 1,-1 0,0-1,0 1,1-1,0 1,-1-1,1 0,0 0,0 0,0 0,1 0,-1 0,0 0,1-1,2 2,16 5,0 0,1-2,0-1,0 0,0-2,24 1,142-4,-132-2,930-1,-559 4,-403 0,1 2,-1 0,0 2,0 0,34 14,-54-17,-1 0,0 0,1 0,-1 0,0 0,0 1,0 0,-1 0,1-1,0 1,-1 1,0-1,0 0,0 1,0-1,-1 1,1-1,-1 1,0 0,0 0,0-1,0 8,2 11,-1 1,-2 39,-1-41,0 2,0-1,-7 33,7-48,-1 0,0 0,0 0,0 0,-1 0,0 0,-1-1,1 0,-1 0,-1 0,-8 10,10-14,-1 1,0-1,1 0,-1 0,0 0,-1-1,1 1,0-1,0 0,0 0,-9 0,-55 1,44-3,-852 0,309-1,134 2,431 0,-1-1,1 2,-1-1,1 0,-1 1,1-1,-1 1,1-1,-1 1,1 0,0 0,-1 1,1-1,0 0,0 1,0-1,0 1,0-1,0 1,1 0,-4 4,3-2,0 0,0 1,0-1,1 1,-1-1,1 1,0 0,0-1,1 1,0 0,0 5,1 5,0 0,1 1,1-1,0 0,2 0,8 22,-9-28,-1-1,1 0,1 0,-1-1,1 0,1 1,-1-2,1 1,0-1,1 0,-1 0,1 0,1-1,-1 0,1-1,-1 1,1-2,1 1,-1-1,0 0,1-1,0 0,17 2,102 7,212-10,-143-5,610 4,-746-6,-47 3,0 2,0-1,0 2,0 0,19 2,-29-1,-1 0,0-1,0 1,1 1,-1-1,0 0,0 1,0 0,0 0,0 0,-1 0,1 0,-1 0,1 1,-1-1,0 1,0 0,0 0,0-1,0 1,-1 0,1 1,-1-1,0 0,0 0,1 6,2 14,-2 1,-1-1,0 1,-2-1,-1 1,-5 27,6-44,0-1,-1 0,0 1,0-1,-1 0,1 0,-1 0,0-1,-1 1,0-1,0 0,0 0,0 0,-1 0,1-1,-1 1,-1-1,1 0,0-1,-1 0,0 0,0 0,0 0,0-1,0 0,0 0,-11 1,-15 2,0-2,0-1,-1-1,-44-5,22 1,-890-1,512 6,967-21,-448 13,240-23,194 12,-379 17,-105-2,-1-3,1-1,-1-1,43-16,-63 19,19-6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41 24575,'2'1'0,"0"0"0,0 0 0,1 1 0,-1-1 0,0 0 0,0 1 0,-1 0 0,1-1 0,0 1 0,0 0 0,-1 0 0,1 0 0,0 2 0,8 7 0,136 105 0,-69-58 0,49 33 0,-126-91 0,1 1 0,0 0 0,0-1 0,0 1 0,-1-1 0,1 1 0,0-1 0,0 1 0,0-1 0,0 1 0,0-1 0,0 0 0,0 0 0,0 1 0,0-1 0,0 0 0,1 0 0,-2 0 0,1-1 0,-1 1 0,0 0 0,0 0 0,1-1 0,-1 1 0,0 0 0,0-1 0,1 1 0,-1 0 0,0-1 0,0 1 0,0 0 0,0-1 0,0 1 0,0 0 0,1-1 0,-1 1 0,0-1 0,0 1 0,0 0 0,0-1 0,0 1 0,0 0 0,-1-1 0,1 1 0,0-1 0,0 1 0,-1-5 0,0 1 0,0 0 0,-1 0 0,1 0 0,-1 0 0,-3-5 0,-37-48 0,26 38 0,2-1 0,-24-42 0,36 60 0,0-1 0,0 1 0,0-1 0,0 1 0,-1 0 0,1 0 0,-1 0 0,1 0 0,-1 0 0,0 1 0,0-1 0,0 1 0,0 0 0,0-1 0,0 1 0,0 1 0,0-1 0,0 0 0,-6 1 0,-22-9 0,-18-10 0,-75-33 0,100 37 0,20 12 0,1 1 0,-1-1 0,0 1 0,0 0 0,0 0 0,-4-1 0,6 3 0,1-1 0,-1 1 0,0 0 0,0 0 0,0 0 0,0 0 0,0 0 0,1 1 0,-1-1 0,0 0 0,0 1 0,0-1 0,1 1 0,-1 0 0,0 0 0,0-1 0,1 1 0,-3 2 0,-14 8 0,-2 0 0,1-2 0,-1 0 0,-30 9 0,39-13 0,1 0 0,0 0 0,0 1 0,1 0 0,-1 1 0,1 0 0,-14 16 0,-4 1 0,21-19 0,1 1 0,0 0 0,0 0 0,0 0 0,-4 9 0,6-9 0,-1 0 0,0 0 0,0 0 0,-1-1 0,1 0 0,-1 0 0,-8 6 0,7-6-195,-1 0 0,1 0 0,1 0 0,-1 0 0,1 1 0,-8 10 0,8-7-6631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17.78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131 0,'255'12,"-9"0,-186-12,494 18,-62-10,-282-11,-196 3,-7-1,0 1,0 0,0 1,0-1,0 1,0 1,11 3,-15-4,-1 1,0-1,0 1,1 0,-1 0,0 0,-1 0,1 0,0 0,0 1,-1-1,0 0,1 1,-1-1,0 1,0 0,0-1,-1 1,1 0,-1 0,1-1,-1 1,0 3,2 10,0 0,-1-1,-1 1,-1 0,0 0,-1 0,-4 17,4-27,0-1,0 0,-1 1,1-1,-1-1,0 1,-1 0,1-1,-1 1,0-1,0 0,0 0,-1-1,1 1,-1-1,0 0,0 0,0-1,0 1,-1-1,1 0,-1-1,-5 2,-26 3,-1-2,1-1,0-2,-59-6,6 2,-575-49,256 12,62 35,209 7,78-2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1.45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1,'1696'0,"-1693"-1,0 1,0 0,0 0,0 1,0-1,0 0,-1 1,1 0,0 0,0 0,0 0,-1 0,1 0,0 1,-1 0,1-1,-1 1,3 3,-2-2,-1 1,0-1,-1 1,1 0,-1 0,1-1,-1 1,0 0,0 0,-1 1,1-1,-1 8,-2 168,0-59,2-119,0 1,0 0,0 0,0 0,0 0,-1 0,1 0,-1 0,0 0,0 0,0 0,0-1,-1 1,1 0,-1-1,1 1,-1-1,0 0,-2 3,0-3,0 1,0-1,0-1,-1 1,1-1,0 1,-1-1,1 0,0-1,-1 1,1-1,-8 0,-187-1,101-1,-188 19,-35 12,-30-28,176-2,149 0,0-2,0-1,0-1,-39-14,61 18,-23-6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25.730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224 1,'1587'0,"-1583"-1,1 1,0 1,-1-1,1 0,-1 1,0 0,1 0,-1 1,1-1,-1 1,0 0,0 0,7 5,-9-5,0 0,0 0,0 1,-1-1,1 0,-1 1,0-1,0 1,1 0,-2-1,1 1,0 0,-1-1,1 1,-1 0,0 0,0 0,0 0,0-1,0 1,-1 0,1 0,-1-1,-1 4,-9 59,3 1,3 0,5 95,0-132,0-26,0 0,-1 0,1 0,0 0,-1 0,0 0,0 0,0 0,0 0,0 0,-1-1,1 1,-1-1,0 1,0-1,0 1,0-1,0 0,0 0,0 0,-1 0,1 0,-1-1,1 1,-1-1,0 0,0 1,0-1,1 0,-1-1,0 1,0-1,0 1,0-1,-4 0,-14 1,0 0,0-2,0-1,-22-4,21 3,-183-13,-245 12,238 6,186-3,1-2,-28-5,27 3,-51-3,-106 10,-160-7,295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30.91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2,'176'-1,"197"3,-314 3,59 13,-68-8,0-3,65 1,-25-10,-19-1,0 4,122 15,-127-7,1-4,122-6,-66-2,-79 2,-25 0,-1 0,1 2,-1 0,22 4,-35-4,0 1,0-1,-1 1,1 0,0 0,-1 0,1 1,-1 0,0 0,0 0,0 0,0 0,0 1,-1 0,0 0,0 0,0 0,0 0,3 8,-1 0,0 0,-2 0,1 0,-1 1,-1-1,-1 1,1 15,-6 96,0-40,5-62,-1-14,1 0,-1 0,-1 0,0 0,-3 14,4-20,-1 1,0-1,0 0,0 0,0 0,-1 0,1 0,-1 0,1 0,-1 0,0-1,1 1,-1-1,0 1,0-1,0 1,0-1,-1 0,1 0,0 0,0-1,-1 1,1 0,-3 0,-50 5,1-1,-1-4,0-1,-63-10,102 9,-8-1,-396-19,-178 4,235 10,221 9,119-2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38:42.12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78,'61'0,"322"-14,-271 5,1 5,0 5,-1 5,1 5,136 31,-222-36,1-1,-1-1,1-2,0 0,0-2,-1-1,1-2,0 0,-1-2,0-1,0-1,30-12,-23 5,68-16,-36 12,-28 10,0 2,1 1,0 2,0 2,-1 1,45 7,-80-7,0 1,-1 0,1-1,0 1,-1 0,1 1,-1-1,1 0,-1 1,0-1,0 1,1 0,-1 0,0-1,-1 1,1 1,0-1,-1 0,1 0,-1 1,1-1,-1 1,0-1,0 1,0-1,-1 1,1 0,0-1,-1 5,3 10,-2 0,0 1,-1 25,-1-27,1 27,0-17,0 0,-7 41,6-64,0-1,0 1,0-1,-1 0,1 0,0 0,-1 1,1-1,-1-1,0 1,0 0,0 0,0-1,0 1,0-1,0 1,0-1,0 0,-1 0,1 0,-1 0,1 0,-1-1,-3 1,-9 2,1-1,0-1,-17 0,20-1,-170 10,-38 0,178-10,-162 0,-246-31,303 17,-249 10,208 6,144-4,32 1,0-1,0 2,0 0,0 0,0 1,0 0,0 1,0 0,1 0,-21 9,29-9,0-1,-1 1,1 0,0 0,0 0,0 0,0 1,1-1,-1 1,1-1,-1 1,1-1,0 1,0 0,0-1,0 1,1 0,-1 0,1 0,-1 0,1 0,0 0,0-1,0 1,1 0,-1 0,1 0,0 0,-1 0,1-1,1 1,-1 0,0-1,0 1,1-1,0 1,-1-1,1 0,0 0,0 0,0 0,1 0,-1 0,0 0,1-1,2 2,16 5,0 0,1-2,0-1,0 0,0-2,24 1,142-4,-132-2,930-1,-559 4,-403 0,1 2,-1 0,0 2,0 0,34 14,-54-17,-1 0,0 0,1 0,-1 0,0 0,0 1,0 0,-1 0,1-1,0 1,-1 1,0-1,0 0,0 1,0-1,-1 1,1-1,-1 1,0 0,0 0,0-1,0 8,2 11,-1 1,-2 39,-1-41,0 2,0-1,-7 33,7-48,-1 0,0 0,0 0,0 0,-1 0,0 0,-1-1,1 0,-1 0,-1 0,-8 10,10-14,-1 1,0-1,1 0,-1 0,0 0,-1-1,1 1,0-1,0 0,0 0,-9 0,-55 1,44-3,-852 0,309-1,134 2,431 0,-1-1,1 2,-1-1,1 0,-1 1,1-1,-1 1,1-1,-1 1,1 0,0 0,-1 1,1-1,0 0,0 1,0-1,0 1,0-1,0 1,1 0,-4 4,3-2,0 0,0 1,0-1,1 1,-1-1,1 1,0 0,0-1,1 1,0 0,0 5,1 5,0 0,1 1,1-1,0 0,2 0,8 22,-9-28,-1-1,1 0,1 0,-1-1,1 0,1 1,-1-2,1 1,0-1,1 0,-1 0,1 0,1-1,-1 0,1-1,-1 1,1-2,1 1,-1-1,0 0,1-1,0 0,17 2,102 7,212-10,-143-5,610 4,-746-6,-47 3,0 2,0-1,0 2,0 0,19 2,-29-1,-1 0,0-1,0 1,1 1,-1-1,0 0,0 1,0 0,0 0,0 0,-1 0,1 0,-1 0,1 1,-1-1,0 1,0 0,0 0,0-1,0 1,-1 0,1 1,-1-1,0 0,0 0,1 6,2 14,-2 1,-1-1,0 1,-2-1,-1 1,-5 27,6-44,0-1,-1 0,0 1,0-1,-1 0,1 0,-1 0,0-1,-1 1,0-1,0 0,0 0,0 0,-1 0,1-1,-1 1,-1-1,1 0,0-1,-1 0,0 0,0 0,0 0,0-1,0 0,0 0,-11 1,-15 2,0-2,0-1,-1-1,-44-5,22 1,-890-1,512 6,967-21,-448 13,240-23,194 12,-379 17,-105-2,-1-3,1-1,-1-1,43-16,-63 19,19-6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08.4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415 123,'148'7,"236"42,-252-28,-63-11,490 65,10-48,-466-26,-65 1,-1-1,1-3,0 0,-1-3,45-10,-80 14,0 1,-1-1,1 1,-1-1,1 1,-1-1,0 0,1 0,-1 0,0 0,1 0,-1 0,0 0,0 0,0 0,0-1,0 1,0 0,0-1,-1 1,1 0,1-4,-2 2,0 1,1-1,-1 0,-1 1,1-1,0 0,-1 0,1 1,-1-1,0 1,0-1,-2-4,-5-8,-1 0,-1 1,-18-22,15 20,-7-11,11 12,-1 1,-21-22,27 33,0-1,0 1,-1 0,1 0,0 0,-1 0,0 1,0 0,0 0,0 0,0 0,0 1,-8-1,-56-1,0 3,-100 14,69-4,-492 14,374-19,-220 25,222-12,212-18,0 0,0 1,0-1,0 1,0 0,0 1,0-1,0 1,0-1,0 1,1 0,-1 0,1 1,0-1,-1 1,1 0,0 0,-2 3,-2 3,1 1,1 0,0 1,0-1,-3 14,5-15,-11 27,2 0,2 2,1-1,2 1,-3 65,10-99,0 0,0 0,0 0,0 0,1 0,0 0,0 0,0 0,0 0,1-1,-1 1,1 0,0-1,0 1,0-1,5 5,-4-5,1-1,-1 1,1-1,0 0,0 0,0-1,0 1,0-1,0 0,0 0,0 0,1-1,-1 1,0-1,7-1,417-25,28-1,-104 29,460 19,-806-21,-1 0,0 0,0 1,0 0,0 0,-1 0,1 1,0 0,0 0,-1 0,1 0,4 4,-7-4,0 1,0-1,0 1,0 0,-1-1,0 1,1 0,-1 0,0 0,0 0,0 0,-1 0,1 0,-1 0,0 1,0-1,0 0,0 0,-1 6,0 64,3-1,3 1,22 102,-4-22,-21-132,8 54,-3 1,-4 103,-3-177,0 0,0 0,0 1,-1-1,1 0,-1 0,0 0,0 0,0-1,1 1,-2 0,1 0,0 0,0-1,-1 1,1 0,0-1,-1 0,0 1,1-1,-1 0,0 0,0 0,1 0,-1 0,-3 1,-4 1,0-1,0 0,0-1,0 0,-13 0,-42-1,0-3,1-3,-94-20,-192-63,316 79,-403-125,64 18,348 111,0 1,0 1,-1 1,1 1,-1 1,0 1,-30 5,-15 6,-79 23,89-19,-1-1,0 3,1 3,1 3,-86 45,107-45,19-10,-1-1,-1-1,-29 11,48-21,1-1,-1 1,1-1,-1 1,1-1,-1 0,0 1,1-1,-1 0,1 0,-1 0,0 0,1 0,-1-1,1 1,-1 0,0-1,1 1,-1-1,1 0,-2 0,2 0,0-1,1 1,-1 0,0 0,1 0,-1 0,1-1,-1 1,1 0,0 0,-1-1,1 1,0 0,0-1,0 1,0 0,0 0,0-1,1-2,1-5,1-1,0 1,0 0,1 0,8-13,0 2,2 1,0 1,1 0,1 1,1 0,0 1,33-22,8-1,82-39,-108 62,0 3,2 0,-1 3,2 0,-1 2,56-5,214 3,-250 11,368 18,-105-14,-68-4,-237-1,-1 1,1 0,0 1,-1 1,1-1,-1 2,13 5,-20-7,0 0,0 0,0 1,-1 0,1-1,0 1,-1 1,0-1,0 0,0 1,0 0,0-1,-1 1,0 0,0 1,0-1,0 0,-1 0,1 1,-1-1,1 6,5 53,0 71,-5-66,-1-50,-1 0,0-1,-1 1,-1 0,-5 23,5-36,1 0,-1 0,0-1,0 1,-1 0,1-1,-1 1,0-1,0 0,-1 0,1 0,-1-1,0 1,0-1,0 0,0 0,0 0,-1 0,0-1,1 0,-1 0,-9 3,-21 3,-49 4,51-8,-65 16,58-9,-1 0,0-3,0-2,-1-1,0-2,0-2,0-2,-49-7,-330-74,269 47,-236-24,323 59,53 1,0 0,-1-1,1 0,-1-1,-22-5,32 2,10 0,38-9,20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09.531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1,'8'0,"11"0,9 0,9 0,10 0,1 0,-4 0,-9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15.644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2,'136'-2,"145"4,-201 9,-55-6,45 2,154-9,-87-1,173 17,-205 4,-62-10,85 6,499-14,-278-2,-340 2,0 0,1 0,-1 1,0 0,0 1,0 0,11 4,-17-4,0-1,0 1,0 0,0 0,-1 0,1 0,-1 0,1 1,-1-1,0 1,0-1,0 1,0 0,-1 0,1 0,-1 0,0 0,0 0,0 1,0-1,0 0,-1 0,1 1,-1 3,3 68,-13 139,8-193,2-17,0 0,0 0,-1 0,1 0,-1 0,0 0,-1 0,1 0,-1-1,1 1,-1 0,0-1,-1 1,1-1,0 0,-1 0,0 0,-4 4,1-4,0 1,-1-1,1 0,-1-1,1 0,-1 0,0 0,0-1,-14 1,-512 30,-7-33,204-1,262 2,-682-15,731 13,6 0,1 1,0 1,-35 3,49-2,0 0,1-1,-1 1,0 0,0 1,0-1,1 1,-1 0,1 0,-1 0,1 0,0 0,0 1,0-1,0 1,0 0,1 0,-1 0,1 0,0 1,-1-1,2 1,-4 5,0 12,1 1,1 0,0-1,2 1,2 42,-1 7,-3-28,1-32,0-1,1 1,0-1,1 1,0 0,1-1,0 1,1-1,0 1,5 15,-5-24,-1 0,1 0,-1-1,1 1,0-1,0 1,0-1,-1 0,1 0,0 1,1-1,-1-1,0 1,0 0,0 0,0-1,1 1,-1-1,0 0,4 0,53-3,-40 1,647-9,-407 14,1045-3,-1293 0,41 4,-50-4,0 1,0-1,0 1,0 0,0 0,0 0,0 0,0 0,0 0,-1 0,1 1,0-1,-1 1,1-1,-1 1,1 0,-1-1,0 1,0 0,0 0,1 3,5 19,-1-1,-2 1,0 0,0 36,1-5,9 76,18 273,-31-402,-1 0,0 1,0-1,-1 0,1 1,0-1,-1 0,0 0,1 1,-1-1,0 0,0 0,0 0,0 0,0 0,-1 0,1-1,-1 1,1 0,-1-1,0 1,1-1,-1 1,0-1,0 0,0 0,0 1,0-2,0 1,0 0,-1 0,-3 0,-6 1,0-1,0-1,0 0,0 0,-14-3,-2 0,-139-2,94 6,-1-5,1-2,-84-18,109 15,-1 2,1 3,-61 2,13-1,61 2,-494-16,470 13,0-2,-85-21,87 15,-1 2,-98-4,-116 16,268-2,1 0,-1 0,1 0,0-1,-1 1,1-1,-1 0,1 0,0 0,0 0,-1 0,1-1,0 1,0-1,0 0,1 0,-1 0,-3-4,4 3,1 0,0 0,0 0,0-1,0 1,0 0,0-1,1 1,0-1,0 1,0 0,0-1,0 1,1-1,-1 1,1-1,0 1,2-4,12-58,-9 35,1 1,2 1,0-1,2 2,16-31,-21 50,0 0,1 0,0 1,0-1,1 2,0-1,0 1,0 0,1 1,0 0,0 0,0 1,0 0,1 1,0 0,10-2,12-1,2 0,-1 3,53 0,4 7,0 5,140 31,55 7,-162-33,308 17,64-32,-465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5T01:44:21.938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72,'1394'0,"-1344"-3,0-2,0-2,52-16,-63 13,0 2,0 1,0 2,1 2,74 3,-111 0,-1 1,1 0,0 0,-1 0,1 0,-1 0,1 1,-1-1,1 1,-1 0,0 0,0 0,0 0,0 0,0 0,0 0,-1 0,1 1,-1-1,0 1,2 4,3 8,0 0,5 28,-3-12,-3-18,-1-2,-1 0,0 0,0 0,-1 1,1 19,-3-28,0-1,0 1,0-1,-1 1,1-1,-1 1,0-1,0 1,0-1,0 0,0 1,0-1,-1 0,1 0,-1 0,0 0,1 0,-1 0,0 0,0-1,0 1,0-1,0 1,-1-1,1 0,0 0,-1 0,1 0,-1 0,1-1,-4 2,-43 7,0-1,-78 2,-107-11,95-1,-808 2,887 2,-103 20,106-13,-112 6,165-16,0 1,0 0,0 0,1 0,-1 0,0 1,0 0,1 0,-1 0,0 0,1 0,-1 1,1-1,0 1,-1 0,1 0,-4 4,5-2,-1-1,1 2,0-1,0 0,0 0,1 1,-1-1,1 1,0-1,0 1,1-1,0 1,-1 0,2 4,1 259,1-75,-3-187,0 0,0 1,1-1,0 0,0 1,0-1,1 0,-1 0,2 0,-1 0,1 0,3 6,-3-9,0 0,0 0,0 0,0 0,0-1,1 1,-1-1,1 0,0 0,-1-1,1 1,0-1,0 1,0-1,0-1,0 1,0 0,1-1,-1 0,6 0,22-3,0-2,0 0,0-3,-1 0,51-22,-18 8,-55 19,229-68,-194 61,0 2,0 2,73-1,-7 8,181 5,-156 5,73 1,-65-14,182 4,-322-1,-1-1,1 1,0 0,-1 0,1 0,-1 0,1 1,-1-1,0 1,1-1,-1 1,0 0,0 0,0 0,0 0,-1 0,1 0,0 0,-1 1,0-1,1 0,-1 1,0 0,0-1,-1 1,1 0,0-1,-1 1,0 0,1 4,1 13,-1 1,-1 0,-2 23,1-19,-7 399,8-422,0 1,0-1,-1 1,1-1,0 1,-1-1,0 0,0 1,0-1,0 0,0 0,0 1,0-1,-1 0,1 0,-1 0,1-1,-1 1,0 0,0 0,0-1,-2 2,0-1,-1 0,1-1,0 1,-1-1,1 0,-1 0,1-1,-1 1,0-1,1 0,-6-1,-11-2,-1 0,1-2,1-1,-22-8,-433-134,392 129,-1 4,0 4,-163 0,-434 14,398-4,275 1,0 0,-1 0,1 1,0 0,-1 1,1-1,-13 6,19-6,-1 0,1 1,0-1,-1 1,1 0,0 0,0 0,0 0,1 0,-1 0,0 0,1 1,-1-1,1 0,0 1,0-1,0 1,0 0,0-1,1 1,-1 0,1-1,0 1,0 0,0 0,0 4,1 0,0 0,0 0,1 0,0 0,0-1,0 1,1-1,0 0,1 0,-1 0,1 0,0 0,0-1,1 1,0-1,0-1,0 1,9 6,11 6,0 0,52 23,-63-33,8 3,0-1,1 0,0-2,0-1,1-1,0-1,0-1,0-1,0-1,27-2,18-1,459 1,-469 8,0 2,-1 2,88 30,-91-25,-21-10,0-1,0-1,1-2,0-1,57-7,-66 4,23-2,62-15,-74 11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5550 27 24575,'-709'-19'0,"-75"11"0,461 11 0,-31 9 0,8 1 0,-212-15 0,-357 3 0,673 11 0,117-3 0,-163-10 0,-520-19-768,733 20 171,53 0-6229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7:00:05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1 24575,'0'1'0,"1"0"0,0-1 0,-1 1 0,1 0 0,0-1 0,0 1 0,-1 0 0,1-1 0,0 1 0,0-1 0,0 1 0,0-1 0,0 1 0,0-1 0,0 0 0,1 1 0,2 0 0,17 8 0,-7-4 0,0 1 0,0 1 0,-1 0 0,1 0 0,-2 2 0,1-1 0,20 20 0,-17-10 0,11 11 0,0 1 0,24 38 0,-9 0 0,31 45 0,-57-92 0,-12-14 0,0 0 0,1 0 0,0 0 0,0-1 0,1 0 0,-1 0 0,1-1 0,1 1 0,-1-1 0,1-1 0,10 6 0,-6-8 0,-11-10 0,-12-10 0,-16-10 0,2-1 0,-27-37 0,39 48 0,-35-41 0,-16-20 0,53 61 0,-1 1 0,-1 1 0,-1 0 0,0 1 0,-1 0 0,-1 1 0,0 1 0,-34-19 0,9-1 0,41 33 0,1 0 0,-1 0 0,0 0 0,0 0 0,0 0 0,0 0 0,1 0 0,-1 0 0,0 0 0,0 0 0,0 1 0,1-1 0,-1 0 0,0 1 0,0-1 0,1 0 0,-1 1 0,0-1 0,1 1 0,-2 0 0,-17 14 0,13-9 0,-14 10 0,1 1 0,-30 33 0,38-40 0,1 1 0,-24 16 0,-2 2 0,4 3-84,1 2 0,-34 50 0,39-49-1029,12-18-5713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5356 1 24575,'-1'2'0,"0"1"0,-1-1 0,1 1 0,0-1 0,-1 0 0,0 0 0,1 0 0,-1 0 0,0 0 0,0 0 0,0 0 0,0 0 0,-1-1 0,1 1 0,0-1 0,-3 2 0,-6 4 0,-128 88 0,-286 143 0,358-204 0,-327 164 0,-97 51 0,18 30 0,-441 375 0,461-267 0,283-234 0,-257 245 0,33-30 0,-21-30 0,399-325 0,-1-2 0,0 0 0,-1 0 0,-1-2 0,1 0 0,-1-1 0,-1-1 0,-32 7 0,35-8 0,-1 0 0,2 1 0,-1 1 0,1 1 0,0 0 0,1 1 0,0 1 0,1 0 0,-18 18 0,7-8 0,-43 29 0,8-15-1365,36-22-5461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5550 27 24575,'-709'-19'0,"-75"11"0,461 11 0,-31 9 0,8 1 0,-212-15 0,-357 3 0,673 11 0,117-3 0,-163-10 0,-520-19-768,733 20 171,53 0-6229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5356 1 24575,'-1'2'0,"0"1"0,-1-1 0,1 1 0,0-1 0,-1 0 0,0 0 0,1 0 0,-1 0 0,0 0 0,0 0 0,0 0 0,0 0 0,-1-1 0,1 1 0,0-1 0,-3 2 0,-6 4 0,-128 88 0,-286 143 0,358-204 0,-327 164 0,-97 51 0,18 30 0,-441 375 0,461-267 0,283-234 0,-257 245 0,33-30 0,-21-30 0,399-325 0,-1-2 0,0 0 0,-1 0 0,-1-2 0,1 0 0,-1-1 0,-1-1 0,-32 7 0,35-8 0,-1 0 0,2 1 0,-1 1 0,1 1 0,0 0 0,1 1 0,0 1 0,1 0 0,-18 18 0,7-8 0,-43 29 0,8-15-1365,36-22-5461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5550 27 24575,'-709'-19'0,"-75"11"0,461 11 0,-31 9 0,8 1 0,-212-15 0,-357 3 0,673 11 0,117-3 0,-163-10 0,-520-19-768,733 20 171,53 0-6229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2:4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5356 1 24575,'-1'2'0,"0"1"0,-1-1 0,1 1 0,0-1 0,-1 0 0,0 0 0,1 0 0,-1 0 0,0 0 0,0 0 0,0 0 0,0 0 0,-1-1 0,1 1 0,0-1 0,-3 2 0,-6 4 0,-128 88 0,-286 143 0,358-204 0,-327 164 0,-97 51 0,18 30 0,-441 375 0,461-267 0,283-234 0,-257 245 0,33-30 0,-21-30 0,399-325 0,-1-2 0,0 0 0,-1 0 0,-1-2 0,1 0 0,-1-1 0,-1-1 0,-32 7 0,35-8 0,-1 0 0,2 1 0,-1 1 0,1 1 0,0 0 0,1 1 0,0 1 0,1 0 0,-18 18 0,7-8 0,-43 29 0,8-15-1365,36-22-5461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24575,'3'112'0,"24"143"0,-22-189 0,-5-43 0,6 29 0,12 133 0,-10-83 0,-5 141 0,-4-135 0,1 842 0,6-816 0,0-40 0,15 154 0,-5-87 0,4 236 0,-19-311 0,-2 94 0,-16-77 0,10-67 0,-3 43 0,8 129 184,3-109-1733,-1-87-5277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24575,'435'18'0,"71"-11"0,-288-9 0,4352 2 0,-4235 12 0,31 0 0,-245-12 0,256-15 0,-259 6 0,1 6 0,159 15 0,-159-3 0,0-6 0,159-15 0,-29-4 0,-92 9 0,582-5 0,-449 15 0,81 21 0,27 0 0,564-25-1365,-942 1-5461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24575,'0'3'0,"0"11"0,0 5 0,0 5 0,0 5 0,0 3 0,0-1 0,0-2 0,0-1 0,0 2 0,0 1 0,0 2 0,0 0 0,0-2 0,0-2 0,0-2 0,0-2 0,0-4-8191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6T16:59:5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4210 24575,'-1'122'0,"2"126"0,0-246 0,-1-1 0,0 1 0,1-1 0,-1 1 0,1-1 0,0 0 0,-1 1 0,1-1 0,0 0 0,0 0 0,0 1 0,-1-1 0,2 0 0,-1 0 0,0 0 0,0 0 0,0 0 0,0 0 0,0 0 0,1-1 0,-1 1 0,0 0 0,1-1 0,-1 1 0,1-1 0,-1 1 0,1-1 0,1 0 0,9 3 0,-1-2 0,23 2 0,-14-2 0,136 14 0,307 14 0,-383-30 0,127 2 0,-186 0 0,224 9 0,-104 1 0,-96-10 0,315 7 0,197-3 0,-311-7 0,-171 2 0,513 9 0,-27-5 0,-311-6 0,110 1 0,458 4 0,-443 13 0,153 2 0,-176-14 0,477-14 0,-615-5 0,595-25 0,166 43 0,-499 8 0,213 1 0,2051-13 0,-2231-24 0,0-31 0,-331 35 0,741-42 0,-387 43 0,-418 18 0,1278-19 0,-1164 7 0,-80 1 0,310 4 0,-79 4 0,-154 1 0,148-8 0,152-15 0,2 28 0,-193 2 0,-77 6 0,281 31 0,-256-20 0,754 15 0,-750-23 0,-19-1 0,-172-10 0,172-3 0,-231-2 0,1-2 0,56-17 0,-16 3 0,-16 9 0,1 2 0,88 0 0,107-20 0,-117 9 0,45-12 0,13-1 0,-178 32 0,30 1 0,8 1 0,-56-1 0,0-1 0,-1 1 0,1-1 0,-1 1 0,1-1 0,-1 0 0,1 1 0,-1-1 0,0 0 0,1 0 0,-1 0 0,0 0 0,1 0 0,-1 0 0,0 0 0,0-1 0,0 1 0,0 0 0,0-1 0,-1 1 0,1-1 0,0 1 0,-1-1 0,1 1 0,0-1 0,-1-1 0,3-7 0,0-1 0,-2 1 0,2-12 0,0 2 0,11-83 0,-3-1 0,-4-130 0,-8 224 0,0 1 0,-1-1 0,1 1 0,-2 0 0,0-1 0,0 1 0,-8-16 0,-3-11 0,11 24 0,0-1 0,1 1 0,0-1 0,1 0 0,1-21 0,-2-16 0,-7-16 0,-24-87 0,20 102 0,2 0 0,2-1 0,-3-73 0,10 93 0,-7-41 0,5 47 0,1-1 0,0-44 0,5 36 0,4-58 0,-11-150 0,-2 183 0,-2 0 0,-26-94 0,-36-111 0,63 235 0,-1 0 0,-2 1 0,-1 1 0,-24-42 0,17 34 0,-26-71 0,39 89 0,-2-5 0,1-1 0,-5-33 0,-8-37 0,11 62 0,-4-45 0,9-162 0,6 133 0,0 69 0,2 0 0,2 0 0,18-67 0,-10 53 0,6-53 0,-9 12 0,-3-1 0,-5-111 0,-14 136 321,1 18-2007,9 35-5140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36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24575,'589'0'-1365,"-569"0"-5461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0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24575,'15'0'0,"-1"1"0,1 0 0,-1 1 0,1 1 0,-1 0 0,0 1 0,0 1 0,0 0 0,-1 0 0,0 2 0,0 0 0,0 0 0,-1 1 0,18 15 0,-22-17 0,1 0 0,-1 0 0,-1 0 0,1 0 0,-1 1 0,11 13 0,-17-18 0,0-1 0,-1 0 0,1 1 0,0-1 0,0 1 0,-1-1 0,1 1 0,-1 0 0,0-1 0,1 1 0,-1-1 0,0 1 0,0 0 0,0-1 0,0 1 0,0 0 0,0-1 0,0 1 0,-1-1 0,1 1 0,-1 0 0,1-1 0,-1 1 0,0-1 0,1 1 0,-1-1 0,0 0 0,0 1 0,0-1 0,0 0 0,0 0 0,0 1 0,0-1 0,-1 0 0,1 0 0,0 0 0,-1 0 0,1-1 0,0 1 0,-1 0 0,1 0 0,-3 0 0,-20 10 0,0-2 0,-1 0 0,0-1 0,0-2 0,-1 0 0,-33 2 0,31-4 0,42-5 0,1 0 0,0 1 0,-1 1 0,1 0 0,22 5 0,-33-6 0,1 1 0,0 0 0,0 0 0,-1 1 0,1-1 0,-1 1 0,1 0 0,-1 0 0,1 0 0,-1 1 0,0 0 0,0-1 0,-1 1 0,1 1 0,0-1 0,-1 1 0,0-1 0,0 1 0,0 0 0,0 0 0,-1 0 0,1 0 0,2 7 0,-3-2 0,-1 0 0,1 0 0,-1 0 0,-1 0 0,0 0 0,0 0 0,-1 0 0,0 0 0,0 0 0,-1 0 0,-3 10 0,3-14 0,0-1 0,1 0 0,-1 0 0,-1-1 0,1 1 0,-1 0 0,1-1 0,-1 1 0,0-1 0,0 0 0,-1 0 0,1 0 0,-1-1 0,1 1 0,-1-1 0,0 1 0,0-1 0,0-1 0,0 1 0,0 0 0,0-1 0,-1 0 0,1 0 0,-7 1 0,-17-1-47,-47-2 0,41 0-1224,-12 0-5555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24575,'1761'0'0,"-1426"-11"0,19-1 0,-188 14 0,224-4 0,-232-8 0,109-4 0,374 0 0,302 3 0,-664 13 0,-2-14 0,-10 0 0,418 36 0,25 1 0,1939-28 52,-1420 5-1469,-1189-2-5409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24575,'1'75'0,"-4"0"0,-3 0 0,-19 92 0,11-83-1365,13-59-5461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6:26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24575,'619'0'-1365,"-588"0"-5461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24575,'0'4'0,"0"9"0,0 11 0,0 5 0,0 5 0,0 6 0,0-1 0,0 1 0,0-1 0,0-5 0,0-3 0,0-7-8191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1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24575,'110'-1'0,"122"3"0,-228-2 0,0 1 0,1 0 0,-1 0 0,0 1 0,0-1 0,0 1 0,-1 0 0,1 0 0,0 0 0,-1 0 0,1 1 0,-1 0 0,0-1 0,1 1 0,-1 0 0,-1 1 0,1-1 0,0 0 0,-1 1 0,0 0 0,0-1 0,0 1 0,0 0 0,0 0 0,-1 0 0,2 7 0,3 12 0,-2-1 0,0 1 0,2 37 0,-6-58 0,0 2 0,1 0 0,-1 1 0,0-1 0,0 0 0,-1 0 0,1 0 0,-1 1 0,0-1 0,0 0 0,0 0 0,-1 0 0,1 0 0,-1 0 0,0 0 0,0-1 0,-4 6 0,3-6 0,-1 0 0,1-1 0,0 1 0,-1-1 0,0 0 0,1 0 0,-1 0 0,0-1 0,0 1 0,0-1 0,0 0 0,0 0 0,0-1 0,-1 1 0,1-1 0,-7 0 0,8 0 0,-13 1 0,-1-2 0,1 1 0,-28-7 0,40 7 0,1-1 0,0 0 0,-1 0 0,1-1 0,0 1 0,0-1 0,0 1 0,0-1 0,1 0 0,-6-5 0,7 6 0,0 0 0,0-1 0,0 1 0,0-1 0,0 1 0,0-1 0,0 0 0,1 1 0,-1-1 0,1 0 0,-1 0 0,1 1 0,0-1 0,0 0 0,0 0 0,0 0 0,0 1 0,0-1 0,0 0 0,0 0 0,1 1 0,0-3 0,0 2 0,0 0 0,0 0 0,0 0 0,0 0 0,1 0 0,-1 0 0,1 0 0,0 0 0,-1 1 0,1-1 0,0 1 0,0-1 0,0 1 0,0 0 0,0 0 0,0-1 0,0 2 0,1-1 0,-1 0 0,0 0 0,0 1 0,1-1 0,-1 1 0,0 0 0,3-1 0,69 0 0,-60 2 0,5-1 0,0 2 0,0 0 0,0 2 0,0 0 0,-1 1 0,0 0 0,0 2 0,0 0 0,28 16 0,-6-2 65,58 19 1,21 12-1562,-82-32-5330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0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24575,'0'8'0,"0"15"0,0 11 0,0 4 0,0 0 0,0 1 0,0-2 0,0-8-8191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2.6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24575,'1'-2'0,"-1"-1"0,1 1 0,0 0 0,0 0 0,-1 0 0,1 1 0,1-1 0,-1 0 0,0 0 0,0 0 0,1 1 0,-1-1 0,0 1 0,1-1 0,0 1 0,-1-1 0,1 1 0,0 0 0,0 0 0,0 0 0,2-1 0,47-20 0,-44 19 0,5-1 0,9-4 0,44-11 0,-61 17 0,0 1 0,0 1 0,0-1 0,1 1 0,-1-1 0,0 1 0,0 0 0,1 1 0,-1-1 0,0 1 0,0 0 0,0 0 0,0 0 0,0 0 0,0 1 0,0 0 0,6 3 0,-7-2 0,-1 1 0,1-1 0,-1 0 0,0 1 0,0-1 0,0 1 0,-1 0 0,1-1 0,-1 1 0,0 0 0,0 0 0,0 0 0,-1 0 0,1 0 0,-1 0 0,0 0 0,0 0 0,-1 7 0,-1 6 0,0 1 0,-9 30 0,8-37 0,-2 0 0,1 0 0,-2-1 0,1 0 0,-1 0 0,-1 0 0,0-1 0,0 0 0,-17 16 0,20-21 0,0 0 0,0 0 0,0-1 0,0 0 0,-1 0 0,1 0 0,-1 0 0,0-1 0,0 1 0,0-1 0,0 0 0,0-1 0,0 1 0,0-1 0,-1 0 0,1-1 0,0 1 0,-1-1 0,1 0 0,-1 0 0,1-1 0,0 1 0,-8-3 0,12 3 0,-1-1 0,1 1 0,0-1 0,-1 1 0,1-1 0,-1 0 0,1 1 0,0-1 0,-1 0 0,1 0 0,0 0 0,0 0 0,0 0 0,0 0 0,0-1 0,0 1 0,0 0 0,0 0 0,0-1 0,1 1 0,-1 0 0,1-1 0,-1 1 0,1-1 0,-1 1 0,1-1 0,0 1 0,-1-1 0,1 1 0,0-1 0,0 1 0,0-1 0,0 0 0,1 1 0,-1-1 0,0 1 0,1-1 0,-1 1 0,1 0 0,-1-1 0,1 1 0,0-1 0,-1 1 0,1 0 0,1-2 0,1-2 0,0 1 0,1 0 0,-1-1 0,1 2 0,0-1 0,-1 0 0,2 1 0,-1-1 0,0 1 0,1 0 0,9-4 0,-9 5 0,0 0 0,0 0 0,0 1 0,1 0 0,-1 0 0,0 0 0,1 0 0,-1 1 0,1 0 0,-1 0 0,0 1 0,1-1 0,-1 1 0,8 2 0,-10-1 0,1 0 0,-1 0 0,0 0 0,0 0 0,0 1 0,0-1 0,0 1 0,0 0 0,-1 0 0,1 0 0,-1 0 0,0 0 0,0 0 0,0 1 0,0-1 0,-1 1 0,0-1 0,1 1 0,-1 0 0,1 6 0,1 2-117,-3-7 3,1 0 1,1 0-1,-1 0 1,1 0 0,-1 0-1,1-1 1,1 1-1,-1-1 1,1 1-1,6 7 1,7 2-6713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5T02:05:2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24575,'50'-2'0,"-33"0"0,0 2 0,0 0 0,0 0 0,-1 2 0,27 5 0,-40-6 0,0 0 0,1 1 0,-1 0 0,0-1 0,0 1 0,0 0 0,0 1 0,-1-1 0,1 1 0,-1-1 0,1 1 0,-1 0 0,0-1 0,0 1 0,0 0 0,0 1 0,-1-1 0,1 0 0,-1 0 0,0 1 0,0-1 0,0 1 0,1 3 0,-2-4 0,0-1 0,1 1 0,-1-1 0,0 1 0,0-1 0,0 1 0,-1-1 0,1 1 0,-1-1 0,1 1 0,-1-1 0,0 0 0,0 1 0,0-1 0,0 0 0,0 0 0,0 0 0,-1 0 0,1 0 0,-1 0 0,0 0 0,1 0 0,-1 0 0,0-1 0,0 1 0,0-1 0,0 1 0,0-1 0,0 0 0,-1 0 0,1 0 0,0 0 0,-4 1 0,-43 3 0,43-6 0,32 0 0,-10 1 0,0 0 0,-1 1 0,1 1 0,0 1 0,27 8 0,-40-10 0,0 0 0,0 0 0,-1 0 0,1 0 0,0 1 0,0 0 0,-1-1 0,1 1 0,-1 0 0,0 0 0,1 0 0,-1 1 0,0-1 0,0 1 0,2 3 0,-3-4 0,-1 0 0,1 1 0,-1-1 0,1 1 0,-1-1 0,0 0 0,0 1 0,0-1 0,-1 1 0,1-1 0,0 0 0,-1 1 0,1-1 0,-1 0 0,0 1 0,0-1 0,0 0 0,0 0 0,0 0 0,-1 0 0,1 0 0,0 0 0,-3 2 0,1-1 5,0 1 0,0-1 0,0 0 1,0-1-1,-1 1 0,1-1 0,-1 1 0,1-1 0,-1 0 0,0 0 0,0-1 0,0 1 0,0-1 0,0 0 0,-1 0 0,-5 1 1,-7 0-243,-1-1 1,-29-3-1,29 2-505,-3-1-6084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1.jpe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4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sv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customXml" Target="../ink/ink5.xm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customXml" Target="../ink/ink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hyperlink" Target="https://en.wikipedia.org/wiki/List_of_TCP_and_UDP_port_number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9.xml"/><Relationship Id="rId10" Type="http://schemas.openxmlformats.org/officeDocument/2006/relationships/image" Target="../media/image21.png"/><Relationship Id="rId4" Type="http://schemas.openxmlformats.org/officeDocument/2006/relationships/image" Target="../media/image230.png"/><Relationship Id="rId9" Type="http://schemas.openxmlformats.org/officeDocument/2006/relationships/customXml" Target="../ink/ink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4.svg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22.png"/><Relationship Id="rId5" Type="http://schemas.openxmlformats.org/officeDocument/2006/relationships/customXml" Target="../ink/ink13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customXml" Target="../ink/ink17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19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3.png"/><Relationship Id="rId17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customXml" Target="../ink/ink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customXml" Target="../ink/ink21.xml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3.xml"/><Relationship Id="rId14" Type="http://schemas.openxmlformats.org/officeDocument/2006/relationships/customXml" Target="../ink/ink2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4.sv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2.png"/><Relationship Id="rId5" Type="http://schemas.openxmlformats.org/officeDocument/2006/relationships/customXml" Target="../ink/ink27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29.xml"/><Relationship Id="rId14" Type="http://schemas.openxmlformats.org/officeDocument/2006/relationships/customXml" Target="../ink/ink30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4.svg"/><Relationship Id="rId18" Type="http://schemas.openxmlformats.org/officeDocument/2006/relationships/customXml" Target="../ink/ink36.xml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12" Type="http://schemas.openxmlformats.org/officeDocument/2006/relationships/image" Target="../media/image23.png"/><Relationship Id="rId17" Type="http://schemas.openxmlformats.org/officeDocument/2006/relationships/image" Target="../media/image38.png"/><Relationship Id="rId2" Type="http://schemas.openxmlformats.org/officeDocument/2006/relationships/image" Target="../media/image1.png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2.png"/><Relationship Id="rId5" Type="http://schemas.openxmlformats.org/officeDocument/2006/relationships/customXml" Target="../ink/ink32.xml"/><Relationship Id="rId15" Type="http://schemas.openxmlformats.org/officeDocument/2006/relationships/image" Target="../media/image37.png"/><Relationship Id="rId10" Type="http://schemas.openxmlformats.org/officeDocument/2006/relationships/image" Target="../media/image21.png"/><Relationship Id="rId19" Type="http://schemas.openxmlformats.org/officeDocument/2006/relationships/image" Target="../media/image39.png"/><Relationship Id="rId4" Type="http://schemas.openxmlformats.org/officeDocument/2006/relationships/image" Target="../media/image230.png"/><Relationship Id="rId9" Type="http://schemas.openxmlformats.org/officeDocument/2006/relationships/customXml" Target="../ink/ink34.xml"/><Relationship Id="rId1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24.svg"/><Relationship Id="rId3" Type="http://schemas.openxmlformats.org/officeDocument/2006/relationships/customXml" Target="../ink/ink37.xml"/><Relationship Id="rId7" Type="http://schemas.openxmlformats.org/officeDocument/2006/relationships/customXml" Target="../ink/ink39.xml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2.png"/><Relationship Id="rId5" Type="http://schemas.openxmlformats.org/officeDocument/2006/relationships/customXml" Target="../ink/ink38.xml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openxmlformats.org/officeDocument/2006/relationships/customXml" Target="../ink/ink4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2.xml"/><Relationship Id="rId5" Type="http://schemas.openxmlformats.org/officeDocument/2006/relationships/image" Target="../media/image42.png"/><Relationship Id="rId4" Type="http://schemas.openxmlformats.org/officeDocument/2006/relationships/customXml" Target="../ink/ink4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23.png"/><Relationship Id="rId7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47.png"/><Relationship Id="rId5" Type="http://schemas.openxmlformats.org/officeDocument/2006/relationships/image" Target="../media/image45.png"/><Relationship Id="rId10" Type="http://schemas.openxmlformats.org/officeDocument/2006/relationships/image" Target="../media/image52.png"/><Relationship Id="rId4" Type="http://schemas.openxmlformats.org/officeDocument/2006/relationships/image" Target="../media/image24.svg"/><Relationship Id="rId9" Type="http://schemas.openxmlformats.org/officeDocument/2006/relationships/customXml" Target="../ink/ink4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3.png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4.svg"/><Relationship Id="rId9" Type="http://schemas.openxmlformats.org/officeDocument/2006/relationships/customXml" Target="../ink/ink4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customXml" Target="../ink/ink50.xml"/><Relationship Id="rId3" Type="http://schemas.openxmlformats.org/officeDocument/2006/relationships/image" Target="../media/image23.png"/><Relationship Id="rId7" Type="http://schemas.openxmlformats.org/officeDocument/2006/relationships/customXml" Target="../ink/ink47.xml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customXml" Target="../ink/ink49.xml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24.svg"/><Relationship Id="rId9" Type="http://schemas.openxmlformats.org/officeDocument/2006/relationships/customXml" Target="../ink/ink48.xml"/><Relationship Id="rId14" Type="http://schemas.openxmlformats.org/officeDocument/2006/relationships/image" Target="../media/image5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6.png"/><Relationship Id="rId4" Type="http://schemas.openxmlformats.org/officeDocument/2006/relationships/image" Target="../media/image24.svg"/><Relationship Id="rId9" Type="http://schemas.openxmlformats.org/officeDocument/2006/relationships/customXml" Target="../ink/ink5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3.png"/><Relationship Id="rId7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6.png"/><Relationship Id="rId4" Type="http://schemas.openxmlformats.org/officeDocument/2006/relationships/image" Target="../media/image24.svg"/><Relationship Id="rId9" Type="http://schemas.openxmlformats.org/officeDocument/2006/relationships/customXml" Target="../ink/ink5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70.png"/><Relationship Id="rId12" Type="http://schemas.openxmlformats.org/officeDocument/2006/relationships/customXml" Target="../ink/ink5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9.png"/><Relationship Id="rId5" Type="http://schemas.openxmlformats.org/officeDocument/2006/relationships/image" Target="../media/image560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2.xml"/><Relationship Id="rId13" Type="http://schemas.openxmlformats.org/officeDocument/2006/relationships/image" Target="../media/image65.png"/><Relationship Id="rId18" Type="http://schemas.openxmlformats.org/officeDocument/2006/relationships/customXml" Target="../ink/ink67.xml"/><Relationship Id="rId3" Type="http://schemas.openxmlformats.org/officeDocument/2006/relationships/image" Target="../media/image57.png"/><Relationship Id="rId21" Type="http://schemas.openxmlformats.org/officeDocument/2006/relationships/image" Target="../media/image69.png"/><Relationship Id="rId7" Type="http://schemas.openxmlformats.org/officeDocument/2006/relationships/image" Target="../media/image62.png"/><Relationship Id="rId12" Type="http://schemas.openxmlformats.org/officeDocument/2006/relationships/customXml" Target="../ink/ink64.xml"/><Relationship Id="rId17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customXml" Target="../ink/ink66.xml"/><Relationship Id="rId20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11" Type="http://schemas.openxmlformats.org/officeDocument/2006/relationships/image" Target="../media/image64.png"/><Relationship Id="rId5" Type="http://schemas.openxmlformats.org/officeDocument/2006/relationships/image" Target="../media/image61.png"/><Relationship Id="rId15" Type="http://schemas.openxmlformats.org/officeDocument/2006/relationships/image" Target="../media/image66.png"/><Relationship Id="rId10" Type="http://schemas.openxmlformats.org/officeDocument/2006/relationships/customXml" Target="../ink/ink63.xml"/><Relationship Id="rId19" Type="http://schemas.openxmlformats.org/officeDocument/2006/relationships/image" Target="../media/image68.png"/><Relationship Id="rId4" Type="http://schemas.openxmlformats.org/officeDocument/2006/relationships/customXml" Target="../ink/ink60.xml"/><Relationship Id="rId9" Type="http://schemas.openxmlformats.org/officeDocument/2006/relationships/image" Target="../media/image63.png"/><Relationship Id="rId14" Type="http://schemas.openxmlformats.org/officeDocument/2006/relationships/customXml" Target="../ink/ink6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customXml" Target="../ink/ink70.xml"/><Relationship Id="rId4" Type="http://schemas.openxmlformats.org/officeDocument/2006/relationships/image" Target="../media/image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72.xml"/><Relationship Id="rId4" Type="http://schemas.openxmlformats.org/officeDocument/2006/relationships/image" Target="../media/image7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customXml" Target="../ink/ink74.xml"/><Relationship Id="rId4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customXml" Target="../ink/ink80.xml"/><Relationship Id="rId18" Type="http://schemas.openxmlformats.org/officeDocument/2006/relationships/image" Target="../media/image82.png"/><Relationship Id="rId3" Type="http://schemas.openxmlformats.org/officeDocument/2006/relationships/customXml" Target="../ink/ink75.xml"/><Relationship Id="rId7" Type="http://schemas.openxmlformats.org/officeDocument/2006/relationships/customXml" Target="../ink/ink77.xml"/><Relationship Id="rId12" Type="http://schemas.openxmlformats.org/officeDocument/2006/relationships/image" Target="../media/image79.png"/><Relationship Id="rId17" Type="http://schemas.openxmlformats.org/officeDocument/2006/relationships/customXml" Target="../ink/ink82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79.xml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customXml" Target="../ink/ink78.xml"/><Relationship Id="rId14" Type="http://schemas.openxmlformats.org/officeDocument/2006/relationships/image" Target="../media/image8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88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83.xml"/><Relationship Id="rId21" Type="http://schemas.openxmlformats.org/officeDocument/2006/relationships/customXml" Target="../ink/ink92.xml"/><Relationship Id="rId7" Type="http://schemas.openxmlformats.org/officeDocument/2006/relationships/customXml" Target="../ink/ink85.xml"/><Relationship Id="rId12" Type="http://schemas.openxmlformats.org/officeDocument/2006/relationships/image" Target="../media/image86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87.xml"/><Relationship Id="rId24" Type="http://schemas.openxmlformats.org/officeDocument/2006/relationships/image" Target="../media/image91.png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10" Type="http://schemas.openxmlformats.org/officeDocument/2006/relationships/image" Target="../media/image85.png"/><Relationship Id="rId19" Type="http://schemas.openxmlformats.org/officeDocument/2006/relationships/customXml" Target="../ink/ink91.xml"/><Relationship Id="rId4" Type="http://schemas.openxmlformats.org/officeDocument/2006/relationships/image" Target="../media/image75.png"/><Relationship Id="rId9" Type="http://schemas.openxmlformats.org/officeDocument/2006/relationships/customXml" Target="../ink/ink86.xml"/><Relationship Id="rId14" Type="http://schemas.openxmlformats.org/officeDocument/2006/relationships/image" Target="../media/image87.png"/><Relationship Id="rId22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00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95.xml"/><Relationship Id="rId21" Type="http://schemas.openxmlformats.org/officeDocument/2006/relationships/customXml" Target="../ink/ink104.xml"/><Relationship Id="rId7" Type="http://schemas.openxmlformats.org/officeDocument/2006/relationships/customXml" Target="../ink/ink97.xml"/><Relationship Id="rId12" Type="http://schemas.openxmlformats.org/officeDocument/2006/relationships/image" Target="../media/image86.png"/><Relationship Id="rId17" Type="http://schemas.openxmlformats.org/officeDocument/2006/relationships/customXml" Target="../ink/ink102.xml"/><Relationship Id="rId25" Type="http://schemas.openxmlformats.org/officeDocument/2006/relationships/customXml" Target="../ink/ink106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99.xml"/><Relationship Id="rId24" Type="http://schemas.openxmlformats.org/officeDocument/2006/relationships/image" Target="../media/image95.png"/><Relationship Id="rId5" Type="http://schemas.openxmlformats.org/officeDocument/2006/relationships/customXml" Target="../ink/ink96.xml"/><Relationship Id="rId15" Type="http://schemas.openxmlformats.org/officeDocument/2006/relationships/customXml" Target="../ink/ink101.xml"/><Relationship Id="rId23" Type="http://schemas.openxmlformats.org/officeDocument/2006/relationships/customXml" Target="../ink/ink105.xml"/><Relationship Id="rId10" Type="http://schemas.openxmlformats.org/officeDocument/2006/relationships/image" Target="../media/image85.png"/><Relationship Id="rId19" Type="http://schemas.openxmlformats.org/officeDocument/2006/relationships/customXml" Target="../ink/ink103.xml"/><Relationship Id="rId4" Type="http://schemas.openxmlformats.org/officeDocument/2006/relationships/image" Target="../media/image75.png"/><Relationship Id="rId9" Type="http://schemas.openxmlformats.org/officeDocument/2006/relationships/customXml" Target="../ink/ink98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12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07.xml"/><Relationship Id="rId21" Type="http://schemas.openxmlformats.org/officeDocument/2006/relationships/customXml" Target="../ink/ink116.xml"/><Relationship Id="rId7" Type="http://schemas.openxmlformats.org/officeDocument/2006/relationships/customXml" Target="../ink/ink109.xml"/><Relationship Id="rId12" Type="http://schemas.openxmlformats.org/officeDocument/2006/relationships/image" Target="../media/image86.png"/><Relationship Id="rId17" Type="http://schemas.openxmlformats.org/officeDocument/2006/relationships/customXml" Target="../ink/ink114.xml"/><Relationship Id="rId25" Type="http://schemas.openxmlformats.org/officeDocument/2006/relationships/customXml" Target="../ink/ink118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11.xml"/><Relationship Id="rId24" Type="http://schemas.openxmlformats.org/officeDocument/2006/relationships/image" Target="../media/image95.png"/><Relationship Id="rId5" Type="http://schemas.openxmlformats.org/officeDocument/2006/relationships/customXml" Target="../ink/ink108.xml"/><Relationship Id="rId15" Type="http://schemas.openxmlformats.org/officeDocument/2006/relationships/customXml" Target="../ink/ink113.xml"/><Relationship Id="rId23" Type="http://schemas.openxmlformats.org/officeDocument/2006/relationships/customXml" Target="../ink/ink117.xml"/><Relationship Id="rId10" Type="http://schemas.openxmlformats.org/officeDocument/2006/relationships/image" Target="../media/image85.png"/><Relationship Id="rId19" Type="http://schemas.openxmlformats.org/officeDocument/2006/relationships/customXml" Target="../ink/ink115.xml"/><Relationship Id="rId4" Type="http://schemas.openxmlformats.org/officeDocument/2006/relationships/image" Target="../media/image75.png"/><Relationship Id="rId9" Type="http://schemas.openxmlformats.org/officeDocument/2006/relationships/customXml" Target="../ink/ink110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24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19.xml"/><Relationship Id="rId21" Type="http://schemas.openxmlformats.org/officeDocument/2006/relationships/customXml" Target="../ink/ink128.xml"/><Relationship Id="rId7" Type="http://schemas.openxmlformats.org/officeDocument/2006/relationships/customXml" Target="../ink/ink121.xml"/><Relationship Id="rId12" Type="http://schemas.openxmlformats.org/officeDocument/2006/relationships/image" Target="../media/image86.png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23.xml"/><Relationship Id="rId24" Type="http://schemas.openxmlformats.org/officeDocument/2006/relationships/image" Target="../media/image95.png"/><Relationship Id="rId5" Type="http://schemas.openxmlformats.org/officeDocument/2006/relationships/customXml" Target="../ink/ink120.xml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image" Target="../media/image96.png"/><Relationship Id="rId10" Type="http://schemas.openxmlformats.org/officeDocument/2006/relationships/image" Target="../media/image85.png"/><Relationship Id="rId19" Type="http://schemas.openxmlformats.org/officeDocument/2006/relationships/customXml" Target="../ink/ink127.xml"/><Relationship Id="rId4" Type="http://schemas.openxmlformats.org/officeDocument/2006/relationships/image" Target="../media/image75.png"/><Relationship Id="rId9" Type="http://schemas.openxmlformats.org/officeDocument/2006/relationships/customXml" Target="../ink/ink122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3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137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32.xml"/><Relationship Id="rId21" Type="http://schemas.openxmlformats.org/officeDocument/2006/relationships/customXml" Target="../ink/ink141.xml"/><Relationship Id="rId7" Type="http://schemas.openxmlformats.org/officeDocument/2006/relationships/customXml" Target="../ink/ink134.xml"/><Relationship Id="rId12" Type="http://schemas.openxmlformats.org/officeDocument/2006/relationships/image" Target="../media/image86.png"/><Relationship Id="rId17" Type="http://schemas.openxmlformats.org/officeDocument/2006/relationships/customXml" Target="../ink/ink139.xml"/><Relationship Id="rId25" Type="http://schemas.openxmlformats.org/officeDocument/2006/relationships/customXml" Target="../ink/ink143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136.xml"/><Relationship Id="rId24" Type="http://schemas.openxmlformats.org/officeDocument/2006/relationships/image" Target="../media/image95.png"/><Relationship Id="rId5" Type="http://schemas.openxmlformats.org/officeDocument/2006/relationships/customXml" Target="../ink/ink133.xml"/><Relationship Id="rId15" Type="http://schemas.openxmlformats.org/officeDocument/2006/relationships/customXml" Target="../ink/ink138.xml"/><Relationship Id="rId23" Type="http://schemas.openxmlformats.org/officeDocument/2006/relationships/customXml" Target="../ink/ink142.xml"/><Relationship Id="rId28" Type="http://schemas.openxmlformats.org/officeDocument/2006/relationships/image" Target="../media/image97.png"/><Relationship Id="rId10" Type="http://schemas.openxmlformats.org/officeDocument/2006/relationships/image" Target="../media/image85.png"/><Relationship Id="rId19" Type="http://schemas.openxmlformats.org/officeDocument/2006/relationships/customXml" Target="../ink/ink140.xml"/><Relationship Id="rId4" Type="http://schemas.openxmlformats.org/officeDocument/2006/relationships/image" Target="../media/image75.png"/><Relationship Id="rId9" Type="http://schemas.openxmlformats.org/officeDocument/2006/relationships/customXml" Target="../ink/ink135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44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customXml" Target="../ink/ink145.xml"/><Relationship Id="rId7" Type="http://schemas.openxmlformats.org/officeDocument/2006/relationships/customXml" Target="../ink/ink1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146.xml"/><Relationship Id="rId4" Type="http://schemas.openxmlformats.org/officeDocument/2006/relationships/image" Target="../media/image8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customXml" Target="../ink/ink148.xml"/><Relationship Id="rId7" Type="http://schemas.openxmlformats.org/officeDocument/2006/relationships/customXml" Target="../ink/ink1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customXml" Target="../ink/ink149.xml"/><Relationship Id="rId4" Type="http://schemas.openxmlformats.org/officeDocument/2006/relationships/image" Target="../media/image8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56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51.xml"/><Relationship Id="rId21" Type="http://schemas.openxmlformats.org/officeDocument/2006/relationships/customXml" Target="../ink/ink160.xml"/><Relationship Id="rId7" Type="http://schemas.openxmlformats.org/officeDocument/2006/relationships/customXml" Target="../ink/ink153.xml"/><Relationship Id="rId12" Type="http://schemas.openxmlformats.org/officeDocument/2006/relationships/image" Target="../media/image83.png"/><Relationship Id="rId17" Type="http://schemas.openxmlformats.org/officeDocument/2006/relationships/customXml" Target="../ink/ink158.xml"/><Relationship Id="rId25" Type="http://schemas.openxmlformats.org/officeDocument/2006/relationships/customXml" Target="../ink/ink162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1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55.xml"/><Relationship Id="rId24" Type="http://schemas.openxmlformats.org/officeDocument/2006/relationships/image" Target="../media/image95.png"/><Relationship Id="rId5" Type="http://schemas.openxmlformats.org/officeDocument/2006/relationships/customXml" Target="../ink/ink152.xml"/><Relationship Id="rId15" Type="http://schemas.openxmlformats.org/officeDocument/2006/relationships/customXml" Target="../ink/ink157.xml"/><Relationship Id="rId23" Type="http://schemas.openxmlformats.org/officeDocument/2006/relationships/customXml" Target="../ink/ink161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59.xml"/><Relationship Id="rId4" Type="http://schemas.openxmlformats.org/officeDocument/2006/relationships/image" Target="../media/image84.png"/><Relationship Id="rId9" Type="http://schemas.openxmlformats.org/officeDocument/2006/relationships/customXml" Target="../ink/ink154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63.xml"/><Relationship Id="rId30" Type="http://schemas.openxmlformats.org/officeDocument/2006/relationships/image" Target="../media/image9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70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65.xml"/><Relationship Id="rId21" Type="http://schemas.openxmlformats.org/officeDocument/2006/relationships/customXml" Target="../ink/ink174.xml"/><Relationship Id="rId7" Type="http://schemas.openxmlformats.org/officeDocument/2006/relationships/customXml" Target="../ink/ink167.xml"/><Relationship Id="rId12" Type="http://schemas.openxmlformats.org/officeDocument/2006/relationships/image" Target="../media/image83.png"/><Relationship Id="rId17" Type="http://schemas.openxmlformats.org/officeDocument/2006/relationships/customXml" Target="../ink/ink172.xml"/><Relationship Id="rId25" Type="http://schemas.openxmlformats.org/officeDocument/2006/relationships/customXml" Target="../ink/ink176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1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69.xml"/><Relationship Id="rId24" Type="http://schemas.openxmlformats.org/officeDocument/2006/relationships/image" Target="../media/image95.png"/><Relationship Id="rId5" Type="http://schemas.openxmlformats.org/officeDocument/2006/relationships/customXml" Target="../ink/ink166.xml"/><Relationship Id="rId15" Type="http://schemas.openxmlformats.org/officeDocument/2006/relationships/customXml" Target="../ink/ink171.xml"/><Relationship Id="rId23" Type="http://schemas.openxmlformats.org/officeDocument/2006/relationships/customXml" Target="../ink/ink175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73.xml"/><Relationship Id="rId4" Type="http://schemas.openxmlformats.org/officeDocument/2006/relationships/image" Target="../media/image84.png"/><Relationship Id="rId9" Type="http://schemas.openxmlformats.org/officeDocument/2006/relationships/customXml" Target="../ink/ink168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77.xml"/><Relationship Id="rId30" Type="http://schemas.openxmlformats.org/officeDocument/2006/relationships/image" Target="../media/image9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84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79.xml"/><Relationship Id="rId21" Type="http://schemas.openxmlformats.org/officeDocument/2006/relationships/customXml" Target="../ink/ink188.xml"/><Relationship Id="rId7" Type="http://schemas.openxmlformats.org/officeDocument/2006/relationships/customXml" Target="../ink/ink181.xml"/><Relationship Id="rId12" Type="http://schemas.openxmlformats.org/officeDocument/2006/relationships/image" Target="../media/image83.png"/><Relationship Id="rId17" Type="http://schemas.openxmlformats.org/officeDocument/2006/relationships/customXml" Target="../ink/ink186.xml"/><Relationship Id="rId25" Type="http://schemas.openxmlformats.org/officeDocument/2006/relationships/customXml" Target="../ink/ink190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1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83.xml"/><Relationship Id="rId24" Type="http://schemas.openxmlformats.org/officeDocument/2006/relationships/image" Target="../media/image95.png"/><Relationship Id="rId5" Type="http://schemas.openxmlformats.org/officeDocument/2006/relationships/customXml" Target="../ink/ink180.xml"/><Relationship Id="rId15" Type="http://schemas.openxmlformats.org/officeDocument/2006/relationships/customXml" Target="../ink/ink185.xml"/><Relationship Id="rId23" Type="http://schemas.openxmlformats.org/officeDocument/2006/relationships/customXml" Target="../ink/ink189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187.xml"/><Relationship Id="rId31" Type="http://schemas.openxmlformats.org/officeDocument/2006/relationships/image" Target="../media/image59.jpeg"/><Relationship Id="rId4" Type="http://schemas.openxmlformats.org/officeDocument/2006/relationships/image" Target="../media/image84.png"/><Relationship Id="rId9" Type="http://schemas.openxmlformats.org/officeDocument/2006/relationships/customXml" Target="../ink/ink182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191.xml"/><Relationship Id="rId30" Type="http://schemas.openxmlformats.org/officeDocument/2006/relationships/image" Target="../media/image9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customXml" Target="../ink/ink198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193.xml"/><Relationship Id="rId21" Type="http://schemas.openxmlformats.org/officeDocument/2006/relationships/customXml" Target="../ink/ink202.xml"/><Relationship Id="rId7" Type="http://schemas.openxmlformats.org/officeDocument/2006/relationships/customXml" Target="../ink/ink195.xml"/><Relationship Id="rId12" Type="http://schemas.openxmlformats.org/officeDocument/2006/relationships/image" Target="../media/image83.png"/><Relationship Id="rId17" Type="http://schemas.openxmlformats.org/officeDocument/2006/relationships/customXml" Target="../ink/ink200.xml"/><Relationship Id="rId25" Type="http://schemas.openxmlformats.org/officeDocument/2006/relationships/customXml" Target="../ink/ink204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0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197.xml"/><Relationship Id="rId24" Type="http://schemas.openxmlformats.org/officeDocument/2006/relationships/image" Target="../media/image95.png"/><Relationship Id="rId32" Type="http://schemas.openxmlformats.org/officeDocument/2006/relationships/image" Target="../media/image101.png"/><Relationship Id="rId5" Type="http://schemas.openxmlformats.org/officeDocument/2006/relationships/customXml" Target="../ink/ink194.xml"/><Relationship Id="rId15" Type="http://schemas.openxmlformats.org/officeDocument/2006/relationships/customXml" Target="../ink/ink199.xml"/><Relationship Id="rId23" Type="http://schemas.openxmlformats.org/officeDocument/2006/relationships/customXml" Target="../ink/ink203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01.xml"/><Relationship Id="rId31" Type="http://schemas.openxmlformats.org/officeDocument/2006/relationships/customXml" Target="../ink/ink207.xml"/><Relationship Id="rId4" Type="http://schemas.openxmlformats.org/officeDocument/2006/relationships/image" Target="../media/image84.png"/><Relationship Id="rId9" Type="http://schemas.openxmlformats.org/officeDocument/2006/relationships/customXml" Target="../ink/ink196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05.xml"/><Relationship Id="rId30" Type="http://schemas.openxmlformats.org/officeDocument/2006/relationships/image" Target="../media/image99.png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3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208.xml"/><Relationship Id="rId21" Type="http://schemas.openxmlformats.org/officeDocument/2006/relationships/customXml" Target="../ink/ink217.xml"/><Relationship Id="rId34" Type="http://schemas.openxmlformats.org/officeDocument/2006/relationships/image" Target="../media/image103.png"/><Relationship Id="rId7" Type="http://schemas.openxmlformats.org/officeDocument/2006/relationships/customXml" Target="../ink/ink210.xml"/><Relationship Id="rId12" Type="http://schemas.openxmlformats.org/officeDocument/2006/relationships/image" Target="../media/image83.png"/><Relationship Id="rId17" Type="http://schemas.openxmlformats.org/officeDocument/2006/relationships/customXml" Target="../ink/ink215.xml"/><Relationship Id="rId25" Type="http://schemas.openxmlformats.org/officeDocument/2006/relationships/customXml" Target="../ink/ink219.xml"/><Relationship Id="rId33" Type="http://schemas.openxmlformats.org/officeDocument/2006/relationships/customXml" Target="../ink/ink223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212.xml"/><Relationship Id="rId24" Type="http://schemas.openxmlformats.org/officeDocument/2006/relationships/image" Target="../media/image95.png"/><Relationship Id="rId32" Type="http://schemas.openxmlformats.org/officeDocument/2006/relationships/image" Target="../media/image102.png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23" Type="http://schemas.openxmlformats.org/officeDocument/2006/relationships/customXml" Target="../ink/ink218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16.xml"/><Relationship Id="rId31" Type="http://schemas.openxmlformats.org/officeDocument/2006/relationships/customXml" Target="../ink/ink222.xml"/><Relationship Id="rId4" Type="http://schemas.openxmlformats.org/officeDocument/2006/relationships/image" Target="../media/image84.png"/><Relationship Id="rId9" Type="http://schemas.openxmlformats.org/officeDocument/2006/relationships/customXml" Target="../ink/ink211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20.xml"/><Relationship Id="rId30" Type="http://schemas.openxmlformats.org/officeDocument/2006/relationships/image" Target="../media/image99.png"/><Relationship Id="rId8" Type="http://schemas.openxmlformats.org/officeDocument/2006/relationships/image" Target="../media/image86.png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9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224.xml"/><Relationship Id="rId21" Type="http://schemas.openxmlformats.org/officeDocument/2006/relationships/customXml" Target="../ink/ink233.xml"/><Relationship Id="rId34" Type="http://schemas.openxmlformats.org/officeDocument/2006/relationships/image" Target="../media/image105.png"/><Relationship Id="rId7" Type="http://schemas.openxmlformats.org/officeDocument/2006/relationships/customXml" Target="../ink/ink226.xml"/><Relationship Id="rId12" Type="http://schemas.openxmlformats.org/officeDocument/2006/relationships/image" Target="../media/image83.png"/><Relationship Id="rId17" Type="http://schemas.openxmlformats.org/officeDocument/2006/relationships/customXml" Target="../ink/ink231.xml"/><Relationship Id="rId25" Type="http://schemas.openxmlformats.org/officeDocument/2006/relationships/customXml" Target="../ink/ink235.xml"/><Relationship Id="rId33" Type="http://schemas.openxmlformats.org/officeDocument/2006/relationships/customXml" Target="../ink/ink239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228.xml"/><Relationship Id="rId24" Type="http://schemas.openxmlformats.org/officeDocument/2006/relationships/image" Target="../media/image95.png"/><Relationship Id="rId32" Type="http://schemas.openxmlformats.org/officeDocument/2006/relationships/image" Target="../media/image104.png"/><Relationship Id="rId5" Type="http://schemas.openxmlformats.org/officeDocument/2006/relationships/customXml" Target="../ink/ink225.xml"/><Relationship Id="rId15" Type="http://schemas.openxmlformats.org/officeDocument/2006/relationships/customXml" Target="../ink/ink230.xml"/><Relationship Id="rId23" Type="http://schemas.openxmlformats.org/officeDocument/2006/relationships/customXml" Target="../ink/ink234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32.xml"/><Relationship Id="rId31" Type="http://schemas.openxmlformats.org/officeDocument/2006/relationships/customXml" Target="../ink/ink238.xml"/><Relationship Id="rId4" Type="http://schemas.openxmlformats.org/officeDocument/2006/relationships/image" Target="../media/image84.png"/><Relationship Id="rId9" Type="http://schemas.openxmlformats.org/officeDocument/2006/relationships/customXml" Target="../ink/ink227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36.xml"/><Relationship Id="rId30" Type="http://schemas.openxmlformats.org/officeDocument/2006/relationships/image" Target="../media/image99.png"/><Relationship Id="rId8" Type="http://schemas.openxmlformats.org/officeDocument/2006/relationships/image" Target="../media/image8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5.xml"/><Relationship Id="rId18" Type="http://schemas.openxmlformats.org/officeDocument/2006/relationships/image" Target="../media/image88.png"/><Relationship Id="rId26" Type="http://schemas.openxmlformats.org/officeDocument/2006/relationships/image" Target="../media/image92.png"/><Relationship Id="rId3" Type="http://schemas.openxmlformats.org/officeDocument/2006/relationships/customXml" Target="../ink/ink240.xml"/><Relationship Id="rId21" Type="http://schemas.openxmlformats.org/officeDocument/2006/relationships/customXml" Target="../ink/ink249.xml"/><Relationship Id="rId34" Type="http://schemas.openxmlformats.org/officeDocument/2006/relationships/image" Target="../media/image105.png"/><Relationship Id="rId7" Type="http://schemas.openxmlformats.org/officeDocument/2006/relationships/customXml" Target="../ink/ink242.xml"/><Relationship Id="rId12" Type="http://schemas.openxmlformats.org/officeDocument/2006/relationships/image" Target="../media/image83.png"/><Relationship Id="rId17" Type="http://schemas.openxmlformats.org/officeDocument/2006/relationships/customXml" Target="../ink/ink247.xml"/><Relationship Id="rId25" Type="http://schemas.openxmlformats.org/officeDocument/2006/relationships/customXml" Target="../ink/ink251.xml"/><Relationship Id="rId33" Type="http://schemas.openxmlformats.org/officeDocument/2006/relationships/customXml" Target="../ink/ink255.xml"/><Relationship Id="rId2" Type="http://schemas.openxmlformats.org/officeDocument/2006/relationships/image" Target="../media/image1.png"/><Relationship Id="rId16" Type="http://schemas.openxmlformats.org/officeDocument/2006/relationships/image" Target="../media/image81.png"/><Relationship Id="rId20" Type="http://schemas.openxmlformats.org/officeDocument/2006/relationships/image" Target="../media/image93.png"/><Relationship Id="rId29" Type="http://schemas.openxmlformats.org/officeDocument/2006/relationships/customXml" Target="../ink/ink2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customXml" Target="../ink/ink244.xml"/><Relationship Id="rId24" Type="http://schemas.openxmlformats.org/officeDocument/2006/relationships/image" Target="../media/image95.png"/><Relationship Id="rId32" Type="http://schemas.openxmlformats.org/officeDocument/2006/relationships/image" Target="../media/image104.png"/><Relationship Id="rId5" Type="http://schemas.openxmlformats.org/officeDocument/2006/relationships/customXml" Target="../ink/ink241.xml"/><Relationship Id="rId15" Type="http://schemas.openxmlformats.org/officeDocument/2006/relationships/customXml" Target="../ink/ink246.xml"/><Relationship Id="rId23" Type="http://schemas.openxmlformats.org/officeDocument/2006/relationships/customXml" Target="../ink/ink250.xml"/><Relationship Id="rId28" Type="http://schemas.openxmlformats.org/officeDocument/2006/relationships/image" Target="../media/image97.png"/><Relationship Id="rId10" Type="http://schemas.openxmlformats.org/officeDocument/2006/relationships/image" Target="../media/image75.png"/><Relationship Id="rId19" Type="http://schemas.openxmlformats.org/officeDocument/2006/relationships/customXml" Target="../ink/ink248.xml"/><Relationship Id="rId31" Type="http://schemas.openxmlformats.org/officeDocument/2006/relationships/customXml" Target="../ink/ink254.xml"/><Relationship Id="rId4" Type="http://schemas.openxmlformats.org/officeDocument/2006/relationships/image" Target="../media/image84.png"/><Relationship Id="rId9" Type="http://schemas.openxmlformats.org/officeDocument/2006/relationships/customXml" Target="../ink/ink243.xml"/><Relationship Id="rId14" Type="http://schemas.openxmlformats.org/officeDocument/2006/relationships/image" Target="../media/image87.png"/><Relationship Id="rId22" Type="http://schemas.openxmlformats.org/officeDocument/2006/relationships/image" Target="../media/image94.png"/><Relationship Id="rId27" Type="http://schemas.openxmlformats.org/officeDocument/2006/relationships/customXml" Target="../ink/ink252.xml"/><Relationship Id="rId30" Type="http://schemas.openxmlformats.org/officeDocument/2006/relationships/image" Target="../media/image99.png"/><Relationship Id="rId8" Type="http://schemas.openxmlformats.org/officeDocument/2006/relationships/image" Target="../media/image86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customXml" Target="../ink/ink256.xml"/><Relationship Id="rId7" Type="http://schemas.openxmlformats.org/officeDocument/2006/relationships/customXml" Target="../ink/ink25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customXml" Target="../ink/ink257.xml"/><Relationship Id="rId4" Type="http://schemas.openxmlformats.org/officeDocument/2006/relationships/image" Target="../media/image106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jpe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0400" y="3237922"/>
            <a:ext cx="5892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Transport Layer (Multiplexing, Error Checking)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13" y="31833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5" y="3416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45" y="364744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8634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38" y="411011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434476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5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F28729E-00A8-237D-2835-F3AA026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1" y="3136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45CE980-6304-FA4D-CBB7-D08149D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63" y="336989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CA6949D-BFDF-128C-A889-485CCAB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33" y="360056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5238B67E-6849-BF1C-AD08-75006BEE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49" y="381655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3EDE181-7718-E296-A3F2-7B3FE52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26" y="40632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6" y="427923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A2C148E6-FB47-A92F-5D9B-68C8E7C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4" y="3434918"/>
            <a:ext cx="1266549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</p:spTree>
    <p:extLst>
      <p:ext uri="{BB962C8B-B14F-4D97-AF65-F5344CB8AC3E}">
        <p14:creationId xmlns:p14="http://schemas.microsoft.com/office/powerpoint/2010/main" val="211981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713" y="31833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275" y="3416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945" y="364744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461" y="38634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38" y="411011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215" y="434476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65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FF28729E-00A8-237D-2835-F3AA0263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501" y="3136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145CE980-6304-FA4D-CBB7-D08149DF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63" y="336989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ECA6949D-BFDF-128C-A889-485CCAB56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733" y="360056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5238B67E-6849-BF1C-AD08-75006BEE7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49" y="381655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23EDE181-7718-E296-A3F2-7B3FE52FE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5626" y="406323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136" y="427923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A2C148E6-FB47-A92F-5D9B-68C8E7C4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304" y="3434918"/>
            <a:ext cx="1266549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63D89EF-E19D-16DF-6D35-C23BB3CC4A3F}"/>
              </a:ext>
            </a:extLst>
          </p:cNvPr>
          <p:cNvSpPr/>
          <p:nvPr/>
        </p:nvSpPr>
        <p:spPr>
          <a:xfrm>
            <a:off x="5754013" y="3465184"/>
            <a:ext cx="70642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74D03F8-A9C1-854A-DEAF-F396BAED4413}"/>
              </a:ext>
            </a:extLst>
          </p:cNvPr>
          <p:cNvSpPr/>
          <p:nvPr/>
        </p:nvSpPr>
        <p:spPr>
          <a:xfrm rot="10800000">
            <a:off x="5639770" y="3893067"/>
            <a:ext cx="70642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09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29" y="3124189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556082A4-027C-B807-3AEA-C414FB980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794" y="391378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5E81985-2F0D-B724-0380-7A17773C823F}"/>
              </a:ext>
            </a:extLst>
          </p:cNvPr>
          <p:cNvSpPr txBox="1"/>
          <p:nvPr/>
        </p:nvSpPr>
        <p:spPr>
          <a:xfrm>
            <a:off x="3429000" y="5878413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delivering it to the postal service worker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58151E-49D0-97F7-996F-F1E1B7D782CD}"/>
              </a:ext>
            </a:extLst>
          </p:cNvPr>
          <p:cNvSpPr txBox="1"/>
          <p:nvPr/>
        </p:nvSpPr>
        <p:spPr>
          <a:xfrm>
            <a:off x="4560014" y="1434430"/>
            <a:ext cx="3437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new mail arrives, Bill and Ann receive it from the postman and distribute it to the correct cousin</a:t>
            </a:r>
          </a:p>
        </p:txBody>
      </p:sp>
      <p:pic>
        <p:nvPicPr>
          <p:cNvPr id="26" name="Picture 8">
            <a:extLst>
              <a:ext uri="{FF2B5EF4-FFF2-40B4-BE49-F238E27FC236}">
                <a16:creationId xmlns:a16="http://schemas.microsoft.com/office/drawing/2014/main" id="{B3E33B09-9C24-CF98-47AB-1CD31F8A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26" y="312418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6BEF82F-C120-80AB-BAD6-E80C73E336E0}"/>
              </a:ext>
            </a:extLst>
          </p:cNvPr>
          <p:cNvCxnSpPr>
            <a:stCxn id="30" idx="1"/>
          </p:cNvCxnSpPr>
          <p:nvPr/>
        </p:nvCxnSpPr>
        <p:spPr>
          <a:xfrm flipH="1" flipV="1">
            <a:off x="2056629" y="3327276"/>
            <a:ext cx="1877165" cy="72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9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</p:txBody>
      </p:sp>
    </p:spTree>
    <p:extLst>
      <p:ext uri="{BB962C8B-B14F-4D97-AF65-F5344CB8AC3E}">
        <p14:creationId xmlns:p14="http://schemas.microsoft.com/office/powerpoint/2010/main" val="296007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</p:txBody>
      </p:sp>
    </p:spTree>
    <p:extLst>
      <p:ext uri="{BB962C8B-B14F-4D97-AF65-F5344CB8AC3E}">
        <p14:creationId xmlns:p14="http://schemas.microsoft.com/office/powerpoint/2010/main" val="2404131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710949" y="877065"/>
            <a:ext cx="4756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42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7564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34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Network Layer/Network core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99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Network Layer/Network core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B2CA-5E7D-AB66-AE14-59963647E0E8}"/>
              </a:ext>
            </a:extLst>
          </p:cNvPr>
          <p:cNvSpPr txBox="1"/>
          <p:nvPr/>
        </p:nvSpPr>
        <p:spPr>
          <a:xfrm>
            <a:off x="2133600" y="5410200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perspective of the cousins, Bill and Ann are the postal service</a:t>
            </a:r>
          </a:p>
        </p:txBody>
      </p:sp>
    </p:spTree>
    <p:extLst>
      <p:ext uri="{BB962C8B-B14F-4D97-AF65-F5344CB8AC3E}">
        <p14:creationId xmlns:p14="http://schemas.microsoft.com/office/powerpoint/2010/main" val="3068299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189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pic>
        <p:nvPicPr>
          <p:cNvPr id="5122" name="Picture 2" descr="Free Mailman Cliparts, Download Free Mailman Cliparts png images, Free  ClipArts on Clipart Library">
            <a:extLst>
              <a:ext uri="{FF2B5EF4-FFF2-40B4-BE49-F238E27FC236}">
                <a16:creationId xmlns:a16="http://schemas.microsoft.com/office/drawing/2014/main" id="{3ADC4573-D450-87C6-2225-8EE155415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278" y="3118871"/>
            <a:ext cx="1115773" cy="149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A7F0C41-951C-D323-D268-DA64E6E49E58}"/>
              </a:ext>
            </a:extLst>
          </p:cNvPr>
          <p:cNvSpPr txBox="1"/>
          <p:nvPr/>
        </p:nvSpPr>
        <p:spPr>
          <a:xfrm>
            <a:off x="3883266" y="875001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Letters in envelopes = Application messages</a:t>
            </a:r>
          </a:p>
          <a:p>
            <a:r>
              <a:rPr lang="en-US" dirty="0"/>
              <a:t>Cousins = Processes</a:t>
            </a:r>
          </a:p>
          <a:p>
            <a:r>
              <a:rPr lang="en-US" dirty="0"/>
              <a:t>Houses = Hosts/End systems</a:t>
            </a:r>
          </a:p>
          <a:p>
            <a:r>
              <a:rPr lang="en-US" dirty="0"/>
              <a:t>Ann and Bill = Transport Layer Protocol</a:t>
            </a:r>
          </a:p>
          <a:p>
            <a:r>
              <a:rPr lang="en-US" dirty="0"/>
              <a:t>Postal Service = Network Layer/Network core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AB2CA-5E7D-AB66-AE14-59963647E0E8}"/>
              </a:ext>
            </a:extLst>
          </p:cNvPr>
          <p:cNvSpPr txBox="1"/>
          <p:nvPr/>
        </p:nvSpPr>
        <p:spPr>
          <a:xfrm>
            <a:off x="2133600" y="5410200"/>
            <a:ext cx="745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perspective of the cousins, Bill and Ann are the postal 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C07AB2-C651-9CAE-B526-72BAB32F4AC9}"/>
              </a:ext>
            </a:extLst>
          </p:cNvPr>
          <p:cNvSpPr txBox="1"/>
          <p:nvPr/>
        </p:nvSpPr>
        <p:spPr>
          <a:xfrm>
            <a:off x="4419600" y="59413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Bill and Ann are sick?</a:t>
            </a:r>
          </a:p>
        </p:txBody>
      </p:sp>
    </p:spTree>
    <p:extLst>
      <p:ext uri="{BB962C8B-B14F-4D97-AF65-F5344CB8AC3E}">
        <p14:creationId xmlns:p14="http://schemas.microsoft.com/office/powerpoint/2010/main" val="267448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685800" y="1371600"/>
            <a:ext cx="886813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PA1 Due </a:t>
            </a:r>
            <a:r>
              <a:rPr lang="en-US" sz="2000" b="1" dirty="0"/>
              <a:t>Sunday</a:t>
            </a:r>
            <a:r>
              <a:rPr lang="en-US" sz="2000" dirty="0"/>
              <a:t> @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Files must be pushed to a PA1 folder on your GitHub Repo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Video demo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Submit your repo link to D2L when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time.sleep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after your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.send </a:t>
            </a:r>
            <a:r>
              <a:rPr lang="en-US" sz="2000" dirty="0"/>
              <a:t>calls can resolve timing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Quiz on Friday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3CD069-F558-8E2D-AFA6-B4C1FCA7C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56434"/>
            <a:ext cx="7820025" cy="4847810"/>
          </a:xfrm>
          <a:prstGeom prst="rect">
            <a:avLst/>
          </a:prstGeom>
        </p:spPr>
      </p:pic>
      <p:pic>
        <p:nvPicPr>
          <p:cNvPr id="2050" name="Picture 2" descr="Pin on Informatik">
            <a:extLst>
              <a:ext uri="{FF2B5EF4-FFF2-40B4-BE49-F238E27FC236}">
                <a16:creationId xmlns:a16="http://schemas.microsoft.com/office/drawing/2014/main" id="{6C96E169-720C-D1C9-9C68-3899671C9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7" r="1878"/>
          <a:stretch/>
        </p:blipFill>
        <p:spPr bwMode="auto">
          <a:xfrm>
            <a:off x="8566626" y="1905000"/>
            <a:ext cx="2983548" cy="4032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38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341262"/>
            <a:ext cx="7305675" cy="33242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478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5D5C00-1D01-A9D3-151D-C5195ADF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280" y="3145884"/>
            <a:ext cx="4349558" cy="3022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D4D624-ECF3-80D1-AFC6-156932038A5D}"/>
              </a:ext>
            </a:extLst>
          </p:cNvPr>
          <p:cNvSpPr txBox="1"/>
          <p:nvPr/>
        </p:nvSpPr>
        <p:spPr>
          <a:xfrm>
            <a:off x="4711864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from the Application Layer/Session Layer are split into smaller chunks called </a:t>
            </a:r>
            <a:r>
              <a:rPr lang="en-US" b="1" dirty="0"/>
              <a:t>segments</a:t>
            </a:r>
            <a:r>
              <a:rPr lang="en-US" dirty="0"/>
              <a:t>, and passed into the network layer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9620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68B6C1F-695A-BA17-8CFD-FC8D7FE18401}"/>
              </a:ext>
            </a:extLst>
          </p:cNvPr>
          <p:cNvSpPr txBox="1"/>
          <p:nvPr/>
        </p:nvSpPr>
        <p:spPr>
          <a:xfrm>
            <a:off x="228600" y="2441084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Transport layer delivers to </a:t>
            </a:r>
            <a:r>
              <a:rPr lang="en-US" b="1" dirty="0"/>
              <a:t>sockets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4D624-ECF3-80D1-AFC6-156932038A5D}"/>
              </a:ext>
            </a:extLst>
          </p:cNvPr>
          <p:cNvSpPr txBox="1"/>
          <p:nvPr/>
        </p:nvSpPr>
        <p:spPr>
          <a:xfrm>
            <a:off x="4711864" y="4038600"/>
            <a:ext cx="5562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from the network layer arrive as segments. Transport layer must reassemble to send it to the correct process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AECED0-647B-5546-0FAA-A901421AA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387025"/>
            <a:ext cx="38766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222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33400" y="251460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084AB0-2776-3936-3D66-F5329B6B3BFB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68E326-E304-8977-B350-6970CE6D7E95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B5B00B-D5E1-1CD6-7D8C-C602A0F62167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56C29FD-C110-EB4D-799F-B12DB1BEBCFA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56C29FD-C110-EB4D-799F-B12DB1BEBC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931" y="4179633"/>
                <a:ext cx="1468440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C56DCC-150F-576F-4A75-59ACD4D06099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F8FADA9-FB40-EF6C-2503-14B28D022EC1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F8FADA9-FB40-EF6C-2503-14B28D022E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40611" y="4430193"/>
                <a:ext cx="1047960" cy="19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136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1C497C-8868-EC2A-0E8F-76824FB38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45" y="802458"/>
            <a:ext cx="5400675" cy="24574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0EDACC-ED68-C4B0-094F-CE3C715B7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5DC01C-9C6C-ABA4-3461-051D497119B2}"/>
              </a:ext>
            </a:extLst>
          </p:cNvPr>
          <p:cNvSpPr txBox="1"/>
          <p:nvPr/>
        </p:nvSpPr>
        <p:spPr>
          <a:xfrm>
            <a:off x="505368" y="2000253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3112041" y="312078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FFBFCC-F0D6-930C-EFD6-722B1F5A8887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4FB7BC-72FA-BD3C-D3A7-2A6D8A535CD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941A52-80A5-66E1-ED13-2572AEBEC1AE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148F2B-4AAB-1F6D-90AE-5C4CC3E666BF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16E6C5-8947-B9D0-F653-DE8DF0240A25}"/>
              </a:ext>
            </a:extLst>
          </p:cNvPr>
          <p:cNvSpPr/>
          <p:nvPr/>
        </p:nvSpPr>
        <p:spPr>
          <a:xfrm>
            <a:off x="1844407" y="3354191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533400" y="352717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5BEDF73-F48B-25EA-01D6-D7B46AF4ECEA}"/>
              </a:ext>
            </a:extLst>
          </p:cNvPr>
          <p:cNvSpPr/>
          <p:nvPr/>
        </p:nvSpPr>
        <p:spPr>
          <a:xfrm rot="15080749">
            <a:off x="3802763" y="4060280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ABAD79D-CBC8-3E20-0789-AC38D33D5CC3}"/>
              </a:ext>
            </a:extLst>
          </p:cNvPr>
          <p:cNvSpPr/>
          <p:nvPr/>
        </p:nvSpPr>
        <p:spPr>
          <a:xfrm rot="17783712">
            <a:off x="3054767" y="4096652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7725F73B-1E03-6730-63B2-B4F2CACE6A23}"/>
              </a:ext>
            </a:extLst>
          </p:cNvPr>
          <p:cNvSpPr/>
          <p:nvPr/>
        </p:nvSpPr>
        <p:spPr>
          <a:xfrm rot="13660700">
            <a:off x="1441917" y="4233379"/>
            <a:ext cx="981082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42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6091" y="4093233"/>
                <a:ext cx="68400" cy="14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851" y="397875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31" y="3966513"/>
                <a:ext cx="3250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39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</p:spTree>
    <p:extLst>
      <p:ext uri="{BB962C8B-B14F-4D97-AF65-F5344CB8AC3E}">
        <p14:creationId xmlns:p14="http://schemas.microsoft.com/office/powerpoint/2010/main" val="3613607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372600" y="25908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787938" y="197230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5A5CC8-9052-962A-B41F-EEDA4A35315C}"/>
              </a:ext>
            </a:extLst>
          </p:cNvPr>
          <p:cNvSpPr/>
          <p:nvPr/>
        </p:nvSpPr>
        <p:spPr>
          <a:xfrm>
            <a:off x="10792532" y="2399305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7543800" y="1409167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946476" y="135602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807AA1-31D0-9388-35E5-A18F2B7725B9}"/>
              </a:ext>
            </a:extLst>
          </p:cNvPr>
          <p:cNvSpPr/>
          <p:nvPr/>
        </p:nvSpPr>
        <p:spPr>
          <a:xfrm>
            <a:off x="1905000" y="1742103"/>
            <a:ext cx="7683662" cy="4387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hlinkClick r:id="rId12"/>
              </a:rPr>
              <a:t>https://en.wikipedia.org/wiki/List_of_TCP_and_UDP_port_numbers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4027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026" name="Picture 2" descr="Commonly used ports | Download Table">
            <a:extLst>
              <a:ext uri="{FF2B5EF4-FFF2-40B4-BE49-F238E27FC236}">
                <a16:creationId xmlns:a16="http://schemas.microsoft.com/office/drawing/2014/main" id="{E7FF7B7B-B927-18D9-E620-D5E9D081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5410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16958-36F4-FFBF-39D9-0D1FA119BC6A}"/>
              </a:ext>
            </a:extLst>
          </p:cNvPr>
          <p:cNvSpPr txBox="1"/>
          <p:nvPr/>
        </p:nvSpPr>
        <p:spPr>
          <a:xfrm>
            <a:off x="6561748" y="609600"/>
            <a:ext cx="39805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Ones you should probably remember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HTTP: 80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DNS: 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SSH: 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FTP: 20/21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SMTP: 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0FB978-22D8-4589-9D2F-96911BF0BCD7}"/>
              </a:ext>
            </a:extLst>
          </p:cNvPr>
          <p:cNvSpPr txBox="1"/>
          <p:nvPr/>
        </p:nvSpPr>
        <p:spPr>
          <a:xfrm>
            <a:off x="6676640" y="3276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request to register a service under a specific port number through the Internet Assigned Numbers Authority (</a:t>
            </a:r>
            <a:r>
              <a:rPr lang="en-US" b="1" dirty="0"/>
              <a:t>IANA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8846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0C06E-11DE-AF12-DD1C-8ECE0BFFB818}"/>
              </a:ext>
            </a:extLst>
          </p:cNvPr>
          <p:cNvSpPr txBox="1"/>
          <p:nvPr/>
        </p:nvSpPr>
        <p:spPr>
          <a:xfrm>
            <a:off x="7103435" y="22406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(Demultiplexing)</a:t>
            </a:r>
          </a:p>
        </p:txBody>
      </p:sp>
    </p:spTree>
    <p:extLst>
      <p:ext uri="{BB962C8B-B14F-4D97-AF65-F5344CB8AC3E}">
        <p14:creationId xmlns:p14="http://schemas.microsoft.com/office/powerpoint/2010/main" val="1308940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A5F87A-E197-95D0-DB3B-4117647C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09600"/>
            <a:ext cx="11658600" cy="5332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9C360E-594D-F40A-EAEA-39A424AB82BA}"/>
              </a:ext>
            </a:extLst>
          </p:cNvPr>
          <p:cNvSpPr txBox="1"/>
          <p:nvPr/>
        </p:nvSpPr>
        <p:spPr>
          <a:xfrm>
            <a:off x="228600" y="195379"/>
            <a:ext cx="1204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Put a README in head of your folders. Provide the video demo link, group members, and instructions for how to run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7081BB-D5B9-D35A-16AB-40388187CF5D}"/>
              </a:ext>
            </a:extLst>
          </p:cNvPr>
          <p:cNvSpPr/>
          <p:nvPr/>
        </p:nvSpPr>
        <p:spPr>
          <a:xfrm>
            <a:off x="152400" y="609600"/>
            <a:ext cx="838200" cy="305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1AE76B-1BC3-BF0C-EC31-F738AAA03CB2}"/>
              </a:ext>
            </a:extLst>
          </p:cNvPr>
          <p:cNvSpPr/>
          <p:nvPr/>
        </p:nvSpPr>
        <p:spPr>
          <a:xfrm>
            <a:off x="304800" y="1023853"/>
            <a:ext cx="4495800" cy="305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12041-931B-3200-4865-8848A4D749FC}"/>
              </a:ext>
            </a:extLst>
          </p:cNvPr>
          <p:cNvSpPr/>
          <p:nvPr/>
        </p:nvSpPr>
        <p:spPr>
          <a:xfrm>
            <a:off x="5257800" y="3587115"/>
            <a:ext cx="2590800" cy="305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7459C3-E9A2-BC09-8EBB-12F71798E6B5}"/>
              </a:ext>
            </a:extLst>
          </p:cNvPr>
          <p:cNvSpPr/>
          <p:nvPr/>
        </p:nvSpPr>
        <p:spPr>
          <a:xfrm>
            <a:off x="4818185" y="4270030"/>
            <a:ext cx="820615" cy="3059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21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0C06E-11DE-AF12-DD1C-8ECE0BFFB818}"/>
              </a:ext>
            </a:extLst>
          </p:cNvPr>
          <p:cNvSpPr txBox="1"/>
          <p:nvPr/>
        </p:nvSpPr>
        <p:spPr>
          <a:xfrm>
            <a:off x="7103435" y="22406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(Demultiplexing)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491D64-1500-1CFA-3946-61A69918628A}"/>
              </a:ext>
            </a:extLst>
          </p:cNvPr>
          <p:cNvCxnSpPr>
            <a:cxnSpLocks/>
          </p:cNvCxnSpPr>
          <p:nvPr/>
        </p:nvCxnSpPr>
        <p:spPr>
          <a:xfrm flipV="1">
            <a:off x="8388163" y="3112786"/>
            <a:ext cx="1092090" cy="258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93506D-8751-8C28-15F3-36E04593D840}"/>
              </a:ext>
            </a:extLst>
          </p:cNvPr>
          <p:cNvCxnSpPr>
            <a:cxnSpLocks/>
          </p:cNvCxnSpPr>
          <p:nvPr/>
        </p:nvCxnSpPr>
        <p:spPr>
          <a:xfrm>
            <a:off x="8388163" y="3402315"/>
            <a:ext cx="1048439" cy="18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F18BC8-AD16-1038-6799-38FE4782AAEF}"/>
              </a:ext>
            </a:extLst>
          </p:cNvPr>
          <p:cNvSpPr/>
          <p:nvPr/>
        </p:nvSpPr>
        <p:spPr>
          <a:xfrm>
            <a:off x="9525000" y="2877501"/>
            <a:ext cx="1600199" cy="1160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Port: 112233</a:t>
            </a:r>
          </a:p>
          <a:p>
            <a:pPr algn="ctr"/>
            <a:r>
              <a:rPr lang="en-US" dirty="0"/>
              <a:t>DST port:</a:t>
            </a:r>
          </a:p>
          <a:p>
            <a:pPr algn="ctr"/>
            <a:r>
              <a:rPr lang="en-US" dirty="0"/>
              <a:t>9254</a:t>
            </a:r>
          </a:p>
        </p:txBody>
      </p:sp>
    </p:spTree>
    <p:extLst>
      <p:ext uri="{BB962C8B-B14F-4D97-AF65-F5344CB8AC3E}">
        <p14:creationId xmlns:p14="http://schemas.microsoft.com/office/powerpoint/2010/main" val="13023892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protocol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90C06E-11DE-AF12-DD1C-8ECE0BFFB818}"/>
              </a:ext>
            </a:extLst>
          </p:cNvPr>
          <p:cNvSpPr txBox="1"/>
          <p:nvPr/>
        </p:nvSpPr>
        <p:spPr>
          <a:xfrm>
            <a:off x="7103435" y="224062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(Demultiplexing)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C491D64-1500-1CFA-3946-61A69918628A}"/>
              </a:ext>
            </a:extLst>
          </p:cNvPr>
          <p:cNvCxnSpPr>
            <a:cxnSpLocks/>
          </p:cNvCxnSpPr>
          <p:nvPr/>
        </p:nvCxnSpPr>
        <p:spPr>
          <a:xfrm flipV="1">
            <a:off x="8388163" y="3112786"/>
            <a:ext cx="1092090" cy="2586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393506D-8751-8C28-15F3-36E04593D840}"/>
              </a:ext>
            </a:extLst>
          </p:cNvPr>
          <p:cNvCxnSpPr>
            <a:cxnSpLocks/>
          </p:cNvCxnSpPr>
          <p:nvPr/>
        </p:nvCxnSpPr>
        <p:spPr>
          <a:xfrm>
            <a:off x="8388163" y="3402315"/>
            <a:ext cx="1048439" cy="189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E4F18BC8-AD16-1038-6799-38FE4782AAEF}"/>
              </a:ext>
            </a:extLst>
          </p:cNvPr>
          <p:cNvSpPr/>
          <p:nvPr/>
        </p:nvSpPr>
        <p:spPr>
          <a:xfrm>
            <a:off x="9525000" y="2877501"/>
            <a:ext cx="1600199" cy="11609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Port: 112233</a:t>
            </a:r>
          </a:p>
          <a:p>
            <a:pPr algn="ctr"/>
            <a:r>
              <a:rPr lang="en-US" dirty="0"/>
              <a:t>DST port:</a:t>
            </a:r>
          </a:p>
          <a:p>
            <a:pPr algn="ctr"/>
            <a:r>
              <a:rPr lang="en-US" dirty="0"/>
              <a:t>9254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0137699-8F70-82ED-597C-D3805226D194}"/>
                  </a:ext>
                </a:extLst>
              </p14:cNvPr>
              <p14:cNvContentPartPr/>
              <p14:nvPr/>
            </p14:nvContentPartPr>
            <p14:xfrm>
              <a:off x="9854853" y="3639853"/>
              <a:ext cx="1027800" cy="9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0137699-8F70-82ED-597C-D3805226D19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801213" y="3532213"/>
                <a:ext cx="11354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B23D02F-B839-36B8-C99B-E35D776ED316}"/>
                  </a:ext>
                </a:extLst>
              </p14:cNvPr>
              <p14:cNvContentPartPr/>
              <p14:nvPr/>
            </p14:nvContentPartPr>
            <p14:xfrm>
              <a:off x="10050693" y="3877093"/>
              <a:ext cx="63432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B23D02F-B839-36B8-C99B-E35D776ED31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996693" y="3769453"/>
                <a:ext cx="74196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2106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CAB631-F5F4-371C-25D4-2773C8D1486A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4238451"/>
              <a:ext cx="7722981" cy="1457502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4229452"/>
                <a:ext cx="7740621" cy="14751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8464364" y="4255801"/>
              <a:ext cx="307440" cy="161013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55375" y="4246796"/>
                <a:ext cx="325059" cy="178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A3CB63F1-7810-E0A8-034A-899B2B717BC7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1E121F4-451E-075E-4DFE-BB9759F557E2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01CD48-B2E6-3833-AFF6-DF221223AAA7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EB8F2F-86D2-4F02-E5B4-D079014F2284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637AAD1-6F90-1E05-1F13-E3D3C3BE8DCB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76D32-988F-3C9A-5BBD-A296C48F3E6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B7D68BE-DAE3-CE45-E1EE-9F38D6F7BBB7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54C19D-F056-53BD-9582-D25F1E066EFF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54BE86-F1AC-9A50-7500-E45ED98BB7E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34D43F3B-9C3B-5962-7472-8317CC61E9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4FFD791-01EF-980A-CF64-0E4FDE57E7A7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D9694F-F92E-7295-49CB-120A9D24573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2B87C9-42D8-8F72-982D-4EF58A6729FE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0F93E3-F736-4F96-7A18-A2A0B031E2C0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0E157-F0EE-A84E-360C-AED7B817F024}"/>
              </a:ext>
            </a:extLst>
          </p:cNvPr>
          <p:cNvSpPr/>
          <p:nvPr/>
        </p:nvSpPr>
        <p:spPr>
          <a:xfrm>
            <a:off x="8513062" y="3167774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8F607C-CCA0-62BB-9677-9864D415EFA9}"/>
              </a:ext>
            </a:extLst>
          </p:cNvPr>
          <p:cNvSpPr/>
          <p:nvPr/>
        </p:nvSpPr>
        <p:spPr>
          <a:xfrm rot="16200000">
            <a:off x="8089807" y="3205873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6CC36-697F-2A78-A3AF-D72C42765A6E}"/>
              </a:ext>
            </a:extLst>
          </p:cNvPr>
          <p:cNvSpPr txBox="1"/>
          <p:nvPr/>
        </p:nvSpPr>
        <p:spPr>
          <a:xfrm>
            <a:off x="6759547" y="307320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TCP/UDP</a:t>
            </a:r>
          </a:p>
          <a:p>
            <a:r>
              <a:rPr lang="en-US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79EE550-89D1-0550-B2B3-64D3CA8A12BA}"/>
                  </a:ext>
                </a:extLst>
              </p14:cNvPr>
              <p14:cNvContentPartPr/>
              <p14:nvPr/>
            </p14:nvContentPartPr>
            <p14:xfrm>
              <a:off x="8643813" y="1853173"/>
              <a:ext cx="1717200" cy="1203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79EE550-89D1-0550-B2B3-64D3CA8A12B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35173" y="1844173"/>
                <a:ext cx="1734840" cy="122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563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5F6D8B-AC5B-180F-F5A2-058DFC741E3F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B42890-FF84-EEB0-1EF3-1E65F01B369B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17845-4EBE-4DEA-2FD9-A779D146CC11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5240C1-EA0E-B352-D975-2C705758B290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A32986-D03D-6268-1BC9-51C8E11F3E17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E3E3BE-89B5-F27F-5CCE-40BC025C1BDA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3E5E15-5AC5-A4DE-CCFD-18DCAF61119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D3F24-235A-5378-4E59-21542F5BE56C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242F06-3290-AC37-1D19-E7AA78CDBDE9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9493AF-51F8-5793-3800-4F875BB6600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23258506-D4AB-F9C5-4CBB-C3B95C3C8D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31A591-A2DC-62DD-EFCF-168FD51722DE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3ACF2-7A8D-3792-4394-64F210BC285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3C9AF7-53BE-CBC6-B877-16124988DAAD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688E08-BF4B-B68C-86E2-B3A2D429E373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6D5837-F4F7-F95F-D2B8-11BF896769DD}"/>
              </a:ext>
            </a:extLst>
          </p:cNvPr>
          <p:cNvSpPr txBox="1"/>
          <p:nvPr/>
        </p:nvSpPr>
        <p:spPr>
          <a:xfrm>
            <a:off x="2209800" y="4854617"/>
            <a:ext cx="6488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developing a new application, we need to assigned the application a port number (greater than 1024)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6F1CD35-4774-B863-7280-FACD1F170F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24175" y="6078134"/>
            <a:ext cx="4382062" cy="36933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D517D06-2719-6AEC-5F51-F9ECE80BDE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77" y="5978570"/>
            <a:ext cx="4061177" cy="4165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CB8BB8D-794D-3688-34E8-F8AF70AF38D8}"/>
                  </a:ext>
                </a:extLst>
              </p14:cNvPr>
              <p14:cNvContentPartPr/>
              <p14:nvPr/>
            </p14:nvContentPartPr>
            <p14:xfrm>
              <a:off x="3516611" y="5439993"/>
              <a:ext cx="1371240" cy="518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CB8BB8D-794D-3688-34E8-F8AF70AF38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7611" y="5430993"/>
                <a:ext cx="138888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69F383E-A90F-4486-31AE-42C2AEF08BAD}"/>
                  </a:ext>
                </a:extLst>
              </p14:cNvPr>
              <p14:cNvContentPartPr/>
              <p14:nvPr/>
            </p14:nvContentPartPr>
            <p14:xfrm>
              <a:off x="6861731" y="5448633"/>
              <a:ext cx="1825560" cy="6901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69F383E-A90F-4486-31AE-42C2AEF08B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52731" y="5439638"/>
                <a:ext cx="1843200" cy="7077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4194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16B8C-F752-42EB-A362-DBA3931F5196}"/>
              </a:ext>
            </a:extLst>
          </p:cNvPr>
          <p:cNvSpPr txBox="1"/>
          <p:nvPr/>
        </p:nvSpPr>
        <p:spPr>
          <a:xfrm>
            <a:off x="76200" y="902732"/>
            <a:ext cx="6365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TCP</a:t>
            </a:r>
            <a:r>
              <a:rPr lang="en-US" dirty="0"/>
              <a:t> – Reliable, Connection-oriented transport layer protocol</a:t>
            </a:r>
          </a:p>
          <a:p>
            <a:r>
              <a:rPr lang="en-US" b="1" dirty="0"/>
              <a:t>UDP</a:t>
            </a:r>
            <a:r>
              <a:rPr lang="en-US" dirty="0"/>
              <a:t> – Unreliable, connectionless transport layer </a:t>
            </a:r>
            <a:r>
              <a:rPr lang="en-US" dirty="0" err="1"/>
              <a:t>protocl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78C0CF-DCD9-3ECC-0FBC-61B4249135D5}"/>
              </a:ext>
            </a:extLst>
          </p:cNvPr>
          <p:cNvSpPr/>
          <p:nvPr/>
        </p:nvSpPr>
        <p:spPr>
          <a:xfrm>
            <a:off x="914400" y="3210918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C386AD-996B-DD61-3E06-7077B5643302}"/>
              </a:ext>
            </a:extLst>
          </p:cNvPr>
          <p:cNvSpPr/>
          <p:nvPr/>
        </p:nvSpPr>
        <p:spPr>
          <a:xfrm rot="16200000">
            <a:off x="491145" y="324901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770942-83AD-0EAC-2868-98D49B64735A}"/>
              </a:ext>
            </a:extLst>
          </p:cNvPr>
          <p:cNvSpPr/>
          <p:nvPr/>
        </p:nvSpPr>
        <p:spPr>
          <a:xfrm>
            <a:off x="415954" y="2297359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14:cNvPr>
              <p14:cNvContentPartPr/>
              <p14:nvPr/>
            </p14:nvContentPartPr>
            <p14:xfrm>
              <a:off x="984731" y="4101873"/>
              <a:ext cx="50760" cy="1416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488B91A-E204-4834-A68E-754D0062AD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667" y="4092871"/>
                <a:ext cx="68526" cy="1434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14:cNvPr>
              <p14:cNvContentPartPr/>
              <p14:nvPr/>
            </p14:nvContentPartPr>
            <p14:xfrm>
              <a:off x="1017491" y="3987393"/>
              <a:ext cx="9053280" cy="170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0BCA2BA-E1BD-06A0-0FA6-6038F226B28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8491" y="3978393"/>
                <a:ext cx="9070920" cy="172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14:cNvPr>
              <p14:cNvContentPartPr/>
              <p14:nvPr/>
            </p14:nvContentPartPr>
            <p14:xfrm>
              <a:off x="9768731" y="3975153"/>
              <a:ext cx="307440" cy="125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77E428-E256-D769-FF32-2DB1A1DC8C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759742" y="3966153"/>
                <a:ext cx="325059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14:cNvPr>
              <p14:cNvContentPartPr/>
              <p14:nvPr/>
            </p14:nvContentPartPr>
            <p14:xfrm>
              <a:off x="833171" y="4077033"/>
              <a:ext cx="305640" cy="18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4EE315B-C9AD-FB12-E3AC-F8F4BB00B6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4171" y="4068033"/>
                <a:ext cx="323280" cy="2059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6DA797D-C12C-B24B-2C9F-6E923C644CDB}"/>
              </a:ext>
            </a:extLst>
          </p:cNvPr>
          <p:cNvSpPr txBox="1"/>
          <p:nvPr/>
        </p:nvSpPr>
        <p:spPr>
          <a:xfrm>
            <a:off x="4343400" y="569595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134DF61-F3F8-41F5-E11D-268A1C2FD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43653" y="1956206"/>
            <a:ext cx="3076575" cy="2752725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E20FDC-3B96-C67D-4BB6-29958D96336C}"/>
              </a:ext>
            </a:extLst>
          </p:cNvPr>
          <p:cNvCxnSpPr>
            <a:cxnSpLocks/>
          </p:cNvCxnSpPr>
          <p:nvPr/>
        </p:nvCxnSpPr>
        <p:spPr>
          <a:xfrm flipV="1">
            <a:off x="762000" y="1956206"/>
            <a:ext cx="2438400" cy="14727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F49A25A-1ACE-5262-08DF-E9CFE1B1ABB7}"/>
              </a:ext>
            </a:extLst>
          </p:cNvPr>
          <p:cNvCxnSpPr>
            <a:cxnSpLocks/>
          </p:cNvCxnSpPr>
          <p:nvPr/>
        </p:nvCxnSpPr>
        <p:spPr>
          <a:xfrm>
            <a:off x="762000" y="3459914"/>
            <a:ext cx="2374407" cy="11120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FD9A95B-38D1-FABB-C5D3-038E670BE5CC}"/>
              </a:ext>
            </a:extLst>
          </p:cNvPr>
          <p:cNvSpPr txBox="1"/>
          <p:nvPr/>
        </p:nvSpPr>
        <p:spPr>
          <a:xfrm>
            <a:off x="6553200" y="2349468"/>
            <a:ext cx="2155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port</a:t>
            </a:r>
            <a:r>
              <a:rPr lang="en-US" dirty="0"/>
              <a:t> is a 16-bit number that is an entrance/exit point of a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327FB2-8011-F06D-C7B6-B526F37BBD6D}"/>
              </a:ext>
            </a:extLst>
          </p:cNvPr>
          <p:cNvSpPr txBox="1"/>
          <p:nvPr/>
        </p:nvSpPr>
        <p:spPr>
          <a:xfrm>
            <a:off x="6554937" y="3638768"/>
            <a:ext cx="3000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active port is associated with a specific process or service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5F6D8B-AC5B-180F-F5A2-058DFC741E3F}"/>
              </a:ext>
            </a:extLst>
          </p:cNvPr>
          <p:cNvSpPr/>
          <p:nvPr/>
        </p:nvSpPr>
        <p:spPr>
          <a:xfrm>
            <a:off x="9436602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B42890-FF84-EEB0-1EF3-1E65F01B369B}"/>
              </a:ext>
            </a:extLst>
          </p:cNvPr>
          <p:cNvSpPr/>
          <p:nvPr/>
        </p:nvSpPr>
        <p:spPr>
          <a:xfrm>
            <a:off x="8170867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317845-4EBE-4DEA-2FD9-A779D146CC11}"/>
              </a:ext>
            </a:extLst>
          </p:cNvPr>
          <p:cNvSpPr/>
          <p:nvPr/>
        </p:nvSpPr>
        <p:spPr>
          <a:xfrm>
            <a:off x="6865450" y="106541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5240C1-EA0E-B352-D975-2C705758B290}"/>
              </a:ext>
            </a:extLst>
          </p:cNvPr>
          <p:cNvSpPr/>
          <p:nvPr/>
        </p:nvSpPr>
        <p:spPr>
          <a:xfrm>
            <a:off x="10698480" y="1040213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A32986-D03D-6268-1BC9-51C8E11F3E17}"/>
              </a:ext>
            </a:extLst>
          </p:cNvPr>
          <p:cNvCxnSpPr/>
          <p:nvPr/>
        </p:nvCxnSpPr>
        <p:spPr>
          <a:xfrm>
            <a:off x="6713050" y="887576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4E3E3BE-89B5-F27F-5CCE-40BC025C1BDA}"/>
              </a:ext>
            </a:extLst>
          </p:cNvPr>
          <p:cNvCxnSpPr/>
          <p:nvPr/>
        </p:nvCxnSpPr>
        <p:spPr>
          <a:xfrm>
            <a:off x="8102507" y="912773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3E5E15-5AC5-A4DE-CCFD-18DCAF611194}"/>
              </a:ext>
            </a:extLst>
          </p:cNvPr>
          <p:cNvCxnSpPr/>
          <p:nvPr/>
        </p:nvCxnSpPr>
        <p:spPr>
          <a:xfrm>
            <a:off x="10665193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D3F24-235A-5378-4E59-21542F5BE56C}"/>
              </a:ext>
            </a:extLst>
          </p:cNvPr>
          <p:cNvCxnSpPr/>
          <p:nvPr/>
        </p:nvCxnSpPr>
        <p:spPr>
          <a:xfrm>
            <a:off x="9409996" y="926120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242F06-3290-AC37-1D19-E7AA78CDBDE9}"/>
              </a:ext>
            </a:extLst>
          </p:cNvPr>
          <p:cNvCxnSpPr/>
          <p:nvPr/>
        </p:nvCxnSpPr>
        <p:spPr>
          <a:xfrm>
            <a:off x="11963400" y="874249"/>
            <a:ext cx="0" cy="5387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9493AF-51F8-5793-3800-4F875BB6600D}"/>
              </a:ext>
            </a:extLst>
          </p:cNvPr>
          <p:cNvCxnSpPr/>
          <p:nvPr/>
        </p:nvCxnSpPr>
        <p:spPr>
          <a:xfrm flipV="1">
            <a:off x="6713050" y="887576"/>
            <a:ext cx="5250350" cy="15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 descr="Computer with solid fill">
            <a:extLst>
              <a:ext uri="{FF2B5EF4-FFF2-40B4-BE49-F238E27FC236}">
                <a16:creationId xmlns:a16="http://schemas.microsoft.com/office/drawing/2014/main" id="{23258506-D4AB-F9C5-4CBB-C3B95C3C8D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3514" y="17536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31A591-A2DC-62DD-EFCF-168FD51722DE}"/>
              </a:ext>
            </a:extLst>
          </p:cNvPr>
          <p:cNvSpPr txBox="1"/>
          <p:nvPr/>
        </p:nvSpPr>
        <p:spPr>
          <a:xfrm>
            <a:off x="6985882" y="1485622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73ACF2-7A8D-3792-4394-64F210BC2854}"/>
              </a:ext>
            </a:extLst>
          </p:cNvPr>
          <p:cNvSpPr txBox="1"/>
          <p:nvPr/>
        </p:nvSpPr>
        <p:spPr>
          <a:xfrm>
            <a:off x="8145467" y="150315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3C9AF7-53BE-CBC6-B877-16124988DAAD}"/>
              </a:ext>
            </a:extLst>
          </p:cNvPr>
          <p:cNvSpPr txBox="1"/>
          <p:nvPr/>
        </p:nvSpPr>
        <p:spPr>
          <a:xfrm>
            <a:off x="9480253" y="1538901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9254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688E08-BF4B-B68C-86E2-B3A2D429E373}"/>
              </a:ext>
            </a:extLst>
          </p:cNvPr>
          <p:cNvSpPr txBox="1"/>
          <p:nvPr/>
        </p:nvSpPr>
        <p:spPr>
          <a:xfrm>
            <a:off x="10698480" y="155983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11234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D088B-1F37-2550-85D4-49E4762D2738}"/>
              </a:ext>
            </a:extLst>
          </p:cNvPr>
          <p:cNvSpPr txBox="1"/>
          <p:nvPr/>
        </p:nvSpPr>
        <p:spPr>
          <a:xfrm>
            <a:off x="3153340" y="5040623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Why does UDP need a source port # ?</a:t>
            </a:r>
          </a:p>
        </p:txBody>
      </p:sp>
    </p:spTree>
    <p:extLst>
      <p:ext uri="{BB962C8B-B14F-4D97-AF65-F5344CB8AC3E}">
        <p14:creationId xmlns:p14="http://schemas.microsoft.com/office/powerpoint/2010/main" val="541102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96909C-4BEE-7533-AC4C-6330B4BC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B6FE831-5449-90ED-FA2F-EE935A5ACC7A}"/>
              </a:ext>
            </a:extLst>
          </p:cNvPr>
          <p:cNvSpPr txBox="1"/>
          <p:nvPr/>
        </p:nvSpPr>
        <p:spPr>
          <a:xfrm>
            <a:off x="533400" y="174516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FF988CE-DF80-72D5-12AE-C2EAEB567E42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A9D67C-AED5-6B0D-B98E-EB1F01FC8ADC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321778-8E1C-BA59-A111-1BE68DF23AA6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52E274-4BB9-5DFF-2EC3-F79336554623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7AEDADA-1651-178F-2B6F-C46880EC3076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49EC02-6C16-91EB-5BF9-FDDEE2A30B8C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75D74E-C5E6-B622-DFF8-CA16A4DD8FFB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89C20F-77A3-BBAB-B051-E170027C7EB3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89C20F-77A3-BBAB-B051-E170027C7E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66" y="4179633"/>
                <a:ext cx="1468449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786CCF96-4B38-92F6-E220-E8FB5D6415CA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DFBC1E-2D1D-7197-CB55-772D8F2E6AE5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1CD7F33-AABE-3B2A-6D14-0AF890267D28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F7B611A-C148-5B2B-7823-58032073751B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5FC111F-B9EF-9D1E-665A-514A34378ECF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5FC111F-B9EF-9D1E-665A-514A34378E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617" y="4429833"/>
                <a:ext cx="1047947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C259B7DF-D93A-5E92-6C2D-71B541B9F918}"/>
              </a:ext>
            </a:extLst>
          </p:cNvPr>
          <p:cNvSpPr txBox="1"/>
          <p:nvPr/>
        </p:nvSpPr>
        <p:spPr>
          <a:xfrm>
            <a:off x="6172200" y="1676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D2B586-3E8E-5F0F-CAF9-DE775CCBCDCA}"/>
              </a:ext>
            </a:extLst>
          </p:cNvPr>
          <p:cNvCxnSpPr/>
          <p:nvPr/>
        </p:nvCxnSpPr>
        <p:spPr>
          <a:xfrm>
            <a:off x="4090865" y="2819400"/>
            <a:ext cx="2843335" cy="914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93FF7D-B23E-F8A6-ABA6-0AB7B9CEB14F}"/>
              </a:ext>
            </a:extLst>
          </p:cNvPr>
          <p:cNvCxnSpPr>
            <a:cxnSpLocks/>
          </p:cNvCxnSpPr>
          <p:nvPr/>
        </p:nvCxnSpPr>
        <p:spPr>
          <a:xfrm>
            <a:off x="7841290" y="2607101"/>
            <a:ext cx="2445710" cy="10504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2468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292A1-9136-4BEC-D586-EDDDEB6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24606"/>
            <a:ext cx="7162800" cy="412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174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292A1-9136-4BEC-D586-EDDDEB6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224606"/>
            <a:ext cx="7162800" cy="41226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AC3A1E-3760-B73B-666E-CA2E907848E4}"/>
              </a:ext>
            </a:extLst>
          </p:cNvPr>
          <p:cNvCxnSpPr>
            <a:cxnSpLocks/>
          </p:cNvCxnSpPr>
          <p:nvPr/>
        </p:nvCxnSpPr>
        <p:spPr>
          <a:xfrm flipH="1" flipV="1">
            <a:off x="2133600" y="1925562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C44BAA-EF92-4370-02CE-6692869A9CE3}"/>
              </a:ext>
            </a:extLst>
          </p:cNvPr>
          <p:cNvCxnSpPr>
            <a:cxnSpLocks/>
          </p:cNvCxnSpPr>
          <p:nvPr/>
        </p:nvCxnSpPr>
        <p:spPr>
          <a:xfrm flipV="1">
            <a:off x="3505200" y="1925562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2A9ACC-B933-FDE1-DFA3-87B4222F4766}"/>
              </a:ext>
            </a:extLst>
          </p:cNvPr>
          <p:cNvSpPr txBox="1"/>
          <p:nvPr/>
        </p:nvSpPr>
        <p:spPr>
          <a:xfrm>
            <a:off x="1143000" y="106237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UDP sockets are identified by a two-tuple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97D4D6-EC5D-3530-F9FB-8BDA1ED206EC}"/>
              </a:ext>
            </a:extLst>
          </p:cNvPr>
          <p:cNvSpPr txBox="1"/>
          <p:nvPr/>
        </p:nvSpPr>
        <p:spPr>
          <a:xfrm>
            <a:off x="838200" y="1548551"/>
            <a:ext cx="517321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(destination IP address, destination port number)</a:t>
            </a:r>
          </a:p>
        </p:txBody>
      </p:sp>
    </p:spTree>
    <p:extLst>
      <p:ext uri="{BB962C8B-B14F-4D97-AF65-F5344CB8AC3E}">
        <p14:creationId xmlns:p14="http://schemas.microsoft.com/office/powerpoint/2010/main" val="423703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F9E09B4-5C64-98C1-9BCF-6B96914A2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101757"/>
            <a:ext cx="5638800" cy="3245459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84C02F-DF29-D913-DB20-240481A1DFE1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2743200"/>
            <a:ext cx="13716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FD0574-6510-5054-86BE-68D4C44F4135}"/>
              </a:ext>
            </a:extLst>
          </p:cNvPr>
          <p:cNvCxnSpPr>
            <a:cxnSpLocks/>
          </p:cNvCxnSpPr>
          <p:nvPr/>
        </p:nvCxnSpPr>
        <p:spPr>
          <a:xfrm flipV="1">
            <a:off x="3733800" y="2743200"/>
            <a:ext cx="11430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E599215-55FF-132D-2E7B-466C59DAEC39}"/>
              </a:ext>
            </a:extLst>
          </p:cNvPr>
          <p:cNvSpPr txBox="1"/>
          <p:nvPr/>
        </p:nvSpPr>
        <p:spPr>
          <a:xfrm>
            <a:off x="1371600" y="1143756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 sockets are identified by a four-tuple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D28D32-9BDC-5DAB-25DD-2AE0CB4DCB6D}"/>
              </a:ext>
            </a:extLst>
          </p:cNvPr>
          <p:cNvSpPr txBox="1"/>
          <p:nvPr/>
        </p:nvSpPr>
        <p:spPr>
          <a:xfrm>
            <a:off x="609600" y="2372329"/>
            <a:ext cx="921277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(source IP address, source port number, destination IP address, destination port number)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A7C17D-EC7A-7357-DA6A-C0BBA5F28280}"/>
              </a:ext>
            </a:extLst>
          </p:cNvPr>
          <p:cNvSpPr txBox="1"/>
          <p:nvPr/>
        </p:nvSpPr>
        <p:spPr>
          <a:xfrm>
            <a:off x="7490487" y="1268951"/>
            <a:ext cx="31496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host will demultiplex segments using all of these values</a:t>
            </a:r>
          </a:p>
        </p:txBody>
      </p:sp>
    </p:spTree>
    <p:extLst>
      <p:ext uri="{BB962C8B-B14F-4D97-AF65-F5344CB8AC3E}">
        <p14:creationId xmlns:p14="http://schemas.microsoft.com/office/powerpoint/2010/main" val="42713174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620133" y="5602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BBE4F5-D903-7F2E-8985-AD2B8AA79254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3223260" y="1215999"/>
            <a:ext cx="5143500" cy="281389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AAB885-5979-CFC7-7A19-7C1593ED049B}"/>
              </a:ext>
            </a:extLst>
          </p:cNvPr>
          <p:cNvGrpSpPr/>
          <p:nvPr/>
        </p:nvGrpSpPr>
        <p:grpSpPr>
          <a:xfrm>
            <a:off x="2438853" y="1701253"/>
            <a:ext cx="1535040" cy="1261080"/>
            <a:chOff x="2438853" y="1701253"/>
            <a:chExt cx="1535040" cy="12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14:cNvPr>
                <p14:cNvContentPartPr/>
                <p14:nvPr/>
              </p14:nvContentPartPr>
              <p14:xfrm>
                <a:off x="2438853" y="1718173"/>
                <a:ext cx="236520" cy="124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30213" y="1709533"/>
                  <a:ext cx="2541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14:cNvPr>
                <p14:cNvContentPartPr/>
                <p14:nvPr/>
              </p14:nvContentPartPr>
              <p14:xfrm>
                <a:off x="2691933" y="1701253"/>
                <a:ext cx="1281960" cy="123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3293" y="1692613"/>
                  <a:ext cx="1299600" cy="1248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35A8315-500A-A6D7-A215-19F8353F3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04720"/>
              </p:ext>
            </p:extLst>
          </p:nvPr>
        </p:nvGraphicFramePr>
        <p:xfrm>
          <a:off x="990600" y="3130123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5A3070-190A-38BB-B7ED-CDF8DF069791}"/>
              </a:ext>
            </a:extLst>
          </p:cNvPr>
          <p:cNvSpPr txBox="1"/>
          <p:nvPr/>
        </p:nvSpPr>
        <p:spPr>
          <a:xfrm>
            <a:off x="670358" y="203816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192.77.123.4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A9582-7BDC-6F77-3C25-94C53A9F7E4B}"/>
              </a:ext>
            </a:extLst>
          </p:cNvPr>
          <p:cNvSpPr txBox="1"/>
          <p:nvPr/>
        </p:nvSpPr>
        <p:spPr>
          <a:xfrm>
            <a:off x="10158480" y="1276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80.60.122.3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18E782-D93C-4C44-A89F-6E68AD4677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57739" y="217870"/>
            <a:ext cx="2886075" cy="371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3342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562471-0899-E13C-AD5D-5DA8AE7C3C7C}"/>
              </a:ext>
            </a:extLst>
          </p:cNvPr>
          <p:cNvSpPr/>
          <p:nvPr/>
        </p:nvSpPr>
        <p:spPr>
          <a:xfrm>
            <a:off x="3886200" y="1752600"/>
            <a:ext cx="3886200" cy="243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UDP Sockets</a:t>
            </a:r>
          </a:p>
        </p:txBody>
      </p:sp>
    </p:spTree>
    <p:extLst>
      <p:ext uri="{BB962C8B-B14F-4D97-AF65-F5344CB8AC3E}">
        <p14:creationId xmlns:p14="http://schemas.microsoft.com/office/powerpoint/2010/main" val="40616011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620133" y="5602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BBE4F5-D903-7F2E-8985-AD2B8AA79254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3223260" y="1497388"/>
            <a:ext cx="5075174" cy="495846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AAB885-5979-CFC7-7A19-7C1593ED049B}"/>
              </a:ext>
            </a:extLst>
          </p:cNvPr>
          <p:cNvGrpSpPr/>
          <p:nvPr/>
        </p:nvGrpSpPr>
        <p:grpSpPr>
          <a:xfrm>
            <a:off x="2438853" y="1701253"/>
            <a:ext cx="1535040" cy="1261080"/>
            <a:chOff x="2438853" y="1701253"/>
            <a:chExt cx="1535040" cy="12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14:cNvPr>
                <p14:cNvContentPartPr/>
                <p14:nvPr/>
              </p14:nvContentPartPr>
              <p14:xfrm>
                <a:off x="2438853" y="1718173"/>
                <a:ext cx="236520" cy="124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29853" y="1709173"/>
                  <a:ext cx="2541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14:cNvPr>
                <p14:cNvContentPartPr/>
                <p14:nvPr/>
              </p14:nvContentPartPr>
              <p14:xfrm>
                <a:off x="2691933" y="1701253"/>
                <a:ext cx="1281960" cy="123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2933" y="1692253"/>
                  <a:ext cx="1299600" cy="1248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35A8315-500A-A6D7-A215-19F8353F314A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130123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5A3070-190A-38BB-B7ED-CDF8DF069791}"/>
              </a:ext>
            </a:extLst>
          </p:cNvPr>
          <p:cNvSpPr txBox="1"/>
          <p:nvPr/>
        </p:nvSpPr>
        <p:spPr>
          <a:xfrm>
            <a:off x="670358" y="203816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192.77.123.4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A9582-7BDC-6F77-3C25-94C53A9F7E4B}"/>
              </a:ext>
            </a:extLst>
          </p:cNvPr>
          <p:cNvSpPr txBox="1"/>
          <p:nvPr/>
        </p:nvSpPr>
        <p:spPr>
          <a:xfrm>
            <a:off x="10158480" y="1276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80.60.122.3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923436-68E6-A650-4B17-5937DD41DBA8}"/>
              </a:ext>
            </a:extLst>
          </p:cNvPr>
          <p:cNvSpPr/>
          <p:nvPr/>
        </p:nvSpPr>
        <p:spPr>
          <a:xfrm>
            <a:off x="8298434" y="168843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162AB-CE7F-5A0B-8E62-71152CEB505E}"/>
              </a:ext>
            </a:extLst>
          </p:cNvPr>
          <p:cNvSpPr txBox="1"/>
          <p:nvPr/>
        </p:nvSpPr>
        <p:spPr>
          <a:xfrm>
            <a:off x="8476599" y="225539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9999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B8594F9-F383-DC04-23A1-ADF879582A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48600" y="2610782"/>
            <a:ext cx="3091868" cy="2378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9536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620133" y="5602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BBE4F5-D903-7F2E-8985-AD2B8AA79254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3223260" y="1497388"/>
            <a:ext cx="5075174" cy="495846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AAB885-5979-CFC7-7A19-7C1593ED049B}"/>
              </a:ext>
            </a:extLst>
          </p:cNvPr>
          <p:cNvGrpSpPr/>
          <p:nvPr/>
        </p:nvGrpSpPr>
        <p:grpSpPr>
          <a:xfrm>
            <a:off x="2438853" y="1701253"/>
            <a:ext cx="1535040" cy="1261080"/>
            <a:chOff x="2438853" y="1701253"/>
            <a:chExt cx="1535040" cy="12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14:cNvPr>
                <p14:cNvContentPartPr/>
                <p14:nvPr/>
              </p14:nvContentPartPr>
              <p14:xfrm>
                <a:off x="2438853" y="1718173"/>
                <a:ext cx="236520" cy="1244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6C9664-69DB-6F8A-7AAF-4ED4AAD5D45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29853" y="1709173"/>
                  <a:ext cx="254160" cy="12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14:cNvPr>
                <p14:cNvContentPartPr/>
                <p14:nvPr/>
              </p14:nvContentPartPr>
              <p14:xfrm>
                <a:off x="2691933" y="1701253"/>
                <a:ext cx="1281960" cy="123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5A6031-2F4C-996F-16D8-AF9184CEDC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2933" y="1692253"/>
                  <a:ext cx="1299600" cy="1248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35A8315-500A-A6D7-A215-19F8353F314A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130123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5A3070-190A-38BB-B7ED-CDF8DF069791}"/>
              </a:ext>
            </a:extLst>
          </p:cNvPr>
          <p:cNvSpPr txBox="1"/>
          <p:nvPr/>
        </p:nvSpPr>
        <p:spPr>
          <a:xfrm>
            <a:off x="670358" y="203816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192.77.123.4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A9582-7BDC-6F77-3C25-94C53A9F7E4B}"/>
              </a:ext>
            </a:extLst>
          </p:cNvPr>
          <p:cNvSpPr txBox="1"/>
          <p:nvPr/>
        </p:nvSpPr>
        <p:spPr>
          <a:xfrm>
            <a:off x="10158480" y="1276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80.60.122.3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923436-68E6-A650-4B17-5937DD41DBA8}"/>
              </a:ext>
            </a:extLst>
          </p:cNvPr>
          <p:cNvSpPr/>
          <p:nvPr/>
        </p:nvSpPr>
        <p:spPr>
          <a:xfrm>
            <a:off x="8298434" y="168843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graphicFrame>
        <p:nvGraphicFramePr>
          <p:cNvPr id="12" name="Table 26">
            <a:extLst>
              <a:ext uri="{FF2B5EF4-FFF2-40B4-BE49-F238E27FC236}">
                <a16:creationId xmlns:a16="http://schemas.microsoft.com/office/drawing/2014/main" id="{14BF0D2D-7D8B-AB3E-7490-72750869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11975"/>
              </p:ext>
            </p:extLst>
          </p:nvPr>
        </p:nvGraphicFramePr>
        <p:xfrm>
          <a:off x="7162800" y="2921389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B728005D-7A2F-8C9B-431B-5EA4BFF5C438}"/>
              </a:ext>
            </a:extLst>
          </p:cNvPr>
          <p:cNvGrpSpPr/>
          <p:nvPr/>
        </p:nvGrpSpPr>
        <p:grpSpPr>
          <a:xfrm>
            <a:off x="7577226" y="2298385"/>
            <a:ext cx="3565800" cy="535320"/>
            <a:chOff x="7577226" y="2298385"/>
            <a:chExt cx="3565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818C19-41AE-395A-9276-944612418ED5}"/>
                    </a:ext>
                  </a:extLst>
                </p14:cNvPr>
                <p14:cNvContentPartPr/>
                <p14:nvPr/>
              </p14:nvContentPartPr>
              <p14:xfrm>
                <a:off x="7577226" y="2298385"/>
                <a:ext cx="909000" cy="45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818C19-41AE-395A-9276-944612418E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71106" y="2292265"/>
                  <a:ext cx="9212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E4E2ED-B81B-5383-58F2-79106E901D06}"/>
                    </a:ext>
                  </a:extLst>
                </p14:cNvPr>
                <p14:cNvContentPartPr/>
                <p14:nvPr/>
              </p14:nvContentPartPr>
              <p14:xfrm>
                <a:off x="9057906" y="2332585"/>
                <a:ext cx="2085120" cy="50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E4E2ED-B81B-5383-58F2-79106E901D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1786" y="2326465"/>
                  <a:ext cx="2097360" cy="51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59EC8F-9DDB-38B1-38E5-30A924ED3C14}"/>
              </a:ext>
            </a:extLst>
          </p:cNvPr>
          <p:cNvSpPr txBox="1"/>
          <p:nvPr/>
        </p:nvSpPr>
        <p:spPr>
          <a:xfrm>
            <a:off x="7018274" y="486327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socket, but isn’t </a:t>
            </a:r>
            <a:r>
              <a:rPr lang="en-US" dirty="0" err="1"/>
              <a:t>binded</a:t>
            </a:r>
            <a:r>
              <a:rPr lang="en-US" dirty="0"/>
              <a:t> to a specific port like the listening socket</a:t>
            </a:r>
          </a:p>
        </p:txBody>
      </p:sp>
    </p:spTree>
    <p:extLst>
      <p:ext uri="{BB962C8B-B14F-4D97-AF65-F5344CB8AC3E}">
        <p14:creationId xmlns:p14="http://schemas.microsoft.com/office/powerpoint/2010/main" val="1144253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3"/>
            <a:ext cx="1600200" cy="1600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620133" y="5602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BBE4F5-D903-7F2E-8985-AD2B8AA79254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3223260" y="1497388"/>
            <a:ext cx="5075174" cy="495846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35A8315-500A-A6D7-A215-19F8353F3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71237"/>
              </p:ext>
            </p:extLst>
          </p:nvPr>
        </p:nvGraphicFramePr>
        <p:xfrm>
          <a:off x="406400" y="4427182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Src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99.88.77.6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Src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Dst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80.60.122.3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Dst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5A3070-190A-38BB-B7ED-CDF8DF069791}"/>
              </a:ext>
            </a:extLst>
          </p:cNvPr>
          <p:cNvSpPr txBox="1"/>
          <p:nvPr/>
        </p:nvSpPr>
        <p:spPr>
          <a:xfrm>
            <a:off x="670358" y="203816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192.77.123.4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A9582-7BDC-6F77-3C25-94C53A9F7E4B}"/>
              </a:ext>
            </a:extLst>
          </p:cNvPr>
          <p:cNvSpPr txBox="1"/>
          <p:nvPr/>
        </p:nvSpPr>
        <p:spPr>
          <a:xfrm>
            <a:off x="10158480" y="1276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80.60.122.3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923436-68E6-A650-4B17-5937DD41DBA8}"/>
              </a:ext>
            </a:extLst>
          </p:cNvPr>
          <p:cNvSpPr/>
          <p:nvPr/>
        </p:nvSpPr>
        <p:spPr>
          <a:xfrm>
            <a:off x="8298434" y="168843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graphicFrame>
        <p:nvGraphicFramePr>
          <p:cNvPr id="12" name="Table 26">
            <a:extLst>
              <a:ext uri="{FF2B5EF4-FFF2-40B4-BE49-F238E27FC236}">
                <a16:creationId xmlns:a16="http://schemas.microsoft.com/office/drawing/2014/main" id="{14BF0D2D-7D8B-AB3E-7490-72750869F83C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2921389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192.77.123.4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B728005D-7A2F-8C9B-431B-5EA4BFF5C438}"/>
              </a:ext>
            </a:extLst>
          </p:cNvPr>
          <p:cNvGrpSpPr/>
          <p:nvPr/>
        </p:nvGrpSpPr>
        <p:grpSpPr>
          <a:xfrm>
            <a:off x="7577226" y="2298385"/>
            <a:ext cx="3565800" cy="535320"/>
            <a:chOff x="7577226" y="2298385"/>
            <a:chExt cx="3565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818C19-41AE-395A-9276-944612418ED5}"/>
                    </a:ext>
                  </a:extLst>
                </p14:cNvPr>
                <p14:cNvContentPartPr/>
                <p14:nvPr/>
              </p14:nvContentPartPr>
              <p14:xfrm>
                <a:off x="7577226" y="2298385"/>
                <a:ext cx="909000" cy="45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818C19-41AE-395A-9276-944612418E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71106" y="2292270"/>
                  <a:ext cx="921240" cy="46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E4E2ED-B81B-5383-58F2-79106E901D06}"/>
                    </a:ext>
                  </a:extLst>
                </p14:cNvPr>
                <p14:cNvContentPartPr/>
                <p14:nvPr/>
              </p14:nvContentPartPr>
              <p14:xfrm>
                <a:off x="9057906" y="2332585"/>
                <a:ext cx="2085120" cy="50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E4E2ED-B81B-5383-58F2-79106E901D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51785" y="2326465"/>
                  <a:ext cx="2097362" cy="51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59EC8F-9DDB-38B1-38E5-30A924ED3C14}"/>
              </a:ext>
            </a:extLst>
          </p:cNvPr>
          <p:cNvSpPr txBox="1"/>
          <p:nvPr/>
        </p:nvSpPr>
        <p:spPr>
          <a:xfrm>
            <a:off x="7018274" y="486327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socket, but isn’t </a:t>
            </a:r>
            <a:r>
              <a:rPr lang="en-US" dirty="0" err="1"/>
              <a:t>binded</a:t>
            </a:r>
            <a:r>
              <a:rPr lang="en-US" dirty="0"/>
              <a:t> to a specific port like the listening socket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DE925BFB-A77A-A3E8-46F3-D1064A7F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049" y="2554411"/>
            <a:ext cx="1219200" cy="1219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CBC5270-E1BD-01E5-E38C-CD61C31FD985}"/>
              </a:ext>
            </a:extLst>
          </p:cNvPr>
          <p:cNvSpPr/>
          <p:nvPr/>
        </p:nvSpPr>
        <p:spPr>
          <a:xfrm>
            <a:off x="2268869" y="271080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94C7F-E1DF-BE75-5E9D-00281FB6D3E3}"/>
              </a:ext>
            </a:extLst>
          </p:cNvPr>
          <p:cNvSpPr txBox="1"/>
          <p:nvPr/>
        </p:nvSpPr>
        <p:spPr>
          <a:xfrm>
            <a:off x="2285802" y="240093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B9E5A1-5637-9BD5-E016-D5E7DFA16A74}"/>
              </a:ext>
            </a:extLst>
          </p:cNvPr>
          <p:cNvSpPr txBox="1"/>
          <p:nvPr/>
        </p:nvSpPr>
        <p:spPr>
          <a:xfrm>
            <a:off x="645607" y="35563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99.88.77.6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D8630E-E30C-D844-0CA7-974B440CE072}"/>
              </a:ext>
            </a:extLst>
          </p:cNvPr>
          <p:cNvCxnSpPr>
            <a:cxnSpLocks/>
          </p:cNvCxnSpPr>
          <p:nvPr/>
        </p:nvCxnSpPr>
        <p:spPr>
          <a:xfrm flipV="1">
            <a:off x="3291586" y="1222524"/>
            <a:ext cx="5006848" cy="1823090"/>
          </a:xfrm>
          <a:prstGeom prst="bentConnector3">
            <a:avLst>
              <a:gd name="adj1" fmla="val 67068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BB4F7D35-5E58-B445-D794-F4084374A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6800" y="1036190"/>
            <a:ext cx="1219200" cy="1219200"/>
          </a:xfrm>
          <a:prstGeom prst="rect">
            <a:avLst/>
          </a:prstGeom>
        </p:spPr>
      </p:pic>
      <p:pic>
        <p:nvPicPr>
          <p:cNvPr id="7" name="Graphic 6" descr="Database outline">
            <a:extLst>
              <a:ext uri="{FF2B5EF4-FFF2-40B4-BE49-F238E27FC236}">
                <a16:creationId xmlns:a16="http://schemas.microsoft.com/office/drawing/2014/main" id="{DFA9AC36-6CC2-DB14-8116-707BB9CCB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200" y="726532"/>
            <a:ext cx="1600200" cy="231908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5312CD6-895E-5481-90C6-F9BC9C0D8488}"/>
              </a:ext>
            </a:extLst>
          </p:cNvPr>
          <p:cNvSpPr/>
          <p:nvPr/>
        </p:nvSpPr>
        <p:spPr>
          <a:xfrm>
            <a:off x="8366760" y="91119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0E0E9-DF6D-205A-CB25-3191B60EDF3A}"/>
              </a:ext>
            </a:extLst>
          </p:cNvPr>
          <p:cNvSpPr txBox="1"/>
          <p:nvPr/>
        </p:nvSpPr>
        <p:spPr>
          <a:xfrm>
            <a:off x="8620133" y="5602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FA85DC-1105-C360-1D92-9D100DA29523}"/>
              </a:ext>
            </a:extLst>
          </p:cNvPr>
          <p:cNvSpPr/>
          <p:nvPr/>
        </p:nvSpPr>
        <p:spPr>
          <a:xfrm>
            <a:off x="2293620" y="1192588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22AAD2-ED27-A241-611A-BE7F770EC493}"/>
              </a:ext>
            </a:extLst>
          </p:cNvPr>
          <p:cNvSpPr txBox="1"/>
          <p:nvPr/>
        </p:nvSpPr>
        <p:spPr>
          <a:xfrm>
            <a:off x="2310553" y="882710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4BBE4F5-D903-7F2E-8985-AD2B8AA79254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>
            <a:off x="3223260" y="1497388"/>
            <a:ext cx="5075174" cy="495846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35A8315-500A-A6D7-A215-19F8353F314A}"/>
              </a:ext>
            </a:extLst>
          </p:cNvPr>
          <p:cNvGraphicFramePr>
            <a:graphicFrameLocks noGrp="1"/>
          </p:cNvGraphicFramePr>
          <p:nvPr/>
        </p:nvGraphicFramePr>
        <p:xfrm>
          <a:off x="406400" y="4427182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Src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99.88.77.6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Src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12345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Dst 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80.60.122.3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Dst 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B5A3070-190A-38BB-B7ED-CDF8DF069791}"/>
              </a:ext>
            </a:extLst>
          </p:cNvPr>
          <p:cNvSpPr txBox="1"/>
          <p:nvPr/>
        </p:nvSpPr>
        <p:spPr>
          <a:xfrm>
            <a:off x="670358" y="203816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192.77.123.4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0A9582-7BDC-6F77-3C25-94C53A9F7E4B}"/>
              </a:ext>
            </a:extLst>
          </p:cNvPr>
          <p:cNvSpPr txBox="1"/>
          <p:nvPr/>
        </p:nvSpPr>
        <p:spPr>
          <a:xfrm>
            <a:off x="10158480" y="127645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80.60.122.3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3923436-68E6-A650-4B17-5937DD41DBA8}"/>
              </a:ext>
            </a:extLst>
          </p:cNvPr>
          <p:cNvSpPr/>
          <p:nvPr/>
        </p:nvSpPr>
        <p:spPr>
          <a:xfrm>
            <a:off x="8298434" y="168843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graphicFrame>
        <p:nvGraphicFramePr>
          <p:cNvPr id="12" name="Table 26">
            <a:extLst>
              <a:ext uri="{FF2B5EF4-FFF2-40B4-BE49-F238E27FC236}">
                <a16:creationId xmlns:a16="http://schemas.microsoft.com/office/drawing/2014/main" id="{14BF0D2D-7D8B-AB3E-7490-72750869F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43255"/>
              </p:ext>
            </p:extLst>
          </p:nvPr>
        </p:nvGraphicFramePr>
        <p:xfrm>
          <a:off x="7291849" y="3860557"/>
          <a:ext cx="3987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900">
                  <a:extLst>
                    <a:ext uri="{9D8B030D-6E8A-4147-A177-3AD203B41FA5}">
                      <a16:colId xmlns:a16="http://schemas.microsoft.com/office/drawing/2014/main" val="3646697647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3774447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80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80.60.122.3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960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Src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09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99.88.77.6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17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Dst</a:t>
                      </a:r>
                      <a:r>
                        <a:rPr lang="en-US" dirty="0"/>
                        <a:t> 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252750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B728005D-7A2F-8C9B-431B-5EA4BFF5C438}"/>
              </a:ext>
            </a:extLst>
          </p:cNvPr>
          <p:cNvGrpSpPr/>
          <p:nvPr/>
        </p:nvGrpSpPr>
        <p:grpSpPr>
          <a:xfrm>
            <a:off x="7502849" y="3288097"/>
            <a:ext cx="3565800" cy="535320"/>
            <a:chOff x="7577226" y="2298385"/>
            <a:chExt cx="356580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818C19-41AE-395A-9276-944612418ED5}"/>
                    </a:ext>
                  </a:extLst>
                </p14:cNvPr>
                <p14:cNvContentPartPr/>
                <p14:nvPr/>
              </p14:nvContentPartPr>
              <p14:xfrm>
                <a:off x="7577226" y="2298385"/>
                <a:ext cx="909000" cy="452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818C19-41AE-395A-9276-944612418ED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71106" y="2292270"/>
                  <a:ext cx="921240" cy="464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E4E2ED-B81B-5383-58F2-79106E901D06}"/>
                    </a:ext>
                  </a:extLst>
                </p14:cNvPr>
                <p14:cNvContentPartPr/>
                <p14:nvPr/>
              </p14:nvContentPartPr>
              <p14:xfrm>
                <a:off x="9057906" y="2332585"/>
                <a:ext cx="2085120" cy="501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E4E2ED-B81B-5383-58F2-79106E901D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051785" y="2326465"/>
                  <a:ext cx="2097362" cy="51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E59EC8F-9DDB-38B1-38E5-30A924ED3C14}"/>
              </a:ext>
            </a:extLst>
          </p:cNvPr>
          <p:cNvSpPr txBox="1"/>
          <p:nvPr/>
        </p:nvSpPr>
        <p:spPr>
          <a:xfrm>
            <a:off x="7147323" y="580244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socket, but isn’t </a:t>
            </a:r>
            <a:r>
              <a:rPr lang="en-US" dirty="0" err="1"/>
              <a:t>binded</a:t>
            </a:r>
            <a:r>
              <a:rPr lang="en-US" dirty="0"/>
              <a:t> to a specific port like the listening socket</a:t>
            </a:r>
          </a:p>
        </p:txBody>
      </p:sp>
      <p:pic>
        <p:nvPicPr>
          <p:cNvPr id="11" name="Graphic 10" descr="Computer with solid fill">
            <a:extLst>
              <a:ext uri="{FF2B5EF4-FFF2-40B4-BE49-F238E27FC236}">
                <a16:creationId xmlns:a16="http://schemas.microsoft.com/office/drawing/2014/main" id="{DE925BFB-A77A-A3E8-46F3-D1064A7FA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049" y="2554411"/>
            <a:ext cx="1219200" cy="1219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CBC5270-E1BD-01E5-E38C-CD61C31FD985}"/>
              </a:ext>
            </a:extLst>
          </p:cNvPr>
          <p:cNvSpPr/>
          <p:nvPr/>
        </p:nvSpPr>
        <p:spPr>
          <a:xfrm>
            <a:off x="2268869" y="2710809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394C7F-E1DF-BE75-5E9D-00281FB6D3E3}"/>
              </a:ext>
            </a:extLst>
          </p:cNvPr>
          <p:cNvSpPr txBox="1"/>
          <p:nvPr/>
        </p:nvSpPr>
        <p:spPr>
          <a:xfrm>
            <a:off x="2285802" y="240093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12345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B9E5A1-5637-9BD5-E016-D5E7DFA16A74}"/>
              </a:ext>
            </a:extLst>
          </p:cNvPr>
          <p:cNvSpPr txBox="1"/>
          <p:nvPr/>
        </p:nvSpPr>
        <p:spPr>
          <a:xfrm>
            <a:off x="645607" y="355638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99.88.77.6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0D8630E-E30C-D844-0CA7-974B440CE072}"/>
              </a:ext>
            </a:extLst>
          </p:cNvPr>
          <p:cNvCxnSpPr>
            <a:cxnSpLocks/>
          </p:cNvCxnSpPr>
          <p:nvPr/>
        </p:nvCxnSpPr>
        <p:spPr>
          <a:xfrm flipV="1">
            <a:off x="3291586" y="2770263"/>
            <a:ext cx="5006848" cy="275351"/>
          </a:xfrm>
          <a:prstGeom prst="bentConnector3">
            <a:avLst>
              <a:gd name="adj1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A8FCAEF1-D24E-F1A6-609A-D16A62C09D33}"/>
              </a:ext>
            </a:extLst>
          </p:cNvPr>
          <p:cNvSpPr/>
          <p:nvPr/>
        </p:nvSpPr>
        <p:spPr>
          <a:xfrm>
            <a:off x="8298434" y="2432044"/>
            <a:ext cx="929640" cy="609600"/>
          </a:xfrm>
          <a:prstGeom prst="ellipse">
            <a:avLst/>
          </a:prstGeom>
          <a:solidFill>
            <a:srgbClr val="FFCC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3266344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24287-F142-E433-6A3C-F0984427B11C}"/>
              </a:ext>
            </a:extLst>
          </p:cNvPr>
          <p:cNvSpPr txBox="1"/>
          <p:nvPr/>
        </p:nvSpPr>
        <p:spPr>
          <a:xfrm>
            <a:off x="1676400" y="99060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 are using four values, we can support simultaneous connections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6AC08E-9629-9638-9B03-09212CC6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7" y="1352320"/>
            <a:ext cx="8229600" cy="505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474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24287-F142-E433-6A3C-F0984427B11C}"/>
              </a:ext>
            </a:extLst>
          </p:cNvPr>
          <p:cNvSpPr txBox="1"/>
          <p:nvPr/>
        </p:nvSpPr>
        <p:spPr>
          <a:xfrm>
            <a:off x="1676400" y="99060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 are using four values, we can support simultaneous connections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6AC08E-9629-9638-9B03-09212CC6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7" y="1352320"/>
            <a:ext cx="8229600" cy="5050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14:cNvPr>
              <p14:cNvContentPartPr/>
              <p14:nvPr/>
            </p14:nvContentPartPr>
            <p14:xfrm>
              <a:off x="2543253" y="2666773"/>
              <a:ext cx="744120" cy="13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9613" y="2558773"/>
                <a:ext cx="851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14:cNvPr>
              <p14:cNvContentPartPr/>
              <p14:nvPr/>
            </p14:nvContentPartPr>
            <p14:xfrm>
              <a:off x="5409573" y="2632573"/>
              <a:ext cx="636840" cy="17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933" y="2524573"/>
                <a:ext cx="744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14:cNvPr>
              <p14:cNvContentPartPr/>
              <p14:nvPr/>
            </p14:nvContentPartPr>
            <p14:xfrm>
              <a:off x="5354853" y="2988253"/>
              <a:ext cx="683640" cy="19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1213" y="2880253"/>
                <a:ext cx="79128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14:cNvPr>
              <p14:cNvContentPartPr/>
              <p14:nvPr/>
            </p14:nvContentPartPr>
            <p14:xfrm>
              <a:off x="2539653" y="2945413"/>
              <a:ext cx="7480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6013" y="2837773"/>
                <a:ext cx="85572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14:cNvPr>
              <p14:cNvContentPartPr/>
              <p14:nvPr/>
            </p14:nvContentPartPr>
            <p14:xfrm>
              <a:off x="4487253" y="5305573"/>
              <a:ext cx="798840" cy="615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3253" y="5197933"/>
                <a:ext cx="906480" cy="831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4924E-67BE-FFD0-3C48-BBF3FF9E1650}"/>
              </a:ext>
            </a:extLst>
          </p:cNvPr>
          <p:cNvSpPr txBox="1"/>
          <p:nvPr/>
        </p:nvSpPr>
        <p:spPr>
          <a:xfrm>
            <a:off x="8171036" y="400694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of these packets have the same </a:t>
            </a:r>
            <a:r>
              <a:rPr lang="en-US" dirty="0" err="1"/>
              <a:t>dest</a:t>
            </a:r>
            <a:r>
              <a:rPr lang="en-US" dirty="0"/>
              <a:t> port and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5619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124287-F142-E433-6A3C-F0984427B11C}"/>
              </a:ext>
            </a:extLst>
          </p:cNvPr>
          <p:cNvSpPr txBox="1"/>
          <p:nvPr/>
        </p:nvSpPr>
        <p:spPr>
          <a:xfrm>
            <a:off x="1676400" y="990600"/>
            <a:ext cx="807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 are using four values, we can support simultaneous connections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6AC08E-9629-9638-9B03-09212CC6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67" y="1352320"/>
            <a:ext cx="8229600" cy="50502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14:cNvPr>
              <p14:cNvContentPartPr/>
              <p14:nvPr/>
            </p14:nvContentPartPr>
            <p14:xfrm>
              <a:off x="2543253" y="2666773"/>
              <a:ext cx="744120" cy="130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DF1-89BA-408B-C7EB-CF66AEB741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9253" y="2558773"/>
                <a:ext cx="851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14:cNvPr>
              <p14:cNvContentPartPr/>
              <p14:nvPr/>
            </p14:nvContentPartPr>
            <p14:xfrm>
              <a:off x="5409573" y="2632573"/>
              <a:ext cx="636840" cy="178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F29DD8-E0B3-895C-F340-FCDBEA7DFC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55573" y="2524573"/>
                <a:ext cx="74448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14:cNvPr>
              <p14:cNvContentPartPr/>
              <p14:nvPr/>
            </p14:nvContentPartPr>
            <p14:xfrm>
              <a:off x="5354853" y="2988253"/>
              <a:ext cx="683640" cy="19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63E6F0-0C28-414F-2A77-3FEC780363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00825" y="2880450"/>
                <a:ext cx="791337" cy="412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14:cNvPr>
              <p14:cNvContentPartPr/>
              <p14:nvPr/>
            </p14:nvContentPartPr>
            <p14:xfrm>
              <a:off x="2539653" y="2945413"/>
              <a:ext cx="748080" cy="216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4A3AF0C-680E-821D-EA00-0983826660B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5653" y="2837233"/>
                <a:ext cx="855720" cy="4323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14:cNvPr>
              <p14:cNvContentPartPr/>
              <p14:nvPr/>
            </p14:nvContentPartPr>
            <p14:xfrm>
              <a:off x="4487253" y="5305573"/>
              <a:ext cx="798840" cy="615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5F2061-34D6-4C44-394A-8F4FF98223C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3253" y="5197573"/>
                <a:ext cx="906480" cy="8312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24924E-67BE-FFD0-3C48-BBF3FF9E1650}"/>
              </a:ext>
            </a:extLst>
          </p:cNvPr>
          <p:cNvSpPr txBox="1"/>
          <p:nvPr/>
        </p:nvSpPr>
        <p:spPr>
          <a:xfrm>
            <a:off x="8171036" y="4006949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of these packets have the same </a:t>
            </a:r>
            <a:r>
              <a:rPr lang="en-US" dirty="0" err="1"/>
              <a:t>dest</a:t>
            </a:r>
            <a:r>
              <a:rPr lang="en-US" dirty="0"/>
              <a:t> port and </a:t>
            </a:r>
            <a:r>
              <a:rPr lang="en-US" dirty="0" err="1"/>
              <a:t>dest</a:t>
            </a:r>
            <a:r>
              <a:rPr lang="en-US" dirty="0"/>
              <a:t> </a:t>
            </a:r>
            <a:r>
              <a:rPr lang="en-US" dirty="0" err="1"/>
              <a:t>ip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8B0EF3-90C1-68C0-9AB9-A8FA647CB992}"/>
              </a:ext>
            </a:extLst>
          </p:cNvPr>
          <p:cNvSpPr txBox="1"/>
          <p:nvPr/>
        </p:nvSpPr>
        <p:spPr>
          <a:xfrm>
            <a:off x="6784571" y="5303305"/>
            <a:ext cx="381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multiplex/demultiplex using the TCP sockets source information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CBB09D-268C-BC76-3A2A-0A65DDDDDF54}"/>
                  </a:ext>
                </a:extLst>
              </p14:cNvPr>
              <p14:cNvContentPartPr/>
              <p14:nvPr/>
            </p14:nvContentPartPr>
            <p14:xfrm>
              <a:off x="1433373" y="2588653"/>
              <a:ext cx="979920" cy="617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CBB09D-268C-BC76-3A2A-0A65DDDDDF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79733" y="2481013"/>
                <a:ext cx="1087560" cy="83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6CC5D15-15D7-BCB2-0C75-0C0452EF7D98}"/>
                  </a:ext>
                </a:extLst>
              </p14:cNvPr>
              <p14:cNvContentPartPr/>
              <p14:nvPr/>
            </p14:nvContentPartPr>
            <p14:xfrm>
              <a:off x="2243013" y="2971333"/>
              <a:ext cx="961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6CC5D15-15D7-BCB2-0C75-0C0452EF7D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89373" y="2863693"/>
                <a:ext cx="20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78F832-1D4C-804C-CDE0-FC83146331F9}"/>
                  </a:ext>
                </a:extLst>
              </p14:cNvPr>
              <p14:cNvContentPartPr/>
              <p14:nvPr/>
            </p14:nvContentPartPr>
            <p14:xfrm>
              <a:off x="4283493" y="2573173"/>
              <a:ext cx="953280" cy="684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78F832-1D4C-804C-CDE0-FC83146331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229853" y="2465173"/>
                <a:ext cx="106092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8F23B88-5FFB-C21B-B0C9-CFFD9B213A93}"/>
                  </a:ext>
                </a:extLst>
              </p14:cNvPr>
              <p14:cNvContentPartPr/>
              <p14:nvPr/>
            </p14:nvContentPartPr>
            <p14:xfrm>
              <a:off x="3536133" y="5341933"/>
              <a:ext cx="819360" cy="638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8F23B88-5FFB-C21B-B0C9-CFFD9B213A9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82493" y="5234293"/>
                <a:ext cx="927000" cy="85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04265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10B0F3-B9CC-79A5-9277-AECA4FA06E48}"/>
              </a:ext>
            </a:extLst>
          </p:cNvPr>
          <p:cNvSpPr/>
          <p:nvPr/>
        </p:nvSpPr>
        <p:spPr>
          <a:xfrm>
            <a:off x="3581400" y="1752600"/>
            <a:ext cx="3886200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Scanning with </a:t>
            </a:r>
            <a:r>
              <a:rPr lang="en-US" dirty="0" err="1"/>
              <a:t>nmap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403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9C6306-954F-B216-401D-A35A5C75117C}"/>
              </a:ext>
            </a:extLst>
          </p:cNvPr>
          <p:cNvSpPr txBox="1"/>
          <p:nvPr/>
        </p:nvSpPr>
        <p:spPr>
          <a:xfrm>
            <a:off x="183723" y="2087033"/>
            <a:ext cx="380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layer message (HTTP request, DNS Query, FTP data) gets split into chunks, and each chunk is encapsulated in a </a:t>
            </a:r>
            <a:r>
              <a:rPr lang="en-US" b="1" dirty="0"/>
              <a:t>transport layer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887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9C6306-954F-B216-401D-A35A5C75117C}"/>
              </a:ext>
            </a:extLst>
          </p:cNvPr>
          <p:cNvSpPr txBox="1"/>
          <p:nvPr/>
        </p:nvSpPr>
        <p:spPr>
          <a:xfrm>
            <a:off x="183723" y="2087033"/>
            <a:ext cx="380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layer message (HTTP request, DNS Query, FTP data) gets split into chunks, and each chunk is encapsulated in a </a:t>
            </a:r>
            <a:r>
              <a:rPr lang="en-US" b="1" dirty="0"/>
              <a:t>transport layer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F34CB-E22D-097E-4B1A-3A6C314D7664}"/>
              </a:ext>
            </a:extLst>
          </p:cNvPr>
          <p:cNvSpPr txBox="1"/>
          <p:nvPr/>
        </p:nvSpPr>
        <p:spPr>
          <a:xfrm>
            <a:off x="228600" y="404889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port and </a:t>
            </a:r>
            <a:r>
              <a:rPr lang="en-US" dirty="0" err="1"/>
              <a:t>Dest</a:t>
            </a:r>
            <a:r>
              <a:rPr lang="en-US" dirty="0"/>
              <a:t> Port are attached to our packet</a:t>
            </a:r>
          </a:p>
        </p:txBody>
      </p:sp>
    </p:spTree>
    <p:extLst>
      <p:ext uri="{BB962C8B-B14F-4D97-AF65-F5344CB8AC3E}">
        <p14:creationId xmlns:p14="http://schemas.microsoft.com/office/powerpoint/2010/main" val="215090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79C6306-954F-B216-401D-A35A5C75117C}"/>
              </a:ext>
            </a:extLst>
          </p:cNvPr>
          <p:cNvSpPr txBox="1"/>
          <p:nvPr/>
        </p:nvSpPr>
        <p:spPr>
          <a:xfrm>
            <a:off x="183723" y="2087033"/>
            <a:ext cx="3804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application layer message (HTTP request, DNS Query, FTP data) gets split into chunks, and each chunk is encapsulated in a </a:t>
            </a:r>
            <a:r>
              <a:rPr lang="en-US" b="1" dirty="0"/>
              <a:t>transport layer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F34CB-E22D-097E-4B1A-3A6C314D7664}"/>
              </a:ext>
            </a:extLst>
          </p:cNvPr>
          <p:cNvSpPr txBox="1"/>
          <p:nvPr/>
        </p:nvSpPr>
        <p:spPr>
          <a:xfrm>
            <a:off x="228600" y="4048898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port and </a:t>
            </a:r>
            <a:r>
              <a:rPr lang="en-US" dirty="0" err="1"/>
              <a:t>Dest</a:t>
            </a:r>
            <a:r>
              <a:rPr lang="en-US" dirty="0"/>
              <a:t> Port are attached to our packet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F623B2-C0B1-7EFE-21DC-882ADF50FC2D}"/>
              </a:ext>
            </a:extLst>
          </p:cNvPr>
          <p:cNvSpPr txBox="1"/>
          <p:nvPr/>
        </p:nvSpPr>
        <p:spPr>
          <a:xfrm>
            <a:off x="463459" y="5266041"/>
            <a:ext cx="4421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the checksum?</a:t>
            </a:r>
          </a:p>
        </p:txBody>
      </p:sp>
    </p:spTree>
    <p:extLst>
      <p:ext uri="{BB962C8B-B14F-4D97-AF65-F5344CB8AC3E}">
        <p14:creationId xmlns:p14="http://schemas.microsoft.com/office/powerpoint/2010/main" val="1823660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83367-5088-5887-FFBD-E68456598B20}"/>
              </a:ext>
            </a:extLst>
          </p:cNvPr>
          <p:cNvSpPr/>
          <p:nvPr/>
        </p:nvSpPr>
        <p:spPr>
          <a:xfrm>
            <a:off x="7200900" y="17847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379F9-1D70-093E-77A6-091ECEF51B7E}"/>
              </a:ext>
            </a:extLst>
          </p:cNvPr>
          <p:cNvSpPr/>
          <p:nvPr/>
        </p:nvSpPr>
        <p:spPr>
          <a:xfrm>
            <a:off x="9334500" y="17898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88E164-3F08-96F5-ACCF-A863D1754238}"/>
              </a:ext>
            </a:extLst>
          </p:cNvPr>
          <p:cNvSpPr/>
          <p:nvPr/>
        </p:nvSpPr>
        <p:spPr>
          <a:xfrm>
            <a:off x="7200900" y="269915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B05E89-378E-D9A6-0FD8-A9D66704FA8D}"/>
              </a:ext>
            </a:extLst>
          </p:cNvPr>
          <p:cNvSpPr/>
          <p:nvPr/>
        </p:nvSpPr>
        <p:spPr>
          <a:xfrm>
            <a:off x="9334500" y="2704235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55A10-906A-B524-1264-33C027881344}"/>
              </a:ext>
            </a:extLst>
          </p:cNvPr>
          <p:cNvSpPr/>
          <p:nvPr/>
        </p:nvSpPr>
        <p:spPr>
          <a:xfrm>
            <a:off x="7239000" y="4298467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(Application Layer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A691D3-0774-6243-31AF-47D84B9CE550}"/>
              </a:ext>
            </a:extLst>
          </p:cNvPr>
          <p:cNvSpPr txBox="1"/>
          <p:nvPr/>
        </p:nvSpPr>
        <p:spPr>
          <a:xfrm>
            <a:off x="7772400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E5EDDA-5B28-BAA5-E4F7-3FB5F9A253A5}"/>
              </a:ext>
            </a:extLst>
          </p:cNvPr>
          <p:cNvSpPr txBox="1"/>
          <p:nvPr/>
        </p:nvSpPr>
        <p:spPr>
          <a:xfrm>
            <a:off x="9951746" y="133453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D8DE82DE-4558-A656-70DB-1922844301A4}"/>
              </a:ext>
            </a:extLst>
          </p:cNvPr>
          <p:cNvSpPr/>
          <p:nvPr/>
        </p:nvSpPr>
        <p:spPr>
          <a:xfrm>
            <a:off x="6810708" y="1703864"/>
            <a:ext cx="381000" cy="2505588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4724D-09B5-1521-DE53-AB676E2C67EE}"/>
              </a:ext>
            </a:extLst>
          </p:cNvPr>
          <p:cNvSpPr txBox="1"/>
          <p:nvPr/>
        </p:nvSpPr>
        <p:spPr>
          <a:xfrm>
            <a:off x="5638800" y="2439887"/>
            <a:ext cx="138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Headers</a:t>
            </a:r>
            <a:endParaRPr lang="en-US" sz="2000" b="1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833E8B0-ABEA-B6CD-B529-CF567ACED108}"/>
              </a:ext>
            </a:extLst>
          </p:cNvPr>
          <p:cNvSpPr/>
          <p:nvPr/>
        </p:nvSpPr>
        <p:spPr>
          <a:xfrm>
            <a:off x="5358141" y="1703862"/>
            <a:ext cx="381000" cy="4392137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D0103-B083-C118-B1D1-EE9941BA43E9}"/>
              </a:ext>
            </a:extLst>
          </p:cNvPr>
          <p:cNvSpPr txBox="1"/>
          <p:nvPr/>
        </p:nvSpPr>
        <p:spPr>
          <a:xfrm>
            <a:off x="4156324" y="3373294"/>
            <a:ext cx="1457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Segment</a:t>
            </a:r>
          </a:p>
        </p:txBody>
      </p:sp>
      <p:pic>
        <p:nvPicPr>
          <p:cNvPr id="3074" name="Picture 2" descr="Amazon.com: Heka Naturals Semyonov Yellow Nesting Dolls | All Natural  Wooden Matryoshka Doll Set of 7 (7 Inch) - Traditional Babushka Home Decor,  Wooden Stacking Dolls, Vintage Handmade Shape : Toys &amp; Games">
            <a:extLst>
              <a:ext uri="{FF2B5EF4-FFF2-40B4-BE49-F238E27FC236}">
                <a16:creationId xmlns:a16="http://schemas.microsoft.com/office/drawing/2014/main" id="{D87B1DFF-7D4D-2CC0-1088-73CBF5D5F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45" b="12222"/>
          <a:stretch/>
        </p:blipFill>
        <p:spPr bwMode="auto">
          <a:xfrm>
            <a:off x="5859879" y="155784"/>
            <a:ext cx="1707181" cy="125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CE21252-E8A3-E878-BFCA-917E36FCE031}"/>
              </a:ext>
            </a:extLst>
          </p:cNvPr>
          <p:cNvSpPr/>
          <p:nvPr/>
        </p:nvSpPr>
        <p:spPr>
          <a:xfrm>
            <a:off x="7239000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752AEDD-C87A-EB63-14EE-76B906508966}"/>
              </a:ext>
            </a:extLst>
          </p:cNvPr>
          <p:cNvSpPr/>
          <p:nvPr/>
        </p:nvSpPr>
        <p:spPr>
          <a:xfrm>
            <a:off x="9326033" y="3670692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917F79-17A9-4EA8-D308-8B95E63B3B8B}"/>
              </a:ext>
            </a:extLst>
          </p:cNvPr>
          <p:cNvSpPr txBox="1"/>
          <p:nvPr/>
        </p:nvSpPr>
        <p:spPr>
          <a:xfrm>
            <a:off x="812800" y="3032616"/>
            <a:ext cx="275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00FF00"/>
                </a:highlight>
              </a:rPr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Addressing</a:t>
            </a:r>
          </a:p>
        </p:txBody>
      </p:sp>
    </p:spTree>
    <p:extLst>
      <p:ext uri="{BB962C8B-B14F-4D97-AF65-F5344CB8AC3E}">
        <p14:creationId xmlns:p14="http://schemas.microsoft.com/office/powerpoint/2010/main" val="39033439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1473-1476-DC39-E9E1-4D5861777140}"/>
              </a:ext>
            </a:extLst>
          </p:cNvPr>
          <p:cNvSpPr txBox="1"/>
          <p:nvPr/>
        </p:nvSpPr>
        <p:spPr>
          <a:xfrm>
            <a:off x="381000" y="114300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 segment have been altered/corrupted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8399619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1473-1476-DC39-E9E1-4D5861777140}"/>
              </a:ext>
            </a:extLst>
          </p:cNvPr>
          <p:cNvSpPr txBox="1"/>
          <p:nvPr/>
        </p:nvSpPr>
        <p:spPr>
          <a:xfrm>
            <a:off x="381000" y="114300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 segment have been altered/corrupted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728133" y="2674942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14:cNvPr>
              <p14:cNvContentPartPr/>
              <p14:nvPr/>
            </p14:nvContentPartPr>
            <p14:xfrm>
              <a:off x="4834107" y="2699533"/>
              <a:ext cx="1998360" cy="1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467" y="2690533"/>
                <a:ext cx="20160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14:cNvPr>
              <p14:cNvContentPartPr/>
              <p14:nvPr/>
            </p14:nvContentPartPr>
            <p14:xfrm>
              <a:off x="4887387" y="2708893"/>
              <a:ext cx="1928160" cy="135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747" y="2700253"/>
                <a:ext cx="1945800" cy="13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933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E1473-1476-DC39-E9E1-4D5861777140}"/>
              </a:ext>
            </a:extLst>
          </p:cNvPr>
          <p:cNvSpPr txBox="1"/>
          <p:nvPr/>
        </p:nvSpPr>
        <p:spPr>
          <a:xfrm>
            <a:off x="381000" y="1143000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the  segment have been altered/corrupted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728133" y="2674942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14:cNvPr>
              <p14:cNvContentPartPr/>
              <p14:nvPr/>
            </p14:nvContentPartPr>
            <p14:xfrm>
              <a:off x="4834107" y="2699533"/>
              <a:ext cx="1998360" cy="1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105" y="2690533"/>
                <a:ext cx="2016003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14:cNvPr>
              <p14:cNvContentPartPr/>
              <p14:nvPr/>
            </p14:nvContentPartPr>
            <p14:xfrm>
              <a:off x="4887387" y="2708893"/>
              <a:ext cx="1928160" cy="135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387" y="2699893"/>
                <a:ext cx="1945800" cy="1368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972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489700" y="2133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728133" y="2674942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1000111100001100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14:cNvPr>
              <p14:cNvContentPartPr/>
              <p14:nvPr/>
            </p14:nvContentPartPr>
            <p14:xfrm>
              <a:off x="4834107" y="2699533"/>
              <a:ext cx="1998360" cy="17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4A4C61-6523-3023-9323-38ECC8C030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5105" y="2690533"/>
                <a:ext cx="2016003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14:cNvPr>
              <p14:cNvContentPartPr/>
              <p14:nvPr/>
            </p14:nvContentPartPr>
            <p14:xfrm>
              <a:off x="4887387" y="2708893"/>
              <a:ext cx="1928160" cy="1350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2FE59EC-CB88-E3D4-4431-9CDFCF51A5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387" y="2699893"/>
                <a:ext cx="1945800" cy="13683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</p:txBody>
      </p:sp>
    </p:spTree>
    <p:extLst>
      <p:ext uri="{BB962C8B-B14F-4D97-AF65-F5344CB8AC3E}">
        <p14:creationId xmlns:p14="http://schemas.microsoft.com/office/powerpoint/2010/main" val="593427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747" y="260701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747" y="310633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867" y="2335933"/>
                <a:ext cx="1800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47" y="2741293"/>
                <a:ext cx="1234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47" y="3248893"/>
                <a:ext cx="1350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9107" y="3528973"/>
                <a:ext cx="4030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57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74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022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653"/>
                <a:ext cx="1382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547" y="3902653"/>
                  <a:ext cx="356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387" y="400381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653368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60020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1607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47BC93-CAFC-0D26-650E-CF5E41AFB2B9}"/>
              </a:ext>
            </a:extLst>
          </p:cNvPr>
          <p:cNvSpPr txBox="1"/>
          <p:nvPr/>
        </p:nvSpPr>
        <p:spPr>
          <a:xfrm>
            <a:off x="1752600" y="52578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Checksum is used a bit-level operation to see if any data has been </a:t>
            </a:r>
            <a:r>
              <a:rPr lang="en-US" dirty="0" err="1"/>
              <a:t>corrutped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1437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  <a:p>
            <a:r>
              <a:rPr lang="en-US" dirty="0"/>
              <a:t>Compute the ones compliment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76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B21FF-2252-22D1-ADF8-5E02AE2E8EFA}"/>
              </a:ext>
            </a:extLst>
          </p:cNvPr>
          <p:cNvSpPr txBox="1"/>
          <p:nvPr/>
        </p:nvSpPr>
        <p:spPr>
          <a:xfrm>
            <a:off x="907720" y="1676400"/>
            <a:ext cx="10496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Provides </a:t>
            </a:r>
            <a:r>
              <a:rPr lang="en-US" sz="2400" i="1" dirty="0"/>
              <a:t>logical</a:t>
            </a:r>
            <a:r>
              <a:rPr lang="en-US" sz="2400" dirty="0"/>
              <a:t> end-to-end communication between application </a:t>
            </a:r>
            <a:r>
              <a:rPr lang="en-US" sz="2400" b="1" dirty="0"/>
              <a:t>processes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518DB-1194-6968-2AA1-3B2959849407}"/>
              </a:ext>
            </a:extLst>
          </p:cNvPr>
          <p:cNvSpPr txBox="1"/>
          <p:nvPr/>
        </p:nvSpPr>
        <p:spPr>
          <a:xfrm>
            <a:off x="1066800" y="2928771"/>
            <a:ext cx="27510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Addressing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84B4F6-2597-DEC0-C79B-595AAB5DA447}"/>
              </a:ext>
            </a:extLst>
          </p:cNvPr>
          <p:cNvSpPr/>
          <p:nvPr/>
        </p:nvSpPr>
        <p:spPr>
          <a:xfrm>
            <a:off x="6751320" y="2626435"/>
            <a:ext cx="2751074" cy="6046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Transport Layer Services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E10CF4-38E3-D6AB-1CBD-9E660E6F92CD}"/>
              </a:ext>
            </a:extLst>
          </p:cNvPr>
          <p:cNvCxnSpPr>
            <a:stCxn id="12" idx="2"/>
          </p:cNvCxnSpPr>
          <p:nvPr/>
        </p:nvCxnSpPr>
        <p:spPr>
          <a:xfrm>
            <a:off x="8126857" y="3231106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F1732C8-63D0-E6D7-A869-661F5B969890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3962400"/>
            <a:ext cx="4267200" cy="17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2D33CBD-134A-28A4-26B9-618DFE7A102D}"/>
              </a:ext>
            </a:extLst>
          </p:cNvPr>
          <p:cNvCxnSpPr/>
          <p:nvPr/>
        </p:nvCxnSpPr>
        <p:spPr>
          <a:xfrm>
            <a:off x="6032050" y="3962400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A555AC-EBF1-F698-A212-5D61E6B1BE4C}"/>
              </a:ext>
            </a:extLst>
          </p:cNvPr>
          <p:cNvCxnSpPr/>
          <p:nvPr/>
        </p:nvCxnSpPr>
        <p:spPr>
          <a:xfrm>
            <a:off x="10287000" y="3962400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9372486-9931-05A7-B17F-5216C87828D0}"/>
              </a:ext>
            </a:extLst>
          </p:cNvPr>
          <p:cNvCxnSpPr>
            <a:cxnSpLocks/>
          </p:cNvCxnSpPr>
          <p:nvPr/>
        </p:nvCxnSpPr>
        <p:spPr>
          <a:xfrm>
            <a:off x="8126857" y="3886200"/>
            <a:ext cx="0" cy="152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D642C5B-1C0F-1F52-977F-752A678C735F}"/>
              </a:ext>
            </a:extLst>
          </p:cNvPr>
          <p:cNvCxnSpPr/>
          <p:nvPr/>
        </p:nvCxnSpPr>
        <p:spPr>
          <a:xfrm>
            <a:off x="7162800" y="3971291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5AFFB07-8BC0-430E-37C0-5CDF375A2AD5}"/>
              </a:ext>
            </a:extLst>
          </p:cNvPr>
          <p:cNvCxnSpPr/>
          <p:nvPr/>
        </p:nvCxnSpPr>
        <p:spPr>
          <a:xfrm>
            <a:off x="9144000" y="3980183"/>
            <a:ext cx="0" cy="7312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8F8E2C-4A9E-0E76-F8E3-46F2B58CF8A2}"/>
              </a:ext>
            </a:extLst>
          </p:cNvPr>
          <p:cNvSpPr/>
          <p:nvPr/>
        </p:nvSpPr>
        <p:spPr>
          <a:xfrm>
            <a:off x="4781930" y="4693694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Control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FF22AD-E853-2657-DED2-5F25CB27E1EB}"/>
              </a:ext>
            </a:extLst>
          </p:cNvPr>
          <p:cNvSpPr/>
          <p:nvPr/>
        </p:nvSpPr>
        <p:spPr>
          <a:xfrm>
            <a:off x="6431756" y="4702585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Reliability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F8E9A3C-C031-181D-5A5E-BBC0CE88EE3A}"/>
              </a:ext>
            </a:extLst>
          </p:cNvPr>
          <p:cNvSpPr/>
          <p:nvPr/>
        </p:nvSpPr>
        <p:spPr>
          <a:xfrm>
            <a:off x="7315200" y="5410200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Segmentation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9A752F3-FA9F-3AA0-4799-2E982337E81F}"/>
              </a:ext>
            </a:extLst>
          </p:cNvPr>
          <p:cNvSpPr/>
          <p:nvPr/>
        </p:nvSpPr>
        <p:spPr>
          <a:xfrm>
            <a:off x="8297961" y="4711477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 Checking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F35E192-12EA-B77D-0601-ABA093B5AACF}"/>
              </a:ext>
            </a:extLst>
          </p:cNvPr>
          <p:cNvSpPr/>
          <p:nvPr/>
        </p:nvSpPr>
        <p:spPr>
          <a:xfrm>
            <a:off x="9990040" y="4702585"/>
            <a:ext cx="1523998" cy="553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Addressing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FC492-4A83-7F1B-3CA2-24EB2F97F84C}"/>
              </a:ext>
            </a:extLst>
          </p:cNvPr>
          <p:cNvSpPr txBox="1"/>
          <p:nvPr/>
        </p:nvSpPr>
        <p:spPr>
          <a:xfrm>
            <a:off x="986909" y="2118577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(Network layer handles delivery between </a:t>
            </a:r>
            <a:r>
              <a:rPr lang="en-US" b="1" dirty="0"/>
              <a:t>hosts</a:t>
            </a:r>
            <a:r>
              <a:rPr lang="en-US" dirty="0"/>
              <a:t>)</a:t>
            </a:r>
          </a:p>
        </p:txBody>
      </p:sp>
      <p:pic>
        <p:nvPicPr>
          <p:cNvPr id="4098" name="Picture 2" descr="Adult Magic Magician Costume - Walmart.com">
            <a:extLst>
              <a:ext uri="{FF2B5EF4-FFF2-40B4-BE49-F238E27FC236}">
                <a16:creationId xmlns:a16="http://schemas.microsoft.com/office/drawing/2014/main" id="{95203073-E29F-BD26-DC9B-4234BC24F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r="18699" b="49503"/>
          <a:stretch/>
        </p:blipFill>
        <p:spPr bwMode="auto">
          <a:xfrm>
            <a:off x="10483503" y="2289112"/>
            <a:ext cx="1455520" cy="171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5211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1011010100111101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1437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  <a:p>
            <a:r>
              <a:rPr lang="en-US" dirty="0"/>
              <a:t>Compute the ones compliment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14:cNvPr>
              <p14:cNvContentPartPr/>
              <p14:nvPr/>
            </p14:nvContentPartPr>
            <p14:xfrm>
              <a:off x="752787" y="4977613"/>
              <a:ext cx="3989520" cy="10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4147" y="4968973"/>
                <a:ext cx="400716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ED6728-49BF-714C-46E6-2123FCCBB608}"/>
              </a:ext>
            </a:extLst>
          </p:cNvPr>
          <p:cNvSpPr txBox="1"/>
          <p:nvPr/>
        </p:nvSpPr>
        <p:spPr>
          <a:xfrm>
            <a:off x="5562600" y="5257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checksum value!</a:t>
            </a:r>
          </a:p>
        </p:txBody>
      </p:sp>
    </p:spTree>
    <p:extLst>
      <p:ext uri="{BB962C8B-B14F-4D97-AF65-F5344CB8AC3E}">
        <p14:creationId xmlns:p14="http://schemas.microsoft.com/office/powerpoint/2010/main" val="7764637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8641080" y="1176867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6507480" y="214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4824A0-928B-AFFD-EBC0-EECEDB0E8661}"/>
              </a:ext>
            </a:extLst>
          </p:cNvPr>
          <p:cNvSpPr txBox="1"/>
          <p:nvPr/>
        </p:nvSpPr>
        <p:spPr>
          <a:xfrm>
            <a:off x="914400" y="2539184"/>
            <a:ext cx="3826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>
                <a:highlight>
                  <a:srgbClr val="00FFFF"/>
                </a:highlight>
              </a:rPr>
              <a:t>1011010100111101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6F8CD-0E90-7534-31F1-D1DAEDDE155E}"/>
              </a:ext>
            </a:extLst>
          </p:cNvPr>
          <p:cNvSpPr txBox="1"/>
          <p:nvPr/>
        </p:nvSpPr>
        <p:spPr>
          <a:xfrm>
            <a:off x="914400" y="1143704"/>
            <a:ext cx="3377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up data into 16-bit “words”</a:t>
            </a:r>
          </a:p>
          <a:p>
            <a:r>
              <a:rPr lang="en-US" dirty="0"/>
              <a:t>Sum up all words</a:t>
            </a:r>
          </a:p>
          <a:p>
            <a:r>
              <a:rPr lang="en-US" dirty="0"/>
              <a:t>Compute the ones compliment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14:cNvPr>
              <p14:cNvContentPartPr/>
              <p14:nvPr/>
            </p14:nvContentPartPr>
            <p14:xfrm>
              <a:off x="846387" y="2615653"/>
              <a:ext cx="360" cy="126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CB31C30-1388-42FB-A346-EFABCC9EDB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7387" y="2606653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14:cNvPr>
              <p14:cNvContentPartPr/>
              <p14:nvPr/>
            </p14:nvContentPartPr>
            <p14:xfrm>
              <a:off x="702387" y="3114973"/>
              <a:ext cx="308880" cy="14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6E5C34E-CD29-9FFB-768A-9C527180869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3387" y="3105973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7035507" y="2344573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507" y="2335537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6984747" y="2750293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5778" y="2741293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6984747" y="3257533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75775" y="3248533"/>
                <a:ext cx="134946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14:cNvPr>
              <p14:cNvContentPartPr/>
              <p14:nvPr/>
            </p14:nvContentPartPr>
            <p14:xfrm>
              <a:off x="837747" y="3537973"/>
              <a:ext cx="4012560" cy="18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22BB416-7BC4-103C-86C5-05D8BBB4842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8747" y="3529146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14:cNvPr>
              <p14:cNvContentPartPr/>
              <p14:nvPr/>
            </p14:nvContentPartPr>
            <p14:xfrm>
              <a:off x="498987" y="2929213"/>
              <a:ext cx="360" cy="169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0E7210-55AD-EF12-0259-8E2F325825E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9987" y="2920213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14:cNvPr>
              <p14:cNvContentPartPr/>
              <p14:nvPr/>
            </p14:nvContentPartPr>
            <p14:xfrm>
              <a:off x="414387" y="3013813"/>
              <a:ext cx="21960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1CC50A1-509B-7DB3-CDBA-2E7A3042189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5387" y="3004813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14:cNvPr>
              <p14:cNvContentPartPr/>
              <p14:nvPr/>
            </p14:nvContentPartPr>
            <p14:xfrm>
              <a:off x="798507" y="4055293"/>
              <a:ext cx="120600" cy="188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D6149C6-CADA-E1E5-4921-36751D18FA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89507" y="4046276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14:cNvPr>
              <p14:cNvContentPartPr/>
              <p14:nvPr/>
            </p14:nvContentPartPr>
            <p14:xfrm>
              <a:off x="795627" y="4520773"/>
              <a:ext cx="4014720" cy="34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5827733-45E6-8CBE-E2F8-2CFF577BD30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627" y="4511773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D77CBAA-072B-FD80-9F41-59BE483E768B}"/>
              </a:ext>
            </a:extLst>
          </p:cNvPr>
          <p:cNvGrpSpPr/>
          <p:nvPr/>
        </p:nvGrpSpPr>
        <p:grpSpPr>
          <a:xfrm>
            <a:off x="423027" y="3911293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6AE8CD-AF5E-56AB-6B23-1E9D5034187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324411E-EFDF-5E2C-7CB9-1F36D68356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14:cNvPr>
              <p14:cNvContentPartPr/>
              <p14:nvPr/>
            </p14:nvContentPartPr>
            <p14:xfrm>
              <a:off x="752787" y="4977613"/>
              <a:ext cx="3989520" cy="102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303F8DC-FF8A-E628-08BE-63E0C6F3B87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3787" y="4968613"/>
                <a:ext cx="4007160" cy="1202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CED6728-49BF-714C-46E6-2123FCCBB608}"/>
              </a:ext>
            </a:extLst>
          </p:cNvPr>
          <p:cNvSpPr txBox="1"/>
          <p:nvPr/>
        </p:nvSpPr>
        <p:spPr>
          <a:xfrm>
            <a:off x="5562600" y="5257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our checksum value!</a:t>
            </a:r>
          </a:p>
        </p:txBody>
      </p:sp>
    </p:spTree>
    <p:extLst>
      <p:ext uri="{BB962C8B-B14F-4D97-AF65-F5344CB8AC3E}">
        <p14:creationId xmlns:p14="http://schemas.microsoft.com/office/powerpoint/2010/main" val="3172375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</p:spTree>
    <p:extLst>
      <p:ext uri="{BB962C8B-B14F-4D97-AF65-F5344CB8AC3E}">
        <p14:creationId xmlns:p14="http://schemas.microsoft.com/office/powerpoint/2010/main" val="26055993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</p:spTree>
    <p:extLst>
      <p:ext uri="{BB962C8B-B14F-4D97-AF65-F5344CB8AC3E}">
        <p14:creationId xmlns:p14="http://schemas.microsoft.com/office/powerpoint/2010/main" val="39425640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40347" y="4349053"/>
                <a:ext cx="1998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88721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1111111111111111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52908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1111111111111111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pic>
        <p:nvPicPr>
          <p:cNvPr id="5122" name="Picture 2" descr="MS_memer_group mind blown Memes &amp; GIFs - Imgflip">
            <a:extLst>
              <a:ext uri="{FF2B5EF4-FFF2-40B4-BE49-F238E27FC236}">
                <a16:creationId xmlns:a16="http://schemas.microsoft.com/office/drawing/2014/main" id="{42C0DD92-DAFA-E738-9945-BB370A2BF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607" y="5050616"/>
            <a:ext cx="1261330" cy="126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248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1111111111111111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585515" y="5907349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 result of this operation is </a:t>
            </a:r>
            <a:r>
              <a:rPr lang="en-US" sz="2000" b="1" dirty="0"/>
              <a:t>not</a:t>
            </a:r>
            <a:r>
              <a:rPr lang="en-US" sz="2000" dirty="0"/>
              <a:t> all 1s, then data </a:t>
            </a:r>
            <a:r>
              <a:rPr lang="en-US" sz="2000" b="1" dirty="0"/>
              <a:t>must</a:t>
            </a:r>
            <a:r>
              <a:rPr lang="en-US" sz="2000" dirty="0"/>
              <a:t> have been corrupted in the 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35976EF-9E62-A230-65BE-21F25A023FF2}"/>
                  </a:ext>
                </a:extLst>
              </p14:cNvPr>
              <p14:cNvContentPartPr/>
              <p14:nvPr/>
            </p14:nvContentPartPr>
            <p14:xfrm>
              <a:off x="11243187" y="4934413"/>
              <a:ext cx="794880" cy="4755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35976EF-9E62-A230-65BE-21F25A023FF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34547" y="4925413"/>
                <a:ext cx="812520" cy="49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4905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1111110111111111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585515" y="5907349"/>
            <a:ext cx="10700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If the result of this operation is </a:t>
            </a:r>
            <a:r>
              <a:rPr lang="en-US" sz="2000" b="1" dirty="0"/>
              <a:t>not</a:t>
            </a:r>
            <a:r>
              <a:rPr lang="en-US" sz="2000" dirty="0"/>
              <a:t> all 1s, then data </a:t>
            </a:r>
            <a:r>
              <a:rPr lang="en-US" sz="2000" b="1" dirty="0"/>
              <a:t>must</a:t>
            </a:r>
            <a:r>
              <a:rPr lang="en-US" sz="2000" dirty="0"/>
              <a:t> have been corrupted in the 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14:cNvPr>
              <p14:cNvContentPartPr/>
              <p14:nvPr/>
            </p14:nvContentPartPr>
            <p14:xfrm>
              <a:off x="7314786" y="5332105"/>
              <a:ext cx="91080" cy="200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6146" y="5323105"/>
                <a:ext cx="1087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14:cNvPr>
              <p14:cNvContentPartPr/>
              <p14:nvPr/>
            </p14:nvContentPartPr>
            <p14:xfrm>
              <a:off x="7221546" y="5357665"/>
              <a:ext cx="238680" cy="125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2906" y="5349025"/>
                <a:ext cx="2563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089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1111110111111111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444453" y="5890992"/>
            <a:ext cx="1130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receiver will do that for each packet, if the checksum is invalid, it may ask for a retransmission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14:cNvPr>
              <p14:cNvContentPartPr/>
              <p14:nvPr/>
            </p14:nvContentPartPr>
            <p14:xfrm>
              <a:off x="7314786" y="5332105"/>
              <a:ext cx="91080" cy="200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5750" y="5323105"/>
                <a:ext cx="10879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14:cNvPr>
              <p14:cNvContentPartPr/>
              <p14:nvPr/>
            </p14:nvContentPartPr>
            <p14:xfrm>
              <a:off x="7221546" y="5357665"/>
              <a:ext cx="238680" cy="125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2546" y="5348665"/>
                <a:ext cx="2563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40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5176DD-A5D0-67C1-BAAC-122411C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" y="33591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0CCBADF-B24A-8FF9-B138-9CD385F1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" y="314815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F6D4238-CEBF-FA2E-9B73-18AFADB6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9855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1BC489FB-6055-9A3E-0CD4-5E12394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9" y="433903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CF12AD25-6B1F-3FAE-3484-21BB0EF3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0" y="451146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D279BA0-648A-0C66-1D83-239EA86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8" y="45462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7E23A2E5-405A-34BE-B50D-DD4584B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6" y="453924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06431533-8BBA-F402-8478-67D35AFB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21" y="31349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DA78E47-2016-B722-9157-79C3D743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7" y="24082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C2F6FC8D-9DB0-D9B3-EBDD-0643BC4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335" y="3101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DD14771-6227-92AD-7937-05107411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71" y="404812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2E3DA335-16FC-FC83-E27E-12744FAA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8" y="409498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C3C9A7B-E55A-E813-6E8A-8B1CA8A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19" y="413289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3251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274FD8-6DFC-CEB2-42DF-C84D9D5D7E5F}"/>
              </a:ext>
            </a:extLst>
          </p:cNvPr>
          <p:cNvSpPr/>
          <p:nvPr/>
        </p:nvSpPr>
        <p:spPr>
          <a:xfrm>
            <a:off x="2716074" y="2100934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1011010100111101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070755-21E5-44AD-9FFB-A5868952A994}"/>
              </a:ext>
            </a:extLst>
          </p:cNvPr>
          <p:cNvSpPr/>
          <p:nvPr/>
        </p:nvSpPr>
        <p:spPr>
          <a:xfrm>
            <a:off x="514741" y="3682351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0110011001100000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0101010101010101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1000111100001100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14:cNvPr>
              <p14:cNvContentPartPr/>
              <p14:nvPr/>
            </p14:nvContentPartPr>
            <p14:xfrm>
              <a:off x="1042768" y="3883064"/>
              <a:ext cx="360" cy="89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DDCABA-D94C-A6BD-DD7B-04C0D44665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3768" y="3874028"/>
                <a:ext cx="18000" cy="1069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14:cNvPr>
              <p14:cNvContentPartPr/>
              <p14:nvPr/>
            </p14:nvContentPartPr>
            <p14:xfrm>
              <a:off x="992008" y="4288784"/>
              <a:ext cx="105840" cy="134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A9A8D51-44C2-E1D3-EB04-F8FCB14470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3039" y="4279784"/>
                <a:ext cx="1234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14:cNvPr>
              <p14:cNvContentPartPr/>
              <p14:nvPr/>
            </p14:nvContentPartPr>
            <p14:xfrm>
              <a:off x="992008" y="4796024"/>
              <a:ext cx="11736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84FA3C1-573B-91A6-05D0-D4DF6725D3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3036" y="4787024"/>
                <a:ext cx="134946" cy="12276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547823E1-EB59-9723-2B53-A00E97ED9FF5}"/>
              </a:ext>
            </a:extLst>
          </p:cNvPr>
          <p:cNvSpPr/>
          <p:nvPr/>
        </p:nvSpPr>
        <p:spPr>
          <a:xfrm>
            <a:off x="590941" y="11620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4DFC55-EF41-D32B-7E46-5A8D25C39E96}"/>
              </a:ext>
            </a:extLst>
          </p:cNvPr>
          <p:cNvSpPr/>
          <p:nvPr/>
        </p:nvSpPr>
        <p:spPr>
          <a:xfrm>
            <a:off x="2724541" y="116714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ACBA41-A0A1-31C0-477D-C923571C942D}"/>
              </a:ext>
            </a:extLst>
          </p:cNvPr>
          <p:cNvSpPr/>
          <p:nvPr/>
        </p:nvSpPr>
        <p:spPr>
          <a:xfrm>
            <a:off x="590941" y="2076463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8D3D94-B80D-DE00-4745-F2D0C26AF4AF}"/>
              </a:ext>
            </a:extLst>
          </p:cNvPr>
          <p:cNvSpPr/>
          <p:nvPr/>
        </p:nvSpPr>
        <p:spPr>
          <a:xfrm>
            <a:off x="629041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3086F4-77B1-D219-3CE7-99EF5545A3EB}"/>
              </a:ext>
            </a:extLst>
          </p:cNvPr>
          <p:cNvSpPr/>
          <p:nvPr/>
        </p:nvSpPr>
        <p:spPr>
          <a:xfrm>
            <a:off x="2716074" y="3048000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83D921B-BB8F-8D51-4D09-94F4DCBE3623}"/>
              </a:ext>
            </a:extLst>
          </p:cNvPr>
          <p:cNvSpPr/>
          <p:nvPr/>
        </p:nvSpPr>
        <p:spPr>
          <a:xfrm>
            <a:off x="5029200" y="2743200"/>
            <a:ext cx="1219200" cy="68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A2E7A-9051-C57B-1F7A-DCBD031EDB56}"/>
              </a:ext>
            </a:extLst>
          </p:cNvPr>
          <p:cNvSpPr txBox="1"/>
          <p:nvPr/>
        </p:nvSpPr>
        <p:spPr>
          <a:xfrm>
            <a:off x="4803107" y="34363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 to receiver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2E89E-58D2-A233-1B2A-D34C00727962}"/>
              </a:ext>
            </a:extLst>
          </p:cNvPr>
          <p:cNvSpPr txBox="1"/>
          <p:nvPr/>
        </p:nvSpPr>
        <p:spPr>
          <a:xfrm>
            <a:off x="6715606" y="131717"/>
            <a:ext cx="4572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receiver gets the segment, it will compute the sum of all four 16-bit words (including the checksum)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54786-2150-366E-7BCC-95E7A7F22C4B}"/>
              </a:ext>
            </a:extLst>
          </p:cNvPr>
          <p:cNvSpPr txBox="1"/>
          <p:nvPr/>
        </p:nvSpPr>
        <p:spPr>
          <a:xfrm>
            <a:off x="7426528" y="1854156"/>
            <a:ext cx="3826689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0110011001100000</a:t>
            </a:r>
          </a:p>
          <a:p>
            <a:r>
              <a:rPr lang="en-US" sz="3200" dirty="0"/>
              <a:t>0101010101010101</a:t>
            </a:r>
          </a:p>
          <a:p>
            <a:r>
              <a:rPr lang="en-US" sz="3200" dirty="0"/>
              <a:t>1011101110110101</a:t>
            </a:r>
          </a:p>
          <a:p>
            <a:r>
              <a:rPr lang="en-US" sz="3200" dirty="0"/>
              <a:t>1000111100001100</a:t>
            </a:r>
          </a:p>
          <a:p>
            <a:r>
              <a:rPr lang="en-US" sz="3200" dirty="0"/>
              <a:t>0100101011000010</a:t>
            </a:r>
          </a:p>
          <a:p>
            <a:r>
              <a:rPr lang="en-US" sz="3200" dirty="0"/>
              <a:t>1011010100111101</a:t>
            </a:r>
          </a:p>
          <a:p>
            <a:endParaRPr lang="en-US" sz="3200" dirty="0"/>
          </a:p>
          <a:p>
            <a:r>
              <a:rPr lang="en-US" sz="3200" b="1" dirty="0"/>
              <a:t>1111110111111111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14:cNvPr>
              <p14:cNvContentPartPr/>
              <p14:nvPr/>
            </p14:nvContentPartPr>
            <p14:xfrm>
              <a:off x="7358515" y="1930625"/>
              <a:ext cx="360" cy="1267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6BB5B-4BEB-4578-F12E-D5FD277419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49515" y="1921625"/>
                <a:ext cx="180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14:cNvPr>
              <p14:cNvContentPartPr/>
              <p14:nvPr/>
            </p14:nvContentPartPr>
            <p14:xfrm>
              <a:off x="7214515" y="2429945"/>
              <a:ext cx="308880" cy="14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6A402CA-294A-9D1B-F230-54ACFEBA1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05515" y="2420945"/>
                <a:ext cx="326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14:cNvPr>
              <p14:cNvContentPartPr/>
              <p14:nvPr/>
            </p14:nvContentPartPr>
            <p14:xfrm>
              <a:off x="7349875" y="2852945"/>
              <a:ext cx="4012560" cy="18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9DCED8-50AB-4A85-B088-5E7A530FDFC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40875" y="2844118"/>
                <a:ext cx="4030200" cy="356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14:cNvPr>
              <p14:cNvContentPartPr/>
              <p14:nvPr/>
            </p14:nvContentPartPr>
            <p14:xfrm>
              <a:off x="7011115" y="2244185"/>
              <a:ext cx="360" cy="169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223DB28-5043-537A-43FB-0D082D852D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02115" y="2235185"/>
                <a:ext cx="180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14:cNvPr>
              <p14:cNvContentPartPr/>
              <p14:nvPr/>
            </p14:nvContentPartPr>
            <p14:xfrm>
              <a:off x="6926515" y="2328785"/>
              <a:ext cx="2196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9FD171C-7956-566A-F59E-9D2C684BE17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917515" y="2319785"/>
                <a:ext cx="237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14:cNvPr>
              <p14:cNvContentPartPr/>
              <p14:nvPr/>
            </p14:nvContentPartPr>
            <p14:xfrm>
              <a:off x="7310635" y="3370265"/>
              <a:ext cx="120600" cy="188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8C9631-6842-1603-EA11-14B8A78E174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01635" y="3361248"/>
                <a:ext cx="138240" cy="2063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14:cNvPr>
              <p14:cNvContentPartPr/>
              <p14:nvPr/>
            </p14:nvContentPartPr>
            <p14:xfrm>
              <a:off x="7307755" y="3835745"/>
              <a:ext cx="4014720" cy="34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F16B8E-6272-5952-E51A-F49EEDC177C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98755" y="3826745"/>
                <a:ext cx="40323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7C259AA-3232-02E6-30CA-9E4B00A20E14}"/>
              </a:ext>
            </a:extLst>
          </p:cNvPr>
          <p:cNvGrpSpPr/>
          <p:nvPr/>
        </p:nvGrpSpPr>
        <p:grpSpPr>
          <a:xfrm>
            <a:off x="6935155" y="3226265"/>
            <a:ext cx="234360" cy="181080"/>
            <a:chOff x="423027" y="3911293"/>
            <a:chExt cx="234360" cy="18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14:cNvPr>
                <p14:cNvContentPartPr/>
                <p14:nvPr/>
              </p14:nvContentPartPr>
              <p14:xfrm>
                <a:off x="524187" y="3911293"/>
                <a:ext cx="1800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B2D215F-FB8A-1661-2221-81271896A02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15187" y="3902275"/>
                  <a:ext cx="35640" cy="198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14:cNvPr>
                <p14:cNvContentPartPr/>
                <p14:nvPr/>
              </p14:nvContentPartPr>
              <p14:xfrm>
                <a:off x="423027" y="4012453"/>
                <a:ext cx="234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781152-2B75-D794-E5CD-206D212209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4027" y="4003453"/>
                  <a:ext cx="252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14:cNvPr>
              <p14:cNvContentPartPr/>
              <p14:nvPr/>
            </p14:nvContentPartPr>
            <p14:xfrm>
              <a:off x="7263697" y="4852303"/>
              <a:ext cx="3989520" cy="10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3BEA00C-006D-B6F3-FB57-C468E675944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254697" y="4843303"/>
                <a:ext cx="4007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14:cNvPr>
              <p14:cNvContentPartPr/>
              <p14:nvPr/>
            </p14:nvContentPartPr>
            <p14:xfrm>
              <a:off x="7248987" y="4357693"/>
              <a:ext cx="182160" cy="223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5640412-A6EF-7622-5D2F-38D3B50852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239987" y="4348693"/>
                <a:ext cx="199800" cy="2408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D90D3F2B-5F0F-AFEE-1B71-E261C6F79D91}"/>
              </a:ext>
            </a:extLst>
          </p:cNvPr>
          <p:cNvSpPr txBox="1"/>
          <p:nvPr/>
        </p:nvSpPr>
        <p:spPr>
          <a:xfrm>
            <a:off x="444453" y="5890992"/>
            <a:ext cx="1130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receiver will do that for each packet, if the checksum is invalid, it may ask for a retransmission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14:cNvPr>
              <p14:cNvContentPartPr/>
              <p14:nvPr/>
            </p14:nvContentPartPr>
            <p14:xfrm>
              <a:off x="7314786" y="5332105"/>
              <a:ext cx="91080" cy="200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D62890E-7410-18B7-2006-F8F8F69F390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305750" y="5323105"/>
                <a:ext cx="10879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14:cNvPr>
              <p14:cNvContentPartPr/>
              <p14:nvPr/>
            </p14:nvContentPartPr>
            <p14:xfrm>
              <a:off x="7221546" y="5357665"/>
              <a:ext cx="238680" cy="125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555AA62-6310-924C-EAF4-2BC61FDD932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212546" y="5348665"/>
                <a:ext cx="256320" cy="14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3115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E6DE0-ADDE-2BD7-1C2E-7A776486703F}"/>
              </a:ext>
            </a:extLst>
          </p:cNvPr>
          <p:cNvSpPr txBox="1"/>
          <p:nvPr/>
        </p:nvSpPr>
        <p:spPr>
          <a:xfrm>
            <a:off x="762000" y="10500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AD3429-3AB5-76EA-B86F-EC1318824783}"/>
              </a:ext>
            </a:extLst>
          </p:cNvPr>
          <p:cNvSpPr/>
          <p:nvPr/>
        </p:nvSpPr>
        <p:spPr>
          <a:xfrm>
            <a:off x="7467600" y="14664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07B4FC-F2AE-8196-EBF2-156B30E4140C}"/>
              </a:ext>
            </a:extLst>
          </p:cNvPr>
          <p:cNvSpPr/>
          <p:nvPr/>
        </p:nvSpPr>
        <p:spPr>
          <a:xfrm>
            <a:off x="9601200" y="14714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D5020-D100-93E7-00AF-FBCF34C84047}"/>
              </a:ext>
            </a:extLst>
          </p:cNvPr>
          <p:cNvSpPr/>
          <p:nvPr/>
        </p:nvSpPr>
        <p:spPr>
          <a:xfrm>
            <a:off x="7467600" y="23808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D88D2F-14D0-BF2C-2AB9-B34E54E55DB3}"/>
              </a:ext>
            </a:extLst>
          </p:cNvPr>
          <p:cNvSpPr/>
          <p:nvPr/>
        </p:nvSpPr>
        <p:spPr>
          <a:xfrm>
            <a:off x="9601200" y="23858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688FB-F357-22B2-9B54-349AF68B8A86}"/>
              </a:ext>
            </a:extLst>
          </p:cNvPr>
          <p:cNvSpPr/>
          <p:nvPr/>
        </p:nvSpPr>
        <p:spPr>
          <a:xfrm>
            <a:off x="7429500" y="395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FAFB5-A585-0BD1-61D1-B2821534AA29}"/>
              </a:ext>
            </a:extLst>
          </p:cNvPr>
          <p:cNvSpPr txBox="1"/>
          <p:nvPr/>
        </p:nvSpPr>
        <p:spPr>
          <a:xfrm>
            <a:off x="8039100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118B4-72AE-BE9A-24EC-844C3CD70591}"/>
              </a:ext>
            </a:extLst>
          </p:cNvPr>
          <p:cNvSpPr txBox="1"/>
          <p:nvPr/>
        </p:nvSpPr>
        <p:spPr>
          <a:xfrm>
            <a:off x="10218446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D4A31-A7CA-4E3C-6792-26F7FBF53DF9}"/>
              </a:ext>
            </a:extLst>
          </p:cNvPr>
          <p:cNvSpPr/>
          <p:nvPr/>
        </p:nvSpPr>
        <p:spPr>
          <a:xfrm>
            <a:off x="7514167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DA660-390A-DB02-D47E-CA5F1BBE7F65}"/>
              </a:ext>
            </a:extLst>
          </p:cNvPr>
          <p:cNvSpPr/>
          <p:nvPr/>
        </p:nvSpPr>
        <p:spPr>
          <a:xfrm>
            <a:off x="9601200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6B03F-97ED-7793-FE65-B5F1D11381E5}"/>
              </a:ext>
            </a:extLst>
          </p:cNvPr>
          <p:cNvSpPr txBox="1"/>
          <p:nvPr/>
        </p:nvSpPr>
        <p:spPr>
          <a:xfrm>
            <a:off x="304800" y="1449477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Protocols at other layers (link layer) can also do error checking</a:t>
            </a:r>
          </a:p>
        </p:txBody>
      </p:sp>
    </p:spTree>
    <p:extLst>
      <p:ext uri="{BB962C8B-B14F-4D97-AF65-F5344CB8AC3E}">
        <p14:creationId xmlns:p14="http://schemas.microsoft.com/office/powerpoint/2010/main" val="12304210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E6DE0-ADDE-2BD7-1C2E-7A776486703F}"/>
              </a:ext>
            </a:extLst>
          </p:cNvPr>
          <p:cNvSpPr txBox="1"/>
          <p:nvPr/>
        </p:nvSpPr>
        <p:spPr>
          <a:xfrm>
            <a:off x="762000" y="10500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AD3429-3AB5-76EA-B86F-EC1318824783}"/>
              </a:ext>
            </a:extLst>
          </p:cNvPr>
          <p:cNvSpPr/>
          <p:nvPr/>
        </p:nvSpPr>
        <p:spPr>
          <a:xfrm>
            <a:off x="7467600" y="14664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07B4FC-F2AE-8196-EBF2-156B30E4140C}"/>
              </a:ext>
            </a:extLst>
          </p:cNvPr>
          <p:cNvSpPr/>
          <p:nvPr/>
        </p:nvSpPr>
        <p:spPr>
          <a:xfrm>
            <a:off x="9601200" y="14714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D5020-D100-93E7-00AF-FBCF34C84047}"/>
              </a:ext>
            </a:extLst>
          </p:cNvPr>
          <p:cNvSpPr/>
          <p:nvPr/>
        </p:nvSpPr>
        <p:spPr>
          <a:xfrm>
            <a:off x="7467600" y="23808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D88D2F-14D0-BF2C-2AB9-B34E54E55DB3}"/>
              </a:ext>
            </a:extLst>
          </p:cNvPr>
          <p:cNvSpPr/>
          <p:nvPr/>
        </p:nvSpPr>
        <p:spPr>
          <a:xfrm>
            <a:off x="9601200" y="23858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688FB-F357-22B2-9B54-349AF68B8A86}"/>
              </a:ext>
            </a:extLst>
          </p:cNvPr>
          <p:cNvSpPr/>
          <p:nvPr/>
        </p:nvSpPr>
        <p:spPr>
          <a:xfrm>
            <a:off x="7429500" y="395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FAFB5-A585-0BD1-61D1-B2821534AA29}"/>
              </a:ext>
            </a:extLst>
          </p:cNvPr>
          <p:cNvSpPr txBox="1"/>
          <p:nvPr/>
        </p:nvSpPr>
        <p:spPr>
          <a:xfrm>
            <a:off x="8039100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118B4-72AE-BE9A-24EC-844C3CD70591}"/>
              </a:ext>
            </a:extLst>
          </p:cNvPr>
          <p:cNvSpPr txBox="1"/>
          <p:nvPr/>
        </p:nvSpPr>
        <p:spPr>
          <a:xfrm>
            <a:off x="10218446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D4A31-A7CA-4E3C-6792-26F7FBF53DF9}"/>
              </a:ext>
            </a:extLst>
          </p:cNvPr>
          <p:cNvSpPr/>
          <p:nvPr/>
        </p:nvSpPr>
        <p:spPr>
          <a:xfrm>
            <a:off x="7514167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DA660-390A-DB02-D47E-CA5F1BBE7F65}"/>
              </a:ext>
            </a:extLst>
          </p:cNvPr>
          <p:cNvSpPr/>
          <p:nvPr/>
        </p:nvSpPr>
        <p:spPr>
          <a:xfrm>
            <a:off x="9601200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6B03F-97ED-7793-FE65-B5F1D11381E5}"/>
              </a:ext>
            </a:extLst>
          </p:cNvPr>
          <p:cNvSpPr txBox="1"/>
          <p:nvPr/>
        </p:nvSpPr>
        <p:spPr>
          <a:xfrm>
            <a:off x="304800" y="1449477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Protocols at other layers (link layer) can also do error checking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3A65C-116C-84AD-2DCB-81CE93DDF17C}"/>
              </a:ext>
            </a:extLst>
          </p:cNvPr>
          <p:cNvSpPr txBox="1"/>
          <p:nvPr/>
        </p:nvSpPr>
        <p:spPr>
          <a:xfrm>
            <a:off x="668867" y="215588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there is no guarantee that our packet of information will use these protocols</a:t>
            </a:r>
          </a:p>
        </p:txBody>
      </p:sp>
    </p:spTree>
    <p:extLst>
      <p:ext uri="{BB962C8B-B14F-4D97-AF65-F5344CB8AC3E}">
        <p14:creationId xmlns:p14="http://schemas.microsoft.com/office/powerpoint/2010/main" val="1311157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AE6DE0-ADDE-2BD7-1C2E-7A776486703F}"/>
              </a:ext>
            </a:extLst>
          </p:cNvPr>
          <p:cNvSpPr txBox="1"/>
          <p:nvPr/>
        </p:nvSpPr>
        <p:spPr>
          <a:xfrm>
            <a:off x="762000" y="1050054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Why do error checking here?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AD3429-3AB5-76EA-B86F-EC1318824783}"/>
              </a:ext>
            </a:extLst>
          </p:cNvPr>
          <p:cNvSpPr/>
          <p:nvPr/>
        </p:nvSpPr>
        <p:spPr>
          <a:xfrm>
            <a:off x="7467600" y="14664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07B4FC-F2AE-8196-EBF2-156B30E4140C}"/>
              </a:ext>
            </a:extLst>
          </p:cNvPr>
          <p:cNvSpPr/>
          <p:nvPr/>
        </p:nvSpPr>
        <p:spPr>
          <a:xfrm>
            <a:off x="9601200" y="14714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AD5020-D100-93E7-00AF-FBCF34C84047}"/>
              </a:ext>
            </a:extLst>
          </p:cNvPr>
          <p:cNvSpPr/>
          <p:nvPr/>
        </p:nvSpPr>
        <p:spPr>
          <a:xfrm>
            <a:off x="7467600" y="238081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D88D2F-14D0-BF2C-2AB9-B34E54E55DB3}"/>
              </a:ext>
            </a:extLst>
          </p:cNvPr>
          <p:cNvSpPr/>
          <p:nvPr/>
        </p:nvSpPr>
        <p:spPr>
          <a:xfrm>
            <a:off x="9601200" y="2385890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05688FB-F357-22B2-9B54-349AF68B8A86}"/>
              </a:ext>
            </a:extLst>
          </p:cNvPr>
          <p:cNvSpPr/>
          <p:nvPr/>
        </p:nvSpPr>
        <p:spPr>
          <a:xfrm>
            <a:off x="7429500" y="395386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2FAFB5-A585-0BD1-61D1-B2821534AA29}"/>
              </a:ext>
            </a:extLst>
          </p:cNvPr>
          <p:cNvSpPr txBox="1"/>
          <p:nvPr/>
        </p:nvSpPr>
        <p:spPr>
          <a:xfrm>
            <a:off x="8039100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1118B4-72AE-BE9A-24EC-844C3CD70591}"/>
              </a:ext>
            </a:extLst>
          </p:cNvPr>
          <p:cNvSpPr txBox="1"/>
          <p:nvPr/>
        </p:nvSpPr>
        <p:spPr>
          <a:xfrm>
            <a:off x="10218446" y="10161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9D4A31-A7CA-4E3C-6792-26F7FBF53DF9}"/>
              </a:ext>
            </a:extLst>
          </p:cNvPr>
          <p:cNvSpPr/>
          <p:nvPr/>
        </p:nvSpPr>
        <p:spPr>
          <a:xfrm>
            <a:off x="7514167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0DA660-390A-DB02-D47E-CA5F1BBE7F65}"/>
              </a:ext>
            </a:extLst>
          </p:cNvPr>
          <p:cNvSpPr/>
          <p:nvPr/>
        </p:nvSpPr>
        <p:spPr>
          <a:xfrm>
            <a:off x="9601200" y="3323404"/>
            <a:ext cx="2019300" cy="5387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6B03F-97ED-7793-FE65-B5F1D11381E5}"/>
              </a:ext>
            </a:extLst>
          </p:cNvPr>
          <p:cNvSpPr txBox="1"/>
          <p:nvPr/>
        </p:nvSpPr>
        <p:spPr>
          <a:xfrm>
            <a:off x="304800" y="1449477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Protocols at other layers (link layer) can also do error checking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3A65C-116C-84AD-2DCB-81CE93DDF17C}"/>
              </a:ext>
            </a:extLst>
          </p:cNvPr>
          <p:cNvSpPr txBox="1"/>
          <p:nvPr/>
        </p:nvSpPr>
        <p:spPr>
          <a:xfrm>
            <a:off x="668867" y="215588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there is no guarantee that our packet of information will use these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AC74E-9FA4-B1BE-6C82-907543C0A166}"/>
              </a:ext>
            </a:extLst>
          </p:cNvPr>
          <p:cNvSpPr txBox="1"/>
          <p:nvPr/>
        </p:nvSpPr>
        <p:spPr>
          <a:xfrm>
            <a:off x="651934" y="3457198"/>
            <a:ext cx="449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End-to-end principle </a:t>
            </a:r>
            <a:r>
              <a:rPr lang="en-US" dirty="0"/>
              <a:t>states that since certain functionality such as error detection, must be implemented on an end-end bases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B476C-D257-77CA-F2B2-948285FBA490}"/>
              </a:ext>
            </a:extLst>
          </p:cNvPr>
          <p:cNvSpPr txBox="1"/>
          <p:nvPr/>
        </p:nvSpPr>
        <p:spPr>
          <a:xfrm>
            <a:off x="304800" y="4944195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Functionality places at the lower levels may be redundant or of little value when compared to the cost of providing them at a higher level</a:t>
            </a:r>
          </a:p>
        </p:txBody>
      </p:sp>
    </p:spTree>
    <p:extLst>
      <p:ext uri="{BB962C8B-B14F-4D97-AF65-F5344CB8AC3E}">
        <p14:creationId xmlns:p14="http://schemas.microsoft.com/office/powerpoint/2010/main" val="12064727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6937F5-AEB2-B9A8-6EAB-04E2AFEC6FBB}"/>
              </a:ext>
            </a:extLst>
          </p:cNvPr>
          <p:cNvSpPr txBox="1"/>
          <p:nvPr/>
        </p:nvSpPr>
        <p:spPr>
          <a:xfrm>
            <a:off x="471801" y="1828800"/>
            <a:ext cx="360066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Important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00"/>
                </a:highlight>
              </a:rPr>
              <a:t>Flow Control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highlight>
                  <a:srgbClr val="00FF00"/>
                </a:highlight>
              </a:rPr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Error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Addressing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5E4913B-24E2-51E5-6B95-A1988CE36079}"/>
                  </a:ext>
                </a:extLst>
              </p14:cNvPr>
              <p14:cNvContentPartPr/>
              <p14:nvPr/>
            </p14:nvContentPartPr>
            <p14:xfrm>
              <a:off x="3488067" y="3253573"/>
              <a:ext cx="702360" cy="448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5E4913B-24E2-51E5-6B95-A1988CE3607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9067" y="3244573"/>
                <a:ext cx="72000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77B93E-9243-3AA1-BA14-2C4C1C5E45CB}"/>
                  </a:ext>
                </a:extLst>
              </p14:cNvPr>
              <p14:cNvContentPartPr/>
              <p14:nvPr/>
            </p14:nvContentPartPr>
            <p14:xfrm>
              <a:off x="3639627" y="3757213"/>
              <a:ext cx="632160" cy="43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77B93E-9243-3AA1-BA14-2C4C1C5E45C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30987" y="3748573"/>
                <a:ext cx="64980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5740AFC-DAC0-17B5-579D-499EE6338BF2}"/>
                  </a:ext>
                </a:extLst>
              </p14:cNvPr>
              <p14:cNvContentPartPr/>
              <p14:nvPr/>
            </p14:nvContentPartPr>
            <p14:xfrm>
              <a:off x="3013587" y="4428973"/>
              <a:ext cx="491040" cy="2541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5740AFC-DAC0-17B5-579D-499EE6338B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04947" y="4420333"/>
                <a:ext cx="50868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8761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627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</p:spTree>
    <p:extLst>
      <p:ext uri="{BB962C8B-B14F-4D97-AF65-F5344CB8AC3E}">
        <p14:creationId xmlns:p14="http://schemas.microsoft.com/office/powerpoint/2010/main" val="294501381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</p:spTree>
    <p:extLst>
      <p:ext uri="{BB962C8B-B14F-4D97-AF65-F5344CB8AC3E}">
        <p14:creationId xmlns:p14="http://schemas.microsoft.com/office/powerpoint/2010/main" val="40684832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241063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16200000" flipH="1">
            <a:off x="4924968" y="-392825"/>
            <a:ext cx="132265" cy="6172200"/>
          </a:xfrm>
          <a:prstGeom prst="bentConnector3">
            <a:avLst>
              <a:gd name="adj1" fmla="val 243647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C2C31-88C6-D97F-6AEF-565A5F01227F}"/>
              </a:ext>
            </a:extLst>
          </p:cNvPr>
          <p:cNvSpPr txBox="1"/>
          <p:nvPr/>
        </p:nvSpPr>
        <p:spPr>
          <a:xfrm>
            <a:off x="8915400" y="4495800"/>
            <a:ext cx="26597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Things that may happen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Corruption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 of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Delivery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</p:spTree>
    <p:extLst>
      <p:ext uri="{BB962C8B-B14F-4D97-AF65-F5344CB8AC3E}">
        <p14:creationId xmlns:p14="http://schemas.microsoft.com/office/powerpoint/2010/main" val="8072930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82DAE3-EF5F-66A1-F884-B37208498398}"/>
              </a:ext>
            </a:extLst>
          </p:cNvPr>
          <p:cNvSpPr/>
          <p:nvPr/>
        </p:nvSpPr>
        <p:spPr>
          <a:xfrm>
            <a:off x="4572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Sending 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23119B-8B67-E290-B8CF-5DCE10A1EFD6}"/>
              </a:ext>
            </a:extLst>
          </p:cNvPr>
          <p:cNvSpPr/>
          <p:nvPr/>
        </p:nvSpPr>
        <p:spPr>
          <a:xfrm>
            <a:off x="6629400" y="1359932"/>
            <a:ext cx="2895600" cy="1066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Receiving Process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594364-B699-7EB9-A72F-6C07E3F8C698}"/>
              </a:ext>
            </a:extLst>
          </p:cNvPr>
          <p:cNvSpPr/>
          <p:nvPr/>
        </p:nvSpPr>
        <p:spPr>
          <a:xfrm>
            <a:off x="1295400" y="2426732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CC6341-9C1B-7E1C-AA2A-35FFCEDD6CD6}"/>
              </a:ext>
            </a:extLst>
          </p:cNvPr>
          <p:cNvSpPr/>
          <p:nvPr/>
        </p:nvSpPr>
        <p:spPr>
          <a:xfrm>
            <a:off x="7467600" y="2373328"/>
            <a:ext cx="1219200" cy="38608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56664E4-AFB8-5E06-FC5D-27B36E310BAD}"/>
              </a:ext>
            </a:extLst>
          </p:cNvPr>
          <p:cNvCxnSpPr>
            <a:stCxn id="8" idx="4"/>
            <a:endCxn id="13" idx="4"/>
          </p:cNvCxnSpPr>
          <p:nvPr/>
        </p:nvCxnSpPr>
        <p:spPr>
          <a:xfrm rot="5400000" flipH="1" flipV="1">
            <a:off x="4964398" y="-299990"/>
            <a:ext cx="53404" cy="6172200"/>
          </a:xfrm>
          <a:prstGeom prst="bentConnector3">
            <a:avLst>
              <a:gd name="adj1" fmla="val -616720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8E37CA0-EDE6-E216-507C-7884C2FB9638}"/>
              </a:ext>
            </a:extLst>
          </p:cNvPr>
          <p:cNvSpPr/>
          <p:nvPr/>
        </p:nvSpPr>
        <p:spPr>
          <a:xfrm>
            <a:off x="1481667" y="5486400"/>
            <a:ext cx="7010400" cy="653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Unreliable Channel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9B38F9-29AA-C548-4833-C7FB2BCC01BB}"/>
              </a:ext>
            </a:extLst>
          </p:cNvPr>
          <p:cNvSpPr/>
          <p:nvPr/>
        </p:nvSpPr>
        <p:spPr>
          <a:xfrm>
            <a:off x="914400" y="3207074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DB4547-FC1E-BF3B-B004-E0A977493FDC}"/>
              </a:ext>
            </a:extLst>
          </p:cNvPr>
          <p:cNvSpPr/>
          <p:nvPr/>
        </p:nvSpPr>
        <p:spPr>
          <a:xfrm>
            <a:off x="7086600" y="3184610"/>
            <a:ext cx="1981200" cy="1061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Data Transfer Protocol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BBCE90-2073-9800-CB13-23EAF2C3570B}"/>
              </a:ext>
            </a:extLst>
          </p:cNvPr>
          <p:cNvCxnSpPr/>
          <p:nvPr/>
        </p:nvCxnSpPr>
        <p:spPr>
          <a:xfrm>
            <a:off x="76200" y="2347928"/>
            <a:ext cx="10058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30511E-3916-BB67-B4DB-44AB06F3CB4B}"/>
              </a:ext>
            </a:extLst>
          </p:cNvPr>
          <p:cNvCxnSpPr/>
          <p:nvPr/>
        </p:nvCxnSpPr>
        <p:spPr>
          <a:xfrm>
            <a:off x="143934" y="4419600"/>
            <a:ext cx="10058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40F0188-C37C-ECE0-81CB-B7AA3A0BF946}"/>
              </a:ext>
            </a:extLst>
          </p:cNvPr>
          <p:cNvSpPr txBox="1"/>
          <p:nvPr/>
        </p:nvSpPr>
        <p:spPr>
          <a:xfrm>
            <a:off x="10038080" y="1524000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5EB37D-7F3D-52FE-FD4E-002A12247B59}"/>
              </a:ext>
            </a:extLst>
          </p:cNvPr>
          <p:cNvSpPr txBox="1"/>
          <p:nvPr/>
        </p:nvSpPr>
        <p:spPr>
          <a:xfrm>
            <a:off x="10134600" y="3315454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2CA207-22B0-BA0D-0A0F-C4CAC0852912}"/>
              </a:ext>
            </a:extLst>
          </p:cNvPr>
          <p:cNvSpPr txBox="1"/>
          <p:nvPr/>
        </p:nvSpPr>
        <p:spPr>
          <a:xfrm>
            <a:off x="9530080" y="554557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Layer</a:t>
            </a:r>
          </a:p>
        </p:txBody>
      </p:sp>
    </p:spTree>
    <p:extLst>
      <p:ext uri="{BB962C8B-B14F-4D97-AF65-F5344CB8AC3E}">
        <p14:creationId xmlns:p14="http://schemas.microsoft.com/office/powerpoint/2010/main" val="31162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35176DD-A5D0-67C1-BAAC-122411CA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7" y="33591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E0CCBADF-B24A-8FF9-B138-9CD385F1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5" y="314815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F6D4238-CEBF-FA2E-9B73-18AFADB6E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39855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>
            <a:extLst>
              <a:ext uri="{FF2B5EF4-FFF2-40B4-BE49-F238E27FC236}">
                <a16:creationId xmlns:a16="http://schemas.microsoft.com/office/drawing/2014/main" id="{1BC489FB-6055-9A3E-0CD4-5E12394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29" y="433903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>
            <a:extLst>
              <a:ext uri="{FF2B5EF4-FFF2-40B4-BE49-F238E27FC236}">
                <a16:creationId xmlns:a16="http://schemas.microsoft.com/office/drawing/2014/main" id="{CF12AD25-6B1F-3FAE-3484-21BB0EF3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80" y="4511464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4D279BA0-648A-0C66-1D83-239EA862C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48" y="45462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>
            <a:extLst>
              <a:ext uri="{FF2B5EF4-FFF2-40B4-BE49-F238E27FC236}">
                <a16:creationId xmlns:a16="http://schemas.microsoft.com/office/drawing/2014/main" id="{7E23A2E5-405A-34BE-B50D-DD4584B58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786" y="4539249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06431533-8BBA-F402-8478-67D35AFB6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9721" y="31349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DDA78E47-2016-B722-9157-79C3D7433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767" y="2408247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>
            <a:extLst>
              <a:ext uri="{FF2B5EF4-FFF2-40B4-BE49-F238E27FC236}">
                <a16:creationId xmlns:a16="http://schemas.microsoft.com/office/drawing/2014/main" id="{C2F6FC8D-9DB0-D9B3-EBDD-0643BC4D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335" y="310146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6DD14771-6227-92AD-7937-05107411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471" y="404812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2E3DA335-16FC-FC83-E27E-12744FAA1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128" y="409498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8">
            <a:extLst>
              <a:ext uri="{FF2B5EF4-FFF2-40B4-BE49-F238E27FC236}">
                <a16:creationId xmlns:a16="http://schemas.microsoft.com/office/drawing/2014/main" id="{AC3C9A7B-E55A-E813-6E8A-8B1CA8ACD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6619" y="413289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</p:spTree>
    <p:extLst>
      <p:ext uri="{BB962C8B-B14F-4D97-AF65-F5344CB8AC3E}">
        <p14:creationId xmlns:p14="http://schemas.microsoft.com/office/powerpoint/2010/main" val="188105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3076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25B17AF5-C654-776F-F1C3-B0D40B5563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76200" y="16002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ownload House Outline Clipart Black And White - Clip Art PNG Image with No  Background - PNGkey.com">
            <a:extLst>
              <a:ext uri="{FF2B5EF4-FFF2-40B4-BE49-F238E27FC236}">
                <a16:creationId xmlns:a16="http://schemas.microsoft.com/office/drawing/2014/main" id="{007E8D90-A7D2-C522-50A1-193664EEC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68" t="2656" r="14288" b="2948"/>
          <a:stretch/>
        </p:blipFill>
        <p:spPr bwMode="auto">
          <a:xfrm>
            <a:off x="9404465" y="1524000"/>
            <a:ext cx="2743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Kids Clip Art - Kids Images">
            <a:extLst>
              <a:ext uri="{FF2B5EF4-FFF2-40B4-BE49-F238E27FC236}">
                <a16:creationId xmlns:a16="http://schemas.microsoft.com/office/drawing/2014/main" id="{A18B6582-2ABC-E4D1-44FA-5A35A583B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73380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Kids Clip Art - Kids Images">
            <a:extLst>
              <a:ext uri="{FF2B5EF4-FFF2-40B4-BE49-F238E27FC236}">
                <a16:creationId xmlns:a16="http://schemas.microsoft.com/office/drawing/2014/main" id="{882A7018-6383-77FC-579B-7C9258F7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56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Kids Clip Art - Kids Images">
            <a:extLst>
              <a:ext uri="{FF2B5EF4-FFF2-40B4-BE49-F238E27FC236}">
                <a16:creationId xmlns:a16="http://schemas.microsoft.com/office/drawing/2014/main" id="{7594B1D5-8FCD-F2A1-1533-AFFB9D1EA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2" y="3834516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ids Clip Art - Kids Images">
            <a:extLst>
              <a:ext uri="{FF2B5EF4-FFF2-40B4-BE49-F238E27FC236}">
                <a16:creationId xmlns:a16="http://schemas.microsoft.com/office/drawing/2014/main" id="{7C01907B-840E-756C-9EE0-34A02B948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87140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Kids Clip Art - Kids Images">
            <a:extLst>
              <a:ext uri="{FF2B5EF4-FFF2-40B4-BE49-F238E27FC236}">
                <a16:creationId xmlns:a16="http://schemas.microsoft.com/office/drawing/2014/main" id="{5D41FF93-07F3-2F83-4010-C01206E7A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8669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Kids Clip Art - Kids Images">
            <a:extLst>
              <a:ext uri="{FF2B5EF4-FFF2-40B4-BE49-F238E27FC236}">
                <a16:creationId xmlns:a16="http://schemas.microsoft.com/office/drawing/2014/main" id="{E7C113DD-99C5-4B99-06A5-5CB077CE4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7" y="2829484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Kids Clip Art - Kids Images">
            <a:extLst>
              <a:ext uri="{FF2B5EF4-FFF2-40B4-BE49-F238E27FC236}">
                <a16:creationId xmlns:a16="http://schemas.microsoft.com/office/drawing/2014/main" id="{2394BDCF-A735-D2BF-BBE5-8F4886AC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73" y="3827145"/>
            <a:ext cx="336956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Free Kid Clip Art Pictures - Clipartix">
            <a:extLst>
              <a:ext uri="{FF2B5EF4-FFF2-40B4-BE49-F238E27FC236}">
                <a16:creationId xmlns:a16="http://schemas.microsoft.com/office/drawing/2014/main" id="{88E6E3C5-7329-34F7-377D-845AF3171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0547" y="351404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ree Kid Clip Art Pictures - Clipartix">
            <a:extLst>
              <a:ext uri="{FF2B5EF4-FFF2-40B4-BE49-F238E27FC236}">
                <a16:creationId xmlns:a16="http://schemas.microsoft.com/office/drawing/2014/main" id="{208E80C4-C787-3EB2-E965-9E2C51D92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2352329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2" descr="Free Kid Clip Art Pictures - Clipartix">
            <a:extLst>
              <a:ext uri="{FF2B5EF4-FFF2-40B4-BE49-F238E27FC236}">
                <a16:creationId xmlns:a16="http://schemas.microsoft.com/office/drawing/2014/main" id="{7EA29FEC-06B3-FC68-4F06-CF7D01A05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265" y="279261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2" descr="Free Kid Clip Art Pictures - Clipartix">
            <a:extLst>
              <a:ext uri="{FF2B5EF4-FFF2-40B4-BE49-F238E27FC236}">
                <a16:creationId xmlns:a16="http://schemas.microsoft.com/office/drawing/2014/main" id="{0B915ADE-CD96-84EF-4AF3-FA79FFE68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6394" y="3593153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Free Kid Clip Art Pictures - Clipartix">
            <a:extLst>
              <a:ext uri="{FF2B5EF4-FFF2-40B4-BE49-F238E27FC236}">
                <a16:creationId xmlns:a16="http://schemas.microsoft.com/office/drawing/2014/main" id="{5B753D97-50D0-49DA-6E1A-C5173D063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9875" y="1905000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2" descr="Free Kid Clip Art Pictures - Clipartix">
            <a:extLst>
              <a:ext uri="{FF2B5EF4-FFF2-40B4-BE49-F238E27FC236}">
                <a16:creationId xmlns:a16="http://schemas.microsoft.com/office/drawing/2014/main" id="{40FA6F91-6F12-5179-65CB-8E880488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610" y="2502286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2" descr="Free Kid Clip Art Pictures - Clipartix">
            <a:extLst>
              <a:ext uri="{FF2B5EF4-FFF2-40B4-BE49-F238E27FC236}">
                <a16:creationId xmlns:a16="http://schemas.microsoft.com/office/drawing/2014/main" id="{B901EB73-1692-7467-EB75-EADE6ACF8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2130" y="3480572"/>
            <a:ext cx="475706" cy="82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Free Kids Clipart Cute">
            <a:extLst>
              <a:ext uri="{FF2B5EF4-FFF2-40B4-BE49-F238E27FC236}">
                <a16:creationId xmlns:a16="http://schemas.microsoft.com/office/drawing/2014/main" id="{DA6F6B3D-F300-98EC-BEB1-42888177C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482" y="3345286"/>
            <a:ext cx="56959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Download HD Kids Clip Art Images Girl With Pigtails - My Cute Graphics Girl  Transparent PNG Image - NicePNG.com">
            <a:extLst>
              <a:ext uri="{FF2B5EF4-FFF2-40B4-BE49-F238E27FC236}">
                <a16:creationId xmlns:a16="http://schemas.microsoft.com/office/drawing/2014/main" id="{9F6DE9DA-0ADC-95DB-F10C-B948E64C6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252" y="3359141"/>
            <a:ext cx="775031" cy="116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8966A-5A08-0D84-1BF6-614612407F41}"/>
              </a:ext>
            </a:extLst>
          </p:cNvPr>
          <p:cNvCxnSpPr/>
          <p:nvPr/>
        </p:nvCxnSpPr>
        <p:spPr>
          <a:xfrm>
            <a:off x="3581400" y="2209800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25E3D42-BBF5-9BC6-5187-6DE11BD0E559}"/>
              </a:ext>
            </a:extLst>
          </p:cNvPr>
          <p:cNvSpPr txBox="1"/>
          <p:nvPr/>
        </p:nvSpPr>
        <p:spPr>
          <a:xfrm>
            <a:off x="3335178" y="184048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BA339-3F69-5B72-B473-A5F00DC16A49}"/>
              </a:ext>
            </a:extLst>
          </p:cNvPr>
          <p:cNvCxnSpPr/>
          <p:nvPr/>
        </p:nvCxnSpPr>
        <p:spPr>
          <a:xfrm>
            <a:off x="8730405" y="2470995"/>
            <a:ext cx="0" cy="65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083BDC-7610-8D4E-3250-96D0124980E0}"/>
              </a:ext>
            </a:extLst>
          </p:cNvPr>
          <p:cNvSpPr txBox="1"/>
          <p:nvPr/>
        </p:nvSpPr>
        <p:spPr>
          <a:xfrm>
            <a:off x="8440009" y="21016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A57ED-33CE-6E79-FB22-29075BFBBF67}"/>
              </a:ext>
            </a:extLst>
          </p:cNvPr>
          <p:cNvSpPr txBox="1"/>
          <p:nvPr/>
        </p:nvSpPr>
        <p:spPr>
          <a:xfrm>
            <a:off x="2743200" y="5501710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 and Ann are responsible for collecting their siblings mail…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BE0C9B3A-0CA8-DA5A-7B85-AEBD0330D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921" y="3078876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12C3BEAF-F8A0-637F-DEAC-210D6781C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83" y="331231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>
            <a:extLst>
              <a:ext uri="{FF2B5EF4-FFF2-40B4-BE49-F238E27FC236}">
                <a16:creationId xmlns:a16="http://schemas.microsoft.com/office/drawing/2014/main" id="{DDB5D754-486D-DF0A-CEEE-03C10FC8C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153" y="354297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A408D54D-B8B2-869D-C1A9-A69BDB7D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669" y="3758966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8">
            <a:extLst>
              <a:ext uri="{FF2B5EF4-FFF2-40B4-BE49-F238E27FC236}">
                <a16:creationId xmlns:a16="http://schemas.microsoft.com/office/drawing/2014/main" id="{0ECB2C7B-C791-781D-CBD1-BA28ECF7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46" y="400564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8">
            <a:extLst>
              <a:ext uri="{FF2B5EF4-FFF2-40B4-BE49-F238E27FC236}">
                <a16:creationId xmlns:a16="http://schemas.microsoft.com/office/drawing/2014/main" id="{8DCA137E-2D2E-5B9B-60C4-7498845B2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56" y="4221641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8">
            <a:extLst>
              <a:ext uri="{FF2B5EF4-FFF2-40B4-BE49-F238E27FC236}">
                <a16:creationId xmlns:a16="http://schemas.microsoft.com/office/drawing/2014/main" id="{FF8F603E-2A90-9630-4BAE-700AF9B75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283" y="317188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8">
            <a:extLst>
              <a:ext uri="{FF2B5EF4-FFF2-40B4-BE49-F238E27FC236}">
                <a16:creationId xmlns:a16="http://schemas.microsoft.com/office/drawing/2014/main" id="{AA36D0D0-6BBD-11F3-C6DF-B4D81D1EB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845" y="3405322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>
            <a:extLst>
              <a:ext uri="{FF2B5EF4-FFF2-40B4-BE49-F238E27FC236}">
                <a16:creationId xmlns:a16="http://schemas.microsoft.com/office/drawing/2014/main" id="{6F15115E-30F4-BABF-CA80-0D9E25E56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515" y="3635985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>
            <a:extLst>
              <a:ext uri="{FF2B5EF4-FFF2-40B4-BE49-F238E27FC236}">
                <a16:creationId xmlns:a16="http://schemas.microsoft.com/office/drawing/2014/main" id="{AFF49A80-0805-A7CD-4327-E3DA7853B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31" y="3851978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E73D5FA-DF90-1B31-6D17-0D637CDB3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408" y="4098660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8">
            <a:extLst>
              <a:ext uri="{FF2B5EF4-FFF2-40B4-BE49-F238E27FC236}">
                <a16:creationId xmlns:a16="http://schemas.microsoft.com/office/drawing/2014/main" id="{1DD753C3-CAD6-BBFB-880E-DD91D4EC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918" y="4314653"/>
            <a:ext cx="280843" cy="280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59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3083</Words>
  <Application>Microsoft Office PowerPoint</Application>
  <PresentationFormat>Widescreen</PresentationFormat>
  <Paragraphs>1004</Paragraphs>
  <Slides>79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3" baseType="lpstr">
      <vt:lpstr>Arial</vt:lpstr>
      <vt:lpstr>Calibri</vt:lpstr>
      <vt:lpstr>Courier New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41</cp:revision>
  <dcterms:created xsi:type="dcterms:W3CDTF">2022-08-21T16:55:59Z</dcterms:created>
  <dcterms:modified xsi:type="dcterms:W3CDTF">2024-09-16T18:01:45Z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