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9"/>
  </p:notesMasterIdLst>
  <p:sldIdLst>
    <p:sldId id="256" r:id="rId2"/>
    <p:sldId id="415" r:id="rId3"/>
    <p:sldId id="492" r:id="rId4"/>
    <p:sldId id="414" r:id="rId5"/>
    <p:sldId id="418" r:id="rId6"/>
    <p:sldId id="450" r:id="rId7"/>
    <p:sldId id="522" r:id="rId8"/>
    <p:sldId id="523" r:id="rId9"/>
    <p:sldId id="524" r:id="rId10"/>
    <p:sldId id="457" r:id="rId11"/>
    <p:sldId id="458" r:id="rId12"/>
    <p:sldId id="459" r:id="rId13"/>
    <p:sldId id="460" r:id="rId14"/>
    <p:sldId id="461" r:id="rId15"/>
    <p:sldId id="476" r:id="rId16"/>
    <p:sldId id="477" r:id="rId17"/>
    <p:sldId id="478" r:id="rId18"/>
    <p:sldId id="479" r:id="rId19"/>
    <p:sldId id="480" r:id="rId20"/>
    <p:sldId id="481" r:id="rId21"/>
    <p:sldId id="463" r:id="rId22"/>
    <p:sldId id="464" r:id="rId23"/>
    <p:sldId id="465" r:id="rId24"/>
    <p:sldId id="467" r:id="rId25"/>
    <p:sldId id="468" r:id="rId26"/>
    <p:sldId id="469" r:id="rId27"/>
    <p:sldId id="482" r:id="rId28"/>
    <p:sldId id="483" r:id="rId29"/>
    <p:sldId id="484" r:id="rId30"/>
    <p:sldId id="485" r:id="rId31"/>
    <p:sldId id="486" r:id="rId32"/>
    <p:sldId id="487" r:id="rId33"/>
    <p:sldId id="488" r:id="rId34"/>
    <p:sldId id="496" r:id="rId35"/>
    <p:sldId id="489" r:id="rId36"/>
    <p:sldId id="490" r:id="rId37"/>
    <p:sldId id="491" r:id="rId38"/>
    <p:sldId id="493" r:id="rId39"/>
    <p:sldId id="494" r:id="rId40"/>
    <p:sldId id="495" r:id="rId41"/>
    <p:sldId id="497" r:id="rId42"/>
    <p:sldId id="498" r:id="rId43"/>
    <p:sldId id="474" r:id="rId44"/>
    <p:sldId id="475" r:id="rId45"/>
    <p:sldId id="499" r:id="rId46"/>
    <p:sldId id="500" r:id="rId47"/>
    <p:sldId id="501" r:id="rId48"/>
    <p:sldId id="502" r:id="rId49"/>
    <p:sldId id="503" r:id="rId50"/>
    <p:sldId id="504" r:id="rId51"/>
    <p:sldId id="505" r:id="rId52"/>
    <p:sldId id="506" r:id="rId53"/>
    <p:sldId id="507" r:id="rId54"/>
    <p:sldId id="508" r:id="rId55"/>
    <p:sldId id="509" r:id="rId56"/>
    <p:sldId id="510" r:id="rId57"/>
    <p:sldId id="511" r:id="rId58"/>
    <p:sldId id="512" r:id="rId59"/>
    <p:sldId id="513" r:id="rId60"/>
    <p:sldId id="514" r:id="rId61"/>
    <p:sldId id="515" r:id="rId62"/>
    <p:sldId id="516" r:id="rId63"/>
    <p:sldId id="517" r:id="rId64"/>
    <p:sldId id="518" r:id="rId65"/>
    <p:sldId id="519" r:id="rId66"/>
    <p:sldId id="520" r:id="rId67"/>
    <p:sldId id="521" r:id="rId6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8E8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48" autoAdjust="0"/>
    <p:restoredTop sz="94660"/>
  </p:normalViewPr>
  <p:slideViewPr>
    <p:cSldViewPr>
      <p:cViewPr varScale="1">
        <p:scale>
          <a:sx n="112" d="100"/>
          <a:sy n="112" d="100"/>
        </p:scale>
        <p:origin x="16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6:06:35.513"/>
    </inkml:context>
    <inkml:brush xml:id="br0">
      <inkml:brushProperty name="width" value="0.35" units="cm"/>
      <inkml:brushProperty name="height" value="0.35" units="cm"/>
      <inkml:brushProperty name="color" value="#FF4E00"/>
      <inkml:brushProperty name="inkEffects" value="rainbow"/>
      <inkml:brushProperty name="anchorX" value="-1140.96008"/>
      <inkml:brushProperty name="anchorY" value="-5771.36328"/>
      <inkml:brushProperty name="scaleFactor" value="0.5"/>
    </inkml:brush>
  </inkml:definitions>
  <inkml:trace contextRef="#ctx0" brushRef="#br0">117 1 24575,'0'0'0,"2"0"0,7 0 0,10 0 0,6 0 0,8 0 0,11 0 0,8 0 0,14 0 0,14 0 0,14 0 0,14 0 0,12 0 0,5 0 0,0 0 0,-5 0 0,-14 0 0,-17 0 0,-21 0 0,-20 0 0,-17 0 0,-10 0 0,-8 0 0,-2 2 0,6 0 0,5 1 0,7 1 0,8 0 0,5-1 0,4 0 0,-1-2 0,-4 0 0,-4 0 0,-5-1 0,-2 0 0,-3 2 0,8 0 0,2 0 0,0 0 0,8-1 0,4 0 0,1-1 0,6 1 0,1-1 0,4 0 0,-2 0 0,2-1 0,7 1 0,11 0 0,13 3 0,10-1 0,7 0 0,-4 0 0,-7 0 0,-11-1 0,-5-1 0,-15 0 0,-7 0 0,-11 0 0,-8 0 0,-6 0 0,-6 0 0,-1 0 0,2 0 0,2 0 0,1 0 0,3 0 0,3 0 0,7 0 0,3 0 0,6 0 0,8 0 0,12 5 0,3-1 0,33 1 0,5-1 0,-3-1 0,-2-2 0,-7 0 0,-4 0 0,0-1 0,0 0 0,4-1 0,-2 1 0,-2 0 0,-2 0 0,-2 0 0,-2 0 0,1 0 0,4 0 0,5 0 0,3 2 0,-1 1 0,21-1 0,-5 0 0,1-1 0,-15-2 0,-16-1 0,-17 0 0,-8 0 0,-9 0 0,-3 1 0,0 1 0,6-1 0,9 1 0,3 0 0,9 0 0,4 1 0,-1-1 0,-2 0 0,-4 0 0,-6 0 0,-3 0 0,8 0 0,-6 0 0,11 0 0,0 0 0,0-3 0,-6 1 0,-7 0 0,-2 0 0,-8 0 0,-8 1 0,-10 1 0,-6 0 0,-7 0 0,-3 0 0,-6 0 0,-3 0 0,4 0 0,4 0 0,14 0 0,6 0 0,20-4 0,2-1 0,3-2 0,-2 1 0,-2 1 0,2 1 0,-5 2 0,-6 1 0,-5 0 0,-5 1 0,-5 0 0,-4 0 0,-3 1 0,2-1 0,-1 0 0,0 0 0,4-2 0,2-1 0,18 1 0,3 0 0,13 1 0,-2 0 0,-5-2 0,-5 0 0,-6 1 0,-4 0 0,-7 1 0,-2 0 0,-3 0 0,1 1 0,-2 0 0,-1 0 0,3 0 0,0 1 0,5-1 0,4 0 0,6 0 0,9 0 0,31 0 0,3 0 0,3 0 0,-11 0 0,-2 4 0,-12 1 0,-8 0 0,-4-1 0,-7-1 0,-2-1 0,-1-1 0,-1-1 0,1 0 0,1 0 0,-2 0 0,2 0 0,0-1 0,-2 1 0,0 0 0,-3 0 0,14 0 0,2 0 0,-3 0 0,-5 0 0,-8 0 0,-5 2 0,-4 1 0,-5-1 0,-2 0 0,0-1 0,0 0 0,1-1 0,6 1 0,10 1 0,11 0 0,9 1 0,4-1 0,8 1 0,-2 0 0,-2 0 0,7-1 0,-13-1 0,-10 0 0,-14 0 0,-12-1 0,-12 0 0,-6 2 0,-3 0 0,-4 0 0,-1 0 0,0 0 0,2-1 0,2-1 0,5 0 0,3 0 0,5 3 0,1 1 0,2 1 0,-2-1 0,-2-1 0,2 4 0,-1-1 0,-2 0 0,3 0 0,-2 1 0,-1 2 0,1-1 0,-2 0 0,1 1 0,-1-2 0,-1 1 0,-2-2 0,2 1 0,6 0 0,0 2 0,1 1 0,3 0 0,-2 2 0,-2-1 0,-4-2 0,-6 1 0,0-1 0,-2 1 0,1 0 0,2 1 0,0 0 0,3 5 0,2 2 0,5 3 0,1-1 0,-3 1 0,-5-2 0,-5-4 0,-4-2 0,-6-2 0,1 0 0,0 1 0,8 6 0,4 6 0,7 6 0,12 16 0,2 3 0,-4-1 0,-7-7 0,-9-9 0,-9-4 0,-3-5 0,0 1 0,1 4 0,2 2 0,2 3 0,1 0 0,0 0 0,0-2 0,-4-3 0,-4-4 0,-4-5 0,-3-2 0,-3-3 0,-2 1 0,0 1 0,2 1 0,-1 3 0,1-1 0,-1 1 0,0 0 0,0 2 0,0 4 0,-8 1 0,0 1 0,-3-1 0,2-1 0,-1-6 0,2-1 0,2-2 0,1-3 0,0 2 0,-1 1 0,-14 12 0,-9 10 0,-5 4 0,-6 3 0,-2-3 0,3-5 0,3-6 0,4-5 0,3-3 0,-2 0 0,1-2 0,2-1 0,0 0 0,2-2 0,1 1 0,1-3 0,0-1 0,0-2 0,0-3 0,0-1 0,1-1 0,-12 1 0,-1 0 0,-2 2 0,-5 1 0,-2-2 0,-4-2 0,1-1 0,0-2 0,-4-2 0,-5-2 0,-2 2 0,-1-1 0,-3-1 0,3 0 0,-3-1 0,0 0 0,-7-1 0,-5 0 0,-5 0 0,-37-3 0,-5 1 0,-29-1 0,6 1 0,13 1 0,17-3 0,17 2 0,21-1 0,11-1 0,11-2 0,3 0 0,4-1 0,-10-3 0,-9-2 0,-11-2 0,-8 1 0,-1 0 0,4 3 0,11 3 0,11 3 0,2-1 0,6 2 0,7 0 0,7-1 0,4 1 0,2-2 0,0 1 0,1 0 0,-6 2 0,-5-5 0,-1 1 0,0 1 0,2 1 0,2 1 0,0 2 0,2 0 0,2-1 0,1-3 0,-4-2 0,0 1 0,-1-2 0,-17 0 0,0 0 0,-3 2 0,3 2 0,5 2 0,6 0 0,1 2 0,4 0 0,0-2 0,0 0 0,0 0 0,1-4 0,2 0 0,-4 0 0,1 2 0,0 1 0,-3 1 0,2-1 0,-5 0 0,-18 1 0,-7 0 0,3 1 0,1 1 0,5-1 0,3 1 0,6-2 0,1 0 0,-1 0 0,1 0 0,-4 0 0,-8 1 0,-8 1 0,-5 0 0,-6 0 0,1 0 0,6 0 0,5 0 0,4 0 0,-8 0 0,2 0 0,-14 0 0,3 5 0,5-1 0,4 1 0,6-1 0,9-1 0,9-1 0,6-1 0,5-1 0,2 0 0,2 0 0,0 0 0,-3-1 0,0 1 0,-3 0 0,-3 0 0,-1 2 0,1 1 0,-14-1 0,0 0 0,-12 0 0,2-2 0,6 1 0,7-1 0,7 0 0,6 0 0,2 0 0,6 0 0,1 0 0,4 0 0,2 0 0,0 0 0,2 0 0,-2 0 0,-2 0 0,2 0 0,-13 0 0,-2 0 0,-4 0 0,0 0 0,1 0 0,3 0 0,3 0 0,2 0 0,4 0 0,6 0 0,3 0 0,2 0 0,1 0 0,1 0 0,-5 0 0,-7 0 0,-11 2 0,-12 1 0,-8-1 0,-6 0 0,-24-1 0,-1 0 0,-17 0 0,5-1 0,3 2 0,8 0 0,9 1 0,7-2 0,6 1 0,5-2 0,8 1 0,3-1 0,6 0 0,2 2 0,2 1 0,3-1 0,1 4 0,1 0 0,1 0 0,3-2 0,-15 2 0,3-2 0,2-1 0,3-1 0,4 0 0,-1-2 0,1 1 0,0-1 0,-1 0 0,2-1 0,1 1 0,-3 0 0,0 0 0,-4 0 0,-6 0 0,0 0 0,-5 0 0,-3 0 0,-1 0 0,-9 0 0,3 0 0,-13 0 0,3 0 0,6 0 0,10 0 0,4 0 0,1 0 0,4 0 0,4 0 0,-3 2 0,0 3 0,-7 4 0,-3 0 0,-22 1 0,1-1 0,4-3 0,10-1 0,15-3 0,14 0 0,12-2 0,9 0 0,1 0 0,0-1 0,-3 1 0,-5-3 0,-7-2 0,-7-2 0,-4-2 0,-3 1 0,-1-3 0,3-1 0,-1 0 0,1-1 0,-3 1 0,-2 2 0,-4 1 0,-1-1 0,-1 3 0,2-3 0,-19-1 0,3 0 0,-2-1 0,7 2 0,11-2 0,9 3 0,7 1 0,1 1 0,3 1 0,-5 0 0,-1 1 0,-6-1 0,2 1 0,0-1 0,3 1 0,4-1 0,0 1 0,1 1 0,1-1 0,1 1 0,-8-2 0,-2-1 0,0 1 0,4 1 0,6-1 0,5 2 0,4-2 0,2 1 0,3 1 0,3 2 0,2 0 0,2 1 0,1-1 0,1-1 0,0-1 0,2-2 0,-4-3 0,-3 2 0,-2-2 0,-3-2 0,-3-1 0,-4-3 0,-3-5 0,-4-2 0,1 0 0,0 0 0,1 0 0,1 2 0,0 0 0,4 0 0,6 1 0,3 5 0,5 1 0,2 4 0,2 1 0,1 0 0,-6-8 0,1 0 0,-2-3 0,2 0 0,0 1 0,1 0 0,2 1 0,2-1 0,-3-1 0,0-1 0,2-1 0,0 1 0,0 0 0,0 2 0,-3-1 0,2-1 0,0 5 0,1-2 0,-1-5 0,0 3 0,0-3 0,-1 4 0,3-1 0,2 2 0,1 0 0,1-2 0,-1 0 0,1-2 0,2-1 0,0 0 0,2 1 0,0 2 0,1 3 0,0 2 0,0 1 0,0 1 0,1-1 0,-1-3 0,0-4 0,0-3 0,0 1 0,0 3 0,0 1 0,0 3 0,0 1 0,0 2 0,0 0 0,0 1 0,0 0 0,0 0 0,0 0 0,0 0 0,0-1 0,2 3 0,3 0 0,4-5 0,3 0 0,0-3 0,2 0 0,1-1 0,-2 0 0,-1 4 0,0 2 0,1 1 0,1 0 0,-1 1 0,1 1 0,-4 1 0,0 2 0,-1-1 0,1 1 0,0 2 0,5 0 0,1 0 0,0-2 0,1 2 0,0 0 0,-1 2 0,-2 0 0,2 1 0,1-1 0,2-1 0,4 1 0,1-2 0,1 0 0,2 1 0,0 1 0,2 0 0,-1-1 0,-3 0 0,-4 1 0,-3 0 0,-3 1 0,-2 0 0,1 1 0,2 0 0,0 0 0,1 0 0,0-2 0,-2-1 0,0 1 0,-2 0 0,0 1 0,1 0 0,0 0 0,2-1 0,0 0 0,12-5 0,5 0 0,2 1 0,0-1 0,-1 2 0,-1 0 0,-2 3 0,-2-2 0,-3 0 0,-3 2 0,-4 0 0,-3 1 0,0 0 0,-2 1 0,2 0 0,2 0 0,-1 0 0,-1 0 0,-1 0 0,-2 0 0,2 0 0,2 0 0,1 0 0,3 0 0,0 0 0,2 0 0,0-4 0,0-1 0,1 0 0,-1 2 0,2 0 0,6 1 0,1 1 0,0 1 0,8 0 0,-2 0 0,-4 0 0,1 0 0,-3 0 0,-1 0 0,1 1 0,1-1 0,0 0 0,2 0 0,2 0 0,-1 0 0,1 0 0,3 0 0,0 0 0,2 0 0,2 0 0,0 0 0,4 0 0,-2 0 0,-5 0 0,0 0 0,-7 0 0,-4 0 0,-5 0 0,-1 0 0,1 0 0,9 0 0,9 0 0,10 0 0,11 0 0,6 0 0,1 0 0,-4 0 0,-3 0 0,-7 2 0,-7 0 0,-9 0 0,-6 0 0,-4 0 0,4-2 0,-1 1 0,-3-1 0,-2 0 0,-5 0 0,-4 0 0,-6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6:57:03.0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0 550 24575,'15'-1'0,"-1"-1"0,0 0 0,0-2 0,0 1 0,22-10 0,18-4 0,81-15 0,134-38 0,1-5 0,-105 24 0,-109 32 0,1 2 0,67-11 0,-25 8 0,-62 11 0,65-6 0,-8 4 0,105-25 0,-86 14 0,-65 12 0,-17 3 0,-1 2 0,36-2 0,237-15 0,-73 10 0,59-1 0,36-1 0,-172 3 0,197 10 0,-160 4 0,2077-3 0,-2112 12 0,-22-1 0,-92-9 0,54 0 0,123 19 0,200 23 0,-399-42 0,60 2 0,-43-4 0,0 3 0,0 1 0,42 10 0,231 43 0,-252-49 0,220 24 0,30-9 0,27 18 0,-127-12 0,-204-29 0,0 0 0,0 0 0,0 0 0,-1 1 0,1 0 0,0-1 0,0 1 0,-1 0 0,1 0 0,0 0 0,-1 1 0,1-1 0,-1 1 0,1-1 0,-1 1 0,0 0 0,2 2 0,-3-2 0,-1 0 0,1 0 0,-1-1 0,1 1 0,-1 0 0,0 0 0,0 0 0,0 0 0,0 0 0,0 0 0,-1 0 0,1 0 0,0 0 0,-1 0 0,0 0 0,1-1 0,-1 1 0,0 0 0,0 0 0,0-1 0,0 1 0,0 0 0,0-1 0,-1 1 0,-1 1 0,-132 154 0,101-122 0,1 2 0,1 1 0,-51 84 0,80-115 0,0 0 0,0 0 0,0 0 0,1 1 0,-2 9 0,4-16 0,-1 0 0,1 0 0,0 0 0,0 0 0,0 0 0,0 0 0,0 0 0,0 0 0,1 0 0,-1 0 0,0 0 0,0 0 0,1 0 0,-1 0 0,0 0 0,1 0 0,-1-1 0,1 1 0,1 1 0,-2-1 0,1-1 0,0 1 0,1-1 0,-1 0 0,0 1 0,0-1 0,0 0 0,0 0 0,0 0 0,0 0 0,0 0 0,0 0 0,0 0 0,0 0 0,0 0 0,1-1 0,-1 1 0,0 0 0,0-1 0,0 1 0,0 0 0,1-2 0,16-7 0,-1-1 0,0-1 0,0-1 0,-2 0 0,16-15 0,5-4 0,-3 6 0,55-50 0,-80 67 0,0 0 0,0-1 0,-1 0 0,-1 0 0,0-1 0,0 0 0,9-20 0,52-133 0,-60 147 0,1 0 0,1 1 0,0 0 0,1 1 0,0 0 0,20-21 0,81-65 0,-29 30 0,-80 68 0,-1 0 0,1 0 0,1 0 0,-1 0 0,0 1 0,0-1 0,1 1 0,-1-1 0,0 1 0,1 0 0,-1 0 0,1 0 0,0 1 0,-1-1 0,1 1 0,0-1 0,-1 1 0,1 0 0,0 0 0,0 0 0,-1 0 0,1 0 0,0 1 0,-1-1 0,1 1 0,0 0 0,-1 0 0,1 0 0,-1 0 0,1 0 0,-1 0 0,0 1 0,4 2 0,5 6 0,1 0 0,-2 1 0,0 0 0,0 1 0,9 14 0,16 18 0,-9-19 0,2-2 0,41 29 0,-35-29 0,47 44 0,-38-29 0,95 62 0,-90-68 0,-2 3 0,47 43 0,-31-21 0,-61-56 0,-1-1 0,0 0 0,0 0 0,1 0 0,-1 1 0,0-1 0,0 0 0,0 0 0,1 1 0,-1-1 0,0 0 0,0 1 0,0-1 0,0 0 0,0 1 0,1-1 0,-1 0 0,0 1 0,0-1 0,0 0 0,0 1 0,0-1 0,0 0 0,0 1 0,0-1 0,0 0 0,0 1 0,0-1 0,-1 0 0,1 1 0,0-1 0,0 0 0,0 0 0,0 1 0,0-1 0,-1 0 0,1 1 0,0-1 0,-17 6 0,-28-6 0,40 0 0,-537-4 0,418 4 0,95 1 0,-53 10 0,-22 2 0,-48-1 0,-25 0 0,176-12 0,1 0 0,-1 0 0,1 1 0,-1-1 0,1 0 0,-1 0 0,1-1 0,-1 1 0,1 0 0,-1 0 0,1 0 0,-1 0 0,1 0 0,-1 0 0,1-1 0,-1 1 0,1 0 0,0 0 0,-1-1 0,1 1 0,-1 0 0,1 0 0,0-1 0,-1 1 0,1-1 0,0 1 0,-1 0 0,1-1 0,0 1 0,0-1 0,-1 1 0,1 0 0,0-1 0,0 1 0,0-1 0,0 1 0,-1-2 0,10-21 0,32-28 0,-34 43 0,22-24 0,53-44 0,-45 44 0,53-56 0,-81 80 0,-1-1 0,1 0 0,12-18 0,-17 21 0,0 0 0,1 0 0,-1 0 0,1 0 0,1 1 0,-1 0 0,1 0 0,0 1 0,0-1 0,0 1 0,0 1 0,1-1 0,10-3 0,-10 5 0,1 0 0,-1 0 0,1 1 0,-1 1 0,1-1 0,0 1 0,-1 0 0,1 1 0,0 0 0,10 2 0,4 4 0,0 0 0,23 12 0,11 3 0,-7-4 0,55 27 0,-104-45 0,1 0 0,-1 0 0,0 0 0,1 0 0,-1 0 0,0 0 0,1 1 0,-1-1 0,0 0 0,1 0 0,-1 0 0,0 0 0,1 0 0,-1 1 0,0-1 0,1 0 0,-1 0 0,0 0 0,0 1 0,1-1 0,-1 0 0,0 0 0,0 1 0,0-1 0,1 0 0,-1 1 0,0-1 0,0 0 0,0 1 0,0-1 0,0 0 0,0 1 0,0-1 0,0 0 0,1 1 0,-1-1 0,0 0 0,0 1 0,-1-1 0,1 0 0,0 1 0,0-1 0,0 0 0,0 1 0,0-1 0,-19 7 0,-29-4 0,47-3 0,-433-1 0,424 2 0,9 2 0,18 8 0,39 10 0,-52-20 0,50 14 0,0-2 0,92 10 0,-86-15 0,50 17 0,-59-13 0,-46-11 0,0 1 0,0-1 0,-1 0 0,1 1 0,0 0 0,8 5 0,-13-7 0,0 0 0,0 1 0,1-1 0,-1 0 0,0 0 0,0 0 0,0 1 0,1-1 0,-1 0 0,0 0 0,0 0 0,0 1 0,0-1 0,0 0 0,0 0 0,1 1 0,-1-1 0,0 0 0,0 0 0,0 1 0,0-1 0,0 0 0,0 1 0,0-1 0,0 0 0,0 0 0,0 1 0,0-1 0,0 0 0,-1 0 0,1 1 0,0-1 0,0 0 0,0 0 0,0 1 0,0-1 0,0 0 0,-1 0 0,1 1 0,0-1 0,0 0 0,-24 11 0,-19-2 0,-1-2 0,0-2 0,-61 0 0,4-1 0,-60 14 0,70-7 0,-99-1 0,169-9 0,-1 1 0,1 1 0,0 1 0,-33 11 0,-43 7 0,-14-3-1365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8:54.2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0 102,'476'22,"-85"16,-261-27,-36-1,108 4,1094-15,-1293 1,0 0,0-1,0 1,1-1,-1 1,0-1,0 0,0 0,0-1,-1 1,1-1,0 1,0-1,-1 0,1 0,-1 0,0 0,1 0,-1-1,0 1,0-1,-1 0,1 1,0-1,-1 0,0 0,0 0,0 0,0 0,0 0,0 0,-1 0,1 0,-1-1,0 1,-1-5,2 4,-1-1,-1 1,1-1,-1 1,1 0,-1-1,-1 1,1 0,-1-1,1 1,-1 0,0 0,-1 0,1 1,-1-1,0 0,1 1,-1 0,-1 0,1 0,0 0,-1 0,0 1,0-1,1 1,-6-2,-15-1,1 1,-1 1,0 1,0 1,0 1,-29 4,-23 0,-1946-4,2002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9:27.9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3125 48,'-370'13,"11"-1,-108 5,43-12,308-16,-41-1,-173-12,-20 0,206 12,-10 0,-80 13,214-1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9:43.3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1 121,'17'-1,"0"-1,28-7,15-1,166-17,352-20,-203 35,32 1,-174 9,416 20,-549-6,172 9,513-22,-759 2,52 10,20 1,-59-12,-27-1,0 1,-1 0,1 1,0 0,18 5,-26-5,-1 1,1-1,-1 1,1 0,-1 0,0 0,0 0,0 0,0 1,-1-1,1 1,-1 0,1 0,-1 0,0 0,0 0,0 1,-1-1,1 0,-1 1,0-1,1 5,1 1,-1-1,0 1,0 0,-1-1,0 1,-1 0,0 0,-1 10,0-16,0 1,0-1,0 1,0-1,-1 1,0-1,1 0,-1 0,0 0,-1 0,1 0,0 0,-1-1,0 1,1-1,-1 1,0-1,0 0,0 0,-1-1,-5 4,-37 11,0-1,-1-2,-56 7,22-9,-134 1,-52 5,-394 56,557-67,-358 11,-1148-18,1581-2,-1-1,1-1,1-2,-40-14,40 11,20 7,-1-1,0 1,-1 1,1 0,-1 0,-10 0,18 2,-1 0,0 0,1 1,-1-1,0 1,1 0,-1 0,1 0,-1 0,1 0,-1 0,1 1,0-1,0 1,-1 0,1-1,1 1,-1 0,0 0,0 1,1-1,-1 0,1 0,-1 1,1-1,-1 4,-5 14,1 0,0 1,2-1,0 1,2 0,0 0,1 0,2 0,2 24,-3-43,0 1,1 0,-1-1,1 1,0-1,-1 1,1-1,0 1,1-1,-1 1,0-1,1 0,-1 0,1 1,0-1,0 0,-1-1,2 1,-1 0,0 0,0-1,0 0,1 1,-1-1,0 0,1 0,-1 0,1 0,0-1,2 2,10-1,-1 1,0-2,1 0,23-2,-4-1,1240-3,-712 9,-551-3,121-2,0 7,144 24,-184-18,1-4,154-8,-95-1,-56 2,-1-5,100-16,-19 3,-101 13,3-6,-50 6,50-2,176-17,-169 13,98-1,135-1,-103 6,-51 3,-49-6,50-3,-135 12,-1-1,1-1,0-2,-1-1,0-1,0-2,41-18,89-27,-156 53,0-1,0 1,0-1,0 0,-1 0,1 0,0 0,-1 0,0 0,0-1,1 1,-2-1,1 0,0 1,0-1,-1 0,1 0,-1 0,0 0,0 0,0-1,-1 1,1 0,-1 0,1-5,0-13,0 0,-5-42,1 23,3 18,0 14,1-1,-2 1,1 0,-1 0,-3-12,4 18,-1 0,0 0,0 0,0 0,0 0,0 0,-1 0,1 1,0-1,-1 0,1 1,-1-1,0 1,1 0,-1-1,0 1,0 0,0 0,0 0,0 0,0 1,0-1,0 0,0 1,-4-1,-34-3,0 2,-74 6,18 0,-71 8,-2 0,57-12,-8-1,-134 16,162-8,-134-6,-16 1,140 9,54-5,-51 0,-1477-7,1493 4,-1 4,2 4,-115 29,-166 82,259-82,-1-4,-139 29,29-11,147-33,-1-4,-89 11,120-23,1 2,-1 1,2 2,-1 2,-57 26,-163 103,194-104,53-31,1-1,0 1,0 1,0 0,1 0,0 1,-12 14,16-16,1 0,-1 0,1 0,1 0,-1 1,1 0,1-1,-1 1,1 0,0 0,0 0,1-1,1 11,-1-12,0 0,1 0,0-1,0 1,0 0,0 0,1 0,0-1,0 1,0-1,1 0,-1 1,1-1,0 0,0 0,0-1,1 1,-1-1,1 1,0-1,0-1,0 1,1 0,-1-1,0 0,1 0,4 1,14 4,0-1,0-1,0-1,36 1,-31-2,396 4,-238-10,79 4,276-3,-250-21,23-1,736 22,-513 5,-362-15,-4 0,124-6,-124 12,-116 6,106-13,-113 7,1 2,60 3,-70 3,0-3,0-1,0-1,59-14,14-4,-90 19,-1-1,1-1,-1-1,0-1,0 0,36-19,4-3,-44 21,-1 0,26-16,-29 14,1-1,1 2,-1 0,1 1,1 0,-1 1,1 1,0 1,0 0,1 1,29-2,-44 5,0 0,1 0,-1 1,0-1,0 1,0 0,1-1,-1 1,0 0,0 0,0 1,0-1,0 0,-1 1,1-1,0 1,0-1,-1 1,1 0,-1 0,0 0,0 0,1 0,-1 0,0 0,-1 0,1 0,0 0,-1 0,1 1,-1-1,1 0,-1 1,0 3,0-2,0 0,0 0,-1 0,1 0,-1-1,0 1,0 0,0 0,0 0,-1-1,0 1,1-1,-1 1,-1-1,1 0,0 1,-1-1,0 0,-5 4,-12 4,0 0,0-2,-2 0,1-1,-35 7,-28 11,50-16,-1-2,-49 7,81-15,-142 10,5-1,41 0,-182-6,135-5,22 3,-138-3,85-22,109 15,21 2,-59-1,-7 11,-103-5,213 1,-1 1,1-1,-1 0,1 0,0 0,0-1,0 1,0-1,0 1,0-1,0 0,0 0,1-1,-1 1,1 0,-1-1,1 0,0 1,0-1,0 0,1 0,-3-5,-2-7,0 0,2 0,-6-27,4 14,-3-14,1-1,-2-69,9 85,1 0,2 0,1 0,0 1,11-36,-10 50,0 0,1 0,0 0,1 0,0 1,1 0,0 0,1 1,0 0,1 0,0 1,1 0,-1 0,2 1,-1 1,1 0,13-7,10-2,-21 9,0 1,1 0,-1 1,1 0,0 1,0 1,20-3,-8 4,0-2,0 0,-1-2,0-1,0-1,0-1,-1-1,-1-1,44-27,-58 31,1-2,-1 1,-1-1,0 0,13-20,28-28,-45 54,0-1,0 1,0 0,0 0,1 1,-1 0,1-1,0 1,0 1,0-1,0 1,7-1,49-3,27-4,-65 6,1 0,36 0,-40 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9:47.7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2822 0,'-142'2,"-205"29,213-18,-258-9,200-7,-910 3,1075-1,-50-9,49 5,-48-3,10 9,32 0,1-1,-1-1,1-2,-36-8,51 7,1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8:31.6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0,'2917'0,"-2897"0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8:44.8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30,'67'-2,"103"-15,-98 10,1 3,79 7,-26 0,549-3,-517 12,-9 0,62 0,33-1,-66-13,328 4,-311 10,92 1,-169-14,179 23,-132 1,270 3,-210-14,-5 0,679-13,-872-1,53-9,-53 6,51-2,-60 6,-11 1,1 0,0 0,0 0,-1 1,1 0,11 3,-17-3,0 0,0 0,0 0,0 1,0-1,0 1,0-1,0 1,0-1,-1 1,1 0,-1 0,1 0,-1 0,0 0,0 0,0 1,0-1,0 0,0 0,-1 1,1-1,-1 0,1 1,-1 3,2 5,-1 0,-1 1,1-1,-2 1,0-1,0 1,-3 11,3-20,0 0,-1 0,1 1,-1-1,1 0,-1 0,0 0,0-1,0 1,-1 0,1-1,0 1,-1-1,0 0,0 0,1 0,-1 0,0-1,-1 1,1-1,0 1,0-1,-1 0,1 0,0-1,-1 1,-5-1,-67 4,-95-9,27 0,-320 20,105-5,18-1,-615 7,610-18,-2320 2,2647-2,0 0,0-1,1-1,-25-7,-48-10,52 14,29 5,0-1,0 2,0-1,0 2,-16 0,25 0,0 1,0-1,0 0,0 1,1 0,-1-1,0 1,0 0,1-1,-1 1,0 0,1 0,-1 0,1-1,-1 1,1 0,-1 0,1 0,-1 0,1 0,0 0,0 0,0 0,-1 0,1 0,0 0,0 0,0 0,1 2,3 37,-3-29,2 41,-3-34,1 0,1-1,0 1,5 17,-5-30,0 0,0 0,0 0,0-1,1 1,0 0,0-1,0 0,0 0,1 0,0 0,-1 0,1-1,1 1,-1-1,0 0,10 4,9 1,2 0,-1-1,1-2,0-1,1 0,39-1,2 2,462 27,-273-22,166 2,403 1,-63 16,-511-23,412 34,-205-9,-448-31,164 11,62 1,657-13,-890 0,0 1,0 0,1 0,-1 1,0-1,0 1,0-1,0 1,0 0,0 0,0 0,-1 1,1-1,0 1,0-1,2 3,-3-1,1 0,-1 1,0-1,-1 0,1 1,0-1,-1 1,0 0,0-1,0 1,0 0,0 6,37 276,-38-283,1 0,0 1,-1-1,0 0,0 0,0 0,0 0,0 0,-1 0,0 0,1 0,-1 0,0 0,0 0,-1-1,1 1,0 0,-1 0,0-1,0 1,1-1,-1 0,-1 1,1-1,0 0,-1 0,-4 2,-1 0,0-1,0-1,0 1,-1-1,1-1,-1 0,0 0,-16 0,-189 20,2 1,-439-20,317-4,134-10,5 0,140 12,7 1,0-2,-1-2,-58-12,-12-6,-209-12,250 25,-78-18,85 12,-112-7,-121-6,-20-21,204 34,0 6,-157 9,103 1,-952-2,1098-1,-51-10,51 6,-47-2,54 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8:54.2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0 102,'476'22,"-85"16,-261-27,-36-1,108 4,1094-15,-1293 1,0 0,0-1,0 1,1-1,-1 1,0-1,0 0,0 0,0-1,-1 1,1-1,0 1,0-1,-1 0,1 0,-1 0,0 0,1 0,-1-1,0 1,0-1,-1 0,1 1,0-1,-1 0,0 0,0 0,0 0,0 0,0 0,0 0,-1 0,1 0,-1-1,0 1,-1-5,2 4,-1-1,-1 1,1-1,-1 1,1 0,-1-1,-1 1,1 0,-1-1,1 1,-1 0,0 0,-1 0,1 1,-1-1,0 0,1 1,-1 0,-1 0,1 0,0 0,-1 0,0 1,0-1,1 1,-6-2,-15-1,1 1,-1 1,0 1,0 1,0 1,-29 4,-23 0,-1946-4,2002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9:27.9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3125 48,'-370'13,"11"-1,-108 5,43-12,308-16,-41-1,-173-12,-20 0,206 12,-10 0,-80 13,214-1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9:43.3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1 121,'17'-1,"0"-1,28-7,15-1,166-17,352-20,-203 35,32 1,-174 9,416 20,-549-6,172 9,513-22,-759 2,52 10,20 1,-59-12,-27-1,0 1,-1 0,1 1,0 0,18 5,-26-5,-1 1,1-1,-1 1,1 0,-1 0,0 0,0 0,0 0,0 1,-1-1,1 1,-1 0,1 0,-1 0,0 0,0 0,0 1,-1-1,1 0,-1 1,0-1,1 5,1 1,-1-1,0 1,0 0,-1-1,0 1,-1 0,0 0,-1 10,0-16,0 1,0-1,0 1,0-1,-1 1,0-1,1 0,-1 0,0 0,-1 0,1 0,0 0,-1-1,0 1,1-1,-1 1,0-1,0 0,0 0,-1-1,-5 4,-37 11,0-1,-1-2,-56 7,22-9,-134 1,-52 5,-394 56,557-67,-358 11,-1148-18,1581-2,-1-1,1-1,1-2,-40-14,40 11,20 7,-1-1,0 1,-1 1,1 0,-1 0,-10 0,18 2,-1 0,0 0,1 1,-1-1,0 1,1 0,-1 0,1 0,-1 0,1 0,-1 0,1 1,0-1,0 1,-1 0,1-1,1 1,-1 0,0 0,0 1,1-1,-1 0,1 0,-1 1,1-1,-1 4,-5 14,1 0,0 1,2-1,0 1,2 0,0 0,1 0,2 0,2 24,-3-43,0 1,1 0,-1-1,1 1,0-1,-1 1,1-1,0 1,1-1,-1 1,0-1,1 0,-1 0,1 1,0-1,0 0,-1-1,2 1,-1 0,0 0,0-1,0 0,1 1,-1-1,0 0,1 0,-1 0,1 0,0-1,2 2,10-1,-1 1,0-2,1 0,23-2,-4-1,1240-3,-712 9,-551-3,121-2,0 7,144 24,-184-18,1-4,154-8,-95-1,-56 2,-1-5,100-16,-19 3,-101 13,3-6,-50 6,50-2,176-17,-169 13,98-1,135-1,-103 6,-51 3,-49-6,50-3,-135 12,-1-1,1-1,0-2,-1-1,0-1,0-2,41-18,89-27,-156 53,0-1,0 1,0-1,0 0,-1 0,1 0,0 0,-1 0,0 0,0-1,1 1,-2-1,1 0,0 1,0-1,-1 0,1 0,-1 0,0 0,0 0,0-1,-1 1,1 0,-1 0,1-5,0-13,0 0,-5-42,1 23,3 18,0 14,1-1,-2 1,1 0,-1 0,-3-12,4 18,-1 0,0 0,0 0,0 0,0 0,0 0,-1 0,1 1,0-1,-1 0,1 1,-1-1,0 1,1 0,-1-1,0 1,0 0,0 0,0 0,0 0,0 1,0-1,0 0,0 1,-4-1,-34-3,0 2,-74 6,18 0,-71 8,-2 0,57-12,-8-1,-134 16,162-8,-134-6,-16 1,140 9,54-5,-51 0,-1477-7,1493 4,-1 4,2 4,-115 29,-166 82,259-82,-1-4,-139 29,29-11,147-33,-1-4,-89 11,120-23,1 2,-1 1,2 2,-1 2,-57 26,-163 103,194-104,53-31,1-1,0 1,0 1,0 0,1 0,0 1,-12 14,16-16,1 0,-1 0,1 0,1 0,-1 1,1 0,1-1,-1 1,1 0,0 0,0 0,1-1,1 11,-1-12,0 0,1 0,0-1,0 1,0 0,0 0,1 0,0-1,0 1,0-1,1 0,-1 1,1-1,0 0,0 0,0-1,1 1,-1-1,1 1,0-1,0-1,0 1,1 0,-1-1,0 0,1 0,4 1,14 4,0-1,0-1,0-1,36 1,-31-2,396 4,-238-10,79 4,276-3,-250-21,23-1,736 22,-513 5,-362-15,-4 0,124-6,-124 12,-116 6,106-13,-113 7,1 2,60 3,-70 3,0-3,0-1,0-1,59-14,14-4,-90 19,-1-1,1-1,-1-1,0-1,0 0,36-19,4-3,-44 21,-1 0,26-16,-29 14,1-1,1 2,-1 0,1 1,1 0,-1 1,1 1,0 1,0 0,1 1,29-2,-44 5,0 0,1 0,-1 1,0-1,0 1,0 0,1-1,-1 1,0 0,0 0,0 1,0-1,0 0,-1 1,1-1,0 1,0-1,-1 1,1 0,-1 0,0 0,0 0,1 0,-1 0,0 0,-1 0,1 0,0 0,-1 0,1 1,-1-1,1 0,-1 1,0 3,0-2,0 0,0 0,-1 0,1 0,-1-1,0 1,0 0,0 0,0 0,-1-1,0 1,1-1,-1 1,-1-1,1 0,0 1,-1-1,0 0,-5 4,-12 4,0 0,0-2,-2 0,1-1,-35 7,-28 11,50-16,-1-2,-49 7,81-15,-142 10,5-1,41 0,-182-6,135-5,22 3,-138-3,85-22,109 15,21 2,-59-1,-7 11,-103-5,213 1,-1 1,1-1,-1 0,1 0,0 0,0-1,0 1,0-1,0 1,0-1,0 0,0 0,1-1,-1 1,1 0,-1-1,1 0,0 1,0-1,0 0,1 0,-3-5,-2-7,0 0,2 0,-6-27,4 14,-3-14,1-1,-2-69,9 85,1 0,2 0,1 0,0 1,11-36,-10 50,0 0,1 0,0 0,1 0,0 1,1 0,0 0,1 1,0 0,1 0,0 1,1 0,-1 0,2 1,-1 1,1 0,13-7,10-2,-21 9,0 1,1 0,-1 1,1 0,0 1,0 1,20-3,-8 4,0-2,0 0,-1-2,0-1,0-1,0-1,-1-1,-1-1,44-27,-58 31,1-2,-1 1,-1-1,0 0,13-20,28-28,-45 54,0-1,0 1,0 0,0 0,1 1,-1 0,1-1,0 1,0 1,0-1,0 1,7-1,49-3,27-4,-65 6,1 0,36 0,-40 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9:47.7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2822 0,'-142'2,"-205"29,213-18,-258-9,200-7,-910 3,1075-1,-50-9,49 5,-48-3,10 9,32 0,1-1,-1-1,1-2,-36-8,51 7,1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6:57:03.0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0 550 24575,'15'-1'0,"-1"-1"0,0 0 0,0-2 0,0 1 0,22-10 0,18-4 0,81-15 0,134-38 0,1-5 0,-105 24 0,-109 32 0,1 2 0,67-11 0,-25 8 0,-62 11 0,65-6 0,-8 4 0,105-25 0,-86 14 0,-65 12 0,-17 3 0,-1 2 0,36-2 0,237-15 0,-73 10 0,59-1 0,36-1 0,-172 3 0,197 10 0,-160 4 0,2077-3 0,-2112 12 0,-22-1 0,-92-9 0,54 0 0,123 19 0,200 23 0,-399-42 0,60 2 0,-43-4 0,0 3 0,0 1 0,42 10 0,231 43 0,-252-49 0,220 24 0,30-9 0,27 18 0,-127-12 0,-204-29 0,0 0 0,0 0 0,0 0 0,-1 1 0,1 0 0,0-1 0,0 1 0,-1 0 0,1 0 0,0 0 0,-1 1 0,1-1 0,-1 1 0,1-1 0,-1 1 0,0 0 0,2 2 0,-3-2 0,-1 0 0,1 0 0,-1-1 0,1 1 0,-1 0 0,0 0 0,0 0 0,0 0 0,0 0 0,0 0 0,-1 0 0,1 0 0,0 0 0,-1 0 0,0 0 0,1-1 0,-1 1 0,0 0 0,0 0 0,0-1 0,0 1 0,0 0 0,0-1 0,-1 1 0,-1 1 0,-132 154 0,101-122 0,1 2 0,1 1 0,-51 84 0,80-115 0,0 0 0,0 0 0,0 0 0,1 1 0,-2 9 0,4-16 0,-1 0 0,1 0 0,0 0 0,0 0 0,0 0 0,0 0 0,0 0 0,0 0 0,1 0 0,-1 0 0,0 0 0,0 0 0,1 0 0,-1 0 0,0 0 0,1 0 0,-1-1 0,1 1 0,1 1 0,-2-1 0,1-1 0,0 1 0,1-1 0,-1 0 0,0 1 0,0-1 0,0 0 0,0 0 0,0 0 0,0 0 0,0 0 0,0 0 0,0 0 0,0 0 0,0 0 0,1-1 0,-1 1 0,0 0 0,0-1 0,0 1 0,0 0 0,1-2 0,16-7 0,-1-1 0,0-1 0,0-1 0,-2 0 0,16-15 0,5-4 0,-3 6 0,55-50 0,-80 67 0,0 0 0,0-1 0,-1 0 0,-1 0 0,0-1 0,0 0 0,9-20 0,52-133 0,-60 147 0,1 0 0,1 1 0,0 0 0,1 1 0,0 0 0,20-21 0,81-65 0,-29 30 0,-80 68 0,-1 0 0,1 0 0,1 0 0,-1 0 0,0 1 0,0-1 0,1 1 0,-1-1 0,0 1 0,1 0 0,-1 0 0,1 0 0,0 1 0,-1-1 0,1 1 0,0-1 0,-1 1 0,1 0 0,0 0 0,0 0 0,-1 0 0,1 0 0,0 1 0,-1-1 0,1 1 0,0 0 0,-1 0 0,1 0 0,-1 0 0,1 0 0,-1 0 0,0 1 0,4 2 0,5 6 0,1 0 0,-2 1 0,0 0 0,0 1 0,9 14 0,16 18 0,-9-19 0,2-2 0,41 29 0,-35-29 0,47 44 0,-38-29 0,95 62 0,-90-68 0,-2 3 0,47 43 0,-31-21 0,-61-56 0,-1-1 0,0 0 0,0 0 0,1 0 0,-1 1 0,0-1 0,0 0 0,0 0 0,1 1 0,-1-1 0,0 0 0,0 1 0,0-1 0,0 0 0,0 1 0,1-1 0,-1 0 0,0 1 0,0-1 0,0 0 0,0 1 0,0-1 0,0 0 0,0 1 0,0-1 0,0 0 0,0 1 0,0-1 0,-1 0 0,1 1 0,0-1 0,0 0 0,0 0 0,0 1 0,0-1 0,-1 0 0,1 1 0,0-1 0,-17 6 0,-28-6 0,40 0 0,-537-4 0,418 4 0,95 1 0,-53 10 0,-22 2 0,-48-1 0,-25 0 0,176-12 0,1 0 0,-1 0 0,1 1 0,-1-1 0,1 0 0,-1 0 0,1-1 0,-1 1 0,1 0 0,-1 0 0,1 0 0,-1 0 0,1 0 0,-1 0 0,1-1 0,-1 1 0,1 0 0,0 0 0,-1-1 0,1 1 0,-1 0 0,1 0 0,0-1 0,-1 1 0,1-1 0,0 1 0,-1 0 0,1-1 0,0 1 0,0-1 0,-1 1 0,1 0 0,0-1 0,0 1 0,0-1 0,0 1 0,-1-2 0,10-21 0,32-28 0,-34 43 0,22-24 0,53-44 0,-45 44 0,53-56 0,-81 80 0,-1-1 0,1 0 0,12-18 0,-17 21 0,0 0 0,1 0 0,-1 0 0,1 0 0,1 1 0,-1 0 0,1 0 0,0 1 0,0-1 0,0 1 0,0 1 0,1-1 0,10-3 0,-10 5 0,1 0 0,-1 0 0,1 1 0,-1 1 0,1-1 0,0 1 0,-1 0 0,1 1 0,0 0 0,10 2 0,4 4 0,0 0 0,23 12 0,11 3 0,-7-4 0,55 27 0,-104-45 0,1 0 0,-1 0 0,0 0 0,1 0 0,-1 0 0,0 0 0,1 1 0,-1-1 0,0 0 0,1 0 0,-1 0 0,0 0 0,1 0 0,-1 1 0,0-1 0,1 0 0,-1 0 0,0 0 0,0 1 0,1-1 0,-1 0 0,0 0 0,0 1 0,0-1 0,1 0 0,-1 1 0,0-1 0,0 0 0,0 1 0,0-1 0,0 0 0,0 1 0,0-1 0,0 0 0,1 1 0,-1-1 0,0 0 0,0 1 0,-1-1 0,1 0 0,0 1 0,0-1 0,0 0 0,0 1 0,0-1 0,-19 7 0,-29-4 0,47-3 0,-433-1 0,424 2 0,9 2 0,18 8 0,39 10 0,-52-20 0,50 14 0,0-2 0,92 10 0,-86-15 0,50 17 0,-59-13 0,-46-11 0,0 1 0,0-1 0,-1 0 0,1 1 0,0 0 0,8 5 0,-13-7 0,0 0 0,0 1 0,1-1 0,-1 0 0,0 0 0,0 0 0,0 1 0,1-1 0,-1 0 0,0 0 0,0 0 0,0 1 0,0-1 0,0 0 0,0 0 0,1 1 0,-1-1 0,0 0 0,0 0 0,0 1 0,0-1 0,0 0 0,0 1 0,0-1 0,0 0 0,0 0 0,0 1 0,0-1 0,0 0 0,-1 0 0,1 1 0,0-1 0,0 0 0,0 0 0,0 1 0,0-1 0,0 0 0,-1 0 0,1 1 0,0-1 0,0 0 0,-24 11 0,-19-2 0,-1-2 0,0-2 0,-61 0 0,4-1 0,-60 14 0,70-7 0,-99-1 0,169-9 0,-1 1 0,1 1 0,0 1 0,-33 11 0,-43 7 0,-14-3-1365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7:38:46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6211 825 24575,'-1'-2'0,"1"0"0,0 1 0,-1-1 0,1 1 0,-1-1 0,0 1 0,1-1 0,-1 1 0,0 0 0,0-1 0,0 1 0,0 0 0,0 0 0,0-1 0,-1 1 0,1 0 0,0 0 0,0 0 0,-3-1 0,-32-17 0,27 15 0,-228-105 0,-359-112 0,458 176 0,-2 6 0,-229-32 0,-276-43 0,-57-5 0,-679 64 0,1295 59 0,0 5 0,0 3 0,1 3 0,1 5 0,-99 36 0,45-6 0,-160 82 0,257-107 0,0 1 0,2 2 0,-65 61 0,2-2 0,-287 211 0,371-284 0,1 1 0,0 1 0,0 0 0,-26 37 0,35-41 0,0-1 0,0 1 0,1 1 0,1-1 0,0 1 0,1 1 0,1-1 0,0 1 0,-3 18 0,6-21 0,1 0 0,1 0 0,0 0 0,0 1 0,1-1 0,1 0 0,-1-1 0,2 1 0,8 19 0,8 10 0,27 42 0,-29-54 0,1 7 0,3-1 0,1-1 0,1-1 0,2-1 0,45 42 0,80 70 0,-105-94 0,3-3 0,2-2 0,66 44 0,90 34 0,256 109 0,-36-71 0,15-32 0,-198-60 0,-26-12 0,261 34 0,-242-53 0,368 37 0,-386-69 0,155 8 0,140-6 0,-304-9 0,-184 0 0,-1-1 0,0-1 0,0-2 0,-1 0 0,45-19 0,17-3 0,-69 24 0,-1-1 0,1 0 0,-2-1 0,1-1 0,-1-1 0,0 0 0,0-1 0,-1 0 0,0-1 0,24-23 0,133-146 0,-146 149 0,0-1 0,-2-1 0,-1-2 0,29-59 0,9-15 0,-41 78 0,-2-2 0,-2 0 0,0 0 0,-3-1 0,0-1 0,-3 0 0,11-62 0,-18 81 0,29-252 0,-30 226 0,-1 0 0,-2 0 0,-2 1 0,-15-66 0,0 43 0,-4 0 0,-2 2 0,-41-74 0,-40-97 0,61 107-1365,38 107-5461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7:38:50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6377 518 24575,'-107'-3'0,"-143"-23"0,-100-37 0,104 16 0,-28 2 0,-369-12 0,18-1 0,517 44 0,-33 0 0,59 7 0,-89-19 0,9-13 0,53 12 0,-140-18 0,-509-2 0,-148 48 0,873 1 0,1 2 0,0 1 0,0 2 0,1 1 0,0 2 0,0 1 0,1 1 0,0 1 0,1 2 0,-36 25 0,27-14 0,1 1 0,1 2 0,2 1 0,0 2 0,3 1 0,-36 48 0,57-68 0,-46 59 0,-64 108 0,82-114 0,-3-3 0,-82 99 0,103-136 0,2 0 0,1 1 0,-26 57 0,19-36 0,19-38 0,0 0 0,0 1 0,2-1 0,-1 1 0,1 0 0,1 0 0,0 1 0,0-1 0,1 0 0,1 1 0,0-1 0,0 1 0,1-1 0,1 0 0,0 1 0,0-1 0,1 0 0,0 0 0,1-1 0,1 1 0,0-1 0,0 0 0,0 0 0,2 0 0,-1-1 0,1 0 0,0 0 0,1 0 0,0-1 0,11 8 0,74 61 0,175 111 0,-214-157 0,0-2 0,2-3 0,1-2 0,1-3 0,76 18 0,193 63 0,-216-62 0,126 27 0,15-12 0,250 48 0,-211-81 0,-198-19 0,126 20 0,-141-9 0,26 7 0,1-6 0,113 3 0,711-18 0,-366-2 0,-316-14 0,-150 7 0,-69 6 0,0-1 0,-1-2 0,0 0 0,0-2 0,-1-1 0,1-1 0,24-14 0,150-61 0,-20 10 0,-95 36 0,79-41 0,-138 65 0,-1-2 0,0-1 0,45-40 0,47-43 0,-73 65 0,72-74 0,-87 77 0,-8 10 0,0-1 0,22-36 0,-38 51 0,-1 0 0,0-1 0,0 0 0,-1 0 0,0 0 0,-1-1 0,0 1 0,-1-1 0,0 0 0,1-20 0,-8-175 0,3 176 0,-3 1 0,0-1 0,-2 1 0,-19-52 0,13 47 0,-61-130 0,63 144 0,-1 0 0,-1 1 0,-1 0 0,-1 1 0,-31-29 0,-87-60-1365,102 84-5461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6:57:03.0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0 550 24575,'15'-1'0,"-1"-1"0,0 0 0,0-2 0,0 1 0,22-10 0,18-4 0,81-15 0,134-38 0,1-5 0,-105 24 0,-109 32 0,1 2 0,67-11 0,-25 8 0,-62 11 0,65-6 0,-8 4 0,105-25 0,-86 14 0,-65 12 0,-17 3 0,-1 2 0,36-2 0,237-15 0,-73 10 0,59-1 0,36-1 0,-172 3 0,197 10 0,-160 4 0,2077-3 0,-2112 12 0,-22-1 0,-92-9 0,54 0 0,123 19 0,200 23 0,-399-42 0,60 2 0,-43-4 0,0 3 0,0 1 0,42 10 0,231 43 0,-252-49 0,220 24 0,30-9 0,27 18 0,-127-12 0,-204-29 0,0 0 0,0 0 0,0 0 0,-1 1 0,1 0 0,0-1 0,0 1 0,-1 0 0,1 0 0,0 0 0,-1 1 0,1-1 0,-1 1 0,1-1 0,-1 1 0,0 0 0,2 2 0,-3-2 0,-1 0 0,1 0 0,-1-1 0,1 1 0,-1 0 0,0 0 0,0 0 0,0 0 0,0 0 0,0 0 0,-1 0 0,1 0 0,0 0 0,-1 0 0,0 0 0,1-1 0,-1 1 0,0 0 0,0 0 0,0-1 0,0 1 0,0 0 0,0-1 0,-1 1 0,-1 1 0,-132 154 0,101-122 0,1 2 0,1 1 0,-51 84 0,80-115 0,0 0 0,0 0 0,0 0 0,1 1 0,-2 9 0,4-16 0,-1 0 0,1 0 0,0 0 0,0 0 0,0 0 0,0 0 0,0 0 0,0 0 0,1 0 0,-1 0 0,0 0 0,0 0 0,1 0 0,-1 0 0,0 0 0,1 0 0,-1-1 0,1 1 0,1 1 0,-2-1 0,1-1 0,0 1 0,1-1 0,-1 0 0,0 1 0,0-1 0,0 0 0,0 0 0,0 0 0,0 0 0,0 0 0,0 0 0,0 0 0,0 0 0,0 0 0,1-1 0,-1 1 0,0 0 0,0-1 0,0 1 0,0 0 0,1-2 0,16-7 0,-1-1 0,0-1 0,0-1 0,-2 0 0,16-15 0,5-4 0,-3 6 0,55-50 0,-80 67 0,0 0 0,0-1 0,-1 0 0,-1 0 0,0-1 0,0 0 0,9-20 0,52-133 0,-60 147 0,1 0 0,1 1 0,0 0 0,1 1 0,0 0 0,20-21 0,81-65 0,-29 30 0,-80 68 0,-1 0 0,1 0 0,1 0 0,-1 0 0,0 1 0,0-1 0,1 1 0,-1-1 0,0 1 0,1 0 0,-1 0 0,1 0 0,0 1 0,-1-1 0,1 1 0,0-1 0,-1 1 0,1 0 0,0 0 0,0 0 0,-1 0 0,1 0 0,0 1 0,-1-1 0,1 1 0,0 0 0,-1 0 0,1 0 0,-1 0 0,1 0 0,-1 0 0,0 1 0,4 2 0,5 6 0,1 0 0,-2 1 0,0 0 0,0 1 0,9 14 0,16 18 0,-9-19 0,2-2 0,41 29 0,-35-29 0,47 44 0,-38-29 0,95 62 0,-90-68 0,-2 3 0,47 43 0,-31-21 0,-61-56 0,-1-1 0,0 0 0,0 0 0,1 0 0,-1 1 0,0-1 0,0 0 0,0 0 0,1 1 0,-1-1 0,0 0 0,0 1 0,0-1 0,0 0 0,0 1 0,1-1 0,-1 0 0,0 1 0,0-1 0,0 0 0,0 1 0,0-1 0,0 0 0,0 1 0,0-1 0,0 0 0,0 1 0,0-1 0,-1 0 0,1 1 0,0-1 0,0 0 0,0 0 0,0 1 0,0-1 0,-1 0 0,1 1 0,0-1 0,-17 6 0,-28-6 0,40 0 0,-537-4 0,418 4 0,95 1 0,-53 10 0,-22 2 0,-48-1 0,-25 0 0,176-12 0,1 0 0,-1 0 0,1 1 0,-1-1 0,1 0 0,-1 0 0,1-1 0,-1 1 0,1 0 0,-1 0 0,1 0 0,-1 0 0,1 0 0,-1 0 0,1-1 0,-1 1 0,1 0 0,0 0 0,-1-1 0,1 1 0,-1 0 0,1 0 0,0-1 0,-1 1 0,1-1 0,0 1 0,-1 0 0,1-1 0,0 1 0,0-1 0,-1 1 0,1 0 0,0-1 0,0 1 0,0-1 0,0 1 0,-1-2 0,10-21 0,32-28 0,-34 43 0,22-24 0,53-44 0,-45 44 0,53-56 0,-81 80 0,-1-1 0,1 0 0,12-18 0,-17 21 0,0 0 0,1 0 0,-1 0 0,1 0 0,1 1 0,-1 0 0,1 0 0,0 1 0,0-1 0,0 1 0,0 1 0,1-1 0,10-3 0,-10 5 0,1 0 0,-1 0 0,1 1 0,-1 1 0,1-1 0,0 1 0,-1 0 0,1 1 0,0 0 0,10 2 0,4 4 0,0 0 0,23 12 0,11 3 0,-7-4 0,55 27 0,-104-45 0,1 0 0,-1 0 0,0 0 0,1 0 0,-1 0 0,0 0 0,1 1 0,-1-1 0,0 0 0,1 0 0,-1 0 0,0 0 0,1 0 0,-1 1 0,0-1 0,1 0 0,-1 0 0,0 0 0,0 1 0,1-1 0,-1 0 0,0 0 0,0 1 0,0-1 0,1 0 0,-1 1 0,0-1 0,0 0 0,0 1 0,0-1 0,0 0 0,0 1 0,0-1 0,0 0 0,1 1 0,-1-1 0,0 0 0,0 1 0,-1-1 0,1 0 0,0 1 0,0-1 0,0 0 0,0 1 0,0-1 0,-19 7 0,-29-4 0,47-3 0,-433-1 0,424 2 0,9 2 0,18 8 0,39 10 0,-52-20 0,50 14 0,0-2 0,92 10 0,-86-15 0,50 17 0,-59-13 0,-46-11 0,0 1 0,0-1 0,-1 0 0,1 1 0,0 0 0,8 5 0,-13-7 0,0 0 0,0 1 0,1-1 0,-1 0 0,0 0 0,0 0 0,0 1 0,1-1 0,-1 0 0,0 0 0,0 0 0,0 1 0,0-1 0,0 0 0,0 0 0,1 1 0,-1-1 0,0 0 0,0 0 0,0 1 0,0-1 0,0 0 0,0 1 0,0-1 0,0 0 0,0 0 0,0 1 0,0-1 0,0 0 0,-1 0 0,1 1 0,0-1 0,0 0 0,0 0 0,0 1 0,0-1 0,0 0 0,-1 0 0,1 1 0,0-1 0,0 0 0,-24 11 0,-19-2 0,-1-2 0,0-2 0,-61 0 0,4-1 0,-60 14 0,70-7 0,-99-1 0,169-9 0,-1 1 0,1 1 0,0 1 0,-33 11 0,-43 7 0,-14-3-1365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6:57:03.0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0 550 24575,'15'-1'0,"-1"-1"0,0 0 0,0-2 0,0 1 0,22-10 0,18-4 0,81-15 0,134-38 0,1-5 0,-105 24 0,-109 32 0,1 2 0,67-11 0,-25 8 0,-62 11 0,65-6 0,-8 4 0,105-25 0,-86 14 0,-65 12 0,-17 3 0,-1 2 0,36-2 0,237-15 0,-73 10 0,59-1 0,36-1 0,-172 3 0,197 10 0,-160 4 0,2077-3 0,-2112 12 0,-22-1 0,-92-9 0,54 0 0,123 19 0,200 23 0,-399-42 0,60 2 0,-43-4 0,0 3 0,0 1 0,42 10 0,231 43 0,-252-49 0,220 24 0,30-9 0,27 18 0,-127-12 0,-204-29 0,0 0 0,0 0 0,0 0 0,-1 1 0,1 0 0,0-1 0,0 1 0,-1 0 0,1 0 0,0 0 0,-1 1 0,1-1 0,-1 1 0,1-1 0,-1 1 0,0 0 0,2 2 0,-3-2 0,-1 0 0,1 0 0,-1-1 0,1 1 0,-1 0 0,0 0 0,0 0 0,0 0 0,0 0 0,0 0 0,-1 0 0,1 0 0,0 0 0,-1 0 0,0 0 0,1-1 0,-1 1 0,0 0 0,0 0 0,0-1 0,0 1 0,0 0 0,0-1 0,-1 1 0,-1 1 0,-132 154 0,101-122 0,1 2 0,1 1 0,-51 84 0,80-115 0,0 0 0,0 0 0,0 0 0,1 1 0,-2 9 0,4-16 0,-1 0 0,1 0 0,0 0 0,0 0 0,0 0 0,0 0 0,0 0 0,0 0 0,1 0 0,-1 0 0,0 0 0,0 0 0,1 0 0,-1 0 0,0 0 0,1 0 0,-1-1 0,1 1 0,1 1 0,-2-1 0,1-1 0,0 1 0,1-1 0,-1 0 0,0 1 0,0-1 0,0 0 0,0 0 0,0 0 0,0 0 0,0 0 0,0 0 0,0 0 0,0 0 0,0 0 0,1-1 0,-1 1 0,0 0 0,0-1 0,0 1 0,0 0 0,1-2 0,16-7 0,-1-1 0,0-1 0,0-1 0,-2 0 0,16-15 0,5-4 0,-3 6 0,55-50 0,-80 67 0,0 0 0,0-1 0,-1 0 0,-1 0 0,0-1 0,0 0 0,9-20 0,52-133 0,-60 147 0,1 0 0,1 1 0,0 0 0,1 1 0,0 0 0,20-21 0,81-65 0,-29 30 0,-80 68 0,-1 0 0,1 0 0,1 0 0,-1 0 0,0 1 0,0-1 0,1 1 0,-1-1 0,0 1 0,1 0 0,-1 0 0,1 0 0,0 1 0,-1-1 0,1 1 0,0-1 0,-1 1 0,1 0 0,0 0 0,0 0 0,-1 0 0,1 0 0,0 1 0,-1-1 0,1 1 0,0 0 0,-1 0 0,1 0 0,-1 0 0,1 0 0,-1 0 0,0 1 0,4 2 0,5 6 0,1 0 0,-2 1 0,0 0 0,0 1 0,9 14 0,16 18 0,-9-19 0,2-2 0,41 29 0,-35-29 0,47 44 0,-38-29 0,95 62 0,-90-68 0,-2 3 0,47 43 0,-31-21 0,-61-56 0,-1-1 0,0 0 0,0 0 0,1 0 0,-1 1 0,0-1 0,0 0 0,0 0 0,1 1 0,-1-1 0,0 0 0,0 1 0,0-1 0,0 0 0,0 1 0,1-1 0,-1 0 0,0 1 0,0-1 0,0 0 0,0 1 0,0-1 0,0 0 0,0 1 0,0-1 0,0 0 0,0 1 0,0-1 0,-1 0 0,1 1 0,0-1 0,0 0 0,0 0 0,0 1 0,0-1 0,-1 0 0,1 1 0,0-1 0,-17 6 0,-28-6 0,40 0 0,-537-4 0,418 4 0,95 1 0,-53 10 0,-22 2 0,-48-1 0,-25 0 0,176-12 0,1 0 0,-1 0 0,1 1 0,-1-1 0,1 0 0,-1 0 0,1-1 0,-1 1 0,1 0 0,-1 0 0,1 0 0,-1 0 0,1 0 0,-1 0 0,1-1 0,-1 1 0,1 0 0,0 0 0,-1-1 0,1 1 0,-1 0 0,1 0 0,0-1 0,-1 1 0,1-1 0,0 1 0,-1 0 0,1-1 0,0 1 0,0-1 0,-1 1 0,1 0 0,0-1 0,0 1 0,0-1 0,0 1 0,-1-2 0,10-21 0,32-28 0,-34 43 0,22-24 0,53-44 0,-45 44 0,53-56 0,-81 80 0,-1-1 0,1 0 0,12-18 0,-17 21 0,0 0 0,1 0 0,-1 0 0,1 0 0,1 1 0,-1 0 0,1 0 0,0 1 0,0-1 0,0 1 0,0 1 0,1-1 0,10-3 0,-10 5 0,1 0 0,-1 0 0,1 1 0,-1 1 0,1-1 0,0 1 0,-1 0 0,1 1 0,0 0 0,10 2 0,4 4 0,0 0 0,23 12 0,11 3 0,-7-4 0,55 27 0,-104-45 0,1 0 0,-1 0 0,0 0 0,1 0 0,-1 0 0,0 0 0,1 1 0,-1-1 0,0 0 0,1 0 0,-1 0 0,0 0 0,1 0 0,-1 1 0,0-1 0,1 0 0,-1 0 0,0 0 0,0 1 0,1-1 0,-1 0 0,0 0 0,0 1 0,0-1 0,1 0 0,-1 1 0,0-1 0,0 0 0,0 1 0,0-1 0,0 0 0,0 1 0,0-1 0,0 0 0,1 1 0,-1-1 0,0 0 0,0 1 0,-1-1 0,1 0 0,0 1 0,0-1 0,0 0 0,0 1 0,0-1 0,-19 7 0,-29-4 0,47-3 0,-433-1 0,424 2 0,9 2 0,18 8 0,39 10 0,-52-20 0,50 14 0,0-2 0,92 10 0,-86-15 0,50 17 0,-59-13 0,-46-11 0,0 1 0,0-1 0,-1 0 0,1 1 0,0 0 0,8 5 0,-13-7 0,0 0 0,0 1 0,1-1 0,-1 0 0,0 0 0,0 0 0,0 1 0,1-1 0,-1 0 0,0 0 0,0 0 0,0 1 0,0-1 0,0 0 0,0 0 0,1 1 0,-1-1 0,0 0 0,0 0 0,0 1 0,0-1 0,0 0 0,0 1 0,0-1 0,0 0 0,0 0 0,0 1 0,0-1 0,0 0 0,-1 0 0,1 1 0,0-1 0,0 0 0,0 0 0,0 1 0,0-1 0,0 0 0,-1 0 0,1 1 0,0-1 0,0 0 0,-24 11 0,-19-2 0,-1-2 0,0-2 0,-61 0 0,4-1 0,-60 14 0,70-7 0,-99-1 0,169-9 0,-1 1 0,1 1 0,0 1 0,-33 11 0,-43 7 0,-14-3-1365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22:52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1953 24575,'-2'-23'0,"-1"1"0,-1 0 0,-1-1 0,-1 2 0,-1-1 0,-1 1 0,-19-37 0,13 28 0,2 0 0,-15-51 0,12 18 0,2-1 0,3 0 0,-2-99 0,10 78 0,0 52 0,1 0 0,2 0 0,1 0 0,10-51 0,-6 66 0,2 1 0,-1 1 0,2 0 0,0 0 0,14-17 0,14-28 0,-12 22 0,1 2 0,1 1 0,51-50 0,-29 34 0,2 3 0,2 2 0,2 3 0,2 2 0,2 2 0,65-32 0,-32 20 0,-57 31 0,1 2 0,76-31 0,-59 32 0,2 1 0,1 3 0,-1 3 0,2 1 0,96-2 0,535 13 0,-649 0 0,0 1 0,0 2 0,0 2 0,-1 2 0,0 1 0,0 2 0,50 21 0,-60-19 0,0 1 0,-1 1 0,-1 1 0,-1 2 0,0 0 0,-1 2 0,-1 0 0,-1 2 0,36 45 0,-32-27 0,-1 0 0,-3 2 0,31 78 0,20 72 0,-20-27 0,-47-139 0,-2 1 0,-1 0 0,1 31 0,3 37 0,1-19 0,-5 145 0,-5-115 0,2-96 0,0 1 0,-1-1 0,-1 1 0,0-1 0,0 1 0,-1-1 0,0 0 0,-1 0 0,0 0 0,0-1 0,-1 1 0,-8 11 0,-5 1 0,0-1 0,-1 0 0,-29 23 0,41-37 0,-6 4 0,1 0 0,0 1 0,1 1 0,0 0 0,1 0 0,1 1 0,-11 22 0,20-36 0,0 0 0,0 0 0,0 0 0,0-1 0,0 1 0,0 0 0,0 0 0,0 0 0,0 0 0,0 0 0,0 0 0,0 0 0,0-1 0,0 1 0,0 0 0,0 0 0,0 0 0,0 0 0,0 0 0,0 0 0,0 0 0,0-1 0,0 1 0,-1 0 0,1 0 0,0 0 0,0 0 0,0 0 0,0 0 0,0 0 0,0 0 0,0 0 0,0-1 0,0 1 0,0 0 0,-1 0 0,1 0 0,0 0 0,0 0 0,0 0 0,0 0 0,0 0 0,0 0 0,0 0 0,-1 0 0,1 0 0,0 0 0,0 0 0,0 0 0,0 0 0,0 0 0,0 0 0,-1 0 0,1 0 0,0 0 0,0 0 0,0 0 0,0 0 0,0 0 0,0 1 0,-3-23 0,1-24 0,2 1 0,-2 0 0,-12-67 0,8 77 0,2 7 0,-2 0 0,-12-39 0,2-11 0,13 58 0,2 18 0,1 7 0,3 36 0,3 0 0,1-1 0,13 42 0,-8-34 0,10 79 0,-21-108 0,2 0 0,0 0 0,1 0 0,1 0 0,8 23 0,-11-40 0,-1 0 0,1 0 0,0 0 0,-1 0 0,1 0 0,0 0 0,0-1 0,0 1 0,0 0 0,1-1 0,-1 0 0,0 1 0,1-1 0,-1 0 0,1 0 0,-1-1 0,1 1 0,-1 0 0,1-1 0,-1 0 0,1 1 0,0-1 0,-1 0 0,1 0 0,0-1 0,-1 1 0,1 0 0,-1-1 0,5-1 0,11-3 0,-1 0 0,0-1 0,21-11 0,-17 7 0,68-34 0,-60 28 0,0 2 0,39-14 0,-42 19 0,-1-2 0,0-1 0,-2-1 0,1-1 0,-1-1 0,35-30 0,-58 45 0,0 0 0,1 0 0,-1 0 0,0-1 0,1 1 0,-1 0 0,0 0 0,1 0 0,-1 0 0,0-1 0,0 1 0,1 0 0,-1 0 0,0-1 0,0 1 0,1 0 0,-1 0 0,0-1 0,0 1 0,0 0 0,0-1 0,1 1 0,-1 0 0,0-1 0,0 1 0,0 0 0,0-1 0,0 1 0,0 0 0,0-1 0,0 1 0,0 0 0,0-1 0,0 1 0,0 0 0,0-1 0,0 1 0,0 0 0,0-1 0,-1 1 0,1-1 0,-17 0 0,-24 9 0,-11 7 0,39-12 0,0 0 0,0 1 0,0 0 0,1 1 0,0 1 0,0 0 0,0 0 0,0 1 0,-12 11 0,-73 54 0,78-59 0,-1 0 0,0-2 0,-43 17 0,9-4 0,24-8 0,24-12 0,0 1 0,0-2 0,-1 1 0,0-1 0,0 0 0,0 0 0,0-1 0,0 0 0,-1 0 0,1-1 0,-1 0 0,1 0 0,-9 0 0,14-2 0,0 0 0,0 0 0,0 0 0,0 0 0,1 0 0,-1 0 0,0-1 0,1 1 0,-1-1 0,1 1 0,-1-1 0,1 1 0,0-1 0,-1 0 0,1 1 0,0-1 0,0 0 0,1 0 0,-1 0 0,0 0 0,0 0 0,1 0 0,0 0 0,-1 0 0,1 0 0,0-4 0,0-65 0,1 55 0,0-22 0,-2 0 0,-2 0 0,-8-45 0,3 42 0,-1 1 0,-1 0 0,-3 1 0,-20-44 0,32 110 0,7-6 0,1 0 0,1-1 0,1 0 0,19 33 0,-17-34 0,-1 1 0,0 0 0,-2 0 0,11 39 0,-11-30 0,1 0 0,2-1 0,0-1 0,29 51 0,-39-76 0,1 0 0,-1 0 0,0-1 0,0 1 0,1 0 0,-1 0 0,1-1 0,-1 1 0,1-1 0,0 1 0,0-1 0,0 0 0,-1 1 0,1-1 0,0 0 0,1 0 0,-1-1 0,0 1 0,0 0 0,0-1 0,0 1 0,1-1 0,-1 0 0,0 0 0,0 0 0,1 0 0,-1 0 0,0 0 0,0 0 0,0-1 0,1 1 0,-1-1 0,0 0 0,0 1 0,4-3 0,8-4 0,-1-1 0,0 0 0,-1-1 0,17-14 0,-2 2 0,1 3 0,1 2 0,48-20 0,-10 6 0,-11 12 126,-19 7-1617,-22 6-5335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6:57:03.0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0 550 24575,'15'-1'0,"-1"-1"0,0 0 0,0-2 0,0 1 0,22-10 0,18-4 0,81-15 0,134-38 0,1-5 0,-105 24 0,-109 32 0,1 2 0,67-11 0,-25 8 0,-62 11 0,65-6 0,-8 4 0,105-25 0,-86 14 0,-65 12 0,-17 3 0,-1 2 0,36-2 0,237-15 0,-73 10 0,59-1 0,36-1 0,-172 3 0,197 10 0,-160 4 0,2077-3 0,-2112 12 0,-22-1 0,-92-9 0,54 0 0,123 19 0,200 23 0,-399-42 0,60 2 0,-43-4 0,0 3 0,0 1 0,42 10 0,231 43 0,-252-49 0,220 24 0,30-9 0,27 18 0,-127-12 0,-204-29 0,0 0 0,0 0 0,0 0 0,-1 1 0,1 0 0,0-1 0,0 1 0,-1 0 0,1 0 0,0 0 0,-1 1 0,1-1 0,-1 1 0,1-1 0,-1 1 0,0 0 0,2 2 0,-3-2 0,-1 0 0,1 0 0,-1-1 0,1 1 0,-1 0 0,0 0 0,0 0 0,0 0 0,0 0 0,0 0 0,-1 0 0,1 0 0,0 0 0,-1 0 0,0 0 0,1-1 0,-1 1 0,0 0 0,0 0 0,0-1 0,0 1 0,0 0 0,0-1 0,-1 1 0,-1 1 0,-132 154 0,101-122 0,1 2 0,1 1 0,-51 84 0,80-115 0,0 0 0,0 0 0,0 0 0,1 1 0,-2 9 0,4-16 0,-1 0 0,1 0 0,0 0 0,0 0 0,0 0 0,0 0 0,0 0 0,0 0 0,1 0 0,-1 0 0,0 0 0,0 0 0,1 0 0,-1 0 0,0 0 0,1 0 0,-1-1 0,1 1 0,1 1 0,-2-1 0,1-1 0,0 1 0,1-1 0,-1 0 0,0 1 0,0-1 0,0 0 0,0 0 0,0 0 0,0 0 0,0 0 0,0 0 0,0 0 0,0 0 0,0 0 0,1-1 0,-1 1 0,0 0 0,0-1 0,0 1 0,0 0 0,1-2 0,16-7 0,-1-1 0,0-1 0,0-1 0,-2 0 0,16-15 0,5-4 0,-3 6 0,55-50 0,-80 67 0,0 0 0,0-1 0,-1 0 0,-1 0 0,0-1 0,0 0 0,9-20 0,52-133 0,-60 147 0,1 0 0,1 1 0,0 0 0,1 1 0,0 0 0,20-21 0,81-65 0,-29 30 0,-80 68 0,-1 0 0,1 0 0,1 0 0,-1 0 0,0 1 0,0-1 0,1 1 0,-1-1 0,0 1 0,1 0 0,-1 0 0,1 0 0,0 1 0,-1-1 0,1 1 0,0-1 0,-1 1 0,1 0 0,0 0 0,0 0 0,-1 0 0,1 0 0,0 1 0,-1-1 0,1 1 0,0 0 0,-1 0 0,1 0 0,-1 0 0,1 0 0,-1 0 0,0 1 0,4 2 0,5 6 0,1 0 0,-2 1 0,0 0 0,0 1 0,9 14 0,16 18 0,-9-19 0,2-2 0,41 29 0,-35-29 0,47 44 0,-38-29 0,95 62 0,-90-68 0,-2 3 0,47 43 0,-31-21 0,-61-56 0,-1-1 0,0 0 0,0 0 0,1 0 0,-1 1 0,0-1 0,0 0 0,0 0 0,1 1 0,-1-1 0,0 0 0,0 1 0,0-1 0,0 0 0,0 1 0,1-1 0,-1 0 0,0 1 0,0-1 0,0 0 0,0 1 0,0-1 0,0 0 0,0 1 0,0-1 0,0 0 0,0 1 0,0-1 0,-1 0 0,1 1 0,0-1 0,0 0 0,0 0 0,0 1 0,0-1 0,-1 0 0,1 1 0,0-1 0,-17 6 0,-28-6 0,40 0 0,-537-4 0,418 4 0,95 1 0,-53 10 0,-22 2 0,-48-1 0,-25 0 0,176-12 0,1 0 0,-1 0 0,1 1 0,-1-1 0,1 0 0,-1 0 0,1-1 0,-1 1 0,1 0 0,-1 0 0,1 0 0,-1 0 0,1 0 0,-1 0 0,1-1 0,-1 1 0,1 0 0,0 0 0,-1-1 0,1 1 0,-1 0 0,1 0 0,0-1 0,-1 1 0,1-1 0,0 1 0,-1 0 0,1-1 0,0 1 0,0-1 0,-1 1 0,1 0 0,0-1 0,0 1 0,0-1 0,0 1 0,-1-2 0,10-21 0,32-28 0,-34 43 0,22-24 0,53-44 0,-45 44 0,53-56 0,-81 80 0,-1-1 0,1 0 0,12-18 0,-17 21 0,0 0 0,1 0 0,-1 0 0,1 0 0,1 1 0,-1 0 0,1 0 0,0 1 0,0-1 0,0 1 0,0 1 0,1-1 0,10-3 0,-10 5 0,1 0 0,-1 0 0,1 1 0,-1 1 0,1-1 0,0 1 0,-1 0 0,1 1 0,0 0 0,10 2 0,4 4 0,0 0 0,23 12 0,11 3 0,-7-4 0,55 27 0,-104-45 0,1 0 0,-1 0 0,0 0 0,1 0 0,-1 0 0,0 0 0,1 1 0,-1-1 0,0 0 0,1 0 0,-1 0 0,0 0 0,1 0 0,-1 1 0,0-1 0,1 0 0,-1 0 0,0 0 0,0 1 0,1-1 0,-1 0 0,0 0 0,0 1 0,0-1 0,1 0 0,-1 1 0,0-1 0,0 0 0,0 1 0,0-1 0,0 0 0,0 1 0,0-1 0,0 0 0,1 1 0,-1-1 0,0 0 0,0 1 0,-1-1 0,1 0 0,0 1 0,0-1 0,0 0 0,0 1 0,0-1 0,-19 7 0,-29-4 0,47-3 0,-433-1 0,424 2 0,9 2 0,18 8 0,39 10 0,-52-20 0,50 14 0,0-2 0,92 10 0,-86-15 0,50 17 0,-59-13 0,-46-11 0,0 1 0,0-1 0,-1 0 0,1 1 0,0 0 0,8 5 0,-13-7 0,0 0 0,0 1 0,1-1 0,-1 0 0,0 0 0,0 0 0,0 1 0,1-1 0,-1 0 0,0 0 0,0 0 0,0 1 0,0-1 0,0 0 0,0 0 0,1 1 0,-1-1 0,0 0 0,0 0 0,0 1 0,0-1 0,0 0 0,0 1 0,0-1 0,0 0 0,0 0 0,0 1 0,0-1 0,0 0 0,-1 0 0,1 1 0,0-1 0,0 0 0,0 0 0,0 1 0,0-1 0,0 0 0,-1 0 0,1 1 0,0-1 0,0 0 0,-24 11 0,-19-2 0,-1-2 0,0-2 0,-61 0 0,4-1 0,-60 14 0,70-7 0,-99-1 0,169-9 0,-1 1 0,1 1 0,0 1 0,-33 11 0,-43 7 0,-14-3-1365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22:52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1953 24575,'-2'-23'0,"-1"1"0,-1 0 0,-1-1 0,-1 2 0,-1-1 0,-1 1 0,-19-37 0,13 28 0,2 0 0,-15-51 0,12 18 0,2-1 0,3 0 0,-2-99 0,10 78 0,0 52 0,1 0 0,2 0 0,1 0 0,10-51 0,-6 66 0,2 1 0,-1 1 0,2 0 0,0 0 0,14-17 0,14-28 0,-12 22 0,1 2 0,1 1 0,51-50 0,-29 34 0,2 3 0,2 2 0,2 3 0,2 2 0,2 2 0,65-32 0,-32 20 0,-57 31 0,1 2 0,76-31 0,-59 32 0,2 1 0,1 3 0,-1 3 0,2 1 0,96-2 0,535 13 0,-649 0 0,0 1 0,0 2 0,0 2 0,-1 2 0,0 1 0,0 2 0,50 21 0,-60-19 0,0 1 0,-1 1 0,-1 1 0,-1 2 0,0 0 0,-1 2 0,-1 0 0,-1 2 0,36 45 0,-32-27 0,-1 0 0,-3 2 0,31 78 0,20 72 0,-20-27 0,-47-139 0,-2 1 0,-1 0 0,1 31 0,3 37 0,1-19 0,-5 145 0,-5-115 0,2-96 0,0 1 0,-1-1 0,-1 1 0,0-1 0,0 1 0,-1-1 0,0 0 0,-1 0 0,0 0 0,0-1 0,-1 1 0,-8 11 0,-5 1 0,0-1 0,-1 0 0,-29 23 0,41-37 0,-6 4 0,1 0 0,0 1 0,1 1 0,0 0 0,1 0 0,1 1 0,-11 22 0,20-36 0,0 0 0,0 0 0,0 0 0,0-1 0,0 1 0,0 0 0,0 0 0,0 0 0,0 0 0,0 0 0,0 0 0,0 0 0,0-1 0,0 1 0,0 0 0,0 0 0,0 0 0,0 0 0,0 0 0,0 0 0,0 0 0,0-1 0,0 1 0,-1 0 0,1 0 0,0 0 0,0 0 0,0 0 0,0 0 0,0 0 0,0 0 0,0 0 0,0-1 0,0 1 0,0 0 0,-1 0 0,1 0 0,0 0 0,0 0 0,0 0 0,0 0 0,0 0 0,0 0 0,0 0 0,-1 0 0,1 0 0,0 0 0,0 0 0,0 0 0,0 0 0,0 0 0,0 0 0,-1 0 0,1 0 0,0 0 0,0 0 0,0 0 0,0 0 0,0 0 0,0 1 0,-3-23 0,1-24 0,2 1 0,-2 0 0,-12-67 0,8 77 0,2 7 0,-2 0 0,-12-39 0,2-11 0,13 58 0,2 18 0,1 7 0,3 36 0,3 0 0,1-1 0,13 42 0,-8-34 0,10 79 0,-21-108 0,2 0 0,0 0 0,1 0 0,1 0 0,8 23 0,-11-40 0,-1 0 0,1 0 0,0 0 0,-1 0 0,1 0 0,0 0 0,0-1 0,0 1 0,0 0 0,1-1 0,-1 0 0,0 1 0,1-1 0,-1 0 0,1 0 0,-1-1 0,1 1 0,-1 0 0,1-1 0,-1 0 0,1 1 0,0-1 0,-1 0 0,1 0 0,0-1 0,-1 1 0,1 0 0,-1-1 0,5-1 0,11-3 0,-1 0 0,0-1 0,21-11 0,-17 7 0,68-34 0,-60 28 0,0 2 0,39-14 0,-42 19 0,-1-2 0,0-1 0,-2-1 0,1-1 0,-1-1 0,35-30 0,-58 45 0,0 0 0,1 0 0,-1 0 0,0-1 0,1 1 0,-1 0 0,0 0 0,1 0 0,-1 0 0,0-1 0,0 1 0,1 0 0,-1 0 0,0-1 0,0 1 0,1 0 0,-1 0 0,0-1 0,0 1 0,0 0 0,0-1 0,1 1 0,-1 0 0,0-1 0,0 1 0,0 0 0,0-1 0,0 1 0,0 0 0,0-1 0,0 1 0,0 0 0,0-1 0,0 1 0,0 0 0,0-1 0,0 1 0,0 0 0,0-1 0,-1 1 0,1-1 0,-17 0 0,-24 9 0,-11 7 0,39-12 0,0 0 0,0 1 0,0 0 0,1 1 0,0 1 0,0 0 0,0 0 0,0 1 0,-12 11 0,-73 54 0,78-59 0,-1 0 0,0-2 0,-43 17 0,9-4 0,24-8 0,24-12 0,0 1 0,0-2 0,-1 1 0,0-1 0,0 0 0,0 0 0,0-1 0,0 0 0,-1 0 0,1-1 0,-1 0 0,1 0 0,-9 0 0,14-2 0,0 0 0,0 0 0,0 0 0,0 0 0,1 0 0,-1 0 0,0-1 0,1 1 0,-1-1 0,1 1 0,-1-1 0,1 1 0,0-1 0,-1 0 0,1 1 0,0-1 0,0 0 0,1 0 0,-1 0 0,0 0 0,0 0 0,1 0 0,0 0 0,-1 0 0,1 0 0,0-4 0,0-65 0,1 55 0,0-22 0,-2 0 0,-2 0 0,-8-45 0,3 42 0,-1 1 0,-1 0 0,-3 1 0,-20-44 0,32 110 0,7-6 0,1 0 0,1-1 0,1 0 0,19 33 0,-17-34 0,-1 1 0,0 0 0,-2 0 0,11 39 0,-11-30 0,1 0 0,2-1 0,0-1 0,29 51 0,-39-76 0,1 0 0,-1 0 0,0-1 0,0 1 0,1 0 0,-1 0 0,1-1 0,-1 1 0,1-1 0,0 1 0,0-1 0,0 0 0,-1 1 0,1-1 0,0 0 0,1 0 0,-1-1 0,0 1 0,0 0 0,0-1 0,0 1 0,1-1 0,-1 0 0,0 0 0,0 0 0,1 0 0,-1 0 0,0 0 0,0 0 0,0-1 0,1 1 0,-1-1 0,0 0 0,0 1 0,4-3 0,8-4 0,-1-1 0,0 0 0,-1-1 0,17-14 0,-2 2 0,1 3 0,1 2 0,48-20 0,-10 6 0,-11 12 126,-19 7-1617,-22 6-5335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24:03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24575,'-3'3'0,"1"0"0,-1 1 0,1-1 0,0 1 0,1-1 0,-1 1 0,1-1 0,-1 1 0,1 0 0,0 0 0,0 0 0,0 6 0,-2 54 0,3-45 0,0 154 0,2-80 0,-17 160 0,9-203 0,3 1 0,1-1 0,3 0 0,3 0 0,1 0 0,3 0 0,1-1 0,3 0 0,2-1 0,2 0 0,2-1 0,3-1 0,45 77 0,-38-76 0,-8-13 0,1 0 0,34 39 0,-23-36 0,112 121 0,-121-137 0,1 0 0,1-1 0,0-1 0,50 26 0,-26-22 0,0-3 0,2-1 0,0-3 0,1-2 0,90 13 0,-7-11 0,2-6 0,213-11 0,-327-1 0,1 0 0,-1-2 0,0 0 0,0-1 0,0-2 0,-1 0 0,32-16 0,-38 15 0,-2-1 0,1 0 0,-1-2 0,0 1 0,-1-1 0,0-1 0,-1-1 0,-1 0 0,0 0 0,18-28 0,35-47 0,-48 68 0,0-1 0,-2 0 0,0 0 0,14-33 0,-14 20 0,-2 0 0,-1-1 0,-1 0 0,-3 0 0,-1-1 0,-1 0 0,-1-72 0,-3 20 0,15-120 0,-8 115 0,-8-145 0,-3 99 0,1 30 0,5-117 0,-2 219 0,0 1 0,0 0 0,1-1 0,-1 1 0,6-11 0,-7 16 0,1 0 0,-1 1 0,1-1 0,-1 0 0,1 1 0,-1-1 0,1 0 0,-1 1 0,1-1 0,-1 0 0,1 1 0,0-1 0,-1 1 0,1-1 0,0 1 0,0-1 0,-1 1 0,1 0 0,0-1 0,1 1 0,-1 0 0,0 0 0,0 1 0,0-1 0,0 0 0,0 1 0,0-1 0,0 1 0,0-1 0,0 1 0,0-1 0,0 1 0,0 0 0,0-1 0,-1 1 0,1 0 0,0 0 0,-1 0 0,1 0 0,0 0 0,-1 0 0,1 1 0,58 101 0,-40-66 0,2-1 0,40 52 0,-33-58 0,1-1 0,51 39 0,-18-17 0,-50-43 0,-19-23 0,-22-26 0,28 39 0,-94-149 0,89 140 0,-43-57 0,20 32 0,18 23 0,-2 1 0,1 1 0,-2 0 0,1 0 0,-2 1 0,1 1 0,-1 1 0,-1 0 0,1 1 0,-24-8 0,36 15 0,1-1 0,-1 1 0,0 0 0,1 0 0,-1 0 0,0 0 0,1 0 0,-1 1 0,0-1 0,1 1 0,-1-1 0,1 1 0,-1 0 0,1 0 0,-1 0 0,1 1 0,0-1 0,0 1 0,-1-1 0,1 1 0,-2 2 0,-40 47 0,25-26 0,-10 9 0,15-16 0,-1-1 0,0 0 0,-19 14 0,18-16 0,0 1 0,1 1 0,-15 21 0,3-4 0,-11 20 0,30-40 0,-1-1 0,0-1 0,-1 1 0,-11 10 0,13-18 0,15-18 0,16-19 0,23-19 0,40-60 0,-52 63 0,2 2 0,43-43 0,-76 85 0,1 0 0,0 1 0,0 0 0,0 0 0,1 0 0,-1 0 0,1 1 0,-1-1 0,1 1 0,0 0 0,0 1 0,0-1 0,0 1 0,0 0 0,0 0 0,0 1 0,0-1 0,11 2 0,-10 0 0,1 0 0,0 1 0,-1-1 0,0 2 0,1-1 0,-1 1 0,0 0 0,0 0 0,-1 0 0,1 1 0,-1 0 0,1 0 0,-1 1 0,5 5 0,53 49 0,-43-43 0,-1 2 0,-1 0 0,26 35 0,-31-37 0,1 0 0,25 23 0,11 12 0,-13-13-1365,-23-27-5461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6:57:03.0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0 550 24575,'15'-1'0,"-1"-1"0,0 0 0,0-2 0,0 1 0,22-10 0,18-4 0,81-15 0,134-38 0,1-5 0,-105 24 0,-109 32 0,1 2 0,67-11 0,-25 8 0,-62 11 0,65-6 0,-8 4 0,105-25 0,-86 14 0,-65 12 0,-17 3 0,-1 2 0,36-2 0,237-15 0,-73 10 0,59-1 0,36-1 0,-172 3 0,197 10 0,-160 4 0,2077-3 0,-2112 12 0,-22-1 0,-92-9 0,54 0 0,123 19 0,200 23 0,-399-42 0,60 2 0,-43-4 0,0 3 0,0 1 0,42 10 0,231 43 0,-252-49 0,220 24 0,30-9 0,27 18 0,-127-12 0,-204-29 0,0 0 0,0 0 0,0 0 0,-1 1 0,1 0 0,0-1 0,0 1 0,-1 0 0,1 0 0,0 0 0,-1 1 0,1-1 0,-1 1 0,1-1 0,-1 1 0,0 0 0,2 2 0,-3-2 0,-1 0 0,1 0 0,-1-1 0,1 1 0,-1 0 0,0 0 0,0 0 0,0 0 0,0 0 0,0 0 0,-1 0 0,1 0 0,0 0 0,-1 0 0,0 0 0,1-1 0,-1 1 0,0 0 0,0 0 0,0-1 0,0 1 0,0 0 0,0-1 0,-1 1 0,-1 1 0,-132 154 0,101-122 0,1 2 0,1 1 0,-51 84 0,80-115 0,0 0 0,0 0 0,0 0 0,1 1 0,-2 9 0,4-16 0,-1 0 0,1 0 0,0 0 0,0 0 0,0 0 0,0 0 0,0 0 0,0 0 0,1 0 0,-1 0 0,0 0 0,0 0 0,1 0 0,-1 0 0,0 0 0,1 0 0,-1-1 0,1 1 0,1 1 0,-2-1 0,1-1 0,0 1 0,1-1 0,-1 0 0,0 1 0,0-1 0,0 0 0,0 0 0,0 0 0,0 0 0,0 0 0,0 0 0,0 0 0,0 0 0,0 0 0,1-1 0,-1 1 0,0 0 0,0-1 0,0 1 0,0 0 0,1-2 0,16-7 0,-1-1 0,0-1 0,0-1 0,-2 0 0,16-15 0,5-4 0,-3 6 0,55-50 0,-80 67 0,0 0 0,0-1 0,-1 0 0,-1 0 0,0-1 0,0 0 0,9-20 0,52-133 0,-60 147 0,1 0 0,1 1 0,0 0 0,1 1 0,0 0 0,20-21 0,81-65 0,-29 30 0,-80 68 0,-1 0 0,1 0 0,1 0 0,-1 0 0,0 1 0,0-1 0,1 1 0,-1-1 0,0 1 0,1 0 0,-1 0 0,1 0 0,0 1 0,-1-1 0,1 1 0,0-1 0,-1 1 0,1 0 0,0 0 0,0 0 0,-1 0 0,1 0 0,0 1 0,-1-1 0,1 1 0,0 0 0,-1 0 0,1 0 0,-1 0 0,1 0 0,-1 0 0,0 1 0,4 2 0,5 6 0,1 0 0,-2 1 0,0 0 0,0 1 0,9 14 0,16 18 0,-9-19 0,2-2 0,41 29 0,-35-29 0,47 44 0,-38-29 0,95 62 0,-90-68 0,-2 3 0,47 43 0,-31-21 0,-61-56 0,-1-1 0,0 0 0,0 0 0,1 0 0,-1 1 0,0-1 0,0 0 0,0 0 0,1 1 0,-1-1 0,0 0 0,0 1 0,0-1 0,0 0 0,0 1 0,1-1 0,-1 0 0,0 1 0,0-1 0,0 0 0,0 1 0,0-1 0,0 0 0,0 1 0,0-1 0,0 0 0,0 1 0,0-1 0,-1 0 0,1 1 0,0-1 0,0 0 0,0 0 0,0 1 0,0-1 0,-1 0 0,1 1 0,0-1 0,-17 6 0,-28-6 0,40 0 0,-537-4 0,418 4 0,95 1 0,-53 10 0,-22 2 0,-48-1 0,-25 0 0,176-12 0,1 0 0,-1 0 0,1 1 0,-1-1 0,1 0 0,-1 0 0,1-1 0,-1 1 0,1 0 0,-1 0 0,1 0 0,-1 0 0,1 0 0,-1 0 0,1-1 0,-1 1 0,1 0 0,0 0 0,-1-1 0,1 1 0,-1 0 0,1 0 0,0-1 0,-1 1 0,1-1 0,0 1 0,-1 0 0,1-1 0,0 1 0,0-1 0,-1 1 0,1 0 0,0-1 0,0 1 0,0-1 0,0 1 0,-1-2 0,10-21 0,32-28 0,-34 43 0,22-24 0,53-44 0,-45 44 0,53-56 0,-81 80 0,-1-1 0,1 0 0,12-18 0,-17 21 0,0 0 0,1 0 0,-1 0 0,1 0 0,1 1 0,-1 0 0,1 0 0,0 1 0,0-1 0,0 1 0,0 1 0,1-1 0,10-3 0,-10 5 0,1 0 0,-1 0 0,1 1 0,-1 1 0,1-1 0,0 1 0,-1 0 0,1 1 0,0 0 0,10 2 0,4 4 0,0 0 0,23 12 0,11 3 0,-7-4 0,55 27 0,-104-45 0,1 0 0,-1 0 0,0 0 0,1 0 0,-1 0 0,0 0 0,1 1 0,-1-1 0,0 0 0,1 0 0,-1 0 0,0 0 0,1 0 0,-1 1 0,0-1 0,1 0 0,-1 0 0,0 0 0,0 1 0,1-1 0,-1 0 0,0 0 0,0 1 0,0-1 0,1 0 0,-1 1 0,0-1 0,0 0 0,0 1 0,0-1 0,0 0 0,0 1 0,0-1 0,0 0 0,1 1 0,-1-1 0,0 0 0,0 1 0,-1-1 0,1 0 0,0 1 0,0-1 0,0 0 0,0 1 0,0-1 0,-19 7 0,-29-4 0,47-3 0,-433-1 0,424 2 0,9 2 0,18 8 0,39 10 0,-52-20 0,50 14 0,0-2 0,92 10 0,-86-15 0,50 17 0,-59-13 0,-46-11 0,0 1 0,0-1 0,-1 0 0,1 1 0,0 0 0,8 5 0,-13-7 0,0 0 0,0 1 0,1-1 0,-1 0 0,0 0 0,0 0 0,0 1 0,1-1 0,-1 0 0,0 0 0,0 0 0,0 1 0,0-1 0,0 0 0,0 0 0,1 1 0,-1-1 0,0 0 0,0 0 0,0 1 0,0-1 0,0 0 0,0 1 0,0-1 0,0 0 0,0 0 0,0 1 0,0-1 0,0 0 0,-1 0 0,1 1 0,0-1 0,0 0 0,0 0 0,0 1 0,0-1 0,0 0 0,-1 0 0,1 1 0,0-1 0,0 0 0,-24 11 0,-19-2 0,-1-2 0,0-2 0,-61 0 0,4-1 0,-60 14 0,70-7 0,-99-1 0,169-9 0,-1 1 0,1 1 0,0 1 0,-33 11 0,-43 7 0,-14-3-1365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22:52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1953 24575,'-2'-23'0,"-1"1"0,-1 0 0,-1-1 0,-1 2 0,-1-1 0,-1 1 0,-19-37 0,13 28 0,2 0 0,-15-51 0,12 18 0,2-1 0,3 0 0,-2-99 0,10 78 0,0 52 0,1 0 0,2 0 0,1 0 0,10-51 0,-6 66 0,2 1 0,-1 1 0,2 0 0,0 0 0,14-17 0,14-28 0,-12 22 0,1 2 0,1 1 0,51-50 0,-29 34 0,2 3 0,2 2 0,2 3 0,2 2 0,2 2 0,65-32 0,-32 20 0,-57 31 0,1 2 0,76-31 0,-59 32 0,2 1 0,1 3 0,-1 3 0,2 1 0,96-2 0,535 13 0,-649 0 0,0 1 0,0 2 0,0 2 0,-1 2 0,0 1 0,0 2 0,50 21 0,-60-19 0,0 1 0,-1 1 0,-1 1 0,-1 2 0,0 0 0,-1 2 0,-1 0 0,-1 2 0,36 45 0,-32-27 0,-1 0 0,-3 2 0,31 78 0,20 72 0,-20-27 0,-47-139 0,-2 1 0,-1 0 0,1 31 0,3 37 0,1-19 0,-5 145 0,-5-115 0,2-96 0,0 1 0,-1-1 0,-1 1 0,0-1 0,0 1 0,-1-1 0,0 0 0,-1 0 0,0 0 0,0-1 0,-1 1 0,-8 11 0,-5 1 0,0-1 0,-1 0 0,-29 23 0,41-37 0,-6 4 0,1 0 0,0 1 0,1 1 0,0 0 0,1 0 0,1 1 0,-11 22 0,20-36 0,0 0 0,0 0 0,0 0 0,0-1 0,0 1 0,0 0 0,0 0 0,0 0 0,0 0 0,0 0 0,0 0 0,0 0 0,0-1 0,0 1 0,0 0 0,0 0 0,0 0 0,0 0 0,0 0 0,0 0 0,0 0 0,0-1 0,0 1 0,-1 0 0,1 0 0,0 0 0,0 0 0,0 0 0,0 0 0,0 0 0,0 0 0,0 0 0,0-1 0,0 1 0,0 0 0,-1 0 0,1 0 0,0 0 0,0 0 0,0 0 0,0 0 0,0 0 0,0 0 0,0 0 0,-1 0 0,1 0 0,0 0 0,0 0 0,0 0 0,0 0 0,0 0 0,0 0 0,-1 0 0,1 0 0,0 0 0,0 0 0,0 0 0,0 0 0,0 0 0,0 1 0,-3-23 0,1-24 0,2 1 0,-2 0 0,-12-67 0,8 77 0,2 7 0,-2 0 0,-12-39 0,2-11 0,13 58 0,2 18 0,1 7 0,3 36 0,3 0 0,1-1 0,13 42 0,-8-34 0,10 79 0,-21-108 0,2 0 0,0 0 0,1 0 0,1 0 0,8 23 0,-11-40 0,-1 0 0,1 0 0,0 0 0,-1 0 0,1 0 0,0 0 0,0-1 0,0 1 0,0 0 0,1-1 0,-1 0 0,0 1 0,1-1 0,-1 0 0,1 0 0,-1-1 0,1 1 0,-1 0 0,1-1 0,-1 0 0,1 1 0,0-1 0,-1 0 0,1 0 0,0-1 0,-1 1 0,1 0 0,-1-1 0,5-1 0,11-3 0,-1 0 0,0-1 0,21-11 0,-17 7 0,68-34 0,-60 28 0,0 2 0,39-14 0,-42 19 0,-1-2 0,0-1 0,-2-1 0,1-1 0,-1-1 0,35-30 0,-58 45 0,0 0 0,1 0 0,-1 0 0,0-1 0,1 1 0,-1 0 0,0 0 0,1 0 0,-1 0 0,0-1 0,0 1 0,1 0 0,-1 0 0,0-1 0,0 1 0,1 0 0,-1 0 0,0-1 0,0 1 0,0 0 0,0-1 0,1 1 0,-1 0 0,0-1 0,0 1 0,0 0 0,0-1 0,0 1 0,0 0 0,0-1 0,0 1 0,0 0 0,0-1 0,0 1 0,0 0 0,0-1 0,0 1 0,0 0 0,0-1 0,-1 1 0,1-1 0,-17 0 0,-24 9 0,-11 7 0,39-12 0,0 0 0,0 1 0,0 0 0,1 1 0,0 1 0,0 0 0,0 0 0,0 1 0,-12 11 0,-73 54 0,78-59 0,-1 0 0,0-2 0,-43 17 0,9-4 0,24-8 0,24-12 0,0 1 0,0-2 0,-1 1 0,0-1 0,0 0 0,0 0 0,0-1 0,0 0 0,-1 0 0,1-1 0,-1 0 0,1 0 0,-9 0 0,14-2 0,0 0 0,0 0 0,0 0 0,0 0 0,1 0 0,-1 0 0,0-1 0,1 1 0,-1-1 0,1 1 0,-1-1 0,1 1 0,0-1 0,-1 0 0,1 1 0,0-1 0,0 0 0,1 0 0,-1 0 0,0 0 0,0 0 0,1 0 0,0 0 0,-1 0 0,1 0 0,0-4 0,0-65 0,1 55 0,0-22 0,-2 0 0,-2 0 0,-8-45 0,3 42 0,-1 1 0,-1 0 0,-3 1 0,-20-44 0,32 110 0,7-6 0,1 0 0,1-1 0,1 0 0,19 33 0,-17-34 0,-1 1 0,0 0 0,-2 0 0,11 39 0,-11-30 0,1 0 0,2-1 0,0-1 0,29 51 0,-39-76 0,1 0 0,-1 0 0,0-1 0,0 1 0,1 0 0,-1 0 0,1-1 0,-1 1 0,1-1 0,0 1 0,0-1 0,0 0 0,-1 1 0,1-1 0,0 0 0,1 0 0,-1-1 0,0 1 0,0 0 0,0-1 0,0 1 0,1-1 0,-1 0 0,0 0 0,0 0 0,1 0 0,-1 0 0,0 0 0,0 0 0,0-1 0,1 1 0,-1-1 0,0 0 0,0 1 0,4-3 0,8-4 0,-1-1 0,0 0 0,-1-1 0,17-14 0,-2 2 0,1 3 0,1 2 0,48-20 0,-10 6 0,-11 12 126,-19 7-1617,-22 6-5335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5:01:02.1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198 0 24575,'-10'213'0,"-2"414"0,11-520 0,-8 222 0,-2 11 0,6-267 0,-19 229 0,15-68 0,9-193 0,-11 74 0,1 286 0,10-283 0,-2 33 0,-8-79 0,-2 26 0,10 223 0,-9 152 0,-1-350 0,-11 154 0,12-149 0,-1 35 0,12-115 0,1 101 0,0-147 0,-1 0 0,1 0 0,-1 0 0,1 0 0,-1 0 0,1 0 0,0 0 0,0-1 0,0 1 0,0 0 0,0-1 0,0 1 0,1 0 0,-1-1 0,0 0 0,1 1 0,-1-1 0,1 0 0,0 1 0,-1-1 0,1 0 0,0 0 0,0-1 0,0 1 0,0 0 0,-1-1 0,1 1 0,2 0 0,8 1 0,0 0 0,-1 0 0,21-1 0,-15-1 0,170 4 0,51 4 0,482 17 0,335-25 0,-738-12 0,2 4 0,102 3 0,-235 7 0,-70-1 0,119-2 0,-234 1 0,1 0 0,-1 0 0,1 0 0,-1 0 0,1 0 0,-1-1 0,1 1 0,-1 0 0,1-1 0,-1 1 0,1-1 0,-1 0 0,0 1 0,0-1 0,1 0 0,1-1 0,-3 1 0,0 1 0,0-1 0,1 1 0,-1-1 0,0 0 0,0 1 0,0-1 0,0 1 0,0-1 0,0 0 0,0 1 0,0-1 0,0 1 0,0-1 0,0 0 0,0 1 0,0-1 0,-1 1 0,1-1 0,0 1 0,0-1 0,-1 1 0,1-1 0,0 0 0,-1 1 0,0-1 0,-4-6 0,0 1 0,-1 0 0,0 1 0,-10-7 0,12 9 0,-192-150 0,192 150 0,-12-8 0,1-1 0,1 0 0,-15-16 0,-42-42 0,112 111 0,70 54 0,18 16 0,-79-65 0,33 36 0,-82-82 0,0 1 0,0 0 0,-1 0 0,1 0 0,0 0 0,0 1 0,-1-1 0,1 0 0,0 0 0,-1 0 0,1 0 0,-1 1 0,0-1 0,1 0 0,-1 3 0,0-4 0,0 1 0,0-1 0,0 1 0,-1-1 0,1 1 0,0-1 0,0 1 0,-1-1 0,1 0 0,0 1 0,-1-1 0,1 0 0,0 1 0,-1-1 0,1 0 0,-1 1 0,1-1 0,-1 0 0,1 0 0,0 1 0,-1-1 0,1 0 0,-1 0 0,1 0 0,-1 0 0,1 0 0,-1 0 0,-7 1 0,1 0 0,-1-1 0,1-1 0,-11-1 0,4 1 0,-11-1 0,1 1 0,-1 1 0,1 1 0,0 1 0,-1 2 0,-36 9 0,-35 5 0,92-16 0,0 0 0,0 1 0,0-1 0,0 1 0,0-1 0,0 1 0,1 0 0,-6 7 0,-6 3 0,-39 30 259,25-20-1071,-43 41 0,56-47-6014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24:03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24575,'-3'3'0,"1"0"0,-1 1 0,1-1 0,0 1 0,1-1 0,-1 1 0,1-1 0,-1 1 0,1 0 0,0 0 0,0 0 0,0 6 0,-2 54 0,3-45 0,0 154 0,2-80 0,-17 160 0,9-203 0,3 1 0,1-1 0,3 0 0,3 0 0,1 0 0,3 0 0,1-1 0,3 0 0,2-1 0,2 0 0,2-1 0,3-1 0,45 77 0,-38-76 0,-8-13 0,1 0 0,34 39 0,-23-36 0,112 121 0,-121-137 0,1 0 0,1-1 0,0-1 0,50 26 0,-26-22 0,0-3 0,2-1 0,0-3 0,1-2 0,90 13 0,-7-11 0,2-6 0,213-11 0,-327-1 0,1 0 0,-1-2 0,0 0 0,0-1 0,0-2 0,-1 0 0,32-16 0,-38 15 0,-2-1 0,1 0 0,-1-2 0,0 1 0,-1-1 0,0-1 0,-1-1 0,-1 0 0,0 0 0,18-28 0,35-47 0,-48 68 0,0-1 0,-2 0 0,0 0 0,14-33 0,-14 20 0,-2 0 0,-1-1 0,-1 0 0,-3 0 0,-1-1 0,-1 0 0,-1-72 0,-3 20 0,15-120 0,-8 115 0,-8-145 0,-3 99 0,1 30 0,5-117 0,-2 219 0,0 1 0,0 0 0,1-1 0,-1 1 0,6-11 0,-7 16 0,1 0 0,-1 1 0,1-1 0,-1 0 0,1 1 0,-1-1 0,1 0 0,-1 1 0,1-1 0,-1 0 0,1 1 0,0-1 0,-1 1 0,1-1 0,0 1 0,0-1 0,-1 1 0,1 0 0,0-1 0,1 1 0,-1 0 0,0 0 0,0 1 0,0-1 0,0 0 0,0 1 0,0-1 0,0 1 0,0-1 0,0 1 0,0-1 0,0 1 0,0 0 0,0-1 0,-1 1 0,1 0 0,0 0 0,-1 0 0,1 0 0,0 0 0,-1 0 0,1 1 0,58 101 0,-40-66 0,2-1 0,40 52 0,-33-58 0,1-1 0,51 39 0,-18-17 0,-50-43 0,-19-23 0,-22-26 0,28 39 0,-94-149 0,89 140 0,-43-57 0,20 32 0,18 23 0,-2 1 0,1 1 0,-2 0 0,1 0 0,-2 1 0,1 1 0,-1 1 0,-1 0 0,1 1 0,-24-8 0,36 15 0,1-1 0,-1 1 0,0 0 0,1 0 0,-1 0 0,0 0 0,1 0 0,-1 1 0,0-1 0,1 1 0,-1-1 0,1 1 0,-1 0 0,1 0 0,-1 0 0,1 1 0,0-1 0,0 1 0,-1-1 0,1 1 0,-2 2 0,-40 47 0,25-26 0,-10 9 0,15-16 0,-1-1 0,0 0 0,-19 14 0,18-16 0,0 1 0,1 1 0,-15 21 0,3-4 0,-11 20 0,30-40 0,-1-1 0,0-1 0,-1 1 0,-11 10 0,13-18 0,15-18 0,16-19 0,23-19 0,40-60 0,-52 63 0,2 2 0,43-43 0,-76 85 0,1 0 0,0 1 0,0 0 0,0 0 0,1 0 0,-1 0 0,1 1 0,-1-1 0,1 1 0,0 0 0,0 1 0,0-1 0,0 1 0,0 0 0,0 0 0,0 1 0,0-1 0,11 2 0,-10 0 0,1 0 0,0 1 0,-1-1 0,0 2 0,1-1 0,-1 1 0,0 0 0,0 0 0,-1 0 0,1 1 0,-1 0 0,1 0 0,-1 1 0,5 5 0,53 49 0,-43-43 0,-1 2 0,-1 0 0,26 35 0,-31-37 0,1 0 0,25 23 0,11 12 0,-13-13-1365,-23-27-5461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6:57:03.0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0 550 24575,'15'-1'0,"-1"-1"0,0 0 0,0-2 0,0 1 0,22-10 0,18-4 0,81-15 0,134-38 0,1-5 0,-105 24 0,-109 32 0,1 2 0,67-11 0,-25 8 0,-62 11 0,65-6 0,-8 4 0,105-25 0,-86 14 0,-65 12 0,-17 3 0,-1 2 0,36-2 0,237-15 0,-73 10 0,59-1 0,36-1 0,-172 3 0,197 10 0,-160 4 0,2077-3 0,-2112 12 0,-22-1 0,-92-9 0,54 0 0,123 19 0,200 23 0,-399-42 0,60 2 0,-43-4 0,0 3 0,0 1 0,42 10 0,231 43 0,-252-49 0,220 24 0,30-9 0,27 18 0,-127-12 0,-204-29 0,0 0 0,0 0 0,0 0 0,-1 1 0,1 0 0,0-1 0,0 1 0,-1 0 0,1 0 0,0 0 0,-1 1 0,1-1 0,-1 1 0,1-1 0,-1 1 0,0 0 0,2 2 0,-3-2 0,-1 0 0,1 0 0,-1-1 0,1 1 0,-1 0 0,0 0 0,0 0 0,0 0 0,0 0 0,0 0 0,-1 0 0,1 0 0,0 0 0,-1 0 0,0 0 0,1-1 0,-1 1 0,0 0 0,0 0 0,0-1 0,0 1 0,0 0 0,0-1 0,-1 1 0,-1 1 0,-132 154 0,101-122 0,1 2 0,1 1 0,-51 84 0,80-115 0,0 0 0,0 0 0,0 0 0,1 1 0,-2 9 0,4-16 0,-1 0 0,1 0 0,0 0 0,0 0 0,0 0 0,0 0 0,0 0 0,0 0 0,1 0 0,-1 0 0,0 0 0,0 0 0,1 0 0,-1 0 0,0 0 0,1 0 0,-1-1 0,1 1 0,1 1 0,-2-1 0,1-1 0,0 1 0,1-1 0,-1 0 0,0 1 0,0-1 0,0 0 0,0 0 0,0 0 0,0 0 0,0 0 0,0 0 0,0 0 0,0 0 0,0 0 0,1-1 0,-1 1 0,0 0 0,0-1 0,0 1 0,0 0 0,1-2 0,16-7 0,-1-1 0,0-1 0,0-1 0,-2 0 0,16-15 0,5-4 0,-3 6 0,55-50 0,-80 67 0,0 0 0,0-1 0,-1 0 0,-1 0 0,0-1 0,0 0 0,9-20 0,52-133 0,-60 147 0,1 0 0,1 1 0,0 0 0,1 1 0,0 0 0,20-21 0,81-65 0,-29 30 0,-80 68 0,-1 0 0,1 0 0,1 0 0,-1 0 0,0 1 0,0-1 0,1 1 0,-1-1 0,0 1 0,1 0 0,-1 0 0,1 0 0,0 1 0,-1-1 0,1 1 0,0-1 0,-1 1 0,1 0 0,0 0 0,0 0 0,-1 0 0,1 0 0,0 1 0,-1-1 0,1 1 0,0 0 0,-1 0 0,1 0 0,-1 0 0,1 0 0,-1 0 0,0 1 0,4 2 0,5 6 0,1 0 0,-2 1 0,0 0 0,0 1 0,9 14 0,16 18 0,-9-19 0,2-2 0,41 29 0,-35-29 0,47 44 0,-38-29 0,95 62 0,-90-68 0,-2 3 0,47 43 0,-31-21 0,-61-56 0,-1-1 0,0 0 0,0 0 0,1 0 0,-1 1 0,0-1 0,0 0 0,0 0 0,1 1 0,-1-1 0,0 0 0,0 1 0,0-1 0,0 0 0,0 1 0,1-1 0,-1 0 0,0 1 0,0-1 0,0 0 0,0 1 0,0-1 0,0 0 0,0 1 0,0-1 0,0 0 0,0 1 0,0-1 0,-1 0 0,1 1 0,0-1 0,0 0 0,0 0 0,0 1 0,0-1 0,-1 0 0,1 1 0,0-1 0,-17 6 0,-28-6 0,40 0 0,-537-4 0,418 4 0,95 1 0,-53 10 0,-22 2 0,-48-1 0,-25 0 0,176-12 0,1 0 0,-1 0 0,1 1 0,-1-1 0,1 0 0,-1 0 0,1-1 0,-1 1 0,1 0 0,-1 0 0,1 0 0,-1 0 0,1 0 0,-1 0 0,1-1 0,-1 1 0,1 0 0,0 0 0,-1-1 0,1 1 0,-1 0 0,1 0 0,0-1 0,-1 1 0,1-1 0,0 1 0,-1 0 0,1-1 0,0 1 0,0-1 0,-1 1 0,1 0 0,0-1 0,0 1 0,0-1 0,0 1 0,-1-2 0,10-21 0,32-28 0,-34 43 0,22-24 0,53-44 0,-45 44 0,53-56 0,-81 80 0,-1-1 0,1 0 0,12-18 0,-17 21 0,0 0 0,1 0 0,-1 0 0,1 0 0,1 1 0,-1 0 0,1 0 0,0 1 0,0-1 0,0 1 0,0 1 0,1-1 0,10-3 0,-10 5 0,1 0 0,-1 0 0,1 1 0,-1 1 0,1-1 0,0 1 0,-1 0 0,1 1 0,0 0 0,10 2 0,4 4 0,0 0 0,23 12 0,11 3 0,-7-4 0,55 27 0,-104-45 0,1 0 0,-1 0 0,0 0 0,1 0 0,-1 0 0,0 0 0,1 1 0,-1-1 0,0 0 0,1 0 0,-1 0 0,0 0 0,1 0 0,-1 1 0,0-1 0,1 0 0,-1 0 0,0 0 0,0 1 0,1-1 0,-1 0 0,0 0 0,0 1 0,0-1 0,1 0 0,-1 1 0,0-1 0,0 0 0,0 1 0,0-1 0,0 0 0,0 1 0,0-1 0,0 0 0,1 1 0,-1-1 0,0 0 0,0 1 0,-1-1 0,1 0 0,0 1 0,0-1 0,0 0 0,0 1 0,0-1 0,-19 7 0,-29-4 0,47-3 0,-433-1 0,424 2 0,9 2 0,18 8 0,39 10 0,-52-20 0,50 14 0,0-2 0,92 10 0,-86-15 0,50 17 0,-59-13 0,-46-11 0,0 1 0,0-1 0,-1 0 0,1 1 0,0 0 0,8 5 0,-13-7 0,0 0 0,0 1 0,1-1 0,-1 0 0,0 0 0,0 0 0,0 1 0,1-1 0,-1 0 0,0 0 0,0 0 0,0 1 0,0-1 0,0 0 0,0 0 0,1 1 0,-1-1 0,0 0 0,0 0 0,0 1 0,0-1 0,0 0 0,0 1 0,0-1 0,0 0 0,0 0 0,0 1 0,0-1 0,0 0 0,-1 0 0,1 1 0,0-1 0,0 0 0,0 0 0,0 1 0,0-1 0,0 0 0,-1 0 0,1 1 0,0-1 0,0 0 0,-24 11 0,-19-2 0,-1-2 0,0-2 0,-61 0 0,4-1 0,-60 14 0,70-7 0,-99-1 0,169-9 0,-1 1 0,1 1 0,0 1 0,-33 11 0,-43 7 0,-14-3-1365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22:52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1953 24575,'-2'-23'0,"-1"1"0,-1 0 0,-1-1 0,-1 2 0,-1-1 0,-1 1 0,-19-37 0,13 28 0,2 0 0,-15-51 0,12 18 0,2-1 0,3 0 0,-2-99 0,10 78 0,0 52 0,1 0 0,2 0 0,1 0 0,10-51 0,-6 66 0,2 1 0,-1 1 0,2 0 0,0 0 0,14-17 0,14-28 0,-12 22 0,1 2 0,1 1 0,51-50 0,-29 34 0,2 3 0,2 2 0,2 3 0,2 2 0,2 2 0,65-32 0,-32 20 0,-57 31 0,1 2 0,76-31 0,-59 32 0,2 1 0,1 3 0,-1 3 0,2 1 0,96-2 0,535 13 0,-649 0 0,0 1 0,0 2 0,0 2 0,-1 2 0,0 1 0,0 2 0,50 21 0,-60-19 0,0 1 0,-1 1 0,-1 1 0,-1 2 0,0 0 0,-1 2 0,-1 0 0,-1 2 0,36 45 0,-32-27 0,-1 0 0,-3 2 0,31 78 0,20 72 0,-20-27 0,-47-139 0,-2 1 0,-1 0 0,1 31 0,3 37 0,1-19 0,-5 145 0,-5-115 0,2-96 0,0 1 0,-1-1 0,-1 1 0,0-1 0,0 1 0,-1-1 0,0 0 0,-1 0 0,0 0 0,0-1 0,-1 1 0,-8 11 0,-5 1 0,0-1 0,-1 0 0,-29 23 0,41-37 0,-6 4 0,1 0 0,0 1 0,1 1 0,0 0 0,1 0 0,1 1 0,-11 22 0,20-36 0,0 0 0,0 0 0,0 0 0,0-1 0,0 1 0,0 0 0,0 0 0,0 0 0,0 0 0,0 0 0,0 0 0,0 0 0,0-1 0,0 1 0,0 0 0,0 0 0,0 0 0,0 0 0,0 0 0,0 0 0,0 0 0,0-1 0,0 1 0,-1 0 0,1 0 0,0 0 0,0 0 0,0 0 0,0 0 0,0 0 0,0 0 0,0 0 0,0-1 0,0 1 0,0 0 0,-1 0 0,1 0 0,0 0 0,0 0 0,0 0 0,0 0 0,0 0 0,0 0 0,0 0 0,-1 0 0,1 0 0,0 0 0,0 0 0,0 0 0,0 0 0,0 0 0,0 0 0,-1 0 0,1 0 0,0 0 0,0 0 0,0 0 0,0 0 0,0 0 0,0 1 0,-3-23 0,1-24 0,2 1 0,-2 0 0,-12-67 0,8 77 0,2 7 0,-2 0 0,-12-39 0,2-11 0,13 58 0,2 18 0,1 7 0,3 36 0,3 0 0,1-1 0,13 42 0,-8-34 0,10 79 0,-21-108 0,2 0 0,0 0 0,1 0 0,1 0 0,8 23 0,-11-40 0,-1 0 0,1 0 0,0 0 0,-1 0 0,1 0 0,0 0 0,0-1 0,0 1 0,0 0 0,1-1 0,-1 0 0,0 1 0,1-1 0,-1 0 0,1 0 0,-1-1 0,1 1 0,-1 0 0,1-1 0,-1 0 0,1 1 0,0-1 0,-1 0 0,1 0 0,0-1 0,-1 1 0,1 0 0,-1-1 0,5-1 0,11-3 0,-1 0 0,0-1 0,21-11 0,-17 7 0,68-34 0,-60 28 0,0 2 0,39-14 0,-42 19 0,-1-2 0,0-1 0,-2-1 0,1-1 0,-1-1 0,35-30 0,-58 45 0,0 0 0,1 0 0,-1 0 0,0-1 0,1 1 0,-1 0 0,0 0 0,1 0 0,-1 0 0,0-1 0,0 1 0,1 0 0,-1 0 0,0-1 0,0 1 0,1 0 0,-1 0 0,0-1 0,0 1 0,0 0 0,0-1 0,1 1 0,-1 0 0,0-1 0,0 1 0,0 0 0,0-1 0,0 1 0,0 0 0,0-1 0,0 1 0,0 0 0,0-1 0,0 1 0,0 0 0,0-1 0,0 1 0,0 0 0,0-1 0,-1 1 0,1-1 0,-17 0 0,-24 9 0,-11 7 0,39-12 0,0 0 0,0 1 0,0 0 0,1 1 0,0 1 0,0 0 0,0 0 0,0 1 0,-12 11 0,-73 54 0,78-59 0,-1 0 0,0-2 0,-43 17 0,9-4 0,24-8 0,24-12 0,0 1 0,0-2 0,-1 1 0,0-1 0,0 0 0,0 0 0,0-1 0,0 0 0,-1 0 0,1-1 0,-1 0 0,1 0 0,-9 0 0,14-2 0,0 0 0,0 0 0,0 0 0,0 0 0,1 0 0,-1 0 0,0-1 0,1 1 0,-1-1 0,1 1 0,-1-1 0,1 1 0,0-1 0,-1 0 0,1 1 0,0-1 0,0 0 0,1 0 0,-1 0 0,0 0 0,0 0 0,1 0 0,0 0 0,-1 0 0,1 0 0,0-4 0,0-65 0,1 55 0,0-22 0,-2 0 0,-2 0 0,-8-45 0,3 42 0,-1 1 0,-1 0 0,-3 1 0,-20-44 0,32 110 0,7-6 0,1 0 0,1-1 0,1 0 0,19 33 0,-17-34 0,-1 1 0,0 0 0,-2 0 0,11 39 0,-11-30 0,1 0 0,2-1 0,0-1 0,29 51 0,-39-76 0,1 0 0,-1 0 0,0-1 0,0 1 0,1 0 0,-1 0 0,1-1 0,-1 1 0,1-1 0,0 1 0,0-1 0,0 0 0,-1 1 0,1-1 0,0 0 0,1 0 0,-1-1 0,0 1 0,0 0 0,0-1 0,0 1 0,1-1 0,-1 0 0,0 0 0,0 0 0,1 0 0,-1 0 0,0 0 0,0 0 0,0-1 0,1 1 0,-1-1 0,0 0 0,0 1 0,4-3 0,8-4 0,-1-1 0,0 0 0,-1-1 0,17-14 0,-2 2 0,1 3 0,1 2 0,48-20 0,-10 6 0,-11 12 126,-19 7-1617,-22 6-5335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24:03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24575,'-3'3'0,"1"0"0,-1 1 0,1-1 0,0 1 0,1-1 0,-1 1 0,1-1 0,-1 1 0,1 0 0,0 0 0,0 0 0,0 6 0,-2 54 0,3-45 0,0 154 0,2-80 0,-17 160 0,9-203 0,3 1 0,1-1 0,3 0 0,3 0 0,1 0 0,3 0 0,1-1 0,3 0 0,2-1 0,2 0 0,2-1 0,3-1 0,45 77 0,-38-76 0,-8-13 0,1 0 0,34 39 0,-23-36 0,112 121 0,-121-137 0,1 0 0,1-1 0,0-1 0,50 26 0,-26-22 0,0-3 0,2-1 0,0-3 0,1-2 0,90 13 0,-7-11 0,2-6 0,213-11 0,-327-1 0,1 0 0,-1-2 0,0 0 0,0-1 0,0-2 0,-1 0 0,32-16 0,-38 15 0,-2-1 0,1 0 0,-1-2 0,0 1 0,-1-1 0,0-1 0,-1-1 0,-1 0 0,0 0 0,18-28 0,35-47 0,-48 68 0,0-1 0,-2 0 0,0 0 0,14-33 0,-14 20 0,-2 0 0,-1-1 0,-1 0 0,-3 0 0,-1-1 0,-1 0 0,-1-72 0,-3 20 0,15-120 0,-8 115 0,-8-145 0,-3 99 0,1 30 0,5-117 0,-2 219 0,0 1 0,0 0 0,1-1 0,-1 1 0,6-11 0,-7 16 0,1 0 0,-1 1 0,1-1 0,-1 0 0,1 1 0,-1-1 0,1 0 0,-1 1 0,1-1 0,-1 0 0,1 1 0,0-1 0,-1 1 0,1-1 0,0 1 0,0-1 0,-1 1 0,1 0 0,0-1 0,1 1 0,-1 0 0,0 0 0,0 1 0,0-1 0,0 0 0,0 1 0,0-1 0,0 1 0,0-1 0,0 1 0,0-1 0,0 1 0,0 0 0,0-1 0,-1 1 0,1 0 0,0 0 0,-1 0 0,1 0 0,0 0 0,-1 0 0,1 1 0,58 101 0,-40-66 0,2-1 0,40 52 0,-33-58 0,1-1 0,51 39 0,-18-17 0,-50-43 0,-19-23 0,-22-26 0,28 39 0,-94-149 0,89 140 0,-43-57 0,20 32 0,18 23 0,-2 1 0,1 1 0,-2 0 0,1 0 0,-2 1 0,1 1 0,-1 1 0,-1 0 0,1 1 0,-24-8 0,36 15 0,1-1 0,-1 1 0,0 0 0,1 0 0,-1 0 0,0 0 0,1 0 0,-1 1 0,0-1 0,1 1 0,-1-1 0,1 1 0,-1 0 0,1 0 0,-1 0 0,1 1 0,0-1 0,0 1 0,-1-1 0,1 1 0,-2 2 0,-40 47 0,25-26 0,-10 9 0,15-16 0,-1-1 0,0 0 0,-19 14 0,18-16 0,0 1 0,1 1 0,-15 21 0,3-4 0,-11 20 0,30-40 0,-1-1 0,0-1 0,-1 1 0,-11 10 0,13-18 0,15-18 0,16-19 0,23-19 0,40-60 0,-52 63 0,2 2 0,43-43 0,-76 85 0,1 0 0,0 1 0,0 0 0,0 0 0,1 0 0,-1 0 0,1 1 0,-1-1 0,1 1 0,0 0 0,0 1 0,0-1 0,0 1 0,0 0 0,0 0 0,0 1 0,0-1 0,11 2 0,-10 0 0,1 0 0,0 1 0,-1-1 0,0 2 0,1-1 0,-1 1 0,0 0 0,0 0 0,-1 0 0,1 1 0,-1 0 0,1 0 0,-1 1 0,5 5 0,53 49 0,-43-43 0,-1 2 0,-1 0 0,26 35 0,-31-37 0,1 0 0,25 23 0,11 12 0,-13-13-1365,-23-27-5461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26:50.5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12824 0 24575,'-37'2'0,"-1"2"0,-52 12 0,-32 4 0,55-15 0,1 2 0,-123 32 0,157-30 0,0-2 0,0-2 0,-58 3 0,-102-10 0,69 0 0,-1414 2 0,1348-12 0,14 0 0,-25 0 0,-17 0 0,-130 14 0,-259-4 0,393-9 0,-95-1 0,-513 12 0,768 4 0,0 1 0,0 3 0,-61 17 0,17-3 0,-248 42 0,-43-4 0,266-37 0,-177 42 0,248-46 0,1 3 0,1 1 0,1 3 0,-77 56 0,-52 28 0,-499 226 0,646-325 0,-60 14 0,28-8 0,-102 27 0,-52 16 0,170-45 0,-507 171 0,516-171 0,0 1 0,0 1 0,2 2 0,0 2 0,-61 48 0,-109 94 0,-39 13 0,133-93 0,-87 75 0,-17 14 0,3-2 0,168-135 0,35-28 0,-1 0 0,1 0 0,0 1 0,1 0 0,0 0 0,0 1 0,1 0 0,0 1 0,0 0 0,-6 15 0,-5 24 0,4 1 0,-13 71 0,6-23 0,10-49 0,-2-1 0,-21 50 0,26-81 0,0-1 0,-1 0 0,0-1 0,-1 0 0,-1 0 0,0-1 0,-1 0 0,-1-1 0,-17 14 0,12-13 0,-2 2 0,1 0 0,-30 32 0,43-39 0,-1 0 0,1 0 0,1 0 0,-1 1 0,2 0 0,-1 0 0,1 0 0,1 1 0,-3 14 0,-33 150 0,-75 213 0,104-365 0,-1-1 0,-19 29 0,18-31 0,0 0 0,1 0 0,-7 24 0,-27 117 0,34-113 0,-1-1 0,-3-1 0,-1 0 0,-31 58 0,32-75 0,-21 59 0,27-62 0,-1-1 0,-1 0 0,-19 30 0,5-22 0,-1 0 0,-58 55 0,57-63 0,1 1 0,2 1 0,1 2 0,-27 42 0,37-49 0,-11 20 0,-22 52 0,-13 43 0,-32 82 0,56-135 0,23-59 0,1 1 0,1-1 0,-9 43 0,7-20 0,-1 1 0,-38 83 0,51-131 0,-6 15 0,1 1 0,0 0 0,2 0 0,0 0 0,-2 31 0,8 93 0,0-54 0,-3 1163 0,5-1165 0,26 145 0,-17-142 0,47 200 0,-4-31 0,-31-130 0,-12-69 0,10 109 0,-21 188 0,-1-25 0,2-291 0,2 0 0,2 0 0,1-1 0,23 58 0,-16-53 0,-3 1 0,15 85 0,-16-56 0,36 117 0,6 36 0,-41-138-682,3 171-1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26:52.7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1 24575,'-1'45'0,"0"-9"0,2-1 0,1 0 0,11 60 0,-9-74-341,-2 0 0,0 0-1,0 22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27:09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0 285 24575,'1'-4'0,"0"1"0,0 0 0,1 0 0,-1 0 0,1-1 0,0 1 0,0 0 0,0 1 0,0-1 0,0 0 0,1 1 0,2-4 0,34-28 0,-21 23 0,0 0 0,34-13 0,1-1 0,-30 16 0,1 0 0,0 1 0,0 2 0,1 0 0,0 2 0,0 1 0,47 0 0,23-5 0,116-4 0,-14 1 0,173-37 0,-265 40 0,140 6 0,-124 3 0,-73 0 0,0 2 0,0 2 0,0 2 0,-1 2 0,0 2 0,-1 2 0,-1 2 0,0 2 0,50 27 0,-74-29 0,0 0 0,0 1 0,-2 1 0,0 1 0,-1 0 0,-1 2 0,0 0 0,-2 0 0,-1 2 0,0 0 0,18 40 0,-19-36 0,-2 0 0,0 1 0,-2 0 0,0 1 0,-2-1 0,-2 2 0,0-1 0,1 43 0,-6-43 0,0 8 0,-8 59 0,6-83 0,-1 0 0,0 1 0,-1-1 0,0-1 0,-1 1 0,0 0 0,-1-1 0,-10 15 0,-6 3 0,-2 0 0,0-2 0,-47 40 0,-95 63 0,123-98 0,27-20 0,-1-2 0,0 0 0,-1-1 0,0-1 0,-23 8 0,-98 21 0,117-32 0,-3-1 0,-1 0 0,-46-1 0,-26 4 0,-17 4 0,-228-6 0,183-7 0,-356 2 0,514 0 0,0 0 0,1 0 0,-1 0 0,0 0 0,1 0 0,-1 0 0,0 0 0,1 0 0,-1-1 0,0 1 0,1-1 0,-1 1 0,1-1 0,-1 1 0,1-1 0,-1 0 0,1 0 0,-1 0 0,1 0 0,0 0 0,-1 0 0,1 0 0,-1-2 0,2 1 0,0 0 0,0 1 0,0-1 0,0 1 0,1-1 0,-1 1 0,0-1 0,1 1 0,0-1 0,-1 1 0,1-1 0,0 1 0,-1 0 0,1-1 0,0 1 0,0 0 0,0 0 0,0 0 0,1 0 0,-1-1 0,0 2 0,0-1 0,1 0 0,-1 0 0,0 0 0,3 0 0,37-25 0,81-38 0,-91 51 0,-1-2 0,0-1 0,-2-1 0,0-2 0,0 0 0,26-27 0,20-37 0,-94 104 0,-39 33 0,33-33 0,2 2 0,-25 29 0,36-38 0,0-1 0,-1 0 0,-24 17 0,-22 20 0,31-24 0,22-21 0,0 2 0,0-1 0,0 1 0,-10 15 0,15-19 0,0 1 0,0-1 0,1 1 0,-1-1 0,1 1 0,0 0 0,0 0 0,0 0 0,1 0 0,0-1 0,-1 1 0,1 0 0,0 0 0,1 0 0,1 8 0,-1-8 0,0 1 0,1-1 0,0 0 0,0 0 0,0 1 0,1-1 0,-1-1 0,1 1 0,0 0 0,0-1 0,0 1 0,6 4 0,51 37 0,-20-17 0,3 5 0,2-3 0,1-2 0,87 40 0,-132-68 0,-1 1 0,1-1 0,0 1 0,-1-1 0,1 0 0,0 0 0,-1 1 0,1-1 0,0 0 0,-1 0 0,1 0 0,0 0 0,0 0 0,-1 1 0,1-1 0,0-1 0,-1 1 0,1 0 0,0 0 0,0 0 0,-1 0 0,1 0 0,1-1 0,-3-12 0,-21-19 0,-52-46 0,49 49 0,-32-27 0,4 21 0,-4-2 0,-36-32 0,81 62 0,11 17 0,13 19 0,4-8 0,2-2 0,0 0 0,1 0 0,25 18 0,15 14 0,-14-21 0,-45-30 0,1 1 0,0-1 0,0 0 0,0 1 0,0-1 0,0 0 0,0 1 0,0-1 0,0 0 0,0 0 0,0 0 0,0 0 0,0 0 0,0 0 0,0 0 0,-1 0 0,1 0 0,0-1 0,1 1 0,-1-1 0,-1 0 0,1 0 0,-1 0 0,1 1 0,-1-1 0,0 0 0,1 0 0,-1 0 0,0 0 0,0 0 0,1 0 0,-1 0 0,0 0 0,0 1 0,0-1 0,0 0 0,0 0 0,-1 0 0,1 0 0,0 0 0,0 0 0,-1 0 0,1 0 0,0 0 0,-1 0 0,-5-11 0,1 0 0,-1 1 0,-1 0 0,0 0 0,-1 1 0,0 0 0,-1 0 0,0 1 0,0 0 0,-12-9 0,-32-34 0,39 35 0,-1 1 0,0 1 0,-1 0 0,-24-17 0,39 31 0,0 1 0,0-1 0,0 0 0,1 1 0,-1-1 0,0 0 0,0 0 0,1 1 0,-1-1 0,0 0 0,1 0 0,-1 0 0,1 0 0,-1 0 0,1 0 0,0 0 0,-1 0 0,1 0 0,0 0 0,0 0 0,-1 0 0,1 0 0,0 0 0,0 0 0,0-1 0,0 1 0,1 0 0,-1-1 0,1-1 0,0 0 0,1 0 0,-1 0 0,1 0 0,0 0 0,0 1 0,0-1 0,0 1 0,4-5 0,7-4 0,1 0 0,26-16 0,-37 25 0,58-34 0,-35 22 0,-1-1 0,0-2 0,-1 0 0,42-40 0,-53 44 0,1 1 0,22-15 0,17-15 0,-21 21 0,-26 23 0,-18 14 0,-30 26 0,-75 58 0,-48 41 0,117-109 0,35-24 0,1-1 0,0 1 0,0 1 0,1 0 0,-18 19 0,27-25 0,0-1 0,1 1 0,-1 0 0,0 0 0,1-1 0,0 1 0,0 0 0,0 0 0,0 1 0,0-1 0,0 0 0,1 0 0,-1 0 0,1 0 0,0 1 0,0-1 0,1 0 0,-1 0 0,0 0 0,1 1 0,0-1 0,0 0 0,0 0 0,0 0 0,0 0 0,1 0 0,-1 0 0,1-1 0,0 1 0,4 4 0,3 4 0,0-1 0,1-1 0,0 0 0,18 12 0,0 2 0,1-1 5,21 20-1375,-41-31-5456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6:57:03.0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0 550 24575,'15'-1'0,"-1"-1"0,0 0 0,0-2 0,0 1 0,22-10 0,18-4 0,81-15 0,134-38 0,1-5 0,-105 24 0,-109 32 0,1 2 0,67-11 0,-25 8 0,-62 11 0,65-6 0,-8 4 0,105-25 0,-86 14 0,-65 12 0,-17 3 0,-1 2 0,36-2 0,237-15 0,-73 10 0,59-1 0,36-1 0,-172 3 0,197 10 0,-160 4 0,2077-3 0,-2112 12 0,-22-1 0,-92-9 0,54 0 0,123 19 0,200 23 0,-399-42 0,60 2 0,-43-4 0,0 3 0,0 1 0,42 10 0,231 43 0,-252-49 0,220 24 0,30-9 0,27 18 0,-127-12 0,-204-29 0,0 0 0,0 0 0,0 0 0,-1 1 0,1 0 0,0-1 0,0 1 0,-1 0 0,1 0 0,0 0 0,-1 1 0,1-1 0,-1 1 0,1-1 0,-1 1 0,0 0 0,2 2 0,-3-2 0,-1 0 0,1 0 0,-1-1 0,1 1 0,-1 0 0,0 0 0,0 0 0,0 0 0,0 0 0,0 0 0,-1 0 0,1 0 0,0 0 0,-1 0 0,0 0 0,1-1 0,-1 1 0,0 0 0,0 0 0,0-1 0,0 1 0,0 0 0,0-1 0,-1 1 0,-1 1 0,-132 154 0,101-122 0,1 2 0,1 1 0,-51 84 0,80-115 0,0 0 0,0 0 0,0 0 0,1 1 0,-2 9 0,4-16 0,-1 0 0,1 0 0,0 0 0,0 0 0,0 0 0,0 0 0,0 0 0,0 0 0,1 0 0,-1 0 0,0 0 0,0 0 0,1 0 0,-1 0 0,0 0 0,1 0 0,-1-1 0,1 1 0,1 1 0,-2-1 0,1-1 0,0 1 0,1-1 0,-1 0 0,0 1 0,0-1 0,0 0 0,0 0 0,0 0 0,0 0 0,0 0 0,0 0 0,0 0 0,0 0 0,0 0 0,1-1 0,-1 1 0,0 0 0,0-1 0,0 1 0,0 0 0,1-2 0,16-7 0,-1-1 0,0-1 0,0-1 0,-2 0 0,16-15 0,5-4 0,-3 6 0,55-50 0,-80 67 0,0 0 0,0-1 0,-1 0 0,-1 0 0,0-1 0,0 0 0,9-20 0,52-133 0,-60 147 0,1 0 0,1 1 0,0 0 0,1 1 0,0 0 0,20-21 0,81-65 0,-29 30 0,-80 68 0,-1 0 0,1 0 0,1 0 0,-1 0 0,0 1 0,0-1 0,1 1 0,-1-1 0,0 1 0,1 0 0,-1 0 0,1 0 0,0 1 0,-1-1 0,1 1 0,0-1 0,-1 1 0,1 0 0,0 0 0,0 0 0,-1 0 0,1 0 0,0 1 0,-1-1 0,1 1 0,0 0 0,-1 0 0,1 0 0,-1 0 0,1 0 0,-1 0 0,0 1 0,4 2 0,5 6 0,1 0 0,-2 1 0,0 0 0,0 1 0,9 14 0,16 18 0,-9-19 0,2-2 0,41 29 0,-35-29 0,47 44 0,-38-29 0,95 62 0,-90-68 0,-2 3 0,47 43 0,-31-21 0,-61-56 0,-1-1 0,0 0 0,0 0 0,1 0 0,-1 1 0,0-1 0,0 0 0,0 0 0,1 1 0,-1-1 0,0 0 0,0 1 0,0-1 0,0 0 0,0 1 0,1-1 0,-1 0 0,0 1 0,0-1 0,0 0 0,0 1 0,0-1 0,0 0 0,0 1 0,0-1 0,0 0 0,0 1 0,0-1 0,-1 0 0,1 1 0,0-1 0,0 0 0,0 0 0,0 1 0,0-1 0,-1 0 0,1 1 0,0-1 0,-17 6 0,-28-6 0,40 0 0,-537-4 0,418 4 0,95 1 0,-53 10 0,-22 2 0,-48-1 0,-25 0 0,176-12 0,1 0 0,-1 0 0,1 1 0,-1-1 0,1 0 0,-1 0 0,1-1 0,-1 1 0,1 0 0,-1 0 0,1 0 0,-1 0 0,1 0 0,-1 0 0,1-1 0,-1 1 0,1 0 0,0 0 0,-1-1 0,1 1 0,-1 0 0,1 0 0,0-1 0,-1 1 0,1-1 0,0 1 0,-1 0 0,1-1 0,0 1 0,0-1 0,-1 1 0,1 0 0,0-1 0,0 1 0,0-1 0,0 1 0,-1-2 0,10-21 0,32-28 0,-34 43 0,22-24 0,53-44 0,-45 44 0,53-56 0,-81 80 0,-1-1 0,1 0 0,12-18 0,-17 21 0,0 0 0,1 0 0,-1 0 0,1 0 0,1 1 0,-1 0 0,1 0 0,0 1 0,0-1 0,0 1 0,0 1 0,1-1 0,10-3 0,-10 5 0,1 0 0,-1 0 0,1 1 0,-1 1 0,1-1 0,0 1 0,-1 0 0,1 1 0,0 0 0,10 2 0,4 4 0,0 0 0,23 12 0,11 3 0,-7-4 0,55 27 0,-104-45 0,1 0 0,-1 0 0,0 0 0,1 0 0,-1 0 0,0 0 0,1 1 0,-1-1 0,0 0 0,1 0 0,-1 0 0,0 0 0,1 0 0,-1 1 0,0-1 0,1 0 0,-1 0 0,0 0 0,0 1 0,1-1 0,-1 0 0,0 0 0,0 1 0,0-1 0,1 0 0,-1 1 0,0-1 0,0 0 0,0 1 0,0-1 0,0 0 0,0 1 0,0-1 0,0 0 0,1 1 0,-1-1 0,0 0 0,0 1 0,-1-1 0,1 0 0,0 1 0,0-1 0,0 0 0,0 1 0,0-1 0,-19 7 0,-29-4 0,47-3 0,-433-1 0,424 2 0,9 2 0,18 8 0,39 10 0,-52-20 0,50 14 0,0-2 0,92 10 0,-86-15 0,50 17 0,-59-13 0,-46-11 0,0 1 0,0-1 0,-1 0 0,1 1 0,0 0 0,8 5 0,-13-7 0,0 0 0,0 1 0,1-1 0,-1 0 0,0 0 0,0 0 0,0 1 0,1-1 0,-1 0 0,0 0 0,0 0 0,0 1 0,0-1 0,0 0 0,0 0 0,1 1 0,-1-1 0,0 0 0,0 0 0,0 1 0,0-1 0,0 0 0,0 1 0,0-1 0,0 0 0,0 0 0,0 1 0,0-1 0,0 0 0,-1 0 0,1 1 0,0-1 0,0 0 0,0 0 0,0 1 0,0-1 0,0 0 0,-1 0 0,1 1 0,0-1 0,0 0 0,-24 11 0,-19-2 0,-1-2 0,0-2 0,-61 0 0,4-1 0,-60 14 0,70-7 0,-99-1 0,169-9 0,-1 1 0,1 1 0,0 1 0,-33 11 0,-43 7 0,-14-3-1365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22:52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1953 24575,'-2'-23'0,"-1"1"0,-1 0 0,-1-1 0,-1 2 0,-1-1 0,-1 1 0,-19-37 0,13 28 0,2 0 0,-15-51 0,12 18 0,2-1 0,3 0 0,-2-99 0,10 78 0,0 52 0,1 0 0,2 0 0,1 0 0,10-51 0,-6 66 0,2 1 0,-1 1 0,2 0 0,0 0 0,14-17 0,14-28 0,-12 22 0,1 2 0,1 1 0,51-50 0,-29 34 0,2 3 0,2 2 0,2 3 0,2 2 0,2 2 0,65-32 0,-32 20 0,-57 31 0,1 2 0,76-31 0,-59 32 0,2 1 0,1 3 0,-1 3 0,2 1 0,96-2 0,535 13 0,-649 0 0,0 1 0,0 2 0,0 2 0,-1 2 0,0 1 0,0 2 0,50 21 0,-60-19 0,0 1 0,-1 1 0,-1 1 0,-1 2 0,0 0 0,-1 2 0,-1 0 0,-1 2 0,36 45 0,-32-27 0,-1 0 0,-3 2 0,31 78 0,20 72 0,-20-27 0,-47-139 0,-2 1 0,-1 0 0,1 31 0,3 37 0,1-19 0,-5 145 0,-5-115 0,2-96 0,0 1 0,-1-1 0,-1 1 0,0-1 0,0 1 0,-1-1 0,0 0 0,-1 0 0,0 0 0,0-1 0,-1 1 0,-8 11 0,-5 1 0,0-1 0,-1 0 0,-29 23 0,41-37 0,-6 4 0,1 0 0,0 1 0,1 1 0,0 0 0,1 0 0,1 1 0,-11 22 0,20-36 0,0 0 0,0 0 0,0 0 0,0-1 0,0 1 0,0 0 0,0 0 0,0 0 0,0 0 0,0 0 0,0 0 0,0 0 0,0-1 0,0 1 0,0 0 0,0 0 0,0 0 0,0 0 0,0 0 0,0 0 0,0 0 0,0-1 0,0 1 0,-1 0 0,1 0 0,0 0 0,0 0 0,0 0 0,0 0 0,0 0 0,0 0 0,0 0 0,0-1 0,0 1 0,0 0 0,-1 0 0,1 0 0,0 0 0,0 0 0,0 0 0,0 0 0,0 0 0,0 0 0,0 0 0,-1 0 0,1 0 0,0 0 0,0 0 0,0 0 0,0 0 0,0 0 0,0 0 0,-1 0 0,1 0 0,0 0 0,0 0 0,0 0 0,0 0 0,0 0 0,0 1 0,-3-23 0,1-24 0,2 1 0,-2 0 0,-12-67 0,8 77 0,2 7 0,-2 0 0,-12-39 0,2-11 0,13 58 0,2 18 0,1 7 0,3 36 0,3 0 0,1-1 0,13 42 0,-8-34 0,10 79 0,-21-108 0,2 0 0,0 0 0,1 0 0,1 0 0,8 23 0,-11-40 0,-1 0 0,1 0 0,0 0 0,-1 0 0,1 0 0,0 0 0,0-1 0,0 1 0,0 0 0,1-1 0,-1 0 0,0 1 0,1-1 0,-1 0 0,1 0 0,-1-1 0,1 1 0,-1 0 0,1-1 0,-1 0 0,1 1 0,0-1 0,-1 0 0,1 0 0,0-1 0,-1 1 0,1 0 0,-1-1 0,5-1 0,11-3 0,-1 0 0,0-1 0,21-11 0,-17 7 0,68-34 0,-60 28 0,0 2 0,39-14 0,-42 19 0,-1-2 0,0-1 0,-2-1 0,1-1 0,-1-1 0,35-30 0,-58 45 0,0 0 0,1 0 0,-1 0 0,0-1 0,1 1 0,-1 0 0,0 0 0,1 0 0,-1 0 0,0-1 0,0 1 0,1 0 0,-1 0 0,0-1 0,0 1 0,1 0 0,-1 0 0,0-1 0,0 1 0,0 0 0,0-1 0,1 1 0,-1 0 0,0-1 0,0 1 0,0 0 0,0-1 0,0 1 0,0 0 0,0-1 0,0 1 0,0 0 0,0-1 0,0 1 0,0 0 0,0-1 0,0 1 0,0 0 0,0-1 0,-1 1 0,1-1 0,-17 0 0,-24 9 0,-11 7 0,39-12 0,0 0 0,0 1 0,0 0 0,1 1 0,0 1 0,0 0 0,0 0 0,0 1 0,-12 11 0,-73 54 0,78-59 0,-1 0 0,0-2 0,-43 17 0,9-4 0,24-8 0,24-12 0,0 1 0,0-2 0,-1 1 0,0-1 0,0 0 0,0 0 0,0-1 0,0 0 0,-1 0 0,1-1 0,-1 0 0,1 0 0,-9 0 0,14-2 0,0 0 0,0 0 0,0 0 0,0 0 0,1 0 0,-1 0 0,0-1 0,1 1 0,-1-1 0,1 1 0,-1-1 0,1 1 0,0-1 0,-1 0 0,1 1 0,0-1 0,0 0 0,1 0 0,-1 0 0,0 0 0,0 0 0,1 0 0,0 0 0,-1 0 0,1 0 0,0-4 0,0-65 0,1 55 0,0-22 0,-2 0 0,-2 0 0,-8-45 0,3 42 0,-1 1 0,-1 0 0,-3 1 0,-20-44 0,32 110 0,7-6 0,1 0 0,1-1 0,1 0 0,19 33 0,-17-34 0,-1 1 0,0 0 0,-2 0 0,11 39 0,-11-30 0,1 0 0,2-1 0,0-1 0,29 51 0,-39-76 0,1 0 0,-1 0 0,0-1 0,0 1 0,1 0 0,-1 0 0,1-1 0,-1 1 0,1-1 0,0 1 0,0-1 0,0 0 0,-1 1 0,1-1 0,0 0 0,1 0 0,-1-1 0,0 1 0,0 0 0,0-1 0,0 1 0,1-1 0,-1 0 0,0 0 0,0 0 0,1 0 0,-1 0 0,0 0 0,0 0 0,0-1 0,1 1 0,-1-1 0,0 0 0,0 1 0,4-3 0,8-4 0,-1-1 0,0 0 0,-1-1 0,17-14 0,-2 2 0,1 3 0,1 2 0,48-20 0,-10 6 0,-11 12 126,-19 7-1617,-22 6-5335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24:03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24575,'-3'3'0,"1"0"0,-1 1 0,1-1 0,0 1 0,1-1 0,-1 1 0,1-1 0,-1 1 0,1 0 0,0 0 0,0 0 0,0 6 0,-2 54 0,3-45 0,0 154 0,2-80 0,-17 160 0,9-203 0,3 1 0,1-1 0,3 0 0,3 0 0,1 0 0,3 0 0,1-1 0,3 0 0,2-1 0,2 0 0,2-1 0,3-1 0,45 77 0,-38-76 0,-8-13 0,1 0 0,34 39 0,-23-36 0,112 121 0,-121-137 0,1 0 0,1-1 0,0-1 0,50 26 0,-26-22 0,0-3 0,2-1 0,0-3 0,1-2 0,90 13 0,-7-11 0,2-6 0,213-11 0,-327-1 0,1 0 0,-1-2 0,0 0 0,0-1 0,0-2 0,-1 0 0,32-16 0,-38 15 0,-2-1 0,1 0 0,-1-2 0,0 1 0,-1-1 0,0-1 0,-1-1 0,-1 0 0,0 0 0,18-28 0,35-47 0,-48 68 0,0-1 0,-2 0 0,0 0 0,14-33 0,-14 20 0,-2 0 0,-1-1 0,-1 0 0,-3 0 0,-1-1 0,-1 0 0,-1-72 0,-3 20 0,15-120 0,-8 115 0,-8-145 0,-3 99 0,1 30 0,5-117 0,-2 219 0,0 1 0,0 0 0,1-1 0,-1 1 0,6-11 0,-7 16 0,1 0 0,-1 1 0,1-1 0,-1 0 0,1 1 0,-1-1 0,1 0 0,-1 1 0,1-1 0,-1 0 0,1 1 0,0-1 0,-1 1 0,1-1 0,0 1 0,0-1 0,-1 1 0,1 0 0,0-1 0,1 1 0,-1 0 0,0 0 0,0 1 0,0-1 0,0 0 0,0 1 0,0-1 0,0 1 0,0-1 0,0 1 0,0-1 0,0 1 0,0 0 0,0-1 0,-1 1 0,1 0 0,0 0 0,-1 0 0,1 0 0,0 0 0,-1 0 0,1 1 0,58 101 0,-40-66 0,2-1 0,40 52 0,-33-58 0,1-1 0,51 39 0,-18-17 0,-50-43 0,-19-23 0,-22-26 0,28 39 0,-94-149 0,89 140 0,-43-57 0,20 32 0,18 23 0,-2 1 0,1 1 0,-2 0 0,1 0 0,-2 1 0,1 1 0,-1 1 0,-1 0 0,1 1 0,-24-8 0,36 15 0,1-1 0,-1 1 0,0 0 0,1 0 0,-1 0 0,0 0 0,1 0 0,-1 1 0,0-1 0,1 1 0,-1-1 0,1 1 0,-1 0 0,1 0 0,-1 0 0,1 1 0,0-1 0,0 1 0,-1-1 0,1 1 0,-2 2 0,-40 47 0,25-26 0,-10 9 0,15-16 0,-1-1 0,0 0 0,-19 14 0,18-16 0,0 1 0,1 1 0,-15 21 0,3-4 0,-11 20 0,30-40 0,-1-1 0,0-1 0,-1 1 0,-11 10 0,13-18 0,15-18 0,16-19 0,23-19 0,40-60 0,-52 63 0,2 2 0,43-43 0,-76 85 0,1 0 0,0 1 0,0 0 0,0 0 0,1 0 0,-1 0 0,1 1 0,-1-1 0,1 1 0,0 0 0,0 1 0,0-1 0,0 1 0,0 0 0,0 0 0,0 1 0,0-1 0,11 2 0,-10 0 0,1 0 0,0 1 0,-1-1 0,0 2 0,1-1 0,-1 1 0,0 0 0,0 0 0,-1 0 0,1 1 0,-1 0 0,1 0 0,-1 1 0,5 5 0,53 49 0,-43-43 0,-1 2 0,-1 0 0,26 35 0,-31-37 0,1 0 0,25 23 0,11 12 0,-13-13-1365,-23-27-5461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5:01:02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2 437 24575,'-2'-64'0,"4"-70"0,-2 131 0,0 0 0,0 0 0,1 1 0,-1-1 0,1 0 0,0 0 0,0 0 0,0 1 0,0-1 0,0 0 0,0 1 0,1-1 0,0 1 0,2-4 0,-2 4 0,1 1 0,-1-1 0,1 1 0,-1-1 0,1 1 0,-1 0 0,1 0 0,0 0 0,0 1 0,-1-1 0,1 1 0,0-1 0,0 1 0,5 0 0,190 1 0,-74 0 0,-106 0 0,0 1 0,0 1 0,-1 1 0,31 10 0,-27-8 0,0 0 0,37 4 0,0-7 0,64-6 0,-101-1 0,1 0 0,-1-1 0,0-1 0,-1-1 0,36-18 0,-44 20 0,1 0 0,0-1 0,0-1 0,-1 0 0,0 0 0,-1-2 0,1 1 0,-2-1 0,1-1 0,-1 0 0,-1 0 0,1-1 0,-2 0 0,0 0 0,10-19 0,-5 9 0,-13 21 0,0 0 0,0 0 0,0 0 0,0 0 0,0 0 0,0 0 0,1 0 0,-1 0 0,0 0 0,0 0 0,0 0 0,0 0 0,0 0 0,0 0 0,0 0 0,1 0 0,-1 0 0,0 0 0,0 0 0,0 0 0,0 0 0,0 0 0,0 0 0,0 0 0,0 0 0,1 0 0,-1 0 0,0 0 0,0 0 0,0 0 0,0 1 0,0-1 0,0 0 0,0 0 0,0 0 0,0 0 0,0 0 0,1 0 0,-1 0 0,0 0 0,0 0 0,0 1 0,0-1 0,0 0 0,0 0 0,0 0 0,0 0 0,1 15 0,-2 15 0,1-19 0,-1 0 0,1 0 0,3 21 0,-2-29 0,-1 0 0,1 0 0,0 0 0,0 0 0,0 0 0,1-1 0,-1 1 0,1 0 0,-1-1 0,1 1 0,0-1 0,0 0 0,0 1 0,0-1 0,1 0 0,-1 0 0,0 0 0,5 2 0,14 6 0,-1 0 0,1-2 0,0 0 0,1-2 0,0 0 0,35 4 0,-1-5 0,80-2 0,641-3 0,-660 7 0,-30-1 0,-25-3 0,0 4 0,65 15 0,-125-21 0,-1-1 0,0 1 0,0-1 0,1 1 0,-1 0 0,0-1 0,0 1 0,0 0 0,0 0 0,0 0 0,0 0 0,0 0 0,0 0 0,0 0 0,-1 0 0,1 0 0,0 1 0,-1-1 0,1 0 0,-1 0 0,1 1 0,-1-1 0,1 0 0,-1 1 0,0-1 0,0 0 0,0 3 0,1 5 0,-1 1 0,0-1 0,-3 11 0,2-1 0,0 23-1365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26:50.5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12824 0 24575,'-37'2'0,"-1"2"0,-52 12 0,-32 4 0,55-15 0,1 2 0,-123 32 0,157-30 0,0-2 0,0-2 0,-58 3 0,-102-10 0,69 0 0,-1414 2 0,1348-12 0,14 0 0,-25 0 0,-17 0 0,-130 14 0,-259-4 0,393-9 0,-95-1 0,-513 12 0,768 4 0,0 1 0,0 3 0,-61 17 0,17-3 0,-248 42 0,-43-4 0,266-37 0,-177 42 0,248-46 0,1 3 0,1 1 0,1 3 0,-77 56 0,-52 28 0,-499 226 0,646-325 0,-60 14 0,28-8 0,-102 27 0,-52 16 0,170-45 0,-507 171 0,516-171 0,0 1 0,0 1 0,2 2 0,0 2 0,-61 48 0,-109 94 0,-39 13 0,133-93 0,-87 75 0,-17 14 0,3-2 0,168-135 0,35-28 0,-1 0 0,1 0 0,0 1 0,1 0 0,0 0 0,0 1 0,1 0 0,0 1 0,0 0 0,-6 15 0,-5 24 0,4 1 0,-13 71 0,6-23 0,10-49 0,-2-1 0,-21 50 0,26-81 0,0-1 0,-1 0 0,0-1 0,-1 0 0,-1 0 0,0-1 0,-1 0 0,-1-1 0,-17 14 0,12-13 0,-2 2 0,1 0 0,-30 32 0,43-39 0,-1 0 0,1 0 0,1 0 0,-1 1 0,2 0 0,-1 0 0,1 0 0,1 1 0,-3 14 0,-33 150 0,-75 213 0,104-365 0,-1-1 0,-19 29 0,18-31 0,0 0 0,1 0 0,-7 24 0,-27 117 0,34-113 0,-1-1 0,-3-1 0,-1 0 0,-31 58 0,32-75 0,-21 59 0,27-62 0,-1-1 0,-1 0 0,-19 30 0,5-22 0,-1 0 0,-58 55 0,57-63 0,1 1 0,2 1 0,1 2 0,-27 42 0,37-49 0,-11 20 0,-22 52 0,-13 43 0,-32 82 0,56-135 0,23-59 0,1 1 0,1-1 0,-9 43 0,7-20 0,-1 1 0,-38 83 0,51-131 0,-6 15 0,1 1 0,0 0 0,2 0 0,0 0 0,-2 31 0,8 93 0,0-54 0,-3 1163 0,5-1165 0,26 145 0,-17-142 0,47 200 0,-4-31 0,-31-130 0,-12-69 0,10 109 0,-21 188 0,-1-25 0,2-291 0,2 0 0,2 0 0,1-1 0,23 58 0,-16-53 0,-3 1 0,15 85 0,-16-56 0,36 117 0,6 36 0,-41-138-682,3 171-1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26:52.7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1 24575,'-1'45'0,"0"-9"0,2-1 0,1 0 0,11 60 0,-9-74-341,-2 0 0,0 0-1,0 22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27:09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0 285 24575,'1'-4'0,"0"1"0,0 0 0,1 0 0,-1 0 0,1-1 0,0 1 0,0 0 0,0 1 0,0-1 0,0 0 0,1 1 0,2-4 0,34-28 0,-21 23 0,0 0 0,34-13 0,1-1 0,-30 16 0,1 0 0,0 1 0,0 2 0,1 0 0,0 2 0,0 1 0,47 0 0,23-5 0,116-4 0,-14 1 0,173-37 0,-265 40 0,140 6 0,-124 3 0,-73 0 0,0 2 0,0 2 0,0 2 0,-1 2 0,0 2 0,-1 2 0,-1 2 0,0 2 0,50 27 0,-74-29 0,0 0 0,0 1 0,-2 1 0,0 1 0,-1 0 0,-1 2 0,0 0 0,-2 0 0,-1 2 0,0 0 0,18 40 0,-19-36 0,-2 0 0,0 1 0,-2 0 0,0 1 0,-2-1 0,-2 2 0,0-1 0,1 43 0,-6-43 0,0 8 0,-8 59 0,6-83 0,-1 0 0,0 1 0,-1-1 0,0-1 0,-1 1 0,0 0 0,-1-1 0,-10 15 0,-6 3 0,-2 0 0,0-2 0,-47 40 0,-95 63 0,123-98 0,27-20 0,-1-2 0,0 0 0,-1-1 0,0-1 0,-23 8 0,-98 21 0,117-32 0,-3-1 0,-1 0 0,-46-1 0,-26 4 0,-17 4 0,-228-6 0,183-7 0,-356 2 0,514 0 0,0 0 0,1 0 0,-1 0 0,0 0 0,1 0 0,-1 0 0,0 0 0,1 0 0,-1-1 0,0 1 0,1-1 0,-1 1 0,1-1 0,-1 1 0,1-1 0,-1 0 0,1 0 0,-1 0 0,1 0 0,0 0 0,-1 0 0,1 0 0,-1-2 0,2 1 0,0 0 0,0 1 0,0-1 0,0 1 0,1-1 0,-1 1 0,0-1 0,1 1 0,0-1 0,-1 1 0,1-1 0,0 1 0,-1 0 0,1-1 0,0 1 0,0 0 0,0 0 0,0 0 0,1 0 0,-1-1 0,0 2 0,0-1 0,1 0 0,-1 0 0,0 0 0,3 0 0,37-25 0,81-38 0,-91 51 0,-1-2 0,0-1 0,-2-1 0,0-2 0,0 0 0,26-27 0,20-37 0,-94 104 0,-39 33 0,33-33 0,2 2 0,-25 29 0,36-38 0,0-1 0,-1 0 0,-24 17 0,-22 20 0,31-24 0,22-21 0,0 2 0,0-1 0,0 1 0,-10 15 0,15-19 0,0 1 0,0-1 0,1 1 0,-1-1 0,1 1 0,0 0 0,0 0 0,0 0 0,1 0 0,0-1 0,-1 1 0,1 0 0,0 0 0,1 0 0,1 8 0,-1-8 0,0 1 0,1-1 0,0 0 0,0 0 0,0 1 0,1-1 0,-1-1 0,1 1 0,0 0 0,0-1 0,0 1 0,6 4 0,51 37 0,-20-17 0,3 5 0,2-3 0,1-2 0,87 40 0,-132-68 0,-1 1 0,1-1 0,0 1 0,-1-1 0,1 0 0,0 0 0,-1 1 0,1-1 0,0 0 0,-1 0 0,1 0 0,0 0 0,0 0 0,-1 1 0,1-1 0,0-1 0,-1 1 0,1 0 0,0 0 0,0 0 0,-1 0 0,1 0 0,1-1 0,-3-12 0,-21-19 0,-52-46 0,49 49 0,-32-27 0,4 21 0,-4-2 0,-36-32 0,81 62 0,11 17 0,13 19 0,4-8 0,2-2 0,0 0 0,1 0 0,25 18 0,15 14 0,-14-21 0,-45-30 0,1 1 0,0-1 0,0 0 0,0 1 0,0-1 0,0 0 0,0 1 0,0-1 0,0 0 0,0 0 0,0 0 0,0 0 0,0 0 0,0 0 0,0 0 0,-1 0 0,1 0 0,0-1 0,1 1 0,-1-1 0,-1 0 0,1 0 0,-1 0 0,1 1 0,-1-1 0,0 0 0,1 0 0,-1 0 0,0 0 0,0 0 0,1 0 0,-1 0 0,0 0 0,0 1 0,0-1 0,0 0 0,0 0 0,-1 0 0,1 0 0,0 0 0,0 0 0,-1 0 0,1 0 0,0 0 0,-1 0 0,-5-11 0,1 0 0,-1 1 0,-1 0 0,0 0 0,-1 1 0,0 0 0,-1 0 0,0 1 0,0 0 0,-12-9 0,-32-34 0,39 35 0,-1 1 0,0 1 0,-1 0 0,-24-17 0,39 31 0,0 1 0,0-1 0,0 0 0,1 1 0,-1-1 0,0 0 0,0 0 0,1 1 0,-1-1 0,0 0 0,1 0 0,-1 0 0,1 0 0,-1 0 0,1 0 0,0 0 0,-1 0 0,1 0 0,0 0 0,0 0 0,-1 0 0,1 0 0,0 0 0,0 0 0,0-1 0,0 1 0,1 0 0,-1-1 0,1-1 0,0 0 0,1 0 0,-1 0 0,1 0 0,0 0 0,0 1 0,0-1 0,0 1 0,4-5 0,7-4 0,1 0 0,26-16 0,-37 25 0,58-34 0,-35 22 0,-1-1 0,0-2 0,-1 0 0,42-40 0,-53 44 0,1 1 0,22-15 0,17-15 0,-21 21 0,-26 23 0,-18 14 0,-30 26 0,-75 58 0,-48 41 0,117-109 0,35-24 0,1-1 0,0 1 0,0 1 0,1 0 0,-18 19 0,27-25 0,0-1 0,1 1 0,-1 0 0,0 0 0,1-1 0,0 1 0,0 0 0,0 0 0,0 1 0,0-1 0,0 0 0,1 0 0,-1 0 0,1 0 0,0 1 0,0-1 0,1 0 0,-1 0 0,0 0 0,1 1 0,0-1 0,0 0 0,0 0 0,0 0 0,0 0 0,1 0 0,-1 0 0,1-1 0,0 1 0,4 4 0,3 4 0,0-1 0,1-1 0,0 0 0,18 12 0,0 2 0,1-1 5,21 20-1375,-41-31-5456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27:34.1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9732 937 24575,'-5'1'0,"0"0"0,1 1 0,0 0 0,-1 0 0,1 0 0,0 1 0,0-1 0,-4 5 0,-9 4 0,-47 18 0,0-3 0,-82 22 0,-9 4 0,-220 65 0,221-73 0,35-11 0,-158 22 0,13-20 0,116-19 0,-1-7 0,-166-10 0,114-2 0,-514 22 0,-291-11 0,578-11 0,197 4 0,-455-8 0,483-5 0,-272-49 0,-50-25 0,379 62 0,-104-22 0,-124-37 0,146 41 0,117 24 0,-153-46 0,151 23 0,-63-18 0,-160-45 0,279 84 0,1-3 0,2-1 0,-73-46 0,-26-33 0,107 66 0,4 2 0,-12 0 0,11 8 0,-54-28 0,70 40 0,1-1 0,0-1 0,2-1 0,-23-23 0,-27-19 0,72 60 0,1-1 0,0 1 0,0-1 0,0 1 0,0-1 0,-1 0 0,1 0 0,0 1 0,0-1 0,1 0 0,-1 0 0,0 0 0,0 0 0,0 0 0,1 0 0,-1-1 0,0 1 0,1 0 0,-1 0 0,1 0 0,-1-1 0,1 1 0,0 0 0,-1 0 0,1-1 0,0 1 0,0 0 0,0-2 0,2 1 0,0 0 0,0 0 0,0 1 0,0-1 0,0 1 0,0-1 0,0 1 0,0 0 0,1 0 0,-1 0 0,0 0 0,1 0 0,-1 1 0,4-1 0,28-8 0,0 1 0,45-3 0,-9 1 0,-31 4 0,53-1 0,-42 7 0,87-13 0,207-39 0,-306 47 0,-30 4 0,-28 1 0,9 0 0,-55 0 0,-102 5 0,145-3 0,0 1 0,1 2 0,-1 0 0,1 1 0,-28 12 0,-198 68 0,223-76 0,0-2 0,-1-1 0,-47 8 0,28-7 0,41-8 0,0 1 0,1 0 0,-1 0 0,1 1 0,-1-1 0,1 1 0,-1-1 0,1 1 0,0 0 0,0 1 0,0-1 0,0 0 0,0 1 0,0 0 0,1 0 0,-1-1 0,1 1 0,-3 5 0,2-1 0,0-1 0,0 1 0,1 0 0,0 0 0,0 0 0,1 0 0,0 0 0,0 1 0,0 7 0,2 13 0,1 1 0,1-1 0,14 53 0,-9-55 0,1 0 0,20 38 0,-1 0 0,83 181 0,-104-231 0,40 104 0,-46-118 0,-1 0 0,0-1 0,0 1 0,0 0 0,0 0 0,0 0 0,0 0 0,0 0 0,0 0 0,0 0 0,0 0 0,1 0 0,-1 0 0,0 0 0,0 0 0,0 0 0,0 0 0,0 0 0,0 0 0,0 0 0,1 0 0,-1 0 0,0 0 0,0 0 0,0 0 0,0 0 0,0 0 0,0 0 0,0 0 0,0 0 0,1 0 0,-1 0 0,0 0 0,0 0 0,0 0 0,0 0 0,0 0 0,0 0 0,0 0 0,0 1 0,0-1 0,0 0 0,1 0 0,-1 0 0,0 0 0,0 0 0,0 0 0,0 0 0,0 0 0,0 0 0,0 1 0,0-1 0,2-19 0,-1-28 0,-3 4 0,-1-1 0,-2 1 0,-2 0 0,-2 0 0,-2 0 0,-21-53 0,-53-146 0,62 192 0,18 42 0,1 1 0,-1-1 0,2 0 0,-1-1 0,1 1 0,0-1 0,1 1 0,0-1 0,1 0 0,-1 0 0,2 0 0,-1-10 0,2 17 0,1-1 0,-1 1 0,1-1 0,-1 1 0,1 0 0,0-1 0,0 1 0,0 0 0,0 0 0,0 0 0,0 1 0,0-1 0,1 0 0,-1 1 0,1 0 0,-1-1 0,1 1 0,0 0 0,-1 0 0,1 1 0,3-2 0,69-14 0,-64 14 0,336-37 0,-314 35 0,-1-2 0,0-1 0,0-1 0,36-15 0,-32 10 0,1 2 0,59-11 0,-2 3 0,-60 11 0,48-5 0,-65 17 0,-20 7 0,-28 18 0,24-22 0,-34 34 0,-45 61 0,25-28 0,-65 94 0,38-53 0,49-61 0,-2-2 0,-3-1 0,-1-2 0,-64 51 0,102-94 0,-23 12 0,20-23 0,8-18 0,6-1 0,1 0 0,1 0 0,1 0 0,1 1 0,17-34 0,2-8 0,-14 32 0,-2 0 0,-1-2 0,-1 1 0,-2-1 0,2-43 0,-8 65 0,1-1 0,0 0 0,1 0 0,6-18 0,-8 29 0,0 0 0,1 0 0,-1 0 0,1 0 0,0 1 0,0-1 0,0 0 0,0 1 0,0-1 0,5-3 0,-6 5 0,1 0 0,-1 0 0,1 0 0,-1 1 0,1-1 0,-1 0 0,1 1 0,0 0 0,-1-1 0,1 1 0,0 0 0,-1 0 0,1 0 0,0 0 0,-1 0 0,1 0 0,0 0 0,-1 1 0,1-1 0,-1 0 0,1 1 0,2 1 0,74 34-1365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6:57:03.0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0 550 24575,'15'-1'0,"-1"-1"0,0 0 0,0-2 0,0 1 0,22-10 0,18-4 0,81-15 0,134-38 0,1-5 0,-105 24 0,-109 32 0,1 2 0,67-11 0,-25 8 0,-62 11 0,65-6 0,-8 4 0,105-25 0,-86 14 0,-65 12 0,-17 3 0,-1 2 0,36-2 0,237-15 0,-73 10 0,59-1 0,36-1 0,-172 3 0,197 10 0,-160 4 0,2077-3 0,-2112 12 0,-22-1 0,-92-9 0,54 0 0,123 19 0,200 23 0,-399-42 0,60 2 0,-43-4 0,0 3 0,0 1 0,42 10 0,231 43 0,-252-49 0,220 24 0,30-9 0,27 18 0,-127-12 0,-204-29 0,0 0 0,0 0 0,0 0 0,-1 1 0,1 0 0,0-1 0,0 1 0,-1 0 0,1 0 0,0 0 0,-1 1 0,1-1 0,-1 1 0,1-1 0,-1 1 0,0 0 0,2 2 0,-3-2 0,-1 0 0,1 0 0,-1-1 0,1 1 0,-1 0 0,0 0 0,0 0 0,0 0 0,0 0 0,0 0 0,-1 0 0,1 0 0,0 0 0,-1 0 0,0 0 0,1-1 0,-1 1 0,0 0 0,0 0 0,0-1 0,0 1 0,0 0 0,0-1 0,-1 1 0,-1 1 0,-132 154 0,101-122 0,1 2 0,1 1 0,-51 84 0,80-115 0,0 0 0,0 0 0,0 0 0,1 1 0,-2 9 0,4-16 0,-1 0 0,1 0 0,0 0 0,0 0 0,0 0 0,0 0 0,0 0 0,0 0 0,1 0 0,-1 0 0,0 0 0,0 0 0,1 0 0,-1 0 0,0 0 0,1 0 0,-1-1 0,1 1 0,1 1 0,-2-1 0,1-1 0,0 1 0,1-1 0,-1 0 0,0 1 0,0-1 0,0 0 0,0 0 0,0 0 0,0 0 0,0 0 0,0 0 0,0 0 0,0 0 0,0 0 0,1-1 0,-1 1 0,0 0 0,0-1 0,0 1 0,0 0 0,1-2 0,16-7 0,-1-1 0,0-1 0,0-1 0,-2 0 0,16-15 0,5-4 0,-3 6 0,55-50 0,-80 67 0,0 0 0,0-1 0,-1 0 0,-1 0 0,0-1 0,0 0 0,9-20 0,52-133 0,-60 147 0,1 0 0,1 1 0,0 0 0,1 1 0,0 0 0,20-21 0,81-65 0,-29 30 0,-80 68 0,-1 0 0,1 0 0,1 0 0,-1 0 0,0 1 0,0-1 0,1 1 0,-1-1 0,0 1 0,1 0 0,-1 0 0,1 0 0,0 1 0,-1-1 0,1 1 0,0-1 0,-1 1 0,1 0 0,0 0 0,0 0 0,-1 0 0,1 0 0,0 1 0,-1-1 0,1 1 0,0 0 0,-1 0 0,1 0 0,-1 0 0,1 0 0,-1 0 0,0 1 0,4 2 0,5 6 0,1 0 0,-2 1 0,0 0 0,0 1 0,9 14 0,16 18 0,-9-19 0,2-2 0,41 29 0,-35-29 0,47 44 0,-38-29 0,95 62 0,-90-68 0,-2 3 0,47 43 0,-31-21 0,-61-56 0,-1-1 0,0 0 0,0 0 0,1 0 0,-1 1 0,0-1 0,0 0 0,0 0 0,1 1 0,-1-1 0,0 0 0,0 1 0,0-1 0,0 0 0,0 1 0,1-1 0,-1 0 0,0 1 0,0-1 0,0 0 0,0 1 0,0-1 0,0 0 0,0 1 0,0-1 0,0 0 0,0 1 0,0-1 0,-1 0 0,1 1 0,0-1 0,0 0 0,0 0 0,0 1 0,0-1 0,-1 0 0,1 1 0,0-1 0,-17 6 0,-28-6 0,40 0 0,-537-4 0,418 4 0,95 1 0,-53 10 0,-22 2 0,-48-1 0,-25 0 0,176-12 0,1 0 0,-1 0 0,1 1 0,-1-1 0,1 0 0,-1 0 0,1-1 0,-1 1 0,1 0 0,-1 0 0,1 0 0,-1 0 0,1 0 0,-1 0 0,1-1 0,-1 1 0,1 0 0,0 0 0,-1-1 0,1 1 0,-1 0 0,1 0 0,0-1 0,-1 1 0,1-1 0,0 1 0,-1 0 0,1-1 0,0 1 0,0-1 0,-1 1 0,1 0 0,0-1 0,0 1 0,0-1 0,0 1 0,-1-2 0,10-21 0,32-28 0,-34 43 0,22-24 0,53-44 0,-45 44 0,53-56 0,-81 80 0,-1-1 0,1 0 0,12-18 0,-17 21 0,0 0 0,1 0 0,-1 0 0,1 0 0,1 1 0,-1 0 0,1 0 0,0 1 0,0-1 0,0 1 0,0 1 0,1-1 0,10-3 0,-10 5 0,1 0 0,-1 0 0,1 1 0,-1 1 0,1-1 0,0 1 0,-1 0 0,1 1 0,0 0 0,10 2 0,4 4 0,0 0 0,23 12 0,11 3 0,-7-4 0,55 27 0,-104-45 0,1 0 0,-1 0 0,0 0 0,1 0 0,-1 0 0,0 0 0,1 1 0,-1-1 0,0 0 0,1 0 0,-1 0 0,0 0 0,1 0 0,-1 1 0,0-1 0,1 0 0,-1 0 0,0 0 0,0 1 0,1-1 0,-1 0 0,0 0 0,0 1 0,0-1 0,1 0 0,-1 1 0,0-1 0,0 0 0,0 1 0,0-1 0,0 0 0,0 1 0,0-1 0,0 0 0,1 1 0,-1-1 0,0 0 0,0 1 0,-1-1 0,1 0 0,0 1 0,0-1 0,0 0 0,0 1 0,0-1 0,-19 7 0,-29-4 0,47-3 0,-433-1 0,424 2 0,9 2 0,18 8 0,39 10 0,-52-20 0,50 14 0,0-2 0,92 10 0,-86-15 0,50 17 0,-59-13 0,-46-11 0,0 1 0,0-1 0,-1 0 0,1 1 0,0 0 0,8 5 0,-13-7 0,0 0 0,0 1 0,1-1 0,-1 0 0,0 0 0,0 0 0,0 1 0,1-1 0,-1 0 0,0 0 0,0 0 0,0 1 0,0-1 0,0 0 0,0 0 0,1 1 0,-1-1 0,0 0 0,0 0 0,0 1 0,0-1 0,0 0 0,0 1 0,0-1 0,0 0 0,0 0 0,0 1 0,0-1 0,0 0 0,-1 0 0,1 1 0,0-1 0,0 0 0,0 0 0,0 1 0,0-1 0,0 0 0,-1 0 0,1 1 0,0-1 0,0 0 0,-24 11 0,-19-2 0,-1-2 0,0-2 0,-61 0 0,4-1 0,-60 14 0,70-7 0,-99-1 0,169-9 0,-1 1 0,1 1 0,0 1 0,-33 11 0,-43 7 0,-14-3-1365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22:52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1953 24575,'-2'-23'0,"-1"1"0,-1 0 0,-1-1 0,-1 2 0,-1-1 0,-1 1 0,-19-37 0,13 28 0,2 0 0,-15-51 0,12 18 0,2-1 0,3 0 0,-2-99 0,10 78 0,0 52 0,1 0 0,2 0 0,1 0 0,10-51 0,-6 66 0,2 1 0,-1 1 0,2 0 0,0 0 0,14-17 0,14-28 0,-12 22 0,1 2 0,1 1 0,51-50 0,-29 34 0,2 3 0,2 2 0,2 3 0,2 2 0,2 2 0,65-32 0,-32 20 0,-57 31 0,1 2 0,76-31 0,-59 32 0,2 1 0,1 3 0,-1 3 0,2 1 0,96-2 0,535 13 0,-649 0 0,0 1 0,0 2 0,0 2 0,-1 2 0,0 1 0,0 2 0,50 21 0,-60-19 0,0 1 0,-1 1 0,-1 1 0,-1 2 0,0 0 0,-1 2 0,-1 0 0,-1 2 0,36 45 0,-32-27 0,-1 0 0,-3 2 0,31 78 0,20 72 0,-20-27 0,-47-139 0,-2 1 0,-1 0 0,1 31 0,3 37 0,1-19 0,-5 145 0,-5-115 0,2-96 0,0 1 0,-1-1 0,-1 1 0,0-1 0,0 1 0,-1-1 0,0 0 0,-1 0 0,0 0 0,0-1 0,-1 1 0,-8 11 0,-5 1 0,0-1 0,-1 0 0,-29 23 0,41-37 0,-6 4 0,1 0 0,0 1 0,1 1 0,0 0 0,1 0 0,1 1 0,-11 22 0,20-36 0,0 0 0,0 0 0,0 0 0,0-1 0,0 1 0,0 0 0,0 0 0,0 0 0,0 0 0,0 0 0,0 0 0,0 0 0,0-1 0,0 1 0,0 0 0,0 0 0,0 0 0,0 0 0,0 0 0,0 0 0,0 0 0,0-1 0,0 1 0,-1 0 0,1 0 0,0 0 0,0 0 0,0 0 0,0 0 0,0 0 0,0 0 0,0 0 0,0-1 0,0 1 0,0 0 0,-1 0 0,1 0 0,0 0 0,0 0 0,0 0 0,0 0 0,0 0 0,0 0 0,0 0 0,-1 0 0,1 0 0,0 0 0,0 0 0,0 0 0,0 0 0,0 0 0,0 0 0,-1 0 0,1 0 0,0 0 0,0 0 0,0 0 0,0 0 0,0 0 0,0 1 0,-3-23 0,1-24 0,2 1 0,-2 0 0,-12-67 0,8 77 0,2 7 0,-2 0 0,-12-39 0,2-11 0,13 58 0,2 18 0,1 7 0,3 36 0,3 0 0,1-1 0,13 42 0,-8-34 0,10 79 0,-21-108 0,2 0 0,0 0 0,1 0 0,1 0 0,8 23 0,-11-40 0,-1 0 0,1 0 0,0 0 0,-1 0 0,1 0 0,0 0 0,0-1 0,0 1 0,0 0 0,1-1 0,-1 0 0,0 1 0,1-1 0,-1 0 0,1 0 0,-1-1 0,1 1 0,-1 0 0,1-1 0,-1 0 0,1 1 0,0-1 0,-1 0 0,1 0 0,0-1 0,-1 1 0,1 0 0,-1-1 0,5-1 0,11-3 0,-1 0 0,0-1 0,21-11 0,-17 7 0,68-34 0,-60 28 0,0 2 0,39-14 0,-42 19 0,-1-2 0,0-1 0,-2-1 0,1-1 0,-1-1 0,35-30 0,-58 45 0,0 0 0,1 0 0,-1 0 0,0-1 0,1 1 0,-1 0 0,0 0 0,1 0 0,-1 0 0,0-1 0,0 1 0,1 0 0,-1 0 0,0-1 0,0 1 0,1 0 0,-1 0 0,0-1 0,0 1 0,0 0 0,0-1 0,1 1 0,-1 0 0,0-1 0,0 1 0,0 0 0,0-1 0,0 1 0,0 0 0,0-1 0,0 1 0,0 0 0,0-1 0,0 1 0,0 0 0,0-1 0,0 1 0,0 0 0,0-1 0,-1 1 0,1-1 0,-17 0 0,-24 9 0,-11 7 0,39-12 0,0 0 0,0 1 0,0 0 0,1 1 0,0 1 0,0 0 0,0 0 0,0 1 0,-12 11 0,-73 54 0,78-59 0,-1 0 0,0-2 0,-43 17 0,9-4 0,24-8 0,24-12 0,0 1 0,0-2 0,-1 1 0,0-1 0,0 0 0,0 0 0,0-1 0,0 0 0,-1 0 0,1-1 0,-1 0 0,1 0 0,-9 0 0,14-2 0,0 0 0,0 0 0,0 0 0,0 0 0,1 0 0,-1 0 0,0-1 0,1 1 0,-1-1 0,1 1 0,-1-1 0,1 1 0,0-1 0,-1 0 0,1 1 0,0-1 0,0 0 0,1 0 0,-1 0 0,0 0 0,0 0 0,1 0 0,0 0 0,-1 0 0,1 0 0,0-4 0,0-65 0,1 55 0,0-22 0,-2 0 0,-2 0 0,-8-45 0,3 42 0,-1 1 0,-1 0 0,-3 1 0,-20-44 0,32 110 0,7-6 0,1 0 0,1-1 0,1 0 0,19 33 0,-17-34 0,-1 1 0,0 0 0,-2 0 0,11 39 0,-11-30 0,1 0 0,2-1 0,0-1 0,29 51 0,-39-76 0,1 0 0,-1 0 0,0-1 0,0 1 0,1 0 0,-1 0 0,1-1 0,-1 1 0,1-1 0,0 1 0,0-1 0,0 0 0,-1 1 0,1-1 0,0 0 0,1 0 0,-1-1 0,0 1 0,0 0 0,0-1 0,0 1 0,1-1 0,-1 0 0,0 0 0,0 0 0,1 0 0,-1 0 0,0 0 0,0 0 0,0-1 0,1 1 0,-1-1 0,0 0 0,0 1 0,4-3 0,8-4 0,-1-1 0,0 0 0,-1-1 0,17-14 0,-2 2 0,1 3 0,1 2 0,48-20 0,-10 6 0,-11 12 126,-19 7-1617,-22 6-5335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24:03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24575,'-3'3'0,"1"0"0,-1 1 0,1-1 0,0 1 0,1-1 0,-1 1 0,1-1 0,-1 1 0,1 0 0,0 0 0,0 0 0,0 6 0,-2 54 0,3-45 0,0 154 0,2-80 0,-17 160 0,9-203 0,3 1 0,1-1 0,3 0 0,3 0 0,1 0 0,3 0 0,1-1 0,3 0 0,2-1 0,2 0 0,2-1 0,3-1 0,45 77 0,-38-76 0,-8-13 0,1 0 0,34 39 0,-23-36 0,112 121 0,-121-137 0,1 0 0,1-1 0,0-1 0,50 26 0,-26-22 0,0-3 0,2-1 0,0-3 0,1-2 0,90 13 0,-7-11 0,2-6 0,213-11 0,-327-1 0,1 0 0,-1-2 0,0 0 0,0-1 0,0-2 0,-1 0 0,32-16 0,-38 15 0,-2-1 0,1 0 0,-1-2 0,0 1 0,-1-1 0,0-1 0,-1-1 0,-1 0 0,0 0 0,18-28 0,35-47 0,-48 68 0,0-1 0,-2 0 0,0 0 0,14-33 0,-14 20 0,-2 0 0,-1-1 0,-1 0 0,-3 0 0,-1-1 0,-1 0 0,-1-72 0,-3 20 0,15-120 0,-8 115 0,-8-145 0,-3 99 0,1 30 0,5-117 0,-2 219 0,0 1 0,0 0 0,1-1 0,-1 1 0,6-11 0,-7 16 0,1 0 0,-1 1 0,1-1 0,-1 0 0,1 1 0,-1-1 0,1 0 0,-1 1 0,1-1 0,-1 0 0,1 1 0,0-1 0,-1 1 0,1-1 0,0 1 0,0-1 0,-1 1 0,1 0 0,0-1 0,1 1 0,-1 0 0,0 0 0,0 1 0,0-1 0,0 0 0,0 1 0,0-1 0,0 1 0,0-1 0,0 1 0,0-1 0,0 1 0,0 0 0,0-1 0,-1 1 0,1 0 0,0 0 0,-1 0 0,1 0 0,0 0 0,-1 0 0,1 1 0,58 101 0,-40-66 0,2-1 0,40 52 0,-33-58 0,1-1 0,51 39 0,-18-17 0,-50-43 0,-19-23 0,-22-26 0,28 39 0,-94-149 0,89 140 0,-43-57 0,20 32 0,18 23 0,-2 1 0,1 1 0,-2 0 0,1 0 0,-2 1 0,1 1 0,-1 1 0,-1 0 0,1 1 0,-24-8 0,36 15 0,1-1 0,-1 1 0,0 0 0,1 0 0,-1 0 0,0 0 0,1 0 0,-1 1 0,0-1 0,1 1 0,-1-1 0,1 1 0,-1 0 0,1 0 0,-1 0 0,1 1 0,0-1 0,0 1 0,-1-1 0,1 1 0,-2 2 0,-40 47 0,25-26 0,-10 9 0,15-16 0,-1-1 0,0 0 0,-19 14 0,18-16 0,0 1 0,1 1 0,-15 21 0,3-4 0,-11 20 0,30-40 0,-1-1 0,0-1 0,-1 1 0,-11 10 0,13-18 0,15-18 0,16-19 0,23-19 0,40-60 0,-52 63 0,2 2 0,43-43 0,-76 85 0,1 0 0,0 1 0,0 0 0,0 0 0,1 0 0,-1 0 0,1 1 0,-1-1 0,1 1 0,0 0 0,0 1 0,0-1 0,0 1 0,0 0 0,0 0 0,0 1 0,0-1 0,11 2 0,-10 0 0,1 0 0,0 1 0,-1-1 0,0 2 0,1-1 0,-1 1 0,0 0 0,0 0 0,-1 0 0,1 1 0,-1 0 0,1 0 0,-1 1 0,5 5 0,53 49 0,-43-43 0,-1 2 0,-1 0 0,26 35 0,-31-37 0,1 0 0,25 23 0,11 12 0,-13-13-1365,-23-27-5461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26:50.5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12824 0 24575,'-37'2'0,"-1"2"0,-52 12 0,-32 4 0,55-15 0,1 2 0,-123 32 0,157-30 0,0-2 0,0-2 0,-58 3 0,-102-10 0,69 0 0,-1414 2 0,1348-12 0,14 0 0,-25 0 0,-17 0 0,-130 14 0,-259-4 0,393-9 0,-95-1 0,-513 12 0,768 4 0,0 1 0,0 3 0,-61 17 0,17-3 0,-248 42 0,-43-4 0,266-37 0,-177 42 0,248-46 0,1 3 0,1 1 0,1 3 0,-77 56 0,-52 28 0,-499 226 0,646-325 0,-60 14 0,28-8 0,-102 27 0,-52 16 0,170-45 0,-507 171 0,516-171 0,0 1 0,0 1 0,2 2 0,0 2 0,-61 48 0,-109 94 0,-39 13 0,133-93 0,-87 75 0,-17 14 0,3-2 0,168-135 0,35-28 0,-1 0 0,1 0 0,0 1 0,1 0 0,0 0 0,0 1 0,1 0 0,0 1 0,0 0 0,-6 15 0,-5 24 0,4 1 0,-13 71 0,6-23 0,10-49 0,-2-1 0,-21 50 0,26-81 0,0-1 0,-1 0 0,0-1 0,-1 0 0,-1 0 0,0-1 0,-1 0 0,-1-1 0,-17 14 0,12-13 0,-2 2 0,1 0 0,-30 32 0,43-39 0,-1 0 0,1 0 0,1 0 0,-1 1 0,2 0 0,-1 0 0,1 0 0,1 1 0,-3 14 0,-33 150 0,-75 213 0,104-365 0,-1-1 0,-19 29 0,18-31 0,0 0 0,1 0 0,-7 24 0,-27 117 0,34-113 0,-1-1 0,-3-1 0,-1 0 0,-31 58 0,32-75 0,-21 59 0,27-62 0,-1-1 0,-1 0 0,-19 30 0,5-22 0,-1 0 0,-58 55 0,57-63 0,1 1 0,2 1 0,1 2 0,-27 42 0,37-49 0,-11 20 0,-22 52 0,-13 43 0,-32 82 0,56-135 0,23-59 0,1 1 0,1-1 0,-9 43 0,7-20 0,-1 1 0,-38 83 0,51-131 0,-6 15 0,1 1 0,0 0 0,2 0 0,0 0 0,-2 31 0,8 93 0,0-54 0,-3 1163 0,5-1165 0,26 145 0,-17-142 0,47 200 0,-4-31 0,-31-130 0,-12-69 0,10 109 0,-21 188 0,-1-25 0,2-291 0,2 0 0,2 0 0,1-1 0,23 58 0,-16-53 0,-3 1 0,15 85 0,-16-56 0,36 117 0,6 36 0,-41-138-682,3 171-1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26:52.7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1 24575,'-1'45'0,"0"-9"0,2-1 0,1 0 0,11 60 0,-9-74-341,-2 0 0,0 0-1,0 22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27:09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0 285 24575,'1'-4'0,"0"1"0,0 0 0,1 0 0,-1 0 0,1-1 0,0 1 0,0 0 0,0 1 0,0-1 0,0 0 0,1 1 0,2-4 0,34-28 0,-21 23 0,0 0 0,34-13 0,1-1 0,-30 16 0,1 0 0,0 1 0,0 2 0,1 0 0,0 2 0,0 1 0,47 0 0,23-5 0,116-4 0,-14 1 0,173-37 0,-265 40 0,140 6 0,-124 3 0,-73 0 0,0 2 0,0 2 0,0 2 0,-1 2 0,0 2 0,-1 2 0,-1 2 0,0 2 0,50 27 0,-74-29 0,0 0 0,0 1 0,-2 1 0,0 1 0,-1 0 0,-1 2 0,0 0 0,-2 0 0,-1 2 0,0 0 0,18 40 0,-19-36 0,-2 0 0,0 1 0,-2 0 0,0 1 0,-2-1 0,-2 2 0,0-1 0,1 43 0,-6-43 0,0 8 0,-8 59 0,6-83 0,-1 0 0,0 1 0,-1-1 0,0-1 0,-1 1 0,0 0 0,-1-1 0,-10 15 0,-6 3 0,-2 0 0,0-2 0,-47 40 0,-95 63 0,123-98 0,27-20 0,-1-2 0,0 0 0,-1-1 0,0-1 0,-23 8 0,-98 21 0,117-32 0,-3-1 0,-1 0 0,-46-1 0,-26 4 0,-17 4 0,-228-6 0,183-7 0,-356 2 0,514 0 0,0 0 0,1 0 0,-1 0 0,0 0 0,1 0 0,-1 0 0,0 0 0,1 0 0,-1-1 0,0 1 0,1-1 0,-1 1 0,1-1 0,-1 1 0,1-1 0,-1 0 0,1 0 0,-1 0 0,1 0 0,0 0 0,-1 0 0,1 0 0,-1-2 0,2 1 0,0 0 0,0 1 0,0-1 0,0 1 0,1-1 0,-1 1 0,0-1 0,1 1 0,0-1 0,-1 1 0,1-1 0,0 1 0,-1 0 0,1-1 0,0 1 0,0 0 0,0 0 0,0 0 0,1 0 0,-1-1 0,0 2 0,0-1 0,1 0 0,-1 0 0,0 0 0,3 0 0,37-25 0,81-38 0,-91 51 0,-1-2 0,0-1 0,-2-1 0,0-2 0,0 0 0,26-27 0,20-37 0,-94 104 0,-39 33 0,33-33 0,2 2 0,-25 29 0,36-38 0,0-1 0,-1 0 0,-24 17 0,-22 20 0,31-24 0,22-21 0,0 2 0,0-1 0,0 1 0,-10 15 0,15-19 0,0 1 0,0-1 0,1 1 0,-1-1 0,1 1 0,0 0 0,0 0 0,0 0 0,1 0 0,0-1 0,-1 1 0,1 0 0,0 0 0,1 0 0,1 8 0,-1-8 0,0 1 0,1-1 0,0 0 0,0 0 0,0 1 0,1-1 0,-1-1 0,1 1 0,0 0 0,0-1 0,0 1 0,6 4 0,51 37 0,-20-17 0,3 5 0,2-3 0,1-2 0,87 40 0,-132-68 0,-1 1 0,1-1 0,0 1 0,-1-1 0,1 0 0,0 0 0,-1 1 0,1-1 0,0 0 0,-1 0 0,1 0 0,0 0 0,0 0 0,-1 1 0,1-1 0,0-1 0,-1 1 0,1 0 0,0 0 0,0 0 0,-1 0 0,1 0 0,1-1 0,-3-12 0,-21-19 0,-52-46 0,49 49 0,-32-27 0,4 21 0,-4-2 0,-36-32 0,81 62 0,11 17 0,13 19 0,4-8 0,2-2 0,0 0 0,1 0 0,25 18 0,15 14 0,-14-21 0,-45-30 0,1 1 0,0-1 0,0 0 0,0 1 0,0-1 0,0 0 0,0 1 0,0-1 0,0 0 0,0 0 0,0 0 0,0 0 0,0 0 0,0 0 0,0 0 0,-1 0 0,1 0 0,0-1 0,1 1 0,-1-1 0,-1 0 0,1 0 0,-1 0 0,1 1 0,-1-1 0,0 0 0,1 0 0,-1 0 0,0 0 0,0 0 0,1 0 0,-1 0 0,0 0 0,0 1 0,0-1 0,0 0 0,0 0 0,-1 0 0,1 0 0,0 0 0,0 0 0,-1 0 0,1 0 0,0 0 0,-1 0 0,-5-11 0,1 0 0,-1 1 0,-1 0 0,0 0 0,-1 1 0,0 0 0,-1 0 0,0 1 0,0 0 0,-12-9 0,-32-34 0,39 35 0,-1 1 0,0 1 0,-1 0 0,-24-17 0,39 31 0,0 1 0,0-1 0,0 0 0,1 1 0,-1-1 0,0 0 0,0 0 0,1 1 0,-1-1 0,0 0 0,1 0 0,-1 0 0,1 0 0,-1 0 0,1 0 0,0 0 0,-1 0 0,1 0 0,0 0 0,0 0 0,-1 0 0,1 0 0,0 0 0,0 0 0,0-1 0,0 1 0,1 0 0,-1-1 0,1-1 0,0 0 0,1 0 0,-1 0 0,1 0 0,0 0 0,0 1 0,0-1 0,0 1 0,4-5 0,7-4 0,1 0 0,26-16 0,-37 25 0,58-34 0,-35 22 0,-1-1 0,0-2 0,-1 0 0,42-40 0,-53 44 0,1 1 0,22-15 0,17-15 0,-21 21 0,-26 23 0,-18 14 0,-30 26 0,-75 58 0,-48 41 0,117-109 0,35-24 0,1-1 0,0 1 0,0 1 0,1 0 0,-18 19 0,27-25 0,0-1 0,1 1 0,-1 0 0,0 0 0,1-1 0,0 1 0,0 0 0,0 0 0,0 1 0,0-1 0,0 0 0,1 0 0,-1 0 0,1 0 0,0 1 0,0-1 0,1 0 0,-1 0 0,0 0 0,1 1 0,0-1 0,0 0 0,0 0 0,0 0 0,0 0 0,1 0 0,-1 0 0,1-1 0,0 1 0,4 4 0,3 4 0,0-1 0,1-1 0,0 0 0,18 12 0,0 2 0,1-1 5,21 20-1375,-41-31-5456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5:56:16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0 496 24575,'3'-1'0,"0"0"0,0-1 0,-1 1 0,1-1 0,0 0 0,-1 1 0,1-2 0,-1 1 0,0 0 0,0 0 0,1-1 0,-2 1 0,3-4 0,7-6 0,32-30 0,123-109 0,-142 132 0,0 2 0,2 0 0,0 2 0,0 1 0,42-16 0,51-7 0,187-34 0,-88 47 0,-102 14 0,207 3 0,-192 9 0,-93 0 0,56 10 0,-34-4 0,30 8 0,-2 4 0,141 51 0,-80-23 0,151 69 0,-173-62 0,-69-28 0,-1 3 0,57 41 0,-71-44 0,-31-19 0,-1 0 0,-1 1 0,1 0 0,-1 1 0,-1 0 0,0 1 0,9 13 0,47 87 0,-3-4 0,-50-90 0,16 21 0,-1 3 0,35 70 0,21 97 0,-73-179 0,-3 1 0,0 1 0,-2-1 0,-1 1 0,0 38 0,-4-54 0,-6 169 0,3-153 0,-2 1 0,-1 0 0,-18 53 0,-17 43 0,-36 91 0,66-195 0,-1 0 0,-1-1 0,-2 0 0,0-1 0,-1-1 0,-32 34 0,-3-9 0,-2-2 0,-1-2 0,-95 54 0,-194 74 0,318-158 0,-1-1 0,-1-1 0,1-2 0,-1-1 0,-37 6 0,-61 9 0,86-13 0,0-2 0,-75 3 0,-4-9 0,-147-4 0,174-8 0,48 5 0,-48-1 0,-52-4 0,-7-2 0,131 12 0,-1-1 0,1-1 0,1-1 0,-30-9 0,27 7 0,0 0 0,-1 2 0,-25-3 0,-40-5 0,-14 1 0,90 10 0,0 1 0,1-1 0,-1-1 0,0 0 0,1 0 0,-1-1 0,1 0 0,-19-9 0,28 11 0,1 1 0,-1-1 0,0 1 0,1-1 0,-1 1 0,1-1 0,-1 1 0,1-1 0,-1 1 0,1-1 0,-1 1 0,1-1 0,0 0 0,-1 1 0,1-1 0,0 0 0,-1 1 0,1-1 0,0 0 0,0 0 0,0 1 0,0-1 0,0 0 0,0 1 0,0-1 0,0 0 0,0 0 0,0 1 0,0-1 0,0 0 0,0 0 0,1 1 0,-1-1 0,0 0 0,1 1 0,-1-1 0,0 0 0,1 1 0,-1-1 0,1 1 0,-1-1 0,1 1 0,-1-1 0,1 1 0,-1-1 0,1 1 0,-1-1 0,1 1 0,0-1 0,-1 1 0,1 0 0,0 0 0,-1-1 0,1 1 0,1 0 0,47-21 0,-41 19 0,85-29 0,-60 22 0,0-2 0,-1-1 0,43-23 0,15-16 0,124-53 0,-157 74 0,-45 23 0,1-1 0,0 2 0,15-6 0,-7-1 0,-20 9 0,-16 5 0,-50 17 0,2 4 0,-119 57 0,157-67 0,11-5 0,0 2 0,1-1 0,1 2 0,0 0 0,-13 13 0,12-10 0,-1-2 0,0 1 0,-24 14 0,-128 63 0,162-87 0,0 0 0,0 0 0,0 0 0,1 0 0,-1 1 0,1 0 0,0-1 0,-1 1 0,1 1 0,0-1 0,1 0 0,-1 1 0,-3 6 0,5-8 0,0 0 0,1 0 0,-1 0 0,1 1 0,-1-1 0,1 0 0,0 0 0,0 1 0,0-1 0,0 0 0,1 1 0,-1-1 0,1 0 0,-1 0 0,1 0 0,0 1 0,0-1 0,0 0 0,0 0 0,0 0 0,0 0 0,0 0 0,1-1 0,-1 1 0,1 0 0,-1-1 0,4 4 0,22 19 0,56 38 0,-56-44 0,-1 2 0,43 40 0,142 138 0,-185-171 0,-20-20 0,1 0 0,0 0 0,0-1 0,15 10 0,-22-16 0,0 0 0,0 0 0,0 0 0,0 0 0,0 0 0,0 0 0,0 0 0,0 0 0,-1-1 0,1 1 0,0 0 0,0 0 0,0 0 0,0 0 0,0 0 0,0 0 0,0 0 0,0 0 0,0-1 0,1 1 0,-1 0 0,0 0 0,0 0 0,0 0 0,0 0 0,0 0 0,0 0 0,0 0 0,0 0 0,0 0 0,0-1 0,0 1 0,0 0 0,0 0 0,0 0 0,0 0 0,0 0 0,1 0 0,-1 0 0,0 0 0,0 0 0,0 0 0,0 0 0,0 0 0,0 0 0,0 0 0,0 0 0,1 0 0,-1 0 0,0 0 0,0 0 0,0 0 0,0 0 0,0 0 0,0 0 0,0 0 0,0 0 0,1 0 0,-1 0 0,0 0 0,0 0 0,0 0 0,0 0 0,0 0 0,0 0 0,0 0 0,0 0 0,0 0 0,1 1 0,-6-15 0,-10-13 0,-6-2 0,-1 1 0,-1 1 0,-1 0 0,-1 2 0,-52-40 0,28 26 0,39 29 0,-1 1 0,0 1 0,-1-1 0,-23-11 0,16 8 0,0 0 0,0-1 0,2-1 0,-1 0 0,-24-28 0,-44-60-1365,74 84-5461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27:34.1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9732 937 24575,'-5'1'0,"0"0"0,1 1 0,0 0 0,-1 0 0,1 0 0,0 1 0,0-1 0,-4 5 0,-9 4 0,-47 18 0,0-3 0,-82 22 0,-9 4 0,-220 65 0,221-73 0,35-11 0,-158 22 0,13-20 0,116-19 0,-1-7 0,-166-10 0,114-2 0,-514 22 0,-291-11 0,578-11 0,197 4 0,-455-8 0,483-5 0,-272-49 0,-50-25 0,379 62 0,-104-22 0,-124-37 0,146 41 0,117 24 0,-153-46 0,151 23 0,-63-18 0,-160-45 0,279 84 0,1-3 0,2-1 0,-73-46 0,-26-33 0,107 66 0,4 2 0,-12 0 0,11 8 0,-54-28 0,70 40 0,1-1 0,0-1 0,2-1 0,-23-23 0,-27-19 0,72 60 0,1-1 0,0 1 0,0-1 0,0 1 0,0-1 0,-1 0 0,1 0 0,0 1 0,0-1 0,1 0 0,-1 0 0,0 0 0,0 0 0,0 0 0,1 0 0,-1-1 0,0 1 0,1 0 0,-1 0 0,1 0 0,-1-1 0,1 1 0,0 0 0,-1 0 0,1-1 0,0 1 0,0 0 0,0-2 0,2 1 0,0 0 0,0 0 0,0 1 0,0-1 0,0 1 0,0-1 0,0 1 0,0 0 0,1 0 0,-1 0 0,0 0 0,1 0 0,-1 1 0,4-1 0,28-8 0,0 1 0,45-3 0,-9 1 0,-31 4 0,53-1 0,-42 7 0,87-13 0,207-39 0,-306 47 0,-30 4 0,-28 1 0,9 0 0,-55 0 0,-102 5 0,145-3 0,0 1 0,1 2 0,-1 0 0,1 1 0,-28 12 0,-198 68 0,223-76 0,0-2 0,-1-1 0,-47 8 0,28-7 0,41-8 0,0 1 0,1 0 0,-1 0 0,1 1 0,-1-1 0,1 1 0,-1-1 0,1 1 0,0 0 0,0 1 0,0-1 0,0 0 0,0 1 0,0 0 0,1 0 0,-1-1 0,1 1 0,-3 5 0,2-1 0,0-1 0,0 1 0,1 0 0,0 0 0,0 0 0,1 0 0,0 0 0,0 1 0,0 7 0,2 13 0,1 1 0,1-1 0,14 53 0,-9-55 0,1 0 0,20 38 0,-1 0 0,83 181 0,-104-231 0,40 104 0,-46-118 0,-1 0 0,0-1 0,0 1 0,0 0 0,0 0 0,0 0 0,0 0 0,0 0 0,0 0 0,0 0 0,0 0 0,1 0 0,-1 0 0,0 0 0,0 0 0,0 0 0,0 0 0,0 0 0,0 0 0,0 0 0,1 0 0,-1 0 0,0 0 0,0 0 0,0 0 0,0 0 0,0 0 0,0 0 0,0 0 0,0 0 0,1 0 0,-1 0 0,0 0 0,0 0 0,0 0 0,0 0 0,0 0 0,0 0 0,0 0 0,0 1 0,0-1 0,0 0 0,1 0 0,-1 0 0,0 0 0,0 0 0,0 0 0,0 0 0,0 0 0,0 0 0,0 1 0,0-1 0,2-19 0,-1-28 0,-3 4 0,-1-1 0,-2 1 0,-2 0 0,-2 0 0,-2 0 0,-21-53 0,-53-146 0,62 192 0,18 42 0,1 1 0,-1-1 0,2 0 0,-1-1 0,1 1 0,0-1 0,1 1 0,0-1 0,1 0 0,-1 0 0,2 0 0,-1-10 0,2 17 0,1-1 0,-1 1 0,1-1 0,-1 1 0,1 0 0,0-1 0,0 1 0,0 0 0,0 0 0,0 0 0,0 1 0,0-1 0,1 0 0,-1 1 0,1 0 0,-1-1 0,1 1 0,0 0 0,-1 0 0,1 1 0,3-2 0,69-14 0,-64 14 0,336-37 0,-314 35 0,-1-2 0,0-1 0,0-1 0,36-15 0,-32 10 0,1 2 0,59-11 0,-2 3 0,-60 11 0,48-5 0,-65 17 0,-20 7 0,-28 18 0,24-22 0,-34 34 0,-45 61 0,25-28 0,-65 94 0,38-53 0,49-61 0,-2-2 0,-3-1 0,-1-2 0,-64 51 0,102-94 0,-23 12 0,20-23 0,8-18 0,6-1 0,1 0 0,1 0 0,1 0 0,1 1 0,17-34 0,2-8 0,-14 32 0,-2 0 0,-1-2 0,-1 1 0,-2-1 0,2-43 0,-8 65 0,1-1 0,0 0 0,1 0 0,6-18 0,-8 29 0,0 0 0,1 0 0,-1 0 0,1 0 0,0 1 0,0-1 0,0 0 0,0 1 0,0-1 0,5-3 0,-6 5 0,1 0 0,-1 0 0,1 0 0,-1 1 0,1-1 0,-1 0 0,1 1 0,0 0 0,-1-1 0,1 1 0,0 0 0,-1 0 0,1 0 0,0 0 0,-1 0 0,1 0 0,0 0 0,-1 1 0,1-1 0,-1 0 0,1 1 0,2 1 0,74 34-1365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6:57:03.0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0 550 24575,'15'-1'0,"-1"-1"0,0 0 0,0-2 0,0 1 0,22-10 0,18-4 0,81-15 0,134-38 0,1-5 0,-105 24 0,-109 32 0,1 2 0,67-11 0,-25 8 0,-62 11 0,65-6 0,-8 4 0,105-25 0,-86 14 0,-65 12 0,-17 3 0,-1 2 0,36-2 0,237-15 0,-73 10 0,59-1 0,36-1 0,-172 3 0,197 10 0,-160 4 0,2077-3 0,-2112 12 0,-22-1 0,-92-9 0,54 0 0,123 19 0,200 23 0,-399-42 0,60 2 0,-43-4 0,0 3 0,0 1 0,42 10 0,231 43 0,-252-49 0,220 24 0,30-9 0,27 18 0,-127-12 0,-204-29 0,0 0 0,0 0 0,0 0 0,-1 1 0,1 0 0,0-1 0,0 1 0,-1 0 0,1 0 0,0 0 0,-1 1 0,1-1 0,-1 1 0,1-1 0,-1 1 0,0 0 0,2 2 0,-3-2 0,-1 0 0,1 0 0,-1-1 0,1 1 0,-1 0 0,0 0 0,0 0 0,0 0 0,0 0 0,0 0 0,-1 0 0,1 0 0,0 0 0,-1 0 0,0 0 0,1-1 0,-1 1 0,0 0 0,0 0 0,0-1 0,0 1 0,0 0 0,0-1 0,-1 1 0,-1 1 0,-132 154 0,101-122 0,1 2 0,1 1 0,-51 84 0,80-115 0,0 0 0,0 0 0,0 0 0,1 1 0,-2 9 0,4-16 0,-1 0 0,1 0 0,0 0 0,0 0 0,0 0 0,0 0 0,0 0 0,0 0 0,1 0 0,-1 0 0,0 0 0,0 0 0,1 0 0,-1 0 0,0 0 0,1 0 0,-1-1 0,1 1 0,1 1 0,-2-1 0,1-1 0,0 1 0,1-1 0,-1 0 0,0 1 0,0-1 0,0 0 0,0 0 0,0 0 0,0 0 0,0 0 0,0 0 0,0 0 0,0 0 0,0 0 0,1-1 0,-1 1 0,0 0 0,0-1 0,0 1 0,0 0 0,1-2 0,16-7 0,-1-1 0,0-1 0,0-1 0,-2 0 0,16-15 0,5-4 0,-3 6 0,55-50 0,-80 67 0,0 0 0,0-1 0,-1 0 0,-1 0 0,0-1 0,0 0 0,9-20 0,52-133 0,-60 147 0,1 0 0,1 1 0,0 0 0,1 1 0,0 0 0,20-21 0,81-65 0,-29 30 0,-80 68 0,-1 0 0,1 0 0,1 0 0,-1 0 0,0 1 0,0-1 0,1 1 0,-1-1 0,0 1 0,1 0 0,-1 0 0,1 0 0,0 1 0,-1-1 0,1 1 0,0-1 0,-1 1 0,1 0 0,0 0 0,0 0 0,-1 0 0,1 0 0,0 1 0,-1-1 0,1 1 0,0 0 0,-1 0 0,1 0 0,-1 0 0,1 0 0,-1 0 0,0 1 0,4 2 0,5 6 0,1 0 0,-2 1 0,0 0 0,0 1 0,9 14 0,16 18 0,-9-19 0,2-2 0,41 29 0,-35-29 0,47 44 0,-38-29 0,95 62 0,-90-68 0,-2 3 0,47 43 0,-31-21 0,-61-56 0,-1-1 0,0 0 0,0 0 0,1 0 0,-1 1 0,0-1 0,0 0 0,0 0 0,1 1 0,-1-1 0,0 0 0,0 1 0,0-1 0,0 0 0,0 1 0,1-1 0,-1 0 0,0 1 0,0-1 0,0 0 0,0 1 0,0-1 0,0 0 0,0 1 0,0-1 0,0 0 0,0 1 0,0-1 0,-1 0 0,1 1 0,0-1 0,0 0 0,0 0 0,0 1 0,0-1 0,-1 0 0,1 1 0,0-1 0,-17 6 0,-28-6 0,40 0 0,-537-4 0,418 4 0,95 1 0,-53 10 0,-22 2 0,-48-1 0,-25 0 0,176-12 0,1 0 0,-1 0 0,1 1 0,-1-1 0,1 0 0,-1 0 0,1-1 0,-1 1 0,1 0 0,-1 0 0,1 0 0,-1 0 0,1 0 0,-1 0 0,1-1 0,-1 1 0,1 0 0,0 0 0,-1-1 0,1 1 0,-1 0 0,1 0 0,0-1 0,-1 1 0,1-1 0,0 1 0,-1 0 0,1-1 0,0 1 0,0-1 0,-1 1 0,1 0 0,0-1 0,0 1 0,0-1 0,0 1 0,-1-2 0,10-21 0,32-28 0,-34 43 0,22-24 0,53-44 0,-45 44 0,53-56 0,-81 80 0,-1-1 0,1 0 0,12-18 0,-17 21 0,0 0 0,1 0 0,-1 0 0,1 0 0,1 1 0,-1 0 0,1 0 0,0 1 0,0-1 0,0 1 0,0 1 0,1-1 0,10-3 0,-10 5 0,1 0 0,-1 0 0,1 1 0,-1 1 0,1-1 0,0 1 0,-1 0 0,1 1 0,0 0 0,10 2 0,4 4 0,0 0 0,23 12 0,11 3 0,-7-4 0,55 27 0,-104-45 0,1 0 0,-1 0 0,0 0 0,1 0 0,-1 0 0,0 0 0,1 1 0,-1-1 0,0 0 0,1 0 0,-1 0 0,0 0 0,1 0 0,-1 1 0,0-1 0,1 0 0,-1 0 0,0 0 0,0 1 0,1-1 0,-1 0 0,0 0 0,0 1 0,0-1 0,1 0 0,-1 1 0,0-1 0,0 0 0,0 1 0,0-1 0,0 0 0,0 1 0,0-1 0,0 0 0,1 1 0,-1-1 0,0 0 0,0 1 0,-1-1 0,1 0 0,0 1 0,0-1 0,0 0 0,0 1 0,0-1 0,-19 7 0,-29-4 0,47-3 0,-433-1 0,424 2 0,9 2 0,18 8 0,39 10 0,-52-20 0,50 14 0,0-2 0,92 10 0,-86-15 0,50 17 0,-59-13 0,-46-11 0,0 1 0,0-1 0,-1 0 0,1 1 0,0 0 0,8 5 0,-13-7 0,0 0 0,0 1 0,1-1 0,-1 0 0,0 0 0,0 0 0,0 1 0,1-1 0,-1 0 0,0 0 0,0 0 0,0 1 0,0-1 0,0 0 0,0 0 0,1 1 0,-1-1 0,0 0 0,0 0 0,0 1 0,0-1 0,0 0 0,0 1 0,0-1 0,0 0 0,0 0 0,0 1 0,0-1 0,0 0 0,-1 0 0,1 1 0,0-1 0,0 0 0,0 0 0,0 1 0,0-1 0,0 0 0,-1 0 0,1 1 0,0-1 0,0 0 0,-24 11 0,-19-2 0,-1-2 0,0-2 0,-61 0 0,4-1 0,-60 14 0,70-7 0,-99-1 0,169-9 0,-1 1 0,1 1 0,0 1 0,-33 11 0,-43 7 0,-14-3-1365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22:52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1953 24575,'-2'-23'0,"-1"1"0,-1 0 0,-1-1 0,-1 2 0,-1-1 0,-1 1 0,-19-37 0,13 28 0,2 0 0,-15-51 0,12 18 0,2-1 0,3 0 0,-2-99 0,10 78 0,0 52 0,1 0 0,2 0 0,1 0 0,10-51 0,-6 66 0,2 1 0,-1 1 0,2 0 0,0 0 0,14-17 0,14-28 0,-12 22 0,1 2 0,1 1 0,51-50 0,-29 34 0,2 3 0,2 2 0,2 3 0,2 2 0,2 2 0,65-32 0,-32 20 0,-57 31 0,1 2 0,76-31 0,-59 32 0,2 1 0,1 3 0,-1 3 0,2 1 0,96-2 0,535 13 0,-649 0 0,0 1 0,0 2 0,0 2 0,-1 2 0,0 1 0,0 2 0,50 21 0,-60-19 0,0 1 0,-1 1 0,-1 1 0,-1 2 0,0 0 0,-1 2 0,-1 0 0,-1 2 0,36 45 0,-32-27 0,-1 0 0,-3 2 0,31 78 0,20 72 0,-20-27 0,-47-139 0,-2 1 0,-1 0 0,1 31 0,3 37 0,1-19 0,-5 145 0,-5-115 0,2-96 0,0 1 0,-1-1 0,-1 1 0,0-1 0,0 1 0,-1-1 0,0 0 0,-1 0 0,0 0 0,0-1 0,-1 1 0,-8 11 0,-5 1 0,0-1 0,-1 0 0,-29 23 0,41-37 0,-6 4 0,1 0 0,0 1 0,1 1 0,0 0 0,1 0 0,1 1 0,-11 22 0,20-36 0,0 0 0,0 0 0,0 0 0,0-1 0,0 1 0,0 0 0,0 0 0,0 0 0,0 0 0,0 0 0,0 0 0,0 0 0,0-1 0,0 1 0,0 0 0,0 0 0,0 0 0,0 0 0,0 0 0,0 0 0,0 0 0,0-1 0,0 1 0,-1 0 0,1 0 0,0 0 0,0 0 0,0 0 0,0 0 0,0 0 0,0 0 0,0 0 0,0-1 0,0 1 0,0 0 0,-1 0 0,1 0 0,0 0 0,0 0 0,0 0 0,0 0 0,0 0 0,0 0 0,0 0 0,-1 0 0,1 0 0,0 0 0,0 0 0,0 0 0,0 0 0,0 0 0,0 0 0,-1 0 0,1 0 0,0 0 0,0 0 0,0 0 0,0 0 0,0 0 0,0 1 0,-3-23 0,1-24 0,2 1 0,-2 0 0,-12-67 0,8 77 0,2 7 0,-2 0 0,-12-39 0,2-11 0,13 58 0,2 18 0,1 7 0,3 36 0,3 0 0,1-1 0,13 42 0,-8-34 0,10 79 0,-21-108 0,2 0 0,0 0 0,1 0 0,1 0 0,8 23 0,-11-40 0,-1 0 0,1 0 0,0 0 0,-1 0 0,1 0 0,0 0 0,0-1 0,0 1 0,0 0 0,1-1 0,-1 0 0,0 1 0,1-1 0,-1 0 0,1 0 0,-1-1 0,1 1 0,-1 0 0,1-1 0,-1 0 0,1 1 0,0-1 0,-1 0 0,1 0 0,0-1 0,-1 1 0,1 0 0,-1-1 0,5-1 0,11-3 0,-1 0 0,0-1 0,21-11 0,-17 7 0,68-34 0,-60 28 0,0 2 0,39-14 0,-42 19 0,-1-2 0,0-1 0,-2-1 0,1-1 0,-1-1 0,35-30 0,-58 45 0,0 0 0,1 0 0,-1 0 0,0-1 0,1 1 0,-1 0 0,0 0 0,1 0 0,-1 0 0,0-1 0,0 1 0,1 0 0,-1 0 0,0-1 0,0 1 0,1 0 0,-1 0 0,0-1 0,0 1 0,0 0 0,0-1 0,1 1 0,-1 0 0,0-1 0,0 1 0,0 0 0,0-1 0,0 1 0,0 0 0,0-1 0,0 1 0,0 0 0,0-1 0,0 1 0,0 0 0,0-1 0,0 1 0,0 0 0,0-1 0,-1 1 0,1-1 0,-17 0 0,-24 9 0,-11 7 0,39-12 0,0 0 0,0 1 0,0 0 0,1 1 0,0 1 0,0 0 0,0 0 0,0 1 0,-12 11 0,-73 54 0,78-59 0,-1 0 0,0-2 0,-43 17 0,9-4 0,24-8 0,24-12 0,0 1 0,0-2 0,-1 1 0,0-1 0,0 0 0,0 0 0,0-1 0,0 0 0,-1 0 0,1-1 0,-1 0 0,1 0 0,-9 0 0,14-2 0,0 0 0,0 0 0,0 0 0,0 0 0,1 0 0,-1 0 0,0-1 0,1 1 0,-1-1 0,1 1 0,-1-1 0,1 1 0,0-1 0,-1 0 0,1 1 0,0-1 0,0 0 0,1 0 0,-1 0 0,0 0 0,0 0 0,1 0 0,0 0 0,-1 0 0,1 0 0,0-4 0,0-65 0,1 55 0,0-22 0,-2 0 0,-2 0 0,-8-45 0,3 42 0,-1 1 0,-1 0 0,-3 1 0,-20-44 0,32 110 0,7-6 0,1 0 0,1-1 0,1 0 0,19 33 0,-17-34 0,-1 1 0,0 0 0,-2 0 0,11 39 0,-11-30 0,1 0 0,2-1 0,0-1 0,29 51 0,-39-76 0,1 0 0,-1 0 0,0-1 0,0 1 0,1 0 0,-1 0 0,1-1 0,-1 1 0,1-1 0,0 1 0,0-1 0,0 0 0,-1 1 0,1-1 0,0 0 0,1 0 0,-1-1 0,0 1 0,0 0 0,0-1 0,0 1 0,1-1 0,-1 0 0,0 0 0,0 0 0,1 0 0,-1 0 0,0 0 0,0 0 0,0-1 0,1 1 0,-1-1 0,0 0 0,0 1 0,4-3 0,8-4 0,-1-1 0,0 0 0,-1-1 0,17-14 0,-2 2 0,1 3 0,1 2 0,48-20 0,-10 6 0,-11 12 126,-19 7-1617,-22 6-5335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24:03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24575,'-3'3'0,"1"0"0,-1 1 0,1-1 0,0 1 0,1-1 0,-1 1 0,1-1 0,-1 1 0,1 0 0,0 0 0,0 0 0,0 6 0,-2 54 0,3-45 0,0 154 0,2-80 0,-17 160 0,9-203 0,3 1 0,1-1 0,3 0 0,3 0 0,1 0 0,3 0 0,1-1 0,3 0 0,2-1 0,2 0 0,2-1 0,3-1 0,45 77 0,-38-76 0,-8-13 0,1 0 0,34 39 0,-23-36 0,112 121 0,-121-137 0,1 0 0,1-1 0,0-1 0,50 26 0,-26-22 0,0-3 0,2-1 0,0-3 0,1-2 0,90 13 0,-7-11 0,2-6 0,213-11 0,-327-1 0,1 0 0,-1-2 0,0 0 0,0-1 0,0-2 0,-1 0 0,32-16 0,-38 15 0,-2-1 0,1 0 0,-1-2 0,0 1 0,-1-1 0,0-1 0,-1-1 0,-1 0 0,0 0 0,18-28 0,35-47 0,-48 68 0,0-1 0,-2 0 0,0 0 0,14-33 0,-14 20 0,-2 0 0,-1-1 0,-1 0 0,-3 0 0,-1-1 0,-1 0 0,-1-72 0,-3 20 0,15-120 0,-8 115 0,-8-145 0,-3 99 0,1 30 0,5-117 0,-2 219 0,0 1 0,0 0 0,1-1 0,-1 1 0,6-11 0,-7 16 0,1 0 0,-1 1 0,1-1 0,-1 0 0,1 1 0,-1-1 0,1 0 0,-1 1 0,1-1 0,-1 0 0,1 1 0,0-1 0,-1 1 0,1-1 0,0 1 0,0-1 0,-1 1 0,1 0 0,0-1 0,1 1 0,-1 0 0,0 0 0,0 1 0,0-1 0,0 0 0,0 1 0,0-1 0,0 1 0,0-1 0,0 1 0,0-1 0,0 1 0,0 0 0,0-1 0,-1 1 0,1 0 0,0 0 0,-1 0 0,1 0 0,0 0 0,-1 0 0,1 1 0,58 101 0,-40-66 0,2-1 0,40 52 0,-33-58 0,1-1 0,51 39 0,-18-17 0,-50-43 0,-19-23 0,-22-26 0,28 39 0,-94-149 0,89 140 0,-43-57 0,20 32 0,18 23 0,-2 1 0,1 1 0,-2 0 0,1 0 0,-2 1 0,1 1 0,-1 1 0,-1 0 0,1 1 0,-24-8 0,36 15 0,1-1 0,-1 1 0,0 0 0,1 0 0,-1 0 0,0 0 0,1 0 0,-1 1 0,0-1 0,1 1 0,-1-1 0,1 1 0,-1 0 0,1 0 0,-1 0 0,1 1 0,0-1 0,0 1 0,-1-1 0,1 1 0,-2 2 0,-40 47 0,25-26 0,-10 9 0,15-16 0,-1-1 0,0 0 0,-19 14 0,18-16 0,0 1 0,1 1 0,-15 21 0,3-4 0,-11 20 0,30-40 0,-1-1 0,0-1 0,-1 1 0,-11 10 0,13-18 0,15-18 0,16-19 0,23-19 0,40-60 0,-52 63 0,2 2 0,43-43 0,-76 85 0,1 0 0,0 1 0,0 0 0,0 0 0,1 0 0,-1 0 0,1 1 0,-1-1 0,1 1 0,0 0 0,0 1 0,0-1 0,0 1 0,0 0 0,0 0 0,0 1 0,0-1 0,11 2 0,-10 0 0,1 0 0,0 1 0,-1-1 0,0 2 0,1-1 0,-1 1 0,0 0 0,0 0 0,-1 0 0,1 1 0,-1 0 0,1 0 0,-1 1 0,5 5 0,53 49 0,-43-43 0,-1 2 0,-1 0 0,26 35 0,-31-37 0,1 0 0,25 23 0,11 12 0,-13-13-1365,-23-27-5461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26:50.5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12824 0 24575,'-37'2'0,"-1"2"0,-52 12 0,-32 4 0,55-15 0,1 2 0,-123 32 0,157-30 0,0-2 0,0-2 0,-58 3 0,-102-10 0,69 0 0,-1414 2 0,1348-12 0,14 0 0,-25 0 0,-17 0 0,-130 14 0,-259-4 0,393-9 0,-95-1 0,-513 12 0,768 4 0,0 1 0,0 3 0,-61 17 0,17-3 0,-248 42 0,-43-4 0,266-37 0,-177 42 0,248-46 0,1 3 0,1 1 0,1 3 0,-77 56 0,-52 28 0,-499 226 0,646-325 0,-60 14 0,28-8 0,-102 27 0,-52 16 0,170-45 0,-507 171 0,516-171 0,0 1 0,0 1 0,2 2 0,0 2 0,-61 48 0,-109 94 0,-39 13 0,133-93 0,-87 75 0,-17 14 0,3-2 0,168-135 0,35-28 0,-1 0 0,1 0 0,0 1 0,1 0 0,0 0 0,0 1 0,1 0 0,0 1 0,0 0 0,-6 15 0,-5 24 0,4 1 0,-13 71 0,6-23 0,10-49 0,-2-1 0,-21 50 0,26-81 0,0-1 0,-1 0 0,0-1 0,-1 0 0,-1 0 0,0-1 0,-1 0 0,-1-1 0,-17 14 0,12-13 0,-2 2 0,1 0 0,-30 32 0,43-39 0,-1 0 0,1 0 0,1 0 0,-1 1 0,2 0 0,-1 0 0,1 0 0,1 1 0,-3 14 0,-33 150 0,-75 213 0,104-365 0,-1-1 0,-19 29 0,18-31 0,0 0 0,1 0 0,-7 24 0,-27 117 0,34-113 0,-1-1 0,-3-1 0,-1 0 0,-31 58 0,32-75 0,-21 59 0,27-62 0,-1-1 0,-1 0 0,-19 30 0,5-22 0,-1 0 0,-58 55 0,57-63 0,1 1 0,2 1 0,1 2 0,-27 42 0,37-49 0,-11 20 0,-22 52 0,-13 43 0,-32 82 0,56-135 0,23-59 0,1 1 0,1-1 0,-9 43 0,7-20 0,-1 1 0,-38 83 0,51-131 0,-6 15 0,1 1 0,0 0 0,2 0 0,0 0 0,-2 31 0,8 93 0,0-54 0,-3 1163 0,5-1165 0,26 145 0,-17-142 0,47 200 0,-4-31 0,-31-130 0,-12-69 0,10 109 0,-21 188 0,-1-25 0,2-291 0,2 0 0,2 0 0,1-1 0,23 58 0,-16-53 0,-3 1 0,15 85 0,-16-56 0,36 117 0,6 36 0,-41-138-682,3 171-1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26:52.7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1 24575,'-1'45'0,"0"-9"0,2-1 0,1 0 0,11 60 0,-9-74-341,-2 0 0,0 0-1,0 22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27:09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0 285 24575,'1'-4'0,"0"1"0,0 0 0,1 0 0,-1 0 0,1-1 0,0 1 0,0 0 0,0 1 0,0-1 0,0 0 0,1 1 0,2-4 0,34-28 0,-21 23 0,0 0 0,34-13 0,1-1 0,-30 16 0,1 0 0,0 1 0,0 2 0,1 0 0,0 2 0,0 1 0,47 0 0,23-5 0,116-4 0,-14 1 0,173-37 0,-265 40 0,140 6 0,-124 3 0,-73 0 0,0 2 0,0 2 0,0 2 0,-1 2 0,0 2 0,-1 2 0,-1 2 0,0 2 0,50 27 0,-74-29 0,0 0 0,0 1 0,-2 1 0,0 1 0,-1 0 0,-1 2 0,0 0 0,-2 0 0,-1 2 0,0 0 0,18 40 0,-19-36 0,-2 0 0,0 1 0,-2 0 0,0 1 0,-2-1 0,-2 2 0,0-1 0,1 43 0,-6-43 0,0 8 0,-8 59 0,6-83 0,-1 0 0,0 1 0,-1-1 0,0-1 0,-1 1 0,0 0 0,-1-1 0,-10 15 0,-6 3 0,-2 0 0,0-2 0,-47 40 0,-95 63 0,123-98 0,27-20 0,-1-2 0,0 0 0,-1-1 0,0-1 0,-23 8 0,-98 21 0,117-32 0,-3-1 0,-1 0 0,-46-1 0,-26 4 0,-17 4 0,-228-6 0,183-7 0,-356 2 0,514 0 0,0 0 0,1 0 0,-1 0 0,0 0 0,1 0 0,-1 0 0,0 0 0,1 0 0,-1-1 0,0 1 0,1-1 0,-1 1 0,1-1 0,-1 1 0,1-1 0,-1 0 0,1 0 0,-1 0 0,1 0 0,0 0 0,-1 0 0,1 0 0,-1-2 0,2 1 0,0 0 0,0 1 0,0-1 0,0 1 0,1-1 0,-1 1 0,0-1 0,1 1 0,0-1 0,-1 1 0,1-1 0,0 1 0,-1 0 0,1-1 0,0 1 0,0 0 0,0 0 0,0 0 0,1 0 0,-1-1 0,0 2 0,0-1 0,1 0 0,-1 0 0,0 0 0,3 0 0,37-25 0,81-38 0,-91 51 0,-1-2 0,0-1 0,-2-1 0,0-2 0,0 0 0,26-27 0,20-37 0,-94 104 0,-39 33 0,33-33 0,2 2 0,-25 29 0,36-38 0,0-1 0,-1 0 0,-24 17 0,-22 20 0,31-24 0,22-21 0,0 2 0,0-1 0,0 1 0,-10 15 0,15-19 0,0 1 0,0-1 0,1 1 0,-1-1 0,1 1 0,0 0 0,0 0 0,0 0 0,1 0 0,0-1 0,-1 1 0,1 0 0,0 0 0,1 0 0,1 8 0,-1-8 0,0 1 0,1-1 0,0 0 0,0 0 0,0 1 0,1-1 0,-1-1 0,1 1 0,0 0 0,0-1 0,0 1 0,6 4 0,51 37 0,-20-17 0,3 5 0,2-3 0,1-2 0,87 40 0,-132-68 0,-1 1 0,1-1 0,0 1 0,-1-1 0,1 0 0,0 0 0,-1 1 0,1-1 0,0 0 0,-1 0 0,1 0 0,0 0 0,0 0 0,-1 1 0,1-1 0,0-1 0,-1 1 0,1 0 0,0 0 0,0 0 0,-1 0 0,1 0 0,1-1 0,-3-12 0,-21-19 0,-52-46 0,49 49 0,-32-27 0,4 21 0,-4-2 0,-36-32 0,81 62 0,11 17 0,13 19 0,4-8 0,2-2 0,0 0 0,1 0 0,25 18 0,15 14 0,-14-21 0,-45-30 0,1 1 0,0-1 0,0 0 0,0 1 0,0-1 0,0 0 0,0 1 0,0-1 0,0 0 0,0 0 0,0 0 0,0 0 0,0 0 0,0 0 0,0 0 0,-1 0 0,1 0 0,0-1 0,1 1 0,-1-1 0,-1 0 0,1 0 0,-1 0 0,1 1 0,-1-1 0,0 0 0,1 0 0,-1 0 0,0 0 0,0 0 0,1 0 0,-1 0 0,0 0 0,0 1 0,0-1 0,0 0 0,0 0 0,-1 0 0,1 0 0,0 0 0,0 0 0,-1 0 0,1 0 0,0 0 0,-1 0 0,-5-11 0,1 0 0,-1 1 0,-1 0 0,0 0 0,-1 1 0,0 0 0,-1 0 0,0 1 0,0 0 0,-12-9 0,-32-34 0,39 35 0,-1 1 0,0 1 0,-1 0 0,-24-17 0,39 31 0,0 1 0,0-1 0,0 0 0,1 1 0,-1-1 0,0 0 0,0 0 0,1 1 0,-1-1 0,0 0 0,1 0 0,-1 0 0,1 0 0,-1 0 0,1 0 0,0 0 0,-1 0 0,1 0 0,0 0 0,0 0 0,-1 0 0,1 0 0,0 0 0,0 0 0,0-1 0,0 1 0,1 0 0,-1-1 0,1-1 0,0 0 0,1 0 0,-1 0 0,1 0 0,0 0 0,0 1 0,0-1 0,0 1 0,4-5 0,7-4 0,1 0 0,26-16 0,-37 25 0,58-34 0,-35 22 0,-1-1 0,0-2 0,-1 0 0,42-40 0,-53 44 0,1 1 0,22-15 0,17-15 0,-21 21 0,-26 23 0,-18 14 0,-30 26 0,-75 58 0,-48 41 0,117-109 0,35-24 0,1-1 0,0 1 0,0 1 0,1 0 0,-18 19 0,27-25 0,0-1 0,1 1 0,-1 0 0,0 0 0,1-1 0,0 1 0,0 0 0,0 0 0,0 1 0,0-1 0,0 0 0,1 0 0,-1 0 0,1 0 0,0 1 0,0-1 0,1 0 0,-1 0 0,0 0 0,1 1 0,0-1 0,0 0 0,0 0 0,0 0 0,0 0 0,1 0 0,-1 0 0,1-1 0,0 1 0,4 4 0,3 4 0,0-1 0,1-1 0,0 0 0,18 12 0,0 2 0,1-1 5,21 20-1375,-41-31-5456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27:34.1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9732 937 24575,'-5'1'0,"0"0"0,1 1 0,0 0 0,-1 0 0,1 0 0,0 1 0,0-1 0,-4 5 0,-9 4 0,-47 18 0,0-3 0,-82 22 0,-9 4 0,-220 65 0,221-73 0,35-11 0,-158 22 0,13-20 0,116-19 0,-1-7 0,-166-10 0,114-2 0,-514 22 0,-291-11 0,578-11 0,197 4 0,-455-8 0,483-5 0,-272-49 0,-50-25 0,379 62 0,-104-22 0,-124-37 0,146 41 0,117 24 0,-153-46 0,151 23 0,-63-18 0,-160-45 0,279 84 0,1-3 0,2-1 0,-73-46 0,-26-33 0,107 66 0,4 2 0,-12 0 0,11 8 0,-54-28 0,70 40 0,1-1 0,0-1 0,2-1 0,-23-23 0,-27-19 0,72 60 0,1-1 0,0 1 0,0-1 0,0 1 0,0-1 0,-1 0 0,1 0 0,0 1 0,0-1 0,1 0 0,-1 0 0,0 0 0,0 0 0,0 0 0,1 0 0,-1-1 0,0 1 0,1 0 0,-1 0 0,1 0 0,-1-1 0,1 1 0,0 0 0,-1 0 0,1-1 0,0 1 0,0 0 0,0-2 0,2 1 0,0 0 0,0 0 0,0 1 0,0-1 0,0 1 0,0-1 0,0 1 0,0 0 0,1 0 0,-1 0 0,0 0 0,1 0 0,-1 1 0,4-1 0,28-8 0,0 1 0,45-3 0,-9 1 0,-31 4 0,53-1 0,-42 7 0,87-13 0,207-39 0,-306 47 0,-30 4 0,-28 1 0,9 0 0,-55 0 0,-102 5 0,145-3 0,0 1 0,1 2 0,-1 0 0,1 1 0,-28 12 0,-198 68 0,223-76 0,0-2 0,-1-1 0,-47 8 0,28-7 0,41-8 0,0 1 0,1 0 0,-1 0 0,1 1 0,-1-1 0,1 1 0,-1-1 0,1 1 0,0 0 0,0 1 0,0-1 0,0 0 0,0 1 0,0 0 0,1 0 0,-1-1 0,1 1 0,-3 5 0,2-1 0,0-1 0,0 1 0,1 0 0,0 0 0,0 0 0,1 0 0,0 0 0,0 1 0,0 7 0,2 13 0,1 1 0,1-1 0,14 53 0,-9-55 0,1 0 0,20 38 0,-1 0 0,83 181 0,-104-231 0,40 104 0,-46-118 0,-1 0 0,0-1 0,0 1 0,0 0 0,0 0 0,0 0 0,0 0 0,0 0 0,0 0 0,0 0 0,0 0 0,1 0 0,-1 0 0,0 0 0,0 0 0,0 0 0,0 0 0,0 0 0,0 0 0,0 0 0,1 0 0,-1 0 0,0 0 0,0 0 0,0 0 0,0 0 0,0 0 0,0 0 0,0 0 0,0 0 0,1 0 0,-1 0 0,0 0 0,0 0 0,0 0 0,0 0 0,0 0 0,0 0 0,0 0 0,0 1 0,0-1 0,0 0 0,1 0 0,-1 0 0,0 0 0,0 0 0,0 0 0,0 0 0,0 0 0,0 0 0,0 1 0,0-1 0,2-19 0,-1-28 0,-3 4 0,-1-1 0,-2 1 0,-2 0 0,-2 0 0,-2 0 0,-21-53 0,-53-146 0,62 192 0,18 42 0,1 1 0,-1-1 0,2 0 0,-1-1 0,1 1 0,0-1 0,1 1 0,0-1 0,1 0 0,-1 0 0,2 0 0,-1-10 0,2 17 0,1-1 0,-1 1 0,1-1 0,-1 1 0,1 0 0,0-1 0,0 1 0,0 0 0,0 0 0,0 0 0,0 1 0,0-1 0,1 0 0,-1 1 0,1 0 0,-1-1 0,1 1 0,0 0 0,-1 0 0,1 1 0,3-2 0,69-14 0,-64 14 0,336-37 0,-314 35 0,-1-2 0,0-1 0,0-1 0,36-15 0,-32 10 0,1 2 0,59-11 0,-2 3 0,-60 11 0,48-5 0,-65 17 0,-20 7 0,-28 18 0,24-22 0,-34 34 0,-45 61 0,25-28 0,-65 94 0,38-53 0,49-61 0,-2-2 0,-3-1 0,-1-2 0,-64 51 0,102-94 0,-23 12 0,20-23 0,8-18 0,6-1 0,1 0 0,1 0 0,1 0 0,1 1 0,17-34 0,2-8 0,-14 32 0,-2 0 0,-1-2 0,-1 1 0,-2-1 0,2-43 0,-8 65 0,1-1 0,0 0 0,1 0 0,6-18 0,-8 29 0,0 0 0,1 0 0,-1 0 0,1 0 0,0 1 0,0-1 0,0 0 0,0 1 0,0-1 0,5-3 0,-6 5 0,1 0 0,-1 0 0,1 0 0,-1 1 0,1-1 0,-1 0 0,1 1 0,0 0 0,-1-1 0,1 1 0,0 0 0,-1 0 0,1 0 0,0 0 0,-1 0 0,1 0 0,0 0 0,-1 1 0,1-1 0,-1 0 0,1 1 0,2 1 0,74 34-1365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42:38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1 943 24575,'1'-5'0,"0"-1"0,0 1 0,0-1 0,1 1 0,0 0 0,1 0 0,-1 0 0,1 0 0,0 0 0,0 1 0,0-1 0,0 1 0,1 0 0,0 0 0,0 0 0,7-6 0,5-3 0,1 1 0,0 1 0,22-12 0,264-141 0,-200 113 0,230-104 0,-266 131 0,118-26 0,-81 24 0,351-56 0,-264 55 0,292-52 0,-109 45 0,-140 17 0,287-23 0,-342 30 0,158-3 0,-241 13 0,486-13 0,154 1 0,-446 15 0,-148-4 0,216 4 0,-254 3 0,148 27 0,34 4 0,8 2 0,-94-12 0,8 1 0,-21-6 0,-2 0 0,46 15 0,5 0 0,122 37 0,-141-12 0,43 16 0,-14-11 0,-225-60 0,24 6 0,-1 3 0,61 29 0,63 32 0,-115-54 0,77 39 0,30 23 0,-67-38 0,-91-45 0,0-1 0,0 0 0,0 0 0,0 0 0,0 0 0,1 0 0,-1 0 0,0-1 0,0 1 0,1-1 0,-1 0 0,0 1 0,1-1 0,-1 0 0,0-1 0,1 1 0,2-1 0,-3 1 0,-1-1 0,0 0 0,1 1 0,-1-1 0,0 0 0,0 0 0,1 0 0,-1 0 0,0 0 0,0 0 0,0-1 0,0 1 0,0 0 0,0-1 0,-1 1 0,1 0 0,0-1 0,-1 1 0,1-3 0,1-1 0,-1-1 0,-1 1 0,1 0 0,-1 0 0,0-1 0,0 1 0,0 0 0,-1 0 0,0 0 0,0-1 0,0 1 0,-1 0 0,1 0 0,-4-5 0,-9-22 0,2-1 0,1-1 0,-8-47 0,8 38 0,6 9 0,2 0 0,1-1 0,4-54 0,-1 25 0,4 92 0,2-1 0,0 0 0,2 0 0,1 0 0,2-2 0,18 33 0,-17-34 0,0 1 0,-2 0 0,0 1 0,-2 0 0,-1 0 0,-1 1 0,4 29 0,-10-39 0,1-5 0,-1 1 0,0 0 0,-1 0 0,0 0 0,-1 0 0,-1-1 0,-4 19 0,5-28 0,-1-1 0,0 0 0,1 1 0,-1-1 0,0 0 0,0 0 0,-1 0 0,1-1 0,0 1 0,-1 0 0,1-1 0,-1 0 0,1 1 0,-1-1 0,1 0 0,-1 0 0,0-1 0,0 1 0,0-1 0,1 1 0,-1-1 0,-4 0 0,-73 0 0,60-2 0,-4 3 0,0 1 0,0 2 0,0 0 0,1 1 0,-1 1 0,1 1 0,-22 11 0,22-9 0,0 0 0,0-2 0,-1-1 0,0-1 0,0 0 0,-37 0 0,94-4 0,205-4 0,-224 1 0,0-1 0,0-1 0,-1 0 0,0-1 0,25-12 0,-25 11 0,0 0 0,0 1 0,0 0 0,1 1 0,25-4 0,-31 7 0,1 0 0,-1 0 0,0-1 0,1 0 0,-1-1 0,0 1 0,0-2 0,0 1 0,-1-1 0,9-5 0,-15 7 0,1 1 0,0-1 0,0 1 0,-1-1 0,1 0 0,-1 0 0,1 0 0,-1 0 0,0 0 0,0 0 0,1 0 0,-2 0 0,1-1 0,0 1 0,0 0 0,0-4 0,-1 3 0,0-1 0,0 1 0,-1-1 0,1 1 0,-1 0 0,0-1 0,0 1 0,0-1 0,0 1 0,0 0 0,-1 0 0,0 0 0,1 0 0,-4-4 0,-37-50 0,32 46 0,2 1 0,-1-1 0,1-1 0,1 1 0,0-1 0,1-1 0,0 1 0,1-1 0,0 0 0,1 0 0,0-1 0,-1-16 0,2-38 0,4 49 0,-2-1 0,0 1 0,-1 0 0,-1-1 0,-6-18 0,49 111 0,10 16 0,-24-36 0,-15-33 0,-1 0 0,9 25 0,-17-39 0,-1 1 0,1-1 0,-1 1 0,0-1 0,0 1 0,-1 0 0,0-1 0,0 1 0,0 0 0,-1-1 0,-3 12 0,3-15 0,0 0 0,-1 0 0,1-1 0,-1 1 0,1-1 0,-1 1 0,0-1 0,0 0 0,0 0 0,0 0 0,-1 0 0,1 0 0,0 0 0,-1 0 0,1-1 0,-1 1 0,0-1 0,1 0 0,-1 0 0,-4 1 0,-10 3 0,0-1 0,-27 2 0,-4 2 0,38-4 0,0 0 0,0 1 0,0 0 0,-16 11 0,17-10 0,-1 0 0,0 0 0,-1-1 0,-16 6 0,-207 59-1365,214-65-5461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42:38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1 943 24575,'1'-5'0,"0"-1"0,0 1 0,0-1 0,1 1 0,0 0 0,1 0 0,-1 0 0,1 0 0,0 0 0,0 1 0,0-1 0,0 1 0,1 0 0,0 0 0,0 0 0,7-6 0,5-3 0,1 1 0,0 1 0,22-12 0,264-141 0,-200 113 0,230-104 0,-266 131 0,118-26 0,-81 24 0,351-56 0,-264 55 0,292-52 0,-109 45 0,-140 17 0,287-23 0,-342 30 0,158-3 0,-241 13 0,486-13 0,154 1 0,-446 15 0,-148-4 0,216 4 0,-254 3 0,148 27 0,34 4 0,8 2 0,-94-12 0,8 1 0,-21-6 0,-2 0 0,46 15 0,5 0 0,122 37 0,-141-12 0,43 16 0,-14-11 0,-225-60 0,24 6 0,-1 3 0,61 29 0,63 32 0,-115-54 0,77 39 0,30 23 0,-67-38 0,-91-45 0,0-1 0,0 0 0,0 0 0,0 0 0,0 0 0,1 0 0,-1 0 0,0-1 0,0 1 0,1-1 0,-1 0 0,0 1 0,1-1 0,-1 0 0,0-1 0,1 1 0,2-1 0,-3 1 0,-1-1 0,0 0 0,1 1 0,-1-1 0,0 0 0,0 0 0,1 0 0,-1 0 0,0 0 0,0 0 0,0-1 0,0 1 0,0 0 0,0-1 0,-1 1 0,1 0 0,0-1 0,-1 1 0,1-3 0,1-1 0,-1-1 0,-1 1 0,1 0 0,-1 0 0,0-1 0,0 1 0,0 0 0,-1 0 0,0 0 0,0-1 0,0 1 0,-1 0 0,1 0 0,-4-5 0,-9-22 0,2-1 0,1-1 0,-8-47 0,8 38 0,6 9 0,2 0 0,1-1 0,4-54 0,-1 25 0,4 92 0,2-1 0,0 0 0,2 0 0,1 0 0,2-2 0,18 33 0,-17-34 0,0 1 0,-2 0 0,0 1 0,-2 0 0,-1 0 0,-1 1 0,4 29 0,-10-39 0,1-5 0,-1 1 0,0 0 0,-1 0 0,0 0 0,-1 0 0,-1-1 0,-4 19 0,5-28 0,-1-1 0,0 0 0,1 1 0,-1-1 0,0 0 0,0 0 0,-1 0 0,1-1 0,0 1 0,-1 0 0,1-1 0,-1 0 0,1 1 0,-1-1 0,1 0 0,-1 0 0,0-1 0,0 1 0,0-1 0,1 1 0,-1-1 0,-4 0 0,-73 0 0,60-2 0,-4 3 0,0 1 0,0 2 0,0 0 0,1 1 0,-1 1 0,1 1 0,-22 11 0,22-9 0,0 0 0,0-2 0,-1-1 0,0-1 0,0 0 0,-37 0 0,94-4 0,205-4 0,-224 1 0,0-1 0,0-1 0,-1 0 0,0-1 0,25-12 0,-25 11 0,0 0 0,0 1 0,0 0 0,1 1 0,25-4 0,-31 7 0,1 0 0,-1 0 0,0-1 0,1 0 0,-1-1 0,0 1 0,0-2 0,0 1 0,-1-1 0,9-5 0,-15 7 0,1 1 0,0-1 0,0 1 0,-1-1 0,1 0 0,-1 0 0,1 0 0,-1 0 0,0 0 0,0 0 0,1 0 0,-2 0 0,1-1 0,0 1 0,0 0 0,0-4 0,-1 3 0,0-1 0,0 1 0,-1-1 0,1 1 0,-1 0 0,0-1 0,0 1 0,0-1 0,0 1 0,0 0 0,-1 0 0,0 0 0,1 0 0,-4-4 0,-37-50 0,32 46 0,2 1 0,-1-1 0,1-1 0,1 1 0,0-1 0,1-1 0,0 1 0,1-1 0,0 0 0,1 0 0,0-1 0,-1-16 0,2-38 0,4 49 0,-2-1 0,0 1 0,-1 0 0,-1-1 0,-6-18 0,49 111 0,10 16 0,-24-36 0,-15-33 0,-1 0 0,9 25 0,-17-39 0,-1 1 0,1-1 0,-1 1 0,0-1 0,0 1 0,-1 0 0,0-1 0,0 1 0,0 0 0,-1-1 0,-3 12 0,3-15 0,0 0 0,-1 0 0,1-1 0,-1 1 0,1-1 0,-1 1 0,0-1 0,0 0 0,0 0 0,0 0 0,-1 0 0,1 0 0,0 0 0,-1 0 0,1-1 0,-1 1 0,0-1 0,1 0 0,-1 0 0,-4 1 0,-10 3 0,0-1 0,-27 2 0,-4 2 0,38-4 0,0 0 0,0 1 0,0 0 0,-16 11 0,17-10 0,-1 0 0,0 0 0,-1-1 0,-16 6 0,-207 59-1365,214-65-5461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5:56:16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0 496 24575,'3'-1'0,"0"0"0,0-1 0,-1 1 0,1-1 0,0 0 0,-1 1 0,1-2 0,-1 1 0,0 0 0,0 0 0,1-1 0,-2 1 0,3-4 0,7-6 0,32-30 0,123-109 0,-142 132 0,0 2 0,2 0 0,0 2 0,0 1 0,42-16 0,51-7 0,187-34 0,-88 47 0,-102 14 0,207 3 0,-192 9 0,-93 0 0,56 10 0,-34-4 0,30 8 0,-2 4 0,141 51 0,-80-23 0,151 69 0,-173-62 0,-69-28 0,-1 3 0,57 41 0,-71-44 0,-31-19 0,-1 0 0,-1 1 0,1 0 0,-1 1 0,-1 0 0,0 1 0,9 13 0,47 87 0,-3-4 0,-50-90 0,16 21 0,-1 3 0,35 70 0,21 97 0,-73-179 0,-3 1 0,0 1 0,-2-1 0,-1 1 0,0 38 0,-4-54 0,-6 169 0,3-153 0,-2 1 0,-1 0 0,-18 53 0,-17 43 0,-36 91 0,66-195 0,-1 0 0,-1-1 0,-2 0 0,0-1 0,-1-1 0,-32 34 0,-3-9 0,-2-2 0,-1-2 0,-95 54 0,-194 74 0,318-158 0,-1-1 0,-1-1 0,1-2 0,-1-1 0,-37 6 0,-61 9 0,86-13 0,0-2 0,-75 3 0,-4-9 0,-147-4 0,174-8 0,48 5 0,-48-1 0,-52-4 0,-7-2 0,131 12 0,-1-1 0,1-1 0,1-1 0,-30-9 0,27 7 0,0 0 0,-1 2 0,-25-3 0,-40-5 0,-14 1 0,90 10 0,0 1 0,1-1 0,-1-1 0,0 0 0,1 0 0,-1-1 0,1 0 0,-19-9 0,28 11 0,1 1 0,-1-1 0,0 1 0,1-1 0,-1 1 0,1-1 0,-1 1 0,1-1 0,-1 1 0,1-1 0,-1 1 0,1-1 0,0 0 0,-1 1 0,1-1 0,0 0 0,-1 1 0,1-1 0,0 0 0,0 0 0,0 1 0,0-1 0,0 0 0,0 1 0,0-1 0,0 0 0,0 0 0,0 1 0,0-1 0,0 0 0,0 0 0,1 1 0,-1-1 0,0 0 0,1 1 0,-1-1 0,0 0 0,1 1 0,-1-1 0,1 1 0,-1-1 0,1 1 0,-1-1 0,1 1 0,-1-1 0,1 1 0,-1-1 0,1 1 0,0-1 0,-1 1 0,1 0 0,0 0 0,-1-1 0,1 1 0,1 0 0,47-21 0,-41 19 0,85-29 0,-60 22 0,0-2 0,-1-1 0,43-23 0,15-16 0,124-53 0,-157 74 0,-45 23 0,1-1 0,0 2 0,15-6 0,-7-1 0,-20 9 0,-16 5 0,-50 17 0,2 4 0,-119 57 0,157-67 0,11-5 0,0 2 0,1-1 0,1 2 0,0 0 0,-13 13 0,12-10 0,-1-2 0,0 1 0,-24 14 0,-128 63 0,162-87 0,0 0 0,0 0 0,0 0 0,1 0 0,-1 1 0,1 0 0,0-1 0,-1 1 0,1 1 0,0-1 0,1 0 0,-1 1 0,-3 6 0,5-8 0,0 0 0,1 0 0,-1 0 0,1 1 0,-1-1 0,1 0 0,0 0 0,0 1 0,0-1 0,0 0 0,1 1 0,-1-1 0,1 0 0,-1 0 0,1 0 0,0 1 0,0-1 0,0 0 0,0 0 0,0 0 0,0 0 0,0 0 0,1-1 0,-1 1 0,1 0 0,-1-1 0,4 4 0,22 19 0,56 38 0,-56-44 0,-1 2 0,43 40 0,142 138 0,-185-171 0,-20-20 0,1 0 0,0 0 0,0-1 0,15 10 0,-22-16 0,0 0 0,0 0 0,0 0 0,0 0 0,0 0 0,0 0 0,0 0 0,0 0 0,-1-1 0,1 1 0,0 0 0,0 0 0,0 0 0,0 0 0,0 0 0,0 0 0,0 0 0,0 0 0,0-1 0,1 1 0,-1 0 0,0 0 0,0 0 0,0 0 0,0 0 0,0 0 0,0 0 0,0 0 0,0 0 0,0 0 0,0-1 0,0 1 0,0 0 0,0 0 0,0 0 0,0 0 0,0 0 0,1 0 0,-1 0 0,0 0 0,0 0 0,0 0 0,0 0 0,0 0 0,0 0 0,0 0 0,0 0 0,1 0 0,-1 0 0,0 0 0,0 0 0,0 0 0,0 0 0,0 0 0,0 0 0,0 0 0,0 0 0,1 0 0,-1 0 0,0 0 0,0 0 0,0 0 0,0 0 0,0 0 0,0 0 0,0 0 0,0 0 0,0 0 0,1 1 0,-6-15 0,-10-13 0,-6-2 0,-1 1 0,-1 1 0,-1 0 0,-1 2 0,-52-40 0,28 26 0,39 29 0,-1 1 0,0 1 0,-1-1 0,-23-11 0,16 8 0,0 0 0,0-1 0,2-1 0,-1 0 0,-24-28 0,-44-60-1365,74 84-5461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49:16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0 755 24575,'1'-8'0,"-1"0"0,2 1 0,-1-1 0,1 0 0,0 0 0,1 1 0,-1-1 0,2 1 0,-1 0 0,1 0 0,7-10 0,7-8 0,38-39 0,6-10 0,-43 49 0,1 1 0,2 1 0,0 1 0,1 1 0,43-31 0,-44 35 0,1 2 0,1 0 0,0 1 0,1 1 0,0 2 0,35-12 0,-38 15 0,-1-1 0,25-14 0,23-10 0,-7 8 0,-32 11 0,1 2 0,1 1 0,0 1 0,1 2 0,34-4 0,67-12 0,-99 16 0,0 1 0,1 2 0,37-1 0,32 5 0,134 4 0,-65 21 0,-116-18 0,0 2 0,-1 3 0,-1 2 0,0 3 0,-1 2 0,89 43 0,-99-38 0,-2 2 0,0 2 0,-2 1 0,-1 3 0,-1 1 0,-2 1 0,-1 3 0,41 53 0,-57-59 0,-1 1 0,14 34 0,20 34 0,-43-80 0,0 1 0,-1 1 0,0 0 0,-2 0 0,8 41 0,-5-6 0,3 63 0,-7-22 0,-11 150 0,3-234 0,-1 1 0,0-1 0,-1 0 0,0 0 0,-1-1 0,0 1 0,-1-1 0,-1 0 0,0-1 0,-14 19 0,-10 8 0,-57 53 0,73-76 0,-5 4 0,0 0 0,-1-2 0,0-1 0,-2 0 0,0-1 0,-44 19 0,-7 2 0,-21 8 0,56-29 0,-2-1 0,1-3 0,-2-1 0,1-2 0,-1-2 0,-48 0 0,-728-6 0,814 0 0,1 0 0,-1 0 0,0-1 0,0 1 0,0-1 0,1 1 0,-1-1 0,0 0 0,1-1 0,-1 1 0,-4-3 0,7 3 0,0 0 0,0 0 0,1 0 0,-1 0 0,0 0 0,1 0 0,-1 0 0,1 0 0,-1-1 0,1 1 0,0 0 0,-1 0 0,1 0 0,0-1 0,0 1 0,0 0 0,0 0 0,0 0 0,0-1 0,0 1 0,0 0 0,0 0 0,1 0 0,-1-1 0,1 1 0,-1 0 0,0 0 0,1 0 0,0 0 0,-1 0 0,1 0 0,0 0 0,-1 0 0,1 0 0,0 0 0,0 0 0,2-1 0,17-22 0,0 1 0,46-37 0,-47 44 0,0-1 0,0-1 0,-2-1 0,30-41 0,-39 48 0,0 0 0,1 0 0,0 1 0,0 1 0,1-1 0,1 1 0,0 1 0,15-10 0,-26 19 0,0-1 0,0 1 0,1 0 0,-1 0 0,0 0 0,1-1 0,-1 1 0,0 0 0,0 0 0,1 0 0,-1 0 0,0-1 0,1 1 0,-1 0 0,0 0 0,1 0 0,-1 0 0,0 0 0,1 0 0,-1 0 0,1 0 0,-1 0 0,0 0 0,1 0 0,-1 0 0,0 0 0,1 0 0,-1 0 0,0 1 0,1-1 0,-1 0 0,0 0 0,1 0 0,-1 0 0,0 1 0,0-1 0,1 0 0,-1 0 0,0 1 0,0-1 0,1 0 0,-1 0 0,0 1 0,0-1 0,1 1 0,-6 19 0,-16 22 0,-18 7 0,-2-2 0,-66 59 0,78-79 0,26-23 0,-14 11 0,1 0 0,0 2 0,2 0 0,0 0 0,-21 35 0,34-49 0,0 0 0,0 0 0,0 0 0,1 0 0,-1 0 0,1 1 0,-1-1 0,1 0 0,0 0 0,1 0 0,-1 0 0,0 0 0,1 0 0,0 0 0,-1 1 0,1-2 0,0 1 0,1 0 0,-1 0 0,1 0 0,-1 0 0,1-1 0,0 1 0,0-1 0,0 1 0,2 2 0,9 7 0,0-1 0,1 0 0,27 17 0,9 8 0,-24-15 0,1-1 0,1-1 0,0-1 0,56 24 0,-50-27 0,-15-7 0,-1 1 0,26 15 0,-44-23 0,1-1 0,0 1 0,-1 0 0,1-1 0,0 1 0,-1-1 0,1 1 0,0-1 0,-1 0 0,1 1 0,0-1 0,0 0 0,0 1 0,0-1 0,-1 0 0,1 0 0,0 0 0,0 0 0,0 0 0,0 0 0,-1 0 0,1 0 0,1 0 0,-2-16 0,-20-25 0,2 18 0,-2 1 0,-1 0 0,0 2 0,-2 1 0,0 0 0,-29-16 0,-28-24 0,24 11 0,30 25 0,-43-30 0,69 53 0,-1-1 0,0 1 0,1-1 0,-1 1 0,1-1 0,-1 1 0,0 0 0,1-1 0,-1 1 0,0 0 0,1-1 0,-1 1 0,0 0 0,0 0 0,1 0 0,-1 0 0,0-1 0,0 1 0,0 0 0,1 0 0,-1 1 0,0-1 0,0 0 0,1 0 0,-1 0 0,0 0 0,0 1 0,1-1 0,-1 0 0,0 1 0,1-1 0,-1 0 0,0 1 0,1-1 0,-1 1 0,1-1 0,-1 1 0,1 0 0,-1-1 0,1 1 0,-1-1 0,1 1 0,-1 0 0,1-1 0,0 1 0,-1 0 0,1-1 0,0 1 0,0 0 0,0 0 0,-1-1 0,1 1 0,0 0 0,0 0 0,0 0 0,0-1 0,0 1 0,0 0 0,1 0 0,-1 0 0,6 50 0,0-36 0,1-1 0,0 1 0,1-2 0,1 1 0,0-1 0,1-1 0,0 1 0,1-2 0,0 1 0,22 16 0,-5-10 0,1 0 0,1-2 0,1-1 0,43 14 0,-73-29 0,-1 1 0,0-1 0,0 0 0,0 0 0,0 0 0,1 0 0,-1 0 0,0 0 0,0 0 0,0 0 0,1 0 0,-1 0 0,0 0 0,0 0 0,1 0 0,-1 0 0,0 0 0,0 0 0,0 0 0,1 0 0,-1 0 0,0 0 0,0 0 0,0 0 0,1 0 0,-1 0 0,0 0 0,0 0 0,0 0 0,0 0 0,1-1 0,-1 1 0,0 0 0,0 0 0,0 0 0,0 0 0,0 0 0,1-1 0,-1 1 0,0 0 0,0 0 0,0 0 0,0-1 0,0 1 0,0 0 0,-3-13 0,-12-13 0,-10-7 0,-2 1 0,-47-45 0,53 56 0,-9-11-25,18 18-310,-1 1 0,0 0 0,-16-11 0,12 13-6491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42:38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1 943 24575,'1'-5'0,"0"-1"0,0 1 0,0-1 0,1 1 0,0 0 0,1 0 0,-1 0 0,1 0 0,0 0 0,0 1 0,0-1 0,0 1 0,1 0 0,0 0 0,0 0 0,7-6 0,5-3 0,1 1 0,0 1 0,22-12 0,264-141 0,-200 113 0,230-104 0,-266 131 0,118-26 0,-81 24 0,351-56 0,-264 55 0,292-52 0,-109 45 0,-140 17 0,287-23 0,-342 30 0,158-3 0,-241 13 0,486-13 0,154 1 0,-446 15 0,-148-4 0,216 4 0,-254 3 0,148 27 0,34 4 0,8 2 0,-94-12 0,8 1 0,-21-6 0,-2 0 0,46 15 0,5 0 0,122 37 0,-141-12 0,43 16 0,-14-11 0,-225-60 0,24 6 0,-1 3 0,61 29 0,63 32 0,-115-54 0,77 39 0,30 23 0,-67-38 0,-91-45 0,0-1 0,0 0 0,0 0 0,0 0 0,0 0 0,1 0 0,-1 0 0,0-1 0,0 1 0,1-1 0,-1 0 0,0 1 0,1-1 0,-1 0 0,0-1 0,1 1 0,2-1 0,-3 1 0,-1-1 0,0 0 0,1 1 0,-1-1 0,0 0 0,0 0 0,1 0 0,-1 0 0,0 0 0,0 0 0,0-1 0,0 1 0,0 0 0,0-1 0,-1 1 0,1 0 0,0-1 0,-1 1 0,1-3 0,1-1 0,-1-1 0,-1 1 0,1 0 0,-1 0 0,0-1 0,0 1 0,0 0 0,-1 0 0,0 0 0,0-1 0,0 1 0,-1 0 0,1 0 0,-4-5 0,-9-22 0,2-1 0,1-1 0,-8-47 0,8 38 0,6 9 0,2 0 0,1-1 0,4-54 0,-1 25 0,4 92 0,2-1 0,0 0 0,2 0 0,1 0 0,2-2 0,18 33 0,-17-34 0,0 1 0,-2 0 0,0 1 0,-2 0 0,-1 0 0,-1 1 0,4 29 0,-10-39 0,1-5 0,-1 1 0,0 0 0,-1 0 0,0 0 0,-1 0 0,-1-1 0,-4 19 0,5-28 0,-1-1 0,0 0 0,1 1 0,-1-1 0,0 0 0,0 0 0,-1 0 0,1-1 0,0 1 0,-1 0 0,1-1 0,-1 0 0,1 1 0,-1-1 0,1 0 0,-1 0 0,0-1 0,0 1 0,0-1 0,1 1 0,-1-1 0,-4 0 0,-73 0 0,60-2 0,-4 3 0,0 1 0,0 2 0,0 0 0,1 1 0,-1 1 0,1 1 0,-22 11 0,22-9 0,0 0 0,0-2 0,-1-1 0,0-1 0,0 0 0,-37 0 0,94-4 0,205-4 0,-224 1 0,0-1 0,0-1 0,-1 0 0,0-1 0,25-12 0,-25 11 0,0 0 0,0 1 0,0 0 0,1 1 0,25-4 0,-31 7 0,1 0 0,-1 0 0,0-1 0,1 0 0,-1-1 0,0 1 0,0-2 0,0 1 0,-1-1 0,9-5 0,-15 7 0,1 1 0,0-1 0,0 1 0,-1-1 0,1 0 0,-1 0 0,1 0 0,-1 0 0,0 0 0,0 0 0,1 0 0,-2 0 0,1-1 0,0 1 0,0 0 0,0-4 0,-1 3 0,0-1 0,0 1 0,-1-1 0,1 1 0,-1 0 0,0-1 0,0 1 0,0-1 0,0 1 0,0 0 0,-1 0 0,0 0 0,1 0 0,-4-4 0,-37-50 0,32 46 0,2 1 0,-1-1 0,1-1 0,1 1 0,0-1 0,1-1 0,0 1 0,1-1 0,0 0 0,1 0 0,0-1 0,-1-16 0,2-38 0,4 49 0,-2-1 0,0 1 0,-1 0 0,-1-1 0,-6-18 0,49 111 0,10 16 0,-24-36 0,-15-33 0,-1 0 0,9 25 0,-17-39 0,-1 1 0,1-1 0,-1 1 0,0-1 0,0 1 0,-1 0 0,0-1 0,0 1 0,0 0 0,-1-1 0,-3 12 0,3-15 0,0 0 0,-1 0 0,1-1 0,-1 1 0,1-1 0,-1 1 0,0-1 0,0 0 0,0 0 0,0 0 0,-1 0 0,1 0 0,0 0 0,-1 0 0,1-1 0,-1 1 0,0-1 0,1 0 0,-1 0 0,-4 1 0,-10 3 0,0-1 0,-27 2 0,-4 2 0,38-4 0,0 0 0,0 1 0,0 0 0,-16 11 0,17-10 0,-1 0 0,0 0 0,-1-1 0,-16 6 0,-207 59-1365,214-65-5461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49:16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0 755 24575,'1'-8'0,"-1"0"0,2 1 0,-1-1 0,1 0 0,0 0 0,1 1 0,-1-1 0,2 1 0,-1 0 0,1 0 0,7-10 0,7-8 0,38-39 0,6-10 0,-43 49 0,1 1 0,2 1 0,0 1 0,1 1 0,43-31 0,-44 35 0,1 2 0,1 0 0,0 1 0,1 1 0,0 2 0,35-12 0,-38 15 0,-1-1 0,25-14 0,23-10 0,-7 8 0,-32 11 0,1 2 0,1 1 0,0 1 0,1 2 0,34-4 0,67-12 0,-99 16 0,0 1 0,1 2 0,37-1 0,32 5 0,134 4 0,-65 21 0,-116-18 0,0 2 0,-1 3 0,-1 2 0,0 3 0,-1 2 0,89 43 0,-99-38 0,-2 2 0,0 2 0,-2 1 0,-1 3 0,-1 1 0,-2 1 0,-1 3 0,41 53 0,-57-59 0,-1 1 0,14 34 0,20 34 0,-43-80 0,0 1 0,-1 1 0,0 0 0,-2 0 0,8 41 0,-5-6 0,3 63 0,-7-22 0,-11 150 0,3-234 0,-1 1 0,0-1 0,-1 0 0,0 0 0,-1-1 0,0 1 0,-1-1 0,-1 0 0,0-1 0,-14 19 0,-10 8 0,-57 53 0,73-76 0,-5 4 0,0 0 0,-1-2 0,0-1 0,-2 0 0,0-1 0,-44 19 0,-7 2 0,-21 8 0,56-29 0,-2-1 0,1-3 0,-2-1 0,1-2 0,-1-2 0,-48 0 0,-728-6 0,814 0 0,1 0 0,-1 0 0,0-1 0,0 1 0,0-1 0,1 1 0,-1-1 0,0 0 0,1-1 0,-1 1 0,-4-3 0,7 3 0,0 0 0,0 0 0,1 0 0,-1 0 0,0 0 0,1 0 0,-1 0 0,1 0 0,-1-1 0,1 1 0,0 0 0,-1 0 0,1 0 0,0-1 0,0 1 0,0 0 0,0 0 0,0 0 0,0-1 0,0 1 0,0 0 0,0 0 0,1 0 0,-1-1 0,1 1 0,-1 0 0,0 0 0,1 0 0,0 0 0,-1 0 0,1 0 0,0 0 0,-1 0 0,1 0 0,0 0 0,0 0 0,2-1 0,17-22 0,0 1 0,46-37 0,-47 44 0,0-1 0,0-1 0,-2-1 0,30-41 0,-39 48 0,0 0 0,1 0 0,0 1 0,0 1 0,1-1 0,1 1 0,0 1 0,15-10 0,-26 19 0,0-1 0,0 1 0,1 0 0,-1 0 0,0 0 0,1-1 0,-1 1 0,0 0 0,0 0 0,1 0 0,-1 0 0,0-1 0,1 1 0,-1 0 0,0 0 0,1 0 0,-1 0 0,0 0 0,1 0 0,-1 0 0,1 0 0,-1 0 0,0 0 0,1 0 0,-1 0 0,0 0 0,1 0 0,-1 0 0,0 1 0,1-1 0,-1 0 0,0 0 0,1 0 0,-1 0 0,0 1 0,0-1 0,1 0 0,-1 0 0,0 1 0,0-1 0,1 0 0,-1 0 0,0 1 0,0-1 0,1 1 0,-6 19 0,-16 22 0,-18 7 0,-2-2 0,-66 59 0,78-79 0,26-23 0,-14 11 0,1 0 0,0 2 0,2 0 0,0 0 0,-21 35 0,34-49 0,0 0 0,0 0 0,0 0 0,1 0 0,-1 0 0,1 1 0,-1-1 0,1 0 0,0 0 0,1 0 0,-1 0 0,0 0 0,1 0 0,0 0 0,-1 1 0,1-2 0,0 1 0,1 0 0,-1 0 0,1 0 0,-1 0 0,1-1 0,0 1 0,0-1 0,0 1 0,2 2 0,9 7 0,0-1 0,1 0 0,27 17 0,9 8 0,-24-15 0,1-1 0,1-1 0,0-1 0,56 24 0,-50-27 0,-15-7 0,-1 1 0,26 15 0,-44-23 0,1-1 0,0 1 0,-1 0 0,1-1 0,0 1 0,-1-1 0,1 1 0,0-1 0,-1 0 0,1 1 0,0-1 0,0 0 0,0 1 0,0-1 0,-1 0 0,1 0 0,0 0 0,0 0 0,0 0 0,0 0 0,-1 0 0,1 0 0,1 0 0,-2-16 0,-20-25 0,2 18 0,-2 1 0,-1 0 0,0 2 0,-2 1 0,0 0 0,-29-16 0,-28-24 0,24 11 0,30 25 0,-43-30 0,69 53 0,-1-1 0,0 1 0,1-1 0,-1 1 0,1-1 0,-1 1 0,0 0 0,1-1 0,-1 1 0,0 0 0,1-1 0,-1 1 0,0 0 0,0 0 0,1 0 0,-1 0 0,0-1 0,0 1 0,0 0 0,1 0 0,-1 1 0,0-1 0,0 0 0,1 0 0,-1 0 0,0 0 0,0 1 0,1-1 0,-1 0 0,0 1 0,1-1 0,-1 0 0,0 1 0,1-1 0,-1 1 0,1-1 0,-1 1 0,1 0 0,-1-1 0,1 1 0,-1-1 0,1 1 0,-1 0 0,1-1 0,0 1 0,-1 0 0,1-1 0,0 1 0,0 0 0,0 0 0,-1-1 0,1 1 0,0 0 0,0 0 0,0 0 0,0-1 0,0 1 0,0 0 0,1 0 0,-1 0 0,6 50 0,0-36 0,1-1 0,0 1 0,1-2 0,1 1 0,0-1 0,1-1 0,0 1 0,1-2 0,0 1 0,22 16 0,-5-10 0,1 0 0,1-2 0,1-1 0,43 14 0,-73-29 0,-1 1 0,0-1 0,0 0 0,0 0 0,0 0 0,1 0 0,-1 0 0,0 0 0,0 0 0,0 0 0,1 0 0,-1 0 0,0 0 0,0 0 0,1 0 0,-1 0 0,0 0 0,0 0 0,0 0 0,1 0 0,-1 0 0,0 0 0,0 0 0,0 0 0,1 0 0,-1 0 0,0 0 0,0 0 0,0 0 0,0 0 0,1-1 0,-1 1 0,0 0 0,0 0 0,0 0 0,0 0 0,0 0 0,1-1 0,-1 1 0,0 0 0,0 0 0,0 0 0,0-1 0,0 1 0,0 0 0,-3-13 0,-12-13 0,-10-7 0,-2 1 0,-47-45 0,53 56 0,-9-11-25,18 18-310,-1 1 0,0 0 0,-16-11 0,12 13-6491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51:50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594 0 24575,'0'12'0,"0"-1"0,0 0 0,1 1 0,0-1 0,1 0 0,0 0 0,1 0 0,0 0 0,1 0 0,0-1 0,0 1 0,2-1 0,-1 0 0,11 14 0,16 15 0,39 38 0,-41-46 0,-1 1 0,28 39 0,94 129 0,18 27 0,-16 47 0,-3-6 0,-93-169 0,46 109 0,-50-96 0,-12-21 0,45 151 0,7 103 0,-80-296 0,3 25 0,-2 1 0,-4 0 0,-3 1 0,-3 84 0,6 66 0,-4-148 0,-3 0 0,-10 104 0,-70 384 0,68-506 0,-1 12 0,-28 99 0,26-139 0,-2-1 0,-1-1 0,-1 0 0,-1-1 0,-2 0 0,-31 37 0,-10-2 0,-87 72 0,93-88 0,1-5 0,-2-2 0,-1-3 0,-80 40 0,-97 78 0,168-107 0,-2-3 0,-83 41 0,97-58 0,-95 69 0,18-8 0,-97 61 0,226-150 0,1-1 0,-1 1 0,1-1 0,-1 1 0,1-1 0,-1 0 0,0 1 0,1-1 0,-1 0 0,0 0 0,1 1 0,-1-1 0,0 0 0,1 0 0,-1 0 0,0 0 0,1 0 0,-1 0 0,0 0 0,1 0 0,-1 0 0,0 0 0,1 0 0,-1 0 0,0-1 0,1 1 0,-1 0 0,0-1 0,1 1 0,-2-1 0,-3-21 0,16-42 0,-9 52 0,22-88 0,4-29 0,20-148 0,-40 248 0,-6 22 0,-9 21 0,-3 8 0,2 0 0,0 1 0,2 1 0,1-1 0,0 1 0,2-1 0,1 1 0,1 37 0,-3 9 0,-30 143 0,26-172 0,2-20 0,5-15 0,-1 0 0,0-1 0,1 1 0,1 0 0,-1 0 0,1 8 0,0-13 0,0 1 0,0-1 0,1 1 0,-1-1 0,1 0 0,-1 1 0,1-1 0,-1 0 0,1 1 0,0-1 0,0 0 0,0 0 0,0 0 0,-1 0 0,2 1 0,-1-1 0,0-1 0,0 1 0,0 0 0,0 0 0,1 0 0,-1-1 0,0 1 0,0 0 0,1-1 0,-1 1 0,1-1 0,-1 0 0,0 1 0,4-1 0,23 3 0,0-1 0,0-2 0,42-4 0,8 0 0,71 7 0,130-6 0,-272 2 0,1 0 0,-1 0 0,0-1 0,1 1 0,-1-2 0,0 1 0,8-5 0,-61 2 0,-92 7 0,-73-4 0,134-10 0,51 7 0,-45-2 0,-4 9 0,50 0 0,0-2 0,-1 0 0,-28-5 0,51 5 0,1-1 0,0 0 0,-1 1 0,1-1 0,0 0 0,0 0 0,0 0 0,0 0 0,0-1 0,0 1 0,0-1 0,0 1 0,1-1 0,-1 1 0,0-1 0,1 0 0,0 0 0,-1 0 0,-1-3 0,1 0 0,0 0 0,0 0 0,1-1 0,-1 1 0,1 0 0,1 0 0,-1-1 0,1-7 0,0-3 0,1 1 0,1 0 0,1-1 0,0 1 0,6-18 0,7-22 0,10-60 0,0-3 0,11 11 0,-25 73 0,-6 28 0,-6 22 0,-9 76 0,-15 90 0,18-145-41,3 0 0,0 0 0,4 52 0,0-34-1160,0-17-5625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42:38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1 943 24575,'1'-5'0,"0"-1"0,0 1 0,0-1 0,1 1 0,0 0 0,1 0 0,-1 0 0,1 0 0,0 0 0,0 1 0,0-1 0,0 1 0,1 0 0,0 0 0,0 0 0,7-6 0,5-3 0,1 1 0,0 1 0,22-12 0,264-141 0,-200 113 0,230-104 0,-266 131 0,118-26 0,-81 24 0,351-56 0,-264 55 0,292-52 0,-109 45 0,-140 17 0,287-23 0,-342 30 0,158-3 0,-241 13 0,486-13 0,154 1 0,-446 15 0,-148-4 0,216 4 0,-254 3 0,148 27 0,34 4 0,8 2 0,-94-12 0,8 1 0,-21-6 0,-2 0 0,46 15 0,5 0 0,122 37 0,-141-12 0,43 16 0,-14-11 0,-225-60 0,24 6 0,-1 3 0,61 29 0,63 32 0,-115-54 0,77 39 0,30 23 0,-67-38 0,-91-45 0,0-1 0,0 0 0,0 0 0,0 0 0,0 0 0,1 0 0,-1 0 0,0-1 0,0 1 0,1-1 0,-1 0 0,0 1 0,1-1 0,-1 0 0,0-1 0,1 1 0,2-1 0,-3 1 0,-1-1 0,0 0 0,1 1 0,-1-1 0,0 0 0,0 0 0,1 0 0,-1 0 0,0 0 0,0 0 0,0-1 0,0 1 0,0 0 0,0-1 0,-1 1 0,1 0 0,0-1 0,-1 1 0,1-3 0,1-1 0,-1-1 0,-1 1 0,1 0 0,-1 0 0,0-1 0,0 1 0,0 0 0,-1 0 0,0 0 0,0-1 0,0 1 0,-1 0 0,1 0 0,-4-5 0,-9-22 0,2-1 0,1-1 0,-8-47 0,8 38 0,6 9 0,2 0 0,1-1 0,4-54 0,-1 25 0,4 92 0,2-1 0,0 0 0,2 0 0,1 0 0,2-2 0,18 33 0,-17-34 0,0 1 0,-2 0 0,0 1 0,-2 0 0,-1 0 0,-1 1 0,4 29 0,-10-39 0,1-5 0,-1 1 0,0 0 0,-1 0 0,0 0 0,-1 0 0,-1-1 0,-4 19 0,5-28 0,-1-1 0,0 0 0,1 1 0,-1-1 0,0 0 0,0 0 0,-1 0 0,1-1 0,0 1 0,-1 0 0,1-1 0,-1 0 0,1 1 0,-1-1 0,1 0 0,-1 0 0,0-1 0,0 1 0,0-1 0,1 1 0,-1-1 0,-4 0 0,-73 0 0,60-2 0,-4 3 0,0 1 0,0 2 0,0 0 0,1 1 0,-1 1 0,1 1 0,-22 11 0,22-9 0,0 0 0,0-2 0,-1-1 0,0-1 0,0 0 0,-37 0 0,94-4 0,205-4 0,-224 1 0,0-1 0,0-1 0,-1 0 0,0-1 0,25-12 0,-25 11 0,0 0 0,0 1 0,0 0 0,1 1 0,25-4 0,-31 7 0,1 0 0,-1 0 0,0-1 0,1 0 0,-1-1 0,0 1 0,0-2 0,0 1 0,-1-1 0,9-5 0,-15 7 0,1 1 0,0-1 0,0 1 0,-1-1 0,1 0 0,-1 0 0,1 0 0,-1 0 0,0 0 0,0 0 0,1 0 0,-2 0 0,1-1 0,0 1 0,0 0 0,0-4 0,-1 3 0,0-1 0,0 1 0,-1-1 0,1 1 0,-1 0 0,0-1 0,0 1 0,0-1 0,0 1 0,0 0 0,-1 0 0,0 0 0,1 0 0,-4-4 0,-37-50 0,32 46 0,2 1 0,-1-1 0,1-1 0,1 1 0,0-1 0,1-1 0,0 1 0,1-1 0,0 0 0,1 0 0,0-1 0,-1-16 0,2-38 0,4 49 0,-2-1 0,0 1 0,-1 0 0,-1-1 0,-6-18 0,49 111 0,10 16 0,-24-36 0,-15-33 0,-1 0 0,9 25 0,-17-39 0,-1 1 0,1-1 0,-1 1 0,0-1 0,0 1 0,-1 0 0,0-1 0,0 1 0,0 0 0,-1-1 0,-3 12 0,3-15 0,0 0 0,-1 0 0,1-1 0,-1 1 0,1-1 0,-1 1 0,0-1 0,0 0 0,0 0 0,0 0 0,-1 0 0,1 0 0,0 0 0,-1 0 0,1-1 0,-1 1 0,0-1 0,1 0 0,-1 0 0,-4 1 0,-10 3 0,0-1 0,-27 2 0,-4 2 0,38-4 0,0 0 0,0 1 0,0 0 0,-16 11 0,17-10 0,-1 0 0,0 0 0,-1-1 0,-16 6 0,-207 59-1365,214-65-5461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49:16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0 755 24575,'1'-8'0,"-1"0"0,2 1 0,-1-1 0,1 0 0,0 0 0,1 1 0,-1-1 0,2 1 0,-1 0 0,1 0 0,7-10 0,7-8 0,38-39 0,6-10 0,-43 49 0,1 1 0,2 1 0,0 1 0,1 1 0,43-31 0,-44 35 0,1 2 0,1 0 0,0 1 0,1 1 0,0 2 0,35-12 0,-38 15 0,-1-1 0,25-14 0,23-10 0,-7 8 0,-32 11 0,1 2 0,1 1 0,0 1 0,1 2 0,34-4 0,67-12 0,-99 16 0,0 1 0,1 2 0,37-1 0,32 5 0,134 4 0,-65 21 0,-116-18 0,0 2 0,-1 3 0,-1 2 0,0 3 0,-1 2 0,89 43 0,-99-38 0,-2 2 0,0 2 0,-2 1 0,-1 3 0,-1 1 0,-2 1 0,-1 3 0,41 53 0,-57-59 0,-1 1 0,14 34 0,20 34 0,-43-80 0,0 1 0,-1 1 0,0 0 0,-2 0 0,8 41 0,-5-6 0,3 63 0,-7-22 0,-11 150 0,3-234 0,-1 1 0,0-1 0,-1 0 0,0 0 0,-1-1 0,0 1 0,-1-1 0,-1 0 0,0-1 0,-14 19 0,-10 8 0,-57 53 0,73-76 0,-5 4 0,0 0 0,-1-2 0,0-1 0,-2 0 0,0-1 0,-44 19 0,-7 2 0,-21 8 0,56-29 0,-2-1 0,1-3 0,-2-1 0,1-2 0,-1-2 0,-48 0 0,-728-6 0,814 0 0,1 0 0,-1 0 0,0-1 0,0 1 0,0-1 0,1 1 0,-1-1 0,0 0 0,1-1 0,-1 1 0,-4-3 0,7 3 0,0 0 0,0 0 0,1 0 0,-1 0 0,0 0 0,1 0 0,-1 0 0,1 0 0,-1-1 0,1 1 0,0 0 0,-1 0 0,1 0 0,0-1 0,0 1 0,0 0 0,0 0 0,0 0 0,0-1 0,0 1 0,0 0 0,0 0 0,1 0 0,-1-1 0,1 1 0,-1 0 0,0 0 0,1 0 0,0 0 0,-1 0 0,1 0 0,0 0 0,-1 0 0,1 0 0,0 0 0,0 0 0,2-1 0,17-22 0,0 1 0,46-37 0,-47 44 0,0-1 0,0-1 0,-2-1 0,30-41 0,-39 48 0,0 0 0,1 0 0,0 1 0,0 1 0,1-1 0,1 1 0,0 1 0,15-10 0,-26 19 0,0-1 0,0 1 0,1 0 0,-1 0 0,0 0 0,1-1 0,-1 1 0,0 0 0,0 0 0,1 0 0,-1 0 0,0-1 0,1 1 0,-1 0 0,0 0 0,1 0 0,-1 0 0,0 0 0,1 0 0,-1 0 0,1 0 0,-1 0 0,0 0 0,1 0 0,-1 0 0,0 0 0,1 0 0,-1 0 0,0 1 0,1-1 0,-1 0 0,0 0 0,1 0 0,-1 0 0,0 1 0,0-1 0,1 0 0,-1 0 0,0 1 0,0-1 0,1 0 0,-1 0 0,0 1 0,0-1 0,1 1 0,-6 19 0,-16 22 0,-18 7 0,-2-2 0,-66 59 0,78-79 0,26-23 0,-14 11 0,1 0 0,0 2 0,2 0 0,0 0 0,-21 35 0,34-49 0,0 0 0,0 0 0,0 0 0,1 0 0,-1 0 0,1 1 0,-1-1 0,1 0 0,0 0 0,1 0 0,-1 0 0,0 0 0,1 0 0,0 0 0,-1 1 0,1-2 0,0 1 0,1 0 0,-1 0 0,1 0 0,-1 0 0,1-1 0,0 1 0,0-1 0,0 1 0,2 2 0,9 7 0,0-1 0,1 0 0,27 17 0,9 8 0,-24-15 0,1-1 0,1-1 0,0-1 0,56 24 0,-50-27 0,-15-7 0,-1 1 0,26 15 0,-44-23 0,1-1 0,0 1 0,-1 0 0,1-1 0,0 1 0,-1-1 0,1 1 0,0-1 0,-1 0 0,1 1 0,0-1 0,0 0 0,0 1 0,0-1 0,-1 0 0,1 0 0,0 0 0,0 0 0,0 0 0,0 0 0,-1 0 0,1 0 0,1 0 0,-2-16 0,-20-25 0,2 18 0,-2 1 0,-1 0 0,0 2 0,-2 1 0,0 0 0,-29-16 0,-28-24 0,24 11 0,30 25 0,-43-30 0,69 53 0,-1-1 0,0 1 0,1-1 0,-1 1 0,1-1 0,-1 1 0,0 0 0,1-1 0,-1 1 0,0 0 0,1-1 0,-1 1 0,0 0 0,0 0 0,1 0 0,-1 0 0,0-1 0,0 1 0,0 0 0,1 0 0,-1 1 0,0-1 0,0 0 0,1 0 0,-1 0 0,0 0 0,0 1 0,1-1 0,-1 0 0,0 1 0,1-1 0,-1 0 0,0 1 0,1-1 0,-1 1 0,1-1 0,-1 1 0,1 0 0,-1-1 0,1 1 0,-1-1 0,1 1 0,-1 0 0,1-1 0,0 1 0,-1 0 0,1-1 0,0 1 0,0 0 0,0 0 0,-1-1 0,1 1 0,0 0 0,0 0 0,0 0 0,0-1 0,0 1 0,0 0 0,1 0 0,-1 0 0,6 50 0,0-36 0,1-1 0,0 1 0,1-2 0,1 1 0,0-1 0,1-1 0,0 1 0,1-2 0,0 1 0,22 16 0,-5-10 0,1 0 0,1-2 0,1-1 0,43 14 0,-73-29 0,-1 1 0,0-1 0,0 0 0,0 0 0,0 0 0,1 0 0,-1 0 0,0 0 0,0 0 0,0 0 0,1 0 0,-1 0 0,0 0 0,0 0 0,1 0 0,-1 0 0,0 0 0,0 0 0,0 0 0,1 0 0,-1 0 0,0 0 0,0 0 0,0 0 0,1 0 0,-1 0 0,0 0 0,0 0 0,0 0 0,0 0 0,1-1 0,-1 1 0,0 0 0,0 0 0,0 0 0,0 0 0,0 0 0,1-1 0,-1 1 0,0 0 0,0 0 0,0 0 0,0-1 0,0 1 0,0 0 0,-3-13 0,-12-13 0,-10-7 0,-2 1 0,-47-45 0,53 56 0,-9-11-25,18 18-310,-1 1 0,0 0 0,-16-11 0,12 13-6491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51:50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594 0 24575,'0'12'0,"0"-1"0,0 0 0,1 1 0,0-1 0,1 0 0,0 0 0,1 0 0,0 0 0,1 0 0,0-1 0,0 1 0,2-1 0,-1 0 0,11 14 0,16 15 0,39 38 0,-41-46 0,-1 1 0,28 39 0,94 129 0,18 27 0,-16 47 0,-3-6 0,-93-169 0,46 109 0,-50-96 0,-12-21 0,45 151 0,7 103 0,-80-296 0,3 25 0,-2 1 0,-4 0 0,-3 1 0,-3 84 0,6 66 0,-4-148 0,-3 0 0,-10 104 0,-70 384 0,68-506 0,-1 12 0,-28 99 0,26-139 0,-2-1 0,-1-1 0,-1 0 0,-1-1 0,-2 0 0,-31 37 0,-10-2 0,-87 72 0,93-88 0,1-5 0,-2-2 0,-1-3 0,-80 40 0,-97 78 0,168-107 0,-2-3 0,-83 41 0,97-58 0,-95 69 0,18-8 0,-97 61 0,226-150 0,1-1 0,-1 1 0,1-1 0,-1 1 0,1-1 0,-1 0 0,0 1 0,1-1 0,-1 0 0,0 0 0,1 1 0,-1-1 0,0 0 0,1 0 0,-1 0 0,0 0 0,1 0 0,-1 0 0,0 0 0,1 0 0,-1 0 0,0 0 0,1 0 0,-1 0 0,0-1 0,1 1 0,-1 0 0,0-1 0,1 1 0,-2-1 0,-3-21 0,16-42 0,-9 52 0,22-88 0,4-29 0,20-148 0,-40 248 0,-6 22 0,-9 21 0,-3 8 0,2 0 0,0 1 0,2 1 0,1-1 0,0 1 0,2-1 0,1 1 0,1 37 0,-3 9 0,-30 143 0,26-172 0,2-20 0,5-15 0,-1 0 0,0-1 0,1 1 0,1 0 0,-1 0 0,1 8 0,0-13 0,0 1 0,0-1 0,1 1 0,-1-1 0,1 0 0,-1 1 0,1-1 0,-1 0 0,1 1 0,0-1 0,0 0 0,0 0 0,0 0 0,-1 0 0,2 1 0,-1-1 0,0-1 0,0 1 0,0 0 0,0 0 0,1 0 0,-1-1 0,0 1 0,0 0 0,1-1 0,-1 1 0,1-1 0,-1 0 0,0 1 0,4-1 0,23 3 0,0-1 0,0-2 0,42-4 0,8 0 0,71 7 0,130-6 0,-272 2 0,1 0 0,-1 0 0,0-1 0,1 1 0,-1-2 0,0 1 0,8-5 0,-61 2 0,-92 7 0,-73-4 0,134-10 0,51 7 0,-45-2 0,-4 9 0,50 0 0,0-2 0,-1 0 0,-28-5 0,51 5 0,1-1 0,0 0 0,-1 1 0,1-1 0,0 0 0,0 0 0,0 0 0,0 0 0,0-1 0,0 1 0,0-1 0,0 1 0,1-1 0,-1 1 0,0-1 0,1 0 0,0 0 0,-1 0 0,-1-3 0,1 0 0,0 0 0,0 0 0,1-1 0,-1 1 0,1 0 0,1 0 0,-1-1 0,1-7 0,0-3 0,1 1 0,1 0 0,1-1 0,0 1 0,6-18 0,7-22 0,10-60 0,0-3 0,11 11 0,-25 73 0,-6 28 0,-6 22 0,-9 76 0,-15 90 0,18-145-41,3 0 0,0 0 0,4 52 0,0-34-1160,0-17-5625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52:22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7660 739 24575,'-91'4'0,"-96"18"0,127-14 0,-238 40 0,-59-9 0,178-16 0,9 0 0,79-14 0,-131 4 0,-1280-13 0,1443-3 0,-99-18 0,-34-2 0,-197-2 0,226 3 0,104 12 0,-120-5 0,120 13 0,-116-21 0,18 1 0,64 13 0,-99-6 0,161 14 0,-45-9 0,-28-1 0,-230-8 0,273 12 0,-196-15 0,210 19 0,-1-2 0,-90-21 0,-38-5 0,91 21 0,-102-23 0,128 21 0,-71-3 0,-27-5 0,141 17 0,-37-8 0,0 2 0,-78-2 0,108 10 0,0-1 0,-25-6 0,25 4 0,-48-3 0,42 7 0,1-2 0,-1 0 0,0-2 0,0-1 0,-29-9 0,57 14 0,1 0 0,0 0 0,-1 0 0,1 0 0,0 0 0,-1 0 0,1 0 0,0 0 0,-1-1 0,1 1 0,0 0 0,-1 0 0,1 0 0,0 0 0,-1 0 0,1-1 0,0 1 0,0 0 0,-1 0 0,1-1 0,0 1 0,0 0 0,-1 0 0,1-1 0,0 1 0,0 0 0,0 0 0,0-1 0,-1 1 0,1 0 0,0-1 0,0 1 0,0 0 0,0-1 0,0 1 0,0-1 0,0 1 0,0 0 0,0-1 0,0 1 0,0 0 0,0-1 0,0 1 0,0 0 0,0-1 0,0 1 0,19-13 0,29-3 0,-34 12 0,-1 0 0,1-2 0,-1 1 0,0-2 0,0 1 0,14-11 0,70-59 0,-21 15 0,228-143 0,-363 237 0,-3-4 0,-79 28 0,114-48 0,1 2 0,0 2 0,1 0 0,0 1 0,1 1 0,0 2 0,2 0 0,0 2 0,1 0 0,1 1 0,-19 24 0,32-37 0,-1 0 0,1-1 0,-2 0 0,1-1 0,-1 1 0,1-2 0,-17 8 0,17-10 0,0 2 0,0-1 0,1 1 0,0 1 0,0-1 0,0 1 0,0 0 0,1 1 0,-1-1 0,-8 12 0,14-14 0,0 0 0,0-1 0,0 1 0,0 0 0,1-1 0,0 1 0,-1 0 0,1 0 0,0-1 0,0 1 0,0 0 0,1 0 0,-1-1 0,1 1 0,-1 0 0,1 0 0,0-1 0,0 1 0,0-1 0,0 1 0,1-1 0,-1 1 0,1-1 0,-1 0 0,1 0 0,3 4 0,8 8 0,0 0 0,24 21 0,-27-27 0,77 60 0,-53-42 0,36 32 0,-44-32 0,-15-13 0,1 0 0,1-2 0,0 1 0,1-1 0,0-1 0,24 13 0,-64-62 0,-134-103 0,104 95 0,-84-89 0,139 135 0,-1 0 0,1-1 0,0 1 0,0 0 0,0-1 0,0 0 0,0 1 0,0-1 0,0 0 0,1 1 0,-1-1 0,1 0 0,-1 0 0,1 1 0,-1-1 0,1 0 0,0 0 0,0 0 0,0 0 0,0 1 0,0-1 0,1-4 0,1 4 0,-1-1 0,1 1 0,-1-1 0,1 1 0,0-1 0,-1 1 0,1 0 0,0 0 0,1 0 0,-1 0 0,0 0 0,1 0 0,2-1 0,11-5 0,-1 0 0,2 1 0,31-9 0,-38 13 0,13-6 0,0 0 0,-1-2 0,0-1 0,-1 0 0,0-2 0,32-27 0,-45 35 0,80-53 66,-58 41-543,-1-2 0,31-27 0,-44 32-6349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42:38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1 943 24575,'1'-5'0,"0"-1"0,0 1 0,0-1 0,1 1 0,0 0 0,1 0 0,-1 0 0,1 0 0,0 0 0,0 1 0,0-1 0,0 1 0,1 0 0,0 0 0,0 0 0,7-6 0,5-3 0,1 1 0,0 1 0,22-12 0,264-141 0,-200 113 0,230-104 0,-266 131 0,118-26 0,-81 24 0,351-56 0,-264 55 0,292-52 0,-109 45 0,-140 17 0,287-23 0,-342 30 0,158-3 0,-241 13 0,486-13 0,154 1 0,-446 15 0,-148-4 0,216 4 0,-254 3 0,148 27 0,34 4 0,8 2 0,-94-12 0,8 1 0,-21-6 0,-2 0 0,46 15 0,5 0 0,122 37 0,-141-12 0,43 16 0,-14-11 0,-225-60 0,24 6 0,-1 3 0,61 29 0,63 32 0,-115-54 0,77 39 0,30 23 0,-67-38 0,-91-45 0,0-1 0,0 0 0,0 0 0,0 0 0,0 0 0,1 0 0,-1 0 0,0-1 0,0 1 0,1-1 0,-1 0 0,0 1 0,1-1 0,-1 0 0,0-1 0,1 1 0,2-1 0,-3 1 0,-1-1 0,0 0 0,1 1 0,-1-1 0,0 0 0,0 0 0,1 0 0,-1 0 0,0 0 0,0 0 0,0-1 0,0 1 0,0 0 0,0-1 0,-1 1 0,1 0 0,0-1 0,-1 1 0,1-3 0,1-1 0,-1-1 0,-1 1 0,1 0 0,-1 0 0,0-1 0,0 1 0,0 0 0,-1 0 0,0 0 0,0-1 0,0 1 0,-1 0 0,1 0 0,-4-5 0,-9-22 0,2-1 0,1-1 0,-8-47 0,8 38 0,6 9 0,2 0 0,1-1 0,4-54 0,-1 25 0,4 92 0,2-1 0,0 0 0,2 0 0,1 0 0,2-2 0,18 33 0,-17-34 0,0 1 0,-2 0 0,0 1 0,-2 0 0,-1 0 0,-1 1 0,4 29 0,-10-39 0,1-5 0,-1 1 0,0 0 0,-1 0 0,0 0 0,-1 0 0,-1-1 0,-4 19 0,5-28 0,-1-1 0,0 0 0,1 1 0,-1-1 0,0 0 0,0 0 0,-1 0 0,1-1 0,0 1 0,-1 0 0,1-1 0,-1 0 0,1 1 0,-1-1 0,1 0 0,-1 0 0,0-1 0,0 1 0,0-1 0,1 1 0,-1-1 0,-4 0 0,-73 0 0,60-2 0,-4 3 0,0 1 0,0 2 0,0 0 0,1 1 0,-1 1 0,1 1 0,-22 11 0,22-9 0,0 0 0,0-2 0,-1-1 0,0-1 0,0 0 0,-37 0 0,94-4 0,205-4 0,-224 1 0,0-1 0,0-1 0,-1 0 0,0-1 0,25-12 0,-25 11 0,0 0 0,0 1 0,0 0 0,1 1 0,25-4 0,-31 7 0,1 0 0,-1 0 0,0-1 0,1 0 0,-1-1 0,0 1 0,0-2 0,0 1 0,-1-1 0,9-5 0,-15 7 0,1 1 0,0-1 0,0 1 0,-1-1 0,1 0 0,-1 0 0,1 0 0,-1 0 0,0 0 0,0 0 0,1 0 0,-2 0 0,1-1 0,0 1 0,0 0 0,0-4 0,-1 3 0,0-1 0,0 1 0,-1-1 0,1 1 0,-1 0 0,0-1 0,0 1 0,0-1 0,0 1 0,0 0 0,-1 0 0,0 0 0,1 0 0,-4-4 0,-37-50 0,32 46 0,2 1 0,-1-1 0,1-1 0,1 1 0,0-1 0,1-1 0,0 1 0,1-1 0,0 0 0,1 0 0,0-1 0,-1-16 0,2-38 0,4 49 0,-2-1 0,0 1 0,-1 0 0,-1-1 0,-6-18 0,49 111 0,10 16 0,-24-36 0,-15-33 0,-1 0 0,9 25 0,-17-39 0,-1 1 0,1-1 0,-1 1 0,0-1 0,0 1 0,-1 0 0,0-1 0,0 1 0,0 0 0,-1-1 0,-3 12 0,3-15 0,0 0 0,-1 0 0,1-1 0,-1 1 0,1-1 0,-1 1 0,0-1 0,0 0 0,0 0 0,0 0 0,-1 0 0,1 0 0,0 0 0,-1 0 0,1-1 0,-1 1 0,0-1 0,1 0 0,-1 0 0,-4 1 0,-10 3 0,0-1 0,-27 2 0,-4 2 0,38-4 0,0 0 0,0 1 0,0 0 0,-16 11 0,17-10 0,-1 0 0,0 0 0,-1-1 0,-16 6 0,-207 59-1365,214-65-5461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49:16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0 755 24575,'1'-8'0,"-1"0"0,2 1 0,-1-1 0,1 0 0,0 0 0,1 1 0,-1-1 0,2 1 0,-1 0 0,1 0 0,7-10 0,7-8 0,38-39 0,6-10 0,-43 49 0,1 1 0,2 1 0,0 1 0,1 1 0,43-31 0,-44 35 0,1 2 0,1 0 0,0 1 0,1 1 0,0 2 0,35-12 0,-38 15 0,-1-1 0,25-14 0,23-10 0,-7 8 0,-32 11 0,1 2 0,1 1 0,0 1 0,1 2 0,34-4 0,67-12 0,-99 16 0,0 1 0,1 2 0,37-1 0,32 5 0,134 4 0,-65 21 0,-116-18 0,0 2 0,-1 3 0,-1 2 0,0 3 0,-1 2 0,89 43 0,-99-38 0,-2 2 0,0 2 0,-2 1 0,-1 3 0,-1 1 0,-2 1 0,-1 3 0,41 53 0,-57-59 0,-1 1 0,14 34 0,20 34 0,-43-80 0,0 1 0,-1 1 0,0 0 0,-2 0 0,8 41 0,-5-6 0,3 63 0,-7-22 0,-11 150 0,3-234 0,-1 1 0,0-1 0,-1 0 0,0 0 0,-1-1 0,0 1 0,-1-1 0,-1 0 0,0-1 0,-14 19 0,-10 8 0,-57 53 0,73-76 0,-5 4 0,0 0 0,-1-2 0,0-1 0,-2 0 0,0-1 0,-44 19 0,-7 2 0,-21 8 0,56-29 0,-2-1 0,1-3 0,-2-1 0,1-2 0,-1-2 0,-48 0 0,-728-6 0,814 0 0,1 0 0,-1 0 0,0-1 0,0 1 0,0-1 0,1 1 0,-1-1 0,0 0 0,1-1 0,-1 1 0,-4-3 0,7 3 0,0 0 0,0 0 0,1 0 0,-1 0 0,0 0 0,1 0 0,-1 0 0,1 0 0,-1-1 0,1 1 0,0 0 0,-1 0 0,1 0 0,0-1 0,0 1 0,0 0 0,0 0 0,0 0 0,0-1 0,0 1 0,0 0 0,0 0 0,1 0 0,-1-1 0,1 1 0,-1 0 0,0 0 0,1 0 0,0 0 0,-1 0 0,1 0 0,0 0 0,-1 0 0,1 0 0,0 0 0,0 0 0,2-1 0,17-22 0,0 1 0,46-37 0,-47 44 0,0-1 0,0-1 0,-2-1 0,30-41 0,-39 48 0,0 0 0,1 0 0,0 1 0,0 1 0,1-1 0,1 1 0,0 1 0,15-10 0,-26 19 0,0-1 0,0 1 0,1 0 0,-1 0 0,0 0 0,1-1 0,-1 1 0,0 0 0,0 0 0,1 0 0,-1 0 0,0-1 0,1 1 0,-1 0 0,0 0 0,1 0 0,-1 0 0,0 0 0,1 0 0,-1 0 0,1 0 0,-1 0 0,0 0 0,1 0 0,-1 0 0,0 0 0,1 0 0,-1 0 0,0 1 0,1-1 0,-1 0 0,0 0 0,1 0 0,-1 0 0,0 1 0,0-1 0,1 0 0,-1 0 0,0 1 0,0-1 0,1 0 0,-1 0 0,0 1 0,0-1 0,1 1 0,-6 19 0,-16 22 0,-18 7 0,-2-2 0,-66 59 0,78-79 0,26-23 0,-14 11 0,1 0 0,0 2 0,2 0 0,0 0 0,-21 35 0,34-49 0,0 0 0,0 0 0,0 0 0,1 0 0,-1 0 0,1 1 0,-1-1 0,1 0 0,0 0 0,1 0 0,-1 0 0,0 0 0,1 0 0,0 0 0,-1 1 0,1-2 0,0 1 0,1 0 0,-1 0 0,1 0 0,-1 0 0,1-1 0,0 1 0,0-1 0,0 1 0,2 2 0,9 7 0,0-1 0,1 0 0,27 17 0,9 8 0,-24-15 0,1-1 0,1-1 0,0-1 0,56 24 0,-50-27 0,-15-7 0,-1 1 0,26 15 0,-44-23 0,1-1 0,0 1 0,-1 0 0,1-1 0,0 1 0,-1-1 0,1 1 0,0-1 0,-1 0 0,1 1 0,0-1 0,0 0 0,0 1 0,0-1 0,-1 0 0,1 0 0,0 0 0,0 0 0,0 0 0,0 0 0,-1 0 0,1 0 0,1 0 0,-2-16 0,-20-25 0,2 18 0,-2 1 0,-1 0 0,0 2 0,-2 1 0,0 0 0,-29-16 0,-28-24 0,24 11 0,30 25 0,-43-30 0,69 53 0,-1-1 0,0 1 0,1-1 0,-1 1 0,1-1 0,-1 1 0,0 0 0,1-1 0,-1 1 0,0 0 0,1-1 0,-1 1 0,0 0 0,0 0 0,1 0 0,-1 0 0,0-1 0,0 1 0,0 0 0,1 0 0,-1 1 0,0-1 0,0 0 0,1 0 0,-1 0 0,0 0 0,0 1 0,1-1 0,-1 0 0,0 1 0,1-1 0,-1 0 0,0 1 0,1-1 0,-1 1 0,1-1 0,-1 1 0,1 0 0,-1-1 0,1 1 0,-1-1 0,1 1 0,-1 0 0,1-1 0,0 1 0,-1 0 0,1-1 0,0 1 0,0 0 0,0 0 0,-1-1 0,1 1 0,0 0 0,0 0 0,0 0 0,0-1 0,0 1 0,0 0 0,1 0 0,-1 0 0,6 50 0,0-36 0,1-1 0,0 1 0,1-2 0,1 1 0,0-1 0,1-1 0,0 1 0,1-2 0,0 1 0,22 16 0,-5-10 0,1 0 0,1-2 0,1-1 0,43 14 0,-73-29 0,-1 1 0,0-1 0,0 0 0,0 0 0,0 0 0,1 0 0,-1 0 0,0 0 0,0 0 0,0 0 0,1 0 0,-1 0 0,0 0 0,0 0 0,1 0 0,-1 0 0,0 0 0,0 0 0,0 0 0,1 0 0,-1 0 0,0 0 0,0 0 0,0 0 0,1 0 0,-1 0 0,0 0 0,0 0 0,0 0 0,0 0 0,1-1 0,-1 1 0,0 0 0,0 0 0,0 0 0,0 0 0,0 0 0,1-1 0,-1 1 0,0 0 0,0 0 0,0 0 0,0-1 0,0 1 0,0 0 0,-3-13 0,-12-13 0,-10-7 0,-2 1 0,-47-45 0,53 56 0,-9-11-25,18 18-310,-1 1 0,0 0 0,-16-11 0,12 13-6491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5:56:16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0 496 24575,'3'-1'0,"0"0"0,0-1 0,-1 1 0,1-1 0,0 0 0,-1 1 0,1-2 0,-1 1 0,0 0 0,0 0 0,1-1 0,-2 1 0,3-4 0,7-6 0,32-30 0,123-109 0,-142 132 0,0 2 0,2 0 0,0 2 0,0 1 0,42-16 0,51-7 0,187-34 0,-88 47 0,-102 14 0,207 3 0,-192 9 0,-93 0 0,56 10 0,-34-4 0,30 8 0,-2 4 0,141 51 0,-80-23 0,151 69 0,-173-62 0,-69-28 0,-1 3 0,57 41 0,-71-44 0,-31-19 0,-1 0 0,-1 1 0,1 0 0,-1 1 0,-1 0 0,0 1 0,9 13 0,47 87 0,-3-4 0,-50-90 0,16 21 0,-1 3 0,35 70 0,21 97 0,-73-179 0,-3 1 0,0 1 0,-2-1 0,-1 1 0,0 38 0,-4-54 0,-6 169 0,3-153 0,-2 1 0,-1 0 0,-18 53 0,-17 43 0,-36 91 0,66-195 0,-1 0 0,-1-1 0,-2 0 0,0-1 0,-1-1 0,-32 34 0,-3-9 0,-2-2 0,-1-2 0,-95 54 0,-194 74 0,318-158 0,-1-1 0,-1-1 0,1-2 0,-1-1 0,-37 6 0,-61 9 0,86-13 0,0-2 0,-75 3 0,-4-9 0,-147-4 0,174-8 0,48 5 0,-48-1 0,-52-4 0,-7-2 0,131 12 0,-1-1 0,1-1 0,1-1 0,-30-9 0,27 7 0,0 0 0,-1 2 0,-25-3 0,-40-5 0,-14 1 0,90 10 0,0 1 0,1-1 0,-1-1 0,0 0 0,1 0 0,-1-1 0,1 0 0,-19-9 0,28 11 0,1 1 0,-1-1 0,0 1 0,1-1 0,-1 1 0,1-1 0,-1 1 0,1-1 0,-1 1 0,1-1 0,-1 1 0,1-1 0,0 0 0,-1 1 0,1-1 0,0 0 0,-1 1 0,1-1 0,0 0 0,0 0 0,0 1 0,0-1 0,0 0 0,0 1 0,0-1 0,0 0 0,0 0 0,0 1 0,0-1 0,0 0 0,0 0 0,1 1 0,-1-1 0,0 0 0,1 1 0,-1-1 0,0 0 0,1 1 0,-1-1 0,1 1 0,-1-1 0,1 1 0,-1-1 0,1 1 0,-1-1 0,1 1 0,-1-1 0,1 1 0,0-1 0,-1 1 0,1 0 0,0 0 0,-1-1 0,1 1 0,1 0 0,47-21 0,-41 19 0,85-29 0,-60 22 0,0-2 0,-1-1 0,43-23 0,15-16 0,124-53 0,-157 74 0,-45 23 0,1-1 0,0 2 0,15-6 0,-7-1 0,-20 9 0,-16 5 0,-50 17 0,2 4 0,-119 57 0,157-67 0,11-5 0,0 2 0,1-1 0,1 2 0,0 0 0,-13 13 0,12-10 0,-1-2 0,0 1 0,-24 14 0,-128 63 0,162-87 0,0 0 0,0 0 0,0 0 0,1 0 0,-1 1 0,1 0 0,0-1 0,-1 1 0,1 1 0,0-1 0,1 0 0,-1 1 0,-3 6 0,5-8 0,0 0 0,1 0 0,-1 0 0,1 1 0,-1-1 0,1 0 0,0 0 0,0 1 0,0-1 0,0 0 0,1 1 0,-1-1 0,1 0 0,-1 0 0,1 0 0,0 1 0,0-1 0,0 0 0,0 0 0,0 0 0,0 0 0,0 0 0,1-1 0,-1 1 0,1 0 0,-1-1 0,4 4 0,22 19 0,56 38 0,-56-44 0,-1 2 0,43 40 0,142 138 0,-185-171 0,-20-20 0,1 0 0,0 0 0,0-1 0,15 10 0,-22-16 0,0 0 0,0 0 0,0 0 0,0 0 0,0 0 0,0 0 0,0 0 0,0 0 0,-1-1 0,1 1 0,0 0 0,0 0 0,0 0 0,0 0 0,0 0 0,0 0 0,0 0 0,0 0 0,0-1 0,1 1 0,-1 0 0,0 0 0,0 0 0,0 0 0,0 0 0,0 0 0,0 0 0,0 0 0,0 0 0,0 0 0,0-1 0,0 1 0,0 0 0,0 0 0,0 0 0,0 0 0,0 0 0,1 0 0,-1 0 0,0 0 0,0 0 0,0 0 0,0 0 0,0 0 0,0 0 0,0 0 0,0 0 0,1 0 0,-1 0 0,0 0 0,0 0 0,0 0 0,0 0 0,0 0 0,0 0 0,0 0 0,0 0 0,1 0 0,-1 0 0,0 0 0,0 0 0,0 0 0,0 0 0,0 0 0,0 0 0,0 0 0,0 0 0,0 0 0,1 1 0,-6-15 0,-10-13 0,-6-2 0,-1 1 0,-1 1 0,-1 0 0,-1 2 0,-52-40 0,28 26 0,39 29 0,-1 1 0,0 1 0,-1-1 0,-23-11 0,16 8 0,0 0 0,0-1 0,2-1 0,-1 0 0,-24-28 0,-44-60-1365,74 84-5461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51:50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594 0 24575,'0'12'0,"0"-1"0,0 0 0,1 1 0,0-1 0,1 0 0,0 0 0,1 0 0,0 0 0,1 0 0,0-1 0,0 1 0,2-1 0,-1 0 0,11 14 0,16 15 0,39 38 0,-41-46 0,-1 1 0,28 39 0,94 129 0,18 27 0,-16 47 0,-3-6 0,-93-169 0,46 109 0,-50-96 0,-12-21 0,45 151 0,7 103 0,-80-296 0,3 25 0,-2 1 0,-4 0 0,-3 1 0,-3 84 0,6 66 0,-4-148 0,-3 0 0,-10 104 0,-70 384 0,68-506 0,-1 12 0,-28 99 0,26-139 0,-2-1 0,-1-1 0,-1 0 0,-1-1 0,-2 0 0,-31 37 0,-10-2 0,-87 72 0,93-88 0,1-5 0,-2-2 0,-1-3 0,-80 40 0,-97 78 0,168-107 0,-2-3 0,-83 41 0,97-58 0,-95 69 0,18-8 0,-97 61 0,226-150 0,1-1 0,-1 1 0,1-1 0,-1 1 0,1-1 0,-1 0 0,0 1 0,1-1 0,-1 0 0,0 0 0,1 1 0,-1-1 0,0 0 0,1 0 0,-1 0 0,0 0 0,1 0 0,-1 0 0,0 0 0,1 0 0,-1 0 0,0 0 0,1 0 0,-1 0 0,0-1 0,1 1 0,-1 0 0,0-1 0,1 1 0,-2-1 0,-3-21 0,16-42 0,-9 52 0,22-88 0,4-29 0,20-148 0,-40 248 0,-6 22 0,-9 21 0,-3 8 0,2 0 0,0 1 0,2 1 0,1-1 0,0 1 0,2-1 0,1 1 0,1 37 0,-3 9 0,-30 143 0,26-172 0,2-20 0,5-15 0,-1 0 0,0-1 0,1 1 0,1 0 0,-1 0 0,1 8 0,0-13 0,0 1 0,0-1 0,1 1 0,-1-1 0,1 0 0,-1 1 0,1-1 0,-1 0 0,1 1 0,0-1 0,0 0 0,0 0 0,0 0 0,-1 0 0,2 1 0,-1-1 0,0-1 0,0 1 0,0 0 0,0 0 0,1 0 0,-1-1 0,0 1 0,0 0 0,1-1 0,-1 1 0,1-1 0,-1 0 0,0 1 0,4-1 0,23 3 0,0-1 0,0-2 0,42-4 0,8 0 0,71 7 0,130-6 0,-272 2 0,1 0 0,-1 0 0,0-1 0,1 1 0,-1-2 0,0 1 0,8-5 0,-61 2 0,-92 7 0,-73-4 0,134-10 0,51 7 0,-45-2 0,-4 9 0,50 0 0,0-2 0,-1 0 0,-28-5 0,51 5 0,1-1 0,0 0 0,-1 1 0,1-1 0,0 0 0,0 0 0,0 0 0,0 0 0,0-1 0,0 1 0,0-1 0,0 1 0,1-1 0,-1 1 0,0-1 0,1 0 0,0 0 0,-1 0 0,-1-3 0,1 0 0,0 0 0,0 0 0,1-1 0,-1 1 0,1 0 0,1 0 0,-1-1 0,1-7 0,0-3 0,1 1 0,1 0 0,1-1 0,0 1 0,6-18 0,7-22 0,10-60 0,0-3 0,11 11 0,-25 73 0,-6 28 0,-6 22 0,-9 76 0,-15 90 0,18-145-41,3 0 0,0 0 0,4 52 0,0-34-1160,0-17-5625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52:22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7660 739 24575,'-91'4'0,"-96"18"0,127-14 0,-238 40 0,-59-9 0,178-16 0,9 0 0,79-14 0,-131 4 0,-1280-13 0,1443-3 0,-99-18 0,-34-2 0,-197-2 0,226 3 0,104 12 0,-120-5 0,120 13 0,-116-21 0,18 1 0,64 13 0,-99-6 0,161 14 0,-45-9 0,-28-1 0,-230-8 0,273 12 0,-196-15 0,210 19 0,-1-2 0,-90-21 0,-38-5 0,91 21 0,-102-23 0,128 21 0,-71-3 0,-27-5 0,141 17 0,-37-8 0,0 2 0,-78-2 0,108 10 0,0-1 0,-25-6 0,25 4 0,-48-3 0,42 7 0,1-2 0,-1 0 0,0-2 0,0-1 0,-29-9 0,57 14 0,1 0 0,0 0 0,-1 0 0,1 0 0,0 0 0,-1 0 0,1 0 0,0 0 0,-1-1 0,1 1 0,0 0 0,-1 0 0,1 0 0,0 0 0,-1 0 0,1-1 0,0 1 0,0 0 0,-1 0 0,1-1 0,0 1 0,0 0 0,-1 0 0,1-1 0,0 1 0,0 0 0,0 0 0,0-1 0,-1 1 0,1 0 0,0-1 0,0 1 0,0 0 0,0-1 0,0 1 0,0-1 0,0 1 0,0 0 0,0-1 0,0 1 0,0 0 0,0-1 0,0 1 0,0 0 0,0-1 0,0 1 0,19-13 0,29-3 0,-34 12 0,-1 0 0,1-2 0,-1 1 0,0-2 0,0 1 0,14-11 0,70-59 0,-21 15 0,228-143 0,-363 237 0,-3-4 0,-79 28 0,114-48 0,1 2 0,0 2 0,1 0 0,0 1 0,1 1 0,0 2 0,2 0 0,0 2 0,1 0 0,1 1 0,-19 24 0,32-37 0,-1 0 0,1-1 0,-2 0 0,1-1 0,-1 1 0,1-2 0,-17 8 0,17-10 0,0 2 0,0-1 0,1 1 0,0 1 0,0-1 0,0 1 0,0 0 0,1 1 0,-1-1 0,-8 12 0,14-14 0,0 0 0,0-1 0,0 1 0,0 0 0,1-1 0,0 1 0,-1 0 0,1 0 0,0-1 0,0 1 0,0 0 0,1 0 0,-1-1 0,1 1 0,-1 0 0,1 0 0,0-1 0,0 1 0,0-1 0,0 1 0,1-1 0,-1 1 0,1-1 0,-1 0 0,1 0 0,3 4 0,8 8 0,0 0 0,24 21 0,-27-27 0,77 60 0,-53-42 0,36 32 0,-44-32 0,-15-13 0,1 0 0,1-2 0,0 1 0,1-1 0,0-1 0,24 13 0,-64-62 0,-134-103 0,104 95 0,-84-89 0,139 135 0,-1 0 0,1-1 0,0 1 0,0 0 0,0-1 0,0 0 0,0 1 0,0-1 0,0 0 0,1 1 0,-1-1 0,1 0 0,-1 0 0,1 1 0,-1-1 0,1 0 0,0 0 0,0 0 0,0 0 0,0 1 0,0-1 0,1-4 0,1 4 0,-1-1 0,1 1 0,-1-1 0,1 1 0,0-1 0,-1 1 0,1 0 0,0 0 0,1 0 0,-1 0 0,0 0 0,1 0 0,2-1 0,11-5 0,-1 0 0,2 1 0,31-9 0,-38 13 0,13-6 0,0 0 0,-1-2 0,0-1 0,-1 0 0,0-2 0,32-27 0,-45 35 0,80-53 66,-58 41-543,-1-2 0,31-27 0,-44 32-6349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56:29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1276 322 24575,'-1'10'0,"-1"1"0,0-1 0,0 0 0,-6 14 0,-2 6 0,-109 380 0,81-272 0,16-51 0,13-64 0,-1-1 0,-1 0 0,-1-1 0,-1-1 0,-1 0 0,-1 0 0,-21 21 0,27-29 0,-4-1 0,-1 0 0,0 0 0,0-1 0,-1-1 0,0 0 0,-1-1 0,-17 6 0,25-10 0,-5 1 0,0-1 0,0 0 0,0-1 0,0 0 0,-1-1 0,-22 0 0,-89-4 0,48-2 0,22 3 0,-1-3 0,1-3 0,-81-20 0,94 19 0,29 6 0,1 0 0,0-1 0,0 0 0,0-1 0,-17-8 0,25 10 0,1 0 0,0-1 0,0 1 0,0-1 0,0 1 0,0-1 0,0 0 0,1 0 0,-1 0 0,1-1 0,0 1 0,0 0 0,0-1 0,1 0 0,-1 1 0,1-1 0,0 0 0,0 0 0,0 1 0,0-1 0,0-8 0,-2-50 0,10-105 0,21-38 0,-23 172 0,0 4 0,2 0 0,1 0 0,1 0 0,2 1 0,0 1 0,2 0 0,18-29 0,-20 39 0,0 1 0,1 0 0,1 1 0,0 1 0,1 0 0,1 0 0,0 2 0,0-1 0,1 2 0,1 0 0,32-14 0,2 0 0,75-48 0,-94 54 0,-16 10 0,0-1 0,0-1 0,-1 0 0,24-23 0,-38 33 0,-1 0 0,1 1 0,0-1 0,0 0 0,0 0 0,0 1 0,-1-1 0,1 0 0,0 0 0,-1 0 0,1 0 0,-1 0 0,1 0 0,-1 0 0,1 0 0,-1 0 0,0 0 0,1 0 0,-1 0 0,0 0 0,0-1 0,0 1 0,0 0 0,0 0 0,0 0 0,0 0 0,0 0 0,0 0 0,-1 0 0,1-1 0,0 1 0,-1 0 0,1 0 0,-1 0 0,1 0 0,-1 0 0,1 0 0,-1 1 0,0-1 0,1 0 0,-1 0 0,0 0 0,0 0 0,0 1 0,0-1 0,0 1 0,0-1 0,0 0 0,0 1 0,0-1 0,0 1 0,0 0 0,0-1 0,0 1 0,0 0 0,0 0 0,0 0 0,0 0 0,-3 0 0,-12-3 0,0 1 0,0 1 0,-22 0 0,19 1 0,-77-10 0,57 5 0,-55-1 0,363 25 0,-213-13 0,-48-5 0,0 0 0,0 0 0,0 1 0,0 0 0,0 0 0,0 1 0,-1 0 0,1 1 0,11 7 0,-16-9 0,-1 0 0,1 0 0,-1 0 0,0 0 0,0 1 0,0-1 0,-1 1 0,1-1 0,0 1 0,-1 0 0,0 0 0,0 0 0,0 0 0,0 0 0,0 0 0,0 0 0,-1 0 0,1 0 0,-1 0 0,0 0 0,0 0 0,0 1 0,-1-1 0,1 0 0,-1 0 0,1 0 0,-1 0 0,-2 4 0,-46 130 0,18-58 0,4-5 0,27-74 0,0 0 0,0 0 0,0 0 0,0 0 0,0 1 0,0-1 0,0 0 0,0 0 0,0 0 0,-1 0 0,1 0 0,0 0 0,0 1 0,0-1 0,0 0 0,0 0 0,0 0 0,0 0 0,0 0 0,0 0 0,0 1 0,0-1 0,-1 0 0,1 0 0,0 0 0,0 0 0,0 0 0,0 0 0,0 0 0,0 0 0,-1 0 0,1 0 0,0 0 0,0 0 0,0 0 0,0 0 0,0 0 0,-1 0 0,1 0 0,0 0 0,0 0 0,0 0 0,0 0 0,0 0 0,-1 0 0,1 0 0,0 0 0,0 0 0,0 0 0,0 0 0,0 0 0,0 0 0,-1 0 0,1 0 0,0 0 0,0-1 0,0 1 0,0 0 0,-4-13 0,2-16 0,1 9 0,7-261 0,-5 278 0,0 0 0,-1 0 0,0-1 0,1 1 0,-1 0 0,0 0 0,-1-1 0,1 1 0,0 0 0,-1 0 0,0 0 0,0 0 0,0 0 0,0 0 0,0 0 0,-1 0 0,1 0 0,-1 0 0,0 0 0,0 1 0,0-1 0,0 1 0,0 0 0,0-1 0,-1 1 0,1 0 0,-1 0 0,0 0 0,1 1 0,-1-1 0,0 1 0,0-1 0,0 1 0,0 0 0,0 0 0,0 1 0,-1-1 0,1 0 0,-4 1 0,-134-16 0,89 13 0,48 2 0,0 1 0,1-1 0,-1 1 0,0-1 0,0 0 0,0-1 0,1 1 0,-6-3 0,9 4 0,0 0 0,0 0 0,0 0 0,0 0 0,0 0 0,0 0 0,0 0 0,1 0 0,-1 0 0,0 0 0,0 0 0,0 0 0,0 0 0,0 0 0,0 0 0,0 0 0,0 0 0,1 0 0,-1 0 0,0 0 0,0 0 0,0 0 0,0-1 0,0 1 0,0 0 0,0 0 0,0 0 0,0 0 0,0 0 0,0 0 0,1 0 0,-1 0 0,0 0 0,0 0 0,0 0 0,0-1 0,0 1 0,0 0 0,0 0 0,0 0 0,0 0 0,0 0 0,0 0 0,0 0 0,0 0 0,0-1 0,0 1 0,0 0 0,0 0 0,0 0 0,0 0 0,0 0 0,0 0 0,0 0 0,0 0 0,0-1 0,0 1 0,0 0 0,0 0 0,0 0 0,-1 0 0,1 0 0,0 0 0,0 0 0,0 0 0,0 0 0,25 2 0,23 7 0,78 24 0,-96-24 0,-21-7 0,-1 0 0,1 1 0,0 1 0,-1-1 0,10 7 0,-15-8 0,-1 0 0,0 0 0,1 0 0,-1 0 0,0 0 0,0 1 0,0-1 0,0 1 0,0 0 0,-1-1 0,1 1 0,-1 0 0,0 0 0,0 0 0,0 0 0,0 0 0,0 0 0,-1 0 0,1 4 0,-1 8 21,0 0 0,0 0 0,-2 0 0,0 0 0,-7 24 0,-4 36-1512,12-56-5335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42:38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1 943 24575,'1'-5'0,"0"-1"0,0 1 0,0-1 0,1 1 0,0 0 0,1 0 0,-1 0 0,1 0 0,0 0 0,0 1 0,0-1 0,0 1 0,1 0 0,0 0 0,0 0 0,7-6 0,5-3 0,1 1 0,0 1 0,22-12 0,264-141 0,-200 113 0,230-104 0,-266 131 0,118-26 0,-81 24 0,351-56 0,-264 55 0,292-52 0,-109 45 0,-140 17 0,287-23 0,-342 30 0,158-3 0,-241 13 0,486-13 0,154 1 0,-446 15 0,-148-4 0,216 4 0,-254 3 0,148 27 0,34 4 0,8 2 0,-94-12 0,8 1 0,-21-6 0,-2 0 0,46 15 0,5 0 0,122 37 0,-141-12 0,43 16 0,-14-11 0,-225-60 0,24 6 0,-1 3 0,61 29 0,63 32 0,-115-54 0,77 39 0,30 23 0,-67-38 0,-91-45 0,0-1 0,0 0 0,0 0 0,0 0 0,0 0 0,1 0 0,-1 0 0,0-1 0,0 1 0,1-1 0,-1 0 0,0 1 0,1-1 0,-1 0 0,0-1 0,1 1 0,2-1 0,-3 1 0,-1-1 0,0 0 0,1 1 0,-1-1 0,0 0 0,0 0 0,1 0 0,-1 0 0,0 0 0,0 0 0,0-1 0,0 1 0,0 0 0,0-1 0,-1 1 0,1 0 0,0-1 0,-1 1 0,1-3 0,1-1 0,-1-1 0,-1 1 0,1 0 0,-1 0 0,0-1 0,0 1 0,0 0 0,-1 0 0,0 0 0,0-1 0,0 1 0,-1 0 0,1 0 0,-4-5 0,-9-22 0,2-1 0,1-1 0,-8-47 0,8 38 0,6 9 0,2 0 0,1-1 0,4-54 0,-1 25 0,4 92 0,2-1 0,0 0 0,2 0 0,1 0 0,2-2 0,18 33 0,-17-34 0,0 1 0,-2 0 0,0 1 0,-2 0 0,-1 0 0,-1 1 0,4 29 0,-10-39 0,1-5 0,-1 1 0,0 0 0,-1 0 0,0 0 0,-1 0 0,-1-1 0,-4 19 0,5-28 0,-1-1 0,0 0 0,1 1 0,-1-1 0,0 0 0,0 0 0,-1 0 0,1-1 0,0 1 0,-1 0 0,1-1 0,-1 0 0,1 1 0,-1-1 0,1 0 0,-1 0 0,0-1 0,0 1 0,0-1 0,1 1 0,-1-1 0,-4 0 0,-73 0 0,60-2 0,-4 3 0,0 1 0,0 2 0,0 0 0,1 1 0,-1 1 0,1 1 0,-22 11 0,22-9 0,0 0 0,0-2 0,-1-1 0,0-1 0,0 0 0,-37 0 0,94-4 0,205-4 0,-224 1 0,0-1 0,0-1 0,-1 0 0,0-1 0,25-12 0,-25 11 0,0 0 0,0 1 0,0 0 0,1 1 0,25-4 0,-31 7 0,1 0 0,-1 0 0,0-1 0,1 0 0,-1-1 0,0 1 0,0-2 0,0 1 0,-1-1 0,9-5 0,-15 7 0,1 1 0,0-1 0,0 1 0,-1-1 0,1 0 0,-1 0 0,1 0 0,-1 0 0,0 0 0,0 0 0,1 0 0,-2 0 0,1-1 0,0 1 0,0 0 0,0-4 0,-1 3 0,0-1 0,0 1 0,-1-1 0,1 1 0,-1 0 0,0-1 0,0 1 0,0-1 0,0 1 0,0 0 0,-1 0 0,0 0 0,1 0 0,-4-4 0,-37-50 0,32 46 0,2 1 0,-1-1 0,1-1 0,1 1 0,0-1 0,1-1 0,0 1 0,1-1 0,0 0 0,1 0 0,0-1 0,-1-16 0,2-38 0,4 49 0,-2-1 0,0 1 0,-1 0 0,-1-1 0,-6-18 0,49 111 0,10 16 0,-24-36 0,-15-33 0,-1 0 0,9 25 0,-17-39 0,-1 1 0,1-1 0,-1 1 0,0-1 0,0 1 0,-1 0 0,0-1 0,0 1 0,0 0 0,-1-1 0,-3 12 0,3-15 0,0 0 0,-1 0 0,1-1 0,-1 1 0,1-1 0,-1 1 0,0-1 0,0 0 0,0 0 0,0 0 0,-1 0 0,1 0 0,0 0 0,-1 0 0,1-1 0,-1 1 0,0-1 0,1 0 0,-1 0 0,-4 1 0,-10 3 0,0-1 0,-27 2 0,-4 2 0,38-4 0,0 0 0,0 1 0,0 0 0,-16 11 0,17-10 0,-1 0 0,0 0 0,-1-1 0,-16 6 0,-207 59-1365,214-65-5461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49:16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0 755 24575,'1'-8'0,"-1"0"0,2 1 0,-1-1 0,1 0 0,0 0 0,1 1 0,-1-1 0,2 1 0,-1 0 0,1 0 0,7-10 0,7-8 0,38-39 0,6-10 0,-43 49 0,1 1 0,2 1 0,0 1 0,1 1 0,43-31 0,-44 35 0,1 2 0,1 0 0,0 1 0,1 1 0,0 2 0,35-12 0,-38 15 0,-1-1 0,25-14 0,23-10 0,-7 8 0,-32 11 0,1 2 0,1 1 0,0 1 0,1 2 0,34-4 0,67-12 0,-99 16 0,0 1 0,1 2 0,37-1 0,32 5 0,134 4 0,-65 21 0,-116-18 0,0 2 0,-1 3 0,-1 2 0,0 3 0,-1 2 0,89 43 0,-99-38 0,-2 2 0,0 2 0,-2 1 0,-1 3 0,-1 1 0,-2 1 0,-1 3 0,41 53 0,-57-59 0,-1 1 0,14 34 0,20 34 0,-43-80 0,0 1 0,-1 1 0,0 0 0,-2 0 0,8 41 0,-5-6 0,3 63 0,-7-22 0,-11 150 0,3-234 0,-1 1 0,0-1 0,-1 0 0,0 0 0,-1-1 0,0 1 0,-1-1 0,-1 0 0,0-1 0,-14 19 0,-10 8 0,-57 53 0,73-76 0,-5 4 0,0 0 0,-1-2 0,0-1 0,-2 0 0,0-1 0,-44 19 0,-7 2 0,-21 8 0,56-29 0,-2-1 0,1-3 0,-2-1 0,1-2 0,-1-2 0,-48 0 0,-728-6 0,814 0 0,1 0 0,-1 0 0,0-1 0,0 1 0,0-1 0,1 1 0,-1-1 0,0 0 0,1-1 0,-1 1 0,-4-3 0,7 3 0,0 0 0,0 0 0,1 0 0,-1 0 0,0 0 0,1 0 0,-1 0 0,1 0 0,-1-1 0,1 1 0,0 0 0,-1 0 0,1 0 0,0-1 0,0 1 0,0 0 0,0 0 0,0 0 0,0-1 0,0 1 0,0 0 0,0 0 0,1 0 0,-1-1 0,1 1 0,-1 0 0,0 0 0,1 0 0,0 0 0,-1 0 0,1 0 0,0 0 0,-1 0 0,1 0 0,0 0 0,0 0 0,2-1 0,17-22 0,0 1 0,46-37 0,-47 44 0,0-1 0,0-1 0,-2-1 0,30-41 0,-39 48 0,0 0 0,1 0 0,0 1 0,0 1 0,1-1 0,1 1 0,0 1 0,15-10 0,-26 19 0,0-1 0,0 1 0,1 0 0,-1 0 0,0 0 0,1-1 0,-1 1 0,0 0 0,0 0 0,1 0 0,-1 0 0,0-1 0,1 1 0,-1 0 0,0 0 0,1 0 0,-1 0 0,0 0 0,1 0 0,-1 0 0,1 0 0,-1 0 0,0 0 0,1 0 0,-1 0 0,0 0 0,1 0 0,-1 0 0,0 1 0,1-1 0,-1 0 0,0 0 0,1 0 0,-1 0 0,0 1 0,0-1 0,1 0 0,-1 0 0,0 1 0,0-1 0,1 0 0,-1 0 0,0 1 0,0-1 0,1 1 0,-6 19 0,-16 22 0,-18 7 0,-2-2 0,-66 59 0,78-79 0,26-23 0,-14 11 0,1 0 0,0 2 0,2 0 0,0 0 0,-21 35 0,34-49 0,0 0 0,0 0 0,0 0 0,1 0 0,-1 0 0,1 1 0,-1-1 0,1 0 0,0 0 0,1 0 0,-1 0 0,0 0 0,1 0 0,0 0 0,-1 1 0,1-2 0,0 1 0,1 0 0,-1 0 0,1 0 0,-1 0 0,1-1 0,0 1 0,0-1 0,0 1 0,2 2 0,9 7 0,0-1 0,1 0 0,27 17 0,9 8 0,-24-15 0,1-1 0,1-1 0,0-1 0,56 24 0,-50-27 0,-15-7 0,-1 1 0,26 15 0,-44-23 0,1-1 0,0 1 0,-1 0 0,1-1 0,0 1 0,-1-1 0,1 1 0,0-1 0,-1 0 0,1 1 0,0-1 0,0 0 0,0 1 0,0-1 0,-1 0 0,1 0 0,0 0 0,0 0 0,0 0 0,0 0 0,-1 0 0,1 0 0,1 0 0,-2-16 0,-20-25 0,2 18 0,-2 1 0,-1 0 0,0 2 0,-2 1 0,0 0 0,-29-16 0,-28-24 0,24 11 0,30 25 0,-43-30 0,69 53 0,-1-1 0,0 1 0,1-1 0,-1 1 0,1-1 0,-1 1 0,0 0 0,1-1 0,-1 1 0,0 0 0,1-1 0,-1 1 0,0 0 0,0 0 0,1 0 0,-1 0 0,0-1 0,0 1 0,0 0 0,1 0 0,-1 1 0,0-1 0,0 0 0,1 0 0,-1 0 0,0 0 0,0 1 0,1-1 0,-1 0 0,0 1 0,1-1 0,-1 0 0,0 1 0,1-1 0,-1 1 0,1-1 0,-1 1 0,1 0 0,-1-1 0,1 1 0,-1-1 0,1 1 0,-1 0 0,1-1 0,0 1 0,-1 0 0,1-1 0,0 1 0,0 0 0,0 0 0,-1-1 0,1 1 0,0 0 0,0 0 0,0 0 0,0-1 0,0 1 0,0 0 0,1 0 0,-1 0 0,6 50 0,0-36 0,1-1 0,0 1 0,1-2 0,1 1 0,0-1 0,1-1 0,0 1 0,1-2 0,0 1 0,22 16 0,-5-10 0,1 0 0,1-2 0,1-1 0,43 14 0,-73-29 0,-1 1 0,0-1 0,0 0 0,0 0 0,0 0 0,1 0 0,-1 0 0,0 0 0,0 0 0,0 0 0,1 0 0,-1 0 0,0 0 0,0 0 0,1 0 0,-1 0 0,0 0 0,0 0 0,0 0 0,1 0 0,-1 0 0,0 0 0,0 0 0,0 0 0,1 0 0,-1 0 0,0 0 0,0 0 0,0 0 0,0 0 0,1-1 0,-1 1 0,0 0 0,0 0 0,0 0 0,0 0 0,0 0 0,1-1 0,-1 1 0,0 0 0,0 0 0,0 0 0,0-1 0,0 1 0,0 0 0,-3-13 0,-12-13 0,-10-7 0,-2 1 0,-47-45 0,53 56 0,-9-11-25,18 18-310,-1 1 0,0 0 0,-16-11 0,12 13-6491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51:50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594 0 24575,'0'12'0,"0"-1"0,0 0 0,1 1 0,0-1 0,1 0 0,0 0 0,1 0 0,0 0 0,1 0 0,0-1 0,0 1 0,2-1 0,-1 0 0,11 14 0,16 15 0,39 38 0,-41-46 0,-1 1 0,28 39 0,94 129 0,18 27 0,-16 47 0,-3-6 0,-93-169 0,46 109 0,-50-96 0,-12-21 0,45 151 0,7 103 0,-80-296 0,3 25 0,-2 1 0,-4 0 0,-3 1 0,-3 84 0,6 66 0,-4-148 0,-3 0 0,-10 104 0,-70 384 0,68-506 0,-1 12 0,-28 99 0,26-139 0,-2-1 0,-1-1 0,-1 0 0,-1-1 0,-2 0 0,-31 37 0,-10-2 0,-87 72 0,93-88 0,1-5 0,-2-2 0,-1-3 0,-80 40 0,-97 78 0,168-107 0,-2-3 0,-83 41 0,97-58 0,-95 69 0,18-8 0,-97 61 0,226-150 0,1-1 0,-1 1 0,1-1 0,-1 1 0,1-1 0,-1 0 0,0 1 0,1-1 0,-1 0 0,0 0 0,1 1 0,-1-1 0,0 0 0,1 0 0,-1 0 0,0 0 0,1 0 0,-1 0 0,0 0 0,1 0 0,-1 0 0,0 0 0,1 0 0,-1 0 0,0-1 0,1 1 0,-1 0 0,0-1 0,1 1 0,-2-1 0,-3-21 0,16-42 0,-9 52 0,22-88 0,4-29 0,20-148 0,-40 248 0,-6 22 0,-9 21 0,-3 8 0,2 0 0,0 1 0,2 1 0,1-1 0,0 1 0,2-1 0,1 1 0,1 37 0,-3 9 0,-30 143 0,26-172 0,2-20 0,5-15 0,-1 0 0,0-1 0,1 1 0,1 0 0,-1 0 0,1 8 0,0-13 0,0 1 0,0-1 0,1 1 0,-1-1 0,1 0 0,-1 1 0,1-1 0,-1 0 0,1 1 0,0-1 0,0 0 0,0 0 0,0 0 0,-1 0 0,2 1 0,-1-1 0,0-1 0,0 1 0,0 0 0,0 0 0,1 0 0,-1-1 0,0 1 0,0 0 0,1-1 0,-1 1 0,1-1 0,-1 0 0,0 1 0,4-1 0,23 3 0,0-1 0,0-2 0,42-4 0,8 0 0,71 7 0,130-6 0,-272 2 0,1 0 0,-1 0 0,0-1 0,1 1 0,-1-2 0,0 1 0,8-5 0,-61 2 0,-92 7 0,-73-4 0,134-10 0,51 7 0,-45-2 0,-4 9 0,50 0 0,0-2 0,-1 0 0,-28-5 0,51 5 0,1-1 0,0 0 0,-1 1 0,1-1 0,0 0 0,0 0 0,0 0 0,0 0 0,0-1 0,0 1 0,0-1 0,0 1 0,1-1 0,-1 1 0,0-1 0,1 0 0,0 0 0,-1 0 0,-1-3 0,1 0 0,0 0 0,0 0 0,1-1 0,-1 1 0,1 0 0,1 0 0,-1-1 0,1-7 0,0-3 0,1 1 0,1 0 0,1-1 0,0 1 0,6-18 0,7-22 0,10-60 0,0-3 0,11 11 0,-25 73 0,-6 28 0,-6 22 0,-9 76 0,-15 90 0,18-145-41,3 0 0,0 0 0,4 52 0,0-34-1160,0-17-5625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52:22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7660 739 24575,'-91'4'0,"-96"18"0,127-14 0,-238 40 0,-59-9 0,178-16 0,9 0 0,79-14 0,-131 4 0,-1280-13 0,1443-3 0,-99-18 0,-34-2 0,-197-2 0,226 3 0,104 12 0,-120-5 0,120 13 0,-116-21 0,18 1 0,64 13 0,-99-6 0,161 14 0,-45-9 0,-28-1 0,-230-8 0,273 12 0,-196-15 0,210 19 0,-1-2 0,-90-21 0,-38-5 0,91 21 0,-102-23 0,128 21 0,-71-3 0,-27-5 0,141 17 0,-37-8 0,0 2 0,-78-2 0,108 10 0,0-1 0,-25-6 0,25 4 0,-48-3 0,42 7 0,1-2 0,-1 0 0,0-2 0,0-1 0,-29-9 0,57 14 0,1 0 0,0 0 0,-1 0 0,1 0 0,0 0 0,-1 0 0,1 0 0,0 0 0,-1-1 0,1 1 0,0 0 0,-1 0 0,1 0 0,0 0 0,-1 0 0,1-1 0,0 1 0,0 0 0,-1 0 0,1-1 0,0 1 0,0 0 0,-1 0 0,1-1 0,0 1 0,0 0 0,0 0 0,0-1 0,-1 1 0,1 0 0,0-1 0,0 1 0,0 0 0,0-1 0,0 1 0,0-1 0,0 1 0,0 0 0,0-1 0,0 1 0,0 0 0,0-1 0,0 1 0,0 0 0,0-1 0,0 1 0,19-13 0,29-3 0,-34 12 0,-1 0 0,1-2 0,-1 1 0,0-2 0,0 1 0,14-11 0,70-59 0,-21 15 0,228-143 0,-363 237 0,-3-4 0,-79 28 0,114-48 0,1 2 0,0 2 0,1 0 0,0 1 0,1 1 0,0 2 0,2 0 0,0 2 0,1 0 0,1 1 0,-19 24 0,32-37 0,-1 0 0,1-1 0,-2 0 0,1-1 0,-1 1 0,1-2 0,-17 8 0,17-10 0,0 2 0,0-1 0,1 1 0,0 1 0,0-1 0,0 1 0,0 0 0,1 1 0,-1-1 0,-8 12 0,14-14 0,0 0 0,0-1 0,0 1 0,0 0 0,1-1 0,0 1 0,-1 0 0,1 0 0,0-1 0,0 1 0,0 0 0,1 0 0,-1-1 0,1 1 0,-1 0 0,1 0 0,0-1 0,0 1 0,0-1 0,0 1 0,1-1 0,-1 1 0,1-1 0,-1 0 0,1 0 0,3 4 0,8 8 0,0 0 0,24 21 0,-27-27 0,77 60 0,-53-42 0,36 32 0,-44-32 0,-15-13 0,1 0 0,1-2 0,0 1 0,1-1 0,0-1 0,24 13 0,-64-62 0,-134-103 0,104 95 0,-84-89 0,139 135 0,-1 0 0,1-1 0,0 1 0,0 0 0,0-1 0,0 0 0,0 1 0,0-1 0,0 0 0,1 1 0,-1-1 0,1 0 0,-1 0 0,1 1 0,-1-1 0,1 0 0,0 0 0,0 0 0,0 0 0,0 1 0,0-1 0,1-4 0,1 4 0,-1-1 0,1 1 0,-1-1 0,1 1 0,0-1 0,-1 1 0,1 0 0,0 0 0,1 0 0,-1 0 0,0 0 0,1 0 0,2-1 0,11-5 0,-1 0 0,2 1 0,31-9 0,-38 13 0,13-6 0,0 0 0,-1-2 0,0-1 0,-1 0 0,0-2 0,32-27 0,-45 35 0,80-53 66,-58 41-543,-1-2 0,31-27 0,-44 32-6349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56:29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1276 322 24575,'-1'10'0,"-1"1"0,0-1 0,0 0 0,-6 14 0,-2 6 0,-109 380 0,81-272 0,16-51 0,13-64 0,-1-1 0,-1 0 0,-1-1 0,-1-1 0,-1 0 0,-1 0 0,-21 21 0,27-29 0,-4-1 0,-1 0 0,0 0 0,0-1 0,-1-1 0,0 0 0,-1-1 0,-17 6 0,25-10 0,-5 1 0,0-1 0,0 0 0,0-1 0,0 0 0,-1-1 0,-22 0 0,-89-4 0,48-2 0,22 3 0,-1-3 0,1-3 0,-81-20 0,94 19 0,29 6 0,1 0 0,0-1 0,0 0 0,0-1 0,-17-8 0,25 10 0,1 0 0,0-1 0,0 1 0,0-1 0,0 1 0,0-1 0,0 0 0,1 0 0,-1 0 0,1-1 0,0 1 0,0 0 0,0-1 0,1 0 0,-1 1 0,1-1 0,0 0 0,0 0 0,0 1 0,0-1 0,0-8 0,-2-50 0,10-105 0,21-38 0,-23 172 0,0 4 0,2 0 0,1 0 0,1 0 0,2 1 0,0 1 0,2 0 0,18-29 0,-20 39 0,0 1 0,1 0 0,1 1 0,0 1 0,1 0 0,1 0 0,0 2 0,0-1 0,1 2 0,1 0 0,32-14 0,2 0 0,75-48 0,-94 54 0,-16 10 0,0-1 0,0-1 0,-1 0 0,24-23 0,-38 33 0,-1 0 0,1 1 0,0-1 0,0 0 0,0 0 0,0 1 0,-1-1 0,1 0 0,0 0 0,-1 0 0,1 0 0,-1 0 0,1 0 0,-1 0 0,1 0 0,-1 0 0,0 0 0,1 0 0,-1 0 0,0 0 0,0-1 0,0 1 0,0 0 0,0 0 0,0 0 0,0 0 0,0 0 0,0 0 0,-1 0 0,1-1 0,0 1 0,-1 0 0,1 0 0,-1 0 0,1 0 0,-1 0 0,1 0 0,-1 1 0,0-1 0,1 0 0,-1 0 0,0 0 0,0 0 0,0 1 0,0-1 0,0 1 0,0-1 0,0 0 0,0 1 0,0-1 0,0 1 0,0 0 0,0-1 0,0 1 0,0 0 0,0 0 0,0 0 0,0 0 0,-3 0 0,-12-3 0,0 1 0,0 1 0,-22 0 0,19 1 0,-77-10 0,57 5 0,-55-1 0,363 25 0,-213-13 0,-48-5 0,0 0 0,0 0 0,0 1 0,0 0 0,0 0 0,0 1 0,-1 0 0,1 1 0,11 7 0,-16-9 0,-1 0 0,1 0 0,-1 0 0,0 0 0,0 1 0,0-1 0,-1 1 0,1-1 0,0 1 0,-1 0 0,0 0 0,0 0 0,0 0 0,0 0 0,0 0 0,0 0 0,-1 0 0,1 0 0,-1 0 0,0 0 0,0 0 0,0 1 0,-1-1 0,1 0 0,-1 0 0,1 0 0,-1 0 0,-2 4 0,-46 130 0,18-58 0,4-5 0,27-74 0,0 0 0,0 0 0,0 0 0,0 0 0,0 1 0,0-1 0,0 0 0,0 0 0,0 0 0,-1 0 0,1 0 0,0 0 0,0 1 0,0-1 0,0 0 0,0 0 0,0 0 0,0 0 0,0 0 0,0 0 0,0 1 0,0-1 0,-1 0 0,1 0 0,0 0 0,0 0 0,0 0 0,0 0 0,0 0 0,0 0 0,-1 0 0,1 0 0,0 0 0,0 0 0,0 0 0,0 0 0,0 0 0,-1 0 0,1 0 0,0 0 0,0 0 0,0 0 0,0 0 0,0 0 0,-1 0 0,1 0 0,0 0 0,0 0 0,0 0 0,0 0 0,0 0 0,0 0 0,-1 0 0,1 0 0,0 0 0,0-1 0,0 1 0,0 0 0,-4-13 0,2-16 0,1 9 0,7-261 0,-5 278 0,0 0 0,-1 0 0,0-1 0,1 1 0,-1 0 0,0 0 0,-1-1 0,1 1 0,0 0 0,-1 0 0,0 0 0,0 0 0,0 0 0,0 0 0,0 0 0,-1 0 0,1 0 0,-1 0 0,0 0 0,0 1 0,0-1 0,0 1 0,0 0 0,0-1 0,-1 1 0,1 0 0,-1 0 0,0 0 0,1 1 0,-1-1 0,0 1 0,0-1 0,0 1 0,0 0 0,0 0 0,0 1 0,-1-1 0,1 0 0,-4 1 0,-134-16 0,89 13 0,48 2 0,0 1 0,1-1 0,-1 1 0,0-1 0,0 0 0,0-1 0,1 1 0,-6-3 0,9 4 0,0 0 0,0 0 0,0 0 0,0 0 0,0 0 0,0 0 0,0 0 0,1 0 0,-1 0 0,0 0 0,0 0 0,0 0 0,0 0 0,0 0 0,0 0 0,0 0 0,0 0 0,1 0 0,-1 0 0,0 0 0,0 0 0,0 0 0,0-1 0,0 1 0,0 0 0,0 0 0,0 0 0,0 0 0,0 0 0,0 0 0,1 0 0,-1 0 0,0 0 0,0 0 0,0 0 0,0-1 0,0 1 0,0 0 0,0 0 0,0 0 0,0 0 0,0 0 0,0 0 0,0 0 0,0 0 0,0-1 0,0 1 0,0 0 0,0 0 0,0 0 0,0 0 0,0 0 0,0 0 0,0 0 0,0 0 0,0-1 0,0 1 0,0 0 0,0 0 0,0 0 0,-1 0 0,1 0 0,0 0 0,0 0 0,0 0 0,0 0 0,25 2 0,23 7 0,78 24 0,-96-24 0,-21-7 0,-1 0 0,1 1 0,0 1 0,-1-1 0,10 7 0,-15-8 0,-1 0 0,0 0 0,1 0 0,-1 0 0,0 0 0,0 1 0,0-1 0,0 1 0,0 0 0,-1-1 0,1 1 0,-1 0 0,0 0 0,0 0 0,0 0 0,0 0 0,0 0 0,-1 0 0,1 4 0,-1 8 21,0 0 0,0 0 0,-2 0 0,0 0 0,-7 24 0,-4 36-1512,12-56-5335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7:00:32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1250 4945 24575,'-9'-13'0,"1"0"0,-2 0 0,0 1 0,0 0 0,-13-10 0,-13-17 0,-24-31 0,-124-156 0,137 163 0,-66-119 0,103 162 0,-71-131 0,-88-230 0,26-71 0,120 360 0,4 0 0,4-1 0,-2-101 0,-6-182 0,19 325 0,-6-46 0,-2-57 0,11 32 0,4-223 0,10 203 0,44-190 0,-19 132 0,-26 80 0,-11 84 0,3 0 0,11-50 0,-10 66 0,60-281 0,-55 246 0,26-81 0,-22 86 0,-3 2 0,-8 33 0,0 0 0,1 0 0,1 1 0,7-17 0,-12 31 0,0-1 0,0 1 0,0 0 0,1-1 0,-1 1 0,0-1 0,0 1 0,1 0 0,-1-1 0,0 1 0,1 0 0,-1-1 0,0 1 0,1 0 0,-1-1 0,0 1 0,1 0 0,-1 0 0,1-1 0,-1 1 0,1 0 0,-1 0 0,1 0 0,-1 0 0,0 0 0,1-1 0,-1 1 0,1 0 0,-1 0 0,1 0 0,-1 0 0,1 1 0,14 10 0,8 29 0,-21-35 0,169 328 0,-88-141 0,-72-163 0,-25-58 0,-2 1 0,-1 1 0,-1 1 0,-23-26 0,-41-63 0,45 57 0,18 32 0,-25-54 0,7 22 0,29 48 0,1 0 0,0 0 0,1-1 0,-5-11 0,11 20 0,-1 1 0,1 0 0,0 0 0,0 0 0,-1 0 0,1 0 0,-1 0 0,1 0 0,-1 0 0,1 0 0,-1 0 0,1 1 0,-1-1 0,0 0 0,0 0 0,1 0 0,-1 1 0,0-1 0,0 0 0,0 1 0,0-1 0,0 1 0,0-1 0,0 1 0,0-1 0,0 1 0,0 0 0,0-1 0,0 1 0,0 0 0,0 0 0,0 0 0,0 0 0,0 0 0,0 0 0,-1 0 0,1 0 0,0 1 0,0-1 0,0 0 0,0 0 0,0 1 0,0-1 0,0 1 0,0-1 0,0 1 0,0-1 0,1 1 0,-1 0 0,0 0 0,0-1 0,0 1 0,1 0 0,-2 1 0,-7 8 0,0 1 0,0-1 0,-12 22 0,7-11 0,-114 128 0,127-147 0,-18 22 0,0 0 0,-1-2 0,-45 40 0,-43 28 0,99-82 0,19-13 0,19-16 0,250-251 0,-253 250 0,1 0 0,31-18 0,29-22 0,-75 50 0,-10 10 0,0 0 0,0 0 0,0 0 0,1 1 0,-1-1 0,0 0 0,1 1 0,-1 0 0,1-1 0,4 0 0,-5 2 0,-1 0 0,1 0 0,-1 1 0,0-1 0,1 1 0,-1-1 0,1 1 0,-1-1 0,0 1 0,1 0 0,-1 0 0,0 0 0,0 0 0,0 0 0,0 0 0,0 0 0,0 0 0,0 0 0,0 0 0,0 1 0,0-1 0,0 0 0,-1 1 0,1-1 0,0 2 0,149 274 0,-48-120-714,-91-141 63,-2-4-6175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16:31.8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99,'448'19,"-341"-11,148-8,-104-3,-30 5,132-5,-165-8,24-2,127-10,-159 11,106 0,-88 11,117-15,-74 8,-98 8,82-12,-60 4,0 3,127 6,-65 2,-15-5,127 4,-147 10,-51-6,59 1,-68-6,44 8,-26-2,-20-4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5:56:16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0 496 24575,'3'-1'0,"0"0"0,0-1 0,-1 1 0,1-1 0,0 0 0,-1 1 0,1-2 0,-1 1 0,0 0 0,0 0 0,1-1 0,-2 1 0,3-4 0,7-6 0,32-30 0,123-109 0,-142 132 0,0 2 0,2 0 0,0 2 0,0 1 0,42-16 0,51-7 0,187-34 0,-88 47 0,-102 14 0,207 3 0,-192 9 0,-93 0 0,56 10 0,-34-4 0,30 8 0,-2 4 0,141 51 0,-80-23 0,151 69 0,-173-62 0,-69-28 0,-1 3 0,57 41 0,-71-44 0,-31-19 0,-1 0 0,-1 1 0,1 0 0,-1 1 0,-1 0 0,0 1 0,9 13 0,47 87 0,-3-4 0,-50-90 0,16 21 0,-1 3 0,35 70 0,21 97 0,-73-179 0,-3 1 0,0 1 0,-2-1 0,-1 1 0,0 38 0,-4-54 0,-6 169 0,3-153 0,-2 1 0,-1 0 0,-18 53 0,-17 43 0,-36 91 0,66-195 0,-1 0 0,-1-1 0,-2 0 0,0-1 0,-1-1 0,-32 34 0,-3-9 0,-2-2 0,-1-2 0,-95 54 0,-194 74 0,318-158 0,-1-1 0,-1-1 0,1-2 0,-1-1 0,-37 6 0,-61 9 0,86-13 0,0-2 0,-75 3 0,-4-9 0,-147-4 0,174-8 0,48 5 0,-48-1 0,-52-4 0,-7-2 0,131 12 0,-1-1 0,1-1 0,1-1 0,-30-9 0,27 7 0,0 0 0,-1 2 0,-25-3 0,-40-5 0,-14 1 0,90 10 0,0 1 0,1-1 0,-1-1 0,0 0 0,1 0 0,-1-1 0,1 0 0,-19-9 0,28 11 0,1 1 0,-1-1 0,0 1 0,1-1 0,-1 1 0,1-1 0,-1 1 0,1-1 0,-1 1 0,1-1 0,-1 1 0,1-1 0,0 0 0,-1 1 0,1-1 0,0 0 0,-1 1 0,1-1 0,0 0 0,0 0 0,0 1 0,0-1 0,0 0 0,0 1 0,0-1 0,0 0 0,0 0 0,0 1 0,0-1 0,0 0 0,0 0 0,1 1 0,-1-1 0,0 0 0,1 1 0,-1-1 0,0 0 0,1 1 0,-1-1 0,1 1 0,-1-1 0,1 1 0,-1-1 0,1 1 0,-1-1 0,1 1 0,-1-1 0,1 1 0,0-1 0,-1 1 0,1 0 0,0 0 0,-1-1 0,1 1 0,1 0 0,47-21 0,-41 19 0,85-29 0,-60 22 0,0-2 0,-1-1 0,43-23 0,15-16 0,124-53 0,-157 74 0,-45 23 0,1-1 0,0 2 0,15-6 0,-7-1 0,-20 9 0,-16 5 0,-50 17 0,2 4 0,-119 57 0,157-67 0,11-5 0,0 2 0,1-1 0,1 2 0,0 0 0,-13 13 0,12-10 0,-1-2 0,0 1 0,-24 14 0,-128 63 0,162-87 0,0 0 0,0 0 0,0 0 0,1 0 0,-1 1 0,1 0 0,0-1 0,-1 1 0,1 1 0,0-1 0,1 0 0,-1 1 0,-3 6 0,5-8 0,0 0 0,1 0 0,-1 0 0,1 1 0,-1-1 0,1 0 0,0 0 0,0 1 0,0-1 0,0 0 0,1 1 0,-1-1 0,1 0 0,-1 0 0,1 0 0,0 1 0,0-1 0,0 0 0,0 0 0,0 0 0,0 0 0,0 0 0,1-1 0,-1 1 0,1 0 0,-1-1 0,4 4 0,22 19 0,56 38 0,-56-44 0,-1 2 0,43 40 0,142 138 0,-185-171 0,-20-20 0,1 0 0,0 0 0,0-1 0,15 10 0,-22-16 0,0 0 0,0 0 0,0 0 0,0 0 0,0 0 0,0 0 0,0 0 0,0 0 0,-1-1 0,1 1 0,0 0 0,0 0 0,0 0 0,0 0 0,0 0 0,0 0 0,0 0 0,0 0 0,0-1 0,1 1 0,-1 0 0,0 0 0,0 0 0,0 0 0,0 0 0,0 0 0,0 0 0,0 0 0,0 0 0,0 0 0,0-1 0,0 1 0,0 0 0,0 0 0,0 0 0,0 0 0,0 0 0,1 0 0,-1 0 0,0 0 0,0 0 0,0 0 0,0 0 0,0 0 0,0 0 0,0 0 0,0 0 0,1 0 0,-1 0 0,0 0 0,0 0 0,0 0 0,0 0 0,0 0 0,0 0 0,0 0 0,0 0 0,1 0 0,-1 0 0,0 0 0,0 0 0,0 0 0,0 0 0,0 0 0,0 0 0,0 0 0,0 0 0,0 0 0,1 1 0,-6-15 0,-10-13 0,-6-2 0,-1 1 0,-1 1 0,-1 0 0,-1 2 0,-52-40 0,28 26 0,39 29 0,-1 1 0,0 1 0,-1-1 0,-23-11 0,16 8 0,0 0 0,0-1 0,2-1 0,-1 0 0,-24-28 0,-44-60-1365,74 84-5461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16:35.6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1,'69'21,"155"-16,-160-7,-1 3,81 11,-70-3,0-4,110-7,-60 0,144 16,-126-3,192-10,-147-4,134 17,220-1,-332-16,339 3,-513-2,52-8,-52 4,49-1,266 8,-328-1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16:38.8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1,'352'24,"-145"-5,389-12,-334-10,96 15,16 1,1546-14,-1899 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16:41.9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72,'1812'0,"-1673"-12,-5 0,78-2,-53 3,192 10,-149 4,-77-1,134-5,-152-7,70-3,335 14,-493-1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18:24.2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1,'704'0,"-547"11,-7 1,1416-10,-763-4,310 2,-1093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18:26.4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1,'95'4,"127"22,-113-11,-26-4,64 9,169 0,297 16,-538-29,1046 20,-800-28,80-34,-145 7,46 22,-35 3,-131-7,99-3,117 14,-328-1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18:28.4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74,'380'3,"397"-7,-563-18,-15 1,145 16,51-2,791-11,-761 21,503-3,-910 1,-1 1,31 7,8 1,-36-8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18:30.5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1,'129'5,"141"26,-146-14,161 1,-14-6,-10 0,604 5,107-9,-561-11,354 3,-745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8:31.6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0,'2917'0,"-2897"0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8:31.6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0,'2917'0,"-2897"0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8:44.8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30,'67'-2,"103"-15,-98 10,1 3,79 7,-26 0,549-3,-517 12,-9 0,62 0,33-1,-66-13,328 4,-311 10,92 1,-169-14,179 23,-132 1,270 3,-210-14,-5 0,679-13,-872-1,53-9,-53 6,51-2,-60 6,-11 1,1 0,0 0,0 0,-1 1,1 0,11 3,-17-3,0 0,0 0,0 0,0 1,0-1,0 1,0-1,0 1,0-1,-1 1,1 0,-1 0,1 0,-1 0,0 0,0 0,0 1,0-1,0 0,0 0,-1 1,1-1,-1 0,1 1,-1 3,2 5,-1 0,-1 1,1-1,-2 1,0-1,0 1,-3 11,3-20,0 0,-1 0,1 1,-1-1,1 0,-1 0,0 0,0-1,0 1,-1 0,1-1,0 1,-1-1,0 0,0 0,1 0,-1 0,0-1,-1 1,1-1,0 1,0-1,-1 0,1 0,0-1,-1 1,-5-1,-67 4,-95-9,27 0,-320 20,105-5,18-1,-615 7,610-18,-2320 2,2647-2,0 0,0-1,1-1,-25-7,-48-10,52 14,29 5,0-1,0 2,0-1,0 2,-16 0,25 0,0 1,0-1,0 0,0 1,1 0,-1-1,0 1,0 0,1-1,-1 1,0 0,1 0,-1 0,1-1,-1 1,1 0,-1 0,1 0,-1 0,1 0,0 0,0 0,0 0,-1 0,1 0,0 0,0 0,0 0,1 2,3 37,-3-29,2 41,-3-34,1 0,1-1,0 1,5 17,-5-30,0 0,0 0,0 0,0-1,1 1,0 0,0-1,0 0,0 0,1 0,0 0,-1 0,1-1,1 1,-1-1,0 0,10 4,9 1,2 0,-1-1,1-2,0-1,1 0,39-1,2 2,462 27,-273-22,166 2,403 1,-63 16,-511-23,412 34,-205-9,-448-31,164 11,62 1,657-13,-890 0,0 1,0 0,1 0,-1 1,0-1,0 1,0-1,0 1,0 0,0 0,0 0,-1 1,1-1,0 1,0-1,2 3,-3-1,1 0,-1 1,0-1,-1 0,1 1,0-1,-1 1,0 0,0-1,0 1,0 0,0 6,37 276,-38-283,1 0,0 1,-1-1,0 0,0 0,0 0,0 0,0 0,-1 0,0 0,1 0,-1 0,0 0,0 0,-1-1,1 1,0 0,-1 0,0-1,0 1,1-1,-1 0,-1 1,1-1,0 0,-1 0,-4 2,-1 0,0-1,0-1,0 1,-1-1,1-1,-1 0,0 0,-16 0,-189 20,2 1,-439-20,317-4,134-10,5 0,140 12,7 1,0-2,-1-2,-58-12,-12-6,-209-12,250 25,-78-18,85 12,-112-7,-121-6,-20-21,204 34,0 6,-157 9,103 1,-952-2,1098-1,-51-10,51 6,-47-2,54 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00:34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0 196 24575,'1'-3'0,"-1"1"0,1-1 0,0 1 0,0 0 0,0 0 0,0 0 0,0-1 0,0 1 0,0 0 0,1 0 0,-1 1 0,1-1 0,-1 0 0,1 0 0,0 1 0,0-1 0,0 1 0,0-1 0,0 1 0,0 0 0,4-2 0,54-21 0,-52 21 0,87-28 0,2 5 0,1 4 0,1 4 0,1 5 0,168-2 0,-210 15 0,209 4 0,-206 1 0,-1 2 0,85 21 0,74 29 0,274 110 0,-462-152 0,0 1 0,-2 1 0,0 2 0,0 1 0,-2 1 0,-1 1 0,31 33 0,-14-6 0,-1 2 0,64 104 0,-91-129 0,-1 1 0,-1 1 0,-2 0 0,11 39 0,18 121 0,-33-125 0,-3 0 0,-6 105 0,-1-47 0,3-80 0,-5 177 0,1-182 0,-1 0 0,-1 0 0,-23 69 0,24-90 0,-59 143 0,54-138 0,-1 0 0,-1 0 0,-1-1 0,-1-1 0,-22 25 0,18-25 0,1-1 0,-2-1 0,0 0 0,-1-2 0,-1 0 0,0-1 0,-1-1 0,0-1 0,-1-1 0,0-1 0,0-1 0,-1-1 0,0-1 0,-38 4 0,-140 5 0,-218-14 0,301-11 0,1-6 0,0-6 0,-138-42 0,6-20 0,80 25 0,-62-13 0,214 69 0,16 3 0,-1-1 0,1 1 0,-1-1 0,0 1 0,1-1 0,-1 0 0,1 0 0,-1 0 0,1 0 0,0 0 0,-1-1 0,-1-1 0,8 0 0,0 1 0,0-1 0,1 1 0,-1-1 0,1 2 0,0-1 0,0 0 0,8-1 0,181-37 0,-149 32 0,-30 5 0,21-3 0,1-1 0,-1-1 0,-1-2 0,1-2 0,-2-1 0,37-20 0,12-10 0,-82 43 0,-1 0 0,0 0 0,0 0 0,1 0 0,-1 0 0,0 0 0,0 0 0,1 0 0,-1 0 0,0 0 0,0 0 0,1-1 0,-1 1 0,0 0 0,0 0 0,0 0 0,1 0 0,-1-1 0,0 1 0,0 0 0,0 0 0,0 0 0,1-1 0,-1 1 0,0 0 0,0 0 0,0-1 0,0 1 0,0 0 0,0 0 0,0-1 0,0 1 0,0 0 0,0-1 0,0 1 0,0 0 0,0 0 0,0-1 0,0 1 0,0 0 0,0 0 0,0-1 0,0 1 0,0 0 0,0 0 0,-1-1 0,1 1 0,-16-5 0,-23 5 0,-209 50 0,226-45 0,0 1 0,-24 11 0,-25 6 0,42-13 0,0 1 0,-41 21 0,49-21 0,17-10 0,-1 1 0,1 0 0,0 1 0,-1-1 0,1 1 0,0 0 0,1 0 0,-1 0 0,0 1 0,1-1 0,0 1 0,0 0 0,0 0 0,0 0 0,1 0 0,0 0 0,-3 5 0,5-4 0,-1-1 0,1 1 0,-1-1 0,1 1 0,0-1 0,1 1 0,-1 0 0,1-1 0,0 0 0,0 1 0,1-1 0,-1 1 0,1-1 0,0 0 0,0 0 0,0 0 0,0 0 0,4 4 0,76 103 0,-59-85 0,-2 1 0,-2 2 0,0 0 0,26 57 0,-78-200 0,-88-119 0,120 231 0,0 1 0,1-1 0,-1 0 0,0 1 0,1-1 0,0 0 0,-1 1 0,1-1 0,0 0 0,0 1 0,0-1 0,0 0 0,0 0 0,0 1 0,0-1 0,1 0 0,-1 1 0,0-1 0,1 0 0,0 1 0,-1-1 0,1 0 0,1-1 0,0 1 0,0 0 0,0 0 0,0 1 0,0-1 0,1 0 0,-1 1 0,0-1 0,1 1 0,-1 0 0,1 0 0,0 0 0,-1 0 0,4 0 0,10-2 0,0 1 0,1 0 0,30 2 0,-39 0 0,10-1 0,1-1 0,0-1 0,-1-1 0,0-1 0,0 0 0,0-1 0,17-9 0,22-7 0,-42 17-195,-1 0 0,0-2 0,-1 1 0,1-2 0,-2 0 0,19-14 0,-19 10-6631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8:31.6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0,'2917'0,"-2897"0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8:44.8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30,'67'-2,"103"-15,-98 10,1 3,79 7,-26 0,549-3,-517 12,-9 0,62 0,33-1,-66-13,328 4,-311 10,92 1,-169-14,179 23,-132 1,270 3,-210-14,-5 0,679-13,-872-1,53-9,-53 6,51-2,-60 6,-11 1,1 0,0 0,0 0,-1 1,1 0,11 3,-17-3,0 0,0 0,0 0,0 1,0-1,0 1,0-1,0 1,0-1,-1 1,1 0,-1 0,1 0,-1 0,0 0,0 0,0 1,0-1,0 0,0 0,-1 1,1-1,-1 0,1 1,-1 3,2 5,-1 0,-1 1,1-1,-2 1,0-1,0 1,-3 11,3-20,0 0,-1 0,1 1,-1-1,1 0,-1 0,0 0,0-1,0 1,-1 0,1-1,0 1,-1-1,0 0,0 0,1 0,-1 0,0-1,-1 1,1-1,0 1,0-1,-1 0,1 0,0-1,-1 1,-5-1,-67 4,-95-9,27 0,-320 20,105-5,18-1,-615 7,610-18,-2320 2,2647-2,0 0,0-1,1-1,-25-7,-48-10,52 14,29 5,0-1,0 2,0-1,0 2,-16 0,25 0,0 1,0-1,0 0,0 1,1 0,-1-1,0 1,0 0,1-1,-1 1,0 0,1 0,-1 0,1-1,-1 1,1 0,-1 0,1 0,-1 0,1 0,0 0,0 0,0 0,-1 0,1 0,0 0,0 0,0 0,1 2,3 37,-3-29,2 41,-3-34,1 0,1-1,0 1,5 17,-5-30,0 0,0 0,0 0,0-1,1 1,0 0,0-1,0 0,0 0,1 0,0 0,-1 0,1-1,1 1,-1-1,0 0,10 4,9 1,2 0,-1-1,1-2,0-1,1 0,39-1,2 2,462 27,-273-22,166 2,403 1,-63 16,-511-23,412 34,-205-9,-448-31,164 11,62 1,657-13,-890 0,0 1,0 0,1 0,-1 1,0-1,0 1,0-1,0 1,0 0,0 0,0 0,-1 1,1-1,0 1,0-1,2 3,-3-1,1 0,-1 1,0-1,-1 0,1 1,0-1,-1 1,0 0,0-1,0 1,0 0,0 6,37 276,-38-283,1 0,0 1,-1-1,0 0,0 0,0 0,0 0,0 0,-1 0,0 0,1 0,-1 0,0 0,0 0,-1-1,1 1,0 0,-1 0,0-1,0 1,1-1,-1 0,-1 1,1-1,0 0,-1 0,-4 2,-1 0,0-1,0-1,0 1,-1-1,1-1,-1 0,0 0,-16 0,-189 20,2 1,-439-20,317-4,134-10,5 0,140 12,7 1,0-2,-1-2,-58-12,-12-6,-209-12,250 25,-78-18,85 12,-112-7,-121-6,-20-21,204 34,0 6,-157 9,103 1,-952-2,1098-1,-51-10,51 6,-47-2,54 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8:54.2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0 102,'476'22,"-85"16,-261-27,-36-1,108 4,1094-15,-1293 1,0 0,0-1,0 1,1-1,-1 1,0-1,0 0,0 0,0-1,-1 1,1-1,0 1,0-1,-1 0,1 0,-1 0,0 0,1 0,-1-1,0 1,0-1,-1 0,1 1,0-1,-1 0,0 0,0 0,0 0,0 0,0 0,0 0,-1 0,1 0,-1-1,0 1,-1-5,2 4,-1-1,-1 1,1-1,-1 1,1 0,-1-1,-1 1,1 0,-1-1,1 1,-1 0,0 0,-1 0,1 1,-1-1,0 0,1 1,-1 0,-1 0,1 0,0 0,-1 0,0 1,0-1,1 1,-6-2,-15-1,1 1,-1 1,0 1,0 1,0 1,-29 4,-23 0,-1946-4,2002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8:31.6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0,'2917'0,"-2897"0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8:44.8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30,'67'-2,"103"-15,-98 10,1 3,79 7,-26 0,549-3,-517 12,-9 0,62 0,33-1,-66-13,328 4,-311 10,92 1,-169-14,179 23,-132 1,270 3,-210-14,-5 0,679-13,-872-1,53-9,-53 6,51-2,-60 6,-11 1,1 0,0 0,0 0,-1 1,1 0,11 3,-17-3,0 0,0 0,0 0,0 1,0-1,0 1,0-1,0 1,0-1,-1 1,1 0,-1 0,1 0,-1 0,0 0,0 0,0 1,0-1,0 0,0 0,-1 1,1-1,-1 0,1 1,-1 3,2 5,-1 0,-1 1,1-1,-2 1,0-1,0 1,-3 11,3-20,0 0,-1 0,1 1,-1-1,1 0,-1 0,0 0,0-1,0 1,-1 0,1-1,0 1,-1-1,0 0,0 0,1 0,-1 0,0-1,-1 1,1-1,0 1,0-1,-1 0,1 0,0-1,-1 1,-5-1,-67 4,-95-9,27 0,-320 20,105-5,18-1,-615 7,610-18,-2320 2,2647-2,0 0,0-1,1-1,-25-7,-48-10,52 14,29 5,0-1,0 2,0-1,0 2,-16 0,25 0,0 1,0-1,0 0,0 1,1 0,-1-1,0 1,0 0,1-1,-1 1,0 0,1 0,-1 0,1-1,-1 1,1 0,-1 0,1 0,-1 0,1 0,0 0,0 0,0 0,-1 0,1 0,0 0,0 0,0 0,1 2,3 37,-3-29,2 41,-3-34,1 0,1-1,0 1,5 17,-5-30,0 0,0 0,0 0,0-1,1 1,0 0,0-1,0 0,0 0,1 0,0 0,-1 0,1-1,1 1,-1-1,0 0,10 4,9 1,2 0,-1-1,1-2,0-1,1 0,39-1,2 2,462 27,-273-22,166 2,403 1,-63 16,-511-23,412 34,-205-9,-448-31,164 11,62 1,657-13,-890 0,0 1,0 0,1 0,-1 1,0-1,0 1,0-1,0 1,0 0,0 0,0 0,-1 1,1-1,0 1,0-1,2 3,-3-1,1 0,-1 1,0-1,-1 0,1 1,0-1,-1 1,0 0,0-1,0 1,0 0,0 6,37 276,-38-283,1 0,0 1,-1-1,0 0,0 0,0 0,0 0,0 0,-1 0,0 0,1 0,-1 0,0 0,0 0,-1-1,1 1,0 0,-1 0,0-1,0 1,1-1,-1 0,-1 1,1-1,0 0,-1 0,-4 2,-1 0,0-1,0-1,0 1,-1-1,1-1,-1 0,0 0,-16 0,-189 20,2 1,-439-20,317-4,134-10,5 0,140 12,7 1,0-2,-1-2,-58-12,-12-6,-209-12,250 25,-78-18,85 12,-112-7,-121-6,-20-21,204 34,0 6,-157 9,103 1,-952-2,1098-1,-51-10,51 6,-47-2,54 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8:54.2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0 102,'476'22,"-85"16,-261-27,-36-1,108 4,1094-15,-1293 1,0 0,0-1,0 1,1-1,-1 1,0-1,0 0,0 0,0-1,-1 1,1-1,0 1,0-1,-1 0,1 0,-1 0,0 0,1 0,-1-1,0 1,0-1,-1 0,1 1,0-1,-1 0,0 0,0 0,0 0,0 0,0 0,0 0,-1 0,1 0,-1-1,0 1,-1-5,2 4,-1-1,-1 1,1-1,-1 1,1 0,-1-1,-1 1,1 0,-1-1,1 1,-1 0,0 0,-1 0,1 1,-1-1,0 0,1 1,-1 0,-1 0,1 0,0 0,-1 0,0 1,0-1,1 1,-6-2,-15-1,1 1,-1 1,0 1,0 1,0 1,-29 4,-23 0,-1946-4,2002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9:27.9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3125 48,'-370'13,"11"-1,-108 5,43-12,308-16,-41-1,-173-12,-20 0,206 12,-10 0,-80 13,214-1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8:31.6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0,'2917'0,"-2897"0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8:44.8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30,'67'-2,"103"-15,-98 10,1 3,79 7,-26 0,549-3,-517 12,-9 0,62 0,33-1,-66-13,328 4,-311 10,92 1,-169-14,179 23,-132 1,270 3,-210-14,-5 0,679-13,-872-1,53-9,-53 6,51-2,-60 6,-11 1,1 0,0 0,0 0,-1 1,1 0,11 3,-17-3,0 0,0 0,0 0,0 1,0-1,0 1,0-1,0 1,0-1,-1 1,1 0,-1 0,1 0,-1 0,0 0,0 0,0 1,0-1,0 0,0 0,-1 1,1-1,-1 0,1 1,-1 3,2 5,-1 0,-1 1,1-1,-2 1,0-1,0 1,-3 11,3-20,0 0,-1 0,1 1,-1-1,1 0,-1 0,0 0,0-1,0 1,-1 0,1-1,0 1,-1-1,0 0,0 0,1 0,-1 0,0-1,-1 1,1-1,0 1,0-1,-1 0,1 0,0-1,-1 1,-5-1,-67 4,-95-9,27 0,-320 20,105-5,18-1,-615 7,610-18,-2320 2,2647-2,0 0,0-1,1-1,-25-7,-48-10,52 14,29 5,0-1,0 2,0-1,0 2,-16 0,25 0,0 1,0-1,0 0,0 1,1 0,-1-1,0 1,0 0,1-1,-1 1,0 0,1 0,-1 0,1-1,-1 1,1 0,-1 0,1 0,-1 0,1 0,0 0,0 0,0 0,-1 0,1 0,0 0,0 0,0 0,1 2,3 37,-3-29,2 41,-3-34,1 0,1-1,0 1,5 17,-5-30,0 0,0 0,0 0,0-1,1 1,0 0,0-1,0 0,0 0,1 0,0 0,-1 0,1-1,1 1,-1-1,0 0,10 4,9 1,2 0,-1-1,1-2,0-1,1 0,39-1,2 2,462 27,-273-22,166 2,403 1,-63 16,-511-23,412 34,-205-9,-448-31,164 11,62 1,657-13,-890 0,0 1,0 0,1 0,-1 1,0-1,0 1,0-1,0 1,0 0,0 0,0 0,-1 1,1-1,0 1,0-1,2 3,-3-1,1 0,-1 1,0-1,-1 0,1 1,0-1,-1 1,0 0,0-1,0 1,0 0,0 6,37 276,-38-283,1 0,0 1,-1-1,0 0,0 0,0 0,0 0,0 0,-1 0,0 0,1 0,-1 0,0 0,0 0,-1-1,1 1,0 0,-1 0,0-1,0 1,1-1,-1 0,-1 1,1-1,0 0,-1 0,-4 2,-1 0,0-1,0-1,0 1,-1-1,1-1,-1 0,0 0,-16 0,-189 20,2 1,-439-20,317-4,134-10,5 0,140 12,7 1,0-2,-1-2,-58-12,-12-6,-209-12,250 25,-78-18,85 12,-112-7,-121-6,-20-21,204 34,0 6,-157 9,103 1,-952-2,1098-1,-51-10,51 6,-47-2,54 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8:54.2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0 102,'476'22,"-85"16,-261-27,-36-1,108 4,1094-15,-1293 1,0 0,0-1,0 1,1-1,-1 1,0-1,0 0,0 0,0-1,-1 1,1-1,0 1,0-1,-1 0,1 0,-1 0,0 0,1 0,-1-1,0 1,0-1,-1 0,1 1,0-1,-1 0,0 0,0 0,0 0,0 0,0 0,0 0,-1 0,1 0,-1-1,0 1,-1-5,2 4,-1-1,-1 1,1-1,-1 1,1 0,-1-1,-1 1,1 0,-1-1,1 1,-1 0,0 0,-1 0,1 1,-1-1,0 0,1 1,-1 0,-1 0,1 0,0 0,-1 0,0 1,0-1,1 1,-6-2,-15-1,1 1,-1 1,0 1,0 1,0 1,-29 4,-23 0,-1946-4,2002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6:57:03.0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0 550 24575,'15'-1'0,"-1"-1"0,0 0 0,0-2 0,0 1 0,22-10 0,18-4 0,81-15 0,134-38 0,1-5 0,-105 24 0,-109 32 0,1 2 0,67-11 0,-25 8 0,-62 11 0,65-6 0,-8 4 0,105-25 0,-86 14 0,-65 12 0,-17 3 0,-1 2 0,36-2 0,237-15 0,-73 10 0,59-1 0,36-1 0,-172 3 0,197 10 0,-160 4 0,2077-3 0,-2112 12 0,-22-1 0,-92-9 0,54 0 0,123 19 0,200 23 0,-399-42 0,60 2 0,-43-4 0,0 3 0,0 1 0,42 10 0,231 43 0,-252-49 0,220 24 0,30-9 0,27 18 0,-127-12 0,-204-29 0,0 0 0,0 0 0,0 0 0,-1 1 0,1 0 0,0-1 0,0 1 0,-1 0 0,1 0 0,0 0 0,-1 1 0,1-1 0,-1 1 0,1-1 0,-1 1 0,0 0 0,2 2 0,-3-2 0,-1 0 0,1 0 0,-1-1 0,1 1 0,-1 0 0,0 0 0,0 0 0,0 0 0,0 0 0,0 0 0,-1 0 0,1 0 0,0 0 0,-1 0 0,0 0 0,1-1 0,-1 1 0,0 0 0,0 0 0,0-1 0,0 1 0,0 0 0,0-1 0,-1 1 0,-1 1 0,-132 154 0,101-122 0,1 2 0,1 1 0,-51 84 0,80-115 0,0 0 0,0 0 0,0 0 0,1 1 0,-2 9 0,4-16 0,-1 0 0,1 0 0,0 0 0,0 0 0,0 0 0,0 0 0,0 0 0,0 0 0,1 0 0,-1 0 0,0 0 0,0 0 0,1 0 0,-1 0 0,0 0 0,1 0 0,-1-1 0,1 1 0,1 1 0,-2-1 0,1-1 0,0 1 0,1-1 0,-1 0 0,0 1 0,0-1 0,0 0 0,0 0 0,0 0 0,0 0 0,0 0 0,0 0 0,0 0 0,0 0 0,0 0 0,1-1 0,-1 1 0,0 0 0,0-1 0,0 1 0,0 0 0,1-2 0,16-7 0,-1-1 0,0-1 0,0-1 0,-2 0 0,16-15 0,5-4 0,-3 6 0,55-50 0,-80 67 0,0 0 0,0-1 0,-1 0 0,-1 0 0,0-1 0,0 0 0,9-20 0,52-133 0,-60 147 0,1 0 0,1 1 0,0 0 0,1 1 0,0 0 0,20-21 0,81-65 0,-29 30 0,-80 68 0,-1 0 0,1 0 0,1 0 0,-1 0 0,0 1 0,0-1 0,1 1 0,-1-1 0,0 1 0,1 0 0,-1 0 0,1 0 0,0 1 0,-1-1 0,1 1 0,0-1 0,-1 1 0,1 0 0,0 0 0,0 0 0,-1 0 0,1 0 0,0 1 0,-1-1 0,1 1 0,0 0 0,-1 0 0,1 0 0,-1 0 0,1 0 0,-1 0 0,0 1 0,4 2 0,5 6 0,1 0 0,-2 1 0,0 0 0,0 1 0,9 14 0,16 18 0,-9-19 0,2-2 0,41 29 0,-35-29 0,47 44 0,-38-29 0,95 62 0,-90-68 0,-2 3 0,47 43 0,-31-21 0,-61-56 0,-1-1 0,0 0 0,0 0 0,1 0 0,-1 1 0,0-1 0,0 0 0,0 0 0,1 1 0,-1-1 0,0 0 0,0 1 0,0-1 0,0 0 0,0 1 0,1-1 0,-1 0 0,0 1 0,0-1 0,0 0 0,0 1 0,0-1 0,0 0 0,0 1 0,0-1 0,0 0 0,0 1 0,0-1 0,-1 0 0,1 1 0,0-1 0,0 0 0,0 0 0,0 1 0,0-1 0,-1 0 0,1 1 0,0-1 0,-17 6 0,-28-6 0,40 0 0,-537-4 0,418 4 0,95 1 0,-53 10 0,-22 2 0,-48-1 0,-25 0 0,176-12 0,1 0 0,-1 0 0,1 1 0,-1-1 0,1 0 0,-1 0 0,1-1 0,-1 1 0,1 0 0,-1 0 0,1 0 0,-1 0 0,1 0 0,-1 0 0,1-1 0,-1 1 0,1 0 0,0 0 0,-1-1 0,1 1 0,-1 0 0,1 0 0,0-1 0,-1 1 0,1-1 0,0 1 0,-1 0 0,1-1 0,0 1 0,0-1 0,-1 1 0,1 0 0,0-1 0,0 1 0,0-1 0,0 1 0,-1-2 0,10-21 0,32-28 0,-34 43 0,22-24 0,53-44 0,-45 44 0,53-56 0,-81 80 0,-1-1 0,1 0 0,12-18 0,-17 21 0,0 0 0,1 0 0,-1 0 0,1 0 0,1 1 0,-1 0 0,1 0 0,0 1 0,0-1 0,0 1 0,0 1 0,1-1 0,10-3 0,-10 5 0,1 0 0,-1 0 0,1 1 0,-1 1 0,1-1 0,0 1 0,-1 0 0,1 1 0,0 0 0,10 2 0,4 4 0,0 0 0,23 12 0,11 3 0,-7-4 0,55 27 0,-104-45 0,1 0 0,-1 0 0,0 0 0,1 0 0,-1 0 0,0 0 0,1 1 0,-1-1 0,0 0 0,1 0 0,-1 0 0,0 0 0,1 0 0,-1 1 0,0-1 0,1 0 0,-1 0 0,0 0 0,0 1 0,1-1 0,-1 0 0,0 0 0,0 1 0,0-1 0,1 0 0,-1 1 0,0-1 0,0 0 0,0 1 0,0-1 0,0 0 0,0 1 0,0-1 0,0 0 0,1 1 0,-1-1 0,0 0 0,0 1 0,-1-1 0,1 0 0,0 1 0,0-1 0,0 0 0,0 1 0,0-1 0,-19 7 0,-29-4 0,47-3 0,-433-1 0,424 2 0,9 2 0,18 8 0,39 10 0,-52-20 0,50 14 0,0-2 0,92 10 0,-86-15 0,50 17 0,-59-13 0,-46-11 0,0 1 0,0-1 0,-1 0 0,1 1 0,0 0 0,8 5 0,-13-7 0,0 0 0,0 1 0,1-1 0,-1 0 0,0 0 0,0 0 0,0 1 0,1-1 0,-1 0 0,0 0 0,0 0 0,0 1 0,0-1 0,0 0 0,0 0 0,1 1 0,-1-1 0,0 0 0,0 0 0,0 1 0,0-1 0,0 0 0,0 1 0,0-1 0,0 0 0,0 0 0,0 1 0,0-1 0,0 0 0,-1 0 0,1 1 0,0-1 0,0 0 0,0 0 0,0 1 0,0-1 0,0 0 0,-1 0 0,1 1 0,0-1 0,0 0 0,-24 11 0,-19-2 0,-1-2 0,0-2 0,-61 0 0,4-1 0,-60 14 0,70-7 0,-99-1 0,169-9 0,-1 1 0,1 1 0,0 1 0,-33 11 0,-43 7 0,-14-3-1365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9:27.9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3125 48,'-370'13,"11"-1,-108 5,43-12,308-16,-41-1,-173-12,-20 0,206 12,-10 0,-80 13,214-1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9:43.3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1 121,'17'-1,"0"-1,28-7,15-1,166-17,352-20,-203 35,32 1,-174 9,416 20,-549-6,172 9,513-22,-759 2,52 10,20 1,-59-12,-27-1,0 1,-1 0,1 1,0 0,18 5,-26-5,-1 1,1-1,-1 1,1 0,-1 0,0 0,0 0,0 0,0 1,-1-1,1 1,-1 0,1 0,-1 0,0 0,0 0,0 1,-1-1,1 0,-1 1,0-1,1 5,1 1,-1-1,0 1,0 0,-1-1,0 1,-1 0,0 0,-1 10,0-16,0 1,0-1,0 1,0-1,-1 1,0-1,1 0,-1 0,0 0,-1 0,1 0,0 0,-1-1,0 1,1-1,-1 1,0-1,0 0,0 0,-1-1,-5 4,-37 11,0-1,-1-2,-56 7,22-9,-134 1,-52 5,-394 56,557-67,-358 11,-1148-18,1581-2,-1-1,1-1,1-2,-40-14,40 11,20 7,-1-1,0 1,-1 1,1 0,-1 0,-10 0,18 2,-1 0,0 0,1 1,-1-1,0 1,1 0,-1 0,1 0,-1 0,1 0,-1 0,1 1,0-1,0 1,-1 0,1-1,1 1,-1 0,0 0,0 1,1-1,-1 0,1 0,-1 1,1-1,-1 4,-5 14,1 0,0 1,2-1,0 1,2 0,0 0,1 0,2 0,2 24,-3-43,0 1,1 0,-1-1,1 1,0-1,-1 1,1-1,0 1,1-1,-1 1,0-1,1 0,-1 0,1 1,0-1,0 0,-1-1,2 1,-1 0,0 0,0-1,0 0,1 1,-1-1,0 0,1 0,-1 0,1 0,0-1,2 2,10-1,-1 1,0-2,1 0,23-2,-4-1,1240-3,-712 9,-551-3,121-2,0 7,144 24,-184-18,1-4,154-8,-95-1,-56 2,-1-5,100-16,-19 3,-101 13,3-6,-50 6,50-2,176-17,-169 13,98-1,135-1,-103 6,-51 3,-49-6,50-3,-135 12,-1-1,1-1,0-2,-1-1,0-1,0-2,41-18,89-27,-156 53,0-1,0 1,0-1,0 0,-1 0,1 0,0 0,-1 0,0 0,0-1,1 1,-2-1,1 0,0 1,0-1,-1 0,1 0,-1 0,0 0,0 0,0-1,-1 1,1 0,-1 0,1-5,0-13,0 0,-5-42,1 23,3 18,0 14,1-1,-2 1,1 0,-1 0,-3-12,4 18,-1 0,0 0,0 0,0 0,0 0,0 0,-1 0,1 1,0-1,-1 0,1 1,-1-1,0 1,1 0,-1-1,0 1,0 0,0 0,0 0,0 0,0 1,0-1,0 0,0 1,-4-1,-34-3,0 2,-74 6,18 0,-71 8,-2 0,57-12,-8-1,-134 16,162-8,-134-6,-16 1,140 9,54-5,-51 0,-1477-7,1493 4,-1 4,2 4,-115 29,-166 82,259-82,-1-4,-139 29,29-11,147-33,-1-4,-89 11,120-23,1 2,-1 1,2 2,-1 2,-57 26,-163 103,194-104,53-31,1-1,0 1,0 1,0 0,1 0,0 1,-12 14,16-16,1 0,-1 0,1 0,1 0,-1 1,1 0,1-1,-1 1,1 0,0 0,0 0,1-1,1 11,-1-12,0 0,1 0,0-1,0 1,0 0,0 0,1 0,0-1,0 1,0-1,1 0,-1 1,1-1,0 0,0 0,0-1,1 1,-1-1,1 1,0-1,0-1,0 1,1 0,-1-1,0 0,1 0,4 1,14 4,0-1,0-1,0-1,36 1,-31-2,396 4,-238-10,79 4,276-3,-250-21,23-1,736 22,-513 5,-362-15,-4 0,124-6,-124 12,-116 6,106-13,-113 7,1 2,60 3,-70 3,0-3,0-1,0-1,59-14,14-4,-90 19,-1-1,1-1,-1-1,0-1,0 0,36-19,4-3,-44 21,-1 0,26-16,-29 14,1-1,1 2,-1 0,1 1,1 0,-1 1,1 1,0 1,0 0,1 1,29-2,-44 5,0 0,1 0,-1 1,0-1,0 1,0 0,1-1,-1 1,0 0,0 0,0 1,0-1,0 0,-1 1,1-1,0 1,0-1,-1 1,1 0,-1 0,0 0,0 0,1 0,-1 0,0 0,-1 0,1 0,0 0,-1 0,1 1,-1-1,1 0,-1 1,0 3,0-2,0 0,0 0,-1 0,1 0,-1-1,0 1,0 0,0 0,0 0,-1-1,0 1,1-1,-1 1,-1-1,1 0,0 1,-1-1,0 0,-5 4,-12 4,0 0,0-2,-2 0,1-1,-35 7,-28 11,50-16,-1-2,-49 7,81-15,-142 10,5-1,41 0,-182-6,135-5,22 3,-138-3,85-22,109 15,21 2,-59-1,-7 11,-103-5,213 1,-1 1,1-1,-1 0,1 0,0 0,0-1,0 1,0-1,0 1,0-1,0 0,0 0,1-1,-1 1,1 0,-1-1,1 0,0 1,0-1,0 0,1 0,-3-5,-2-7,0 0,2 0,-6-27,4 14,-3-14,1-1,-2-69,9 85,1 0,2 0,1 0,0 1,11-36,-10 50,0 0,1 0,0 0,1 0,0 1,1 0,0 0,1 1,0 0,1 0,0 1,1 0,-1 0,2 1,-1 1,1 0,13-7,10-2,-21 9,0 1,1 0,-1 1,1 0,0 1,0 1,20-3,-8 4,0-2,0 0,-1-2,0-1,0-1,0-1,-1-1,-1-1,44-27,-58 31,1-2,-1 1,-1-1,0 0,13-20,28-28,-45 54,0-1,0 1,0 0,0 0,1 1,-1 0,1-1,0 1,0 1,0-1,0 1,7-1,49-3,27-4,-65 6,1 0,36 0,-40 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8:31.6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0,'2917'0,"-2897"0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8:44.8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30,'67'-2,"103"-15,-98 10,1 3,79 7,-26 0,549-3,-517 12,-9 0,62 0,33-1,-66-13,328 4,-311 10,92 1,-169-14,179 23,-132 1,270 3,-210-14,-5 0,679-13,-872-1,53-9,-53 6,51-2,-60 6,-11 1,1 0,0 0,0 0,-1 1,1 0,11 3,-17-3,0 0,0 0,0 0,0 1,0-1,0 1,0-1,0 1,0-1,-1 1,1 0,-1 0,1 0,-1 0,0 0,0 0,0 1,0-1,0 0,0 0,-1 1,1-1,-1 0,1 1,-1 3,2 5,-1 0,-1 1,1-1,-2 1,0-1,0 1,-3 11,3-20,0 0,-1 0,1 1,-1-1,1 0,-1 0,0 0,0-1,0 1,-1 0,1-1,0 1,-1-1,0 0,0 0,1 0,-1 0,0-1,-1 1,1-1,0 1,0-1,-1 0,1 0,0-1,-1 1,-5-1,-67 4,-95-9,27 0,-320 20,105-5,18-1,-615 7,610-18,-2320 2,2647-2,0 0,0-1,1-1,-25-7,-48-10,52 14,29 5,0-1,0 2,0-1,0 2,-16 0,25 0,0 1,0-1,0 0,0 1,1 0,-1-1,0 1,0 0,1-1,-1 1,0 0,1 0,-1 0,1-1,-1 1,1 0,-1 0,1 0,-1 0,1 0,0 0,0 0,0 0,-1 0,1 0,0 0,0 0,0 0,1 2,3 37,-3-29,2 41,-3-34,1 0,1-1,0 1,5 17,-5-30,0 0,0 0,0 0,0-1,1 1,0 0,0-1,0 0,0 0,1 0,0 0,-1 0,1-1,1 1,-1-1,0 0,10 4,9 1,2 0,-1-1,1-2,0-1,1 0,39-1,2 2,462 27,-273-22,166 2,403 1,-63 16,-511-23,412 34,-205-9,-448-31,164 11,62 1,657-13,-890 0,0 1,0 0,1 0,-1 1,0-1,0 1,0-1,0 1,0 0,0 0,0 0,-1 1,1-1,0 1,0-1,2 3,-3-1,1 0,-1 1,0-1,-1 0,1 1,0-1,-1 1,0 0,0-1,0 1,0 0,0 6,37 276,-38-283,1 0,0 1,-1-1,0 0,0 0,0 0,0 0,0 0,-1 0,0 0,1 0,-1 0,0 0,0 0,-1-1,1 1,0 0,-1 0,0-1,0 1,1-1,-1 0,-1 1,1-1,0 0,-1 0,-4 2,-1 0,0-1,0-1,0 1,-1-1,1-1,-1 0,0 0,-16 0,-189 20,2 1,-439-20,317-4,134-10,5 0,140 12,7 1,0-2,-1-2,-58-12,-12-6,-209-12,250 25,-78-18,85 12,-112-7,-121-6,-20-21,204 34,0 6,-157 9,103 1,-952-2,1098-1,-51-10,51 6,-47-2,54 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8:54.2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0 102,'476'22,"-85"16,-261-27,-36-1,108 4,1094-15,-1293 1,0 0,0-1,0 1,1-1,-1 1,0-1,0 0,0 0,0-1,-1 1,1-1,0 1,0-1,-1 0,1 0,-1 0,0 0,1 0,-1-1,0 1,0-1,-1 0,1 1,0-1,-1 0,0 0,0 0,0 0,0 0,0 0,0 0,-1 0,1 0,-1-1,0 1,-1-5,2 4,-1-1,-1 1,1-1,-1 1,1 0,-1-1,-1 1,1 0,-1-1,1 1,-1 0,0 0,-1 0,1 1,-1-1,0 0,1 1,-1 0,-1 0,1 0,0 0,-1 0,0 1,0-1,1 1,-6-2,-15-1,1 1,-1 1,0 1,0 1,0 1,-29 4,-23 0,-1946-4,2002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9:27.9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3125 48,'-370'13,"11"-1,-108 5,43-12,308-16,-41-1,-173-12,-20 0,206 12,-10 0,-80 13,214-1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9:43.3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1 121,'17'-1,"0"-1,28-7,15-1,166-17,352-20,-203 35,32 1,-174 9,416 20,-549-6,172 9,513-22,-759 2,52 10,20 1,-59-12,-27-1,0 1,-1 0,1 1,0 0,18 5,-26-5,-1 1,1-1,-1 1,1 0,-1 0,0 0,0 0,0 0,0 1,-1-1,1 1,-1 0,1 0,-1 0,0 0,0 0,0 1,-1-1,1 0,-1 1,0-1,1 5,1 1,-1-1,0 1,0 0,-1-1,0 1,-1 0,0 0,-1 10,0-16,0 1,0-1,0 1,0-1,-1 1,0-1,1 0,-1 0,0 0,-1 0,1 0,0 0,-1-1,0 1,1-1,-1 1,0-1,0 0,0 0,-1-1,-5 4,-37 11,0-1,-1-2,-56 7,22-9,-134 1,-52 5,-394 56,557-67,-358 11,-1148-18,1581-2,-1-1,1-1,1-2,-40-14,40 11,20 7,-1-1,0 1,-1 1,1 0,-1 0,-10 0,18 2,-1 0,0 0,1 1,-1-1,0 1,1 0,-1 0,1 0,-1 0,1 0,-1 0,1 1,0-1,0 1,-1 0,1-1,1 1,-1 0,0 0,0 1,1-1,-1 0,1 0,-1 1,1-1,-1 4,-5 14,1 0,0 1,2-1,0 1,2 0,0 0,1 0,2 0,2 24,-3-43,0 1,1 0,-1-1,1 1,0-1,-1 1,1-1,0 1,1-1,-1 1,0-1,1 0,-1 0,1 1,0-1,0 0,-1-1,2 1,-1 0,0 0,0-1,0 0,1 1,-1-1,0 0,1 0,-1 0,1 0,0-1,2 2,10-1,-1 1,0-2,1 0,23-2,-4-1,1240-3,-712 9,-551-3,121-2,0 7,144 24,-184-18,1-4,154-8,-95-1,-56 2,-1-5,100-16,-19 3,-101 13,3-6,-50 6,50-2,176-17,-169 13,98-1,135-1,-103 6,-51 3,-49-6,50-3,-135 12,-1-1,1-1,0-2,-1-1,0-1,0-2,41-18,89-27,-156 53,0-1,0 1,0-1,0 0,-1 0,1 0,0 0,-1 0,0 0,0-1,1 1,-2-1,1 0,0 1,0-1,-1 0,1 0,-1 0,0 0,0 0,0-1,-1 1,1 0,-1 0,1-5,0-13,0 0,-5-42,1 23,3 18,0 14,1-1,-2 1,1 0,-1 0,-3-12,4 18,-1 0,0 0,0 0,0 0,0 0,0 0,-1 0,1 1,0-1,-1 0,1 1,-1-1,0 1,1 0,-1-1,0 1,0 0,0 0,0 0,0 0,0 1,0-1,0 0,0 1,-4-1,-34-3,0 2,-74 6,18 0,-71 8,-2 0,57-12,-8-1,-134 16,162-8,-134-6,-16 1,140 9,54-5,-51 0,-1477-7,1493 4,-1 4,2 4,-115 29,-166 82,259-82,-1-4,-139 29,29-11,147-33,-1-4,-89 11,120-23,1 2,-1 1,2 2,-1 2,-57 26,-163 103,194-104,53-31,1-1,0 1,0 1,0 0,1 0,0 1,-12 14,16-16,1 0,-1 0,1 0,1 0,-1 1,1 0,1-1,-1 1,1 0,0 0,0 0,1-1,1 11,-1-12,0 0,1 0,0-1,0 1,0 0,0 0,1 0,0-1,0 1,0-1,1 0,-1 1,1-1,0 0,0 0,0-1,1 1,-1-1,1 1,0-1,0-1,0 1,1 0,-1-1,0 0,1 0,4 1,14 4,0-1,0-1,0-1,36 1,-31-2,396 4,-238-10,79 4,276-3,-250-21,23-1,736 22,-513 5,-362-15,-4 0,124-6,-124 12,-116 6,106-13,-113 7,1 2,60 3,-70 3,0-3,0-1,0-1,59-14,14-4,-90 19,-1-1,1-1,-1-1,0-1,0 0,36-19,4-3,-44 21,-1 0,26-16,-29 14,1-1,1 2,-1 0,1 1,1 0,-1 1,1 1,0 1,0 0,1 1,29-2,-44 5,0 0,1 0,-1 1,0-1,0 1,0 0,1-1,-1 1,0 0,0 0,0 1,0-1,0 0,-1 1,1-1,0 1,0-1,-1 1,1 0,-1 0,0 0,0 0,1 0,-1 0,0 0,-1 0,1 0,0 0,-1 0,1 1,-1-1,1 0,-1 1,0 3,0-2,0 0,0 0,-1 0,1 0,-1-1,0 1,0 0,0 0,0 0,-1-1,0 1,1-1,-1 1,-1-1,1 0,0 1,-1-1,0 0,-5 4,-12 4,0 0,0-2,-2 0,1-1,-35 7,-28 11,50-16,-1-2,-49 7,81-15,-142 10,5-1,41 0,-182-6,135-5,22 3,-138-3,85-22,109 15,21 2,-59-1,-7 11,-103-5,213 1,-1 1,1-1,-1 0,1 0,0 0,0-1,0 1,0-1,0 1,0-1,0 0,0 0,1-1,-1 1,1 0,-1-1,1 0,0 1,0-1,0 0,1 0,-3-5,-2-7,0 0,2 0,-6-27,4 14,-3-14,1-1,-2-69,9 85,1 0,2 0,1 0,0 1,11-36,-10 50,0 0,1 0,0 0,1 0,0 1,1 0,0 0,1 1,0 0,1 0,0 1,1 0,-1 0,2 1,-1 1,1 0,13-7,10-2,-21 9,0 1,1 0,-1 1,1 0,0 1,0 1,20-3,-8 4,0-2,0 0,-1-2,0-1,0-1,0-1,-1-1,-1-1,44-27,-58 31,1-2,-1 1,-1-1,0 0,13-20,28-28,-45 54,0-1,0 1,0 0,0 0,1 1,-1 0,1-1,0 1,0 1,0-1,0 1,7-1,49-3,27-4,-65 6,1 0,36 0,-40 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9:47.7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2822 0,'-142'2,"-205"29,213-18,-258-9,200-7,-910 3,1075-1,-50-9,49 5,-48-3,10 9,32 0,1-1,-1-1,1-2,-36-8,51 7,1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8:31.6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0,'2917'0,"-2897"0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8:44.8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30,'67'-2,"103"-15,-98 10,1 3,79 7,-26 0,549-3,-517 12,-9 0,62 0,33-1,-66-13,328 4,-311 10,92 1,-169-14,179 23,-132 1,270 3,-210-14,-5 0,679-13,-872-1,53-9,-53 6,51-2,-60 6,-11 1,1 0,0 0,0 0,-1 1,1 0,11 3,-17-3,0 0,0 0,0 0,0 1,0-1,0 1,0-1,0 1,0-1,-1 1,1 0,-1 0,1 0,-1 0,0 0,0 0,0 1,0-1,0 0,0 0,-1 1,1-1,-1 0,1 1,-1 3,2 5,-1 0,-1 1,1-1,-2 1,0-1,0 1,-3 11,3-20,0 0,-1 0,1 1,-1-1,1 0,-1 0,0 0,0-1,0 1,-1 0,1-1,0 1,-1-1,0 0,0 0,1 0,-1 0,0-1,-1 1,1-1,0 1,0-1,-1 0,1 0,0-1,-1 1,-5-1,-67 4,-95-9,27 0,-320 20,105-5,18-1,-615 7,610-18,-2320 2,2647-2,0 0,0-1,1-1,-25-7,-48-10,52 14,29 5,0-1,0 2,0-1,0 2,-16 0,25 0,0 1,0-1,0 0,0 1,1 0,-1-1,0 1,0 0,1-1,-1 1,0 0,1 0,-1 0,1-1,-1 1,1 0,-1 0,1 0,-1 0,1 0,0 0,0 0,0 0,-1 0,1 0,0 0,0 0,0 0,1 2,3 37,-3-29,2 41,-3-34,1 0,1-1,0 1,5 17,-5-30,0 0,0 0,0 0,0-1,1 1,0 0,0-1,0 0,0 0,1 0,0 0,-1 0,1-1,1 1,-1-1,0 0,10 4,9 1,2 0,-1-1,1-2,0-1,1 0,39-1,2 2,462 27,-273-22,166 2,403 1,-63 16,-511-23,412 34,-205-9,-448-31,164 11,62 1,657-13,-890 0,0 1,0 0,1 0,-1 1,0-1,0 1,0-1,0 1,0 0,0 0,0 0,-1 1,1-1,0 1,0-1,2 3,-3-1,1 0,-1 1,0-1,-1 0,1 1,0-1,-1 1,0 0,0-1,0 1,0 0,0 6,37 276,-38-283,1 0,0 1,-1-1,0 0,0 0,0 0,0 0,0 0,-1 0,0 0,1 0,-1 0,0 0,0 0,-1-1,1 1,0 0,-1 0,0-1,0 1,1-1,-1 0,-1 1,1-1,0 0,-1 0,-4 2,-1 0,0-1,0-1,0 1,-1-1,1-1,-1 0,0 0,-16 0,-189 20,2 1,-439-20,317-4,134-10,5 0,140 12,7 1,0-2,-1-2,-58-12,-12-6,-209-12,250 25,-78-18,85 12,-112-7,-121-6,-20-21,204 34,0 6,-157 9,103 1,-952-2,1098-1,-51-10,51 6,-47-2,54 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9/18/2024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9/18/2024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4/46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SncapPrTus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11.png"/><Relationship Id="rId4" Type="http://schemas.openxmlformats.org/officeDocument/2006/relationships/customXml" Target="../ink/ink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14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16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ustomXml" Target="../ink/ink18.xml"/><Relationship Id="rId7" Type="http://schemas.openxmlformats.org/officeDocument/2006/relationships/customXml" Target="../ink/ink2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19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customXml" Target="../ink/ink26.xml"/><Relationship Id="rId3" Type="http://schemas.openxmlformats.org/officeDocument/2006/relationships/customXml" Target="../ink/ink21.xml"/><Relationship Id="rId7" Type="http://schemas.openxmlformats.org/officeDocument/2006/relationships/customXml" Target="../ink/ink23.xml"/><Relationship Id="rId12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customXml" Target="../ink/ink25.xml"/><Relationship Id="rId5" Type="http://schemas.openxmlformats.org/officeDocument/2006/relationships/customXml" Target="../ink/ink22.xml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customXml" Target="../ink/ink24.xml"/><Relationship Id="rId1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customXml" Target="../ink/ink32.xml"/><Relationship Id="rId3" Type="http://schemas.openxmlformats.org/officeDocument/2006/relationships/customXml" Target="../ink/ink27.xml"/><Relationship Id="rId7" Type="http://schemas.openxmlformats.org/officeDocument/2006/relationships/customXml" Target="../ink/ink29.xml"/><Relationship Id="rId12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customXml" Target="../ink/ink31.xml"/><Relationship Id="rId5" Type="http://schemas.openxmlformats.org/officeDocument/2006/relationships/customXml" Target="../ink/ink28.xml"/><Relationship Id="rId15" Type="http://schemas.openxmlformats.org/officeDocument/2006/relationships/customXml" Target="../ink/ink33.xml"/><Relationship Id="rId10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customXml" Target="../ink/ink30.xml"/><Relationship Id="rId1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customXml" Target="../ink/ink39.xml"/><Relationship Id="rId3" Type="http://schemas.openxmlformats.org/officeDocument/2006/relationships/customXml" Target="../ink/ink34.xml"/><Relationship Id="rId7" Type="http://schemas.openxmlformats.org/officeDocument/2006/relationships/customXml" Target="../ink/ink36.xml"/><Relationship Id="rId12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customXml" Target="../ink/ink38.xml"/><Relationship Id="rId5" Type="http://schemas.openxmlformats.org/officeDocument/2006/relationships/customXml" Target="../ink/ink35.xml"/><Relationship Id="rId15" Type="http://schemas.openxmlformats.org/officeDocument/2006/relationships/customXml" Target="../ink/ink40.xml"/><Relationship Id="rId10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customXml" Target="../ink/ink37.xml"/><Relationship Id="rId1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customXml" Target="../ink/ink46.xml"/><Relationship Id="rId3" Type="http://schemas.openxmlformats.org/officeDocument/2006/relationships/customXml" Target="../ink/ink41.xml"/><Relationship Id="rId7" Type="http://schemas.openxmlformats.org/officeDocument/2006/relationships/customXml" Target="../ink/ink43.xml"/><Relationship Id="rId12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customXml" Target="../ink/ink45.xml"/><Relationship Id="rId5" Type="http://schemas.openxmlformats.org/officeDocument/2006/relationships/customXml" Target="../ink/ink42.xml"/><Relationship Id="rId15" Type="http://schemas.openxmlformats.org/officeDocument/2006/relationships/customXml" Target="../ink/ink47.xml"/><Relationship Id="rId10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customXml" Target="../ink/ink44.xml"/><Relationship Id="rId1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customXml" Target="../ink/ink50.xml"/><Relationship Id="rId4" Type="http://schemas.openxmlformats.org/officeDocument/2006/relationships/image" Target="../media/image3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customXml" Target="../ink/ink51.xml"/><Relationship Id="rId7" Type="http://schemas.openxmlformats.org/officeDocument/2006/relationships/customXml" Target="../ink/ink5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customXml" Target="../ink/ink5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customXml" Target="../ink/ink54.xml"/><Relationship Id="rId7" Type="http://schemas.openxmlformats.org/officeDocument/2006/relationships/customXml" Target="../ink/ink5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customXml" Target="../ink/ink55.xml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customXml" Target="../ink/ink5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customXml" Target="../ink/ink58.xml"/><Relationship Id="rId7" Type="http://schemas.openxmlformats.org/officeDocument/2006/relationships/customXml" Target="../ink/ink60.xml"/><Relationship Id="rId12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customXml" Target="../ink/ink62.xml"/><Relationship Id="rId5" Type="http://schemas.openxmlformats.org/officeDocument/2006/relationships/customXml" Target="../ink/ink59.xml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customXml" Target="../ink/ink6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customXml" Target="../ink/ink68.xml"/><Relationship Id="rId3" Type="http://schemas.openxmlformats.org/officeDocument/2006/relationships/customXml" Target="../ink/ink63.xml"/><Relationship Id="rId7" Type="http://schemas.openxmlformats.org/officeDocument/2006/relationships/customXml" Target="../ink/ink65.xml"/><Relationship Id="rId12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customXml" Target="../ink/ink67.xml"/><Relationship Id="rId5" Type="http://schemas.openxmlformats.org/officeDocument/2006/relationships/customXml" Target="../ink/ink64.xml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customXml" Target="../ink/ink66.xml"/><Relationship Id="rId1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customXml" Target="../ink/ink71.xml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0.xml"/><Relationship Id="rId11" Type="http://schemas.openxmlformats.org/officeDocument/2006/relationships/image" Target="../media/image47.png"/><Relationship Id="rId5" Type="http://schemas.openxmlformats.org/officeDocument/2006/relationships/image" Target="../media/image44.png"/><Relationship Id="rId10" Type="http://schemas.openxmlformats.org/officeDocument/2006/relationships/customXml" Target="../ink/ink72.xml"/><Relationship Id="rId4" Type="http://schemas.openxmlformats.org/officeDocument/2006/relationships/customXml" Target="../ink/ink69.xml"/><Relationship Id="rId9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410.png"/><Relationship Id="rId4" Type="http://schemas.openxmlformats.org/officeDocument/2006/relationships/customXml" Target="../ink/ink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customXml" Target="../ink/ink75.xml"/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4.xml"/><Relationship Id="rId11" Type="http://schemas.openxmlformats.org/officeDocument/2006/relationships/image" Target="../media/image52.png"/><Relationship Id="rId5" Type="http://schemas.openxmlformats.org/officeDocument/2006/relationships/image" Target="../media/image49.png"/><Relationship Id="rId10" Type="http://schemas.openxmlformats.org/officeDocument/2006/relationships/customXml" Target="../ink/ink76.xml"/><Relationship Id="rId4" Type="http://schemas.openxmlformats.org/officeDocument/2006/relationships/customXml" Target="../ink/ink73.xml"/><Relationship Id="rId9" Type="http://schemas.openxmlformats.org/officeDocument/2006/relationships/image" Target="../media/image5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customXml" Target="../ink/ink7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9.xml"/><Relationship Id="rId5" Type="http://schemas.openxmlformats.org/officeDocument/2006/relationships/image" Target="../media/image55.png"/><Relationship Id="rId4" Type="http://schemas.openxmlformats.org/officeDocument/2006/relationships/customXml" Target="../ink/ink78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customXml" Target="../ink/ink82.xml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1.xml"/><Relationship Id="rId5" Type="http://schemas.openxmlformats.org/officeDocument/2006/relationships/image" Target="../media/image55.png"/><Relationship Id="rId4" Type="http://schemas.openxmlformats.org/officeDocument/2006/relationships/customXml" Target="../ink/ink80.xml"/><Relationship Id="rId9" Type="http://schemas.openxmlformats.org/officeDocument/2006/relationships/image" Target="../media/image58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customXml" Target="../ink/ink85.xml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4.xml"/><Relationship Id="rId11" Type="http://schemas.openxmlformats.org/officeDocument/2006/relationships/image" Target="../media/image60.png"/><Relationship Id="rId5" Type="http://schemas.openxmlformats.org/officeDocument/2006/relationships/image" Target="../media/image55.png"/><Relationship Id="rId10" Type="http://schemas.openxmlformats.org/officeDocument/2006/relationships/customXml" Target="../ink/ink86.xml"/><Relationship Id="rId4" Type="http://schemas.openxmlformats.org/officeDocument/2006/relationships/customXml" Target="../ink/ink83.xml"/><Relationship Id="rId9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customXml" Target="../ink/ink89.xml"/><Relationship Id="rId13" Type="http://schemas.openxmlformats.org/officeDocument/2006/relationships/image" Target="../media/image62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customXml" Target="../ink/ink9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8.xml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customXml" Target="../ink/ink90.xml"/><Relationship Id="rId4" Type="http://schemas.openxmlformats.org/officeDocument/2006/relationships/customXml" Target="../ink/ink87.xml"/><Relationship Id="rId9" Type="http://schemas.openxmlformats.org/officeDocument/2006/relationships/image" Target="../media/image59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customXml" Target="../ink/ink94.xml"/><Relationship Id="rId13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customXml" Target="../ink/ink9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3.xml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4.png"/><Relationship Id="rId10" Type="http://schemas.openxmlformats.org/officeDocument/2006/relationships/customXml" Target="../ink/ink95.xml"/><Relationship Id="rId4" Type="http://schemas.openxmlformats.org/officeDocument/2006/relationships/customXml" Target="../ink/ink92.xml"/><Relationship Id="rId9" Type="http://schemas.openxmlformats.org/officeDocument/2006/relationships/image" Target="../media/image59.png"/><Relationship Id="rId14" Type="http://schemas.openxmlformats.org/officeDocument/2006/relationships/customXml" Target="../ink/ink97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0.xml"/><Relationship Id="rId13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customXml" Target="../ink/ink10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9.xml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customXml" Target="../ink/ink101.xml"/><Relationship Id="rId4" Type="http://schemas.openxmlformats.org/officeDocument/2006/relationships/customXml" Target="../ink/ink98.xml"/><Relationship Id="rId9" Type="http://schemas.openxmlformats.org/officeDocument/2006/relationships/image" Target="../media/image59.png"/><Relationship Id="rId14" Type="http://schemas.openxmlformats.org/officeDocument/2006/relationships/customXml" Target="../ink/ink103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6.xml"/><Relationship Id="rId13" Type="http://schemas.openxmlformats.org/officeDocument/2006/relationships/image" Target="../media/image63.png"/><Relationship Id="rId18" Type="http://schemas.openxmlformats.org/officeDocument/2006/relationships/customXml" Target="../ink/ink111.xml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customXml" Target="../ink/ink108.xml"/><Relationship Id="rId17" Type="http://schemas.openxmlformats.org/officeDocument/2006/relationships/image" Target="../media/image66.png"/><Relationship Id="rId2" Type="http://schemas.openxmlformats.org/officeDocument/2006/relationships/image" Target="../media/image1.png"/><Relationship Id="rId16" Type="http://schemas.openxmlformats.org/officeDocument/2006/relationships/customXml" Target="../ink/ink1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5.xml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customXml" Target="../ink/ink107.xml"/><Relationship Id="rId19" Type="http://schemas.openxmlformats.org/officeDocument/2006/relationships/image" Target="../media/image67.png"/><Relationship Id="rId4" Type="http://schemas.openxmlformats.org/officeDocument/2006/relationships/customXml" Target="../ink/ink104.xml"/><Relationship Id="rId9" Type="http://schemas.openxmlformats.org/officeDocument/2006/relationships/image" Target="../media/image59.png"/><Relationship Id="rId14" Type="http://schemas.openxmlformats.org/officeDocument/2006/relationships/customXml" Target="../ink/ink10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133600"/>
            <a:ext cx="98806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466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4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657600" y="3069216"/>
            <a:ext cx="3886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>
                <a:latin typeface="Calibri"/>
                <a:cs typeface="Calibri"/>
              </a:rPr>
              <a:t>Reliable Data Transfer (RDT)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448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https://www.cs.montana.edu/pearsall/classes/fall2024/466/main.html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6DE1FE-42FA-B4FB-DC9C-AF48CD4DDA6F}"/>
              </a:ext>
            </a:extLst>
          </p:cNvPr>
          <p:cNvSpPr txBox="1"/>
          <p:nvPr/>
        </p:nvSpPr>
        <p:spPr>
          <a:xfrm>
            <a:off x="6555281" y="6526968"/>
            <a:ext cx="2829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4511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</a:t>
            </a:r>
          </a:p>
        </p:txBody>
      </p:sp>
      <p:pic>
        <p:nvPicPr>
          <p:cNvPr id="13" name="Google Shape;146;p11" descr="C:\Users\mwittie\AppData\Local\Temp\enhtmlclip\ScreenClip(17).png">
            <a:extLst>
              <a:ext uri="{FF2B5EF4-FFF2-40B4-BE49-F238E27FC236}">
                <a16:creationId xmlns:a16="http://schemas.microsoft.com/office/drawing/2014/main" id="{AF512A2C-F721-43FA-E024-01C96FEEEC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4600" y="1371600"/>
            <a:ext cx="792480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9;p11">
            <a:extLst>
              <a:ext uri="{FF2B5EF4-FFF2-40B4-BE49-F238E27FC236}">
                <a16:creationId xmlns:a16="http://schemas.microsoft.com/office/drawing/2014/main" id="{1F9656C6-D3B7-BC09-6E70-482F1DC7377A}"/>
              </a:ext>
            </a:extLst>
          </p:cNvPr>
          <p:cNvSpPr txBox="1"/>
          <p:nvPr/>
        </p:nvSpPr>
        <p:spPr>
          <a:xfrm>
            <a:off x="1147156" y="1524000"/>
            <a:ext cx="13131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Application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" name="Google Shape;150;p11">
            <a:extLst>
              <a:ext uri="{FF2B5EF4-FFF2-40B4-BE49-F238E27FC236}">
                <a16:creationId xmlns:a16="http://schemas.microsoft.com/office/drawing/2014/main" id="{92020FCA-B160-F07B-5A7A-AA3950FE304F}"/>
              </a:ext>
            </a:extLst>
          </p:cNvPr>
          <p:cNvSpPr txBox="1"/>
          <p:nvPr/>
        </p:nvSpPr>
        <p:spPr>
          <a:xfrm>
            <a:off x="1066800" y="2565903"/>
            <a:ext cx="1447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Transport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" name="Google Shape;151;p11">
            <a:extLst>
              <a:ext uri="{FF2B5EF4-FFF2-40B4-BE49-F238E27FC236}">
                <a16:creationId xmlns:a16="http://schemas.microsoft.com/office/drawing/2014/main" id="{36F44196-1F6B-F83D-8B8E-DC1AB4F59D4C}"/>
              </a:ext>
            </a:extLst>
          </p:cNvPr>
          <p:cNvSpPr txBox="1"/>
          <p:nvPr/>
        </p:nvSpPr>
        <p:spPr>
          <a:xfrm>
            <a:off x="1147156" y="3827636"/>
            <a:ext cx="10310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Network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" name="Google Shape;152;p11">
            <a:extLst>
              <a:ext uri="{FF2B5EF4-FFF2-40B4-BE49-F238E27FC236}">
                <a16:creationId xmlns:a16="http://schemas.microsoft.com/office/drawing/2014/main" id="{71E96AD0-95EC-A33A-6808-1F5208CA2B1C}"/>
              </a:ext>
            </a:extLst>
          </p:cNvPr>
          <p:cNvSpPr/>
          <p:nvPr/>
        </p:nvSpPr>
        <p:spPr>
          <a:xfrm>
            <a:off x="2434012" y="4946008"/>
            <a:ext cx="7315200" cy="64633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Characteristics of unreliable channel will determine complexity of reliable data transfer protocol (</a:t>
            </a:r>
            <a:r>
              <a:rPr lang="en-US" sz="1800" dirty="0" err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rdt</a:t>
            </a:r>
            <a:r>
              <a:rPr lang="en-US" sz="18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)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" name="Google Shape;156;p11">
            <a:extLst>
              <a:ext uri="{FF2B5EF4-FFF2-40B4-BE49-F238E27FC236}">
                <a16:creationId xmlns:a16="http://schemas.microsoft.com/office/drawing/2014/main" id="{F3075D77-6E1E-75DF-EFE2-CF28AC656DF5}"/>
              </a:ext>
            </a:extLst>
          </p:cNvPr>
          <p:cNvSpPr/>
          <p:nvPr/>
        </p:nvSpPr>
        <p:spPr>
          <a:xfrm>
            <a:off x="2434012" y="5705142"/>
            <a:ext cx="7315200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What are some ways in which the network channel can be unreliable?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24C731-56AD-CB85-0005-19988E382BD4}"/>
              </a:ext>
            </a:extLst>
          </p:cNvPr>
          <p:cNvSpPr txBox="1"/>
          <p:nvPr/>
        </p:nvSpPr>
        <p:spPr>
          <a:xfrm>
            <a:off x="9865722" y="4824683"/>
            <a:ext cx="23262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Things to consider:</a:t>
            </a:r>
          </a:p>
          <a:p>
            <a:r>
              <a:rPr lang="en-US" dirty="0"/>
              <a:t>Corruption</a:t>
            </a:r>
          </a:p>
          <a:p>
            <a:r>
              <a:rPr lang="en-US" dirty="0"/>
              <a:t>Loss of packets</a:t>
            </a:r>
          </a:p>
          <a:p>
            <a:r>
              <a:rPr lang="en-US" dirty="0"/>
              <a:t>Duplicate delivery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12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4511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</a:t>
            </a:r>
          </a:p>
        </p:txBody>
      </p:sp>
      <p:pic>
        <p:nvPicPr>
          <p:cNvPr id="6" name="Google Shape;161;p12" descr="Say what you want  but Bruce Lee was and always will be the shit&#10;Show some love: https://soundcloud.com/ted-bundo" title="Bruce Lee Ping Pong (Full Version)">
            <a:hlinkClick r:id="rId3"/>
            <a:extLst>
              <a:ext uri="{FF2B5EF4-FFF2-40B4-BE49-F238E27FC236}">
                <a16:creationId xmlns:a16="http://schemas.microsoft.com/office/drawing/2014/main" id="{CB72025A-C6F2-F146-D54D-09EBF99692D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1044468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3837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4511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B39C0-0F6D-261D-AA40-566A33F5DCCB}"/>
              </a:ext>
            </a:extLst>
          </p:cNvPr>
          <p:cNvSpPr txBox="1"/>
          <p:nvPr/>
        </p:nvSpPr>
        <p:spPr>
          <a:xfrm>
            <a:off x="1677365" y="1327282"/>
            <a:ext cx="2481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Bruce Lee FSM</a:t>
            </a:r>
          </a:p>
        </p:txBody>
      </p:sp>
      <p:sp>
        <p:nvSpPr>
          <p:cNvPr id="8" name="Google Shape;167;p13">
            <a:extLst>
              <a:ext uri="{FF2B5EF4-FFF2-40B4-BE49-F238E27FC236}">
                <a16:creationId xmlns:a16="http://schemas.microsoft.com/office/drawing/2014/main" id="{1AAA0BB5-2E55-D678-A72D-8784C77745E9}"/>
              </a:ext>
            </a:extLst>
          </p:cNvPr>
          <p:cNvSpPr/>
          <p:nvPr/>
        </p:nvSpPr>
        <p:spPr>
          <a:xfrm>
            <a:off x="2286000" y="3145938"/>
            <a:ext cx="1164550" cy="1121261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ball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" name="Google Shape;168;p13">
            <a:extLst>
              <a:ext uri="{FF2B5EF4-FFF2-40B4-BE49-F238E27FC236}">
                <a16:creationId xmlns:a16="http://schemas.microsoft.com/office/drawing/2014/main" id="{DF65D51A-5E13-949A-3E12-F6C98A79CF11}"/>
              </a:ext>
            </a:extLst>
          </p:cNvPr>
          <p:cNvCxnSpPr>
            <a:endCxn id="8" idx="2"/>
          </p:cNvCxnSpPr>
          <p:nvPr/>
        </p:nvCxnSpPr>
        <p:spPr>
          <a:xfrm>
            <a:off x="1524000" y="3695700"/>
            <a:ext cx="762000" cy="1086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" name="Google Shape;169;p13">
            <a:extLst>
              <a:ext uri="{FF2B5EF4-FFF2-40B4-BE49-F238E27FC236}">
                <a16:creationId xmlns:a16="http://schemas.microsoft.com/office/drawing/2014/main" id="{1A4B15B1-BE1A-C118-F23F-1A55A8DAEB66}"/>
              </a:ext>
            </a:extLst>
          </p:cNvPr>
          <p:cNvSpPr/>
          <p:nvPr/>
        </p:nvSpPr>
        <p:spPr>
          <a:xfrm>
            <a:off x="3429000" y="3281233"/>
            <a:ext cx="612932" cy="845322"/>
          </a:xfrm>
          <a:custGeom>
            <a:avLst/>
            <a:gdLst/>
            <a:ahLst/>
            <a:cxnLst/>
            <a:rect l="l" t="t" r="r" b="b"/>
            <a:pathLst>
              <a:path w="601590" h="861711" extrusionOk="0">
                <a:moveTo>
                  <a:pt x="0" y="354461"/>
                </a:moveTo>
                <a:cubicBezTo>
                  <a:pt x="223444" y="145914"/>
                  <a:pt x="446888" y="-62633"/>
                  <a:pt x="536265" y="17577"/>
                </a:cubicBezTo>
                <a:cubicBezTo>
                  <a:pt x="625642" y="97787"/>
                  <a:pt x="621059" y="738326"/>
                  <a:pt x="536265" y="835724"/>
                </a:cubicBezTo>
                <a:cubicBezTo>
                  <a:pt x="451471" y="933122"/>
                  <a:pt x="210839" y="734888"/>
                  <a:pt x="27501" y="601968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70;p13">
            <a:extLst>
              <a:ext uri="{FF2B5EF4-FFF2-40B4-BE49-F238E27FC236}">
                <a16:creationId xmlns:a16="http://schemas.microsoft.com/office/drawing/2014/main" id="{44B87243-CD4F-E7C9-4ADD-676F0FBA7F64}"/>
              </a:ext>
            </a:extLst>
          </p:cNvPr>
          <p:cNvCxnSpPr>
            <a:cxnSpLocks/>
          </p:cNvCxnSpPr>
          <p:nvPr/>
        </p:nvCxnSpPr>
        <p:spPr>
          <a:xfrm>
            <a:off x="4191000" y="3724130"/>
            <a:ext cx="302669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71;p13">
            <a:extLst>
              <a:ext uri="{FF2B5EF4-FFF2-40B4-BE49-F238E27FC236}">
                <a16:creationId xmlns:a16="http://schemas.microsoft.com/office/drawing/2014/main" id="{9A5646C7-976B-1720-E733-F51D00994778}"/>
              </a:ext>
            </a:extLst>
          </p:cNvPr>
          <p:cNvSpPr txBox="1"/>
          <p:nvPr/>
        </p:nvSpPr>
        <p:spPr>
          <a:xfrm>
            <a:off x="4191000" y="3331060"/>
            <a:ext cx="3026694" cy="362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in_court(ball) == True</a:t>
            </a:r>
            <a:endParaRPr/>
          </a:p>
        </p:txBody>
      </p:sp>
      <p:sp>
        <p:nvSpPr>
          <p:cNvPr id="13" name="Google Shape;172;p13">
            <a:extLst>
              <a:ext uri="{FF2B5EF4-FFF2-40B4-BE49-F238E27FC236}">
                <a16:creationId xmlns:a16="http://schemas.microsoft.com/office/drawing/2014/main" id="{009A459D-F494-DB24-F320-E5D1D85799F9}"/>
              </a:ext>
            </a:extLst>
          </p:cNvPr>
          <p:cNvSpPr txBox="1"/>
          <p:nvPr/>
        </p:nvSpPr>
        <p:spPr>
          <a:xfrm>
            <a:off x="4191000" y="3761916"/>
            <a:ext cx="1865470" cy="362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send_it(ball)</a:t>
            </a:r>
            <a:endParaRPr/>
          </a:p>
        </p:txBody>
      </p:sp>
      <p:sp>
        <p:nvSpPr>
          <p:cNvPr id="14" name="Google Shape;173;p13">
            <a:extLst>
              <a:ext uri="{FF2B5EF4-FFF2-40B4-BE49-F238E27FC236}">
                <a16:creationId xmlns:a16="http://schemas.microsoft.com/office/drawing/2014/main" id="{8995D829-5FF9-0CC1-27E2-FE3B1B380C2E}"/>
              </a:ext>
            </a:extLst>
          </p:cNvPr>
          <p:cNvSpPr txBox="1"/>
          <p:nvPr/>
        </p:nvSpPr>
        <p:spPr>
          <a:xfrm>
            <a:off x="4243899" y="2209799"/>
            <a:ext cx="2918901" cy="33211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 causing state transition</a:t>
            </a:r>
            <a:endParaRPr/>
          </a:p>
        </p:txBody>
      </p:sp>
      <p:sp>
        <p:nvSpPr>
          <p:cNvPr id="15" name="Google Shape;174;p13">
            <a:extLst>
              <a:ext uri="{FF2B5EF4-FFF2-40B4-BE49-F238E27FC236}">
                <a16:creationId xmlns:a16="http://schemas.microsoft.com/office/drawing/2014/main" id="{B2F42D01-E30C-2AB7-DE87-19D4225A48B5}"/>
              </a:ext>
            </a:extLst>
          </p:cNvPr>
          <p:cNvSpPr txBox="1"/>
          <p:nvPr/>
        </p:nvSpPr>
        <p:spPr>
          <a:xfrm>
            <a:off x="4140504" y="4917210"/>
            <a:ext cx="3129588" cy="33211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Actions taken on state transition</a:t>
            </a:r>
            <a:endParaRPr/>
          </a:p>
        </p:txBody>
      </p:sp>
      <p:cxnSp>
        <p:nvCxnSpPr>
          <p:cNvPr id="16" name="Google Shape;175;p13">
            <a:extLst>
              <a:ext uri="{FF2B5EF4-FFF2-40B4-BE49-F238E27FC236}">
                <a16:creationId xmlns:a16="http://schemas.microsoft.com/office/drawing/2014/main" id="{CA38BFD8-217F-FDB5-5487-09554BD9D79A}"/>
              </a:ext>
            </a:extLst>
          </p:cNvPr>
          <p:cNvCxnSpPr>
            <a:stCxn id="14" idx="2"/>
            <a:endCxn id="12" idx="0"/>
          </p:cNvCxnSpPr>
          <p:nvPr/>
        </p:nvCxnSpPr>
        <p:spPr>
          <a:xfrm>
            <a:off x="5703350" y="2541914"/>
            <a:ext cx="997" cy="789146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7" name="Google Shape;176;p13">
            <a:extLst>
              <a:ext uri="{FF2B5EF4-FFF2-40B4-BE49-F238E27FC236}">
                <a16:creationId xmlns:a16="http://schemas.microsoft.com/office/drawing/2014/main" id="{C40F4E1C-86E1-ADED-B32E-095C44AA79D2}"/>
              </a:ext>
            </a:extLst>
          </p:cNvPr>
          <p:cNvCxnSpPr>
            <a:stCxn id="15" idx="0"/>
          </p:cNvCxnSpPr>
          <p:nvPr/>
        </p:nvCxnSpPr>
        <p:spPr>
          <a:xfrm flipH="1" flipV="1">
            <a:off x="5676342" y="4124172"/>
            <a:ext cx="28956" cy="793038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8" name="Google Shape;177;p13">
            <a:extLst>
              <a:ext uri="{FF2B5EF4-FFF2-40B4-BE49-F238E27FC236}">
                <a16:creationId xmlns:a16="http://schemas.microsoft.com/office/drawing/2014/main" id="{4E994C1A-99DD-A4EC-DBF2-51D799FD6CB4}"/>
              </a:ext>
            </a:extLst>
          </p:cNvPr>
          <p:cNvCxnSpPr>
            <a:cxnSpLocks/>
          </p:cNvCxnSpPr>
          <p:nvPr/>
        </p:nvCxnSpPr>
        <p:spPr>
          <a:xfrm flipH="1" flipV="1">
            <a:off x="3427973" y="3848862"/>
            <a:ext cx="205800" cy="149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60417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1.0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B39C0-0F6D-261D-AA40-566A33F5DCCB}"/>
              </a:ext>
            </a:extLst>
          </p:cNvPr>
          <p:cNvSpPr txBox="1"/>
          <p:nvPr/>
        </p:nvSpPr>
        <p:spPr>
          <a:xfrm>
            <a:off x="1828800" y="1056957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RDT 1.0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3C7EC9-7165-9796-AA19-D575A65BFCB4}"/>
              </a:ext>
            </a:extLst>
          </p:cNvPr>
          <p:cNvSpPr txBox="1"/>
          <p:nvPr/>
        </p:nvSpPr>
        <p:spPr>
          <a:xfrm>
            <a:off x="457200" y="1748588"/>
            <a:ext cx="38106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Assumptions: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Unidirectional long data 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Perfectly reliable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bit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packet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packet reordering</a:t>
            </a:r>
          </a:p>
        </p:txBody>
      </p:sp>
      <p:pic>
        <p:nvPicPr>
          <p:cNvPr id="2050" name="Picture 2" descr="Futuristic Utopia Meme Generator - Imgflip">
            <a:extLst>
              <a:ext uri="{FF2B5EF4-FFF2-40B4-BE49-F238E27FC236}">
                <a16:creationId xmlns:a16="http://schemas.microsoft.com/office/drawing/2014/main" id="{400C7A97-381E-AA3D-797E-AC8389A3B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75827"/>
            <a:ext cx="5194051" cy="329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977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1.0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B39C0-0F6D-261D-AA40-566A33F5DCCB}"/>
              </a:ext>
            </a:extLst>
          </p:cNvPr>
          <p:cNvSpPr txBox="1"/>
          <p:nvPr/>
        </p:nvSpPr>
        <p:spPr>
          <a:xfrm>
            <a:off x="1828800" y="1056957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RDT 1.0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3C7EC9-7165-9796-AA19-D575A65BFCB4}"/>
              </a:ext>
            </a:extLst>
          </p:cNvPr>
          <p:cNvSpPr txBox="1"/>
          <p:nvPr/>
        </p:nvSpPr>
        <p:spPr>
          <a:xfrm>
            <a:off x="457200" y="1748588"/>
            <a:ext cx="38106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Assumptions: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Unidirectional long data 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Perfectly reliable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bit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packet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packet reordering</a:t>
            </a:r>
          </a:p>
        </p:txBody>
      </p:sp>
      <p:pic>
        <p:nvPicPr>
          <p:cNvPr id="26" name="Google Shape;205;p14">
            <a:extLst>
              <a:ext uri="{FF2B5EF4-FFF2-40B4-BE49-F238E27FC236}">
                <a16:creationId xmlns:a16="http://schemas.microsoft.com/office/drawing/2014/main" id="{045EDDE0-06D9-BAB1-CA74-3BBBFBA3A14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975" y="3983066"/>
            <a:ext cx="4208649" cy="21938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4020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1.0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B39C0-0F6D-261D-AA40-566A33F5DCCB}"/>
              </a:ext>
            </a:extLst>
          </p:cNvPr>
          <p:cNvSpPr txBox="1"/>
          <p:nvPr/>
        </p:nvSpPr>
        <p:spPr>
          <a:xfrm>
            <a:off x="1828800" y="1056957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RDT 1.0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3C7EC9-7165-9796-AA19-D575A65BFCB4}"/>
              </a:ext>
            </a:extLst>
          </p:cNvPr>
          <p:cNvSpPr txBox="1"/>
          <p:nvPr/>
        </p:nvSpPr>
        <p:spPr>
          <a:xfrm>
            <a:off x="457200" y="1748588"/>
            <a:ext cx="38106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Assumptions: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Unidirectional long data 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Perfectly reliable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bit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packet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packet reordering</a:t>
            </a:r>
          </a:p>
        </p:txBody>
      </p:sp>
      <p:sp>
        <p:nvSpPr>
          <p:cNvPr id="15" name="Google Shape;199;p14">
            <a:extLst>
              <a:ext uri="{FF2B5EF4-FFF2-40B4-BE49-F238E27FC236}">
                <a16:creationId xmlns:a16="http://schemas.microsoft.com/office/drawing/2014/main" id="{5CD7B46F-4043-A90C-8525-365CE48F2AFA}"/>
              </a:ext>
            </a:extLst>
          </p:cNvPr>
          <p:cNvSpPr txBox="1"/>
          <p:nvPr/>
        </p:nvSpPr>
        <p:spPr>
          <a:xfrm>
            <a:off x="6571357" y="877910"/>
            <a:ext cx="225583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sz="2800" dirty="0"/>
          </a:p>
        </p:txBody>
      </p:sp>
      <p:pic>
        <p:nvPicPr>
          <p:cNvPr id="26" name="Google Shape;205;p14">
            <a:extLst>
              <a:ext uri="{FF2B5EF4-FFF2-40B4-BE49-F238E27FC236}">
                <a16:creationId xmlns:a16="http://schemas.microsoft.com/office/drawing/2014/main" id="{045EDDE0-06D9-BAB1-CA74-3BBBFBA3A14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975" y="3983066"/>
            <a:ext cx="4208649" cy="219387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5F1F94CA-5D8B-5F8E-27E1-A40141C1F4B4}"/>
              </a:ext>
            </a:extLst>
          </p:cNvPr>
          <p:cNvSpPr/>
          <p:nvPr/>
        </p:nvSpPr>
        <p:spPr>
          <a:xfrm>
            <a:off x="6096000" y="2082487"/>
            <a:ext cx="1676400" cy="15454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Wait for call from above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86C775-0BC0-A4B1-7EFC-61517309569B}"/>
              </a:ext>
            </a:extLst>
          </p:cNvPr>
          <p:cNvCxnSpPr/>
          <p:nvPr/>
        </p:nvCxnSpPr>
        <p:spPr>
          <a:xfrm>
            <a:off x="5486400" y="1905000"/>
            <a:ext cx="762000" cy="45720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523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1.0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B39C0-0F6D-261D-AA40-566A33F5DCCB}"/>
              </a:ext>
            </a:extLst>
          </p:cNvPr>
          <p:cNvSpPr txBox="1"/>
          <p:nvPr/>
        </p:nvSpPr>
        <p:spPr>
          <a:xfrm>
            <a:off x="1828800" y="1056957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RDT 1.0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3C7EC9-7165-9796-AA19-D575A65BFCB4}"/>
              </a:ext>
            </a:extLst>
          </p:cNvPr>
          <p:cNvSpPr txBox="1"/>
          <p:nvPr/>
        </p:nvSpPr>
        <p:spPr>
          <a:xfrm>
            <a:off x="457200" y="1748588"/>
            <a:ext cx="38106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Assumptions: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Unidirectional long data 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Perfectly reliable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bit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packet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packet reordering</a:t>
            </a:r>
          </a:p>
        </p:txBody>
      </p:sp>
      <p:sp>
        <p:nvSpPr>
          <p:cNvPr id="12" name="Google Shape;188;p14">
            <a:extLst>
              <a:ext uri="{FF2B5EF4-FFF2-40B4-BE49-F238E27FC236}">
                <a16:creationId xmlns:a16="http://schemas.microsoft.com/office/drawing/2014/main" id="{D5CB3D87-2A76-451B-0BE2-0A2B063A5821}"/>
              </a:ext>
            </a:extLst>
          </p:cNvPr>
          <p:cNvSpPr txBox="1"/>
          <p:nvPr/>
        </p:nvSpPr>
        <p:spPr>
          <a:xfrm>
            <a:off x="7827306" y="1905000"/>
            <a:ext cx="2255838" cy="32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400" dirty="0"/>
          </a:p>
        </p:txBody>
      </p:sp>
      <p:cxnSp>
        <p:nvCxnSpPr>
          <p:cNvPr id="13" name="Google Shape;189;p14">
            <a:extLst>
              <a:ext uri="{FF2B5EF4-FFF2-40B4-BE49-F238E27FC236}">
                <a16:creationId xmlns:a16="http://schemas.microsoft.com/office/drawing/2014/main" id="{084CAC4D-D1BF-609E-8929-594538EEC506}"/>
              </a:ext>
            </a:extLst>
          </p:cNvPr>
          <p:cNvCxnSpPr>
            <a:cxnSpLocks/>
          </p:cNvCxnSpPr>
          <p:nvPr/>
        </p:nvCxnSpPr>
        <p:spPr>
          <a:xfrm>
            <a:off x="7999413" y="2438400"/>
            <a:ext cx="1296987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99;p14">
            <a:extLst>
              <a:ext uri="{FF2B5EF4-FFF2-40B4-BE49-F238E27FC236}">
                <a16:creationId xmlns:a16="http://schemas.microsoft.com/office/drawing/2014/main" id="{5CD7B46F-4043-A90C-8525-365CE48F2AFA}"/>
              </a:ext>
            </a:extLst>
          </p:cNvPr>
          <p:cNvSpPr txBox="1"/>
          <p:nvPr/>
        </p:nvSpPr>
        <p:spPr>
          <a:xfrm>
            <a:off x="6571357" y="877910"/>
            <a:ext cx="225583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sz="2800" dirty="0"/>
          </a:p>
        </p:txBody>
      </p:sp>
      <p:pic>
        <p:nvPicPr>
          <p:cNvPr id="26" name="Google Shape;205;p14">
            <a:extLst>
              <a:ext uri="{FF2B5EF4-FFF2-40B4-BE49-F238E27FC236}">
                <a16:creationId xmlns:a16="http://schemas.microsoft.com/office/drawing/2014/main" id="{045EDDE0-06D9-BAB1-CA74-3BBBFBA3A14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975" y="3983066"/>
            <a:ext cx="4208649" cy="219387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5F1F94CA-5D8B-5F8E-27E1-A40141C1F4B4}"/>
              </a:ext>
            </a:extLst>
          </p:cNvPr>
          <p:cNvSpPr/>
          <p:nvPr/>
        </p:nvSpPr>
        <p:spPr>
          <a:xfrm>
            <a:off x="6096000" y="2082487"/>
            <a:ext cx="1676400" cy="15454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Wait for call from above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86C775-0BC0-A4B1-7EFC-61517309569B}"/>
              </a:ext>
            </a:extLst>
          </p:cNvPr>
          <p:cNvCxnSpPr/>
          <p:nvPr/>
        </p:nvCxnSpPr>
        <p:spPr>
          <a:xfrm>
            <a:off x="5486400" y="1905000"/>
            <a:ext cx="762000" cy="45720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371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1.0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B39C0-0F6D-261D-AA40-566A33F5DCCB}"/>
              </a:ext>
            </a:extLst>
          </p:cNvPr>
          <p:cNvSpPr txBox="1"/>
          <p:nvPr/>
        </p:nvSpPr>
        <p:spPr>
          <a:xfrm>
            <a:off x="1828800" y="1056957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RDT 1.0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3C7EC9-7165-9796-AA19-D575A65BFCB4}"/>
              </a:ext>
            </a:extLst>
          </p:cNvPr>
          <p:cNvSpPr txBox="1"/>
          <p:nvPr/>
        </p:nvSpPr>
        <p:spPr>
          <a:xfrm>
            <a:off x="457200" y="1748588"/>
            <a:ext cx="38106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Assumptions: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Unidirectional long data 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Perfectly reliable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bit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packet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packet reordering</a:t>
            </a:r>
          </a:p>
        </p:txBody>
      </p:sp>
      <p:sp>
        <p:nvSpPr>
          <p:cNvPr id="11" name="Google Shape;187;p14">
            <a:extLst>
              <a:ext uri="{FF2B5EF4-FFF2-40B4-BE49-F238E27FC236}">
                <a16:creationId xmlns:a16="http://schemas.microsoft.com/office/drawing/2014/main" id="{0B4E2B8A-A076-433D-04C8-2745A8C257C4}"/>
              </a:ext>
            </a:extLst>
          </p:cNvPr>
          <p:cNvSpPr txBox="1"/>
          <p:nvPr/>
        </p:nvSpPr>
        <p:spPr>
          <a:xfrm>
            <a:off x="9027318" y="2464954"/>
            <a:ext cx="4973500" cy="4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packet =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make_pkt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(packet)</a:t>
            </a:r>
            <a:endParaRPr sz="2400" dirty="0"/>
          </a:p>
        </p:txBody>
      </p:sp>
      <p:sp>
        <p:nvSpPr>
          <p:cNvPr id="12" name="Google Shape;188;p14">
            <a:extLst>
              <a:ext uri="{FF2B5EF4-FFF2-40B4-BE49-F238E27FC236}">
                <a16:creationId xmlns:a16="http://schemas.microsoft.com/office/drawing/2014/main" id="{D5CB3D87-2A76-451B-0BE2-0A2B063A5821}"/>
              </a:ext>
            </a:extLst>
          </p:cNvPr>
          <p:cNvSpPr txBox="1"/>
          <p:nvPr/>
        </p:nvSpPr>
        <p:spPr>
          <a:xfrm>
            <a:off x="8930481" y="1905000"/>
            <a:ext cx="2255838" cy="32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400" dirty="0"/>
          </a:p>
        </p:txBody>
      </p:sp>
      <p:cxnSp>
        <p:nvCxnSpPr>
          <p:cNvPr id="13" name="Google Shape;189;p14">
            <a:extLst>
              <a:ext uri="{FF2B5EF4-FFF2-40B4-BE49-F238E27FC236}">
                <a16:creationId xmlns:a16="http://schemas.microsoft.com/office/drawing/2014/main" id="{084CAC4D-D1BF-609E-8929-594538EEC506}"/>
              </a:ext>
            </a:extLst>
          </p:cNvPr>
          <p:cNvCxnSpPr>
            <a:cxnSpLocks/>
          </p:cNvCxnSpPr>
          <p:nvPr/>
        </p:nvCxnSpPr>
        <p:spPr>
          <a:xfrm>
            <a:off x="9102588" y="2438400"/>
            <a:ext cx="1296987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99;p14">
            <a:extLst>
              <a:ext uri="{FF2B5EF4-FFF2-40B4-BE49-F238E27FC236}">
                <a16:creationId xmlns:a16="http://schemas.microsoft.com/office/drawing/2014/main" id="{5CD7B46F-4043-A90C-8525-365CE48F2AFA}"/>
              </a:ext>
            </a:extLst>
          </p:cNvPr>
          <p:cNvSpPr txBox="1"/>
          <p:nvPr/>
        </p:nvSpPr>
        <p:spPr>
          <a:xfrm>
            <a:off x="6571357" y="877910"/>
            <a:ext cx="225583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sz="2800" dirty="0"/>
          </a:p>
        </p:txBody>
      </p:sp>
      <p:pic>
        <p:nvPicPr>
          <p:cNvPr id="26" name="Google Shape;205;p14">
            <a:extLst>
              <a:ext uri="{FF2B5EF4-FFF2-40B4-BE49-F238E27FC236}">
                <a16:creationId xmlns:a16="http://schemas.microsoft.com/office/drawing/2014/main" id="{045EDDE0-06D9-BAB1-CA74-3BBBFBA3A14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975" y="3983066"/>
            <a:ext cx="4208649" cy="219387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5F1F94CA-5D8B-5F8E-27E1-A40141C1F4B4}"/>
              </a:ext>
            </a:extLst>
          </p:cNvPr>
          <p:cNvSpPr/>
          <p:nvPr/>
        </p:nvSpPr>
        <p:spPr>
          <a:xfrm>
            <a:off x="6096000" y="2082487"/>
            <a:ext cx="1676400" cy="15454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Wait for call from above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86C775-0BC0-A4B1-7EFC-61517309569B}"/>
              </a:ext>
            </a:extLst>
          </p:cNvPr>
          <p:cNvCxnSpPr/>
          <p:nvPr/>
        </p:nvCxnSpPr>
        <p:spPr>
          <a:xfrm>
            <a:off x="5486400" y="1905000"/>
            <a:ext cx="762000" cy="45720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307E880-9A4C-0C73-1FD4-795218385D9E}"/>
                  </a:ext>
                </a:extLst>
              </p14:cNvPr>
              <p14:cNvContentPartPr/>
              <p14:nvPr/>
            </p14:nvContentPartPr>
            <p14:xfrm>
              <a:off x="7552160" y="2107227"/>
              <a:ext cx="1287720" cy="1169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307E880-9A4C-0C73-1FD4-795218385D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3160" y="2098227"/>
                <a:ext cx="1305360" cy="118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8069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1.0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B39C0-0F6D-261D-AA40-566A33F5DCCB}"/>
              </a:ext>
            </a:extLst>
          </p:cNvPr>
          <p:cNvSpPr txBox="1"/>
          <p:nvPr/>
        </p:nvSpPr>
        <p:spPr>
          <a:xfrm>
            <a:off x="1828800" y="1056957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RDT 1.0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3C7EC9-7165-9796-AA19-D575A65BFCB4}"/>
              </a:ext>
            </a:extLst>
          </p:cNvPr>
          <p:cNvSpPr txBox="1"/>
          <p:nvPr/>
        </p:nvSpPr>
        <p:spPr>
          <a:xfrm>
            <a:off x="457200" y="1748588"/>
            <a:ext cx="38106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Assumptions: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Unidirectional long data 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Perfectly reliable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bit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packet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packet reordering</a:t>
            </a:r>
          </a:p>
        </p:txBody>
      </p:sp>
      <p:sp>
        <p:nvSpPr>
          <p:cNvPr id="11" name="Google Shape;187;p14">
            <a:extLst>
              <a:ext uri="{FF2B5EF4-FFF2-40B4-BE49-F238E27FC236}">
                <a16:creationId xmlns:a16="http://schemas.microsoft.com/office/drawing/2014/main" id="{0B4E2B8A-A076-433D-04C8-2745A8C257C4}"/>
              </a:ext>
            </a:extLst>
          </p:cNvPr>
          <p:cNvSpPr txBox="1"/>
          <p:nvPr/>
        </p:nvSpPr>
        <p:spPr>
          <a:xfrm>
            <a:off x="9027318" y="2464954"/>
            <a:ext cx="4973500" cy="4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packet =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make_pkt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(packet)</a:t>
            </a:r>
            <a:endParaRPr sz="2400" dirty="0"/>
          </a:p>
        </p:txBody>
      </p:sp>
      <p:sp>
        <p:nvSpPr>
          <p:cNvPr id="12" name="Google Shape;188;p14">
            <a:extLst>
              <a:ext uri="{FF2B5EF4-FFF2-40B4-BE49-F238E27FC236}">
                <a16:creationId xmlns:a16="http://schemas.microsoft.com/office/drawing/2014/main" id="{D5CB3D87-2A76-451B-0BE2-0A2B063A5821}"/>
              </a:ext>
            </a:extLst>
          </p:cNvPr>
          <p:cNvSpPr txBox="1"/>
          <p:nvPr/>
        </p:nvSpPr>
        <p:spPr>
          <a:xfrm>
            <a:off x="8930481" y="1905000"/>
            <a:ext cx="2255838" cy="32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400" dirty="0"/>
          </a:p>
        </p:txBody>
      </p:sp>
      <p:cxnSp>
        <p:nvCxnSpPr>
          <p:cNvPr id="13" name="Google Shape;189;p14">
            <a:extLst>
              <a:ext uri="{FF2B5EF4-FFF2-40B4-BE49-F238E27FC236}">
                <a16:creationId xmlns:a16="http://schemas.microsoft.com/office/drawing/2014/main" id="{084CAC4D-D1BF-609E-8929-594538EEC506}"/>
              </a:ext>
            </a:extLst>
          </p:cNvPr>
          <p:cNvCxnSpPr>
            <a:cxnSpLocks/>
          </p:cNvCxnSpPr>
          <p:nvPr/>
        </p:nvCxnSpPr>
        <p:spPr>
          <a:xfrm>
            <a:off x="9102588" y="2438400"/>
            <a:ext cx="1296987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99;p14">
            <a:extLst>
              <a:ext uri="{FF2B5EF4-FFF2-40B4-BE49-F238E27FC236}">
                <a16:creationId xmlns:a16="http://schemas.microsoft.com/office/drawing/2014/main" id="{5CD7B46F-4043-A90C-8525-365CE48F2AFA}"/>
              </a:ext>
            </a:extLst>
          </p:cNvPr>
          <p:cNvSpPr txBox="1"/>
          <p:nvPr/>
        </p:nvSpPr>
        <p:spPr>
          <a:xfrm>
            <a:off x="6571357" y="877910"/>
            <a:ext cx="225583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sz="2800" dirty="0"/>
          </a:p>
        </p:txBody>
      </p:sp>
      <p:pic>
        <p:nvPicPr>
          <p:cNvPr id="26" name="Google Shape;205;p14">
            <a:extLst>
              <a:ext uri="{FF2B5EF4-FFF2-40B4-BE49-F238E27FC236}">
                <a16:creationId xmlns:a16="http://schemas.microsoft.com/office/drawing/2014/main" id="{045EDDE0-06D9-BAB1-CA74-3BBBFBA3A14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975" y="3983066"/>
            <a:ext cx="4208649" cy="219387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5F1F94CA-5D8B-5F8E-27E1-A40141C1F4B4}"/>
              </a:ext>
            </a:extLst>
          </p:cNvPr>
          <p:cNvSpPr/>
          <p:nvPr/>
        </p:nvSpPr>
        <p:spPr>
          <a:xfrm>
            <a:off x="6096000" y="2082487"/>
            <a:ext cx="1676400" cy="15454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Wait for call from above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86C775-0BC0-A4B1-7EFC-61517309569B}"/>
              </a:ext>
            </a:extLst>
          </p:cNvPr>
          <p:cNvCxnSpPr/>
          <p:nvPr/>
        </p:nvCxnSpPr>
        <p:spPr>
          <a:xfrm>
            <a:off x="5486400" y="1905000"/>
            <a:ext cx="762000" cy="45720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307E880-9A4C-0C73-1FD4-795218385D9E}"/>
                  </a:ext>
                </a:extLst>
              </p14:cNvPr>
              <p14:cNvContentPartPr/>
              <p14:nvPr/>
            </p14:nvContentPartPr>
            <p14:xfrm>
              <a:off x="7552160" y="2107227"/>
              <a:ext cx="1287720" cy="1169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307E880-9A4C-0C73-1FD4-795218385D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3160" y="2098227"/>
                <a:ext cx="1305360" cy="118728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Google Shape;199;p14">
            <a:extLst>
              <a:ext uri="{FF2B5EF4-FFF2-40B4-BE49-F238E27FC236}">
                <a16:creationId xmlns:a16="http://schemas.microsoft.com/office/drawing/2014/main" id="{6AA46EEB-5CF4-5310-7EBD-B56032D9C2F8}"/>
              </a:ext>
            </a:extLst>
          </p:cNvPr>
          <p:cNvSpPr txBox="1"/>
          <p:nvPr/>
        </p:nvSpPr>
        <p:spPr>
          <a:xfrm>
            <a:off x="6424241" y="3817149"/>
            <a:ext cx="225583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</a:t>
            </a:r>
            <a:endParaRPr sz="28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1926EC-9FE6-301C-3EF7-69C9E6E847B0}"/>
              </a:ext>
            </a:extLst>
          </p:cNvPr>
          <p:cNvSpPr/>
          <p:nvPr/>
        </p:nvSpPr>
        <p:spPr>
          <a:xfrm>
            <a:off x="6477000" y="4751273"/>
            <a:ext cx="1676400" cy="15454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Wait for call from Network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677727-73E2-A973-A7C7-C778CF2E0193}"/>
              </a:ext>
            </a:extLst>
          </p:cNvPr>
          <p:cNvCxnSpPr/>
          <p:nvPr/>
        </p:nvCxnSpPr>
        <p:spPr>
          <a:xfrm>
            <a:off x="5867400" y="4573786"/>
            <a:ext cx="762000" cy="45720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038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1.0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B39C0-0F6D-261D-AA40-566A33F5DCCB}"/>
              </a:ext>
            </a:extLst>
          </p:cNvPr>
          <p:cNvSpPr txBox="1"/>
          <p:nvPr/>
        </p:nvSpPr>
        <p:spPr>
          <a:xfrm>
            <a:off x="1828800" y="1056957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RDT 1.0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3C7EC9-7165-9796-AA19-D575A65BFCB4}"/>
              </a:ext>
            </a:extLst>
          </p:cNvPr>
          <p:cNvSpPr txBox="1"/>
          <p:nvPr/>
        </p:nvSpPr>
        <p:spPr>
          <a:xfrm>
            <a:off x="457200" y="1748588"/>
            <a:ext cx="38106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Assumptions: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Unidirectional long data 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Perfectly reliable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bit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packet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packet reordering</a:t>
            </a:r>
          </a:p>
        </p:txBody>
      </p:sp>
      <p:sp>
        <p:nvSpPr>
          <p:cNvPr id="11" name="Google Shape;187;p14">
            <a:extLst>
              <a:ext uri="{FF2B5EF4-FFF2-40B4-BE49-F238E27FC236}">
                <a16:creationId xmlns:a16="http://schemas.microsoft.com/office/drawing/2014/main" id="{0B4E2B8A-A076-433D-04C8-2745A8C257C4}"/>
              </a:ext>
            </a:extLst>
          </p:cNvPr>
          <p:cNvSpPr txBox="1"/>
          <p:nvPr/>
        </p:nvSpPr>
        <p:spPr>
          <a:xfrm>
            <a:off x="9027318" y="2464954"/>
            <a:ext cx="4973500" cy="4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packet =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make_pkt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(packet)</a:t>
            </a:r>
            <a:endParaRPr sz="2400" dirty="0"/>
          </a:p>
        </p:txBody>
      </p:sp>
      <p:sp>
        <p:nvSpPr>
          <p:cNvPr id="12" name="Google Shape;188;p14">
            <a:extLst>
              <a:ext uri="{FF2B5EF4-FFF2-40B4-BE49-F238E27FC236}">
                <a16:creationId xmlns:a16="http://schemas.microsoft.com/office/drawing/2014/main" id="{D5CB3D87-2A76-451B-0BE2-0A2B063A5821}"/>
              </a:ext>
            </a:extLst>
          </p:cNvPr>
          <p:cNvSpPr txBox="1"/>
          <p:nvPr/>
        </p:nvSpPr>
        <p:spPr>
          <a:xfrm>
            <a:off x="8930481" y="1905000"/>
            <a:ext cx="2255838" cy="32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400" dirty="0"/>
          </a:p>
        </p:txBody>
      </p:sp>
      <p:cxnSp>
        <p:nvCxnSpPr>
          <p:cNvPr id="13" name="Google Shape;189;p14">
            <a:extLst>
              <a:ext uri="{FF2B5EF4-FFF2-40B4-BE49-F238E27FC236}">
                <a16:creationId xmlns:a16="http://schemas.microsoft.com/office/drawing/2014/main" id="{084CAC4D-D1BF-609E-8929-594538EEC506}"/>
              </a:ext>
            </a:extLst>
          </p:cNvPr>
          <p:cNvCxnSpPr>
            <a:cxnSpLocks/>
          </p:cNvCxnSpPr>
          <p:nvPr/>
        </p:nvCxnSpPr>
        <p:spPr>
          <a:xfrm>
            <a:off x="9102588" y="2438400"/>
            <a:ext cx="1296987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99;p14">
            <a:extLst>
              <a:ext uri="{FF2B5EF4-FFF2-40B4-BE49-F238E27FC236}">
                <a16:creationId xmlns:a16="http://schemas.microsoft.com/office/drawing/2014/main" id="{5CD7B46F-4043-A90C-8525-365CE48F2AFA}"/>
              </a:ext>
            </a:extLst>
          </p:cNvPr>
          <p:cNvSpPr txBox="1"/>
          <p:nvPr/>
        </p:nvSpPr>
        <p:spPr>
          <a:xfrm>
            <a:off x="6571357" y="877910"/>
            <a:ext cx="225583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sz="2800" dirty="0"/>
          </a:p>
        </p:txBody>
      </p:sp>
      <p:pic>
        <p:nvPicPr>
          <p:cNvPr id="26" name="Google Shape;205;p14">
            <a:extLst>
              <a:ext uri="{FF2B5EF4-FFF2-40B4-BE49-F238E27FC236}">
                <a16:creationId xmlns:a16="http://schemas.microsoft.com/office/drawing/2014/main" id="{045EDDE0-06D9-BAB1-CA74-3BBBFBA3A14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975" y="3983066"/>
            <a:ext cx="4208649" cy="219387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5F1F94CA-5D8B-5F8E-27E1-A40141C1F4B4}"/>
              </a:ext>
            </a:extLst>
          </p:cNvPr>
          <p:cNvSpPr/>
          <p:nvPr/>
        </p:nvSpPr>
        <p:spPr>
          <a:xfrm>
            <a:off x="6096000" y="2082487"/>
            <a:ext cx="1676400" cy="15454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Wait for call from above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86C775-0BC0-A4B1-7EFC-61517309569B}"/>
              </a:ext>
            </a:extLst>
          </p:cNvPr>
          <p:cNvCxnSpPr/>
          <p:nvPr/>
        </p:nvCxnSpPr>
        <p:spPr>
          <a:xfrm>
            <a:off x="5486400" y="1905000"/>
            <a:ext cx="762000" cy="45720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307E880-9A4C-0C73-1FD4-795218385D9E}"/>
                  </a:ext>
                </a:extLst>
              </p14:cNvPr>
              <p14:cNvContentPartPr/>
              <p14:nvPr/>
            </p14:nvContentPartPr>
            <p14:xfrm>
              <a:off x="7552160" y="2107227"/>
              <a:ext cx="1287720" cy="1169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307E880-9A4C-0C73-1FD4-795218385D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3160" y="2098227"/>
                <a:ext cx="1305360" cy="118728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Google Shape;199;p14">
            <a:extLst>
              <a:ext uri="{FF2B5EF4-FFF2-40B4-BE49-F238E27FC236}">
                <a16:creationId xmlns:a16="http://schemas.microsoft.com/office/drawing/2014/main" id="{6AA46EEB-5CF4-5310-7EBD-B56032D9C2F8}"/>
              </a:ext>
            </a:extLst>
          </p:cNvPr>
          <p:cNvSpPr txBox="1"/>
          <p:nvPr/>
        </p:nvSpPr>
        <p:spPr>
          <a:xfrm>
            <a:off x="6424241" y="3817149"/>
            <a:ext cx="225583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</a:t>
            </a:r>
            <a:endParaRPr sz="28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1926EC-9FE6-301C-3EF7-69C9E6E847B0}"/>
              </a:ext>
            </a:extLst>
          </p:cNvPr>
          <p:cNvSpPr/>
          <p:nvPr/>
        </p:nvSpPr>
        <p:spPr>
          <a:xfrm>
            <a:off x="6477000" y="4751273"/>
            <a:ext cx="1676400" cy="15454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Wait for call from Network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677727-73E2-A973-A7C7-C778CF2E0193}"/>
              </a:ext>
            </a:extLst>
          </p:cNvPr>
          <p:cNvCxnSpPr/>
          <p:nvPr/>
        </p:nvCxnSpPr>
        <p:spPr>
          <a:xfrm>
            <a:off x="5867400" y="4573786"/>
            <a:ext cx="762000" cy="45720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oogle Shape;188;p14">
            <a:extLst>
              <a:ext uri="{FF2B5EF4-FFF2-40B4-BE49-F238E27FC236}">
                <a16:creationId xmlns:a16="http://schemas.microsoft.com/office/drawing/2014/main" id="{E35BE26B-7108-0369-EA6A-487A4C9B5845}"/>
              </a:ext>
            </a:extLst>
          </p:cNvPr>
          <p:cNvSpPr txBox="1"/>
          <p:nvPr/>
        </p:nvSpPr>
        <p:spPr>
          <a:xfrm>
            <a:off x="8305800" y="4708329"/>
            <a:ext cx="2255838" cy="32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rdt_rcv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400" dirty="0"/>
          </a:p>
        </p:txBody>
      </p:sp>
      <p:cxnSp>
        <p:nvCxnSpPr>
          <p:cNvPr id="19" name="Google Shape;189;p14">
            <a:extLst>
              <a:ext uri="{FF2B5EF4-FFF2-40B4-BE49-F238E27FC236}">
                <a16:creationId xmlns:a16="http://schemas.microsoft.com/office/drawing/2014/main" id="{3F502FB4-D18F-0132-A1D2-F4FD874B9013}"/>
              </a:ext>
            </a:extLst>
          </p:cNvPr>
          <p:cNvCxnSpPr>
            <a:cxnSpLocks/>
          </p:cNvCxnSpPr>
          <p:nvPr/>
        </p:nvCxnSpPr>
        <p:spPr>
          <a:xfrm>
            <a:off x="8534400" y="5257800"/>
            <a:ext cx="1296987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9384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84007-A96F-7787-D76E-6A5551BE2C23}"/>
              </a:ext>
            </a:extLst>
          </p:cNvPr>
          <p:cNvSpPr txBox="1"/>
          <p:nvPr/>
        </p:nvSpPr>
        <p:spPr>
          <a:xfrm>
            <a:off x="228600" y="152400"/>
            <a:ext cx="2196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Announcements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1642F-8FB4-2972-40B0-B9852C15D40F}"/>
              </a:ext>
            </a:extLst>
          </p:cNvPr>
          <p:cNvSpPr txBox="1"/>
          <p:nvPr/>
        </p:nvSpPr>
        <p:spPr>
          <a:xfrm>
            <a:off x="227053" y="1192584"/>
            <a:ext cx="4229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PA1 Due </a:t>
            </a:r>
            <a:r>
              <a:rPr lang="en-US" sz="4000" b="1" dirty="0"/>
              <a:t>Sunday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D77A37-E13A-6BB5-7B6A-C02E1E41C065}"/>
              </a:ext>
            </a:extLst>
          </p:cNvPr>
          <p:cNvSpPr txBox="1"/>
          <p:nvPr/>
        </p:nvSpPr>
        <p:spPr>
          <a:xfrm>
            <a:off x="304800" y="2391942"/>
            <a:ext cx="407355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Quiz 2 on Friday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SMTP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P2P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CDNs/Caches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Transport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Reliable Data Transfer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86D4AF-AF9C-9D6D-A187-4DC7E47A3241}"/>
              </a:ext>
            </a:extLst>
          </p:cNvPr>
          <p:cNvSpPr/>
          <p:nvPr/>
        </p:nvSpPr>
        <p:spPr>
          <a:xfrm rot="1273489">
            <a:off x="3837421" y="3288598"/>
            <a:ext cx="3733800" cy="160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Opens at 8AM, closes at 11:59 PM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4EBD0C-C47A-A3C4-7BB0-B407E8AF27AB}"/>
              </a:ext>
            </a:extLst>
          </p:cNvPr>
          <p:cNvSpPr/>
          <p:nvPr/>
        </p:nvSpPr>
        <p:spPr>
          <a:xfrm>
            <a:off x="7391400" y="706062"/>
            <a:ext cx="3124200" cy="157767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NO CLASS ON FRIDAY</a:t>
            </a:r>
          </a:p>
        </p:txBody>
      </p:sp>
    </p:spTree>
    <p:extLst>
      <p:ext uri="{BB962C8B-B14F-4D97-AF65-F5344CB8AC3E}">
        <p14:creationId xmlns:p14="http://schemas.microsoft.com/office/powerpoint/2010/main" val="1140594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1.0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B39C0-0F6D-261D-AA40-566A33F5DCCB}"/>
              </a:ext>
            </a:extLst>
          </p:cNvPr>
          <p:cNvSpPr txBox="1"/>
          <p:nvPr/>
        </p:nvSpPr>
        <p:spPr>
          <a:xfrm>
            <a:off x="1828800" y="1056957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RDT 1.0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3C7EC9-7165-9796-AA19-D575A65BFCB4}"/>
              </a:ext>
            </a:extLst>
          </p:cNvPr>
          <p:cNvSpPr txBox="1"/>
          <p:nvPr/>
        </p:nvSpPr>
        <p:spPr>
          <a:xfrm>
            <a:off x="457200" y="1748588"/>
            <a:ext cx="38106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Assumptions: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Unidirectional long data 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Perfectly reliable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bit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packet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packet reordering</a:t>
            </a:r>
          </a:p>
        </p:txBody>
      </p:sp>
      <p:sp>
        <p:nvSpPr>
          <p:cNvPr id="11" name="Google Shape;187;p14">
            <a:extLst>
              <a:ext uri="{FF2B5EF4-FFF2-40B4-BE49-F238E27FC236}">
                <a16:creationId xmlns:a16="http://schemas.microsoft.com/office/drawing/2014/main" id="{0B4E2B8A-A076-433D-04C8-2745A8C257C4}"/>
              </a:ext>
            </a:extLst>
          </p:cNvPr>
          <p:cNvSpPr txBox="1"/>
          <p:nvPr/>
        </p:nvSpPr>
        <p:spPr>
          <a:xfrm>
            <a:off x="9027318" y="2464954"/>
            <a:ext cx="4973500" cy="4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packet =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make_pkt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(packet)</a:t>
            </a:r>
            <a:endParaRPr sz="2400" dirty="0"/>
          </a:p>
        </p:txBody>
      </p:sp>
      <p:sp>
        <p:nvSpPr>
          <p:cNvPr id="12" name="Google Shape;188;p14">
            <a:extLst>
              <a:ext uri="{FF2B5EF4-FFF2-40B4-BE49-F238E27FC236}">
                <a16:creationId xmlns:a16="http://schemas.microsoft.com/office/drawing/2014/main" id="{D5CB3D87-2A76-451B-0BE2-0A2B063A5821}"/>
              </a:ext>
            </a:extLst>
          </p:cNvPr>
          <p:cNvSpPr txBox="1"/>
          <p:nvPr/>
        </p:nvSpPr>
        <p:spPr>
          <a:xfrm>
            <a:off x="8930481" y="1905000"/>
            <a:ext cx="2255838" cy="32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400" dirty="0"/>
          </a:p>
        </p:txBody>
      </p:sp>
      <p:cxnSp>
        <p:nvCxnSpPr>
          <p:cNvPr id="13" name="Google Shape;189;p14">
            <a:extLst>
              <a:ext uri="{FF2B5EF4-FFF2-40B4-BE49-F238E27FC236}">
                <a16:creationId xmlns:a16="http://schemas.microsoft.com/office/drawing/2014/main" id="{084CAC4D-D1BF-609E-8929-594538EEC506}"/>
              </a:ext>
            </a:extLst>
          </p:cNvPr>
          <p:cNvCxnSpPr>
            <a:cxnSpLocks/>
          </p:cNvCxnSpPr>
          <p:nvPr/>
        </p:nvCxnSpPr>
        <p:spPr>
          <a:xfrm>
            <a:off x="9102588" y="2438400"/>
            <a:ext cx="1296987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99;p14">
            <a:extLst>
              <a:ext uri="{FF2B5EF4-FFF2-40B4-BE49-F238E27FC236}">
                <a16:creationId xmlns:a16="http://schemas.microsoft.com/office/drawing/2014/main" id="{5CD7B46F-4043-A90C-8525-365CE48F2AFA}"/>
              </a:ext>
            </a:extLst>
          </p:cNvPr>
          <p:cNvSpPr txBox="1"/>
          <p:nvPr/>
        </p:nvSpPr>
        <p:spPr>
          <a:xfrm>
            <a:off x="6571357" y="877910"/>
            <a:ext cx="225583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sz="2800" dirty="0"/>
          </a:p>
        </p:txBody>
      </p:sp>
      <p:pic>
        <p:nvPicPr>
          <p:cNvPr id="26" name="Google Shape;205;p14">
            <a:extLst>
              <a:ext uri="{FF2B5EF4-FFF2-40B4-BE49-F238E27FC236}">
                <a16:creationId xmlns:a16="http://schemas.microsoft.com/office/drawing/2014/main" id="{045EDDE0-06D9-BAB1-CA74-3BBBFBA3A14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975" y="3983066"/>
            <a:ext cx="4208649" cy="219387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5F1F94CA-5D8B-5F8E-27E1-A40141C1F4B4}"/>
              </a:ext>
            </a:extLst>
          </p:cNvPr>
          <p:cNvSpPr/>
          <p:nvPr/>
        </p:nvSpPr>
        <p:spPr>
          <a:xfrm>
            <a:off x="6096000" y="2082487"/>
            <a:ext cx="1676400" cy="15454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Wait for call from above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86C775-0BC0-A4B1-7EFC-61517309569B}"/>
              </a:ext>
            </a:extLst>
          </p:cNvPr>
          <p:cNvCxnSpPr/>
          <p:nvPr/>
        </p:nvCxnSpPr>
        <p:spPr>
          <a:xfrm>
            <a:off x="5486400" y="1905000"/>
            <a:ext cx="762000" cy="45720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307E880-9A4C-0C73-1FD4-795218385D9E}"/>
                  </a:ext>
                </a:extLst>
              </p14:cNvPr>
              <p14:cNvContentPartPr/>
              <p14:nvPr/>
            </p14:nvContentPartPr>
            <p14:xfrm>
              <a:off x="7552160" y="2107227"/>
              <a:ext cx="1287720" cy="1169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307E880-9A4C-0C73-1FD4-795218385D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3160" y="2098227"/>
                <a:ext cx="1305360" cy="118728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Google Shape;199;p14">
            <a:extLst>
              <a:ext uri="{FF2B5EF4-FFF2-40B4-BE49-F238E27FC236}">
                <a16:creationId xmlns:a16="http://schemas.microsoft.com/office/drawing/2014/main" id="{6AA46EEB-5CF4-5310-7EBD-B56032D9C2F8}"/>
              </a:ext>
            </a:extLst>
          </p:cNvPr>
          <p:cNvSpPr txBox="1"/>
          <p:nvPr/>
        </p:nvSpPr>
        <p:spPr>
          <a:xfrm>
            <a:off x="6424241" y="3817149"/>
            <a:ext cx="225583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</a:t>
            </a:r>
            <a:endParaRPr sz="28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1926EC-9FE6-301C-3EF7-69C9E6E847B0}"/>
              </a:ext>
            </a:extLst>
          </p:cNvPr>
          <p:cNvSpPr/>
          <p:nvPr/>
        </p:nvSpPr>
        <p:spPr>
          <a:xfrm>
            <a:off x="6477000" y="4751273"/>
            <a:ext cx="1676400" cy="15454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Wait for call from Network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677727-73E2-A973-A7C7-C778CF2E0193}"/>
              </a:ext>
            </a:extLst>
          </p:cNvPr>
          <p:cNvCxnSpPr/>
          <p:nvPr/>
        </p:nvCxnSpPr>
        <p:spPr>
          <a:xfrm>
            <a:off x="5867400" y="4573786"/>
            <a:ext cx="762000" cy="45720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oogle Shape;188;p14">
            <a:extLst>
              <a:ext uri="{FF2B5EF4-FFF2-40B4-BE49-F238E27FC236}">
                <a16:creationId xmlns:a16="http://schemas.microsoft.com/office/drawing/2014/main" id="{E35BE26B-7108-0369-EA6A-487A4C9B5845}"/>
              </a:ext>
            </a:extLst>
          </p:cNvPr>
          <p:cNvSpPr txBox="1"/>
          <p:nvPr/>
        </p:nvSpPr>
        <p:spPr>
          <a:xfrm>
            <a:off x="9171532" y="4758012"/>
            <a:ext cx="2255838" cy="32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rdt_rcv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400" dirty="0"/>
          </a:p>
        </p:txBody>
      </p:sp>
      <p:cxnSp>
        <p:nvCxnSpPr>
          <p:cNvPr id="19" name="Google Shape;189;p14">
            <a:extLst>
              <a:ext uri="{FF2B5EF4-FFF2-40B4-BE49-F238E27FC236}">
                <a16:creationId xmlns:a16="http://schemas.microsoft.com/office/drawing/2014/main" id="{3F502FB4-D18F-0132-A1D2-F4FD874B9013}"/>
              </a:ext>
            </a:extLst>
          </p:cNvPr>
          <p:cNvCxnSpPr>
            <a:cxnSpLocks/>
          </p:cNvCxnSpPr>
          <p:nvPr/>
        </p:nvCxnSpPr>
        <p:spPr>
          <a:xfrm>
            <a:off x="9296400" y="5257800"/>
            <a:ext cx="1296987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C6B3857-7ED7-90B7-CEAD-74857117AF9A}"/>
                  </a:ext>
                </a:extLst>
              </p14:cNvPr>
              <p14:cNvContentPartPr/>
              <p14:nvPr/>
            </p14:nvContentPartPr>
            <p14:xfrm>
              <a:off x="8064280" y="5022250"/>
              <a:ext cx="986400" cy="9111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C6B3857-7ED7-90B7-CEAD-74857117AF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55280" y="5013610"/>
                <a:ext cx="1004040" cy="9288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Google Shape;191;p14">
            <a:extLst>
              <a:ext uri="{FF2B5EF4-FFF2-40B4-BE49-F238E27FC236}">
                <a16:creationId xmlns:a16="http://schemas.microsoft.com/office/drawing/2014/main" id="{FA62E239-47DB-BFF1-C9FA-606B9A1E8E7A}"/>
              </a:ext>
            </a:extLst>
          </p:cNvPr>
          <p:cNvSpPr txBox="1"/>
          <p:nvPr/>
        </p:nvSpPr>
        <p:spPr>
          <a:xfrm>
            <a:off x="9171532" y="5214232"/>
            <a:ext cx="5008426" cy="32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= extract(packet)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deliver_data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33977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457987-3FD7-261F-0757-FE00D6997CF4}"/>
              </a:ext>
            </a:extLst>
          </p:cNvPr>
          <p:cNvSpPr txBox="1"/>
          <p:nvPr/>
        </p:nvSpPr>
        <p:spPr>
          <a:xfrm>
            <a:off x="1828800" y="1056957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RDT 2.0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40FDCE-B384-2689-C8C9-02FDAC0BC2B6}"/>
              </a:ext>
            </a:extLst>
          </p:cNvPr>
          <p:cNvSpPr txBox="1"/>
          <p:nvPr/>
        </p:nvSpPr>
        <p:spPr>
          <a:xfrm>
            <a:off x="1371600" y="153984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 for bit errors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47B3D3-5025-2CD4-CD5D-BECB8D83BA43}"/>
              </a:ext>
            </a:extLst>
          </p:cNvPr>
          <p:cNvSpPr txBox="1"/>
          <p:nvPr/>
        </p:nvSpPr>
        <p:spPr>
          <a:xfrm>
            <a:off x="1067373" y="2286000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can we detect errors?</a:t>
            </a:r>
          </a:p>
        </p:txBody>
      </p:sp>
      <p:pic>
        <p:nvPicPr>
          <p:cNvPr id="37" name="Graphic 36" descr="Computer with solid fill">
            <a:extLst>
              <a:ext uri="{FF2B5EF4-FFF2-40B4-BE49-F238E27FC236}">
                <a16:creationId xmlns:a16="http://schemas.microsoft.com/office/drawing/2014/main" id="{6EB3A4F9-1728-F9BE-C645-606C03C0E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4594616"/>
            <a:ext cx="1219200" cy="12192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CA9C7499-8AE6-9852-22FA-6336179AB010}"/>
              </a:ext>
            </a:extLst>
          </p:cNvPr>
          <p:cNvSpPr/>
          <p:nvPr/>
        </p:nvSpPr>
        <p:spPr>
          <a:xfrm>
            <a:off x="2514600" y="5029200"/>
            <a:ext cx="1828800" cy="38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Reliable Channel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266125E-D06A-849C-797B-0FE4032BA987}"/>
              </a:ext>
            </a:extLst>
          </p:cNvPr>
          <p:cNvSpPr/>
          <p:nvPr/>
        </p:nvSpPr>
        <p:spPr>
          <a:xfrm>
            <a:off x="4343400" y="5029200"/>
            <a:ext cx="2514600" cy="3860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Unreliable Channel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9AB5EC-89B3-5EED-CE4A-225144E9F771}"/>
              </a:ext>
            </a:extLst>
          </p:cNvPr>
          <p:cNvSpPr/>
          <p:nvPr/>
        </p:nvSpPr>
        <p:spPr>
          <a:xfrm>
            <a:off x="6858000" y="5011176"/>
            <a:ext cx="1828800" cy="38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Reliable Channel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2F399B-D45E-ECD5-E5B9-2FE50BF5960C}"/>
              </a:ext>
            </a:extLst>
          </p:cNvPr>
          <p:cNvSpPr txBox="1"/>
          <p:nvPr/>
        </p:nvSpPr>
        <p:spPr>
          <a:xfrm>
            <a:off x="2895600" y="449922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1110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403315-3459-D346-72A3-03C998920669}"/>
              </a:ext>
            </a:extLst>
          </p:cNvPr>
          <p:cNvSpPr txBox="1"/>
          <p:nvPr/>
        </p:nvSpPr>
        <p:spPr>
          <a:xfrm>
            <a:off x="7353611" y="454901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0010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33535E-5D95-1273-AD63-A7FA16E4D489}"/>
              </a:ext>
            </a:extLst>
          </p:cNvPr>
          <p:cNvCxnSpPr/>
          <p:nvPr/>
        </p:nvCxnSpPr>
        <p:spPr>
          <a:xfrm>
            <a:off x="4038600" y="4733683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5185F50-5F99-0EBC-8D02-AC41664C1844}"/>
              </a:ext>
            </a:extLst>
          </p:cNvPr>
          <p:cNvCxnSpPr/>
          <p:nvPr/>
        </p:nvCxnSpPr>
        <p:spPr>
          <a:xfrm>
            <a:off x="6591300" y="4727726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C654957-A1A3-AD67-8477-7F81A8AF2D31}"/>
              </a:ext>
            </a:extLst>
          </p:cNvPr>
          <p:cNvSpPr txBox="1"/>
          <p:nvPr/>
        </p:nvSpPr>
        <p:spPr>
          <a:xfrm>
            <a:off x="5219630" y="4445211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???</a:t>
            </a:r>
          </a:p>
        </p:txBody>
      </p:sp>
      <p:pic>
        <p:nvPicPr>
          <p:cNvPr id="47" name="Graphic 46" descr="Computer with solid fill">
            <a:extLst>
              <a:ext uri="{FF2B5EF4-FFF2-40B4-BE49-F238E27FC236}">
                <a16:creationId xmlns:a16="http://schemas.microsoft.com/office/drawing/2014/main" id="{890C5FFC-7794-9980-7AB4-60AB90381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00" y="457963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87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457987-3FD7-261F-0757-FE00D6997CF4}"/>
              </a:ext>
            </a:extLst>
          </p:cNvPr>
          <p:cNvSpPr txBox="1"/>
          <p:nvPr/>
        </p:nvSpPr>
        <p:spPr>
          <a:xfrm>
            <a:off x="1828800" y="1056957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RDT 2.0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40FDCE-B384-2689-C8C9-02FDAC0BC2B6}"/>
              </a:ext>
            </a:extLst>
          </p:cNvPr>
          <p:cNvSpPr txBox="1"/>
          <p:nvPr/>
        </p:nvSpPr>
        <p:spPr>
          <a:xfrm>
            <a:off x="1371600" y="153984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 for bit errors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47B3D3-5025-2CD4-CD5D-BECB8D83BA43}"/>
              </a:ext>
            </a:extLst>
          </p:cNvPr>
          <p:cNvSpPr txBox="1"/>
          <p:nvPr/>
        </p:nvSpPr>
        <p:spPr>
          <a:xfrm>
            <a:off x="1067373" y="2286000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can we detect errors?</a:t>
            </a:r>
          </a:p>
          <a:p>
            <a:r>
              <a:rPr lang="en-US" dirty="0"/>
              <a:t>-Checksum</a:t>
            </a:r>
          </a:p>
        </p:txBody>
      </p:sp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D4F5CF76-D1C8-FF40-AE65-39A3B96C8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4594616"/>
            <a:ext cx="1219200" cy="1219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518F62-4D76-4AAF-E74B-2DA6BAB02F52}"/>
              </a:ext>
            </a:extLst>
          </p:cNvPr>
          <p:cNvSpPr/>
          <p:nvPr/>
        </p:nvSpPr>
        <p:spPr>
          <a:xfrm>
            <a:off x="2514600" y="5029200"/>
            <a:ext cx="1828800" cy="38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Reliable Channel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ED152-4F8F-3EE5-3EAB-2FC3AA1FEC26}"/>
              </a:ext>
            </a:extLst>
          </p:cNvPr>
          <p:cNvSpPr/>
          <p:nvPr/>
        </p:nvSpPr>
        <p:spPr>
          <a:xfrm>
            <a:off x="4343400" y="5029200"/>
            <a:ext cx="2514600" cy="3860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Unreliable Channel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513C89-CADF-1137-4E0A-35C9BB334E2D}"/>
              </a:ext>
            </a:extLst>
          </p:cNvPr>
          <p:cNvSpPr/>
          <p:nvPr/>
        </p:nvSpPr>
        <p:spPr>
          <a:xfrm>
            <a:off x="6858000" y="5011176"/>
            <a:ext cx="1828800" cy="38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Reliable Channel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2E32E9-7790-5AAC-2197-BDA2F8D51BD9}"/>
              </a:ext>
            </a:extLst>
          </p:cNvPr>
          <p:cNvSpPr txBox="1"/>
          <p:nvPr/>
        </p:nvSpPr>
        <p:spPr>
          <a:xfrm>
            <a:off x="2895600" y="449922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08D8A0-7EA6-04D9-F94C-F00EFDD80960}"/>
              </a:ext>
            </a:extLst>
          </p:cNvPr>
          <p:cNvSpPr txBox="1"/>
          <p:nvPr/>
        </p:nvSpPr>
        <p:spPr>
          <a:xfrm>
            <a:off x="7353611" y="454901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3CAD15-DFCF-5C66-6467-79B1C7377FD1}"/>
              </a:ext>
            </a:extLst>
          </p:cNvPr>
          <p:cNvCxnSpPr/>
          <p:nvPr/>
        </p:nvCxnSpPr>
        <p:spPr>
          <a:xfrm>
            <a:off x="4038600" y="4733683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AC7440-E164-FF74-15EB-59040180C459}"/>
              </a:ext>
            </a:extLst>
          </p:cNvPr>
          <p:cNvCxnSpPr/>
          <p:nvPr/>
        </p:nvCxnSpPr>
        <p:spPr>
          <a:xfrm>
            <a:off x="6591300" y="4727726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A69C143-6CBF-FC5A-2FD9-F0B0F04BBE7E}"/>
              </a:ext>
            </a:extLst>
          </p:cNvPr>
          <p:cNvSpPr txBox="1"/>
          <p:nvPr/>
        </p:nvSpPr>
        <p:spPr>
          <a:xfrm>
            <a:off x="5219630" y="4445211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???</a:t>
            </a:r>
          </a:p>
        </p:txBody>
      </p:sp>
      <p:pic>
        <p:nvPicPr>
          <p:cNvPr id="15" name="Graphic 14" descr="Computer with solid fill">
            <a:extLst>
              <a:ext uri="{FF2B5EF4-FFF2-40B4-BE49-F238E27FC236}">
                <a16:creationId xmlns:a16="http://schemas.microsoft.com/office/drawing/2014/main" id="{D0A30E37-8116-7B7A-DF07-E1683A84B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00" y="457963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41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457987-3FD7-261F-0757-FE00D6997CF4}"/>
              </a:ext>
            </a:extLst>
          </p:cNvPr>
          <p:cNvSpPr txBox="1"/>
          <p:nvPr/>
        </p:nvSpPr>
        <p:spPr>
          <a:xfrm>
            <a:off x="1828800" y="1056957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RDT 2.0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40FDCE-B384-2689-C8C9-02FDAC0BC2B6}"/>
              </a:ext>
            </a:extLst>
          </p:cNvPr>
          <p:cNvSpPr txBox="1"/>
          <p:nvPr/>
        </p:nvSpPr>
        <p:spPr>
          <a:xfrm>
            <a:off x="1371600" y="153984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 for bit errors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47B3D3-5025-2CD4-CD5D-BECB8D83BA43}"/>
              </a:ext>
            </a:extLst>
          </p:cNvPr>
          <p:cNvSpPr txBox="1"/>
          <p:nvPr/>
        </p:nvSpPr>
        <p:spPr>
          <a:xfrm>
            <a:off x="1067373" y="2286000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can we detect errors?</a:t>
            </a:r>
          </a:p>
          <a:p>
            <a:r>
              <a:rPr lang="en-US" dirty="0"/>
              <a:t>-Checksum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7A6E8D-2762-6066-ACF1-D08CBB763AFC}"/>
              </a:ext>
            </a:extLst>
          </p:cNvPr>
          <p:cNvSpPr txBox="1"/>
          <p:nvPr/>
        </p:nvSpPr>
        <p:spPr>
          <a:xfrm>
            <a:off x="1067373" y="3276239"/>
            <a:ext cx="5288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a good way to handle and prevent errors</a:t>
            </a:r>
            <a:r>
              <a:rPr lang="en-US" dirty="0">
                <a:highlight>
                  <a:srgbClr val="00FF00"/>
                </a:highlight>
              </a:rPr>
              <a:t>?</a:t>
            </a:r>
          </a:p>
        </p:txBody>
      </p:sp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E340EF18-776A-54F0-6CFC-E4270CA65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4594616"/>
            <a:ext cx="1219200" cy="1219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A7868F1-BA25-66D1-024D-504619962CB0}"/>
              </a:ext>
            </a:extLst>
          </p:cNvPr>
          <p:cNvSpPr/>
          <p:nvPr/>
        </p:nvSpPr>
        <p:spPr>
          <a:xfrm>
            <a:off x="2514600" y="5029200"/>
            <a:ext cx="1828800" cy="38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Reliable Channel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46FAF2-660C-236F-2BB1-E2BB638576D0}"/>
              </a:ext>
            </a:extLst>
          </p:cNvPr>
          <p:cNvSpPr/>
          <p:nvPr/>
        </p:nvSpPr>
        <p:spPr>
          <a:xfrm>
            <a:off x="4343400" y="5029200"/>
            <a:ext cx="2514600" cy="3860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Unreliable Channel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AED6B4-721B-9721-0DA6-84B5BD40920D}"/>
              </a:ext>
            </a:extLst>
          </p:cNvPr>
          <p:cNvSpPr/>
          <p:nvPr/>
        </p:nvSpPr>
        <p:spPr>
          <a:xfrm>
            <a:off x="6858000" y="5011176"/>
            <a:ext cx="1828800" cy="38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Reliable Channel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9BAC6-70BA-8833-ED60-E583F2F72EF1}"/>
              </a:ext>
            </a:extLst>
          </p:cNvPr>
          <p:cNvSpPr txBox="1"/>
          <p:nvPr/>
        </p:nvSpPr>
        <p:spPr>
          <a:xfrm>
            <a:off x="2895600" y="449922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AC7F62-4FB8-476E-F49A-5D4B33C3D337}"/>
              </a:ext>
            </a:extLst>
          </p:cNvPr>
          <p:cNvSpPr txBox="1"/>
          <p:nvPr/>
        </p:nvSpPr>
        <p:spPr>
          <a:xfrm>
            <a:off x="7353611" y="454901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D56C5D-3C42-B88A-5D0F-6A15FA55802F}"/>
              </a:ext>
            </a:extLst>
          </p:cNvPr>
          <p:cNvCxnSpPr/>
          <p:nvPr/>
        </p:nvCxnSpPr>
        <p:spPr>
          <a:xfrm>
            <a:off x="4038600" y="4733683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4D3097-D7D2-EA3E-CAD1-CACF14AF1D0A}"/>
              </a:ext>
            </a:extLst>
          </p:cNvPr>
          <p:cNvCxnSpPr/>
          <p:nvPr/>
        </p:nvCxnSpPr>
        <p:spPr>
          <a:xfrm>
            <a:off x="6591300" y="4727726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60C5BC-3E99-CC95-2176-7845B8D42887}"/>
              </a:ext>
            </a:extLst>
          </p:cNvPr>
          <p:cNvSpPr txBox="1"/>
          <p:nvPr/>
        </p:nvSpPr>
        <p:spPr>
          <a:xfrm>
            <a:off x="5219630" y="4445211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???</a:t>
            </a:r>
          </a:p>
        </p:txBody>
      </p:sp>
      <p:pic>
        <p:nvPicPr>
          <p:cNvPr id="16" name="Graphic 15" descr="Computer with solid fill">
            <a:extLst>
              <a:ext uri="{FF2B5EF4-FFF2-40B4-BE49-F238E27FC236}">
                <a16:creationId xmlns:a16="http://schemas.microsoft.com/office/drawing/2014/main" id="{D6B7474B-B54A-6BA4-3C35-055C7AB1C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00" y="457963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62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457987-3FD7-261F-0757-FE00D6997CF4}"/>
              </a:ext>
            </a:extLst>
          </p:cNvPr>
          <p:cNvSpPr txBox="1"/>
          <p:nvPr/>
        </p:nvSpPr>
        <p:spPr>
          <a:xfrm>
            <a:off x="1828800" y="1056957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RDT 2.0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40FDCE-B384-2689-C8C9-02FDAC0BC2B6}"/>
              </a:ext>
            </a:extLst>
          </p:cNvPr>
          <p:cNvSpPr txBox="1"/>
          <p:nvPr/>
        </p:nvSpPr>
        <p:spPr>
          <a:xfrm>
            <a:off x="1371600" y="153984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 for bit errors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47B3D3-5025-2CD4-CD5D-BECB8D83BA43}"/>
              </a:ext>
            </a:extLst>
          </p:cNvPr>
          <p:cNvSpPr txBox="1"/>
          <p:nvPr/>
        </p:nvSpPr>
        <p:spPr>
          <a:xfrm>
            <a:off x="1067373" y="2286000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can we detect errors?</a:t>
            </a:r>
          </a:p>
          <a:p>
            <a:r>
              <a:rPr lang="en-US" dirty="0"/>
              <a:t>-Checksum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7A6E8D-2762-6066-ACF1-D08CBB763AFC}"/>
              </a:ext>
            </a:extLst>
          </p:cNvPr>
          <p:cNvSpPr txBox="1"/>
          <p:nvPr/>
        </p:nvSpPr>
        <p:spPr>
          <a:xfrm>
            <a:off x="1067373" y="3276239"/>
            <a:ext cx="5519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a good way to handle and prevent errors?</a:t>
            </a:r>
          </a:p>
          <a:p>
            <a:r>
              <a:rPr lang="en-US" dirty="0"/>
              <a:t>- Acknowledged packet, Ask for retransmit if needed</a:t>
            </a:r>
          </a:p>
        </p:txBody>
      </p:sp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E340EF18-776A-54F0-6CFC-E4270CA65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4594616"/>
            <a:ext cx="1219200" cy="1219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A7868F1-BA25-66D1-024D-504619962CB0}"/>
              </a:ext>
            </a:extLst>
          </p:cNvPr>
          <p:cNvSpPr/>
          <p:nvPr/>
        </p:nvSpPr>
        <p:spPr>
          <a:xfrm>
            <a:off x="2514600" y="5029200"/>
            <a:ext cx="1828800" cy="38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Reliable Channel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46FAF2-660C-236F-2BB1-E2BB638576D0}"/>
              </a:ext>
            </a:extLst>
          </p:cNvPr>
          <p:cNvSpPr/>
          <p:nvPr/>
        </p:nvSpPr>
        <p:spPr>
          <a:xfrm>
            <a:off x="4343400" y="5029200"/>
            <a:ext cx="2514600" cy="3860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Unreliable Channel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AED6B4-721B-9721-0DA6-84B5BD40920D}"/>
              </a:ext>
            </a:extLst>
          </p:cNvPr>
          <p:cNvSpPr/>
          <p:nvPr/>
        </p:nvSpPr>
        <p:spPr>
          <a:xfrm>
            <a:off x="6858000" y="5011176"/>
            <a:ext cx="1828800" cy="38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Reliable Channel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9BAC6-70BA-8833-ED60-E583F2F72EF1}"/>
              </a:ext>
            </a:extLst>
          </p:cNvPr>
          <p:cNvSpPr txBox="1"/>
          <p:nvPr/>
        </p:nvSpPr>
        <p:spPr>
          <a:xfrm>
            <a:off x="2895600" y="449922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AC7F62-4FB8-476E-F49A-5D4B33C3D337}"/>
              </a:ext>
            </a:extLst>
          </p:cNvPr>
          <p:cNvSpPr txBox="1"/>
          <p:nvPr/>
        </p:nvSpPr>
        <p:spPr>
          <a:xfrm>
            <a:off x="7353611" y="454901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D56C5D-3C42-B88A-5D0F-6A15FA55802F}"/>
              </a:ext>
            </a:extLst>
          </p:cNvPr>
          <p:cNvCxnSpPr/>
          <p:nvPr/>
        </p:nvCxnSpPr>
        <p:spPr>
          <a:xfrm>
            <a:off x="4038600" y="4733683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4D3097-D7D2-EA3E-CAD1-CACF14AF1D0A}"/>
              </a:ext>
            </a:extLst>
          </p:cNvPr>
          <p:cNvCxnSpPr/>
          <p:nvPr/>
        </p:nvCxnSpPr>
        <p:spPr>
          <a:xfrm>
            <a:off x="6591300" y="4727726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60C5BC-3E99-CC95-2176-7845B8D42887}"/>
              </a:ext>
            </a:extLst>
          </p:cNvPr>
          <p:cNvSpPr txBox="1"/>
          <p:nvPr/>
        </p:nvSpPr>
        <p:spPr>
          <a:xfrm>
            <a:off x="5219630" y="4445211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???</a:t>
            </a:r>
          </a:p>
        </p:txBody>
      </p:sp>
      <p:pic>
        <p:nvPicPr>
          <p:cNvPr id="16" name="Graphic 15" descr="Computer with solid fill">
            <a:extLst>
              <a:ext uri="{FF2B5EF4-FFF2-40B4-BE49-F238E27FC236}">
                <a16:creationId xmlns:a16="http://schemas.microsoft.com/office/drawing/2014/main" id="{D6B7474B-B54A-6BA4-3C35-055C7AB1C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00" y="457963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22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457987-3FD7-261F-0757-FE00D6997CF4}"/>
              </a:ext>
            </a:extLst>
          </p:cNvPr>
          <p:cNvSpPr txBox="1"/>
          <p:nvPr/>
        </p:nvSpPr>
        <p:spPr>
          <a:xfrm>
            <a:off x="990600" y="784891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RDT 2.0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40FDCE-B384-2689-C8C9-02FDAC0BC2B6}"/>
              </a:ext>
            </a:extLst>
          </p:cNvPr>
          <p:cNvSpPr txBox="1"/>
          <p:nvPr/>
        </p:nvSpPr>
        <p:spPr>
          <a:xfrm>
            <a:off x="533400" y="1267782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 for bit errors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47B3D3-5025-2CD4-CD5D-BECB8D83BA43}"/>
              </a:ext>
            </a:extLst>
          </p:cNvPr>
          <p:cNvSpPr txBox="1"/>
          <p:nvPr/>
        </p:nvSpPr>
        <p:spPr>
          <a:xfrm>
            <a:off x="3317437" y="923390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can we detect errors?</a:t>
            </a:r>
          </a:p>
          <a:p>
            <a:r>
              <a:rPr lang="en-US" dirty="0"/>
              <a:t>-Checksum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7A6E8D-2762-6066-ACF1-D08CBB763AFC}"/>
              </a:ext>
            </a:extLst>
          </p:cNvPr>
          <p:cNvSpPr txBox="1"/>
          <p:nvPr/>
        </p:nvSpPr>
        <p:spPr>
          <a:xfrm>
            <a:off x="6477000" y="944616"/>
            <a:ext cx="5519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a good way to handle and prevent errors?</a:t>
            </a:r>
          </a:p>
          <a:p>
            <a:r>
              <a:rPr lang="en-US" dirty="0"/>
              <a:t>- Acknowledged packet, Ask for retransmit if needed</a:t>
            </a:r>
          </a:p>
        </p:txBody>
      </p:sp>
      <p:sp>
        <p:nvSpPr>
          <p:cNvPr id="17" name="Google Shape;270;p16">
            <a:extLst>
              <a:ext uri="{FF2B5EF4-FFF2-40B4-BE49-F238E27FC236}">
                <a16:creationId xmlns:a16="http://schemas.microsoft.com/office/drawing/2014/main" id="{16E9D8F2-C1AA-6752-FDB4-44088BDCF90F}"/>
              </a:ext>
            </a:extLst>
          </p:cNvPr>
          <p:cNvSpPr txBox="1"/>
          <p:nvPr/>
        </p:nvSpPr>
        <p:spPr>
          <a:xfrm>
            <a:off x="82008" y="2499079"/>
            <a:ext cx="1359984" cy="56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dirty="0"/>
          </a:p>
        </p:txBody>
      </p:sp>
      <p:sp>
        <p:nvSpPr>
          <p:cNvPr id="19" name="Google Shape;241;p16">
            <a:extLst>
              <a:ext uri="{FF2B5EF4-FFF2-40B4-BE49-F238E27FC236}">
                <a16:creationId xmlns:a16="http://schemas.microsoft.com/office/drawing/2014/main" id="{D8DDC86C-D390-C935-5575-97D0A96FC8FB}"/>
              </a:ext>
            </a:extLst>
          </p:cNvPr>
          <p:cNvSpPr/>
          <p:nvPr/>
        </p:nvSpPr>
        <p:spPr>
          <a:xfrm>
            <a:off x="800817" y="3792937"/>
            <a:ext cx="1723040" cy="1219548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42;p16">
            <a:extLst>
              <a:ext uri="{FF2B5EF4-FFF2-40B4-BE49-F238E27FC236}">
                <a16:creationId xmlns:a16="http://schemas.microsoft.com/office/drawing/2014/main" id="{7F759436-56E0-3062-DE86-41281B2CCE7B}"/>
              </a:ext>
            </a:extLst>
          </p:cNvPr>
          <p:cNvSpPr txBox="1"/>
          <p:nvPr/>
        </p:nvSpPr>
        <p:spPr>
          <a:xfrm>
            <a:off x="587522" y="4043750"/>
            <a:ext cx="2097615" cy="772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from appl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39;p16">
            <a:extLst>
              <a:ext uri="{FF2B5EF4-FFF2-40B4-BE49-F238E27FC236}">
                <a16:creationId xmlns:a16="http://schemas.microsoft.com/office/drawing/2014/main" id="{6840976F-60E7-1C0B-0B07-3856A27AE4F4}"/>
              </a:ext>
            </a:extLst>
          </p:cNvPr>
          <p:cNvSpPr txBox="1"/>
          <p:nvPr/>
        </p:nvSpPr>
        <p:spPr>
          <a:xfrm>
            <a:off x="1954213" y="2607917"/>
            <a:ext cx="4771669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make_pkt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(data, checksum)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/>
          </a:p>
        </p:txBody>
      </p:sp>
      <p:sp>
        <p:nvSpPr>
          <p:cNvPr id="25" name="Google Shape;240;p16">
            <a:extLst>
              <a:ext uri="{FF2B5EF4-FFF2-40B4-BE49-F238E27FC236}">
                <a16:creationId xmlns:a16="http://schemas.microsoft.com/office/drawing/2014/main" id="{339174CB-D1FF-559E-F470-48BC72541F1D}"/>
              </a:ext>
            </a:extLst>
          </p:cNvPr>
          <p:cNvSpPr txBox="1"/>
          <p:nvPr/>
        </p:nvSpPr>
        <p:spPr>
          <a:xfrm>
            <a:off x="1981200" y="2379086"/>
            <a:ext cx="2954485" cy="32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400" dirty="0"/>
          </a:p>
        </p:txBody>
      </p:sp>
      <p:cxnSp>
        <p:nvCxnSpPr>
          <p:cNvPr id="26" name="Google Shape;243;p16">
            <a:extLst>
              <a:ext uri="{FF2B5EF4-FFF2-40B4-BE49-F238E27FC236}">
                <a16:creationId xmlns:a16="http://schemas.microsoft.com/office/drawing/2014/main" id="{602AD98B-7018-55AC-F883-020C95FCF07E}"/>
              </a:ext>
            </a:extLst>
          </p:cNvPr>
          <p:cNvCxnSpPr>
            <a:cxnSpLocks/>
          </p:cNvCxnSpPr>
          <p:nvPr/>
        </p:nvCxnSpPr>
        <p:spPr>
          <a:xfrm>
            <a:off x="2111681" y="2907955"/>
            <a:ext cx="4134763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9614684-C18F-5D7A-E423-5CD65BC5894D}"/>
                  </a:ext>
                </a:extLst>
              </p14:cNvPr>
              <p14:cNvContentPartPr/>
              <p14:nvPr/>
            </p14:nvContentPartPr>
            <p14:xfrm>
              <a:off x="2255518" y="3758356"/>
              <a:ext cx="3699000" cy="305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9614684-C18F-5D7A-E423-5CD65BC589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9518" y="3722716"/>
                <a:ext cx="3770640" cy="37692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Google Shape;272;p16">
            <a:extLst>
              <a:ext uri="{FF2B5EF4-FFF2-40B4-BE49-F238E27FC236}">
                <a16:creationId xmlns:a16="http://schemas.microsoft.com/office/drawing/2014/main" id="{D7476713-D657-4154-1433-2CDA5EA38528}"/>
              </a:ext>
            </a:extLst>
          </p:cNvPr>
          <p:cNvSpPr/>
          <p:nvPr/>
        </p:nvSpPr>
        <p:spPr>
          <a:xfrm>
            <a:off x="673020" y="1702341"/>
            <a:ext cx="5281498" cy="68551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Stop-and-wait: sender sends one packet, then waits for receiver response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8525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457987-3FD7-261F-0757-FE00D6997CF4}"/>
              </a:ext>
            </a:extLst>
          </p:cNvPr>
          <p:cNvSpPr txBox="1"/>
          <p:nvPr/>
        </p:nvSpPr>
        <p:spPr>
          <a:xfrm>
            <a:off x="990600" y="784891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RDT 2.0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40FDCE-B384-2689-C8C9-02FDAC0BC2B6}"/>
              </a:ext>
            </a:extLst>
          </p:cNvPr>
          <p:cNvSpPr txBox="1"/>
          <p:nvPr/>
        </p:nvSpPr>
        <p:spPr>
          <a:xfrm>
            <a:off x="533400" y="1267782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 for bit errors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47B3D3-5025-2CD4-CD5D-BECB8D83BA43}"/>
              </a:ext>
            </a:extLst>
          </p:cNvPr>
          <p:cNvSpPr txBox="1"/>
          <p:nvPr/>
        </p:nvSpPr>
        <p:spPr>
          <a:xfrm>
            <a:off x="3317437" y="923390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can we detect errors?</a:t>
            </a:r>
          </a:p>
          <a:p>
            <a:r>
              <a:rPr lang="en-US" dirty="0"/>
              <a:t>-Checksum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7A6E8D-2762-6066-ACF1-D08CBB763AFC}"/>
              </a:ext>
            </a:extLst>
          </p:cNvPr>
          <p:cNvSpPr txBox="1"/>
          <p:nvPr/>
        </p:nvSpPr>
        <p:spPr>
          <a:xfrm>
            <a:off x="6477000" y="944616"/>
            <a:ext cx="5519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a good way to handle and prevent errors?</a:t>
            </a:r>
          </a:p>
          <a:p>
            <a:r>
              <a:rPr lang="en-US" dirty="0"/>
              <a:t>- Acknowledged packet, Ask for retransmit if needed</a:t>
            </a:r>
          </a:p>
        </p:txBody>
      </p:sp>
      <p:sp>
        <p:nvSpPr>
          <p:cNvPr id="17" name="Google Shape;270;p16">
            <a:extLst>
              <a:ext uri="{FF2B5EF4-FFF2-40B4-BE49-F238E27FC236}">
                <a16:creationId xmlns:a16="http://schemas.microsoft.com/office/drawing/2014/main" id="{16E9D8F2-C1AA-6752-FDB4-44088BDCF90F}"/>
              </a:ext>
            </a:extLst>
          </p:cNvPr>
          <p:cNvSpPr txBox="1"/>
          <p:nvPr/>
        </p:nvSpPr>
        <p:spPr>
          <a:xfrm>
            <a:off x="82008" y="2499079"/>
            <a:ext cx="1359984" cy="56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dirty="0"/>
          </a:p>
        </p:txBody>
      </p:sp>
      <p:sp>
        <p:nvSpPr>
          <p:cNvPr id="19" name="Google Shape;241;p16">
            <a:extLst>
              <a:ext uri="{FF2B5EF4-FFF2-40B4-BE49-F238E27FC236}">
                <a16:creationId xmlns:a16="http://schemas.microsoft.com/office/drawing/2014/main" id="{D8DDC86C-D390-C935-5575-97D0A96FC8FB}"/>
              </a:ext>
            </a:extLst>
          </p:cNvPr>
          <p:cNvSpPr/>
          <p:nvPr/>
        </p:nvSpPr>
        <p:spPr>
          <a:xfrm>
            <a:off x="800817" y="3792937"/>
            <a:ext cx="1723040" cy="1219548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42;p16">
            <a:extLst>
              <a:ext uri="{FF2B5EF4-FFF2-40B4-BE49-F238E27FC236}">
                <a16:creationId xmlns:a16="http://schemas.microsoft.com/office/drawing/2014/main" id="{7F759436-56E0-3062-DE86-41281B2CCE7B}"/>
              </a:ext>
            </a:extLst>
          </p:cNvPr>
          <p:cNvSpPr txBox="1"/>
          <p:nvPr/>
        </p:nvSpPr>
        <p:spPr>
          <a:xfrm>
            <a:off x="587522" y="4043750"/>
            <a:ext cx="2097615" cy="772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from appl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39;p16">
            <a:extLst>
              <a:ext uri="{FF2B5EF4-FFF2-40B4-BE49-F238E27FC236}">
                <a16:creationId xmlns:a16="http://schemas.microsoft.com/office/drawing/2014/main" id="{6840976F-60E7-1C0B-0B07-3856A27AE4F4}"/>
              </a:ext>
            </a:extLst>
          </p:cNvPr>
          <p:cNvSpPr txBox="1"/>
          <p:nvPr/>
        </p:nvSpPr>
        <p:spPr>
          <a:xfrm>
            <a:off x="1954213" y="2607917"/>
            <a:ext cx="4771669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make_pkt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(data, checksum)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/>
          </a:p>
        </p:txBody>
      </p:sp>
      <p:sp>
        <p:nvSpPr>
          <p:cNvPr id="25" name="Google Shape;240;p16">
            <a:extLst>
              <a:ext uri="{FF2B5EF4-FFF2-40B4-BE49-F238E27FC236}">
                <a16:creationId xmlns:a16="http://schemas.microsoft.com/office/drawing/2014/main" id="{339174CB-D1FF-559E-F470-48BC72541F1D}"/>
              </a:ext>
            </a:extLst>
          </p:cNvPr>
          <p:cNvSpPr txBox="1"/>
          <p:nvPr/>
        </p:nvSpPr>
        <p:spPr>
          <a:xfrm>
            <a:off x="1981200" y="2379086"/>
            <a:ext cx="2954485" cy="32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400" dirty="0"/>
          </a:p>
        </p:txBody>
      </p:sp>
      <p:cxnSp>
        <p:nvCxnSpPr>
          <p:cNvPr id="26" name="Google Shape;243;p16">
            <a:extLst>
              <a:ext uri="{FF2B5EF4-FFF2-40B4-BE49-F238E27FC236}">
                <a16:creationId xmlns:a16="http://schemas.microsoft.com/office/drawing/2014/main" id="{602AD98B-7018-55AC-F883-020C95FCF07E}"/>
              </a:ext>
            </a:extLst>
          </p:cNvPr>
          <p:cNvCxnSpPr>
            <a:cxnSpLocks/>
          </p:cNvCxnSpPr>
          <p:nvPr/>
        </p:nvCxnSpPr>
        <p:spPr>
          <a:xfrm>
            <a:off x="2111681" y="2907955"/>
            <a:ext cx="4134763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9614684-C18F-5D7A-E423-5CD65BC5894D}"/>
                  </a:ext>
                </a:extLst>
              </p14:cNvPr>
              <p14:cNvContentPartPr/>
              <p14:nvPr/>
            </p14:nvContentPartPr>
            <p14:xfrm>
              <a:off x="2255518" y="3758356"/>
              <a:ext cx="3699000" cy="305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9614684-C18F-5D7A-E423-5CD65BC589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9522" y="3722313"/>
                <a:ext cx="3770633" cy="377005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Google Shape;253;p16">
            <a:extLst>
              <a:ext uri="{FF2B5EF4-FFF2-40B4-BE49-F238E27FC236}">
                <a16:creationId xmlns:a16="http://schemas.microsoft.com/office/drawing/2014/main" id="{A1A027E7-FB7D-C36C-A83A-BCC5B8608037}"/>
              </a:ext>
            </a:extLst>
          </p:cNvPr>
          <p:cNvSpPr/>
          <p:nvPr/>
        </p:nvSpPr>
        <p:spPr>
          <a:xfrm>
            <a:off x="5916970" y="3888356"/>
            <a:ext cx="1617823" cy="1177532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254;p16">
            <a:extLst>
              <a:ext uri="{FF2B5EF4-FFF2-40B4-BE49-F238E27FC236}">
                <a16:creationId xmlns:a16="http://schemas.microsoft.com/office/drawing/2014/main" id="{0828587F-A9CE-7AC0-8661-E82F4A00D6D3}"/>
              </a:ext>
            </a:extLst>
          </p:cNvPr>
          <p:cNvSpPr txBox="1"/>
          <p:nvPr/>
        </p:nvSpPr>
        <p:spPr>
          <a:xfrm>
            <a:off x="5844025" y="4147667"/>
            <a:ext cx="1763713" cy="74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ACK or NAK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272;p16">
            <a:extLst>
              <a:ext uri="{FF2B5EF4-FFF2-40B4-BE49-F238E27FC236}">
                <a16:creationId xmlns:a16="http://schemas.microsoft.com/office/drawing/2014/main" id="{69B32949-8208-DE4F-C889-618EC26BA977}"/>
              </a:ext>
            </a:extLst>
          </p:cNvPr>
          <p:cNvSpPr/>
          <p:nvPr/>
        </p:nvSpPr>
        <p:spPr>
          <a:xfrm>
            <a:off x="673020" y="1702341"/>
            <a:ext cx="5281498" cy="68551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Stop-and-wait: sender sends one packet, then waits for receiver response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0143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2.0</a:t>
            </a:r>
          </a:p>
        </p:txBody>
      </p:sp>
      <p:sp>
        <p:nvSpPr>
          <p:cNvPr id="17" name="Google Shape;270;p16">
            <a:extLst>
              <a:ext uri="{FF2B5EF4-FFF2-40B4-BE49-F238E27FC236}">
                <a16:creationId xmlns:a16="http://schemas.microsoft.com/office/drawing/2014/main" id="{16E9D8F2-C1AA-6752-FDB4-44088BDCF90F}"/>
              </a:ext>
            </a:extLst>
          </p:cNvPr>
          <p:cNvSpPr txBox="1"/>
          <p:nvPr/>
        </p:nvSpPr>
        <p:spPr>
          <a:xfrm>
            <a:off x="25400" y="914446"/>
            <a:ext cx="1359984" cy="56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dirty="0"/>
          </a:p>
        </p:txBody>
      </p:sp>
      <p:sp>
        <p:nvSpPr>
          <p:cNvPr id="19" name="Google Shape;241;p16">
            <a:extLst>
              <a:ext uri="{FF2B5EF4-FFF2-40B4-BE49-F238E27FC236}">
                <a16:creationId xmlns:a16="http://schemas.microsoft.com/office/drawing/2014/main" id="{D8DDC86C-D390-C935-5575-97D0A96FC8FB}"/>
              </a:ext>
            </a:extLst>
          </p:cNvPr>
          <p:cNvSpPr/>
          <p:nvPr/>
        </p:nvSpPr>
        <p:spPr>
          <a:xfrm>
            <a:off x="744209" y="2208304"/>
            <a:ext cx="1723040" cy="1219548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42;p16">
            <a:extLst>
              <a:ext uri="{FF2B5EF4-FFF2-40B4-BE49-F238E27FC236}">
                <a16:creationId xmlns:a16="http://schemas.microsoft.com/office/drawing/2014/main" id="{7F759436-56E0-3062-DE86-41281B2CCE7B}"/>
              </a:ext>
            </a:extLst>
          </p:cNvPr>
          <p:cNvSpPr txBox="1"/>
          <p:nvPr/>
        </p:nvSpPr>
        <p:spPr>
          <a:xfrm>
            <a:off x="530914" y="2459117"/>
            <a:ext cx="2097615" cy="772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from appl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39;p16">
            <a:extLst>
              <a:ext uri="{FF2B5EF4-FFF2-40B4-BE49-F238E27FC236}">
                <a16:creationId xmlns:a16="http://schemas.microsoft.com/office/drawing/2014/main" id="{6840976F-60E7-1C0B-0B07-3856A27AE4F4}"/>
              </a:ext>
            </a:extLst>
          </p:cNvPr>
          <p:cNvSpPr txBox="1"/>
          <p:nvPr/>
        </p:nvSpPr>
        <p:spPr>
          <a:xfrm>
            <a:off x="1897605" y="1023284"/>
            <a:ext cx="4771669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make_pkt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(data, checksum)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/>
          </a:p>
        </p:txBody>
      </p:sp>
      <p:sp>
        <p:nvSpPr>
          <p:cNvPr id="25" name="Google Shape;240;p16">
            <a:extLst>
              <a:ext uri="{FF2B5EF4-FFF2-40B4-BE49-F238E27FC236}">
                <a16:creationId xmlns:a16="http://schemas.microsoft.com/office/drawing/2014/main" id="{339174CB-D1FF-559E-F470-48BC72541F1D}"/>
              </a:ext>
            </a:extLst>
          </p:cNvPr>
          <p:cNvSpPr txBox="1"/>
          <p:nvPr/>
        </p:nvSpPr>
        <p:spPr>
          <a:xfrm>
            <a:off x="1924592" y="794453"/>
            <a:ext cx="2954485" cy="32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400" dirty="0"/>
          </a:p>
        </p:txBody>
      </p:sp>
      <p:cxnSp>
        <p:nvCxnSpPr>
          <p:cNvPr id="26" name="Google Shape;243;p16">
            <a:extLst>
              <a:ext uri="{FF2B5EF4-FFF2-40B4-BE49-F238E27FC236}">
                <a16:creationId xmlns:a16="http://schemas.microsoft.com/office/drawing/2014/main" id="{602AD98B-7018-55AC-F883-020C95FCF07E}"/>
              </a:ext>
            </a:extLst>
          </p:cNvPr>
          <p:cNvCxnSpPr>
            <a:cxnSpLocks/>
          </p:cNvCxnSpPr>
          <p:nvPr/>
        </p:nvCxnSpPr>
        <p:spPr>
          <a:xfrm>
            <a:off x="2055073" y="1323322"/>
            <a:ext cx="4134763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9614684-C18F-5D7A-E423-5CD65BC5894D}"/>
                  </a:ext>
                </a:extLst>
              </p14:cNvPr>
              <p14:cNvContentPartPr/>
              <p14:nvPr/>
            </p14:nvContentPartPr>
            <p14:xfrm>
              <a:off x="2198910" y="2173723"/>
              <a:ext cx="3699000" cy="305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9614684-C18F-5D7A-E423-5CD65BC589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2914" y="2137680"/>
                <a:ext cx="3770633" cy="377005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Google Shape;253;p16">
            <a:extLst>
              <a:ext uri="{FF2B5EF4-FFF2-40B4-BE49-F238E27FC236}">
                <a16:creationId xmlns:a16="http://schemas.microsoft.com/office/drawing/2014/main" id="{A1A027E7-FB7D-C36C-A83A-BCC5B8608037}"/>
              </a:ext>
            </a:extLst>
          </p:cNvPr>
          <p:cNvSpPr/>
          <p:nvPr/>
        </p:nvSpPr>
        <p:spPr>
          <a:xfrm>
            <a:off x="5860362" y="2303723"/>
            <a:ext cx="1617823" cy="1177532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254;p16">
            <a:extLst>
              <a:ext uri="{FF2B5EF4-FFF2-40B4-BE49-F238E27FC236}">
                <a16:creationId xmlns:a16="http://schemas.microsoft.com/office/drawing/2014/main" id="{0828587F-A9CE-7AC0-8661-E82F4A00D6D3}"/>
              </a:ext>
            </a:extLst>
          </p:cNvPr>
          <p:cNvSpPr txBox="1"/>
          <p:nvPr/>
        </p:nvSpPr>
        <p:spPr>
          <a:xfrm>
            <a:off x="5787417" y="2563034"/>
            <a:ext cx="1763713" cy="74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ACK or NAK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271;p16">
            <a:extLst>
              <a:ext uri="{FF2B5EF4-FFF2-40B4-BE49-F238E27FC236}">
                <a16:creationId xmlns:a16="http://schemas.microsoft.com/office/drawing/2014/main" id="{DC132A6B-B319-54DB-C475-7C5CDEEBBC0E}"/>
              </a:ext>
            </a:extLst>
          </p:cNvPr>
          <p:cNvSpPr txBox="1"/>
          <p:nvPr/>
        </p:nvSpPr>
        <p:spPr>
          <a:xfrm>
            <a:off x="217710" y="4916637"/>
            <a:ext cx="19812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78036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2.0</a:t>
            </a:r>
          </a:p>
        </p:txBody>
      </p:sp>
      <p:sp>
        <p:nvSpPr>
          <p:cNvPr id="17" name="Google Shape;270;p16">
            <a:extLst>
              <a:ext uri="{FF2B5EF4-FFF2-40B4-BE49-F238E27FC236}">
                <a16:creationId xmlns:a16="http://schemas.microsoft.com/office/drawing/2014/main" id="{16E9D8F2-C1AA-6752-FDB4-44088BDCF90F}"/>
              </a:ext>
            </a:extLst>
          </p:cNvPr>
          <p:cNvSpPr txBox="1"/>
          <p:nvPr/>
        </p:nvSpPr>
        <p:spPr>
          <a:xfrm>
            <a:off x="25400" y="914446"/>
            <a:ext cx="1359984" cy="56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dirty="0"/>
          </a:p>
        </p:txBody>
      </p:sp>
      <p:sp>
        <p:nvSpPr>
          <p:cNvPr id="19" name="Google Shape;241;p16">
            <a:extLst>
              <a:ext uri="{FF2B5EF4-FFF2-40B4-BE49-F238E27FC236}">
                <a16:creationId xmlns:a16="http://schemas.microsoft.com/office/drawing/2014/main" id="{D8DDC86C-D390-C935-5575-97D0A96FC8FB}"/>
              </a:ext>
            </a:extLst>
          </p:cNvPr>
          <p:cNvSpPr/>
          <p:nvPr/>
        </p:nvSpPr>
        <p:spPr>
          <a:xfrm>
            <a:off x="744209" y="2208304"/>
            <a:ext cx="1723040" cy="1219548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42;p16">
            <a:extLst>
              <a:ext uri="{FF2B5EF4-FFF2-40B4-BE49-F238E27FC236}">
                <a16:creationId xmlns:a16="http://schemas.microsoft.com/office/drawing/2014/main" id="{7F759436-56E0-3062-DE86-41281B2CCE7B}"/>
              </a:ext>
            </a:extLst>
          </p:cNvPr>
          <p:cNvSpPr txBox="1"/>
          <p:nvPr/>
        </p:nvSpPr>
        <p:spPr>
          <a:xfrm>
            <a:off x="530914" y="2459117"/>
            <a:ext cx="2097615" cy="772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from appl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39;p16">
            <a:extLst>
              <a:ext uri="{FF2B5EF4-FFF2-40B4-BE49-F238E27FC236}">
                <a16:creationId xmlns:a16="http://schemas.microsoft.com/office/drawing/2014/main" id="{6840976F-60E7-1C0B-0B07-3856A27AE4F4}"/>
              </a:ext>
            </a:extLst>
          </p:cNvPr>
          <p:cNvSpPr txBox="1"/>
          <p:nvPr/>
        </p:nvSpPr>
        <p:spPr>
          <a:xfrm>
            <a:off x="1897605" y="1023284"/>
            <a:ext cx="4771669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make_pkt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(data, checksum)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/>
          </a:p>
        </p:txBody>
      </p:sp>
      <p:sp>
        <p:nvSpPr>
          <p:cNvPr id="25" name="Google Shape;240;p16">
            <a:extLst>
              <a:ext uri="{FF2B5EF4-FFF2-40B4-BE49-F238E27FC236}">
                <a16:creationId xmlns:a16="http://schemas.microsoft.com/office/drawing/2014/main" id="{339174CB-D1FF-559E-F470-48BC72541F1D}"/>
              </a:ext>
            </a:extLst>
          </p:cNvPr>
          <p:cNvSpPr txBox="1"/>
          <p:nvPr/>
        </p:nvSpPr>
        <p:spPr>
          <a:xfrm>
            <a:off x="1924592" y="794453"/>
            <a:ext cx="2954485" cy="32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400" dirty="0"/>
          </a:p>
        </p:txBody>
      </p:sp>
      <p:cxnSp>
        <p:nvCxnSpPr>
          <p:cNvPr id="26" name="Google Shape;243;p16">
            <a:extLst>
              <a:ext uri="{FF2B5EF4-FFF2-40B4-BE49-F238E27FC236}">
                <a16:creationId xmlns:a16="http://schemas.microsoft.com/office/drawing/2014/main" id="{602AD98B-7018-55AC-F883-020C95FCF07E}"/>
              </a:ext>
            </a:extLst>
          </p:cNvPr>
          <p:cNvCxnSpPr>
            <a:cxnSpLocks/>
          </p:cNvCxnSpPr>
          <p:nvPr/>
        </p:nvCxnSpPr>
        <p:spPr>
          <a:xfrm>
            <a:off x="2055073" y="1323322"/>
            <a:ext cx="4134763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9614684-C18F-5D7A-E423-5CD65BC5894D}"/>
                  </a:ext>
                </a:extLst>
              </p14:cNvPr>
              <p14:cNvContentPartPr/>
              <p14:nvPr/>
            </p14:nvContentPartPr>
            <p14:xfrm>
              <a:off x="2198910" y="2173723"/>
              <a:ext cx="3699000" cy="305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9614684-C18F-5D7A-E423-5CD65BC589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2914" y="2137680"/>
                <a:ext cx="3770633" cy="377005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Google Shape;253;p16">
            <a:extLst>
              <a:ext uri="{FF2B5EF4-FFF2-40B4-BE49-F238E27FC236}">
                <a16:creationId xmlns:a16="http://schemas.microsoft.com/office/drawing/2014/main" id="{A1A027E7-FB7D-C36C-A83A-BCC5B8608037}"/>
              </a:ext>
            </a:extLst>
          </p:cNvPr>
          <p:cNvSpPr/>
          <p:nvPr/>
        </p:nvSpPr>
        <p:spPr>
          <a:xfrm>
            <a:off x="5860362" y="2303723"/>
            <a:ext cx="1617823" cy="1177532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254;p16">
            <a:extLst>
              <a:ext uri="{FF2B5EF4-FFF2-40B4-BE49-F238E27FC236}">
                <a16:creationId xmlns:a16="http://schemas.microsoft.com/office/drawing/2014/main" id="{0828587F-A9CE-7AC0-8661-E82F4A00D6D3}"/>
              </a:ext>
            </a:extLst>
          </p:cNvPr>
          <p:cNvSpPr txBox="1"/>
          <p:nvPr/>
        </p:nvSpPr>
        <p:spPr>
          <a:xfrm>
            <a:off x="5787417" y="2563034"/>
            <a:ext cx="1763713" cy="74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ACK or NAK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271;p16">
            <a:extLst>
              <a:ext uri="{FF2B5EF4-FFF2-40B4-BE49-F238E27FC236}">
                <a16:creationId xmlns:a16="http://schemas.microsoft.com/office/drawing/2014/main" id="{DC132A6B-B319-54DB-C475-7C5CDEEBBC0E}"/>
              </a:ext>
            </a:extLst>
          </p:cNvPr>
          <p:cNvSpPr txBox="1"/>
          <p:nvPr/>
        </p:nvSpPr>
        <p:spPr>
          <a:xfrm>
            <a:off x="217710" y="4916637"/>
            <a:ext cx="19812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</a:t>
            </a:r>
            <a:endParaRPr sz="2800" dirty="0"/>
          </a:p>
        </p:txBody>
      </p:sp>
      <p:sp>
        <p:nvSpPr>
          <p:cNvPr id="6" name="Google Shape;241;p16">
            <a:extLst>
              <a:ext uri="{FF2B5EF4-FFF2-40B4-BE49-F238E27FC236}">
                <a16:creationId xmlns:a16="http://schemas.microsoft.com/office/drawing/2014/main" id="{18D80836-84DE-EB6B-1C5B-2A978F1CF314}"/>
              </a:ext>
            </a:extLst>
          </p:cNvPr>
          <p:cNvSpPr/>
          <p:nvPr/>
        </p:nvSpPr>
        <p:spPr>
          <a:xfrm>
            <a:off x="2446072" y="4499983"/>
            <a:ext cx="1723040" cy="1219548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42;p16">
            <a:extLst>
              <a:ext uri="{FF2B5EF4-FFF2-40B4-BE49-F238E27FC236}">
                <a16:creationId xmlns:a16="http://schemas.microsoft.com/office/drawing/2014/main" id="{67684081-ADA2-C8BA-4CDC-8EB96701083D}"/>
              </a:ext>
            </a:extLst>
          </p:cNvPr>
          <p:cNvSpPr txBox="1"/>
          <p:nvPr/>
        </p:nvSpPr>
        <p:spPr>
          <a:xfrm>
            <a:off x="2232777" y="4750796"/>
            <a:ext cx="2097615" cy="772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from below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208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2.0</a:t>
            </a:r>
          </a:p>
        </p:txBody>
      </p:sp>
      <p:sp>
        <p:nvSpPr>
          <p:cNvPr id="17" name="Google Shape;270;p16">
            <a:extLst>
              <a:ext uri="{FF2B5EF4-FFF2-40B4-BE49-F238E27FC236}">
                <a16:creationId xmlns:a16="http://schemas.microsoft.com/office/drawing/2014/main" id="{16E9D8F2-C1AA-6752-FDB4-44088BDCF90F}"/>
              </a:ext>
            </a:extLst>
          </p:cNvPr>
          <p:cNvSpPr txBox="1"/>
          <p:nvPr/>
        </p:nvSpPr>
        <p:spPr>
          <a:xfrm>
            <a:off x="25400" y="914446"/>
            <a:ext cx="1359984" cy="56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dirty="0"/>
          </a:p>
        </p:txBody>
      </p:sp>
      <p:sp>
        <p:nvSpPr>
          <p:cNvPr id="19" name="Google Shape;241;p16">
            <a:extLst>
              <a:ext uri="{FF2B5EF4-FFF2-40B4-BE49-F238E27FC236}">
                <a16:creationId xmlns:a16="http://schemas.microsoft.com/office/drawing/2014/main" id="{D8DDC86C-D390-C935-5575-97D0A96FC8FB}"/>
              </a:ext>
            </a:extLst>
          </p:cNvPr>
          <p:cNvSpPr/>
          <p:nvPr/>
        </p:nvSpPr>
        <p:spPr>
          <a:xfrm>
            <a:off x="744209" y="2208304"/>
            <a:ext cx="1723040" cy="1219548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42;p16">
            <a:extLst>
              <a:ext uri="{FF2B5EF4-FFF2-40B4-BE49-F238E27FC236}">
                <a16:creationId xmlns:a16="http://schemas.microsoft.com/office/drawing/2014/main" id="{7F759436-56E0-3062-DE86-41281B2CCE7B}"/>
              </a:ext>
            </a:extLst>
          </p:cNvPr>
          <p:cNvSpPr txBox="1"/>
          <p:nvPr/>
        </p:nvSpPr>
        <p:spPr>
          <a:xfrm>
            <a:off x="530914" y="2459117"/>
            <a:ext cx="2097615" cy="772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from appl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39;p16">
            <a:extLst>
              <a:ext uri="{FF2B5EF4-FFF2-40B4-BE49-F238E27FC236}">
                <a16:creationId xmlns:a16="http://schemas.microsoft.com/office/drawing/2014/main" id="{6840976F-60E7-1C0B-0B07-3856A27AE4F4}"/>
              </a:ext>
            </a:extLst>
          </p:cNvPr>
          <p:cNvSpPr txBox="1"/>
          <p:nvPr/>
        </p:nvSpPr>
        <p:spPr>
          <a:xfrm>
            <a:off x="1897605" y="1023284"/>
            <a:ext cx="4771669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make_pkt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(data, checksum)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/>
          </a:p>
        </p:txBody>
      </p:sp>
      <p:sp>
        <p:nvSpPr>
          <p:cNvPr id="25" name="Google Shape;240;p16">
            <a:extLst>
              <a:ext uri="{FF2B5EF4-FFF2-40B4-BE49-F238E27FC236}">
                <a16:creationId xmlns:a16="http://schemas.microsoft.com/office/drawing/2014/main" id="{339174CB-D1FF-559E-F470-48BC72541F1D}"/>
              </a:ext>
            </a:extLst>
          </p:cNvPr>
          <p:cNvSpPr txBox="1"/>
          <p:nvPr/>
        </p:nvSpPr>
        <p:spPr>
          <a:xfrm>
            <a:off x="1924592" y="794453"/>
            <a:ext cx="2954485" cy="32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400" dirty="0"/>
          </a:p>
        </p:txBody>
      </p:sp>
      <p:cxnSp>
        <p:nvCxnSpPr>
          <p:cNvPr id="26" name="Google Shape;243;p16">
            <a:extLst>
              <a:ext uri="{FF2B5EF4-FFF2-40B4-BE49-F238E27FC236}">
                <a16:creationId xmlns:a16="http://schemas.microsoft.com/office/drawing/2014/main" id="{602AD98B-7018-55AC-F883-020C95FCF07E}"/>
              </a:ext>
            </a:extLst>
          </p:cNvPr>
          <p:cNvCxnSpPr>
            <a:cxnSpLocks/>
          </p:cNvCxnSpPr>
          <p:nvPr/>
        </p:nvCxnSpPr>
        <p:spPr>
          <a:xfrm>
            <a:off x="2055073" y="1323322"/>
            <a:ext cx="4134763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9614684-C18F-5D7A-E423-5CD65BC5894D}"/>
                  </a:ext>
                </a:extLst>
              </p14:cNvPr>
              <p14:cNvContentPartPr/>
              <p14:nvPr/>
            </p14:nvContentPartPr>
            <p14:xfrm>
              <a:off x="2198910" y="2173723"/>
              <a:ext cx="3699000" cy="305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9614684-C18F-5D7A-E423-5CD65BC589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2914" y="2137680"/>
                <a:ext cx="3770633" cy="377005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Google Shape;253;p16">
            <a:extLst>
              <a:ext uri="{FF2B5EF4-FFF2-40B4-BE49-F238E27FC236}">
                <a16:creationId xmlns:a16="http://schemas.microsoft.com/office/drawing/2014/main" id="{A1A027E7-FB7D-C36C-A83A-BCC5B8608037}"/>
              </a:ext>
            </a:extLst>
          </p:cNvPr>
          <p:cNvSpPr/>
          <p:nvPr/>
        </p:nvSpPr>
        <p:spPr>
          <a:xfrm>
            <a:off x="5860362" y="2303723"/>
            <a:ext cx="1617823" cy="1177532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254;p16">
            <a:extLst>
              <a:ext uri="{FF2B5EF4-FFF2-40B4-BE49-F238E27FC236}">
                <a16:creationId xmlns:a16="http://schemas.microsoft.com/office/drawing/2014/main" id="{0828587F-A9CE-7AC0-8661-E82F4A00D6D3}"/>
              </a:ext>
            </a:extLst>
          </p:cNvPr>
          <p:cNvSpPr txBox="1"/>
          <p:nvPr/>
        </p:nvSpPr>
        <p:spPr>
          <a:xfrm>
            <a:off x="5787417" y="2563034"/>
            <a:ext cx="1763713" cy="74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ACK or NAK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271;p16">
            <a:extLst>
              <a:ext uri="{FF2B5EF4-FFF2-40B4-BE49-F238E27FC236}">
                <a16:creationId xmlns:a16="http://schemas.microsoft.com/office/drawing/2014/main" id="{DC132A6B-B319-54DB-C475-7C5CDEEBBC0E}"/>
              </a:ext>
            </a:extLst>
          </p:cNvPr>
          <p:cNvSpPr txBox="1"/>
          <p:nvPr/>
        </p:nvSpPr>
        <p:spPr>
          <a:xfrm>
            <a:off x="217710" y="4916637"/>
            <a:ext cx="19812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</a:t>
            </a:r>
            <a:endParaRPr sz="2800" dirty="0"/>
          </a:p>
        </p:txBody>
      </p:sp>
      <p:sp>
        <p:nvSpPr>
          <p:cNvPr id="6" name="Google Shape;241;p16">
            <a:extLst>
              <a:ext uri="{FF2B5EF4-FFF2-40B4-BE49-F238E27FC236}">
                <a16:creationId xmlns:a16="http://schemas.microsoft.com/office/drawing/2014/main" id="{18D80836-84DE-EB6B-1C5B-2A978F1CF314}"/>
              </a:ext>
            </a:extLst>
          </p:cNvPr>
          <p:cNvSpPr/>
          <p:nvPr/>
        </p:nvSpPr>
        <p:spPr>
          <a:xfrm>
            <a:off x="2446072" y="4499983"/>
            <a:ext cx="1723040" cy="1219548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42;p16">
            <a:extLst>
              <a:ext uri="{FF2B5EF4-FFF2-40B4-BE49-F238E27FC236}">
                <a16:creationId xmlns:a16="http://schemas.microsoft.com/office/drawing/2014/main" id="{67684081-ADA2-C8BA-4CDC-8EB96701083D}"/>
              </a:ext>
            </a:extLst>
          </p:cNvPr>
          <p:cNvSpPr txBox="1"/>
          <p:nvPr/>
        </p:nvSpPr>
        <p:spPr>
          <a:xfrm>
            <a:off x="2232777" y="4750796"/>
            <a:ext cx="2097615" cy="772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from below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9A25500-D1C0-38B0-35E4-6E3BED7E3E84}"/>
                  </a:ext>
                </a:extLst>
              </p14:cNvPr>
              <p14:cNvContentPartPr/>
              <p14:nvPr/>
            </p14:nvContentPartPr>
            <p14:xfrm>
              <a:off x="2859320" y="3860373"/>
              <a:ext cx="1230480" cy="703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9A25500-D1C0-38B0-35E4-6E3BED7E3E8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50680" y="3851373"/>
                <a:ext cx="1248120" cy="7210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Google Shape;261;p16">
            <a:extLst>
              <a:ext uri="{FF2B5EF4-FFF2-40B4-BE49-F238E27FC236}">
                <a16:creationId xmlns:a16="http://schemas.microsoft.com/office/drawing/2014/main" id="{8F430511-4FA9-A8B9-EDF4-3DE0ADE6AC78}"/>
              </a:ext>
            </a:extLst>
          </p:cNvPr>
          <p:cNvSpPr txBox="1"/>
          <p:nvPr/>
        </p:nvSpPr>
        <p:spPr>
          <a:xfrm>
            <a:off x="4194565" y="4499983"/>
            <a:ext cx="2580344" cy="19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(NAK)</a:t>
            </a:r>
            <a:endParaRPr sz="2400" dirty="0"/>
          </a:p>
        </p:txBody>
      </p:sp>
      <p:sp>
        <p:nvSpPr>
          <p:cNvPr id="11" name="Google Shape;262;p16">
            <a:extLst>
              <a:ext uri="{FF2B5EF4-FFF2-40B4-BE49-F238E27FC236}">
                <a16:creationId xmlns:a16="http://schemas.microsoft.com/office/drawing/2014/main" id="{8FC84350-5D78-40FB-3462-95093041EE5C}"/>
              </a:ext>
            </a:extLst>
          </p:cNvPr>
          <p:cNvSpPr txBox="1"/>
          <p:nvPr/>
        </p:nvSpPr>
        <p:spPr>
          <a:xfrm>
            <a:off x="4135245" y="3839552"/>
            <a:ext cx="3104907" cy="399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rdt_rcv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&amp;&amp; corrupt(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/>
          </a:p>
        </p:txBody>
      </p:sp>
      <p:cxnSp>
        <p:nvCxnSpPr>
          <p:cNvPr id="12" name="Google Shape;243;p16">
            <a:extLst>
              <a:ext uri="{FF2B5EF4-FFF2-40B4-BE49-F238E27FC236}">
                <a16:creationId xmlns:a16="http://schemas.microsoft.com/office/drawing/2014/main" id="{C9571FEE-BFDD-020A-2BB8-B233FEF37CAF}"/>
              </a:ext>
            </a:extLst>
          </p:cNvPr>
          <p:cNvCxnSpPr>
            <a:cxnSpLocks/>
          </p:cNvCxnSpPr>
          <p:nvPr/>
        </p:nvCxnSpPr>
        <p:spPr>
          <a:xfrm>
            <a:off x="4194565" y="4563813"/>
            <a:ext cx="235863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951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84007-A96F-7787-D76E-6A5551BE2C23}"/>
              </a:ext>
            </a:extLst>
          </p:cNvPr>
          <p:cNvSpPr txBox="1"/>
          <p:nvPr/>
        </p:nvSpPr>
        <p:spPr>
          <a:xfrm>
            <a:off x="228600" y="152400"/>
            <a:ext cx="2196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Announcements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1642F-8FB4-2972-40B0-B9852C15D40F}"/>
              </a:ext>
            </a:extLst>
          </p:cNvPr>
          <p:cNvSpPr txBox="1"/>
          <p:nvPr/>
        </p:nvSpPr>
        <p:spPr>
          <a:xfrm>
            <a:off x="3505200" y="1143000"/>
            <a:ext cx="4115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PA1 Due </a:t>
            </a:r>
            <a:r>
              <a:rPr lang="en-US" sz="4000" b="1" dirty="0"/>
              <a:t>tonight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D77A37-E13A-6BB5-7B6A-C02E1E41C065}"/>
              </a:ext>
            </a:extLst>
          </p:cNvPr>
          <p:cNvSpPr txBox="1"/>
          <p:nvPr/>
        </p:nvSpPr>
        <p:spPr>
          <a:xfrm>
            <a:off x="685800" y="2606457"/>
            <a:ext cx="407355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Quiz 3 on Friday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SMTP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P2P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Transport Layer Intro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Reliable Data Transfer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05F07C-F190-803E-2277-01F121049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469800"/>
            <a:ext cx="7496472" cy="562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80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2.0</a:t>
            </a:r>
          </a:p>
        </p:txBody>
      </p:sp>
      <p:sp>
        <p:nvSpPr>
          <p:cNvPr id="17" name="Google Shape;270;p16">
            <a:extLst>
              <a:ext uri="{FF2B5EF4-FFF2-40B4-BE49-F238E27FC236}">
                <a16:creationId xmlns:a16="http://schemas.microsoft.com/office/drawing/2014/main" id="{16E9D8F2-C1AA-6752-FDB4-44088BDCF90F}"/>
              </a:ext>
            </a:extLst>
          </p:cNvPr>
          <p:cNvSpPr txBox="1"/>
          <p:nvPr/>
        </p:nvSpPr>
        <p:spPr>
          <a:xfrm>
            <a:off x="25400" y="914446"/>
            <a:ext cx="1359984" cy="56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dirty="0"/>
          </a:p>
        </p:txBody>
      </p:sp>
      <p:sp>
        <p:nvSpPr>
          <p:cNvPr id="19" name="Google Shape;241;p16">
            <a:extLst>
              <a:ext uri="{FF2B5EF4-FFF2-40B4-BE49-F238E27FC236}">
                <a16:creationId xmlns:a16="http://schemas.microsoft.com/office/drawing/2014/main" id="{D8DDC86C-D390-C935-5575-97D0A96FC8FB}"/>
              </a:ext>
            </a:extLst>
          </p:cNvPr>
          <p:cNvSpPr/>
          <p:nvPr/>
        </p:nvSpPr>
        <p:spPr>
          <a:xfrm>
            <a:off x="744209" y="2208304"/>
            <a:ext cx="1723040" cy="1219548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42;p16">
            <a:extLst>
              <a:ext uri="{FF2B5EF4-FFF2-40B4-BE49-F238E27FC236}">
                <a16:creationId xmlns:a16="http://schemas.microsoft.com/office/drawing/2014/main" id="{7F759436-56E0-3062-DE86-41281B2CCE7B}"/>
              </a:ext>
            </a:extLst>
          </p:cNvPr>
          <p:cNvSpPr txBox="1"/>
          <p:nvPr/>
        </p:nvSpPr>
        <p:spPr>
          <a:xfrm>
            <a:off x="530914" y="2459117"/>
            <a:ext cx="2097615" cy="772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from appl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39;p16">
            <a:extLst>
              <a:ext uri="{FF2B5EF4-FFF2-40B4-BE49-F238E27FC236}">
                <a16:creationId xmlns:a16="http://schemas.microsoft.com/office/drawing/2014/main" id="{6840976F-60E7-1C0B-0B07-3856A27AE4F4}"/>
              </a:ext>
            </a:extLst>
          </p:cNvPr>
          <p:cNvSpPr txBox="1"/>
          <p:nvPr/>
        </p:nvSpPr>
        <p:spPr>
          <a:xfrm>
            <a:off x="1897605" y="1023284"/>
            <a:ext cx="4771669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make_pkt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(data, checksum)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/>
          </a:p>
        </p:txBody>
      </p:sp>
      <p:sp>
        <p:nvSpPr>
          <p:cNvPr id="25" name="Google Shape;240;p16">
            <a:extLst>
              <a:ext uri="{FF2B5EF4-FFF2-40B4-BE49-F238E27FC236}">
                <a16:creationId xmlns:a16="http://schemas.microsoft.com/office/drawing/2014/main" id="{339174CB-D1FF-559E-F470-48BC72541F1D}"/>
              </a:ext>
            </a:extLst>
          </p:cNvPr>
          <p:cNvSpPr txBox="1"/>
          <p:nvPr/>
        </p:nvSpPr>
        <p:spPr>
          <a:xfrm>
            <a:off x="1924592" y="794453"/>
            <a:ext cx="2954485" cy="32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400" dirty="0"/>
          </a:p>
        </p:txBody>
      </p:sp>
      <p:cxnSp>
        <p:nvCxnSpPr>
          <p:cNvPr id="26" name="Google Shape;243;p16">
            <a:extLst>
              <a:ext uri="{FF2B5EF4-FFF2-40B4-BE49-F238E27FC236}">
                <a16:creationId xmlns:a16="http://schemas.microsoft.com/office/drawing/2014/main" id="{602AD98B-7018-55AC-F883-020C95FCF07E}"/>
              </a:ext>
            </a:extLst>
          </p:cNvPr>
          <p:cNvCxnSpPr>
            <a:cxnSpLocks/>
          </p:cNvCxnSpPr>
          <p:nvPr/>
        </p:nvCxnSpPr>
        <p:spPr>
          <a:xfrm>
            <a:off x="2055073" y="1323322"/>
            <a:ext cx="4134763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9614684-C18F-5D7A-E423-5CD65BC5894D}"/>
                  </a:ext>
                </a:extLst>
              </p14:cNvPr>
              <p14:cNvContentPartPr/>
              <p14:nvPr/>
            </p14:nvContentPartPr>
            <p14:xfrm>
              <a:off x="2198910" y="2173723"/>
              <a:ext cx="3699000" cy="305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9614684-C18F-5D7A-E423-5CD65BC589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2914" y="2137680"/>
                <a:ext cx="3770633" cy="377005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Google Shape;253;p16">
            <a:extLst>
              <a:ext uri="{FF2B5EF4-FFF2-40B4-BE49-F238E27FC236}">
                <a16:creationId xmlns:a16="http://schemas.microsoft.com/office/drawing/2014/main" id="{A1A027E7-FB7D-C36C-A83A-BCC5B8608037}"/>
              </a:ext>
            </a:extLst>
          </p:cNvPr>
          <p:cNvSpPr/>
          <p:nvPr/>
        </p:nvSpPr>
        <p:spPr>
          <a:xfrm>
            <a:off x="5860362" y="2303723"/>
            <a:ext cx="1617823" cy="1177532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254;p16">
            <a:extLst>
              <a:ext uri="{FF2B5EF4-FFF2-40B4-BE49-F238E27FC236}">
                <a16:creationId xmlns:a16="http://schemas.microsoft.com/office/drawing/2014/main" id="{0828587F-A9CE-7AC0-8661-E82F4A00D6D3}"/>
              </a:ext>
            </a:extLst>
          </p:cNvPr>
          <p:cNvSpPr txBox="1"/>
          <p:nvPr/>
        </p:nvSpPr>
        <p:spPr>
          <a:xfrm>
            <a:off x="5787417" y="2563034"/>
            <a:ext cx="1763713" cy="74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ACK or NAK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271;p16">
            <a:extLst>
              <a:ext uri="{FF2B5EF4-FFF2-40B4-BE49-F238E27FC236}">
                <a16:creationId xmlns:a16="http://schemas.microsoft.com/office/drawing/2014/main" id="{DC132A6B-B319-54DB-C475-7C5CDEEBBC0E}"/>
              </a:ext>
            </a:extLst>
          </p:cNvPr>
          <p:cNvSpPr txBox="1"/>
          <p:nvPr/>
        </p:nvSpPr>
        <p:spPr>
          <a:xfrm>
            <a:off x="217710" y="4916637"/>
            <a:ext cx="19812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</a:t>
            </a:r>
            <a:endParaRPr sz="2800" dirty="0"/>
          </a:p>
        </p:txBody>
      </p:sp>
      <p:sp>
        <p:nvSpPr>
          <p:cNvPr id="6" name="Google Shape;241;p16">
            <a:extLst>
              <a:ext uri="{FF2B5EF4-FFF2-40B4-BE49-F238E27FC236}">
                <a16:creationId xmlns:a16="http://schemas.microsoft.com/office/drawing/2014/main" id="{18D80836-84DE-EB6B-1C5B-2A978F1CF314}"/>
              </a:ext>
            </a:extLst>
          </p:cNvPr>
          <p:cNvSpPr/>
          <p:nvPr/>
        </p:nvSpPr>
        <p:spPr>
          <a:xfrm>
            <a:off x="2446072" y="4499983"/>
            <a:ext cx="1723040" cy="1219548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42;p16">
            <a:extLst>
              <a:ext uri="{FF2B5EF4-FFF2-40B4-BE49-F238E27FC236}">
                <a16:creationId xmlns:a16="http://schemas.microsoft.com/office/drawing/2014/main" id="{67684081-ADA2-C8BA-4CDC-8EB96701083D}"/>
              </a:ext>
            </a:extLst>
          </p:cNvPr>
          <p:cNvSpPr txBox="1"/>
          <p:nvPr/>
        </p:nvSpPr>
        <p:spPr>
          <a:xfrm>
            <a:off x="2232777" y="4750796"/>
            <a:ext cx="2097615" cy="772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from below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9A25500-D1C0-38B0-35E4-6E3BED7E3E84}"/>
                  </a:ext>
                </a:extLst>
              </p14:cNvPr>
              <p14:cNvContentPartPr/>
              <p14:nvPr/>
            </p14:nvContentPartPr>
            <p14:xfrm>
              <a:off x="2859320" y="3860373"/>
              <a:ext cx="1230480" cy="703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9A25500-D1C0-38B0-35E4-6E3BED7E3E8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50320" y="3851373"/>
                <a:ext cx="1248120" cy="7210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Google Shape;261;p16">
            <a:extLst>
              <a:ext uri="{FF2B5EF4-FFF2-40B4-BE49-F238E27FC236}">
                <a16:creationId xmlns:a16="http://schemas.microsoft.com/office/drawing/2014/main" id="{8F430511-4FA9-A8B9-EDF4-3DE0ADE6AC78}"/>
              </a:ext>
            </a:extLst>
          </p:cNvPr>
          <p:cNvSpPr txBox="1"/>
          <p:nvPr/>
        </p:nvSpPr>
        <p:spPr>
          <a:xfrm>
            <a:off x="4194565" y="4499983"/>
            <a:ext cx="2580344" cy="19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(NAK)</a:t>
            </a:r>
            <a:endParaRPr sz="2400" dirty="0"/>
          </a:p>
        </p:txBody>
      </p:sp>
      <p:sp>
        <p:nvSpPr>
          <p:cNvPr id="11" name="Google Shape;262;p16">
            <a:extLst>
              <a:ext uri="{FF2B5EF4-FFF2-40B4-BE49-F238E27FC236}">
                <a16:creationId xmlns:a16="http://schemas.microsoft.com/office/drawing/2014/main" id="{8FC84350-5D78-40FB-3462-95093041EE5C}"/>
              </a:ext>
            </a:extLst>
          </p:cNvPr>
          <p:cNvSpPr txBox="1"/>
          <p:nvPr/>
        </p:nvSpPr>
        <p:spPr>
          <a:xfrm>
            <a:off x="4135245" y="3839552"/>
            <a:ext cx="3104907" cy="399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rdt_rcv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&amp;&amp; corrupt(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/>
          </a:p>
        </p:txBody>
      </p:sp>
      <p:cxnSp>
        <p:nvCxnSpPr>
          <p:cNvPr id="12" name="Google Shape;243;p16">
            <a:extLst>
              <a:ext uri="{FF2B5EF4-FFF2-40B4-BE49-F238E27FC236}">
                <a16:creationId xmlns:a16="http://schemas.microsoft.com/office/drawing/2014/main" id="{C9571FEE-BFDD-020A-2BB8-B233FEF37CAF}"/>
              </a:ext>
            </a:extLst>
          </p:cNvPr>
          <p:cNvCxnSpPr>
            <a:cxnSpLocks/>
          </p:cNvCxnSpPr>
          <p:nvPr/>
        </p:nvCxnSpPr>
        <p:spPr>
          <a:xfrm>
            <a:off x="4194565" y="4563813"/>
            <a:ext cx="235863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CB2F67A-E814-E161-E8F7-63E1E97F54F4}"/>
                  </a:ext>
                </a:extLst>
              </p14:cNvPr>
              <p14:cNvContentPartPr/>
              <p14:nvPr/>
            </p14:nvContentPartPr>
            <p14:xfrm>
              <a:off x="2878040" y="5689533"/>
              <a:ext cx="974520" cy="7455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CB2F67A-E814-E161-E8F7-63E1E97F54F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69040" y="5680533"/>
                <a:ext cx="992160" cy="7632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Google Shape;258;p16">
            <a:extLst>
              <a:ext uri="{FF2B5EF4-FFF2-40B4-BE49-F238E27FC236}">
                <a16:creationId xmlns:a16="http://schemas.microsoft.com/office/drawing/2014/main" id="{05240B56-2F39-A91C-1D92-3FB0A44E743A}"/>
              </a:ext>
            </a:extLst>
          </p:cNvPr>
          <p:cNvSpPr txBox="1"/>
          <p:nvPr/>
        </p:nvSpPr>
        <p:spPr>
          <a:xfrm>
            <a:off x="4169112" y="5208598"/>
            <a:ext cx="3400447" cy="526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rdt_rcv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&amp;&amp;   !corrupt(</a:t>
            </a: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 dirty="0"/>
          </a:p>
        </p:txBody>
      </p:sp>
      <p:sp>
        <p:nvSpPr>
          <p:cNvPr id="15" name="Google Shape;259;p16">
            <a:extLst>
              <a:ext uri="{FF2B5EF4-FFF2-40B4-BE49-F238E27FC236}">
                <a16:creationId xmlns:a16="http://schemas.microsoft.com/office/drawing/2014/main" id="{1CC4D876-C670-BBE5-10F2-F0639F4526D0}"/>
              </a:ext>
            </a:extLst>
          </p:cNvPr>
          <p:cNvSpPr txBox="1"/>
          <p:nvPr/>
        </p:nvSpPr>
        <p:spPr>
          <a:xfrm>
            <a:off x="4169112" y="5662457"/>
            <a:ext cx="3579993" cy="464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= extract(packet)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deliver_data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(ACK)</a:t>
            </a:r>
            <a:endParaRPr sz="2000" dirty="0"/>
          </a:p>
        </p:txBody>
      </p:sp>
      <p:cxnSp>
        <p:nvCxnSpPr>
          <p:cNvPr id="16" name="Google Shape;243;p16">
            <a:extLst>
              <a:ext uri="{FF2B5EF4-FFF2-40B4-BE49-F238E27FC236}">
                <a16:creationId xmlns:a16="http://schemas.microsoft.com/office/drawing/2014/main" id="{07BEEEF6-F806-DA84-0182-49FF99D7D5B7}"/>
              </a:ext>
            </a:extLst>
          </p:cNvPr>
          <p:cNvCxnSpPr>
            <a:cxnSpLocks/>
          </p:cNvCxnSpPr>
          <p:nvPr/>
        </p:nvCxnSpPr>
        <p:spPr>
          <a:xfrm>
            <a:off x="4295281" y="5734854"/>
            <a:ext cx="2623561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1248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2.0</a:t>
            </a:r>
          </a:p>
        </p:txBody>
      </p:sp>
      <p:sp>
        <p:nvSpPr>
          <p:cNvPr id="17" name="Google Shape;270;p16">
            <a:extLst>
              <a:ext uri="{FF2B5EF4-FFF2-40B4-BE49-F238E27FC236}">
                <a16:creationId xmlns:a16="http://schemas.microsoft.com/office/drawing/2014/main" id="{16E9D8F2-C1AA-6752-FDB4-44088BDCF90F}"/>
              </a:ext>
            </a:extLst>
          </p:cNvPr>
          <p:cNvSpPr txBox="1"/>
          <p:nvPr/>
        </p:nvSpPr>
        <p:spPr>
          <a:xfrm>
            <a:off x="25400" y="914446"/>
            <a:ext cx="1359984" cy="56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dirty="0"/>
          </a:p>
        </p:txBody>
      </p:sp>
      <p:sp>
        <p:nvSpPr>
          <p:cNvPr id="19" name="Google Shape;241;p16">
            <a:extLst>
              <a:ext uri="{FF2B5EF4-FFF2-40B4-BE49-F238E27FC236}">
                <a16:creationId xmlns:a16="http://schemas.microsoft.com/office/drawing/2014/main" id="{D8DDC86C-D390-C935-5575-97D0A96FC8FB}"/>
              </a:ext>
            </a:extLst>
          </p:cNvPr>
          <p:cNvSpPr/>
          <p:nvPr/>
        </p:nvSpPr>
        <p:spPr>
          <a:xfrm>
            <a:off x="744209" y="2208304"/>
            <a:ext cx="1723040" cy="1219548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42;p16">
            <a:extLst>
              <a:ext uri="{FF2B5EF4-FFF2-40B4-BE49-F238E27FC236}">
                <a16:creationId xmlns:a16="http://schemas.microsoft.com/office/drawing/2014/main" id="{7F759436-56E0-3062-DE86-41281B2CCE7B}"/>
              </a:ext>
            </a:extLst>
          </p:cNvPr>
          <p:cNvSpPr txBox="1"/>
          <p:nvPr/>
        </p:nvSpPr>
        <p:spPr>
          <a:xfrm>
            <a:off x="530914" y="2459117"/>
            <a:ext cx="2097615" cy="772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from appl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39;p16">
            <a:extLst>
              <a:ext uri="{FF2B5EF4-FFF2-40B4-BE49-F238E27FC236}">
                <a16:creationId xmlns:a16="http://schemas.microsoft.com/office/drawing/2014/main" id="{6840976F-60E7-1C0B-0B07-3856A27AE4F4}"/>
              </a:ext>
            </a:extLst>
          </p:cNvPr>
          <p:cNvSpPr txBox="1"/>
          <p:nvPr/>
        </p:nvSpPr>
        <p:spPr>
          <a:xfrm>
            <a:off x="1897605" y="1023284"/>
            <a:ext cx="4771669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make_pkt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(data, checksum)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/>
          </a:p>
        </p:txBody>
      </p:sp>
      <p:sp>
        <p:nvSpPr>
          <p:cNvPr id="25" name="Google Shape;240;p16">
            <a:extLst>
              <a:ext uri="{FF2B5EF4-FFF2-40B4-BE49-F238E27FC236}">
                <a16:creationId xmlns:a16="http://schemas.microsoft.com/office/drawing/2014/main" id="{339174CB-D1FF-559E-F470-48BC72541F1D}"/>
              </a:ext>
            </a:extLst>
          </p:cNvPr>
          <p:cNvSpPr txBox="1"/>
          <p:nvPr/>
        </p:nvSpPr>
        <p:spPr>
          <a:xfrm>
            <a:off x="1924592" y="794453"/>
            <a:ext cx="2954485" cy="32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400" dirty="0"/>
          </a:p>
        </p:txBody>
      </p:sp>
      <p:cxnSp>
        <p:nvCxnSpPr>
          <p:cNvPr id="26" name="Google Shape;243;p16">
            <a:extLst>
              <a:ext uri="{FF2B5EF4-FFF2-40B4-BE49-F238E27FC236}">
                <a16:creationId xmlns:a16="http://schemas.microsoft.com/office/drawing/2014/main" id="{602AD98B-7018-55AC-F883-020C95FCF07E}"/>
              </a:ext>
            </a:extLst>
          </p:cNvPr>
          <p:cNvCxnSpPr>
            <a:cxnSpLocks/>
          </p:cNvCxnSpPr>
          <p:nvPr/>
        </p:nvCxnSpPr>
        <p:spPr>
          <a:xfrm>
            <a:off x="2055073" y="1323322"/>
            <a:ext cx="4134763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9614684-C18F-5D7A-E423-5CD65BC5894D}"/>
                  </a:ext>
                </a:extLst>
              </p14:cNvPr>
              <p14:cNvContentPartPr/>
              <p14:nvPr/>
            </p14:nvContentPartPr>
            <p14:xfrm>
              <a:off x="2198910" y="2173723"/>
              <a:ext cx="3699000" cy="305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9614684-C18F-5D7A-E423-5CD65BC589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2914" y="2137680"/>
                <a:ext cx="3770633" cy="377005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Google Shape;253;p16">
            <a:extLst>
              <a:ext uri="{FF2B5EF4-FFF2-40B4-BE49-F238E27FC236}">
                <a16:creationId xmlns:a16="http://schemas.microsoft.com/office/drawing/2014/main" id="{A1A027E7-FB7D-C36C-A83A-BCC5B8608037}"/>
              </a:ext>
            </a:extLst>
          </p:cNvPr>
          <p:cNvSpPr/>
          <p:nvPr/>
        </p:nvSpPr>
        <p:spPr>
          <a:xfrm>
            <a:off x="5860362" y="2303723"/>
            <a:ext cx="1617823" cy="1177532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254;p16">
            <a:extLst>
              <a:ext uri="{FF2B5EF4-FFF2-40B4-BE49-F238E27FC236}">
                <a16:creationId xmlns:a16="http://schemas.microsoft.com/office/drawing/2014/main" id="{0828587F-A9CE-7AC0-8661-E82F4A00D6D3}"/>
              </a:ext>
            </a:extLst>
          </p:cNvPr>
          <p:cNvSpPr txBox="1"/>
          <p:nvPr/>
        </p:nvSpPr>
        <p:spPr>
          <a:xfrm>
            <a:off x="5787417" y="2563034"/>
            <a:ext cx="1763713" cy="74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ACK or NAK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271;p16">
            <a:extLst>
              <a:ext uri="{FF2B5EF4-FFF2-40B4-BE49-F238E27FC236}">
                <a16:creationId xmlns:a16="http://schemas.microsoft.com/office/drawing/2014/main" id="{DC132A6B-B319-54DB-C475-7C5CDEEBBC0E}"/>
              </a:ext>
            </a:extLst>
          </p:cNvPr>
          <p:cNvSpPr txBox="1"/>
          <p:nvPr/>
        </p:nvSpPr>
        <p:spPr>
          <a:xfrm>
            <a:off x="9698147" y="2789188"/>
            <a:ext cx="19812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</a:t>
            </a:r>
            <a:endParaRPr sz="2800" dirty="0"/>
          </a:p>
        </p:txBody>
      </p:sp>
      <p:sp>
        <p:nvSpPr>
          <p:cNvPr id="6" name="Google Shape;241;p16">
            <a:extLst>
              <a:ext uri="{FF2B5EF4-FFF2-40B4-BE49-F238E27FC236}">
                <a16:creationId xmlns:a16="http://schemas.microsoft.com/office/drawing/2014/main" id="{18D80836-84DE-EB6B-1C5B-2A978F1CF314}"/>
              </a:ext>
            </a:extLst>
          </p:cNvPr>
          <p:cNvSpPr/>
          <p:nvPr/>
        </p:nvSpPr>
        <p:spPr>
          <a:xfrm>
            <a:off x="7772892" y="4217838"/>
            <a:ext cx="1723040" cy="1219548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42;p16">
            <a:extLst>
              <a:ext uri="{FF2B5EF4-FFF2-40B4-BE49-F238E27FC236}">
                <a16:creationId xmlns:a16="http://schemas.microsoft.com/office/drawing/2014/main" id="{67684081-ADA2-C8BA-4CDC-8EB96701083D}"/>
              </a:ext>
            </a:extLst>
          </p:cNvPr>
          <p:cNvSpPr txBox="1"/>
          <p:nvPr/>
        </p:nvSpPr>
        <p:spPr>
          <a:xfrm>
            <a:off x="7559597" y="4468651"/>
            <a:ext cx="2097615" cy="772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from below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9A25500-D1C0-38B0-35E4-6E3BED7E3E84}"/>
                  </a:ext>
                </a:extLst>
              </p14:cNvPr>
              <p14:cNvContentPartPr/>
              <p14:nvPr/>
            </p14:nvContentPartPr>
            <p14:xfrm>
              <a:off x="8186140" y="3578228"/>
              <a:ext cx="1230480" cy="703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9A25500-D1C0-38B0-35E4-6E3BED7E3E8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77140" y="3569228"/>
                <a:ext cx="1248120" cy="7210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Google Shape;261;p16">
            <a:extLst>
              <a:ext uri="{FF2B5EF4-FFF2-40B4-BE49-F238E27FC236}">
                <a16:creationId xmlns:a16="http://schemas.microsoft.com/office/drawing/2014/main" id="{8F430511-4FA9-A8B9-EDF4-3DE0ADE6AC78}"/>
              </a:ext>
            </a:extLst>
          </p:cNvPr>
          <p:cNvSpPr txBox="1"/>
          <p:nvPr/>
        </p:nvSpPr>
        <p:spPr>
          <a:xfrm>
            <a:off x="9521385" y="4217838"/>
            <a:ext cx="2580344" cy="19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(NAK)</a:t>
            </a:r>
            <a:endParaRPr sz="2400" dirty="0"/>
          </a:p>
        </p:txBody>
      </p:sp>
      <p:sp>
        <p:nvSpPr>
          <p:cNvPr id="11" name="Google Shape;262;p16">
            <a:extLst>
              <a:ext uri="{FF2B5EF4-FFF2-40B4-BE49-F238E27FC236}">
                <a16:creationId xmlns:a16="http://schemas.microsoft.com/office/drawing/2014/main" id="{8FC84350-5D78-40FB-3462-95093041EE5C}"/>
              </a:ext>
            </a:extLst>
          </p:cNvPr>
          <p:cNvSpPr txBox="1"/>
          <p:nvPr/>
        </p:nvSpPr>
        <p:spPr>
          <a:xfrm>
            <a:off x="9454428" y="3489398"/>
            <a:ext cx="3104907" cy="399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rdt_rcv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&amp;&amp; corrupt(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/>
          </a:p>
        </p:txBody>
      </p:sp>
      <p:cxnSp>
        <p:nvCxnSpPr>
          <p:cNvPr id="12" name="Google Shape;243;p16">
            <a:extLst>
              <a:ext uri="{FF2B5EF4-FFF2-40B4-BE49-F238E27FC236}">
                <a16:creationId xmlns:a16="http://schemas.microsoft.com/office/drawing/2014/main" id="{C9571FEE-BFDD-020A-2BB8-B233FEF37CAF}"/>
              </a:ext>
            </a:extLst>
          </p:cNvPr>
          <p:cNvCxnSpPr>
            <a:cxnSpLocks/>
          </p:cNvCxnSpPr>
          <p:nvPr/>
        </p:nvCxnSpPr>
        <p:spPr>
          <a:xfrm>
            <a:off x="9521385" y="4281668"/>
            <a:ext cx="235863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CB2F67A-E814-E161-E8F7-63E1E97F54F4}"/>
                  </a:ext>
                </a:extLst>
              </p14:cNvPr>
              <p14:cNvContentPartPr/>
              <p14:nvPr/>
            </p14:nvContentPartPr>
            <p14:xfrm>
              <a:off x="8204860" y="5407388"/>
              <a:ext cx="974520" cy="7455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CB2F67A-E814-E161-E8F7-63E1E97F54F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95863" y="5398388"/>
                <a:ext cx="992153" cy="7632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Google Shape;258;p16">
            <a:extLst>
              <a:ext uri="{FF2B5EF4-FFF2-40B4-BE49-F238E27FC236}">
                <a16:creationId xmlns:a16="http://schemas.microsoft.com/office/drawing/2014/main" id="{05240B56-2F39-A91C-1D92-3FB0A44E743A}"/>
              </a:ext>
            </a:extLst>
          </p:cNvPr>
          <p:cNvSpPr txBox="1"/>
          <p:nvPr/>
        </p:nvSpPr>
        <p:spPr>
          <a:xfrm>
            <a:off x="9488295" y="4858444"/>
            <a:ext cx="3400447" cy="526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rdt_rcv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&amp;&amp;   !corrupt(</a:t>
            </a: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 dirty="0"/>
          </a:p>
        </p:txBody>
      </p:sp>
      <p:sp>
        <p:nvSpPr>
          <p:cNvPr id="15" name="Google Shape;259;p16">
            <a:extLst>
              <a:ext uri="{FF2B5EF4-FFF2-40B4-BE49-F238E27FC236}">
                <a16:creationId xmlns:a16="http://schemas.microsoft.com/office/drawing/2014/main" id="{1CC4D876-C670-BBE5-10F2-F0639F4526D0}"/>
              </a:ext>
            </a:extLst>
          </p:cNvPr>
          <p:cNvSpPr txBox="1"/>
          <p:nvPr/>
        </p:nvSpPr>
        <p:spPr>
          <a:xfrm>
            <a:off x="9520319" y="5477891"/>
            <a:ext cx="3579993" cy="464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= extract(packet)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deliver_data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(ACK)</a:t>
            </a:r>
            <a:endParaRPr sz="2000" dirty="0"/>
          </a:p>
        </p:txBody>
      </p:sp>
      <p:cxnSp>
        <p:nvCxnSpPr>
          <p:cNvPr id="16" name="Google Shape;243;p16">
            <a:extLst>
              <a:ext uri="{FF2B5EF4-FFF2-40B4-BE49-F238E27FC236}">
                <a16:creationId xmlns:a16="http://schemas.microsoft.com/office/drawing/2014/main" id="{07BEEEF6-F806-DA84-0182-49FF99D7D5B7}"/>
              </a:ext>
            </a:extLst>
          </p:cNvPr>
          <p:cNvCxnSpPr>
            <a:cxnSpLocks/>
          </p:cNvCxnSpPr>
          <p:nvPr/>
        </p:nvCxnSpPr>
        <p:spPr>
          <a:xfrm>
            <a:off x="9601200" y="5465607"/>
            <a:ext cx="2438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647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2.0</a:t>
            </a:r>
          </a:p>
        </p:txBody>
      </p:sp>
      <p:sp>
        <p:nvSpPr>
          <p:cNvPr id="17" name="Google Shape;270;p16">
            <a:extLst>
              <a:ext uri="{FF2B5EF4-FFF2-40B4-BE49-F238E27FC236}">
                <a16:creationId xmlns:a16="http://schemas.microsoft.com/office/drawing/2014/main" id="{16E9D8F2-C1AA-6752-FDB4-44088BDCF90F}"/>
              </a:ext>
            </a:extLst>
          </p:cNvPr>
          <p:cNvSpPr txBox="1"/>
          <p:nvPr/>
        </p:nvSpPr>
        <p:spPr>
          <a:xfrm>
            <a:off x="25400" y="914446"/>
            <a:ext cx="1359984" cy="56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dirty="0"/>
          </a:p>
        </p:txBody>
      </p:sp>
      <p:sp>
        <p:nvSpPr>
          <p:cNvPr id="19" name="Google Shape;241;p16">
            <a:extLst>
              <a:ext uri="{FF2B5EF4-FFF2-40B4-BE49-F238E27FC236}">
                <a16:creationId xmlns:a16="http://schemas.microsoft.com/office/drawing/2014/main" id="{D8DDC86C-D390-C935-5575-97D0A96FC8FB}"/>
              </a:ext>
            </a:extLst>
          </p:cNvPr>
          <p:cNvSpPr/>
          <p:nvPr/>
        </p:nvSpPr>
        <p:spPr>
          <a:xfrm>
            <a:off x="744209" y="2208304"/>
            <a:ext cx="1723040" cy="1219548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42;p16">
            <a:extLst>
              <a:ext uri="{FF2B5EF4-FFF2-40B4-BE49-F238E27FC236}">
                <a16:creationId xmlns:a16="http://schemas.microsoft.com/office/drawing/2014/main" id="{7F759436-56E0-3062-DE86-41281B2CCE7B}"/>
              </a:ext>
            </a:extLst>
          </p:cNvPr>
          <p:cNvSpPr txBox="1"/>
          <p:nvPr/>
        </p:nvSpPr>
        <p:spPr>
          <a:xfrm>
            <a:off x="530914" y="2459117"/>
            <a:ext cx="2097615" cy="772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from appl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39;p16">
            <a:extLst>
              <a:ext uri="{FF2B5EF4-FFF2-40B4-BE49-F238E27FC236}">
                <a16:creationId xmlns:a16="http://schemas.microsoft.com/office/drawing/2014/main" id="{6840976F-60E7-1C0B-0B07-3856A27AE4F4}"/>
              </a:ext>
            </a:extLst>
          </p:cNvPr>
          <p:cNvSpPr txBox="1"/>
          <p:nvPr/>
        </p:nvSpPr>
        <p:spPr>
          <a:xfrm>
            <a:off x="1897605" y="1023284"/>
            <a:ext cx="4771669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make_pkt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(data, checksum)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/>
          </a:p>
        </p:txBody>
      </p:sp>
      <p:sp>
        <p:nvSpPr>
          <p:cNvPr id="25" name="Google Shape;240;p16">
            <a:extLst>
              <a:ext uri="{FF2B5EF4-FFF2-40B4-BE49-F238E27FC236}">
                <a16:creationId xmlns:a16="http://schemas.microsoft.com/office/drawing/2014/main" id="{339174CB-D1FF-559E-F470-48BC72541F1D}"/>
              </a:ext>
            </a:extLst>
          </p:cNvPr>
          <p:cNvSpPr txBox="1"/>
          <p:nvPr/>
        </p:nvSpPr>
        <p:spPr>
          <a:xfrm>
            <a:off x="1924592" y="794453"/>
            <a:ext cx="2954485" cy="32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400" dirty="0"/>
          </a:p>
        </p:txBody>
      </p:sp>
      <p:cxnSp>
        <p:nvCxnSpPr>
          <p:cNvPr id="26" name="Google Shape;243;p16">
            <a:extLst>
              <a:ext uri="{FF2B5EF4-FFF2-40B4-BE49-F238E27FC236}">
                <a16:creationId xmlns:a16="http://schemas.microsoft.com/office/drawing/2014/main" id="{602AD98B-7018-55AC-F883-020C95FCF07E}"/>
              </a:ext>
            </a:extLst>
          </p:cNvPr>
          <p:cNvCxnSpPr>
            <a:cxnSpLocks/>
          </p:cNvCxnSpPr>
          <p:nvPr/>
        </p:nvCxnSpPr>
        <p:spPr>
          <a:xfrm>
            <a:off x="2055073" y="1323322"/>
            <a:ext cx="4134763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9614684-C18F-5D7A-E423-5CD65BC5894D}"/>
                  </a:ext>
                </a:extLst>
              </p14:cNvPr>
              <p14:cNvContentPartPr/>
              <p14:nvPr/>
            </p14:nvContentPartPr>
            <p14:xfrm>
              <a:off x="2198910" y="2173723"/>
              <a:ext cx="3699000" cy="305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9614684-C18F-5D7A-E423-5CD65BC589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2914" y="2137680"/>
                <a:ext cx="3770633" cy="377005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Google Shape;253;p16">
            <a:extLst>
              <a:ext uri="{FF2B5EF4-FFF2-40B4-BE49-F238E27FC236}">
                <a16:creationId xmlns:a16="http://schemas.microsoft.com/office/drawing/2014/main" id="{A1A027E7-FB7D-C36C-A83A-BCC5B8608037}"/>
              </a:ext>
            </a:extLst>
          </p:cNvPr>
          <p:cNvSpPr/>
          <p:nvPr/>
        </p:nvSpPr>
        <p:spPr>
          <a:xfrm>
            <a:off x="5860362" y="2303723"/>
            <a:ext cx="1617823" cy="1177532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254;p16">
            <a:extLst>
              <a:ext uri="{FF2B5EF4-FFF2-40B4-BE49-F238E27FC236}">
                <a16:creationId xmlns:a16="http://schemas.microsoft.com/office/drawing/2014/main" id="{0828587F-A9CE-7AC0-8661-E82F4A00D6D3}"/>
              </a:ext>
            </a:extLst>
          </p:cNvPr>
          <p:cNvSpPr txBox="1"/>
          <p:nvPr/>
        </p:nvSpPr>
        <p:spPr>
          <a:xfrm>
            <a:off x="5787417" y="2563034"/>
            <a:ext cx="1763713" cy="74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ACK or NAK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271;p16">
            <a:extLst>
              <a:ext uri="{FF2B5EF4-FFF2-40B4-BE49-F238E27FC236}">
                <a16:creationId xmlns:a16="http://schemas.microsoft.com/office/drawing/2014/main" id="{DC132A6B-B319-54DB-C475-7C5CDEEBBC0E}"/>
              </a:ext>
            </a:extLst>
          </p:cNvPr>
          <p:cNvSpPr txBox="1"/>
          <p:nvPr/>
        </p:nvSpPr>
        <p:spPr>
          <a:xfrm>
            <a:off x="9698147" y="2789188"/>
            <a:ext cx="19812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</a:t>
            </a:r>
            <a:endParaRPr sz="2800" dirty="0"/>
          </a:p>
        </p:txBody>
      </p:sp>
      <p:sp>
        <p:nvSpPr>
          <p:cNvPr id="6" name="Google Shape;241;p16">
            <a:extLst>
              <a:ext uri="{FF2B5EF4-FFF2-40B4-BE49-F238E27FC236}">
                <a16:creationId xmlns:a16="http://schemas.microsoft.com/office/drawing/2014/main" id="{18D80836-84DE-EB6B-1C5B-2A978F1CF314}"/>
              </a:ext>
            </a:extLst>
          </p:cNvPr>
          <p:cNvSpPr/>
          <p:nvPr/>
        </p:nvSpPr>
        <p:spPr>
          <a:xfrm>
            <a:off x="7772892" y="4217838"/>
            <a:ext cx="1723040" cy="1219548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42;p16">
            <a:extLst>
              <a:ext uri="{FF2B5EF4-FFF2-40B4-BE49-F238E27FC236}">
                <a16:creationId xmlns:a16="http://schemas.microsoft.com/office/drawing/2014/main" id="{67684081-ADA2-C8BA-4CDC-8EB96701083D}"/>
              </a:ext>
            </a:extLst>
          </p:cNvPr>
          <p:cNvSpPr txBox="1"/>
          <p:nvPr/>
        </p:nvSpPr>
        <p:spPr>
          <a:xfrm>
            <a:off x="7559597" y="4468651"/>
            <a:ext cx="2097615" cy="772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from below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9A25500-D1C0-38B0-35E4-6E3BED7E3E84}"/>
                  </a:ext>
                </a:extLst>
              </p14:cNvPr>
              <p14:cNvContentPartPr/>
              <p14:nvPr/>
            </p14:nvContentPartPr>
            <p14:xfrm>
              <a:off x="8186140" y="3578228"/>
              <a:ext cx="1230480" cy="703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9A25500-D1C0-38B0-35E4-6E3BED7E3E8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77140" y="3569228"/>
                <a:ext cx="1248120" cy="7210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Google Shape;261;p16">
            <a:extLst>
              <a:ext uri="{FF2B5EF4-FFF2-40B4-BE49-F238E27FC236}">
                <a16:creationId xmlns:a16="http://schemas.microsoft.com/office/drawing/2014/main" id="{8F430511-4FA9-A8B9-EDF4-3DE0ADE6AC78}"/>
              </a:ext>
            </a:extLst>
          </p:cNvPr>
          <p:cNvSpPr txBox="1"/>
          <p:nvPr/>
        </p:nvSpPr>
        <p:spPr>
          <a:xfrm>
            <a:off x="9521385" y="4217838"/>
            <a:ext cx="2580344" cy="19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(NAK)</a:t>
            </a:r>
            <a:endParaRPr sz="2400" dirty="0"/>
          </a:p>
        </p:txBody>
      </p:sp>
      <p:sp>
        <p:nvSpPr>
          <p:cNvPr id="11" name="Google Shape;262;p16">
            <a:extLst>
              <a:ext uri="{FF2B5EF4-FFF2-40B4-BE49-F238E27FC236}">
                <a16:creationId xmlns:a16="http://schemas.microsoft.com/office/drawing/2014/main" id="{8FC84350-5D78-40FB-3462-95093041EE5C}"/>
              </a:ext>
            </a:extLst>
          </p:cNvPr>
          <p:cNvSpPr txBox="1"/>
          <p:nvPr/>
        </p:nvSpPr>
        <p:spPr>
          <a:xfrm>
            <a:off x="9454428" y="3489398"/>
            <a:ext cx="3104907" cy="399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rdt_rcv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&amp;&amp; corrupt(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/>
          </a:p>
        </p:txBody>
      </p:sp>
      <p:cxnSp>
        <p:nvCxnSpPr>
          <p:cNvPr id="12" name="Google Shape;243;p16">
            <a:extLst>
              <a:ext uri="{FF2B5EF4-FFF2-40B4-BE49-F238E27FC236}">
                <a16:creationId xmlns:a16="http://schemas.microsoft.com/office/drawing/2014/main" id="{C9571FEE-BFDD-020A-2BB8-B233FEF37CAF}"/>
              </a:ext>
            </a:extLst>
          </p:cNvPr>
          <p:cNvCxnSpPr>
            <a:cxnSpLocks/>
          </p:cNvCxnSpPr>
          <p:nvPr/>
        </p:nvCxnSpPr>
        <p:spPr>
          <a:xfrm>
            <a:off x="9521385" y="4281668"/>
            <a:ext cx="235863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CB2F67A-E814-E161-E8F7-63E1E97F54F4}"/>
                  </a:ext>
                </a:extLst>
              </p14:cNvPr>
              <p14:cNvContentPartPr/>
              <p14:nvPr/>
            </p14:nvContentPartPr>
            <p14:xfrm>
              <a:off x="8204860" y="5407388"/>
              <a:ext cx="974520" cy="7455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CB2F67A-E814-E161-E8F7-63E1E97F54F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95863" y="5398388"/>
                <a:ext cx="992153" cy="7632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Google Shape;258;p16">
            <a:extLst>
              <a:ext uri="{FF2B5EF4-FFF2-40B4-BE49-F238E27FC236}">
                <a16:creationId xmlns:a16="http://schemas.microsoft.com/office/drawing/2014/main" id="{05240B56-2F39-A91C-1D92-3FB0A44E743A}"/>
              </a:ext>
            </a:extLst>
          </p:cNvPr>
          <p:cNvSpPr txBox="1"/>
          <p:nvPr/>
        </p:nvSpPr>
        <p:spPr>
          <a:xfrm>
            <a:off x="9488295" y="4858444"/>
            <a:ext cx="3400447" cy="526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rdt_rcv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&amp;&amp;   !corrupt(</a:t>
            </a: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 dirty="0"/>
          </a:p>
        </p:txBody>
      </p:sp>
      <p:sp>
        <p:nvSpPr>
          <p:cNvPr id="15" name="Google Shape;259;p16">
            <a:extLst>
              <a:ext uri="{FF2B5EF4-FFF2-40B4-BE49-F238E27FC236}">
                <a16:creationId xmlns:a16="http://schemas.microsoft.com/office/drawing/2014/main" id="{1CC4D876-C670-BBE5-10F2-F0639F4526D0}"/>
              </a:ext>
            </a:extLst>
          </p:cNvPr>
          <p:cNvSpPr txBox="1"/>
          <p:nvPr/>
        </p:nvSpPr>
        <p:spPr>
          <a:xfrm>
            <a:off x="9520319" y="5477891"/>
            <a:ext cx="3579993" cy="464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= extract(packet)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deliver_data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(ACK)</a:t>
            </a:r>
            <a:endParaRPr sz="2000" dirty="0"/>
          </a:p>
        </p:txBody>
      </p:sp>
      <p:cxnSp>
        <p:nvCxnSpPr>
          <p:cNvPr id="16" name="Google Shape;243;p16">
            <a:extLst>
              <a:ext uri="{FF2B5EF4-FFF2-40B4-BE49-F238E27FC236}">
                <a16:creationId xmlns:a16="http://schemas.microsoft.com/office/drawing/2014/main" id="{07BEEEF6-F806-DA84-0182-49FF99D7D5B7}"/>
              </a:ext>
            </a:extLst>
          </p:cNvPr>
          <p:cNvCxnSpPr>
            <a:cxnSpLocks/>
          </p:cNvCxnSpPr>
          <p:nvPr/>
        </p:nvCxnSpPr>
        <p:spPr>
          <a:xfrm>
            <a:off x="9601200" y="5465607"/>
            <a:ext cx="2438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249;p16">
            <a:extLst>
              <a:ext uri="{FF2B5EF4-FFF2-40B4-BE49-F238E27FC236}">
                <a16:creationId xmlns:a16="http://schemas.microsoft.com/office/drawing/2014/main" id="{934FB0CD-293F-EB28-8C8B-BC6A73D1F9EC}"/>
              </a:ext>
            </a:extLst>
          </p:cNvPr>
          <p:cNvSpPr txBox="1"/>
          <p:nvPr/>
        </p:nvSpPr>
        <p:spPr>
          <a:xfrm>
            <a:off x="7312954" y="1914639"/>
            <a:ext cx="1763713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</p:txBody>
      </p:sp>
      <p:sp>
        <p:nvSpPr>
          <p:cNvPr id="27" name="Google Shape;250;p16">
            <a:extLst>
              <a:ext uri="{FF2B5EF4-FFF2-40B4-BE49-F238E27FC236}">
                <a16:creationId xmlns:a16="http://schemas.microsoft.com/office/drawing/2014/main" id="{9D9B7CF0-7072-3A5A-FD40-4DE2437F32FD}"/>
              </a:ext>
            </a:extLst>
          </p:cNvPr>
          <p:cNvSpPr txBox="1"/>
          <p:nvPr/>
        </p:nvSpPr>
        <p:spPr>
          <a:xfrm>
            <a:off x="7241222" y="968137"/>
            <a:ext cx="3298426" cy="473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rdt_rcv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&amp;&amp;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isNAK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/>
          </a:p>
        </p:txBody>
      </p:sp>
      <p:cxnSp>
        <p:nvCxnSpPr>
          <p:cNvPr id="29" name="Google Shape;243;p16">
            <a:extLst>
              <a:ext uri="{FF2B5EF4-FFF2-40B4-BE49-F238E27FC236}">
                <a16:creationId xmlns:a16="http://schemas.microsoft.com/office/drawing/2014/main" id="{E5B32D3E-BAA6-C271-9308-8564FDF0417F}"/>
              </a:ext>
            </a:extLst>
          </p:cNvPr>
          <p:cNvCxnSpPr>
            <a:cxnSpLocks/>
          </p:cNvCxnSpPr>
          <p:nvPr/>
        </p:nvCxnSpPr>
        <p:spPr>
          <a:xfrm>
            <a:off x="7335909" y="1828341"/>
            <a:ext cx="4134763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C2864C8-2FC8-64C2-B303-B9BEA0AEB4BA}"/>
              </a:ext>
            </a:extLst>
          </p:cNvPr>
          <p:cNvGrpSpPr/>
          <p:nvPr/>
        </p:nvGrpSpPr>
        <p:grpSpPr>
          <a:xfrm>
            <a:off x="7532853" y="2692227"/>
            <a:ext cx="4617000" cy="4140360"/>
            <a:chOff x="7532853" y="2692227"/>
            <a:chExt cx="4617000" cy="414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9472D88-864E-F99D-AFA4-6026E9DA8BFF}"/>
                    </a:ext>
                  </a:extLst>
                </p14:cNvPr>
                <p14:cNvContentPartPr/>
                <p14:nvPr/>
              </p14:nvContentPartPr>
              <p14:xfrm>
                <a:off x="7532853" y="2692227"/>
                <a:ext cx="4617000" cy="3984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9472D88-864E-F99D-AFA4-6026E9DA8BF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6853" y="2656227"/>
                  <a:ext cx="4688640" cy="40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13C0CF1-CC3D-C1FF-B2DA-AA4B60FE97D3}"/>
                    </a:ext>
                  </a:extLst>
                </p14:cNvPr>
                <p14:cNvContentPartPr/>
                <p14:nvPr/>
              </p14:nvContentPartPr>
              <p14:xfrm>
                <a:off x="7712493" y="6705147"/>
                <a:ext cx="9720" cy="127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13C0CF1-CC3D-C1FF-B2DA-AA4B60FE97D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76493" y="6669507"/>
                  <a:ext cx="81360" cy="19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111F486-251F-D14A-2ECA-4E8CE25D912F}"/>
                  </a:ext>
                </a:extLst>
              </p14:cNvPr>
              <p14:cNvContentPartPr/>
              <p14:nvPr/>
            </p14:nvContentPartPr>
            <p14:xfrm>
              <a:off x="7340253" y="2386587"/>
              <a:ext cx="941040" cy="6375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111F486-251F-D14A-2ECA-4E8CE25D912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31253" y="2377947"/>
                <a:ext cx="958680" cy="65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006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2.0</a:t>
            </a:r>
          </a:p>
        </p:txBody>
      </p:sp>
      <p:sp>
        <p:nvSpPr>
          <p:cNvPr id="17" name="Google Shape;270;p16">
            <a:extLst>
              <a:ext uri="{FF2B5EF4-FFF2-40B4-BE49-F238E27FC236}">
                <a16:creationId xmlns:a16="http://schemas.microsoft.com/office/drawing/2014/main" id="{16E9D8F2-C1AA-6752-FDB4-44088BDCF90F}"/>
              </a:ext>
            </a:extLst>
          </p:cNvPr>
          <p:cNvSpPr txBox="1"/>
          <p:nvPr/>
        </p:nvSpPr>
        <p:spPr>
          <a:xfrm>
            <a:off x="25400" y="914446"/>
            <a:ext cx="1359984" cy="56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dirty="0"/>
          </a:p>
        </p:txBody>
      </p:sp>
      <p:sp>
        <p:nvSpPr>
          <p:cNvPr id="19" name="Google Shape;241;p16">
            <a:extLst>
              <a:ext uri="{FF2B5EF4-FFF2-40B4-BE49-F238E27FC236}">
                <a16:creationId xmlns:a16="http://schemas.microsoft.com/office/drawing/2014/main" id="{D8DDC86C-D390-C935-5575-97D0A96FC8FB}"/>
              </a:ext>
            </a:extLst>
          </p:cNvPr>
          <p:cNvSpPr/>
          <p:nvPr/>
        </p:nvSpPr>
        <p:spPr>
          <a:xfrm>
            <a:off x="744209" y="2208304"/>
            <a:ext cx="1723040" cy="1219548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42;p16">
            <a:extLst>
              <a:ext uri="{FF2B5EF4-FFF2-40B4-BE49-F238E27FC236}">
                <a16:creationId xmlns:a16="http://schemas.microsoft.com/office/drawing/2014/main" id="{7F759436-56E0-3062-DE86-41281B2CCE7B}"/>
              </a:ext>
            </a:extLst>
          </p:cNvPr>
          <p:cNvSpPr txBox="1"/>
          <p:nvPr/>
        </p:nvSpPr>
        <p:spPr>
          <a:xfrm>
            <a:off x="530914" y="2459117"/>
            <a:ext cx="2097615" cy="772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from appl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39;p16">
            <a:extLst>
              <a:ext uri="{FF2B5EF4-FFF2-40B4-BE49-F238E27FC236}">
                <a16:creationId xmlns:a16="http://schemas.microsoft.com/office/drawing/2014/main" id="{6840976F-60E7-1C0B-0B07-3856A27AE4F4}"/>
              </a:ext>
            </a:extLst>
          </p:cNvPr>
          <p:cNvSpPr txBox="1"/>
          <p:nvPr/>
        </p:nvSpPr>
        <p:spPr>
          <a:xfrm>
            <a:off x="1897605" y="1023284"/>
            <a:ext cx="4771669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make_pkt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(data, checksum)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/>
          </a:p>
        </p:txBody>
      </p:sp>
      <p:sp>
        <p:nvSpPr>
          <p:cNvPr id="25" name="Google Shape;240;p16">
            <a:extLst>
              <a:ext uri="{FF2B5EF4-FFF2-40B4-BE49-F238E27FC236}">
                <a16:creationId xmlns:a16="http://schemas.microsoft.com/office/drawing/2014/main" id="{339174CB-D1FF-559E-F470-48BC72541F1D}"/>
              </a:ext>
            </a:extLst>
          </p:cNvPr>
          <p:cNvSpPr txBox="1"/>
          <p:nvPr/>
        </p:nvSpPr>
        <p:spPr>
          <a:xfrm>
            <a:off x="1924592" y="794453"/>
            <a:ext cx="2954485" cy="32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400" dirty="0"/>
          </a:p>
        </p:txBody>
      </p:sp>
      <p:cxnSp>
        <p:nvCxnSpPr>
          <p:cNvPr id="26" name="Google Shape;243;p16">
            <a:extLst>
              <a:ext uri="{FF2B5EF4-FFF2-40B4-BE49-F238E27FC236}">
                <a16:creationId xmlns:a16="http://schemas.microsoft.com/office/drawing/2014/main" id="{602AD98B-7018-55AC-F883-020C95FCF07E}"/>
              </a:ext>
            </a:extLst>
          </p:cNvPr>
          <p:cNvCxnSpPr>
            <a:cxnSpLocks/>
          </p:cNvCxnSpPr>
          <p:nvPr/>
        </p:nvCxnSpPr>
        <p:spPr>
          <a:xfrm>
            <a:off x="2055073" y="1323322"/>
            <a:ext cx="4134763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9614684-C18F-5D7A-E423-5CD65BC5894D}"/>
                  </a:ext>
                </a:extLst>
              </p14:cNvPr>
              <p14:cNvContentPartPr/>
              <p14:nvPr/>
            </p14:nvContentPartPr>
            <p14:xfrm>
              <a:off x="2198910" y="2173723"/>
              <a:ext cx="3699000" cy="305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9614684-C18F-5D7A-E423-5CD65BC589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2914" y="2137680"/>
                <a:ext cx="3770633" cy="377005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Google Shape;253;p16">
            <a:extLst>
              <a:ext uri="{FF2B5EF4-FFF2-40B4-BE49-F238E27FC236}">
                <a16:creationId xmlns:a16="http://schemas.microsoft.com/office/drawing/2014/main" id="{A1A027E7-FB7D-C36C-A83A-BCC5B8608037}"/>
              </a:ext>
            </a:extLst>
          </p:cNvPr>
          <p:cNvSpPr/>
          <p:nvPr/>
        </p:nvSpPr>
        <p:spPr>
          <a:xfrm>
            <a:off x="5860362" y="2303723"/>
            <a:ext cx="1617823" cy="1177532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254;p16">
            <a:extLst>
              <a:ext uri="{FF2B5EF4-FFF2-40B4-BE49-F238E27FC236}">
                <a16:creationId xmlns:a16="http://schemas.microsoft.com/office/drawing/2014/main" id="{0828587F-A9CE-7AC0-8661-E82F4A00D6D3}"/>
              </a:ext>
            </a:extLst>
          </p:cNvPr>
          <p:cNvSpPr txBox="1"/>
          <p:nvPr/>
        </p:nvSpPr>
        <p:spPr>
          <a:xfrm>
            <a:off x="5787417" y="2563034"/>
            <a:ext cx="1763713" cy="74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ACK or NAK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271;p16">
            <a:extLst>
              <a:ext uri="{FF2B5EF4-FFF2-40B4-BE49-F238E27FC236}">
                <a16:creationId xmlns:a16="http://schemas.microsoft.com/office/drawing/2014/main" id="{DC132A6B-B319-54DB-C475-7C5CDEEBBC0E}"/>
              </a:ext>
            </a:extLst>
          </p:cNvPr>
          <p:cNvSpPr txBox="1"/>
          <p:nvPr/>
        </p:nvSpPr>
        <p:spPr>
          <a:xfrm>
            <a:off x="9698147" y="2789188"/>
            <a:ext cx="19812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</a:t>
            </a:r>
            <a:endParaRPr sz="2800" dirty="0"/>
          </a:p>
        </p:txBody>
      </p:sp>
      <p:sp>
        <p:nvSpPr>
          <p:cNvPr id="6" name="Google Shape;241;p16">
            <a:extLst>
              <a:ext uri="{FF2B5EF4-FFF2-40B4-BE49-F238E27FC236}">
                <a16:creationId xmlns:a16="http://schemas.microsoft.com/office/drawing/2014/main" id="{18D80836-84DE-EB6B-1C5B-2A978F1CF314}"/>
              </a:ext>
            </a:extLst>
          </p:cNvPr>
          <p:cNvSpPr/>
          <p:nvPr/>
        </p:nvSpPr>
        <p:spPr>
          <a:xfrm>
            <a:off x="7772892" y="4217838"/>
            <a:ext cx="1723040" cy="1219548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42;p16">
            <a:extLst>
              <a:ext uri="{FF2B5EF4-FFF2-40B4-BE49-F238E27FC236}">
                <a16:creationId xmlns:a16="http://schemas.microsoft.com/office/drawing/2014/main" id="{67684081-ADA2-C8BA-4CDC-8EB96701083D}"/>
              </a:ext>
            </a:extLst>
          </p:cNvPr>
          <p:cNvSpPr txBox="1"/>
          <p:nvPr/>
        </p:nvSpPr>
        <p:spPr>
          <a:xfrm>
            <a:off x="7559597" y="4468651"/>
            <a:ext cx="2097615" cy="772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from below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9A25500-D1C0-38B0-35E4-6E3BED7E3E84}"/>
                  </a:ext>
                </a:extLst>
              </p14:cNvPr>
              <p14:cNvContentPartPr/>
              <p14:nvPr/>
            </p14:nvContentPartPr>
            <p14:xfrm>
              <a:off x="8186140" y="3578228"/>
              <a:ext cx="1230480" cy="703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9A25500-D1C0-38B0-35E4-6E3BED7E3E8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77140" y="3569228"/>
                <a:ext cx="1248120" cy="7210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Google Shape;261;p16">
            <a:extLst>
              <a:ext uri="{FF2B5EF4-FFF2-40B4-BE49-F238E27FC236}">
                <a16:creationId xmlns:a16="http://schemas.microsoft.com/office/drawing/2014/main" id="{8F430511-4FA9-A8B9-EDF4-3DE0ADE6AC78}"/>
              </a:ext>
            </a:extLst>
          </p:cNvPr>
          <p:cNvSpPr txBox="1"/>
          <p:nvPr/>
        </p:nvSpPr>
        <p:spPr>
          <a:xfrm>
            <a:off x="9521385" y="4217838"/>
            <a:ext cx="2580344" cy="19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(NAK)</a:t>
            </a:r>
            <a:endParaRPr sz="2400" dirty="0"/>
          </a:p>
        </p:txBody>
      </p:sp>
      <p:sp>
        <p:nvSpPr>
          <p:cNvPr id="11" name="Google Shape;262;p16">
            <a:extLst>
              <a:ext uri="{FF2B5EF4-FFF2-40B4-BE49-F238E27FC236}">
                <a16:creationId xmlns:a16="http://schemas.microsoft.com/office/drawing/2014/main" id="{8FC84350-5D78-40FB-3462-95093041EE5C}"/>
              </a:ext>
            </a:extLst>
          </p:cNvPr>
          <p:cNvSpPr txBox="1"/>
          <p:nvPr/>
        </p:nvSpPr>
        <p:spPr>
          <a:xfrm>
            <a:off x="9454428" y="3489398"/>
            <a:ext cx="3104907" cy="399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rdt_rcv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&amp;&amp; corrupt(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/>
          </a:p>
        </p:txBody>
      </p:sp>
      <p:cxnSp>
        <p:nvCxnSpPr>
          <p:cNvPr id="12" name="Google Shape;243;p16">
            <a:extLst>
              <a:ext uri="{FF2B5EF4-FFF2-40B4-BE49-F238E27FC236}">
                <a16:creationId xmlns:a16="http://schemas.microsoft.com/office/drawing/2014/main" id="{C9571FEE-BFDD-020A-2BB8-B233FEF37CAF}"/>
              </a:ext>
            </a:extLst>
          </p:cNvPr>
          <p:cNvCxnSpPr>
            <a:cxnSpLocks/>
          </p:cNvCxnSpPr>
          <p:nvPr/>
        </p:nvCxnSpPr>
        <p:spPr>
          <a:xfrm>
            <a:off x="9521385" y="4281668"/>
            <a:ext cx="235863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CB2F67A-E814-E161-E8F7-63E1E97F54F4}"/>
                  </a:ext>
                </a:extLst>
              </p14:cNvPr>
              <p14:cNvContentPartPr/>
              <p14:nvPr/>
            </p14:nvContentPartPr>
            <p14:xfrm>
              <a:off x="8204860" y="5407388"/>
              <a:ext cx="974520" cy="7455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CB2F67A-E814-E161-E8F7-63E1E97F54F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95863" y="5398388"/>
                <a:ext cx="992153" cy="7632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Google Shape;258;p16">
            <a:extLst>
              <a:ext uri="{FF2B5EF4-FFF2-40B4-BE49-F238E27FC236}">
                <a16:creationId xmlns:a16="http://schemas.microsoft.com/office/drawing/2014/main" id="{05240B56-2F39-A91C-1D92-3FB0A44E743A}"/>
              </a:ext>
            </a:extLst>
          </p:cNvPr>
          <p:cNvSpPr txBox="1"/>
          <p:nvPr/>
        </p:nvSpPr>
        <p:spPr>
          <a:xfrm>
            <a:off x="9488295" y="4858444"/>
            <a:ext cx="3400447" cy="526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rdt_rcv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&amp;&amp;   !corrupt(</a:t>
            </a: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 dirty="0"/>
          </a:p>
        </p:txBody>
      </p:sp>
      <p:sp>
        <p:nvSpPr>
          <p:cNvPr id="15" name="Google Shape;259;p16">
            <a:extLst>
              <a:ext uri="{FF2B5EF4-FFF2-40B4-BE49-F238E27FC236}">
                <a16:creationId xmlns:a16="http://schemas.microsoft.com/office/drawing/2014/main" id="{1CC4D876-C670-BBE5-10F2-F0639F4526D0}"/>
              </a:ext>
            </a:extLst>
          </p:cNvPr>
          <p:cNvSpPr txBox="1"/>
          <p:nvPr/>
        </p:nvSpPr>
        <p:spPr>
          <a:xfrm>
            <a:off x="9520319" y="5477891"/>
            <a:ext cx="3579993" cy="464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= extract(packet)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deliver_data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(ACK)</a:t>
            </a:r>
            <a:endParaRPr sz="2000" dirty="0"/>
          </a:p>
        </p:txBody>
      </p:sp>
      <p:cxnSp>
        <p:nvCxnSpPr>
          <p:cNvPr id="16" name="Google Shape;243;p16">
            <a:extLst>
              <a:ext uri="{FF2B5EF4-FFF2-40B4-BE49-F238E27FC236}">
                <a16:creationId xmlns:a16="http://schemas.microsoft.com/office/drawing/2014/main" id="{07BEEEF6-F806-DA84-0182-49FF99D7D5B7}"/>
              </a:ext>
            </a:extLst>
          </p:cNvPr>
          <p:cNvCxnSpPr>
            <a:cxnSpLocks/>
          </p:cNvCxnSpPr>
          <p:nvPr/>
        </p:nvCxnSpPr>
        <p:spPr>
          <a:xfrm>
            <a:off x="9601200" y="5465607"/>
            <a:ext cx="2438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249;p16">
            <a:extLst>
              <a:ext uri="{FF2B5EF4-FFF2-40B4-BE49-F238E27FC236}">
                <a16:creationId xmlns:a16="http://schemas.microsoft.com/office/drawing/2014/main" id="{934FB0CD-293F-EB28-8C8B-BC6A73D1F9EC}"/>
              </a:ext>
            </a:extLst>
          </p:cNvPr>
          <p:cNvSpPr txBox="1"/>
          <p:nvPr/>
        </p:nvSpPr>
        <p:spPr>
          <a:xfrm>
            <a:off x="7312954" y="1914639"/>
            <a:ext cx="1763713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</p:txBody>
      </p:sp>
      <p:sp>
        <p:nvSpPr>
          <p:cNvPr id="27" name="Google Shape;250;p16">
            <a:extLst>
              <a:ext uri="{FF2B5EF4-FFF2-40B4-BE49-F238E27FC236}">
                <a16:creationId xmlns:a16="http://schemas.microsoft.com/office/drawing/2014/main" id="{9D9B7CF0-7072-3A5A-FD40-4DE2437F32FD}"/>
              </a:ext>
            </a:extLst>
          </p:cNvPr>
          <p:cNvSpPr txBox="1"/>
          <p:nvPr/>
        </p:nvSpPr>
        <p:spPr>
          <a:xfrm>
            <a:off x="7241222" y="968137"/>
            <a:ext cx="3298426" cy="473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rdt_rcv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&amp;&amp;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isNAK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/>
          </a:p>
        </p:txBody>
      </p:sp>
      <p:cxnSp>
        <p:nvCxnSpPr>
          <p:cNvPr id="29" name="Google Shape;243;p16">
            <a:extLst>
              <a:ext uri="{FF2B5EF4-FFF2-40B4-BE49-F238E27FC236}">
                <a16:creationId xmlns:a16="http://schemas.microsoft.com/office/drawing/2014/main" id="{E5B32D3E-BAA6-C271-9308-8564FDF0417F}"/>
              </a:ext>
            </a:extLst>
          </p:cNvPr>
          <p:cNvCxnSpPr>
            <a:cxnSpLocks/>
          </p:cNvCxnSpPr>
          <p:nvPr/>
        </p:nvCxnSpPr>
        <p:spPr>
          <a:xfrm>
            <a:off x="7335909" y="1828341"/>
            <a:ext cx="2493891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C2864C8-2FC8-64C2-B303-B9BEA0AEB4BA}"/>
              </a:ext>
            </a:extLst>
          </p:cNvPr>
          <p:cNvGrpSpPr/>
          <p:nvPr/>
        </p:nvGrpSpPr>
        <p:grpSpPr>
          <a:xfrm>
            <a:off x="7532853" y="2692227"/>
            <a:ext cx="4617000" cy="4140360"/>
            <a:chOff x="7532853" y="2692227"/>
            <a:chExt cx="4617000" cy="414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9472D88-864E-F99D-AFA4-6026E9DA8BFF}"/>
                    </a:ext>
                  </a:extLst>
                </p14:cNvPr>
                <p14:cNvContentPartPr/>
                <p14:nvPr/>
              </p14:nvContentPartPr>
              <p14:xfrm>
                <a:off x="7532853" y="2692227"/>
                <a:ext cx="4617000" cy="3984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9472D88-864E-F99D-AFA4-6026E9DA8BF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6853" y="2656227"/>
                  <a:ext cx="4688640" cy="40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13C0CF1-CC3D-C1FF-B2DA-AA4B60FE97D3}"/>
                    </a:ext>
                  </a:extLst>
                </p14:cNvPr>
                <p14:cNvContentPartPr/>
                <p14:nvPr/>
              </p14:nvContentPartPr>
              <p14:xfrm>
                <a:off x="7712493" y="6705147"/>
                <a:ext cx="9720" cy="127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13C0CF1-CC3D-C1FF-B2DA-AA4B60FE97D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76493" y="6669045"/>
                  <a:ext cx="81360" cy="19928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111F486-251F-D14A-2ECA-4E8CE25D912F}"/>
                  </a:ext>
                </a:extLst>
              </p14:cNvPr>
              <p14:cNvContentPartPr/>
              <p14:nvPr/>
            </p14:nvContentPartPr>
            <p14:xfrm>
              <a:off x="7340253" y="2386587"/>
              <a:ext cx="941040" cy="6375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111F486-251F-D14A-2ECA-4E8CE25D912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31253" y="2377587"/>
                <a:ext cx="958680" cy="65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E2058AE-6A51-FB4B-A9EA-E1A2CEC333AC}"/>
                  </a:ext>
                </a:extLst>
              </p14:cNvPr>
              <p14:cNvContentPartPr/>
              <p14:nvPr/>
            </p14:nvContentPartPr>
            <p14:xfrm>
              <a:off x="2516253" y="2947827"/>
              <a:ext cx="3503880" cy="5245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E2058AE-6A51-FB4B-A9EA-E1A2CEC333A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80253" y="2911827"/>
                <a:ext cx="3575520" cy="59616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Google Shape;246;p16">
            <a:extLst>
              <a:ext uri="{FF2B5EF4-FFF2-40B4-BE49-F238E27FC236}">
                <a16:creationId xmlns:a16="http://schemas.microsoft.com/office/drawing/2014/main" id="{7369E6A1-C98E-C1DA-256D-3BE121618D45}"/>
              </a:ext>
            </a:extLst>
          </p:cNvPr>
          <p:cNvSpPr txBox="1"/>
          <p:nvPr/>
        </p:nvSpPr>
        <p:spPr>
          <a:xfrm>
            <a:off x="2552510" y="3474622"/>
            <a:ext cx="4610995" cy="21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rdt_rcv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&amp;&amp;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isACK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/>
          </a:p>
        </p:txBody>
      </p:sp>
      <p:cxnSp>
        <p:nvCxnSpPr>
          <p:cNvPr id="41" name="Google Shape;247;p16">
            <a:extLst>
              <a:ext uri="{FF2B5EF4-FFF2-40B4-BE49-F238E27FC236}">
                <a16:creationId xmlns:a16="http://schemas.microsoft.com/office/drawing/2014/main" id="{D7ED3F74-3373-17FC-4D9F-D671702588E9}"/>
              </a:ext>
            </a:extLst>
          </p:cNvPr>
          <p:cNvCxnSpPr>
            <a:cxnSpLocks/>
          </p:cNvCxnSpPr>
          <p:nvPr/>
        </p:nvCxnSpPr>
        <p:spPr>
          <a:xfrm>
            <a:off x="2625434" y="3962458"/>
            <a:ext cx="128736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256;p16">
            <a:extLst>
              <a:ext uri="{FF2B5EF4-FFF2-40B4-BE49-F238E27FC236}">
                <a16:creationId xmlns:a16="http://schemas.microsoft.com/office/drawing/2014/main" id="{A14EE196-7D0F-1218-238D-4A8DDA7956B3}"/>
              </a:ext>
            </a:extLst>
          </p:cNvPr>
          <p:cNvSpPr txBox="1"/>
          <p:nvPr/>
        </p:nvSpPr>
        <p:spPr>
          <a:xfrm>
            <a:off x="2586515" y="3899528"/>
            <a:ext cx="40039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endParaRPr sz="2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4F10499-660D-A7F7-3B98-478D113C6095}"/>
              </a:ext>
            </a:extLst>
          </p:cNvPr>
          <p:cNvSpPr txBox="1"/>
          <p:nvPr/>
        </p:nvSpPr>
        <p:spPr>
          <a:xfrm>
            <a:off x="717103" y="5549335"/>
            <a:ext cx="65997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lang="en-US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 = do no action, follow arrow to next state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14742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2.0</a:t>
            </a:r>
          </a:p>
        </p:txBody>
      </p:sp>
      <p:sp>
        <p:nvSpPr>
          <p:cNvPr id="17" name="Google Shape;270;p16">
            <a:extLst>
              <a:ext uri="{FF2B5EF4-FFF2-40B4-BE49-F238E27FC236}">
                <a16:creationId xmlns:a16="http://schemas.microsoft.com/office/drawing/2014/main" id="{16E9D8F2-C1AA-6752-FDB4-44088BDCF90F}"/>
              </a:ext>
            </a:extLst>
          </p:cNvPr>
          <p:cNvSpPr txBox="1"/>
          <p:nvPr/>
        </p:nvSpPr>
        <p:spPr>
          <a:xfrm>
            <a:off x="25400" y="914446"/>
            <a:ext cx="1359984" cy="56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dirty="0"/>
          </a:p>
        </p:txBody>
      </p:sp>
      <p:sp>
        <p:nvSpPr>
          <p:cNvPr id="19" name="Google Shape;241;p16">
            <a:extLst>
              <a:ext uri="{FF2B5EF4-FFF2-40B4-BE49-F238E27FC236}">
                <a16:creationId xmlns:a16="http://schemas.microsoft.com/office/drawing/2014/main" id="{D8DDC86C-D390-C935-5575-97D0A96FC8FB}"/>
              </a:ext>
            </a:extLst>
          </p:cNvPr>
          <p:cNvSpPr/>
          <p:nvPr/>
        </p:nvSpPr>
        <p:spPr>
          <a:xfrm>
            <a:off x="744209" y="2208304"/>
            <a:ext cx="1723040" cy="1219548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42;p16">
            <a:extLst>
              <a:ext uri="{FF2B5EF4-FFF2-40B4-BE49-F238E27FC236}">
                <a16:creationId xmlns:a16="http://schemas.microsoft.com/office/drawing/2014/main" id="{7F759436-56E0-3062-DE86-41281B2CCE7B}"/>
              </a:ext>
            </a:extLst>
          </p:cNvPr>
          <p:cNvSpPr txBox="1"/>
          <p:nvPr/>
        </p:nvSpPr>
        <p:spPr>
          <a:xfrm>
            <a:off x="530914" y="2459117"/>
            <a:ext cx="2097615" cy="772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from appl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39;p16">
            <a:extLst>
              <a:ext uri="{FF2B5EF4-FFF2-40B4-BE49-F238E27FC236}">
                <a16:creationId xmlns:a16="http://schemas.microsoft.com/office/drawing/2014/main" id="{6840976F-60E7-1C0B-0B07-3856A27AE4F4}"/>
              </a:ext>
            </a:extLst>
          </p:cNvPr>
          <p:cNvSpPr txBox="1"/>
          <p:nvPr/>
        </p:nvSpPr>
        <p:spPr>
          <a:xfrm>
            <a:off x="1897605" y="1023284"/>
            <a:ext cx="4771669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make_pkt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(data, checksum)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/>
          </a:p>
        </p:txBody>
      </p:sp>
      <p:sp>
        <p:nvSpPr>
          <p:cNvPr id="25" name="Google Shape;240;p16">
            <a:extLst>
              <a:ext uri="{FF2B5EF4-FFF2-40B4-BE49-F238E27FC236}">
                <a16:creationId xmlns:a16="http://schemas.microsoft.com/office/drawing/2014/main" id="{339174CB-D1FF-559E-F470-48BC72541F1D}"/>
              </a:ext>
            </a:extLst>
          </p:cNvPr>
          <p:cNvSpPr txBox="1"/>
          <p:nvPr/>
        </p:nvSpPr>
        <p:spPr>
          <a:xfrm>
            <a:off x="1924592" y="794453"/>
            <a:ext cx="2954485" cy="32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400" dirty="0"/>
          </a:p>
        </p:txBody>
      </p:sp>
      <p:cxnSp>
        <p:nvCxnSpPr>
          <p:cNvPr id="26" name="Google Shape;243;p16">
            <a:extLst>
              <a:ext uri="{FF2B5EF4-FFF2-40B4-BE49-F238E27FC236}">
                <a16:creationId xmlns:a16="http://schemas.microsoft.com/office/drawing/2014/main" id="{602AD98B-7018-55AC-F883-020C95FCF07E}"/>
              </a:ext>
            </a:extLst>
          </p:cNvPr>
          <p:cNvCxnSpPr>
            <a:cxnSpLocks/>
          </p:cNvCxnSpPr>
          <p:nvPr/>
        </p:nvCxnSpPr>
        <p:spPr>
          <a:xfrm>
            <a:off x="2055073" y="1323322"/>
            <a:ext cx="4134763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9614684-C18F-5D7A-E423-5CD65BC5894D}"/>
                  </a:ext>
                </a:extLst>
              </p14:cNvPr>
              <p14:cNvContentPartPr/>
              <p14:nvPr/>
            </p14:nvContentPartPr>
            <p14:xfrm>
              <a:off x="2198910" y="2173723"/>
              <a:ext cx="3699000" cy="305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9614684-C18F-5D7A-E423-5CD65BC589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2914" y="2137680"/>
                <a:ext cx="3770633" cy="377005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Google Shape;253;p16">
            <a:extLst>
              <a:ext uri="{FF2B5EF4-FFF2-40B4-BE49-F238E27FC236}">
                <a16:creationId xmlns:a16="http://schemas.microsoft.com/office/drawing/2014/main" id="{A1A027E7-FB7D-C36C-A83A-BCC5B8608037}"/>
              </a:ext>
            </a:extLst>
          </p:cNvPr>
          <p:cNvSpPr/>
          <p:nvPr/>
        </p:nvSpPr>
        <p:spPr>
          <a:xfrm>
            <a:off x="5860362" y="2303723"/>
            <a:ext cx="1617823" cy="1177532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254;p16">
            <a:extLst>
              <a:ext uri="{FF2B5EF4-FFF2-40B4-BE49-F238E27FC236}">
                <a16:creationId xmlns:a16="http://schemas.microsoft.com/office/drawing/2014/main" id="{0828587F-A9CE-7AC0-8661-E82F4A00D6D3}"/>
              </a:ext>
            </a:extLst>
          </p:cNvPr>
          <p:cNvSpPr txBox="1"/>
          <p:nvPr/>
        </p:nvSpPr>
        <p:spPr>
          <a:xfrm>
            <a:off x="5787417" y="2563034"/>
            <a:ext cx="1763713" cy="74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ACK or NAK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271;p16">
            <a:extLst>
              <a:ext uri="{FF2B5EF4-FFF2-40B4-BE49-F238E27FC236}">
                <a16:creationId xmlns:a16="http://schemas.microsoft.com/office/drawing/2014/main" id="{DC132A6B-B319-54DB-C475-7C5CDEEBBC0E}"/>
              </a:ext>
            </a:extLst>
          </p:cNvPr>
          <p:cNvSpPr txBox="1"/>
          <p:nvPr/>
        </p:nvSpPr>
        <p:spPr>
          <a:xfrm>
            <a:off x="9698147" y="2789188"/>
            <a:ext cx="19812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</a:t>
            </a:r>
            <a:endParaRPr sz="2800" dirty="0"/>
          </a:p>
        </p:txBody>
      </p:sp>
      <p:sp>
        <p:nvSpPr>
          <p:cNvPr id="6" name="Google Shape;241;p16">
            <a:extLst>
              <a:ext uri="{FF2B5EF4-FFF2-40B4-BE49-F238E27FC236}">
                <a16:creationId xmlns:a16="http://schemas.microsoft.com/office/drawing/2014/main" id="{18D80836-84DE-EB6B-1C5B-2A978F1CF314}"/>
              </a:ext>
            </a:extLst>
          </p:cNvPr>
          <p:cNvSpPr/>
          <p:nvPr/>
        </p:nvSpPr>
        <p:spPr>
          <a:xfrm>
            <a:off x="7772892" y="4217838"/>
            <a:ext cx="1723040" cy="1219548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42;p16">
            <a:extLst>
              <a:ext uri="{FF2B5EF4-FFF2-40B4-BE49-F238E27FC236}">
                <a16:creationId xmlns:a16="http://schemas.microsoft.com/office/drawing/2014/main" id="{67684081-ADA2-C8BA-4CDC-8EB96701083D}"/>
              </a:ext>
            </a:extLst>
          </p:cNvPr>
          <p:cNvSpPr txBox="1"/>
          <p:nvPr/>
        </p:nvSpPr>
        <p:spPr>
          <a:xfrm>
            <a:off x="7559597" y="4468651"/>
            <a:ext cx="2097615" cy="772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from below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9A25500-D1C0-38B0-35E4-6E3BED7E3E84}"/>
                  </a:ext>
                </a:extLst>
              </p14:cNvPr>
              <p14:cNvContentPartPr/>
              <p14:nvPr/>
            </p14:nvContentPartPr>
            <p14:xfrm>
              <a:off x="8186140" y="3578228"/>
              <a:ext cx="1230480" cy="703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9A25500-D1C0-38B0-35E4-6E3BED7E3E8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77140" y="3569228"/>
                <a:ext cx="1248120" cy="7210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Google Shape;261;p16">
            <a:extLst>
              <a:ext uri="{FF2B5EF4-FFF2-40B4-BE49-F238E27FC236}">
                <a16:creationId xmlns:a16="http://schemas.microsoft.com/office/drawing/2014/main" id="{8F430511-4FA9-A8B9-EDF4-3DE0ADE6AC78}"/>
              </a:ext>
            </a:extLst>
          </p:cNvPr>
          <p:cNvSpPr txBox="1"/>
          <p:nvPr/>
        </p:nvSpPr>
        <p:spPr>
          <a:xfrm>
            <a:off x="9521385" y="4217838"/>
            <a:ext cx="2580344" cy="19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(NAK)</a:t>
            </a:r>
            <a:endParaRPr sz="2400" dirty="0"/>
          </a:p>
        </p:txBody>
      </p:sp>
      <p:sp>
        <p:nvSpPr>
          <p:cNvPr id="11" name="Google Shape;262;p16">
            <a:extLst>
              <a:ext uri="{FF2B5EF4-FFF2-40B4-BE49-F238E27FC236}">
                <a16:creationId xmlns:a16="http://schemas.microsoft.com/office/drawing/2014/main" id="{8FC84350-5D78-40FB-3462-95093041EE5C}"/>
              </a:ext>
            </a:extLst>
          </p:cNvPr>
          <p:cNvSpPr txBox="1"/>
          <p:nvPr/>
        </p:nvSpPr>
        <p:spPr>
          <a:xfrm>
            <a:off x="9454428" y="3489398"/>
            <a:ext cx="3104907" cy="399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rdt_rcv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&amp;&amp; corrupt(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/>
          </a:p>
        </p:txBody>
      </p:sp>
      <p:cxnSp>
        <p:nvCxnSpPr>
          <p:cNvPr id="12" name="Google Shape;243;p16">
            <a:extLst>
              <a:ext uri="{FF2B5EF4-FFF2-40B4-BE49-F238E27FC236}">
                <a16:creationId xmlns:a16="http://schemas.microsoft.com/office/drawing/2014/main" id="{C9571FEE-BFDD-020A-2BB8-B233FEF37CAF}"/>
              </a:ext>
            </a:extLst>
          </p:cNvPr>
          <p:cNvCxnSpPr>
            <a:cxnSpLocks/>
          </p:cNvCxnSpPr>
          <p:nvPr/>
        </p:nvCxnSpPr>
        <p:spPr>
          <a:xfrm>
            <a:off x="9521385" y="4281668"/>
            <a:ext cx="235863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CB2F67A-E814-E161-E8F7-63E1E97F54F4}"/>
                  </a:ext>
                </a:extLst>
              </p14:cNvPr>
              <p14:cNvContentPartPr/>
              <p14:nvPr/>
            </p14:nvContentPartPr>
            <p14:xfrm>
              <a:off x="8204860" y="5407388"/>
              <a:ext cx="974520" cy="7455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CB2F67A-E814-E161-E8F7-63E1E97F54F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95863" y="5398388"/>
                <a:ext cx="992153" cy="7632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Google Shape;258;p16">
            <a:extLst>
              <a:ext uri="{FF2B5EF4-FFF2-40B4-BE49-F238E27FC236}">
                <a16:creationId xmlns:a16="http://schemas.microsoft.com/office/drawing/2014/main" id="{05240B56-2F39-A91C-1D92-3FB0A44E743A}"/>
              </a:ext>
            </a:extLst>
          </p:cNvPr>
          <p:cNvSpPr txBox="1"/>
          <p:nvPr/>
        </p:nvSpPr>
        <p:spPr>
          <a:xfrm>
            <a:off x="9488295" y="4858444"/>
            <a:ext cx="3400447" cy="526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rdt_rcv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&amp;&amp;   !corrupt(</a:t>
            </a: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 dirty="0"/>
          </a:p>
        </p:txBody>
      </p:sp>
      <p:sp>
        <p:nvSpPr>
          <p:cNvPr id="15" name="Google Shape;259;p16">
            <a:extLst>
              <a:ext uri="{FF2B5EF4-FFF2-40B4-BE49-F238E27FC236}">
                <a16:creationId xmlns:a16="http://schemas.microsoft.com/office/drawing/2014/main" id="{1CC4D876-C670-BBE5-10F2-F0639F4526D0}"/>
              </a:ext>
            </a:extLst>
          </p:cNvPr>
          <p:cNvSpPr txBox="1"/>
          <p:nvPr/>
        </p:nvSpPr>
        <p:spPr>
          <a:xfrm>
            <a:off x="9520319" y="5477891"/>
            <a:ext cx="3579993" cy="464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= extract(packet)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deliver_data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(ACK)</a:t>
            </a:r>
            <a:endParaRPr sz="2000" dirty="0"/>
          </a:p>
        </p:txBody>
      </p:sp>
      <p:cxnSp>
        <p:nvCxnSpPr>
          <p:cNvPr id="16" name="Google Shape;243;p16">
            <a:extLst>
              <a:ext uri="{FF2B5EF4-FFF2-40B4-BE49-F238E27FC236}">
                <a16:creationId xmlns:a16="http://schemas.microsoft.com/office/drawing/2014/main" id="{07BEEEF6-F806-DA84-0182-49FF99D7D5B7}"/>
              </a:ext>
            </a:extLst>
          </p:cNvPr>
          <p:cNvCxnSpPr>
            <a:cxnSpLocks/>
          </p:cNvCxnSpPr>
          <p:nvPr/>
        </p:nvCxnSpPr>
        <p:spPr>
          <a:xfrm>
            <a:off x="9601200" y="5465607"/>
            <a:ext cx="2438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249;p16">
            <a:extLst>
              <a:ext uri="{FF2B5EF4-FFF2-40B4-BE49-F238E27FC236}">
                <a16:creationId xmlns:a16="http://schemas.microsoft.com/office/drawing/2014/main" id="{934FB0CD-293F-EB28-8C8B-BC6A73D1F9EC}"/>
              </a:ext>
            </a:extLst>
          </p:cNvPr>
          <p:cNvSpPr txBox="1"/>
          <p:nvPr/>
        </p:nvSpPr>
        <p:spPr>
          <a:xfrm>
            <a:off x="7312954" y="1914639"/>
            <a:ext cx="1763713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</p:txBody>
      </p:sp>
      <p:sp>
        <p:nvSpPr>
          <p:cNvPr id="27" name="Google Shape;250;p16">
            <a:extLst>
              <a:ext uri="{FF2B5EF4-FFF2-40B4-BE49-F238E27FC236}">
                <a16:creationId xmlns:a16="http://schemas.microsoft.com/office/drawing/2014/main" id="{9D9B7CF0-7072-3A5A-FD40-4DE2437F32FD}"/>
              </a:ext>
            </a:extLst>
          </p:cNvPr>
          <p:cNvSpPr txBox="1"/>
          <p:nvPr/>
        </p:nvSpPr>
        <p:spPr>
          <a:xfrm>
            <a:off x="7241222" y="968137"/>
            <a:ext cx="3298426" cy="473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rdt_rcv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&amp;&amp;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isNAK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/>
          </a:p>
        </p:txBody>
      </p:sp>
      <p:cxnSp>
        <p:nvCxnSpPr>
          <p:cNvPr id="29" name="Google Shape;243;p16">
            <a:extLst>
              <a:ext uri="{FF2B5EF4-FFF2-40B4-BE49-F238E27FC236}">
                <a16:creationId xmlns:a16="http://schemas.microsoft.com/office/drawing/2014/main" id="{E5B32D3E-BAA6-C271-9308-8564FDF0417F}"/>
              </a:ext>
            </a:extLst>
          </p:cNvPr>
          <p:cNvCxnSpPr>
            <a:cxnSpLocks/>
          </p:cNvCxnSpPr>
          <p:nvPr/>
        </p:nvCxnSpPr>
        <p:spPr>
          <a:xfrm>
            <a:off x="7335909" y="1828341"/>
            <a:ext cx="2493891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C2864C8-2FC8-64C2-B303-B9BEA0AEB4BA}"/>
              </a:ext>
            </a:extLst>
          </p:cNvPr>
          <p:cNvGrpSpPr/>
          <p:nvPr/>
        </p:nvGrpSpPr>
        <p:grpSpPr>
          <a:xfrm>
            <a:off x="7532853" y="2692227"/>
            <a:ext cx="4617000" cy="4140360"/>
            <a:chOff x="7532853" y="2692227"/>
            <a:chExt cx="4617000" cy="414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9472D88-864E-F99D-AFA4-6026E9DA8BFF}"/>
                    </a:ext>
                  </a:extLst>
                </p14:cNvPr>
                <p14:cNvContentPartPr/>
                <p14:nvPr/>
              </p14:nvContentPartPr>
              <p14:xfrm>
                <a:off x="7532853" y="2692227"/>
                <a:ext cx="4617000" cy="3984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9472D88-864E-F99D-AFA4-6026E9DA8BF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6853" y="2656227"/>
                  <a:ext cx="4688640" cy="40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13C0CF1-CC3D-C1FF-B2DA-AA4B60FE97D3}"/>
                    </a:ext>
                  </a:extLst>
                </p14:cNvPr>
                <p14:cNvContentPartPr/>
                <p14:nvPr/>
              </p14:nvContentPartPr>
              <p14:xfrm>
                <a:off x="7712493" y="6705147"/>
                <a:ext cx="9720" cy="127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13C0CF1-CC3D-C1FF-B2DA-AA4B60FE97D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76493" y="6669045"/>
                  <a:ext cx="81360" cy="19928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111F486-251F-D14A-2ECA-4E8CE25D912F}"/>
                  </a:ext>
                </a:extLst>
              </p14:cNvPr>
              <p14:cNvContentPartPr/>
              <p14:nvPr/>
            </p14:nvContentPartPr>
            <p14:xfrm>
              <a:off x="7340253" y="2386587"/>
              <a:ext cx="941040" cy="6375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111F486-251F-D14A-2ECA-4E8CE25D912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31253" y="2377587"/>
                <a:ext cx="958680" cy="65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E2058AE-6A51-FB4B-A9EA-E1A2CEC333AC}"/>
                  </a:ext>
                </a:extLst>
              </p14:cNvPr>
              <p14:cNvContentPartPr/>
              <p14:nvPr/>
            </p14:nvContentPartPr>
            <p14:xfrm>
              <a:off x="2516253" y="2947827"/>
              <a:ext cx="3503880" cy="5245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E2058AE-6A51-FB4B-A9EA-E1A2CEC333A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80253" y="2911852"/>
                <a:ext cx="3575520" cy="596111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Google Shape;246;p16">
            <a:extLst>
              <a:ext uri="{FF2B5EF4-FFF2-40B4-BE49-F238E27FC236}">
                <a16:creationId xmlns:a16="http://schemas.microsoft.com/office/drawing/2014/main" id="{7369E6A1-C98E-C1DA-256D-3BE121618D45}"/>
              </a:ext>
            </a:extLst>
          </p:cNvPr>
          <p:cNvSpPr txBox="1"/>
          <p:nvPr/>
        </p:nvSpPr>
        <p:spPr>
          <a:xfrm>
            <a:off x="2552510" y="3474622"/>
            <a:ext cx="4610995" cy="21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rdt_rcv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&amp;&amp;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isACK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/>
          </a:p>
        </p:txBody>
      </p:sp>
      <p:cxnSp>
        <p:nvCxnSpPr>
          <p:cNvPr id="41" name="Google Shape;247;p16">
            <a:extLst>
              <a:ext uri="{FF2B5EF4-FFF2-40B4-BE49-F238E27FC236}">
                <a16:creationId xmlns:a16="http://schemas.microsoft.com/office/drawing/2014/main" id="{D7ED3F74-3373-17FC-4D9F-D671702588E9}"/>
              </a:ext>
            </a:extLst>
          </p:cNvPr>
          <p:cNvCxnSpPr>
            <a:cxnSpLocks/>
          </p:cNvCxnSpPr>
          <p:nvPr/>
        </p:nvCxnSpPr>
        <p:spPr>
          <a:xfrm>
            <a:off x="2625434" y="3962458"/>
            <a:ext cx="128736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256;p16">
            <a:extLst>
              <a:ext uri="{FF2B5EF4-FFF2-40B4-BE49-F238E27FC236}">
                <a16:creationId xmlns:a16="http://schemas.microsoft.com/office/drawing/2014/main" id="{A14EE196-7D0F-1218-238D-4A8DDA7956B3}"/>
              </a:ext>
            </a:extLst>
          </p:cNvPr>
          <p:cNvSpPr txBox="1"/>
          <p:nvPr/>
        </p:nvSpPr>
        <p:spPr>
          <a:xfrm>
            <a:off x="2586515" y="3899528"/>
            <a:ext cx="40039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endParaRPr sz="2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4F10499-660D-A7F7-3B98-478D113C6095}"/>
              </a:ext>
            </a:extLst>
          </p:cNvPr>
          <p:cNvSpPr txBox="1"/>
          <p:nvPr/>
        </p:nvSpPr>
        <p:spPr>
          <a:xfrm>
            <a:off x="717103" y="5549335"/>
            <a:ext cx="65997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lang="en-US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 = do no action, follow arrow to next state</a:t>
            </a:r>
            <a:endParaRPr lang="el-GR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2A7B6E-DF7F-B6C9-0F95-1A4542DC2BEA}"/>
              </a:ext>
            </a:extLst>
          </p:cNvPr>
          <p:cNvSpPr txBox="1"/>
          <p:nvPr/>
        </p:nvSpPr>
        <p:spPr>
          <a:xfrm>
            <a:off x="1948798" y="728390"/>
            <a:ext cx="6875428" cy="55092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What happens if ACK/NAK Corrupted?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3200" dirty="0">
                <a:sym typeface="Wingdings" panose="05000000000000000000" pitchFamily="2" charset="2"/>
              </a:rPr>
              <a:t>Duplicate delivery, or no retransmission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3200" dirty="0">
              <a:sym typeface="Wingdings" panose="05000000000000000000" pitchFamily="2" charset="2"/>
            </a:endParaRPr>
          </a:p>
          <a:p>
            <a:r>
              <a:rPr lang="en-US" sz="3200" dirty="0">
                <a:sym typeface="Wingdings" panose="05000000000000000000" pitchFamily="2" charset="2"/>
              </a:rPr>
              <a:t>Solution?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3200" dirty="0">
                <a:sym typeface="Wingdings" panose="05000000000000000000" pitchFamily="2" charset="2"/>
              </a:rPr>
              <a:t>Retransmit if CORRUPT packet received</a:t>
            </a:r>
          </a:p>
          <a:p>
            <a:endParaRPr lang="en-US" sz="3200" dirty="0">
              <a:sym typeface="Wingdings" panose="05000000000000000000" pitchFamily="2" charset="2"/>
            </a:endParaRPr>
          </a:p>
          <a:p>
            <a:r>
              <a:rPr lang="en-US" sz="3200" dirty="0">
                <a:sym typeface="Wingdings" panose="05000000000000000000" pitchFamily="2" charset="2"/>
              </a:rPr>
              <a:t>How to deal we duplicate Packets?</a:t>
            </a:r>
          </a:p>
          <a:p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>
                <a:highlight>
                  <a:srgbClr val="00FF00"/>
                </a:highlight>
                <a:sym typeface="Wingdings" panose="05000000000000000000" pitchFamily="2" charset="2"/>
              </a:rPr>
              <a:t>???</a:t>
            </a:r>
            <a:endParaRPr lang="en-US" sz="32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0625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2.0</a:t>
            </a:r>
          </a:p>
        </p:txBody>
      </p:sp>
      <p:sp>
        <p:nvSpPr>
          <p:cNvPr id="17" name="Google Shape;270;p16">
            <a:extLst>
              <a:ext uri="{FF2B5EF4-FFF2-40B4-BE49-F238E27FC236}">
                <a16:creationId xmlns:a16="http://schemas.microsoft.com/office/drawing/2014/main" id="{16E9D8F2-C1AA-6752-FDB4-44088BDCF90F}"/>
              </a:ext>
            </a:extLst>
          </p:cNvPr>
          <p:cNvSpPr txBox="1"/>
          <p:nvPr/>
        </p:nvSpPr>
        <p:spPr>
          <a:xfrm>
            <a:off x="25400" y="914446"/>
            <a:ext cx="1359984" cy="56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dirty="0"/>
          </a:p>
        </p:txBody>
      </p:sp>
      <p:sp>
        <p:nvSpPr>
          <p:cNvPr id="19" name="Google Shape;241;p16">
            <a:extLst>
              <a:ext uri="{FF2B5EF4-FFF2-40B4-BE49-F238E27FC236}">
                <a16:creationId xmlns:a16="http://schemas.microsoft.com/office/drawing/2014/main" id="{D8DDC86C-D390-C935-5575-97D0A96FC8FB}"/>
              </a:ext>
            </a:extLst>
          </p:cNvPr>
          <p:cNvSpPr/>
          <p:nvPr/>
        </p:nvSpPr>
        <p:spPr>
          <a:xfrm>
            <a:off x="744209" y="2208304"/>
            <a:ext cx="1723040" cy="1219548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42;p16">
            <a:extLst>
              <a:ext uri="{FF2B5EF4-FFF2-40B4-BE49-F238E27FC236}">
                <a16:creationId xmlns:a16="http://schemas.microsoft.com/office/drawing/2014/main" id="{7F759436-56E0-3062-DE86-41281B2CCE7B}"/>
              </a:ext>
            </a:extLst>
          </p:cNvPr>
          <p:cNvSpPr txBox="1"/>
          <p:nvPr/>
        </p:nvSpPr>
        <p:spPr>
          <a:xfrm>
            <a:off x="530914" y="2459117"/>
            <a:ext cx="2097615" cy="772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from appl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39;p16">
            <a:extLst>
              <a:ext uri="{FF2B5EF4-FFF2-40B4-BE49-F238E27FC236}">
                <a16:creationId xmlns:a16="http://schemas.microsoft.com/office/drawing/2014/main" id="{6840976F-60E7-1C0B-0B07-3856A27AE4F4}"/>
              </a:ext>
            </a:extLst>
          </p:cNvPr>
          <p:cNvSpPr txBox="1"/>
          <p:nvPr/>
        </p:nvSpPr>
        <p:spPr>
          <a:xfrm>
            <a:off x="1897605" y="1023284"/>
            <a:ext cx="4771669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make_pkt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(data, checksum)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/>
          </a:p>
        </p:txBody>
      </p:sp>
      <p:sp>
        <p:nvSpPr>
          <p:cNvPr id="25" name="Google Shape;240;p16">
            <a:extLst>
              <a:ext uri="{FF2B5EF4-FFF2-40B4-BE49-F238E27FC236}">
                <a16:creationId xmlns:a16="http://schemas.microsoft.com/office/drawing/2014/main" id="{339174CB-D1FF-559E-F470-48BC72541F1D}"/>
              </a:ext>
            </a:extLst>
          </p:cNvPr>
          <p:cNvSpPr txBox="1"/>
          <p:nvPr/>
        </p:nvSpPr>
        <p:spPr>
          <a:xfrm>
            <a:off x="1924592" y="794453"/>
            <a:ext cx="2954485" cy="32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400" dirty="0"/>
          </a:p>
        </p:txBody>
      </p:sp>
      <p:cxnSp>
        <p:nvCxnSpPr>
          <p:cNvPr id="26" name="Google Shape;243;p16">
            <a:extLst>
              <a:ext uri="{FF2B5EF4-FFF2-40B4-BE49-F238E27FC236}">
                <a16:creationId xmlns:a16="http://schemas.microsoft.com/office/drawing/2014/main" id="{602AD98B-7018-55AC-F883-020C95FCF07E}"/>
              </a:ext>
            </a:extLst>
          </p:cNvPr>
          <p:cNvCxnSpPr>
            <a:cxnSpLocks/>
          </p:cNvCxnSpPr>
          <p:nvPr/>
        </p:nvCxnSpPr>
        <p:spPr>
          <a:xfrm>
            <a:off x="2055073" y="1323322"/>
            <a:ext cx="4134763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9614684-C18F-5D7A-E423-5CD65BC5894D}"/>
                  </a:ext>
                </a:extLst>
              </p14:cNvPr>
              <p14:cNvContentPartPr/>
              <p14:nvPr/>
            </p14:nvContentPartPr>
            <p14:xfrm>
              <a:off x="2198910" y="2173723"/>
              <a:ext cx="3699000" cy="305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9614684-C18F-5D7A-E423-5CD65BC589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2914" y="2137680"/>
                <a:ext cx="3770633" cy="377005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Google Shape;253;p16">
            <a:extLst>
              <a:ext uri="{FF2B5EF4-FFF2-40B4-BE49-F238E27FC236}">
                <a16:creationId xmlns:a16="http://schemas.microsoft.com/office/drawing/2014/main" id="{A1A027E7-FB7D-C36C-A83A-BCC5B8608037}"/>
              </a:ext>
            </a:extLst>
          </p:cNvPr>
          <p:cNvSpPr/>
          <p:nvPr/>
        </p:nvSpPr>
        <p:spPr>
          <a:xfrm>
            <a:off x="5860362" y="2303723"/>
            <a:ext cx="1617823" cy="1177532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254;p16">
            <a:extLst>
              <a:ext uri="{FF2B5EF4-FFF2-40B4-BE49-F238E27FC236}">
                <a16:creationId xmlns:a16="http://schemas.microsoft.com/office/drawing/2014/main" id="{0828587F-A9CE-7AC0-8661-E82F4A00D6D3}"/>
              </a:ext>
            </a:extLst>
          </p:cNvPr>
          <p:cNvSpPr txBox="1"/>
          <p:nvPr/>
        </p:nvSpPr>
        <p:spPr>
          <a:xfrm>
            <a:off x="5787417" y="2563034"/>
            <a:ext cx="1763713" cy="74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ACK or NAK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271;p16">
            <a:extLst>
              <a:ext uri="{FF2B5EF4-FFF2-40B4-BE49-F238E27FC236}">
                <a16:creationId xmlns:a16="http://schemas.microsoft.com/office/drawing/2014/main" id="{DC132A6B-B319-54DB-C475-7C5CDEEBBC0E}"/>
              </a:ext>
            </a:extLst>
          </p:cNvPr>
          <p:cNvSpPr txBox="1"/>
          <p:nvPr/>
        </p:nvSpPr>
        <p:spPr>
          <a:xfrm>
            <a:off x="9698147" y="2789188"/>
            <a:ext cx="19812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</a:t>
            </a:r>
            <a:endParaRPr sz="2800" dirty="0"/>
          </a:p>
        </p:txBody>
      </p:sp>
      <p:sp>
        <p:nvSpPr>
          <p:cNvPr id="6" name="Google Shape;241;p16">
            <a:extLst>
              <a:ext uri="{FF2B5EF4-FFF2-40B4-BE49-F238E27FC236}">
                <a16:creationId xmlns:a16="http://schemas.microsoft.com/office/drawing/2014/main" id="{18D80836-84DE-EB6B-1C5B-2A978F1CF314}"/>
              </a:ext>
            </a:extLst>
          </p:cNvPr>
          <p:cNvSpPr/>
          <p:nvPr/>
        </p:nvSpPr>
        <p:spPr>
          <a:xfrm>
            <a:off x="7772892" y="4217838"/>
            <a:ext cx="1723040" cy="1219548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42;p16">
            <a:extLst>
              <a:ext uri="{FF2B5EF4-FFF2-40B4-BE49-F238E27FC236}">
                <a16:creationId xmlns:a16="http://schemas.microsoft.com/office/drawing/2014/main" id="{67684081-ADA2-C8BA-4CDC-8EB96701083D}"/>
              </a:ext>
            </a:extLst>
          </p:cNvPr>
          <p:cNvSpPr txBox="1"/>
          <p:nvPr/>
        </p:nvSpPr>
        <p:spPr>
          <a:xfrm>
            <a:off x="7559597" y="4468651"/>
            <a:ext cx="2097615" cy="772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from below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9A25500-D1C0-38B0-35E4-6E3BED7E3E84}"/>
                  </a:ext>
                </a:extLst>
              </p14:cNvPr>
              <p14:cNvContentPartPr/>
              <p14:nvPr/>
            </p14:nvContentPartPr>
            <p14:xfrm>
              <a:off x="8186140" y="3578228"/>
              <a:ext cx="1230480" cy="703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9A25500-D1C0-38B0-35E4-6E3BED7E3E8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77140" y="3569228"/>
                <a:ext cx="1248120" cy="7210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Google Shape;261;p16">
            <a:extLst>
              <a:ext uri="{FF2B5EF4-FFF2-40B4-BE49-F238E27FC236}">
                <a16:creationId xmlns:a16="http://schemas.microsoft.com/office/drawing/2014/main" id="{8F430511-4FA9-A8B9-EDF4-3DE0ADE6AC78}"/>
              </a:ext>
            </a:extLst>
          </p:cNvPr>
          <p:cNvSpPr txBox="1"/>
          <p:nvPr/>
        </p:nvSpPr>
        <p:spPr>
          <a:xfrm>
            <a:off x="9521385" y="4217838"/>
            <a:ext cx="2580344" cy="19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(NAK)</a:t>
            </a:r>
            <a:endParaRPr sz="2400" dirty="0"/>
          </a:p>
        </p:txBody>
      </p:sp>
      <p:sp>
        <p:nvSpPr>
          <p:cNvPr id="11" name="Google Shape;262;p16">
            <a:extLst>
              <a:ext uri="{FF2B5EF4-FFF2-40B4-BE49-F238E27FC236}">
                <a16:creationId xmlns:a16="http://schemas.microsoft.com/office/drawing/2014/main" id="{8FC84350-5D78-40FB-3462-95093041EE5C}"/>
              </a:ext>
            </a:extLst>
          </p:cNvPr>
          <p:cNvSpPr txBox="1"/>
          <p:nvPr/>
        </p:nvSpPr>
        <p:spPr>
          <a:xfrm>
            <a:off x="9454428" y="3489398"/>
            <a:ext cx="3104907" cy="399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rdt_rcv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&amp;&amp; corrupt(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/>
          </a:p>
        </p:txBody>
      </p:sp>
      <p:cxnSp>
        <p:nvCxnSpPr>
          <p:cNvPr id="12" name="Google Shape;243;p16">
            <a:extLst>
              <a:ext uri="{FF2B5EF4-FFF2-40B4-BE49-F238E27FC236}">
                <a16:creationId xmlns:a16="http://schemas.microsoft.com/office/drawing/2014/main" id="{C9571FEE-BFDD-020A-2BB8-B233FEF37CAF}"/>
              </a:ext>
            </a:extLst>
          </p:cNvPr>
          <p:cNvCxnSpPr>
            <a:cxnSpLocks/>
          </p:cNvCxnSpPr>
          <p:nvPr/>
        </p:nvCxnSpPr>
        <p:spPr>
          <a:xfrm>
            <a:off x="9521385" y="4281668"/>
            <a:ext cx="235863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CB2F67A-E814-E161-E8F7-63E1E97F54F4}"/>
                  </a:ext>
                </a:extLst>
              </p14:cNvPr>
              <p14:cNvContentPartPr/>
              <p14:nvPr/>
            </p14:nvContentPartPr>
            <p14:xfrm>
              <a:off x="8204860" y="5407388"/>
              <a:ext cx="974520" cy="7455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CB2F67A-E814-E161-E8F7-63E1E97F54F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95863" y="5398388"/>
                <a:ext cx="992153" cy="7632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Google Shape;258;p16">
            <a:extLst>
              <a:ext uri="{FF2B5EF4-FFF2-40B4-BE49-F238E27FC236}">
                <a16:creationId xmlns:a16="http://schemas.microsoft.com/office/drawing/2014/main" id="{05240B56-2F39-A91C-1D92-3FB0A44E743A}"/>
              </a:ext>
            </a:extLst>
          </p:cNvPr>
          <p:cNvSpPr txBox="1"/>
          <p:nvPr/>
        </p:nvSpPr>
        <p:spPr>
          <a:xfrm>
            <a:off x="9488295" y="4858444"/>
            <a:ext cx="3400447" cy="526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rdt_rcv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&amp;&amp;   !corrupt(</a:t>
            </a: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 dirty="0"/>
          </a:p>
        </p:txBody>
      </p:sp>
      <p:sp>
        <p:nvSpPr>
          <p:cNvPr id="15" name="Google Shape;259;p16">
            <a:extLst>
              <a:ext uri="{FF2B5EF4-FFF2-40B4-BE49-F238E27FC236}">
                <a16:creationId xmlns:a16="http://schemas.microsoft.com/office/drawing/2014/main" id="{1CC4D876-C670-BBE5-10F2-F0639F4526D0}"/>
              </a:ext>
            </a:extLst>
          </p:cNvPr>
          <p:cNvSpPr txBox="1"/>
          <p:nvPr/>
        </p:nvSpPr>
        <p:spPr>
          <a:xfrm>
            <a:off x="9520319" y="5477891"/>
            <a:ext cx="3579993" cy="464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= extract(packet)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deliver_data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(ACK)</a:t>
            </a:r>
            <a:endParaRPr sz="2000" dirty="0"/>
          </a:p>
        </p:txBody>
      </p:sp>
      <p:cxnSp>
        <p:nvCxnSpPr>
          <p:cNvPr id="16" name="Google Shape;243;p16">
            <a:extLst>
              <a:ext uri="{FF2B5EF4-FFF2-40B4-BE49-F238E27FC236}">
                <a16:creationId xmlns:a16="http://schemas.microsoft.com/office/drawing/2014/main" id="{07BEEEF6-F806-DA84-0182-49FF99D7D5B7}"/>
              </a:ext>
            </a:extLst>
          </p:cNvPr>
          <p:cNvCxnSpPr>
            <a:cxnSpLocks/>
          </p:cNvCxnSpPr>
          <p:nvPr/>
        </p:nvCxnSpPr>
        <p:spPr>
          <a:xfrm>
            <a:off x="9601200" y="5465607"/>
            <a:ext cx="2438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249;p16">
            <a:extLst>
              <a:ext uri="{FF2B5EF4-FFF2-40B4-BE49-F238E27FC236}">
                <a16:creationId xmlns:a16="http://schemas.microsoft.com/office/drawing/2014/main" id="{934FB0CD-293F-EB28-8C8B-BC6A73D1F9EC}"/>
              </a:ext>
            </a:extLst>
          </p:cNvPr>
          <p:cNvSpPr txBox="1"/>
          <p:nvPr/>
        </p:nvSpPr>
        <p:spPr>
          <a:xfrm>
            <a:off x="7312954" y="1914639"/>
            <a:ext cx="1763713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</p:txBody>
      </p:sp>
      <p:sp>
        <p:nvSpPr>
          <p:cNvPr id="27" name="Google Shape;250;p16">
            <a:extLst>
              <a:ext uri="{FF2B5EF4-FFF2-40B4-BE49-F238E27FC236}">
                <a16:creationId xmlns:a16="http://schemas.microsoft.com/office/drawing/2014/main" id="{9D9B7CF0-7072-3A5A-FD40-4DE2437F32FD}"/>
              </a:ext>
            </a:extLst>
          </p:cNvPr>
          <p:cNvSpPr txBox="1"/>
          <p:nvPr/>
        </p:nvSpPr>
        <p:spPr>
          <a:xfrm>
            <a:off x="7241222" y="968137"/>
            <a:ext cx="3298426" cy="473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rdt_rcv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&amp;&amp;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isNAK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/>
          </a:p>
        </p:txBody>
      </p:sp>
      <p:cxnSp>
        <p:nvCxnSpPr>
          <p:cNvPr id="29" name="Google Shape;243;p16">
            <a:extLst>
              <a:ext uri="{FF2B5EF4-FFF2-40B4-BE49-F238E27FC236}">
                <a16:creationId xmlns:a16="http://schemas.microsoft.com/office/drawing/2014/main" id="{E5B32D3E-BAA6-C271-9308-8564FDF0417F}"/>
              </a:ext>
            </a:extLst>
          </p:cNvPr>
          <p:cNvCxnSpPr>
            <a:cxnSpLocks/>
          </p:cNvCxnSpPr>
          <p:nvPr/>
        </p:nvCxnSpPr>
        <p:spPr>
          <a:xfrm>
            <a:off x="7335909" y="1828341"/>
            <a:ext cx="2493891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C2864C8-2FC8-64C2-B303-B9BEA0AEB4BA}"/>
              </a:ext>
            </a:extLst>
          </p:cNvPr>
          <p:cNvGrpSpPr/>
          <p:nvPr/>
        </p:nvGrpSpPr>
        <p:grpSpPr>
          <a:xfrm>
            <a:off x="7532853" y="2692227"/>
            <a:ext cx="4617000" cy="4140360"/>
            <a:chOff x="7532853" y="2692227"/>
            <a:chExt cx="4617000" cy="414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9472D88-864E-F99D-AFA4-6026E9DA8BFF}"/>
                    </a:ext>
                  </a:extLst>
                </p14:cNvPr>
                <p14:cNvContentPartPr/>
                <p14:nvPr/>
              </p14:nvContentPartPr>
              <p14:xfrm>
                <a:off x="7532853" y="2692227"/>
                <a:ext cx="4617000" cy="3984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9472D88-864E-F99D-AFA4-6026E9DA8BF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6853" y="2656227"/>
                  <a:ext cx="4688640" cy="40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13C0CF1-CC3D-C1FF-B2DA-AA4B60FE97D3}"/>
                    </a:ext>
                  </a:extLst>
                </p14:cNvPr>
                <p14:cNvContentPartPr/>
                <p14:nvPr/>
              </p14:nvContentPartPr>
              <p14:xfrm>
                <a:off x="7712493" y="6705147"/>
                <a:ext cx="9720" cy="127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13C0CF1-CC3D-C1FF-B2DA-AA4B60FE97D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76493" y="6669045"/>
                  <a:ext cx="81360" cy="19928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111F486-251F-D14A-2ECA-4E8CE25D912F}"/>
                  </a:ext>
                </a:extLst>
              </p14:cNvPr>
              <p14:cNvContentPartPr/>
              <p14:nvPr/>
            </p14:nvContentPartPr>
            <p14:xfrm>
              <a:off x="7340253" y="2386587"/>
              <a:ext cx="941040" cy="6375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111F486-251F-D14A-2ECA-4E8CE25D912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31253" y="2377587"/>
                <a:ext cx="958680" cy="65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E2058AE-6A51-FB4B-A9EA-E1A2CEC333AC}"/>
                  </a:ext>
                </a:extLst>
              </p14:cNvPr>
              <p14:cNvContentPartPr/>
              <p14:nvPr/>
            </p14:nvContentPartPr>
            <p14:xfrm>
              <a:off x="2516253" y="2947827"/>
              <a:ext cx="3503880" cy="5245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E2058AE-6A51-FB4B-A9EA-E1A2CEC333A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80253" y="2911852"/>
                <a:ext cx="3575520" cy="596111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Google Shape;246;p16">
            <a:extLst>
              <a:ext uri="{FF2B5EF4-FFF2-40B4-BE49-F238E27FC236}">
                <a16:creationId xmlns:a16="http://schemas.microsoft.com/office/drawing/2014/main" id="{7369E6A1-C98E-C1DA-256D-3BE121618D45}"/>
              </a:ext>
            </a:extLst>
          </p:cNvPr>
          <p:cNvSpPr txBox="1"/>
          <p:nvPr/>
        </p:nvSpPr>
        <p:spPr>
          <a:xfrm>
            <a:off x="2552510" y="3474622"/>
            <a:ext cx="4610995" cy="21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rdt_rcv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&amp;&amp;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isACK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/>
          </a:p>
        </p:txBody>
      </p:sp>
      <p:cxnSp>
        <p:nvCxnSpPr>
          <p:cNvPr id="41" name="Google Shape;247;p16">
            <a:extLst>
              <a:ext uri="{FF2B5EF4-FFF2-40B4-BE49-F238E27FC236}">
                <a16:creationId xmlns:a16="http://schemas.microsoft.com/office/drawing/2014/main" id="{D7ED3F74-3373-17FC-4D9F-D671702588E9}"/>
              </a:ext>
            </a:extLst>
          </p:cNvPr>
          <p:cNvCxnSpPr>
            <a:cxnSpLocks/>
          </p:cNvCxnSpPr>
          <p:nvPr/>
        </p:nvCxnSpPr>
        <p:spPr>
          <a:xfrm>
            <a:off x="2625434" y="3962458"/>
            <a:ext cx="128736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256;p16">
            <a:extLst>
              <a:ext uri="{FF2B5EF4-FFF2-40B4-BE49-F238E27FC236}">
                <a16:creationId xmlns:a16="http://schemas.microsoft.com/office/drawing/2014/main" id="{A14EE196-7D0F-1218-238D-4A8DDA7956B3}"/>
              </a:ext>
            </a:extLst>
          </p:cNvPr>
          <p:cNvSpPr txBox="1"/>
          <p:nvPr/>
        </p:nvSpPr>
        <p:spPr>
          <a:xfrm>
            <a:off x="2586515" y="3899528"/>
            <a:ext cx="40039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endParaRPr sz="2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4F10499-660D-A7F7-3B98-478D113C6095}"/>
              </a:ext>
            </a:extLst>
          </p:cNvPr>
          <p:cNvSpPr txBox="1"/>
          <p:nvPr/>
        </p:nvSpPr>
        <p:spPr>
          <a:xfrm>
            <a:off x="717103" y="5549335"/>
            <a:ext cx="65997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lang="en-US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 = do no action, follow arrow to next state</a:t>
            </a:r>
            <a:endParaRPr lang="el-GR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2A7B6E-DF7F-B6C9-0F95-1A4542DC2BEA}"/>
              </a:ext>
            </a:extLst>
          </p:cNvPr>
          <p:cNvSpPr txBox="1"/>
          <p:nvPr/>
        </p:nvSpPr>
        <p:spPr>
          <a:xfrm>
            <a:off x="1948798" y="728390"/>
            <a:ext cx="6875428" cy="55092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What happens if ACK/NAK Corrupted?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3200" dirty="0">
                <a:sym typeface="Wingdings" panose="05000000000000000000" pitchFamily="2" charset="2"/>
              </a:rPr>
              <a:t>Duplicate delivery, or no retransmission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3200" dirty="0">
              <a:sym typeface="Wingdings" panose="05000000000000000000" pitchFamily="2" charset="2"/>
            </a:endParaRPr>
          </a:p>
          <a:p>
            <a:r>
              <a:rPr lang="en-US" sz="3200" dirty="0">
                <a:sym typeface="Wingdings" panose="05000000000000000000" pitchFamily="2" charset="2"/>
              </a:rPr>
              <a:t>Solution?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3200" dirty="0">
                <a:sym typeface="Wingdings" panose="05000000000000000000" pitchFamily="2" charset="2"/>
              </a:rPr>
              <a:t>Retransmit if CORRUPT packet received</a:t>
            </a:r>
          </a:p>
          <a:p>
            <a:endParaRPr lang="en-US" sz="3200" dirty="0">
              <a:sym typeface="Wingdings" panose="05000000000000000000" pitchFamily="2" charset="2"/>
            </a:endParaRPr>
          </a:p>
          <a:p>
            <a:r>
              <a:rPr lang="en-US" sz="3200" dirty="0">
                <a:sym typeface="Wingdings" panose="05000000000000000000" pitchFamily="2" charset="2"/>
              </a:rPr>
              <a:t>How to deal we duplicate Packets?</a:t>
            </a:r>
          </a:p>
          <a:p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>
                <a:highlight>
                  <a:srgbClr val="00FF00"/>
                </a:highlight>
                <a:sym typeface="Wingdings" panose="05000000000000000000" pitchFamily="2" charset="2"/>
              </a:rPr>
              <a:t>Sequence Numbers</a:t>
            </a:r>
            <a:endParaRPr lang="en-US" sz="32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2546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2.1</a:t>
            </a:r>
          </a:p>
        </p:txBody>
      </p:sp>
      <p:sp>
        <p:nvSpPr>
          <p:cNvPr id="17" name="Google Shape;270;p16">
            <a:extLst>
              <a:ext uri="{FF2B5EF4-FFF2-40B4-BE49-F238E27FC236}">
                <a16:creationId xmlns:a16="http://schemas.microsoft.com/office/drawing/2014/main" id="{16E9D8F2-C1AA-6752-FDB4-44088BDCF90F}"/>
              </a:ext>
            </a:extLst>
          </p:cNvPr>
          <p:cNvSpPr txBox="1"/>
          <p:nvPr/>
        </p:nvSpPr>
        <p:spPr>
          <a:xfrm>
            <a:off x="82008" y="915368"/>
            <a:ext cx="1359984" cy="56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BBF2D-8476-9402-B814-1CB460868F46}"/>
              </a:ext>
            </a:extLst>
          </p:cNvPr>
          <p:cNvSpPr txBox="1"/>
          <p:nvPr/>
        </p:nvSpPr>
        <p:spPr>
          <a:xfrm>
            <a:off x="5748507" y="592854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 for bit errors and garbled ACKs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7121C3-CCFA-3724-44BA-80BF134AD80E}"/>
              </a:ext>
            </a:extLst>
          </p:cNvPr>
          <p:cNvSpPr/>
          <p:nvPr/>
        </p:nvSpPr>
        <p:spPr>
          <a:xfrm>
            <a:off x="1425059" y="2139074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Wait for call 0 from above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656811-FFA7-3361-49EF-06808DDDE876}"/>
              </a:ext>
            </a:extLst>
          </p:cNvPr>
          <p:cNvSpPr txBox="1"/>
          <p:nvPr/>
        </p:nvSpPr>
        <p:spPr>
          <a:xfrm>
            <a:off x="5334000" y="915368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only need to use 0 or 1 for the sequence number)</a:t>
            </a:r>
          </a:p>
        </p:txBody>
      </p:sp>
    </p:spTree>
    <p:extLst>
      <p:ext uri="{BB962C8B-B14F-4D97-AF65-F5344CB8AC3E}">
        <p14:creationId xmlns:p14="http://schemas.microsoft.com/office/powerpoint/2010/main" val="11062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2.1</a:t>
            </a:r>
          </a:p>
        </p:txBody>
      </p:sp>
      <p:sp>
        <p:nvSpPr>
          <p:cNvPr id="17" name="Google Shape;270;p16">
            <a:extLst>
              <a:ext uri="{FF2B5EF4-FFF2-40B4-BE49-F238E27FC236}">
                <a16:creationId xmlns:a16="http://schemas.microsoft.com/office/drawing/2014/main" id="{16E9D8F2-C1AA-6752-FDB4-44088BDCF90F}"/>
              </a:ext>
            </a:extLst>
          </p:cNvPr>
          <p:cNvSpPr txBox="1"/>
          <p:nvPr/>
        </p:nvSpPr>
        <p:spPr>
          <a:xfrm>
            <a:off x="82008" y="915368"/>
            <a:ext cx="1359984" cy="56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BBF2D-8476-9402-B814-1CB460868F46}"/>
              </a:ext>
            </a:extLst>
          </p:cNvPr>
          <p:cNvSpPr txBox="1"/>
          <p:nvPr/>
        </p:nvSpPr>
        <p:spPr>
          <a:xfrm>
            <a:off x="5748507" y="592854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 for bit errors and garbled ACKs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7121C3-CCFA-3724-44BA-80BF134AD80E}"/>
              </a:ext>
            </a:extLst>
          </p:cNvPr>
          <p:cNvSpPr/>
          <p:nvPr/>
        </p:nvSpPr>
        <p:spPr>
          <a:xfrm>
            <a:off x="1425059" y="2139074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Wait for call 0 from above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656811-FFA7-3361-49EF-06808DDDE876}"/>
              </a:ext>
            </a:extLst>
          </p:cNvPr>
          <p:cNvSpPr txBox="1"/>
          <p:nvPr/>
        </p:nvSpPr>
        <p:spPr>
          <a:xfrm>
            <a:off x="5334000" y="915368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only need to use 0 or 1 for the sequence number)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0CA508-8923-70BB-B622-89D9242AD7E5}"/>
              </a:ext>
            </a:extLst>
          </p:cNvPr>
          <p:cNvSpPr/>
          <p:nvPr/>
        </p:nvSpPr>
        <p:spPr>
          <a:xfrm>
            <a:off x="6399046" y="2139074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Wait for ACK or NAK 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8306DAA-72E7-7CAB-955E-D1C3950AF6C7}"/>
                  </a:ext>
                </a:extLst>
              </p14:cNvPr>
              <p14:cNvContentPartPr/>
              <p14:nvPr/>
            </p14:nvContentPartPr>
            <p14:xfrm>
              <a:off x="2785173" y="1980093"/>
              <a:ext cx="3769920" cy="391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8306DAA-72E7-7CAB-955E-D1C3950AF6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6533" y="1971093"/>
                <a:ext cx="3787560" cy="4093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ADAB557-623F-7083-90AA-A2849E779C89}"/>
              </a:ext>
            </a:extLst>
          </p:cNvPr>
          <p:cNvSpPr txBox="1"/>
          <p:nvPr/>
        </p:nvSpPr>
        <p:spPr>
          <a:xfrm>
            <a:off x="2342945" y="841248"/>
            <a:ext cx="41537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rdt_send</a:t>
            </a:r>
            <a:r>
              <a:rPr lang="en-US" dirty="0"/>
              <a:t>(data)</a:t>
            </a:r>
          </a:p>
          <a:p>
            <a:endParaRPr lang="en-US" dirty="0"/>
          </a:p>
          <a:p>
            <a:r>
              <a:rPr lang="en-US" dirty="0" err="1"/>
              <a:t>sndpkt</a:t>
            </a:r>
            <a:r>
              <a:rPr lang="en-US" dirty="0"/>
              <a:t> = </a:t>
            </a:r>
            <a:r>
              <a:rPr lang="en-US" dirty="0" err="1"/>
              <a:t>make_pkt</a:t>
            </a:r>
            <a:r>
              <a:rPr lang="en-US" dirty="0"/>
              <a:t>(0, data, checksum)</a:t>
            </a:r>
          </a:p>
          <a:p>
            <a:r>
              <a:rPr lang="en-US" dirty="0" err="1"/>
              <a:t>udt_send</a:t>
            </a:r>
            <a:r>
              <a:rPr lang="en-US" dirty="0"/>
              <a:t>(</a:t>
            </a:r>
            <a:r>
              <a:rPr lang="en-US" dirty="0" err="1"/>
              <a:t>sndpkt</a:t>
            </a:r>
            <a:r>
              <a:rPr lang="en-US" dirty="0"/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F57A5D-D1AD-FE3C-F4DE-484706145352}"/>
              </a:ext>
            </a:extLst>
          </p:cNvPr>
          <p:cNvCxnSpPr>
            <a:cxnSpLocks/>
          </p:cNvCxnSpPr>
          <p:nvPr/>
        </p:nvCxnSpPr>
        <p:spPr>
          <a:xfrm>
            <a:off x="2320413" y="1362061"/>
            <a:ext cx="403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90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2.1</a:t>
            </a:r>
          </a:p>
        </p:txBody>
      </p:sp>
      <p:sp>
        <p:nvSpPr>
          <p:cNvPr id="17" name="Google Shape;270;p16">
            <a:extLst>
              <a:ext uri="{FF2B5EF4-FFF2-40B4-BE49-F238E27FC236}">
                <a16:creationId xmlns:a16="http://schemas.microsoft.com/office/drawing/2014/main" id="{16E9D8F2-C1AA-6752-FDB4-44088BDCF90F}"/>
              </a:ext>
            </a:extLst>
          </p:cNvPr>
          <p:cNvSpPr txBox="1"/>
          <p:nvPr/>
        </p:nvSpPr>
        <p:spPr>
          <a:xfrm>
            <a:off x="82008" y="915368"/>
            <a:ext cx="1359984" cy="56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BBF2D-8476-9402-B814-1CB460868F46}"/>
              </a:ext>
            </a:extLst>
          </p:cNvPr>
          <p:cNvSpPr txBox="1"/>
          <p:nvPr/>
        </p:nvSpPr>
        <p:spPr>
          <a:xfrm>
            <a:off x="5748507" y="592854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 for bit errors and garbled ACKs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7121C3-CCFA-3724-44BA-80BF134AD80E}"/>
              </a:ext>
            </a:extLst>
          </p:cNvPr>
          <p:cNvSpPr/>
          <p:nvPr/>
        </p:nvSpPr>
        <p:spPr>
          <a:xfrm>
            <a:off x="1425059" y="2139074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Wait for call 0 from above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656811-FFA7-3361-49EF-06808DDDE876}"/>
              </a:ext>
            </a:extLst>
          </p:cNvPr>
          <p:cNvSpPr txBox="1"/>
          <p:nvPr/>
        </p:nvSpPr>
        <p:spPr>
          <a:xfrm>
            <a:off x="5334000" y="915368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only need to use 0 or 1 for the sequence number)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0CA508-8923-70BB-B622-89D9242AD7E5}"/>
              </a:ext>
            </a:extLst>
          </p:cNvPr>
          <p:cNvSpPr/>
          <p:nvPr/>
        </p:nvSpPr>
        <p:spPr>
          <a:xfrm>
            <a:off x="6399046" y="2139074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Wait for ACK or NAK 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8306DAA-72E7-7CAB-955E-D1C3950AF6C7}"/>
                  </a:ext>
                </a:extLst>
              </p14:cNvPr>
              <p14:cNvContentPartPr/>
              <p14:nvPr/>
            </p14:nvContentPartPr>
            <p14:xfrm>
              <a:off x="2785173" y="1980093"/>
              <a:ext cx="3769920" cy="391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8306DAA-72E7-7CAB-955E-D1C3950AF6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6172" y="1971093"/>
                <a:ext cx="3787562" cy="4093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ADAB557-623F-7083-90AA-A2849E779C89}"/>
              </a:ext>
            </a:extLst>
          </p:cNvPr>
          <p:cNvSpPr txBox="1"/>
          <p:nvPr/>
        </p:nvSpPr>
        <p:spPr>
          <a:xfrm>
            <a:off x="2342945" y="841248"/>
            <a:ext cx="41537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rdt_send</a:t>
            </a:r>
            <a:r>
              <a:rPr lang="en-US" dirty="0"/>
              <a:t>(data)</a:t>
            </a:r>
          </a:p>
          <a:p>
            <a:endParaRPr lang="en-US" dirty="0"/>
          </a:p>
          <a:p>
            <a:r>
              <a:rPr lang="en-US" dirty="0" err="1"/>
              <a:t>sndpkt</a:t>
            </a:r>
            <a:r>
              <a:rPr lang="en-US" dirty="0"/>
              <a:t> = </a:t>
            </a:r>
            <a:r>
              <a:rPr lang="en-US" dirty="0" err="1"/>
              <a:t>make_pkt</a:t>
            </a:r>
            <a:r>
              <a:rPr lang="en-US" dirty="0"/>
              <a:t>(0, data, checksum)</a:t>
            </a:r>
          </a:p>
          <a:p>
            <a:r>
              <a:rPr lang="en-US" dirty="0" err="1"/>
              <a:t>udt_send</a:t>
            </a:r>
            <a:r>
              <a:rPr lang="en-US" dirty="0"/>
              <a:t>(</a:t>
            </a:r>
            <a:r>
              <a:rPr lang="en-US" dirty="0" err="1"/>
              <a:t>sndpkt</a:t>
            </a:r>
            <a:r>
              <a:rPr lang="en-US" dirty="0"/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F57A5D-D1AD-FE3C-F4DE-484706145352}"/>
              </a:ext>
            </a:extLst>
          </p:cNvPr>
          <p:cNvCxnSpPr>
            <a:cxnSpLocks/>
          </p:cNvCxnSpPr>
          <p:nvPr/>
        </p:nvCxnSpPr>
        <p:spPr>
          <a:xfrm>
            <a:off x="2320413" y="1362061"/>
            <a:ext cx="403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688F733-2C2A-29D0-6274-DDC6243701E4}"/>
                  </a:ext>
                </a:extLst>
              </p14:cNvPr>
              <p14:cNvContentPartPr/>
              <p14:nvPr/>
            </p14:nvContentPartPr>
            <p14:xfrm>
              <a:off x="7628253" y="1937613"/>
              <a:ext cx="1051920" cy="855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688F733-2C2A-29D0-6274-DDC6243701E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19253" y="1928973"/>
                <a:ext cx="1069560" cy="873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6E03B59-D00C-2F93-120E-39F9A99D9EA3}"/>
              </a:ext>
            </a:extLst>
          </p:cNvPr>
          <p:cNvSpPr txBox="1"/>
          <p:nvPr/>
        </p:nvSpPr>
        <p:spPr>
          <a:xfrm>
            <a:off x="8621629" y="1736844"/>
            <a:ext cx="35221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rdt_rcv</a:t>
            </a:r>
            <a:r>
              <a:rPr lang="en-US" dirty="0"/>
              <a:t>(</a:t>
            </a:r>
            <a:r>
              <a:rPr lang="en-US" dirty="0" err="1"/>
              <a:t>rcvpacket</a:t>
            </a:r>
            <a:r>
              <a:rPr lang="en-US" dirty="0"/>
              <a:t>) &amp;&amp;</a:t>
            </a:r>
          </a:p>
          <a:p>
            <a:r>
              <a:rPr lang="en-US" dirty="0"/>
              <a:t>( corrupt(</a:t>
            </a:r>
            <a:r>
              <a:rPr lang="en-US" dirty="0" err="1"/>
              <a:t>rcvpkt</a:t>
            </a:r>
            <a:r>
              <a:rPr lang="en-US" dirty="0"/>
              <a:t>) || </a:t>
            </a:r>
            <a:r>
              <a:rPr lang="en-US" dirty="0" err="1"/>
              <a:t>isNAK</a:t>
            </a:r>
            <a:r>
              <a:rPr lang="en-US" dirty="0"/>
              <a:t>(</a:t>
            </a:r>
            <a:r>
              <a:rPr lang="en-US" dirty="0" err="1"/>
              <a:t>rcvpkt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udt_send</a:t>
            </a:r>
            <a:r>
              <a:rPr lang="en-US" dirty="0"/>
              <a:t>(</a:t>
            </a:r>
            <a:r>
              <a:rPr lang="en-US" dirty="0" err="1"/>
              <a:t>sndpkt</a:t>
            </a:r>
            <a:r>
              <a:rPr lang="en-US" dirty="0"/>
              <a:t>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48E301-25AD-1433-6DA5-6FCE656FC317}"/>
              </a:ext>
            </a:extLst>
          </p:cNvPr>
          <p:cNvCxnSpPr>
            <a:cxnSpLocks/>
          </p:cNvCxnSpPr>
          <p:nvPr/>
        </p:nvCxnSpPr>
        <p:spPr>
          <a:xfrm>
            <a:off x="8785012" y="2397173"/>
            <a:ext cx="32545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1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2.1</a:t>
            </a:r>
          </a:p>
        </p:txBody>
      </p:sp>
      <p:sp>
        <p:nvSpPr>
          <p:cNvPr id="17" name="Google Shape;270;p16">
            <a:extLst>
              <a:ext uri="{FF2B5EF4-FFF2-40B4-BE49-F238E27FC236}">
                <a16:creationId xmlns:a16="http://schemas.microsoft.com/office/drawing/2014/main" id="{16E9D8F2-C1AA-6752-FDB4-44088BDCF90F}"/>
              </a:ext>
            </a:extLst>
          </p:cNvPr>
          <p:cNvSpPr txBox="1"/>
          <p:nvPr/>
        </p:nvSpPr>
        <p:spPr>
          <a:xfrm>
            <a:off x="82008" y="915368"/>
            <a:ext cx="1359984" cy="56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BBF2D-8476-9402-B814-1CB460868F46}"/>
              </a:ext>
            </a:extLst>
          </p:cNvPr>
          <p:cNvSpPr txBox="1"/>
          <p:nvPr/>
        </p:nvSpPr>
        <p:spPr>
          <a:xfrm>
            <a:off x="5748507" y="592854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 for bit errors and garbled ACKs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7121C3-CCFA-3724-44BA-80BF134AD80E}"/>
              </a:ext>
            </a:extLst>
          </p:cNvPr>
          <p:cNvSpPr/>
          <p:nvPr/>
        </p:nvSpPr>
        <p:spPr>
          <a:xfrm>
            <a:off x="1425059" y="2139074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Wait for call 0 from above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656811-FFA7-3361-49EF-06808DDDE876}"/>
              </a:ext>
            </a:extLst>
          </p:cNvPr>
          <p:cNvSpPr txBox="1"/>
          <p:nvPr/>
        </p:nvSpPr>
        <p:spPr>
          <a:xfrm>
            <a:off x="5334000" y="915368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only need to use 0 or 1 for the sequence number)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0CA508-8923-70BB-B622-89D9242AD7E5}"/>
              </a:ext>
            </a:extLst>
          </p:cNvPr>
          <p:cNvSpPr/>
          <p:nvPr/>
        </p:nvSpPr>
        <p:spPr>
          <a:xfrm>
            <a:off x="6399046" y="2139074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Wait for ACK or NAK 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8306DAA-72E7-7CAB-955E-D1C3950AF6C7}"/>
                  </a:ext>
                </a:extLst>
              </p14:cNvPr>
              <p14:cNvContentPartPr/>
              <p14:nvPr/>
            </p14:nvContentPartPr>
            <p14:xfrm>
              <a:off x="2785173" y="1980093"/>
              <a:ext cx="3769920" cy="391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8306DAA-72E7-7CAB-955E-D1C3950AF6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6172" y="1971093"/>
                <a:ext cx="3787562" cy="4093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ADAB557-623F-7083-90AA-A2849E779C89}"/>
              </a:ext>
            </a:extLst>
          </p:cNvPr>
          <p:cNvSpPr txBox="1"/>
          <p:nvPr/>
        </p:nvSpPr>
        <p:spPr>
          <a:xfrm>
            <a:off x="2342945" y="841248"/>
            <a:ext cx="41537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rdt_send</a:t>
            </a:r>
            <a:r>
              <a:rPr lang="en-US" dirty="0"/>
              <a:t>(data)</a:t>
            </a:r>
          </a:p>
          <a:p>
            <a:endParaRPr lang="en-US" dirty="0"/>
          </a:p>
          <a:p>
            <a:r>
              <a:rPr lang="en-US" dirty="0" err="1"/>
              <a:t>sndpkt</a:t>
            </a:r>
            <a:r>
              <a:rPr lang="en-US" dirty="0"/>
              <a:t> = </a:t>
            </a:r>
            <a:r>
              <a:rPr lang="en-US" dirty="0" err="1"/>
              <a:t>make_pkt</a:t>
            </a:r>
            <a:r>
              <a:rPr lang="en-US" dirty="0"/>
              <a:t>(0, data, checksum)</a:t>
            </a:r>
          </a:p>
          <a:p>
            <a:r>
              <a:rPr lang="en-US" dirty="0" err="1"/>
              <a:t>udt_send</a:t>
            </a:r>
            <a:r>
              <a:rPr lang="en-US" dirty="0"/>
              <a:t>(</a:t>
            </a:r>
            <a:r>
              <a:rPr lang="en-US" dirty="0" err="1"/>
              <a:t>sndpkt</a:t>
            </a:r>
            <a:r>
              <a:rPr lang="en-US" dirty="0"/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F57A5D-D1AD-FE3C-F4DE-484706145352}"/>
              </a:ext>
            </a:extLst>
          </p:cNvPr>
          <p:cNvCxnSpPr>
            <a:cxnSpLocks/>
          </p:cNvCxnSpPr>
          <p:nvPr/>
        </p:nvCxnSpPr>
        <p:spPr>
          <a:xfrm>
            <a:off x="2320413" y="1362061"/>
            <a:ext cx="403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688F733-2C2A-29D0-6274-DDC6243701E4}"/>
                  </a:ext>
                </a:extLst>
              </p14:cNvPr>
              <p14:cNvContentPartPr/>
              <p14:nvPr/>
            </p14:nvContentPartPr>
            <p14:xfrm>
              <a:off x="7628253" y="1937613"/>
              <a:ext cx="1051920" cy="855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688F733-2C2A-29D0-6274-DDC6243701E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19253" y="1928609"/>
                <a:ext cx="1069560" cy="873007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6E03B59-D00C-2F93-120E-39F9A99D9EA3}"/>
              </a:ext>
            </a:extLst>
          </p:cNvPr>
          <p:cNvSpPr txBox="1"/>
          <p:nvPr/>
        </p:nvSpPr>
        <p:spPr>
          <a:xfrm>
            <a:off x="8621629" y="1736844"/>
            <a:ext cx="35221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rdt_rcv</a:t>
            </a:r>
            <a:r>
              <a:rPr lang="en-US" dirty="0"/>
              <a:t>(</a:t>
            </a:r>
            <a:r>
              <a:rPr lang="en-US" dirty="0" err="1"/>
              <a:t>rcvpacket</a:t>
            </a:r>
            <a:r>
              <a:rPr lang="en-US" dirty="0"/>
              <a:t>) &amp;&amp;</a:t>
            </a:r>
          </a:p>
          <a:p>
            <a:r>
              <a:rPr lang="en-US" dirty="0"/>
              <a:t>( corrupt(</a:t>
            </a:r>
            <a:r>
              <a:rPr lang="en-US" dirty="0" err="1"/>
              <a:t>rcvpkt</a:t>
            </a:r>
            <a:r>
              <a:rPr lang="en-US" dirty="0"/>
              <a:t>) || </a:t>
            </a:r>
            <a:r>
              <a:rPr lang="en-US" dirty="0" err="1"/>
              <a:t>isNAK</a:t>
            </a:r>
            <a:r>
              <a:rPr lang="en-US" dirty="0"/>
              <a:t>(</a:t>
            </a:r>
            <a:r>
              <a:rPr lang="en-US" dirty="0" err="1"/>
              <a:t>rcvpkt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udt_send</a:t>
            </a:r>
            <a:r>
              <a:rPr lang="en-US" dirty="0"/>
              <a:t>(</a:t>
            </a:r>
            <a:r>
              <a:rPr lang="en-US" dirty="0" err="1"/>
              <a:t>sndpkt</a:t>
            </a:r>
            <a:r>
              <a:rPr lang="en-US" dirty="0"/>
              <a:t>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48E301-25AD-1433-6DA5-6FCE656FC317}"/>
              </a:ext>
            </a:extLst>
          </p:cNvPr>
          <p:cNvCxnSpPr>
            <a:cxnSpLocks/>
          </p:cNvCxnSpPr>
          <p:nvPr/>
        </p:nvCxnSpPr>
        <p:spPr>
          <a:xfrm>
            <a:off x="8785012" y="2397173"/>
            <a:ext cx="32545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83DC76D-E32A-606E-F4E2-D64C529F7FA6}"/>
                  </a:ext>
                </a:extLst>
              </p14:cNvPr>
              <p14:cNvContentPartPr/>
              <p14:nvPr/>
            </p14:nvContentPartPr>
            <p14:xfrm>
              <a:off x="7465173" y="3047853"/>
              <a:ext cx="721080" cy="2119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83DC76D-E32A-606E-F4E2-D64C529F7FA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56533" y="3038853"/>
                <a:ext cx="738720" cy="213732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4F8EB15D-F1F0-3A02-2E4C-B711CDD9241A}"/>
              </a:ext>
            </a:extLst>
          </p:cNvPr>
          <p:cNvSpPr/>
          <p:nvPr/>
        </p:nvSpPr>
        <p:spPr>
          <a:xfrm>
            <a:off x="6019800" y="4952032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Wait for call 1 from above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2E5877-C226-A9AD-835E-451019F68E49}"/>
              </a:ext>
            </a:extLst>
          </p:cNvPr>
          <p:cNvSpPr txBox="1"/>
          <p:nvPr/>
        </p:nvSpPr>
        <p:spPr>
          <a:xfrm>
            <a:off x="8314274" y="3862512"/>
            <a:ext cx="24032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rdt_rcv</a:t>
            </a:r>
            <a:r>
              <a:rPr lang="en-US" dirty="0"/>
              <a:t>(</a:t>
            </a:r>
            <a:r>
              <a:rPr lang="en-US" dirty="0" err="1"/>
              <a:t>rcvpacket</a:t>
            </a:r>
            <a:r>
              <a:rPr lang="en-US" dirty="0"/>
              <a:t>) &amp;&amp;</a:t>
            </a:r>
          </a:p>
          <a:p>
            <a:r>
              <a:rPr lang="en-US" dirty="0" err="1"/>
              <a:t>notcorrupt</a:t>
            </a:r>
            <a:r>
              <a:rPr lang="en-US" dirty="0"/>
              <a:t>(</a:t>
            </a:r>
            <a:r>
              <a:rPr lang="en-US" dirty="0" err="1"/>
              <a:t>rcvpkt</a:t>
            </a:r>
            <a:r>
              <a:rPr lang="en-US" dirty="0"/>
              <a:t>) &amp;&amp;</a:t>
            </a:r>
          </a:p>
          <a:p>
            <a:r>
              <a:rPr lang="en-US" dirty="0" err="1"/>
              <a:t>isAck</a:t>
            </a:r>
            <a:r>
              <a:rPr lang="en-US" dirty="0"/>
              <a:t>(</a:t>
            </a:r>
            <a:r>
              <a:rPr lang="en-US" dirty="0" err="1"/>
              <a:t>rcvpkt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endParaRPr lang="el-GR" sz="24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A017AB-FA6E-9ACE-30F2-67D514139056}"/>
              </a:ext>
            </a:extLst>
          </p:cNvPr>
          <p:cNvCxnSpPr>
            <a:cxnSpLocks/>
          </p:cNvCxnSpPr>
          <p:nvPr/>
        </p:nvCxnSpPr>
        <p:spPr>
          <a:xfrm>
            <a:off x="8272076" y="4876800"/>
            <a:ext cx="32545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39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437FAF-1BF4-260D-46AF-A2E85CE3A9C7}"/>
              </a:ext>
            </a:extLst>
          </p:cNvPr>
          <p:cNvSpPr/>
          <p:nvPr/>
        </p:nvSpPr>
        <p:spPr>
          <a:xfrm>
            <a:off x="685800" y="152400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D640E6-FB74-4AE1-376E-4A060A842808}"/>
              </a:ext>
            </a:extLst>
          </p:cNvPr>
          <p:cNvSpPr/>
          <p:nvPr/>
        </p:nvSpPr>
        <p:spPr>
          <a:xfrm>
            <a:off x="685800" y="974865"/>
            <a:ext cx="4724400" cy="701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Presentation Layer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0D0D89-A69C-0AC7-ED98-B111203B7BBB}"/>
              </a:ext>
            </a:extLst>
          </p:cNvPr>
          <p:cNvSpPr/>
          <p:nvPr/>
        </p:nvSpPr>
        <p:spPr>
          <a:xfrm>
            <a:off x="704460" y="1769950"/>
            <a:ext cx="4724400" cy="70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Session Layer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04459" y="2543403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1CEFE5-8CF0-3E4E-22AF-5E2DEC7A3DAE}"/>
              </a:ext>
            </a:extLst>
          </p:cNvPr>
          <p:cNvSpPr/>
          <p:nvPr/>
        </p:nvSpPr>
        <p:spPr>
          <a:xfrm>
            <a:off x="704459" y="3336920"/>
            <a:ext cx="4705741" cy="7013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Network Layer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F164C2-D728-A24B-2054-9225EB08C836}"/>
              </a:ext>
            </a:extLst>
          </p:cNvPr>
          <p:cNvSpPr/>
          <p:nvPr/>
        </p:nvSpPr>
        <p:spPr>
          <a:xfrm>
            <a:off x="685800" y="4130437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276570-D178-6789-AD77-4F73572BE6A0}"/>
              </a:ext>
            </a:extLst>
          </p:cNvPr>
          <p:cNvSpPr/>
          <p:nvPr/>
        </p:nvSpPr>
        <p:spPr>
          <a:xfrm>
            <a:off x="685799" y="4950772"/>
            <a:ext cx="4724401" cy="701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Physical Layer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7315200" y="44381"/>
            <a:ext cx="29450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EC987F-DD3A-9A01-1E05-FCB760C1F941}"/>
              </a:ext>
            </a:extLst>
          </p:cNvPr>
          <p:cNvSpPr txBox="1"/>
          <p:nvPr/>
        </p:nvSpPr>
        <p:spPr>
          <a:xfrm>
            <a:off x="6811955" y="2123025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Messages from Network Applications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CA714F5-3372-96CB-6979-4415CF237B95}"/>
              </a:ext>
            </a:extLst>
          </p:cNvPr>
          <p:cNvSpPr/>
          <p:nvPr/>
        </p:nvSpPr>
        <p:spPr>
          <a:xfrm>
            <a:off x="6425518" y="1396133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4F123F-082C-82E1-943B-7C050F3C7986}"/>
              </a:ext>
            </a:extLst>
          </p:cNvPr>
          <p:cNvCxnSpPr/>
          <p:nvPr/>
        </p:nvCxnSpPr>
        <p:spPr>
          <a:xfrm>
            <a:off x="8787718" y="2590800"/>
            <a:ext cx="0" cy="746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0779F08-4A58-0FAF-4861-90FADA75BEF5}"/>
              </a:ext>
            </a:extLst>
          </p:cNvPr>
          <p:cNvSpPr/>
          <p:nvPr/>
        </p:nvSpPr>
        <p:spPr>
          <a:xfrm>
            <a:off x="6324600" y="3466742"/>
            <a:ext cx="4724401" cy="701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Physical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E81010-BBD9-C1B6-BD92-8E3C5D710AD9}"/>
              </a:ext>
            </a:extLst>
          </p:cNvPr>
          <p:cNvSpPr txBox="1"/>
          <p:nvPr/>
        </p:nvSpPr>
        <p:spPr>
          <a:xfrm>
            <a:off x="6666597" y="4177393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Bits being transmitted over some medium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D0E756-2392-0106-A6F7-31927E74F435}"/>
              </a:ext>
            </a:extLst>
          </p:cNvPr>
          <p:cNvSpPr txBox="1"/>
          <p:nvPr/>
        </p:nvSpPr>
        <p:spPr>
          <a:xfrm>
            <a:off x="6172200" y="5449753"/>
            <a:ext cx="5795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*In the textbook, they condense it to a 5-layer model, but 7 layers is what is most used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0183FF-CDA4-A158-B4B6-44A9415E6B2A}"/>
              </a:ext>
            </a:extLst>
          </p:cNvPr>
          <p:cNvSpPr txBox="1"/>
          <p:nvPr/>
        </p:nvSpPr>
        <p:spPr>
          <a:xfrm>
            <a:off x="5380046" y="917655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0788D0-5F9F-DE8E-7E9E-CBB999967372}"/>
              </a:ext>
            </a:extLst>
          </p:cNvPr>
          <p:cNvSpPr txBox="1"/>
          <p:nvPr/>
        </p:nvSpPr>
        <p:spPr>
          <a:xfrm>
            <a:off x="5380046" y="1744379"/>
            <a:ext cx="3048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13482B3-9CBC-EF32-A691-39EA30CC07F0}"/>
                  </a:ext>
                </a:extLst>
              </p14:cNvPr>
              <p14:cNvContentPartPr/>
              <p14:nvPr/>
            </p14:nvContentPartPr>
            <p14:xfrm>
              <a:off x="381000" y="2526134"/>
              <a:ext cx="5582520" cy="774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13482B3-9CBC-EF32-A691-39EA30CC07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000" y="2463134"/>
                <a:ext cx="5708160" cy="90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29768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2.1</a:t>
            </a:r>
          </a:p>
        </p:txBody>
      </p:sp>
      <p:sp>
        <p:nvSpPr>
          <p:cNvPr id="17" name="Google Shape;270;p16">
            <a:extLst>
              <a:ext uri="{FF2B5EF4-FFF2-40B4-BE49-F238E27FC236}">
                <a16:creationId xmlns:a16="http://schemas.microsoft.com/office/drawing/2014/main" id="{16E9D8F2-C1AA-6752-FDB4-44088BDCF90F}"/>
              </a:ext>
            </a:extLst>
          </p:cNvPr>
          <p:cNvSpPr txBox="1"/>
          <p:nvPr/>
        </p:nvSpPr>
        <p:spPr>
          <a:xfrm>
            <a:off x="82008" y="915368"/>
            <a:ext cx="1359984" cy="56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BBF2D-8476-9402-B814-1CB460868F46}"/>
              </a:ext>
            </a:extLst>
          </p:cNvPr>
          <p:cNvSpPr txBox="1"/>
          <p:nvPr/>
        </p:nvSpPr>
        <p:spPr>
          <a:xfrm>
            <a:off x="5748507" y="592854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 for bit errors and garbled ACKs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7121C3-CCFA-3724-44BA-80BF134AD80E}"/>
              </a:ext>
            </a:extLst>
          </p:cNvPr>
          <p:cNvSpPr/>
          <p:nvPr/>
        </p:nvSpPr>
        <p:spPr>
          <a:xfrm>
            <a:off x="1425059" y="2139074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Wait for call 0 from above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656811-FFA7-3361-49EF-06808DDDE876}"/>
              </a:ext>
            </a:extLst>
          </p:cNvPr>
          <p:cNvSpPr txBox="1"/>
          <p:nvPr/>
        </p:nvSpPr>
        <p:spPr>
          <a:xfrm>
            <a:off x="5334000" y="915368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only need to use 0 or 1 for the sequence number)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0CA508-8923-70BB-B622-89D9242AD7E5}"/>
              </a:ext>
            </a:extLst>
          </p:cNvPr>
          <p:cNvSpPr/>
          <p:nvPr/>
        </p:nvSpPr>
        <p:spPr>
          <a:xfrm>
            <a:off x="6399046" y="2139074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Wait for ACK or NAK 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8306DAA-72E7-7CAB-955E-D1C3950AF6C7}"/>
                  </a:ext>
                </a:extLst>
              </p14:cNvPr>
              <p14:cNvContentPartPr/>
              <p14:nvPr/>
            </p14:nvContentPartPr>
            <p14:xfrm>
              <a:off x="2785173" y="1980093"/>
              <a:ext cx="3769920" cy="391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8306DAA-72E7-7CAB-955E-D1C3950AF6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6172" y="1971093"/>
                <a:ext cx="3787562" cy="4093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ADAB557-623F-7083-90AA-A2849E779C89}"/>
              </a:ext>
            </a:extLst>
          </p:cNvPr>
          <p:cNvSpPr txBox="1"/>
          <p:nvPr/>
        </p:nvSpPr>
        <p:spPr>
          <a:xfrm>
            <a:off x="2342945" y="841248"/>
            <a:ext cx="41537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rdt_send</a:t>
            </a:r>
            <a:r>
              <a:rPr lang="en-US" dirty="0"/>
              <a:t>(data)</a:t>
            </a:r>
          </a:p>
          <a:p>
            <a:endParaRPr lang="en-US" dirty="0"/>
          </a:p>
          <a:p>
            <a:r>
              <a:rPr lang="en-US" dirty="0" err="1"/>
              <a:t>sndpkt</a:t>
            </a:r>
            <a:r>
              <a:rPr lang="en-US" dirty="0"/>
              <a:t> = </a:t>
            </a:r>
            <a:r>
              <a:rPr lang="en-US" dirty="0" err="1"/>
              <a:t>make_pkt</a:t>
            </a:r>
            <a:r>
              <a:rPr lang="en-US" dirty="0"/>
              <a:t>(0, data, checksum)</a:t>
            </a:r>
          </a:p>
          <a:p>
            <a:r>
              <a:rPr lang="en-US" dirty="0" err="1"/>
              <a:t>udt_send</a:t>
            </a:r>
            <a:r>
              <a:rPr lang="en-US" dirty="0"/>
              <a:t>(</a:t>
            </a:r>
            <a:r>
              <a:rPr lang="en-US" dirty="0" err="1"/>
              <a:t>sndpkt</a:t>
            </a:r>
            <a:r>
              <a:rPr lang="en-US" dirty="0"/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F57A5D-D1AD-FE3C-F4DE-484706145352}"/>
              </a:ext>
            </a:extLst>
          </p:cNvPr>
          <p:cNvCxnSpPr>
            <a:cxnSpLocks/>
          </p:cNvCxnSpPr>
          <p:nvPr/>
        </p:nvCxnSpPr>
        <p:spPr>
          <a:xfrm>
            <a:off x="2320413" y="1362061"/>
            <a:ext cx="403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688F733-2C2A-29D0-6274-DDC6243701E4}"/>
                  </a:ext>
                </a:extLst>
              </p14:cNvPr>
              <p14:cNvContentPartPr/>
              <p14:nvPr/>
            </p14:nvContentPartPr>
            <p14:xfrm>
              <a:off x="7628253" y="1937613"/>
              <a:ext cx="1051920" cy="855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688F733-2C2A-29D0-6274-DDC6243701E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19253" y="1928609"/>
                <a:ext cx="1069560" cy="873007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6E03B59-D00C-2F93-120E-39F9A99D9EA3}"/>
              </a:ext>
            </a:extLst>
          </p:cNvPr>
          <p:cNvSpPr txBox="1"/>
          <p:nvPr/>
        </p:nvSpPr>
        <p:spPr>
          <a:xfrm>
            <a:off x="8621629" y="1736844"/>
            <a:ext cx="35221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rdt_rcv</a:t>
            </a:r>
            <a:r>
              <a:rPr lang="en-US" dirty="0"/>
              <a:t>(</a:t>
            </a:r>
            <a:r>
              <a:rPr lang="en-US" dirty="0" err="1"/>
              <a:t>rcvpacket</a:t>
            </a:r>
            <a:r>
              <a:rPr lang="en-US" dirty="0"/>
              <a:t>) &amp;&amp;</a:t>
            </a:r>
          </a:p>
          <a:p>
            <a:r>
              <a:rPr lang="en-US" dirty="0"/>
              <a:t>( corrupt(</a:t>
            </a:r>
            <a:r>
              <a:rPr lang="en-US" dirty="0" err="1"/>
              <a:t>rcvpkt</a:t>
            </a:r>
            <a:r>
              <a:rPr lang="en-US" dirty="0"/>
              <a:t>) || </a:t>
            </a:r>
            <a:r>
              <a:rPr lang="en-US" dirty="0" err="1"/>
              <a:t>isNAK</a:t>
            </a:r>
            <a:r>
              <a:rPr lang="en-US" dirty="0"/>
              <a:t>(</a:t>
            </a:r>
            <a:r>
              <a:rPr lang="en-US" dirty="0" err="1"/>
              <a:t>rcvpkt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udt_send</a:t>
            </a:r>
            <a:r>
              <a:rPr lang="en-US" dirty="0"/>
              <a:t>(</a:t>
            </a:r>
            <a:r>
              <a:rPr lang="en-US" dirty="0" err="1"/>
              <a:t>sndpkt</a:t>
            </a:r>
            <a:r>
              <a:rPr lang="en-US" dirty="0"/>
              <a:t>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48E301-25AD-1433-6DA5-6FCE656FC317}"/>
              </a:ext>
            </a:extLst>
          </p:cNvPr>
          <p:cNvCxnSpPr>
            <a:cxnSpLocks/>
          </p:cNvCxnSpPr>
          <p:nvPr/>
        </p:nvCxnSpPr>
        <p:spPr>
          <a:xfrm>
            <a:off x="8785012" y="2397173"/>
            <a:ext cx="32545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83DC76D-E32A-606E-F4E2-D64C529F7FA6}"/>
                  </a:ext>
                </a:extLst>
              </p14:cNvPr>
              <p14:cNvContentPartPr/>
              <p14:nvPr/>
            </p14:nvContentPartPr>
            <p14:xfrm>
              <a:off x="7465173" y="3047853"/>
              <a:ext cx="721080" cy="2119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83DC76D-E32A-606E-F4E2-D64C529F7FA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56173" y="3038853"/>
                <a:ext cx="738720" cy="213732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4F8EB15D-F1F0-3A02-2E4C-B711CDD9241A}"/>
              </a:ext>
            </a:extLst>
          </p:cNvPr>
          <p:cNvSpPr/>
          <p:nvPr/>
        </p:nvSpPr>
        <p:spPr>
          <a:xfrm>
            <a:off x="6019800" y="4952032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Wait for call 1 from above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12380D8-7671-7EA1-F9F2-F25422F57003}"/>
                  </a:ext>
                </a:extLst>
              </p14:cNvPr>
              <p14:cNvContentPartPr/>
              <p14:nvPr/>
            </p14:nvContentPartPr>
            <p14:xfrm>
              <a:off x="3253893" y="5287773"/>
              <a:ext cx="2757960" cy="334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12380D8-7671-7EA1-F9F2-F25422F5700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44893" y="5278773"/>
                <a:ext cx="2775600" cy="35208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7C8E3AFA-1709-80C6-3962-780CCB194394}"/>
              </a:ext>
            </a:extLst>
          </p:cNvPr>
          <p:cNvSpPr/>
          <p:nvPr/>
        </p:nvSpPr>
        <p:spPr>
          <a:xfrm>
            <a:off x="1667070" y="4940801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Wait for ACK or NAK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452F6B-589D-F5B4-8CEA-3051F115E667}"/>
              </a:ext>
            </a:extLst>
          </p:cNvPr>
          <p:cNvSpPr txBox="1"/>
          <p:nvPr/>
        </p:nvSpPr>
        <p:spPr>
          <a:xfrm>
            <a:off x="8314274" y="3862512"/>
            <a:ext cx="24032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rdt_rcv</a:t>
            </a:r>
            <a:r>
              <a:rPr lang="en-US" dirty="0"/>
              <a:t>(</a:t>
            </a:r>
            <a:r>
              <a:rPr lang="en-US" dirty="0" err="1"/>
              <a:t>rcvpacket</a:t>
            </a:r>
            <a:r>
              <a:rPr lang="en-US" dirty="0"/>
              <a:t>) &amp;&amp;</a:t>
            </a:r>
          </a:p>
          <a:p>
            <a:r>
              <a:rPr lang="en-US" dirty="0" err="1"/>
              <a:t>notcorrupt</a:t>
            </a:r>
            <a:r>
              <a:rPr lang="en-US" dirty="0"/>
              <a:t>(</a:t>
            </a:r>
            <a:r>
              <a:rPr lang="en-US" dirty="0" err="1"/>
              <a:t>rcvpkt</a:t>
            </a:r>
            <a:r>
              <a:rPr lang="en-US" dirty="0"/>
              <a:t>) &amp;&amp;</a:t>
            </a:r>
          </a:p>
          <a:p>
            <a:r>
              <a:rPr lang="en-US" dirty="0" err="1"/>
              <a:t>isAck</a:t>
            </a:r>
            <a:r>
              <a:rPr lang="en-US" dirty="0"/>
              <a:t>(</a:t>
            </a:r>
            <a:r>
              <a:rPr lang="en-US" dirty="0" err="1"/>
              <a:t>rcvpkt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endParaRPr lang="el-GR" sz="24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E977FA7-637C-F9A0-2DE9-F3A65D37F610}"/>
              </a:ext>
            </a:extLst>
          </p:cNvPr>
          <p:cNvCxnSpPr>
            <a:cxnSpLocks/>
          </p:cNvCxnSpPr>
          <p:nvPr/>
        </p:nvCxnSpPr>
        <p:spPr>
          <a:xfrm>
            <a:off x="8272076" y="4876800"/>
            <a:ext cx="25483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86217A3-46FF-D623-17F0-1A1AC3B3798E}"/>
              </a:ext>
            </a:extLst>
          </p:cNvPr>
          <p:cNvSpPr txBox="1"/>
          <p:nvPr/>
        </p:nvSpPr>
        <p:spPr>
          <a:xfrm>
            <a:off x="3109968" y="5693183"/>
            <a:ext cx="2986032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rdt_send</a:t>
            </a:r>
            <a:r>
              <a:rPr lang="en-US" sz="1400" dirty="0"/>
              <a:t>(data)</a:t>
            </a:r>
          </a:p>
          <a:p>
            <a:endParaRPr lang="en-US" sz="1400" dirty="0"/>
          </a:p>
          <a:p>
            <a:r>
              <a:rPr lang="en-US" sz="1400" dirty="0" err="1"/>
              <a:t>sndpkt</a:t>
            </a:r>
            <a:r>
              <a:rPr lang="en-US" sz="1400" dirty="0"/>
              <a:t> = </a:t>
            </a:r>
            <a:r>
              <a:rPr lang="en-US" sz="1400" dirty="0" err="1"/>
              <a:t>make_pkt</a:t>
            </a:r>
            <a:r>
              <a:rPr lang="en-US" sz="1400" dirty="0"/>
              <a:t>(</a:t>
            </a:r>
            <a:r>
              <a:rPr lang="en-US" sz="1400" b="1" dirty="0"/>
              <a:t>1</a:t>
            </a:r>
            <a:r>
              <a:rPr lang="en-US" sz="1400" dirty="0"/>
              <a:t>, data, checksum)</a:t>
            </a:r>
          </a:p>
          <a:p>
            <a:r>
              <a:rPr lang="en-US" sz="1400" dirty="0" err="1"/>
              <a:t>udt_send</a:t>
            </a:r>
            <a:r>
              <a:rPr lang="en-US" sz="1400" dirty="0"/>
              <a:t>(</a:t>
            </a:r>
            <a:r>
              <a:rPr lang="en-US" sz="1400" dirty="0" err="1"/>
              <a:t>sndpkt</a:t>
            </a:r>
            <a:r>
              <a:rPr lang="en-US" sz="1400" dirty="0"/>
              <a:t>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61E2910-5548-FC9C-E993-34BD10AEE615}"/>
              </a:ext>
            </a:extLst>
          </p:cNvPr>
          <p:cNvCxnSpPr>
            <a:cxnSpLocks/>
          </p:cNvCxnSpPr>
          <p:nvPr/>
        </p:nvCxnSpPr>
        <p:spPr>
          <a:xfrm>
            <a:off x="3191070" y="6019800"/>
            <a:ext cx="27936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03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17" name="Google Shape;270;p16">
            <a:extLst>
              <a:ext uri="{FF2B5EF4-FFF2-40B4-BE49-F238E27FC236}">
                <a16:creationId xmlns:a16="http://schemas.microsoft.com/office/drawing/2014/main" id="{16E9D8F2-C1AA-6752-FDB4-44088BDCF90F}"/>
              </a:ext>
            </a:extLst>
          </p:cNvPr>
          <p:cNvSpPr txBox="1"/>
          <p:nvPr/>
        </p:nvSpPr>
        <p:spPr>
          <a:xfrm>
            <a:off x="1010640" y="866253"/>
            <a:ext cx="1359984" cy="56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7121C3-CCFA-3724-44BA-80BF134AD80E}"/>
              </a:ext>
            </a:extLst>
          </p:cNvPr>
          <p:cNvSpPr/>
          <p:nvPr/>
        </p:nvSpPr>
        <p:spPr>
          <a:xfrm>
            <a:off x="2353691" y="2089959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Wait for call 0 from above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0CA508-8923-70BB-B622-89D9242AD7E5}"/>
              </a:ext>
            </a:extLst>
          </p:cNvPr>
          <p:cNvSpPr/>
          <p:nvPr/>
        </p:nvSpPr>
        <p:spPr>
          <a:xfrm>
            <a:off x="7327678" y="2089959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Wait for ACK or NAK 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8306DAA-72E7-7CAB-955E-D1C3950AF6C7}"/>
                  </a:ext>
                </a:extLst>
              </p14:cNvPr>
              <p14:cNvContentPartPr/>
              <p14:nvPr/>
            </p14:nvContentPartPr>
            <p14:xfrm>
              <a:off x="3713805" y="1930978"/>
              <a:ext cx="3769920" cy="391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8306DAA-72E7-7CAB-955E-D1C3950AF6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4804" y="1921978"/>
                <a:ext cx="3787562" cy="4093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ADAB557-623F-7083-90AA-A2849E779C89}"/>
              </a:ext>
            </a:extLst>
          </p:cNvPr>
          <p:cNvSpPr txBox="1"/>
          <p:nvPr/>
        </p:nvSpPr>
        <p:spPr>
          <a:xfrm>
            <a:off x="3271577" y="792133"/>
            <a:ext cx="41537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rdt_send</a:t>
            </a:r>
            <a:r>
              <a:rPr lang="en-US" dirty="0"/>
              <a:t>(data)</a:t>
            </a:r>
          </a:p>
          <a:p>
            <a:endParaRPr lang="en-US" dirty="0"/>
          </a:p>
          <a:p>
            <a:r>
              <a:rPr lang="en-US" dirty="0" err="1"/>
              <a:t>sndpkt</a:t>
            </a:r>
            <a:r>
              <a:rPr lang="en-US" dirty="0"/>
              <a:t> = </a:t>
            </a:r>
            <a:r>
              <a:rPr lang="en-US" dirty="0" err="1"/>
              <a:t>make_pkt</a:t>
            </a:r>
            <a:r>
              <a:rPr lang="en-US" dirty="0"/>
              <a:t>(0, data, checksum)</a:t>
            </a:r>
          </a:p>
          <a:p>
            <a:r>
              <a:rPr lang="en-US" dirty="0" err="1"/>
              <a:t>udt_send</a:t>
            </a:r>
            <a:r>
              <a:rPr lang="en-US" dirty="0"/>
              <a:t>(</a:t>
            </a:r>
            <a:r>
              <a:rPr lang="en-US" dirty="0" err="1"/>
              <a:t>sndpkt</a:t>
            </a:r>
            <a:r>
              <a:rPr lang="en-US" dirty="0"/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F57A5D-D1AD-FE3C-F4DE-484706145352}"/>
              </a:ext>
            </a:extLst>
          </p:cNvPr>
          <p:cNvCxnSpPr>
            <a:cxnSpLocks/>
          </p:cNvCxnSpPr>
          <p:nvPr/>
        </p:nvCxnSpPr>
        <p:spPr>
          <a:xfrm>
            <a:off x="3249045" y="1312946"/>
            <a:ext cx="403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688F733-2C2A-29D0-6274-DDC6243701E4}"/>
                  </a:ext>
                </a:extLst>
              </p14:cNvPr>
              <p14:cNvContentPartPr/>
              <p14:nvPr/>
            </p14:nvContentPartPr>
            <p14:xfrm>
              <a:off x="8556885" y="1888498"/>
              <a:ext cx="1051920" cy="855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688F733-2C2A-29D0-6274-DDC6243701E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47885" y="1879494"/>
                <a:ext cx="1069560" cy="873007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6E03B59-D00C-2F93-120E-39F9A99D9EA3}"/>
              </a:ext>
            </a:extLst>
          </p:cNvPr>
          <p:cNvSpPr txBox="1"/>
          <p:nvPr/>
        </p:nvSpPr>
        <p:spPr>
          <a:xfrm>
            <a:off x="8834745" y="611329"/>
            <a:ext cx="35221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rdt_rcv</a:t>
            </a:r>
            <a:r>
              <a:rPr lang="en-US" dirty="0"/>
              <a:t>(</a:t>
            </a:r>
            <a:r>
              <a:rPr lang="en-US" dirty="0" err="1"/>
              <a:t>rcvpacket</a:t>
            </a:r>
            <a:r>
              <a:rPr lang="en-US" dirty="0"/>
              <a:t>) &amp;&amp;</a:t>
            </a:r>
          </a:p>
          <a:p>
            <a:r>
              <a:rPr lang="en-US" dirty="0"/>
              <a:t>( corrupt(</a:t>
            </a:r>
            <a:r>
              <a:rPr lang="en-US" dirty="0" err="1"/>
              <a:t>rcvpkt</a:t>
            </a:r>
            <a:r>
              <a:rPr lang="en-US" dirty="0"/>
              <a:t>) || </a:t>
            </a:r>
            <a:r>
              <a:rPr lang="en-US" dirty="0" err="1"/>
              <a:t>isNAK</a:t>
            </a:r>
            <a:r>
              <a:rPr lang="en-US" dirty="0"/>
              <a:t>(</a:t>
            </a:r>
            <a:r>
              <a:rPr lang="en-US" dirty="0" err="1"/>
              <a:t>rcvpkt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udt_send</a:t>
            </a:r>
            <a:r>
              <a:rPr lang="en-US" dirty="0"/>
              <a:t>(</a:t>
            </a:r>
            <a:r>
              <a:rPr lang="en-US" dirty="0" err="1"/>
              <a:t>sndpkt</a:t>
            </a:r>
            <a:r>
              <a:rPr lang="en-US" dirty="0"/>
              <a:t>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48E301-25AD-1433-6DA5-6FCE656FC317}"/>
              </a:ext>
            </a:extLst>
          </p:cNvPr>
          <p:cNvCxnSpPr>
            <a:cxnSpLocks/>
          </p:cNvCxnSpPr>
          <p:nvPr/>
        </p:nvCxnSpPr>
        <p:spPr>
          <a:xfrm>
            <a:off x="8998128" y="1271658"/>
            <a:ext cx="32545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83DC76D-E32A-606E-F4E2-D64C529F7FA6}"/>
                  </a:ext>
                </a:extLst>
              </p14:cNvPr>
              <p14:cNvContentPartPr/>
              <p14:nvPr/>
            </p14:nvContentPartPr>
            <p14:xfrm>
              <a:off x="8393805" y="2998738"/>
              <a:ext cx="721080" cy="2119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83DC76D-E32A-606E-F4E2-D64C529F7FA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84805" y="2989738"/>
                <a:ext cx="738720" cy="213732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4F8EB15D-F1F0-3A02-2E4C-B711CDD9241A}"/>
              </a:ext>
            </a:extLst>
          </p:cNvPr>
          <p:cNvSpPr/>
          <p:nvPr/>
        </p:nvSpPr>
        <p:spPr>
          <a:xfrm>
            <a:off x="6948432" y="4902917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Wait for call 1 from above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12380D8-7671-7EA1-F9F2-F25422F57003}"/>
                  </a:ext>
                </a:extLst>
              </p14:cNvPr>
              <p14:cNvContentPartPr/>
              <p14:nvPr/>
            </p14:nvContentPartPr>
            <p14:xfrm>
              <a:off x="4182525" y="5238658"/>
              <a:ext cx="2757960" cy="334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12380D8-7671-7EA1-F9F2-F25422F5700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73525" y="5229658"/>
                <a:ext cx="2775600" cy="35208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7C8E3AFA-1709-80C6-3962-780CCB194394}"/>
              </a:ext>
            </a:extLst>
          </p:cNvPr>
          <p:cNvSpPr/>
          <p:nvPr/>
        </p:nvSpPr>
        <p:spPr>
          <a:xfrm>
            <a:off x="2595702" y="4891686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Wait for ACK or NAK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452F6B-589D-F5B4-8CEA-3051F115E667}"/>
              </a:ext>
            </a:extLst>
          </p:cNvPr>
          <p:cNvSpPr txBox="1"/>
          <p:nvPr/>
        </p:nvSpPr>
        <p:spPr>
          <a:xfrm>
            <a:off x="9242906" y="3813397"/>
            <a:ext cx="24032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rdt_rcv</a:t>
            </a:r>
            <a:r>
              <a:rPr lang="en-US" dirty="0"/>
              <a:t>(</a:t>
            </a:r>
            <a:r>
              <a:rPr lang="en-US" dirty="0" err="1"/>
              <a:t>rcvpacket</a:t>
            </a:r>
            <a:r>
              <a:rPr lang="en-US" dirty="0"/>
              <a:t>) &amp;&amp;</a:t>
            </a:r>
          </a:p>
          <a:p>
            <a:r>
              <a:rPr lang="en-US" dirty="0" err="1"/>
              <a:t>notcorrupt</a:t>
            </a:r>
            <a:r>
              <a:rPr lang="en-US" dirty="0"/>
              <a:t>(</a:t>
            </a:r>
            <a:r>
              <a:rPr lang="en-US" dirty="0" err="1"/>
              <a:t>rcvpkt</a:t>
            </a:r>
            <a:r>
              <a:rPr lang="en-US" dirty="0"/>
              <a:t>) &amp;&amp;</a:t>
            </a:r>
          </a:p>
          <a:p>
            <a:r>
              <a:rPr lang="en-US" dirty="0" err="1"/>
              <a:t>isAck</a:t>
            </a:r>
            <a:r>
              <a:rPr lang="en-US" dirty="0"/>
              <a:t>(</a:t>
            </a:r>
            <a:r>
              <a:rPr lang="en-US" dirty="0" err="1"/>
              <a:t>rcvpkt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endParaRPr lang="el-GR" sz="24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E977FA7-637C-F9A0-2DE9-F3A65D37F610}"/>
              </a:ext>
            </a:extLst>
          </p:cNvPr>
          <p:cNvCxnSpPr>
            <a:cxnSpLocks/>
          </p:cNvCxnSpPr>
          <p:nvPr/>
        </p:nvCxnSpPr>
        <p:spPr>
          <a:xfrm>
            <a:off x="9200708" y="4827685"/>
            <a:ext cx="25483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86217A3-46FF-D623-17F0-1A1AC3B3798E}"/>
              </a:ext>
            </a:extLst>
          </p:cNvPr>
          <p:cNvSpPr txBox="1"/>
          <p:nvPr/>
        </p:nvSpPr>
        <p:spPr>
          <a:xfrm>
            <a:off x="4038600" y="5644068"/>
            <a:ext cx="2986032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rdt_send</a:t>
            </a:r>
            <a:r>
              <a:rPr lang="en-US" sz="1400" dirty="0"/>
              <a:t>(data)</a:t>
            </a:r>
          </a:p>
          <a:p>
            <a:endParaRPr lang="en-US" sz="1400" dirty="0"/>
          </a:p>
          <a:p>
            <a:r>
              <a:rPr lang="en-US" sz="1400" dirty="0" err="1"/>
              <a:t>sndpkt</a:t>
            </a:r>
            <a:r>
              <a:rPr lang="en-US" sz="1400" dirty="0"/>
              <a:t> = </a:t>
            </a:r>
            <a:r>
              <a:rPr lang="en-US" sz="1400" dirty="0" err="1"/>
              <a:t>make_pkt</a:t>
            </a:r>
            <a:r>
              <a:rPr lang="en-US" sz="1400" dirty="0"/>
              <a:t>(</a:t>
            </a:r>
            <a:r>
              <a:rPr lang="en-US" sz="1400" b="1" dirty="0"/>
              <a:t>1</a:t>
            </a:r>
            <a:r>
              <a:rPr lang="en-US" sz="1400" dirty="0"/>
              <a:t>, data, checksum)</a:t>
            </a:r>
          </a:p>
          <a:p>
            <a:r>
              <a:rPr lang="en-US" sz="1400" dirty="0" err="1"/>
              <a:t>udt_send</a:t>
            </a:r>
            <a:r>
              <a:rPr lang="en-US" sz="1400" dirty="0"/>
              <a:t>(</a:t>
            </a:r>
            <a:r>
              <a:rPr lang="en-US" sz="1400" dirty="0" err="1"/>
              <a:t>sndpkt</a:t>
            </a:r>
            <a:r>
              <a:rPr lang="en-US" sz="1400" dirty="0"/>
              <a:t>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61E2910-5548-FC9C-E993-34BD10AEE615}"/>
              </a:ext>
            </a:extLst>
          </p:cNvPr>
          <p:cNvCxnSpPr>
            <a:cxnSpLocks/>
          </p:cNvCxnSpPr>
          <p:nvPr/>
        </p:nvCxnSpPr>
        <p:spPr>
          <a:xfrm>
            <a:off x="4119702" y="5970685"/>
            <a:ext cx="27936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4D5F646-F726-3DEC-A1DB-04B8ED2EA791}"/>
                  </a:ext>
                </a:extLst>
              </p14:cNvPr>
              <p14:cNvContentPartPr/>
              <p14:nvPr/>
            </p14:nvContentPartPr>
            <p14:xfrm>
              <a:off x="2484045" y="5761378"/>
              <a:ext cx="459720" cy="491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4D5F646-F726-3DEC-A1DB-04B8ED2EA79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75045" y="5752738"/>
                <a:ext cx="477360" cy="50868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6D2E266C-2167-C662-7C73-F42BA553E5DE}"/>
              </a:ext>
            </a:extLst>
          </p:cNvPr>
          <p:cNvSpPr txBox="1"/>
          <p:nvPr/>
        </p:nvSpPr>
        <p:spPr>
          <a:xfrm>
            <a:off x="188103" y="4528715"/>
            <a:ext cx="23464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rdt_rcv</a:t>
            </a:r>
            <a:r>
              <a:rPr lang="en-US" dirty="0"/>
              <a:t>(</a:t>
            </a:r>
            <a:r>
              <a:rPr lang="en-US" dirty="0" err="1"/>
              <a:t>rcvpacket</a:t>
            </a:r>
            <a:r>
              <a:rPr lang="en-US" dirty="0"/>
              <a:t>) &amp;&amp;</a:t>
            </a:r>
          </a:p>
          <a:p>
            <a:r>
              <a:rPr lang="en-US" dirty="0"/>
              <a:t>( corrupt(</a:t>
            </a:r>
            <a:r>
              <a:rPr lang="en-US" dirty="0" err="1"/>
              <a:t>rcvpkt</a:t>
            </a:r>
            <a:r>
              <a:rPr lang="en-US" dirty="0"/>
              <a:t>) || </a:t>
            </a:r>
            <a:r>
              <a:rPr lang="en-US" dirty="0" err="1"/>
              <a:t>isNAK</a:t>
            </a:r>
            <a:r>
              <a:rPr lang="en-US" dirty="0"/>
              <a:t>(</a:t>
            </a:r>
            <a:r>
              <a:rPr lang="en-US" dirty="0" err="1"/>
              <a:t>rcvpkt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udt_send</a:t>
            </a:r>
            <a:r>
              <a:rPr lang="en-US" dirty="0"/>
              <a:t>(</a:t>
            </a:r>
            <a:r>
              <a:rPr lang="en-US" dirty="0" err="1"/>
              <a:t>sndpkt</a:t>
            </a:r>
            <a:r>
              <a:rPr lang="en-US" dirty="0"/>
              <a:t>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ED0429E-53DB-875C-BD00-441D4FF10E68}"/>
              </a:ext>
            </a:extLst>
          </p:cNvPr>
          <p:cNvCxnSpPr>
            <a:cxnSpLocks/>
          </p:cNvCxnSpPr>
          <p:nvPr/>
        </p:nvCxnSpPr>
        <p:spPr>
          <a:xfrm>
            <a:off x="188103" y="5761378"/>
            <a:ext cx="18918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2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17" name="Google Shape;270;p16">
            <a:extLst>
              <a:ext uri="{FF2B5EF4-FFF2-40B4-BE49-F238E27FC236}">
                <a16:creationId xmlns:a16="http://schemas.microsoft.com/office/drawing/2014/main" id="{16E9D8F2-C1AA-6752-FDB4-44088BDCF90F}"/>
              </a:ext>
            </a:extLst>
          </p:cNvPr>
          <p:cNvSpPr txBox="1"/>
          <p:nvPr/>
        </p:nvSpPr>
        <p:spPr>
          <a:xfrm>
            <a:off x="1010640" y="866253"/>
            <a:ext cx="1359984" cy="56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7121C3-CCFA-3724-44BA-80BF134AD80E}"/>
              </a:ext>
            </a:extLst>
          </p:cNvPr>
          <p:cNvSpPr/>
          <p:nvPr/>
        </p:nvSpPr>
        <p:spPr>
          <a:xfrm>
            <a:off x="2353691" y="2089959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Wait for call 0 from above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0CA508-8923-70BB-B622-89D9242AD7E5}"/>
              </a:ext>
            </a:extLst>
          </p:cNvPr>
          <p:cNvSpPr/>
          <p:nvPr/>
        </p:nvSpPr>
        <p:spPr>
          <a:xfrm>
            <a:off x="7327678" y="2089959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Wait for ACK or NAK 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8306DAA-72E7-7CAB-955E-D1C3950AF6C7}"/>
                  </a:ext>
                </a:extLst>
              </p14:cNvPr>
              <p14:cNvContentPartPr/>
              <p14:nvPr/>
            </p14:nvContentPartPr>
            <p14:xfrm>
              <a:off x="3713805" y="1930978"/>
              <a:ext cx="3769920" cy="3916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8306DAA-72E7-7CAB-955E-D1C3950AF6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4804" y="1921978"/>
                <a:ext cx="3787562" cy="4093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ADAB557-623F-7083-90AA-A2849E779C89}"/>
              </a:ext>
            </a:extLst>
          </p:cNvPr>
          <p:cNvSpPr txBox="1"/>
          <p:nvPr/>
        </p:nvSpPr>
        <p:spPr>
          <a:xfrm>
            <a:off x="3271577" y="792133"/>
            <a:ext cx="41537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rdt_send</a:t>
            </a:r>
            <a:r>
              <a:rPr lang="en-US" dirty="0"/>
              <a:t>(data)</a:t>
            </a:r>
          </a:p>
          <a:p>
            <a:endParaRPr lang="en-US" dirty="0"/>
          </a:p>
          <a:p>
            <a:r>
              <a:rPr lang="en-US" dirty="0" err="1"/>
              <a:t>sndpkt</a:t>
            </a:r>
            <a:r>
              <a:rPr lang="en-US" dirty="0"/>
              <a:t> = </a:t>
            </a:r>
            <a:r>
              <a:rPr lang="en-US" dirty="0" err="1"/>
              <a:t>make_pkt</a:t>
            </a:r>
            <a:r>
              <a:rPr lang="en-US" dirty="0"/>
              <a:t>(0, data, checksum)</a:t>
            </a:r>
          </a:p>
          <a:p>
            <a:r>
              <a:rPr lang="en-US" dirty="0" err="1"/>
              <a:t>udt_send</a:t>
            </a:r>
            <a:r>
              <a:rPr lang="en-US" dirty="0"/>
              <a:t>(</a:t>
            </a:r>
            <a:r>
              <a:rPr lang="en-US" dirty="0" err="1"/>
              <a:t>sndpkt</a:t>
            </a:r>
            <a:r>
              <a:rPr lang="en-US" dirty="0"/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F57A5D-D1AD-FE3C-F4DE-484706145352}"/>
              </a:ext>
            </a:extLst>
          </p:cNvPr>
          <p:cNvCxnSpPr>
            <a:cxnSpLocks/>
          </p:cNvCxnSpPr>
          <p:nvPr/>
        </p:nvCxnSpPr>
        <p:spPr>
          <a:xfrm>
            <a:off x="3249045" y="1312946"/>
            <a:ext cx="403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688F733-2C2A-29D0-6274-DDC6243701E4}"/>
                  </a:ext>
                </a:extLst>
              </p14:cNvPr>
              <p14:cNvContentPartPr/>
              <p14:nvPr/>
            </p14:nvContentPartPr>
            <p14:xfrm>
              <a:off x="8556885" y="1888498"/>
              <a:ext cx="1051920" cy="855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688F733-2C2A-29D0-6274-DDC6243701E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47885" y="1879494"/>
                <a:ext cx="1069560" cy="873007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6E03B59-D00C-2F93-120E-39F9A99D9EA3}"/>
              </a:ext>
            </a:extLst>
          </p:cNvPr>
          <p:cNvSpPr txBox="1"/>
          <p:nvPr/>
        </p:nvSpPr>
        <p:spPr>
          <a:xfrm>
            <a:off x="8834745" y="611329"/>
            <a:ext cx="35221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rdt_rcv</a:t>
            </a:r>
            <a:r>
              <a:rPr lang="en-US" dirty="0"/>
              <a:t>(</a:t>
            </a:r>
            <a:r>
              <a:rPr lang="en-US" dirty="0" err="1"/>
              <a:t>rcvpacket</a:t>
            </a:r>
            <a:r>
              <a:rPr lang="en-US" dirty="0"/>
              <a:t>) &amp;&amp;</a:t>
            </a:r>
          </a:p>
          <a:p>
            <a:r>
              <a:rPr lang="en-US" dirty="0"/>
              <a:t>( corrupt(</a:t>
            </a:r>
            <a:r>
              <a:rPr lang="en-US" dirty="0" err="1"/>
              <a:t>rcvpkt</a:t>
            </a:r>
            <a:r>
              <a:rPr lang="en-US" dirty="0"/>
              <a:t>) || </a:t>
            </a:r>
            <a:r>
              <a:rPr lang="en-US" dirty="0" err="1"/>
              <a:t>isNAK</a:t>
            </a:r>
            <a:r>
              <a:rPr lang="en-US" dirty="0"/>
              <a:t>(</a:t>
            </a:r>
            <a:r>
              <a:rPr lang="en-US" dirty="0" err="1"/>
              <a:t>rcvpkt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udt_send</a:t>
            </a:r>
            <a:r>
              <a:rPr lang="en-US" dirty="0"/>
              <a:t>(</a:t>
            </a:r>
            <a:r>
              <a:rPr lang="en-US" dirty="0" err="1"/>
              <a:t>sndpkt</a:t>
            </a:r>
            <a:r>
              <a:rPr lang="en-US" dirty="0"/>
              <a:t>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48E301-25AD-1433-6DA5-6FCE656FC317}"/>
              </a:ext>
            </a:extLst>
          </p:cNvPr>
          <p:cNvCxnSpPr>
            <a:cxnSpLocks/>
          </p:cNvCxnSpPr>
          <p:nvPr/>
        </p:nvCxnSpPr>
        <p:spPr>
          <a:xfrm>
            <a:off x="8998128" y="1271658"/>
            <a:ext cx="32545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83DC76D-E32A-606E-F4E2-D64C529F7FA6}"/>
                  </a:ext>
                </a:extLst>
              </p14:cNvPr>
              <p14:cNvContentPartPr/>
              <p14:nvPr/>
            </p14:nvContentPartPr>
            <p14:xfrm>
              <a:off x="8393805" y="2998738"/>
              <a:ext cx="721080" cy="2119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83DC76D-E32A-606E-F4E2-D64C529F7FA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84805" y="2989738"/>
                <a:ext cx="738720" cy="213732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4F8EB15D-F1F0-3A02-2E4C-B711CDD9241A}"/>
              </a:ext>
            </a:extLst>
          </p:cNvPr>
          <p:cNvSpPr/>
          <p:nvPr/>
        </p:nvSpPr>
        <p:spPr>
          <a:xfrm>
            <a:off x="6948432" y="4902917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Wait for call 1 from above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12380D8-7671-7EA1-F9F2-F25422F57003}"/>
                  </a:ext>
                </a:extLst>
              </p14:cNvPr>
              <p14:cNvContentPartPr/>
              <p14:nvPr/>
            </p14:nvContentPartPr>
            <p14:xfrm>
              <a:off x="4182525" y="5238658"/>
              <a:ext cx="2757960" cy="334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12380D8-7671-7EA1-F9F2-F25422F5700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73525" y="5229658"/>
                <a:ext cx="2775600" cy="35208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7C8E3AFA-1709-80C6-3962-780CCB194394}"/>
              </a:ext>
            </a:extLst>
          </p:cNvPr>
          <p:cNvSpPr/>
          <p:nvPr/>
        </p:nvSpPr>
        <p:spPr>
          <a:xfrm>
            <a:off x="2595702" y="4891686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Wait for ACK or NAK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452F6B-589D-F5B4-8CEA-3051F115E667}"/>
              </a:ext>
            </a:extLst>
          </p:cNvPr>
          <p:cNvSpPr txBox="1"/>
          <p:nvPr/>
        </p:nvSpPr>
        <p:spPr>
          <a:xfrm>
            <a:off x="9242906" y="3813397"/>
            <a:ext cx="24032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rdt_rcv</a:t>
            </a:r>
            <a:r>
              <a:rPr lang="en-US" dirty="0"/>
              <a:t>(</a:t>
            </a:r>
            <a:r>
              <a:rPr lang="en-US" dirty="0" err="1"/>
              <a:t>rcvpacket</a:t>
            </a:r>
            <a:r>
              <a:rPr lang="en-US" dirty="0"/>
              <a:t>) &amp;&amp;</a:t>
            </a:r>
          </a:p>
          <a:p>
            <a:r>
              <a:rPr lang="en-US" dirty="0" err="1"/>
              <a:t>notcorrupt</a:t>
            </a:r>
            <a:r>
              <a:rPr lang="en-US" dirty="0"/>
              <a:t>(</a:t>
            </a:r>
            <a:r>
              <a:rPr lang="en-US" dirty="0" err="1"/>
              <a:t>rcvpkt</a:t>
            </a:r>
            <a:r>
              <a:rPr lang="en-US" dirty="0"/>
              <a:t>) &amp;&amp;</a:t>
            </a:r>
          </a:p>
          <a:p>
            <a:r>
              <a:rPr lang="en-US" dirty="0" err="1"/>
              <a:t>isAck</a:t>
            </a:r>
            <a:r>
              <a:rPr lang="en-US" dirty="0"/>
              <a:t>(</a:t>
            </a:r>
            <a:r>
              <a:rPr lang="en-US" dirty="0" err="1"/>
              <a:t>rcvpkt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endParaRPr lang="el-GR" sz="24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E977FA7-637C-F9A0-2DE9-F3A65D37F610}"/>
              </a:ext>
            </a:extLst>
          </p:cNvPr>
          <p:cNvCxnSpPr>
            <a:cxnSpLocks/>
          </p:cNvCxnSpPr>
          <p:nvPr/>
        </p:nvCxnSpPr>
        <p:spPr>
          <a:xfrm>
            <a:off x="9200708" y="4827685"/>
            <a:ext cx="25483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86217A3-46FF-D623-17F0-1A1AC3B3798E}"/>
              </a:ext>
            </a:extLst>
          </p:cNvPr>
          <p:cNvSpPr txBox="1"/>
          <p:nvPr/>
        </p:nvSpPr>
        <p:spPr>
          <a:xfrm>
            <a:off x="4038600" y="5644068"/>
            <a:ext cx="2986032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rdt_send</a:t>
            </a:r>
            <a:r>
              <a:rPr lang="en-US" sz="1400" dirty="0"/>
              <a:t>(data)</a:t>
            </a:r>
          </a:p>
          <a:p>
            <a:endParaRPr lang="en-US" sz="1400" dirty="0"/>
          </a:p>
          <a:p>
            <a:r>
              <a:rPr lang="en-US" sz="1400" dirty="0" err="1"/>
              <a:t>sndpkt</a:t>
            </a:r>
            <a:r>
              <a:rPr lang="en-US" sz="1400" dirty="0"/>
              <a:t> = </a:t>
            </a:r>
            <a:r>
              <a:rPr lang="en-US" sz="1400" dirty="0" err="1"/>
              <a:t>make_pkt</a:t>
            </a:r>
            <a:r>
              <a:rPr lang="en-US" sz="1400" dirty="0"/>
              <a:t>(</a:t>
            </a:r>
            <a:r>
              <a:rPr lang="en-US" sz="1400" b="1" dirty="0"/>
              <a:t>1</a:t>
            </a:r>
            <a:r>
              <a:rPr lang="en-US" sz="1400" dirty="0"/>
              <a:t>, data, checksum)</a:t>
            </a:r>
          </a:p>
          <a:p>
            <a:r>
              <a:rPr lang="en-US" sz="1400" dirty="0" err="1"/>
              <a:t>udt_send</a:t>
            </a:r>
            <a:r>
              <a:rPr lang="en-US" sz="1400" dirty="0"/>
              <a:t>(</a:t>
            </a:r>
            <a:r>
              <a:rPr lang="en-US" sz="1400" dirty="0" err="1"/>
              <a:t>sndpkt</a:t>
            </a:r>
            <a:r>
              <a:rPr lang="en-US" sz="1400" dirty="0"/>
              <a:t>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61E2910-5548-FC9C-E993-34BD10AEE615}"/>
              </a:ext>
            </a:extLst>
          </p:cNvPr>
          <p:cNvCxnSpPr>
            <a:cxnSpLocks/>
          </p:cNvCxnSpPr>
          <p:nvPr/>
        </p:nvCxnSpPr>
        <p:spPr>
          <a:xfrm>
            <a:off x="4119702" y="5970685"/>
            <a:ext cx="27936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4D5F646-F726-3DEC-A1DB-04B8ED2EA791}"/>
                  </a:ext>
                </a:extLst>
              </p14:cNvPr>
              <p14:cNvContentPartPr/>
              <p14:nvPr/>
            </p14:nvContentPartPr>
            <p14:xfrm>
              <a:off x="2484045" y="5761378"/>
              <a:ext cx="459720" cy="491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4D5F646-F726-3DEC-A1DB-04B8ED2EA79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75045" y="5752371"/>
                <a:ext cx="477360" cy="508693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6D2E266C-2167-C662-7C73-F42BA553E5DE}"/>
              </a:ext>
            </a:extLst>
          </p:cNvPr>
          <p:cNvSpPr txBox="1"/>
          <p:nvPr/>
        </p:nvSpPr>
        <p:spPr>
          <a:xfrm>
            <a:off x="188103" y="4528715"/>
            <a:ext cx="23464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rdt_rcv</a:t>
            </a:r>
            <a:r>
              <a:rPr lang="en-US" dirty="0"/>
              <a:t>(</a:t>
            </a:r>
            <a:r>
              <a:rPr lang="en-US" dirty="0" err="1"/>
              <a:t>rcvpacket</a:t>
            </a:r>
            <a:r>
              <a:rPr lang="en-US" dirty="0"/>
              <a:t>) &amp;&amp;</a:t>
            </a:r>
          </a:p>
          <a:p>
            <a:r>
              <a:rPr lang="en-US" dirty="0"/>
              <a:t>( corrupt(</a:t>
            </a:r>
            <a:r>
              <a:rPr lang="en-US" dirty="0" err="1"/>
              <a:t>rcvpkt</a:t>
            </a:r>
            <a:r>
              <a:rPr lang="en-US" dirty="0"/>
              <a:t>) || </a:t>
            </a:r>
            <a:r>
              <a:rPr lang="en-US" dirty="0" err="1"/>
              <a:t>isNAK</a:t>
            </a:r>
            <a:r>
              <a:rPr lang="en-US" dirty="0"/>
              <a:t>(</a:t>
            </a:r>
            <a:r>
              <a:rPr lang="en-US" dirty="0" err="1"/>
              <a:t>rcvpkt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udt_send</a:t>
            </a:r>
            <a:r>
              <a:rPr lang="en-US" dirty="0"/>
              <a:t>(</a:t>
            </a:r>
            <a:r>
              <a:rPr lang="en-US" dirty="0" err="1"/>
              <a:t>sndpkt</a:t>
            </a:r>
            <a:r>
              <a:rPr lang="en-US" dirty="0"/>
              <a:t>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ED0429E-53DB-875C-BD00-441D4FF10E68}"/>
              </a:ext>
            </a:extLst>
          </p:cNvPr>
          <p:cNvCxnSpPr>
            <a:cxnSpLocks/>
          </p:cNvCxnSpPr>
          <p:nvPr/>
        </p:nvCxnSpPr>
        <p:spPr>
          <a:xfrm>
            <a:off x="188103" y="5761378"/>
            <a:ext cx="18918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1B02CE2-76B6-49E2-3FFB-7EDF04AE9F3E}"/>
                  </a:ext>
                </a:extLst>
              </p14:cNvPr>
              <p14:cNvContentPartPr/>
              <p14:nvPr/>
            </p14:nvContentPartPr>
            <p14:xfrm>
              <a:off x="2657240" y="3104733"/>
              <a:ext cx="450360" cy="17805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1B02CE2-76B6-49E2-3FFB-7EDF04AE9F3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648240" y="3095733"/>
                <a:ext cx="468000" cy="179820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5BA3B0D9-E5D5-17DD-0029-697F2244906B}"/>
              </a:ext>
            </a:extLst>
          </p:cNvPr>
          <p:cNvSpPr txBox="1"/>
          <p:nvPr/>
        </p:nvSpPr>
        <p:spPr>
          <a:xfrm>
            <a:off x="125997" y="2573493"/>
            <a:ext cx="24032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rdt_rcv</a:t>
            </a:r>
            <a:r>
              <a:rPr lang="en-US" dirty="0"/>
              <a:t>(</a:t>
            </a:r>
            <a:r>
              <a:rPr lang="en-US" dirty="0" err="1"/>
              <a:t>rcvpacket</a:t>
            </a:r>
            <a:r>
              <a:rPr lang="en-US" dirty="0"/>
              <a:t>) &amp;&amp;</a:t>
            </a:r>
          </a:p>
          <a:p>
            <a:r>
              <a:rPr lang="en-US" dirty="0" err="1"/>
              <a:t>notcorrupt</a:t>
            </a:r>
            <a:r>
              <a:rPr lang="en-US" dirty="0"/>
              <a:t>(</a:t>
            </a:r>
            <a:r>
              <a:rPr lang="en-US" dirty="0" err="1"/>
              <a:t>rcvpkt</a:t>
            </a:r>
            <a:r>
              <a:rPr lang="en-US" dirty="0"/>
              <a:t>) &amp;&amp;</a:t>
            </a:r>
          </a:p>
          <a:p>
            <a:r>
              <a:rPr lang="en-US" dirty="0" err="1"/>
              <a:t>isAck</a:t>
            </a:r>
            <a:r>
              <a:rPr lang="en-US" dirty="0"/>
              <a:t>(</a:t>
            </a:r>
            <a:r>
              <a:rPr lang="en-US" dirty="0" err="1"/>
              <a:t>rcvpkt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endParaRPr lang="el-GR" sz="24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0735325-CE63-7A49-6EF7-90D37D81C959}"/>
              </a:ext>
            </a:extLst>
          </p:cNvPr>
          <p:cNvCxnSpPr>
            <a:cxnSpLocks/>
          </p:cNvCxnSpPr>
          <p:nvPr/>
        </p:nvCxnSpPr>
        <p:spPr>
          <a:xfrm>
            <a:off x="83799" y="3587781"/>
            <a:ext cx="25483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79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457987-3FD7-261F-0757-FE00D6997CF4}"/>
              </a:ext>
            </a:extLst>
          </p:cNvPr>
          <p:cNvSpPr txBox="1"/>
          <p:nvPr/>
        </p:nvSpPr>
        <p:spPr>
          <a:xfrm>
            <a:off x="990600" y="784891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RDT 2.1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40FDCE-B384-2689-C8C9-02FDAC0BC2B6}"/>
              </a:ext>
            </a:extLst>
          </p:cNvPr>
          <p:cNvSpPr txBox="1"/>
          <p:nvPr/>
        </p:nvSpPr>
        <p:spPr>
          <a:xfrm>
            <a:off x="533400" y="1267782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 for bit errors and garbled ACKs</a:t>
            </a:r>
          </a:p>
        </p:txBody>
      </p:sp>
      <p:sp>
        <p:nvSpPr>
          <p:cNvPr id="7" name="Google Shape;272;p16">
            <a:extLst>
              <a:ext uri="{FF2B5EF4-FFF2-40B4-BE49-F238E27FC236}">
                <a16:creationId xmlns:a16="http://schemas.microsoft.com/office/drawing/2014/main" id="{4831FF43-768A-82B7-F650-07D3A1DE4393}"/>
              </a:ext>
            </a:extLst>
          </p:cNvPr>
          <p:cNvSpPr/>
          <p:nvPr/>
        </p:nvSpPr>
        <p:spPr>
          <a:xfrm>
            <a:off x="5511034" y="970421"/>
            <a:ext cx="5281498" cy="68551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Stop-and-wait: sender sends one packet, then waits for receiver response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23A55E50-A913-6545-BEFB-5AD0933AC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89" y="1715567"/>
            <a:ext cx="10276677" cy="4744423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4974EF65-499A-3951-2AEF-73A26AB52F60}"/>
              </a:ext>
            </a:extLst>
          </p:cNvPr>
          <p:cNvSpPr txBox="1"/>
          <p:nvPr/>
        </p:nvSpPr>
        <p:spPr>
          <a:xfrm>
            <a:off x="207777" y="1772172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(We only need 0 or 1 for the sequence #)</a:t>
            </a:r>
          </a:p>
        </p:txBody>
      </p:sp>
    </p:spTree>
    <p:extLst>
      <p:ext uri="{BB962C8B-B14F-4D97-AF65-F5344CB8AC3E}">
        <p14:creationId xmlns:p14="http://schemas.microsoft.com/office/powerpoint/2010/main" val="171967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841867-9645-E717-5393-34A59BD61134}"/>
              </a:ext>
            </a:extLst>
          </p:cNvPr>
          <p:cNvSpPr/>
          <p:nvPr/>
        </p:nvSpPr>
        <p:spPr>
          <a:xfrm>
            <a:off x="838200" y="6096000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A578A1-8008-7EC2-F314-8E925BB8EFCD}"/>
              </a:ext>
            </a:extLst>
          </p:cNvPr>
          <p:cNvSpPr/>
          <p:nvPr/>
        </p:nvSpPr>
        <p:spPr>
          <a:xfrm>
            <a:off x="10119360" y="6146858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25880B-F130-6152-1AFB-FEAC09270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1023789"/>
            <a:ext cx="9753600" cy="5187629"/>
          </a:xfrm>
          <a:prstGeom prst="rect">
            <a:avLst/>
          </a:prstGeom>
        </p:spPr>
      </p:pic>
      <p:sp>
        <p:nvSpPr>
          <p:cNvPr id="13" name="Google Shape;271;p16">
            <a:extLst>
              <a:ext uri="{FF2B5EF4-FFF2-40B4-BE49-F238E27FC236}">
                <a16:creationId xmlns:a16="http://schemas.microsoft.com/office/drawing/2014/main" id="{4F0C37FB-F71B-E484-A9D0-56E2DCA312FB}"/>
              </a:ext>
            </a:extLst>
          </p:cNvPr>
          <p:cNvSpPr txBox="1"/>
          <p:nvPr/>
        </p:nvSpPr>
        <p:spPr>
          <a:xfrm>
            <a:off x="762000" y="1083243"/>
            <a:ext cx="19812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</a:t>
            </a:r>
            <a:endParaRPr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D82DD4-DDFF-0A4A-51A1-518E697A09E8}"/>
              </a:ext>
            </a:extLst>
          </p:cNvPr>
          <p:cNvSpPr/>
          <p:nvPr/>
        </p:nvSpPr>
        <p:spPr>
          <a:xfrm>
            <a:off x="723900" y="2215140"/>
            <a:ext cx="32004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1CA9D6-BEB5-0AAC-130D-4DA176E07893}"/>
              </a:ext>
            </a:extLst>
          </p:cNvPr>
          <p:cNvSpPr/>
          <p:nvPr/>
        </p:nvSpPr>
        <p:spPr>
          <a:xfrm>
            <a:off x="3810000" y="4160631"/>
            <a:ext cx="7147560" cy="2050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375671-9F29-703C-4AF2-B1777D8A861F}"/>
              </a:ext>
            </a:extLst>
          </p:cNvPr>
          <p:cNvSpPr/>
          <p:nvPr/>
        </p:nvSpPr>
        <p:spPr>
          <a:xfrm>
            <a:off x="7239000" y="1813504"/>
            <a:ext cx="371856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7D74D6-C7CA-8B00-2637-14C629BA4D30}"/>
              </a:ext>
            </a:extLst>
          </p:cNvPr>
          <p:cNvSpPr/>
          <p:nvPr/>
        </p:nvSpPr>
        <p:spPr>
          <a:xfrm>
            <a:off x="3017520" y="974360"/>
            <a:ext cx="4846320" cy="20127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13212E-6CFC-A96F-1A6B-A9EFB87FBBC2}"/>
              </a:ext>
            </a:extLst>
          </p:cNvPr>
          <p:cNvSpPr/>
          <p:nvPr/>
        </p:nvSpPr>
        <p:spPr>
          <a:xfrm>
            <a:off x="5892800" y="2837810"/>
            <a:ext cx="1417320" cy="14720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60E773-DEB2-D394-0361-6818C90B0059}"/>
              </a:ext>
            </a:extLst>
          </p:cNvPr>
          <p:cNvCxnSpPr>
            <a:cxnSpLocks/>
          </p:cNvCxnSpPr>
          <p:nvPr/>
        </p:nvCxnSpPr>
        <p:spPr>
          <a:xfrm>
            <a:off x="3352800" y="2215140"/>
            <a:ext cx="814070" cy="875965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91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841867-9645-E717-5393-34A59BD61134}"/>
              </a:ext>
            </a:extLst>
          </p:cNvPr>
          <p:cNvSpPr/>
          <p:nvPr/>
        </p:nvSpPr>
        <p:spPr>
          <a:xfrm>
            <a:off x="838200" y="6096000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A578A1-8008-7EC2-F314-8E925BB8EFCD}"/>
              </a:ext>
            </a:extLst>
          </p:cNvPr>
          <p:cNvSpPr/>
          <p:nvPr/>
        </p:nvSpPr>
        <p:spPr>
          <a:xfrm>
            <a:off x="10119360" y="6146858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25880B-F130-6152-1AFB-FEAC09270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1023789"/>
            <a:ext cx="9753600" cy="5187629"/>
          </a:xfrm>
          <a:prstGeom prst="rect">
            <a:avLst/>
          </a:prstGeom>
        </p:spPr>
      </p:pic>
      <p:sp>
        <p:nvSpPr>
          <p:cNvPr id="13" name="Google Shape;271;p16">
            <a:extLst>
              <a:ext uri="{FF2B5EF4-FFF2-40B4-BE49-F238E27FC236}">
                <a16:creationId xmlns:a16="http://schemas.microsoft.com/office/drawing/2014/main" id="{4F0C37FB-F71B-E484-A9D0-56E2DCA312FB}"/>
              </a:ext>
            </a:extLst>
          </p:cNvPr>
          <p:cNvSpPr txBox="1"/>
          <p:nvPr/>
        </p:nvSpPr>
        <p:spPr>
          <a:xfrm>
            <a:off x="762000" y="1083243"/>
            <a:ext cx="19812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</a:t>
            </a:r>
            <a:endParaRPr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D82DD4-DDFF-0A4A-51A1-518E697A09E8}"/>
              </a:ext>
            </a:extLst>
          </p:cNvPr>
          <p:cNvSpPr/>
          <p:nvPr/>
        </p:nvSpPr>
        <p:spPr>
          <a:xfrm>
            <a:off x="723900" y="2215140"/>
            <a:ext cx="32004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1CA9D6-BEB5-0AAC-130D-4DA176E07893}"/>
              </a:ext>
            </a:extLst>
          </p:cNvPr>
          <p:cNvSpPr/>
          <p:nvPr/>
        </p:nvSpPr>
        <p:spPr>
          <a:xfrm>
            <a:off x="3810000" y="4160631"/>
            <a:ext cx="7147560" cy="2050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375671-9F29-703C-4AF2-B1777D8A861F}"/>
              </a:ext>
            </a:extLst>
          </p:cNvPr>
          <p:cNvSpPr/>
          <p:nvPr/>
        </p:nvSpPr>
        <p:spPr>
          <a:xfrm>
            <a:off x="7239000" y="1813504"/>
            <a:ext cx="371856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60E773-DEB2-D394-0361-6818C90B0059}"/>
              </a:ext>
            </a:extLst>
          </p:cNvPr>
          <p:cNvCxnSpPr>
            <a:cxnSpLocks/>
          </p:cNvCxnSpPr>
          <p:nvPr/>
        </p:nvCxnSpPr>
        <p:spPr>
          <a:xfrm>
            <a:off x="3352800" y="2215140"/>
            <a:ext cx="814070" cy="875965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69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841867-9645-E717-5393-34A59BD61134}"/>
              </a:ext>
            </a:extLst>
          </p:cNvPr>
          <p:cNvSpPr/>
          <p:nvPr/>
        </p:nvSpPr>
        <p:spPr>
          <a:xfrm>
            <a:off x="838200" y="6096000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A578A1-8008-7EC2-F314-8E925BB8EFCD}"/>
              </a:ext>
            </a:extLst>
          </p:cNvPr>
          <p:cNvSpPr/>
          <p:nvPr/>
        </p:nvSpPr>
        <p:spPr>
          <a:xfrm>
            <a:off x="10119360" y="6146858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25880B-F130-6152-1AFB-FEAC09270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1023789"/>
            <a:ext cx="9753600" cy="5187629"/>
          </a:xfrm>
          <a:prstGeom prst="rect">
            <a:avLst/>
          </a:prstGeom>
        </p:spPr>
      </p:pic>
      <p:sp>
        <p:nvSpPr>
          <p:cNvPr id="13" name="Google Shape;271;p16">
            <a:extLst>
              <a:ext uri="{FF2B5EF4-FFF2-40B4-BE49-F238E27FC236}">
                <a16:creationId xmlns:a16="http://schemas.microsoft.com/office/drawing/2014/main" id="{4F0C37FB-F71B-E484-A9D0-56E2DCA312FB}"/>
              </a:ext>
            </a:extLst>
          </p:cNvPr>
          <p:cNvSpPr txBox="1"/>
          <p:nvPr/>
        </p:nvSpPr>
        <p:spPr>
          <a:xfrm>
            <a:off x="762000" y="1083243"/>
            <a:ext cx="19812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</a:t>
            </a:r>
            <a:endParaRPr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D82DD4-DDFF-0A4A-51A1-518E697A09E8}"/>
              </a:ext>
            </a:extLst>
          </p:cNvPr>
          <p:cNvSpPr/>
          <p:nvPr/>
        </p:nvSpPr>
        <p:spPr>
          <a:xfrm>
            <a:off x="723900" y="2215140"/>
            <a:ext cx="32004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1CA9D6-BEB5-0AAC-130D-4DA176E07893}"/>
              </a:ext>
            </a:extLst>
          </p:cNvPr>
          <p:cNvSpPr/>
          <p:nvPr/>
        </p:nvSpPr>
        <p:spPr>
          <a:xfrm>
            <a:off x="3810000" y="4160631"/>
            <a:ext cx="2895600" cy="2050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60E773-DEB2-D394-0361-6818C90B0059}"/>
              </a:ext>
            </a:extLst>
          </p:cNvPr>
          <p:cNvCxnSpPr>
            <a:cxnSpLocks/>
          </p:cNvCxnSpPr>
          <p:nvPr/>
        </p:nvCxnSpPr>
        <p:spPr>
          <a:xfrm>
            <a:off x="3352800" y="2215140"/>
            <a:ext cx="814070" cy="875965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ECB6A7B-EABD-4A43-DE31-DE0E532AF206}"/>
              </a:ext>
            </a:extLst>
          </p:cNvPr>
          <p:cNvSpPr/>
          <p:nvPr/>
        </p:nvSpPr>
        <p:spPr>
          <a:xfrm>
            <a:off x="4648200" y="4886542"/>
            <a:ext cx="3257127" cy="1451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7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841867-9645-E717-5393-34A59BD61134}"/>
              </a:ext>
            </a:extLst>
          </p:cNvPr>
          <p:cNvSpPr/>
          <p:nvPr/>
        </p:nvSpPr>
        <p:spPr>
          <a:xfrm>
            <a:off x="838200" y="6096000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A578A1-8008-7EC2-F314-8E925BB8EFCD}"/>
              </a:ext>
            </a:extLst>
          </p:cNvPr>
          <p:cNvSpPr/>
          <p:nvPr/>
        </p:nvSpPr>
        <p:spPr>
          <a:xfrm>
            <a:off x="10119360" y="6146858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25880B-F130-6152-1AFB-FEAC09270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1023789"/>
            <a:ext cx="9753600" cy="5187629"/>
          </a:xfrm>
          <a:prstGeom prst="rect">
            <a:avLst/>
          </a:prstGeom>
        </p:spPr>
      </p:pic>
      <p:sp>
        <p:nvSpPr>
          <p:cNvPr id="13" name="Google Shape;271;p16">
            <a:extLst>
              <a:ext uri="{FF2B5EF4-FFF2-40B4-BE49-F238E27FC236}">
                <a16:creationId xmlns:a16="http://schemas.microsoft.com/office/drawing/2014/main" id="{4F0C37FB-F71B-E484-A9D0-56E2DCA312FB}"/>
              </a:ext>
            </a:extLst>
          </p:cNvPr>
          <p:cNvSpPr txBox="1"/>
          <p:nvPr/>
        </p:nvSpPr>
        <p:spPr>
          <a:xfrm>
            <a:off x="762000" y="1083243"/>
            <a:ext cx="19812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</a:t>
            </a:r>
            <a:endParaRPr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D82DD4-DDFF-0A4A-51A1-518E697A09E8}"/>
              </a:ext>
            </a:extLst>
          </p:cNvPr>
          <p:cNvSpPr/>
          <p:nvPr/>
        </p:nvSpPr>
        <p:spPr>
          <a:xfrm>
            <a:off x="745067" y="2215140"/>
            <a:ext cx="32004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60E773-DEB2-D394-0361-6818C90B0059}"/>
              </a:ext>
            </a:extLst>
          </p:cNvPr>
          <p:cNvCxnSpPr>
            <a:cxnSpLocks/>
          </p:cNvCxnSpPr>
          <p:nvPr/>
        </p:nvCxnSpPr>
        <p:spPr>
          <a:xfrm>
            <a:off x="3352800" y="2215140"/>
            <a:ext cx="814070" cy="875965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E6CE3A6-825E-F3C3-81FC-53F73D8A4976}"/>
              </a:ext>
            </a:extLst>
          </p:cNvPr>
          <p:cNvSpPr/>
          <p:nvPr/>
        </p:nvSpPr>
        <p:spPr>
          <a:xfrm>
            <a:off x="1752600" y="4097789"/>
            <a:ext cx="2467187" cy="369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1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841867-9645-E717-5393-34A59BD61134}"/>
              </a:ext>
            </a:extLst>
          </p:cNvPr>
          <p:cNvSpPr/>
          <p:nvPr/>
        </p:nvSpPr>
        <p:spPr>
          <a:xfrm>
            <a:off x="838200" y="6096000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A578A1-8008-7EC2-F314-8E925BB8EFCD}"/>
              </a:ext>
            </a:extLst>
          </p:cNvPr>
          <p:cNvSpPr/>
          <p:nvPr/>
        </p:nvSpPr>
        <p:spPr>
          <a:xfrm>
            <a:off x="10119360" y="6146858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25880B-F130-6152-1AFB-FEAC09270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1023789"/>
            <a:ext cx="9753600" cy="5187629"/>
          </a:xfrm>
          <a:prstGeom prst="rect">
            <a:avLst/>
          </a:prstGeom>
        </p:spPr>
      </p:pic>
      <p:sp>
        <p:nvSpPr>
          <p:cNvPr id="13" name="Google Shape;271;p16">
            <a:extLst>
              <a:ext uri="{FF2B5EF4-FFF2-40B4-BE49-F238E27FC236}">
                <a16:creationId xmlns:a16="http://schemas.microsoft.com/office/drawing/2014/main" id="{4F0C37FB-F71B-E484-A9D0-56E2DCA312FB}"/>
              </a:ext>
            </a:extLst>
          </p:cNvPr>
          <p:cNvSpPr txBox="1"/>
          <p:nvPr/>
        </p:nvSpPr>
        <p:spPr>
          <a:xfrm>
            <a:off x="762000" y="1083243"/>
            <a:ext cx="19812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</a:t>
            </a:r>
            <a:endParaRPr sz="28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60E773-DEB2-D394-0361-6818C90B0059}"/>
              </a:ext>
            </a:extLst>
          </p:cNvPr>
          <p:cNvCxnSpPr>
            <a:cxnSpLocks/>
          </p:cNvCxnSpPr>
          <p:nvPr/>
        </p:nvCxnSpPr>
        <p:spPr>
          <a:xfrm>
            <a:off x="3352800" y="2215140"/>
            <a:ext cx="814070" cy="875965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35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841867-9645-E717-5393-34A59BD61134}"/>
              </a:ext>
            </a:extLst>
          </p:cNvPr>
          <p:cNvSpPr/>
          <p:nvPr/>
        </p:nvSpPr>
        <p:spPr>
          <a:xfrm>
            <a:off x="838200" y="6096000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A578A1-8008-7EC2-F314-8E925BB8EFCD}"/>
              </a:ext>
            </a:extLst>
          </p:cNvPr>
          <p:cNvSpPr/>
          <p:nvPr/>
        </p:nvSpPr>
        <p:spPr>
          <a:xfrm>
            <a:off x="10119360" y="6146858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296823-BFA7-E4BF-CEED-80E863B38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1005969"/>
            <a:ext cx="7031277" cy="5163815"/>
          </a:xfrm>
          <a:prstGeom prst="rect">
            <a:avLst/>
          </a:prstGeom>
        </p:spPr>
      </p:pic>
      <p:sp>
        <p:nvSpPr>
          <p:cNvPr id="8" name="Google Shape;270;p16">
            <a:extLst>
              <a:ext uri="{FF2B5EF4-FFF2-40B4-BE49-F238E27FC236}">
                <a16:creationId xmlns:a16="http://schemas.microsoft.com/office/drawing/2014/main" id="{16551F95-B41B-CEA7-84DA-AA7AB279443A}"/>
              </a:ext>
            </a:extLst>
          </p:cNvPr>
          <p:cNvSpPr txBox="1"/>
          <p:nvPr/>
        </p:nvSpPr>
        <p:spPr>
          <a:xfrm>
            <a:off x="1148808" y="1080164"/>
            <a:ext cx="1359984" cy="56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13A483-F7C6-4DB7-2D02-AFAAF8FA0514}"/>
              </a:ext>
            </a:extLst>
          </p:cNvPr>
          <p:cNvSpPr txBox="1"/>
          <p:nvPr/>
        </p:nvSpPr>
        <p:spPr>
          <a:xfrm>
            <a:off x="342901" y="1911722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Instead of NAKs, we provide the sequence number of the packet for our ACK (ACK1, ACK0)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1D5125B-A2D1-AB0F-2814-A2FB1DCFCFD5}"/>
                  </a:ext>
                </a:extLst>
              </p14:cNvPr>
              <p14:cNvContentPartPr/>
              <p14:nvPr/>
            </p14:nvContentPartPr>
            <p14:xfrm>
              <a:off x="9609333" y="2114733"/>
              <a:ext cx="1398240" cy="45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1D5125B-A2D1-AB0F-2814-A2FB1DCFCF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55333" y="2007093"/>
                <a:ext cx="150588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AAE6FB9-1F84-86F3-4426-A0104538DFA1}"/>
                  </a:ext>
                </a:extLst>
              </p14:cNvPr>
              <p14:cNvContentPartPr/>
              <p14:nvPr/>
            </p14:nvContentPartPr>
            <p14:xfrm>
              <a:off x="3928173" y="5359053"/>
              <a:ext cx="1506240" cy="35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AAE6FB9-1F84-86F3-4426-A0104538DFA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74533" y="5251413"/>
                <a:ext cx="161388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D53CDBA-B548-0AF4-43EB-F4064EF25C45}"/>
                  </a:ext>
                </a:extLst>
              </p14:cNvPr>
              <p14:cNvContentPartPr/>
              <p14:nvPr/>
            </p14:nvContentPartPr>
            <p14:xfrm>
              <a:off x="3970653" y="3538533"/>
              <a:ext cx="1472760" cy="26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D53CDBA-B548-0AF4-43EB-F4064EF25C4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16653" y="3430893"/>
                <a:ext cx="158040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9820A4D-67D0-4C73-11F2-E6147E643EB8}"/>
                  </a:ext>
                </a:extLst>
              </p14:cNvPr>
              <p14:cNvContentPartPr/>
              <p14:nvPr/>
            </p14:nvContentPartPr>
            <p14:xfrm>
              <a:off x="9380733" y="3546813"/>
              <a:ext cx="1515600" cy="25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9820A4D-67D0-4C73-11F2-E6147E643EB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27093" y="3439173"/>
                <a:ext cx="1623240" cy="24156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7312235-E599-02D9-87A9-916DE864030E}"/>
              </a:ext>
            </a:extLst>
          </p:cNvPr>
          <p:cNvSpPr txBox="1"/>
          <p:nvPr/>
        </p:nvSpPr>
        <p:spPr>
          <a:xfrm>
            <a:off x="639218" y="3360552"/>
            <a:ext cx="27090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Duplicate ACK at sender results in same action as NAK: retransmit current pkt</a:t>
            </a:r>
          </a:p>
        </p:txBody>
      </p:sp>
    </p:spTree>
    <p:extLst>
      <p:ext uri="{BB962C8B-B14F-4D97-AF65-F5344CB8AC3E}">
        <p14:creationId xmlns:p14="http://schemas.microsoft.com/office/powerpoint/2010/main" val="219849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C9FA9F-BABD-EFA0-3597-801BB9B30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3773822"/>
            <a:ext cx="6248400" cy="21699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73360F-2596-B363-45B6-8724DA6DE41C}"/>
              </a:ext>
            </a:extLst>
          </p:cNvPr>
          <p:cNvSpPr txBox="1"/>
          <p:nvPr/>
        </p:nvSpPr>
        <p:spPr>
          <a:xfrm>
            <a:off x="533400" y="1745160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Multiplexing</a:t>
            </a:r>
            <a:r>
              <a:rPr lang="en-US" dirty="0"/>
              <a:t> is the process of gathering chunks from sockets, encapsulating chunks with header information, and passing the segment into the network layer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D21671-7AE0-21BF-520D-7482C6550C5A}"/>
              </a:ext>
            </a:extLst>
          </p:cNvPr>
          <p:cNvSpPr/>
          <p:nvPr/>
        </p:nvSpPr>
        <p:spPr>
          <a:xfrm>
            <a:off x="609600" y="3810000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75176E-0710-3C8D-95E5-FCA5E3BB2B38}"/>
              </a:ext>
            </a:extLst>
          </p:cNvPr>
          <p:cNvSpPr/>
          <p:nvPr/>
        </p:nvSpPr>
        <p:spPr>
          <a:xfrm>
            <a:off x="904537" y="4345511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8792D6-BC7A-F39D-837F-F0CD693E670C}"/>
              </a:ext>
            </a:extLst>
          </p:cNvPr>
          <p:cNvSpPr/>
          <p:nvPr/>
        </p:nvSpPr>
        <p:spPr>
          <a:xfrm>
            <a:off x="904537" y="4814070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0368AB-47C0-252B-08C1-DB6319DEDF57}"/>
              </a:ext>
            </a:extLst>
          </p:cNvPr>
          <p:cNvSpPr/>
          <p:nvPr/>
        </p:nvSpPr>
        <p:spPr>
          <a:xfrm>
            <a:off x="915621" y="5283203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D3F4D1-0D65-965F-910B-9197FF45E14A}"/>
              </a:ext>
            </a:extLst>
          </p:cNvPr>
          <p:cNvSpPr/>
          <p:nvPr/>
        </p:nvSpPr>
        <p:spPr>
          <a:xfrm>
            <a:off x="2118994" y="4724400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57AB7C-C038-8DFF-E8DA-1B6D6A64E90D}"/>
              </a:ext>
            </a:extLst>
          </p:cNvPr>
          <p:cNvSpPr/>
          <p:nvPr/>
        </p:nvSpPr>
        <p:spPr>
          <a:xfrm>
            <a:off x="3333451" y="4724400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0223E-654C-2782-BCBF-9CBCB66EDA1A}"/>
              </a:ext>
            </a:extLst>
          </p:cNvPr>
          <p:cNvSpPr/>
          <p:nvPr/>
        </p:nvSpPr>
        <p:spPr>
          <a:xfrm>
            <a:off x="4471865" y="4724400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4FC0197-F504-935D-D704-9EC23D6CE79C}"/>
                  </a:ext>
                </a:extLst>
              </p14:cNvPr>
              <p14:cNvContentPartPr/>
              <p14:nvPr/>
            </p14:nvContentPartPr>
            <p14:xfrm>
              <a:off x="622571" y="4197633"/>
              <a:ext cx="1432800" cy="1886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4FC0197-F504-935D-D704-9EC23D6CE7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566" y="4179633"/>
                <a:ext cx="1468449" cy="192204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B5311FF4-A26F-F678-2814-EB0BBE435AF4}"/>
              </a:ext>
            </a:extLst>
          </p:cNvPr>
          <p:cNvSpPr/>
          <p:nvPr/>
        </p:nvSpPr>
        <p:spPr>
          <a:xfrm rot="16200000">
            <a:off x="1695739" y="4762499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F2D777-087F-3239-458B-CE2D454C8214}"/>
              </a:ext>
            </a:extLst>
          </p:cNvPr>
          <p:cNvSpPr/>
          <p:nvPr/>
        </p:nvSpPr>
        <p:spPr>
          <a:xfrm rot="16200000">
            <a:off x="2905668" y="4762499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DF08CB-EF21-6F63-7058-5EFE5AED8BC9}"/>
              </a:ext>
            </a:extLst>
          </p:cNvPr>
          <p:cNvSpPr/>
          <p:nvPr/>
        </p:nvSpPr>
        <p:spPr>
          <a:xfrm rot="16200000">
            <a:off x="4052765" y="4762499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159B10-19CD-40F7-7261-0CEBC2E9FD52}"/>
              </a:ext>
            </a:extLst>
          </p:cNvPr>
          <p:cNvSpPr txBox="1"/>
          <p:nvPr/>
        </p:nvSpPr>
        <p:spPr>
          <a:xfrm>
            <a:off x="2971800" y="4152275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Segment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1C3BB87-26CE-9310-BA0A-9991AEA49611}"/>
                  </a:ext>
                </a:extLst>
              </p14:cNvPr>
              <p14:cNvContentPartPr/>
              <p14:nvPr/>
            </p14:nvContentPartPr>
            <p14:xfrm>
              <a:off x="2958611" y="4447833"/>
              <a:ext cx="1012320" cy="1573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1C3BB87-26CE-9310-BA0A-9991AEA496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40617" y="4429833"/>
                <a:ext cx="1047947" cy="19296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87109125-BD54-DAD7-BE48-B25638A9FD22}"/>
              </a:ext>
            </a:extLst>
          </p:cNvPr>
          <p:cNvSpPr txBox="1"/>
          <p:nvPr/>
        </p:nvSpPr>
        <p:spPr>
          <a:xfrm>
            <a:off x="6172200" y="1676400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Demultiplexing</a:t>
            </a:r>
            <a:r>
              <a:rPr lang="en-US" dirty="0"/>
              <a:t> is the receiving segments from the transport layer and delivering the segment to the correct socket.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309AA18-FD15-3126-3243-117B8E79E2B5}"/>
              </a:ext>
            </a:extLst>
          </p:cNvPr>
          <p:cNvCxnSpPr/>
          <p:nvPr/>
        </p:nvCxnSpPr>
        <p:spPr>
          <a:xfrm>
            <a:off x="4090865" y="2819400"/>
            <a:ext cx="2843335" cy="91440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1F3D09-90F5-47B9-86EE-4123B38C3D0C}"/>
              </a:ext>
            </a:extLst>
          </p:cNvPr>
          <p:cNvCxnSpPr>
            <a:cxnSpLocks/>
          </p:cNvCxnSpPr>
          <p:nvPr/>
        </p:nvCxnSpPr>
        <p:spPr>
          <a:xfrm>
            <a:off x="7841290" y="2607101"/>
            <a:ext cx="2445710" cy="105049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5211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841867-9645-E717-5393-34A59BD61134}"/>
              </a:ext>
            </a:extLst>
          </p:cNvPr>
          <p:cNvSpPr/>
          <p:nvPr/>
        </p:nvSpPr>
        <p:spPr>
          <a:xfrm>
            <a:off x="838200" y="6096000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A578A1-8008-7EC2-F314-8E925BB8EFCD}"/>
              </a:ext>
            </a:extLst>
          </p:cNvPr>
          <p:cNvSpPr/>
          <p:nvPr/>
        </p:nvSpPr>
        <p:spPr>
          <a:xfrm>
            <a:off x="10119360" y="6146858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9487D4-0B1B-A349-E1A6-6BECA59C0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360" y="1110734"/>
            <a:ext cx="9753600" cy="4800600"/>
          </a:xfrm>
          <a:prstGeom prst="rect">
            <a:avLst/>
          </a:prstGeom>
        </p:spPr>
      </p:pic>
      <p:sp>
        <p:nvSpPr>
          <p:cNvPr id="13" name="Google Shape;271;p16">
            <a:extLst>
              <a:ext uri="{FF2B5EF4-FFF2-40B4-BE49-F238E27FC236}">
                <a16:creationId xmlns:a16="http://schemas.microsoft.com/office/drawing/2014/main" id="{8DAFA466-0D64-6339-D52A-CD1AD52C1FA0}"/>
              </a:ext>
            </a:extLst>
          </p:cNvPr>
          <p:cNvSpPr txBox="1"/>
          <p:nvPr/>
        </p:nvSpPr>
        <p:spPr>
          <a:xfrm>
            <a:off x="762000" y="1083243"/>
            <a:ext cx="19812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</a:t>
            </a:r>
            <a:endParaRPr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E65F883-3A78-4F33-B7F2-5FAEAA99DAE5}"/>
                  </a:ext>
                </a:extLst>
              </p14:cNvPr>
              <p14:cNvContentPartPr/>
              <p14:nvPr/>
            </p14:nvContentPartPr>
            <p14:xfrm>
              <a:off x="8110653" y="2387253"/>
              <a:ext cx="1625400" cy="97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E65F883-3A78-4F33-B7F2-5FAEAA99DA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57013" y="2279613"/>
                <a:ext cx="173304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27D77F3-1ACA-E4A3-7A83-A8B55993A762}"/>
                  </a:ext>
                </a:extLst>
              </p14:cNvPr>
              <p14:cNvContentPartPr/>
              <p14:nvPr/>
            </p14:nvContentPartPr>
            <p14:xfrm>
              <a:off x="4368453" y="1379613"/>
              <a:ext cx="1827360" cy="60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27D77F3-1ACA-E4A3-7A83-A8B55993A76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14813" y="1271973"/>
                <a:ext cx="193500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D8FC8B3-0AB9-8202-9BEE-7F9500DF440B}"/>
                  </a:ext>
                </a:extLst>
              </p14:cNvPr>
              <p14:cNvContentPartPr/>
              <p14:nvPr/>
            </p14:nvContentPartPr>
            <p14:xfrm>
              <a:off x="4377093" y="4816173"/>
              <a:ext cx="1802880" cy="27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D8FC8B3-0AB9-8202-9BEE-7F9500DF440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23093" y="4708173"/>
                <a:ext cx="191052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85F12F2-37BF-80E6-78A3-E77528DCA39B}"/>
                  </a:ext>
                </a:extLst>
              </p14:cNvPr>
              <p14:cNvContentPartPr/>
              <p14:nvPr/>
            </p14:nvContentPartPr>
            <p14:xfrm>
              <a:off x="1345893" y="3809613"/>
              <a:ext cx="1574640" cy="435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85F12F2-37BF-80E6-78A3-E77528DCA39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91893" y="3701973"/>
                <a:ext cx="1682280" cy="25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822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841867-9645-E717-5393-34A59BD61134}"/>
              </a:ext>
            </a:extLst>
          </p:cNvPr>
          <p:cNvSpPr/>
          <p:nvPr/>
        </p:nvSpPr>
        <p:spPr>
          <a:xfrm>
            <a:off x="838200" y="6096000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A578A1-8008-7EC2-F314-8E925BB8EFCD}"/>
              </a:ext>
            </a:extLst>
          </p:cNvPr>
          <p:cNvSpPr/>
          <p:nvPr/>
        </p:nvSpPr>
        <p:spPr>
          <a:xfrm>
            <a:off x="10119360" y="6146858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at lying on a bed&#10;&#10;Description automatically generated">
            <a:extLst>
              <a:ext uri="{FF2B5EF4-FFF2-40B4-BE49-F238E27FC236}">
                <a16:creationId xmlns:a16="http://schemas.microsoft.com/office/drawing/2014/main" id="{FCAAFB2E-69A4-A973-6BE3-D9AE3AFD7C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7" y="1041458"/>
            <a:ext cx="4329082" cy="5257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082679-D96F-3EA2-DD62-86D4A8300A05}"/>
              </a:ext>
            </a:extLst>
          </p:cNvPr>
          <p:cNvSpPr txBox="1"/>
          <p:nvPr/>
        </p:nvSpPr>
        <p:spPr>
          <a:xfrm>
            <a:off x="5911405" y="3037794"/>
            <a:ext cx="4182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quick meatball break…</a:t>
            </a:r>
          </a:p>
        </p:txBody>
      </p:sp>
    </p:spTree>
    <p:extLst>
      <p:ext uri="{BB962C8B-B14F-4D97-AF65-F5344CB8AC3E}">
        <p14:creationId xmlns:p14="http://schemas.microsoft.com/office/powerpoint/2010/main" val="30038097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841867-9645-E717-5393-34A59BD61134}"/>
              </a:ext>
            </a:extLst>
          </p:cNvPr>
          <p:cNvSpPr/>
          <p:nvPr/>
        </p:nvSpPr>
        <p:spPr>
          <a:xfrm>
            <a:off x="838200" y="6096000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A578A1-8008-7EC2-F314-8E925BB8EFCD}"/>
              </a:ext>
            </a:extLst>
          </p:cNvPr>
          <p:cNvSpPr/>
          <p:nvPr/>
        </p:nvSpPr>
        <p:spPr>
          <a:xfrm>
            <a:off x="10119360" y="6146858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A9010-437D-32FF-FE60-B0E91D7B965C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3.0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6A36D3-5630-9CF2-972D-73C1F80095DD}"/>
              </a:ext>
            </a:extLst>
          </p:cNvPr>
          <p:cNvSpPr txBox="1"/>
          <p:nvPr/>
        </p:nvSpPr>
        <p:spPr>
          <a:xfrm>
            <a:off x="5943600" y="789694"/>
            <a:ext cx="426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Potential for: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bit errors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garbled ACKs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Lost/dropped packets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6B41AA-9CE3-0C56-7C3A-C1EB7085CEEB}"/>
              </a:ext>
            </a:extLst>
          </p:cNvPr>
          <p:cNvSpPr txBox="1"/>
          <p:nvPr/>
        </p:nvSpPr>
        <p:spPr>
          <a:xfrm>
            <a:off x="514741" y="1359932"/>
            <a:ext cx="426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will still need checksums, Seq #’s, ACKS, but we need more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1918C6-1330-8EEC-59FF-5CC396B5EC01}"/>
              </a:ext>
            </a:extLst>
          </p:cNvPr>
          <p:cNvSpPr txBox="1"/>
          <p:nvPr/>
        </p:nvSpPr>
        <p:spPr>
          <a:xfrm>
            <a:off x="670560" y="3347824"/>
            <a:ext cx="1043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if an ACK gets dropped? Sender is stuck waiting forever</a:t>
            </a:r>
          </a:p>
        </p:txBody>
      </p:sp>
    </p:spTree>
    <p:extLst>
      <p:ext uri="{BB962C8B-B14F-4D97-AF65-F5344CB8AC3E}">
        <p14:creationId xmlns:p14="http://schemas.microsoft.com/office/powerpoint/2010/main" val="612794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841867-9645-E717-5393-34A59BD61134}"/>
              </a:ext>
            </a:extLst>
          </p:cNvPr>
          <p:cNvSpPr/>
          <p:nvPr/>
        </p:nvSpPr>
        <p:spPr>
          <a:xfrm>
            <a:off x="838200" y="6096000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A578A1-8008-7EC2-F314-8E925BB8EFCD}"/>
              </a:ext>
            </a:extLst>
          </p:cNvPr>
          <p:cNvSpPr/>
          <p:nvPr/>
        </p:nvSpPr>
        <p:spPr>
          <a:xfrm>
            <a:off x="10119360" y="6146858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A9010-437D-32FF-FE60-B0E91D7B965C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3.0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6A36D3-5630-9CF2-972D-73C1F80095DD}"/>
              </a:ext>
            </a:extLst>
          </p:cNvPr>
          <p:cNvSpPr txBox="1"/>
          <p:nvPr/>
        </p:nvSpPr>
        <p:spPr>
          <a:xfrm>
            <a:off x="5943600" y="789694"/>
            <a:ext cx="426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Potential for: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bit errors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garbled ACKs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Lost/dropped packets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6B41AA-9CE3-0C56-7C3A-C1EB7085CEEB}"/>
              </a:ext>
            </a:extLst>
          </p:cNvPr>
          <p:cNvSpPr txBox="1"/>
          <p:nvPr/>
        </p:nvSpPr>
        <p:spPr>
          <a:xfrm>
            <a:off x="514741" y="1359932"/>
            <a:ext cx="426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will still need checksums, Seq #’s, ACKS, but we need more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1918C6-1330-8EEC-59FF-5CC396B5EC01}"/>
              </a:ext>
            </a:extLst>
          </p:cNvPr>
          <p:cNvSpPr txBox="1"/>
          <p:nvPr/>
        </p:nvSpPr>
        <p:spPr>
          <a:xfrm>
            <a:off x="670560" y="3347824"/>
            <a:ext cx="1043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if an ACK gets dropped? Sender is stuck waiting forever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973577-B895-0FD9-3A45-9D29FA56A844}"/>
              </a:ext>
            </a:extLst>
          </p:cNvPr>
          <p:cNvSpPr txBox="1"/>
          <p:nvPr/>
        </p:nvSpPr>
        <p:spPr>
          <a:xfrm>
            <a:off x="1701607" y="4181553"/>
            <a:ext cx="1893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ighlight>
                  <a:srgbClr val="00FF00"/>
                </a:highlight>
              </a:rPr>
              <a:t>Solution?</a:t>
            </a:r>
          </a:p>
        </p:txBody>
      </p:sp>
    </p:spTree>
    <p:extLst>
      <p:ext uri="{BB962C8B-B14F-4D97-AF65-F5344CB8AC3E}">
        <p14:creationId xmlns:p14="http://schemas.microsoft.com/office/powerpoint/2010/main" val="41536385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841867-9645-E717-5393-34A59BD61134}"/>
              </a:ext>
            </a:extLst>
          </p:cNvPr>
          <p:cNvSpPr/>
          <p:nvPr/>
        </p:nvSpPr>
        <p:spPr>
          <a:xfrm>
            <a:off x="838200" y="6096000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A578A1-8008-7EC2-F314-8E925BB8EFCD}"/>
              </a:ext>
            </a:extLst>
          </p:cNvPr>
          <p:cNvSpPr/>
          <p:nvPr/>
        </p:nvSpPr>
        <p:spPr>
          <a:xfrm>
            <a:off x="10119360" y="6146858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A9010-437D-32FF-FE60-B0E91D7B965C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3.0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6A36D3-5630-9CF2-972D-73C1F80095DD}"/>
              </a:ext>
            </a:extLst>
          </p:cNvPr>
          <p:cNvSpPr txBox="1"/>
          <p:nvPr/>
        </p:nvSpPr>
        <p:spPr>
          <a:xfrm>
            <a:off x="5943600" y="789694"/>
            <a:ext cx="426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Potential for: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bit errors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garbled ACKs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Lost/dropped packets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6B41AA-9CE3-0C56-7C3A-C1EB7085CEEB}"/>
              </a:ext>
            </a:extLst>
          </p:cNvPr>
          <p:cNvSpPr txBox="1"/>
          <p:nvPr/>
        </p:nvSpPr>
        <p:spPr>
          <a:xfrm>
            <a:off x="514741" y="1359932"/>
            <a:ext cx="426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will still need checksums, Seq #’s, ACKS, but we need more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1918C6-1330-8EEC-59FF-5CC396B5EC01}"/>
              </a:ext>
            </a:extLst>
          </p:cNvPr>
          <p:cNvSpPr txBox="1"/>
          <p:nvPr/>
        </p:nvSpPr>
        <p:spPr>
          <a:xfrm>
            <a:off x="670560" y="3347824"/>
            <a:ext cx="1043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if an ACK gets dropped? Sender is stuck waiting forever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973577-B895-0FD9-3A45-9D29FA56A844}"/>
              </a:ext>
            </a:extLst>
          </p:cNvPr>
          <p:cNvSpPr txBox="1"/>
          <p:nvPr/>
        </p:nvSpPr>
        <p:spPr>
          <a:xfrm>
            <a:off x="1701607" y="4181553"/>
            <a:ext cx="1483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ighlight>
                  <a:srgbClr val="00FF00"/>
                </a:highlight>
              </a:rPr>
              <a:t>A timer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4DEB1E-5BD5-E364-4302-37BDF1ABDA8C}"/>
              </a:ext>
            </a:extLst>
          </p:cNvPr>
          <p:cNvSpPr txBox="1"/>
          <p:nvPr/>
        </p:nvSpPr>
        <p:spPr>
          <a:xfrm>
            <a:off x="687493" y="4834548"/>
            <a:ext cx="769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Retransmit if ACK received in X amount of 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8DE97B-3C44-B572-E6C6-605BB478A633}"/>
              </a:ext>
            </a:extLst>
          </p:cNvPr>
          <p:cNvSpPr txBox="1"/>
          <p:nvPr/>
        </p:nvSpPr>
        <p:spPr>
          <a:xfrm>
            <a:off x="568069" y="5650155"/>
            <a:ext cx="7935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What if the ACK is just taking a really long time to arrive?</a:t>
            </a:r>
          </a:p>
        </p:txBody>
      </p:sp>
    </p:spTree>
    <p:extLst>
      <p:ext uri="{BB962C8B-B14F-4D97-AF65-F5344CB8AC3E}">
        <p14:creationId xmlns:p14="http://schemas.microsoft.com/office/powerpoint/2010/main" val="675184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841867-9645-E717-5393-34A59BD61134}"/>
              </a:ext>
            </a:extLst>
          </p:cNvPr>
          <p:cNvSpPr/>
          <p:nvPr/>
        </p:nvSpPr>
        <p:spPr>
          <a:xfrm>
            <a:off x="838200" y="6096000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A578A1-8008-7EC2-F314-8E925BB8EFCD}"/>
              </a:ext>
            </a:extLst>
          </p:cNvPr>
          <p:cNvSpPr/>
          <p:nvPr/>
        </p:nvSpPr>
        <p:spPr>
          <a:xfrm>
            <a:off x="10119360" y="6146858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A9010-437D-32FF-FE60-B0E91D7B965C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3.0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6A36D3-5630-9CF2-972D-73C1F80095DD}"/>
              </a:ext>
            </a:extLst>
          </p:cNvPr>
          <p:cNvSpPr txBox="1"/>
          <p:nvPr/>
        </p:nvSpPr>
        <p:spPr>
          <a:xfrm>
            <a:off x="5943600" y="789694"/>
            <a:ext cx="426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Potential for: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bit errors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garbled ACKs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Lost/dropped packets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6B41AA-9CE3-0C56-7C3A-C1EB7085CEEB}"/>
              </a:ext>
            </a:extLst>
          </p:cNvPr>
          <p:cNvSpPr txBox="1"/>
          <p:nvPr/>
        </p:nvSpPr>
        <p:spPr>
          <a:xfrm>
            <a:off x="514741" y="1359932"/>
            <a:ext cx="426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will still need checksums, Seq #’s, ACKS, but we need more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1918C6-1330-8EEC-59FF-5CC396B5EC01}"/>
              </a:ext>
            </a:extLst>
          </p:cNvPr>
          <p:cNvSpPr txBox="1"/>
          <p:nvPr/>
        </p:nvSpPr>
        <p:spPr>
          <a:xfrm>
            <a:off x="670560" y="3347824"/>
            <a:ext cx="1043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if an ACK gets dropped? Sender is stuck waiting forever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973577-B895-0FD9-3A45-9D29FA56A844}"/>
              </a:ext>
            </a:extLst>
          </p:cNvPr>
          <p:cNvSpPr txBox="1"/>
          <p:nvPr/>
        </p:nvSpPr>
        <p:spPr>
          <a:xfrm>
            <a:off x="1701607" y="4181553"/>
            <a:ext cx="1483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ighlight>
                  <a:srgbClr val="00FF00"/>
                </a:highlight>
              </a:rPr>
              <a:t>A timer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4DEB1E-5BD5-E364-4302-37BDF1ABDA8C}"/>
              </a:ext>
            </a:extLst>
          </p:cNvPr>
          <p:cNvSpPr txBox="1"/>
          <p:nvPr/>
        </p:nvSpPr>
        <p:spPr>
          <a:xfrm>
            <a:off x="687493" y="4834548"/>
            <a:ext cx="769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Retransmit if ACK received in X amount of 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8DE97B-3C44-B572-E6C6-605BB478A633}"/>
              </a:ext>
            </a:extLst>
          </p:cNvPr>
          <p:cNvSpPr txBox="1"/>
          <p:nvPr/>
        </p:nvSpPr>
        <p:spPr>
          <a:xfrm>
            <a:off x="497394" y="5499599"/>
            <a:ext cx="10785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if the ACK is just taking a really long time to arrive? This will be duplicate data, but we have a Seq # to handle that</a:t>
            </a:r>
          </a:p>
        </p:txBody>
      </p:sp>
    </p:spTree>
    <p:extLst>
      <p:ext uri="{BB962C8B-B14F-4D97-AF65-F5344CB8AC3E}">
        <p14:creationId xmlns:p14="http://schemas.microsoft.com/office/powerpoint/2010/main" val="42253445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841867-9645-E717-5393-34A59BD61134}"/>
              </a:ext>
            </a:extLst>
          </p:cNvPr>
          <p:cNvSpPr/>
          <p:nvPr/>
        </p:nvSpPr>
        <p:spPr>
          <a:xfrm>
            <a:off x="838200" y="6096000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A578A1-8008-7EC2-F314-8E925BB8EFCD}"/>
              </a:ext>
            </a:extLst>
          </p:cNvPr>
          <p:cNvSpPr/>
          <p:nvPr/>
        </p:nvSpPr>
        <p:spPr>
          <a:xfrm>
            <a:off x="10119360" y="6146858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A9010-437D-32FF-FE60-B0E91D7B965C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3.0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5031D2-ED2A-775E-FCF2-516DD1932B50}"/>
              </a:ext>
            </a:extLst>
          </p:cNvPr>
          <p:cNvSpPr txBox="1"/>
          <p:nvPr/>
        </p:nvSpPr>
        <p:spPr>
          <a:xfrm>
            <a:off x="7209500" y="605028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(Packets can get dropped or lost)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AA6F712-663B-F390-AA97-85B64B2EA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045988"/>
            <a:ext cx="7848601" cy="5324234"/>
          </a:xfrm>
          <a:prstGeom prst="rect">
            <a:avLst/>
          </a:prstGeom>
        </p:spPr>
      </p:pic>
      <p:sp>
        <p:nvSpPr>
          <p:cNvPr id="18" name="Google Shape;270;p16">
            <a:extLst>
              <a:ext uri="{FF2B5EF4-FFF2-40B4-BE49-F238E27FC236}">
                <a16:creationId xmlns:a16="http://schemas.microsoft.com/office/drawing/2014/main" id="{84B45402-BF4B-6C2B-D66E-47437C844F2A}"/>
              </a:ext>
            </a:extLst>
          </p:cNvPr>
          <p:cNvSpPr txBox="1"/>
          <p:nvPr/>
        </p:nvSpPr>
        <p:spPr>
          <a:xfrm>
            <a:off x="468816" y="1015410"/>
            <a:ext cx="1359984" cy="56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7266C38-D0D4-E327-84C6-619821BC02C8}"/>
                  </a:ext>
                </a:extLst>
              </p14:cNvPr>
              <p14:cNvContentPartPr/>
              <p14:nvPr/>
            </p14:nvContentPartPr>
            <p14:xfrm>
              <a:off x="3199893" y="1752573"/>
              <a:ext cx="105804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7266C38-D0D4-E327-84C6-619821BC02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46253" y="1644573"/>
                <a:ext cx="116568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412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841867-9645-E717-5393-34A59BD61134}"/>
              </a:ext>
            </a:extLst>
          </p:cNvPr>
          <p:cNvSpPr/>
          <p:nvPr/>
        </p:nvSpPr>
        <p:spPr>
          <a:xfrm>
            <a:off x="838200" y="6096000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A578A1-8008-7EC2-F314-8E925BB8EFCD}"/>
              </a:ext>
            </a:extLst>
          </p:cNvPr>
          <p:cNvSpPr/>
          <p:nvPr/>
        </p:nvSpPr>
        <p:spPr>
          <a:xfrm>
            <a:off x="10119360" y="6146858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A9010-437D-32FF-FE60-B0E91D7B965C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3.0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5031D2-ED2A-775E-FCF2-516DD1932B50}"/>
              </a:ext>
            </a:extLst>
          </p:cNvPr>
          <p:cNvSpPr txBox="1"/>
          <p:nvPr/>
        </p:nvSpPr>
        <p:spPr>
          <a:xfrm>
            <a:off x="7209500" y="605028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(Packets can get dropped or lost)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AA6F712-663B-F390-AA97-85B64B2EA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045988"/>
            <a:ext cx="7848601" cy="5324234"/>
          </a:xfrm>
          <a:prstGeom prst="rect">
            <a:avLst/>
          </a:prstGeom>
        </p:spPr>
      </p:pic>
      <p:sp>
        <p:nvSpPr>
          <p:cNvPr id="18" name="Google Shape;270;p16">
            <a:extLst>
              <a:ext uri="{FF2B5EF4-FFF2-40B4-BE49-F238E27FC236}">
                <a16:creationId xmlns:a16="http://schemas.microsoft.com/office/drawing/2014/main" id="{84B45402-BF4B-6C2B-D66E-47437C844F2A}"/>
              </a:ext>
            </a:extLst>
          </p:cNvPr>
          <p:cNvSpPr txBox="1"/>
          <p:nvPr/>
        </p:nvSpPr>
        <p:spPr>
          <a:xfrm>
            <a:off x="468816" y="1015410"/>
            <a:ext cx="1359984" cy="56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7266C38-D0D4-E327-84C6-619821BC02C8}"/>
                  </a:ext>
                </a:extLst>
              </p14:cNvPr>
              <p14:cNvContentPartPr/>
              <p14:nvPr/>
            </p14:nvContentPartPr>
            <p14:xfrm>
              <a:off x="3199893" y="1752573"/>
              <a:ext cx="105804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7266C38-D0D4-E327-84C6-619821BC02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45875" y="1644573"/>
                <a:ext cx="1165717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09EA347-0706-7820-9477-88BB6DD5C964}"/>
                  </a:ext>
                </a:extLst>
              </p14:cNvPr>
              <p14:cNvContentPartPr/>
              <p14:nvPr/>
            </p14:nvContentPartPr>
            <p14:xfrm>
              <a:off x="6222813" y="2503893"/>
              <a:ext cx="2149920" cy="502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09EA347-0706-7820-9477-88BB6DD5C9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8813" y="2395893"/>
                <a:ext cx="2257560" cy="71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935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841867-9645-E717-5393-34A59BD61134}"/>
              </a:ext>
            </a:extLst>
          </p:cNvPr>
          <p:cNvSpPr/>
          <p:nvPr/>
        </p:nvSpPr>
        <p:spPr>
          <a:xfrm>
            <a:off x="838200" y="6096000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A578A1-8008-7EC2-F314-8E925BB8EFCD}"/>
              </a:ext>
            </a:extLst>
          </p:cNvPr>
          <p:cNvSpPr/>
          <p:nvPr/>
        </p:nvSpPr>
        <p:spPr>
          <a:xfrm>
            <a:off x="10119360" y="6146858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A9010-437D-32FF-FE60-B0E91D7B965C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3.0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5031D2-ED2A-775E-FCF2-516DD1932B50}"/>
              </a:ext>
            </a:extLst>
          </p:cNvPr>
          <p:cNvSpPr txBox="1"/>
          <p:nvPr/>
        </p:nvSpPr>
        <p:spPr>
          <a:xfrm>
            <a:off x="7209500" y="605028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(Packets can get dropped or lost)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AA6F712-663B-F390-AA97-85B64B2EA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045988"/>
            <a:ext cx="7848601" cy="5324234"/>
          </a:xfrm>
          <a:prstGeom prst="rect">
            <a:avLst/>
          </a:prstGeom>
        </p:spPr>
      </p:pic>
      <p:sp>
        <p:nvSpPr>
          <p:cNvPr id="18" name="Google Shape;270;p16">
            <a:extLst>
              <a:ext uri="{FF2B5EF4-FFF2-40B4-BE49-F238E27FC236}">
                <a16:creationId xmlns:a16="http://schemas.microsoft.com/office/drawing/2014/main" id="{84B45402-BF4B-6C2B-D66E-47437C844F2A}"/>
              </a:ext>
            </a:extLst>
          </p:cNvPr>
          <p:cNvSpPr txBox="1"/>
          <p:nvPr/>
        </p:nvSpPr>
        <p:spPr>
          <a:xfrm>
            <a:off x="468816" y="1015410"/>
            <a:ext cx="1359984" cy="56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7266C38-D0D4-E327-84C6-619821BC02C8}"/>
                  </a:ext>
                </a:extLst>
              </p14:cNvPr>
              <p14:cNvContentPartPr/>
              <p14:nvPr/>
            </p14:nvContentPartPr>
            <p14:xfrm>
              <a:off x="3199893" y="1752573"/>
              <a:ext cx="105804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7266C38-D0D4-E327-84C6-619821BC02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45875" y="1644573"/>
                <a:ext cx="1165717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09EA347-0706-7820-9477-88BB6DD5C964}"/>
                  </a:ext>
                </a:extLst>
              </p14:cNvPr>
              <p14:cNvContentPartPr/>
              <p14:nvPr/>
            </p14:nvContentPartPr>
            <p14:xfrm>
              <a:off x="6222813" y="2503893"/>
              <a:ext cx="2149920" cy="502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09EA347-0706-7820-9477-88BB6DD5C9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8813" y="2395970"/>
                <a:ext cx="2257560" cy="7176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05203D3-2948-1353-9914-07200BC0FAED}"/>
                  </a:ext>
                </a:extLst>
              </p14:cNvPr>
              <p14:cNvContentPartPr/>
              <p14:nvPr/>
            </p14:nvContentPartPr>
            <p14:xfrm>
              <a:off x="6485253" y="4069533"/>
              <a:ext cx="958680" cy="71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05203D3-2948-1353-9914-07200BC0FA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31253" y="3961533"/>
                <a:ext cx="1066320" cy="28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119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841867-9645-E717-5393-34A59BD61134}"/>
              </a:ext>
            </a:extLst>
          </p:cNvPr>
          <p:cNvSpPr/>
          <p:nvPr/>
        </p:nvSpPr>
        <p:spPr>
          <a:xfrm>
            <a:off x="838200" y="6096000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A578A1-8008-7EC2-F314-8E925BB8EFCD}"/>
              </a:ext>
            </a:extLst>
          </p:cNvPr>
          <p:cNvSpPr/>
          <p:nvPr/>
        </p:nvSpPr>
        <p:spPr>
          <a:xfrm>
            <a:off x="10119360" y="6146858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A9010-437D-32FF-FE60-B0E91D7B965C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3.0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5031D2-ED2A-775E-FCF2-516DD1932B50}"/>
              </a:ext>
            </a:extLst>
          </p:cNvPr>
          <p:cNvSpPr txBox="1"/>
          <p:nvPr/>
        </p:nvSpPr>
        <p:spPr>
          <a:xfrm>
            <a:off x="7209500" y="605028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(Packets can get dropped or lost)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AA6F712-663B-F390-AA97-85B64B2EA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045988"/>
            <a:ext cx="7848601" cy="5324234"/>
          </a:xfrm>
          <a:prstGeom prst="rect">
            <a:avLst/>
          </a:prstGeom>
        </p:spPr>
      </p:pic>
      <p:sp>
        <p:nvSpPr>
          <p:cNvPr id="18" name="Google Shape;270;p16">
            <a:extLst>
              <a:ext uri="{FF2B5EF4-FFF2-40B4-BE49-F238E27FC236}">
                <a16:creationId xmlns:a16="http://schemas.microsoft.com/office/drawing/2014/main" id="{84B45402-BF4B-6C2B-D66E-47437C844F2A}"/>
              </a:ext>
            </a:extLst>
          </p:cNvPr>
          <p:cNvSpPr txBox="1"/>
          <p:nvPr/>
        </p:nvSpPr>
        <p:spPr>
          <a:xfrm>
            <a:off x="468816" y="1015410"/>
            <a:ext cx="1359984" cy="56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7266C38-D0D4-E327-84C6-619821BC02C8}"/>
                  </a:ext>
                </a:extLst>
              </p14:cNvPr>
              <p14:cNvContentPartPr/>
              <p14:nvPr/>
            </p14:nvContentPartPr>
            <p14:xfrm>
              <a:off x="3199893" y="1752573"/>
              <a:ext cx="105804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7266C38-D0D4-E327-84C6-619821BC02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45875" y="1644573"/>
                <a:ext cx="1165717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09EA347-0706-7820-9477-88BB6DD5C964}"/>
                  </a:ext>
                </a:extLst>
              </p14:cNvPr>
              <p14:cNvContentPartPr/>
              <p14:nvPr/>
            </p14:nvContentPartPr>
            <p14:xfrm>
              <a:off x="6222813" y="2503893"/>
              <a:ext cx="2149920" cy="502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09EA347-0706-7820-9477-88BB6DD5C9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8813" y="2395970"/>
                <a:ext cx="2257560" cy="7176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05203D3-2948-1353-9914-07200BC0FAED}"/>
                  </a:ext>
                </a:extLst>
              </p14:cNvPr>
              <p14:cNvContentPartPr/>
              <p14:nvPr/>
            </p14:nvContentPartPr>
            <p14:xfrm>
              <a:off x="6485253" y="4069533"/>
              <a:ext cx="958680" cy="71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05203D3-2948-1353-9914-07200BC0FA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31253" y="3961533"/>
                <a:ext cx="106632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E7B148F-5F8F-92E9-6228-CC3F6C12C4CE}"/>
                  </a:ext>
                </a:extLst>
              </p14:cNvPr>
              <p14:cNvContentPartPr/>
              <p14:nvPr/>
            </p14:nvContentPartPr>
            <p14:xfrm>
              <a:off x="3277293" y="6273093"/>
              <a:ext cx="1125360" cy="34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E7B148F-5F8F-92E9-6228-CC3F6C12C4C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23293" y="6165093"/>
                <a:ext cx="1233000" cy="25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584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6E48A5-EF30-33DD-CE95-7019BF4D0865}"/>
              </a:ext>
            </a:extLst>
          </p:cNvPr>
          <p:cNvSpPr/>
          <p:nvPr/>
        </p:nvSpPr>
        <p:spPr>
          <a:xfrm>
            <a:off x="7200900" y="1450086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 Port 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F1A674-C489-35B7-D453-AEEA5F9EA7D0}"/>
              </a:ext>
            </a:extLst>
          </p:cNvPr>
          <p:cNvSpPr/>
          <p:nvPr/>
        </p:nvSpPr>
        <p:spPr>
          <a:xfrm>
            <a:off x="9334500" y="1455166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Dest</a:t>
            </a:r>
            <a:r>
              <a:rPr lang="en-US" dirty="0">
                <a:solidFill>
                  <a:schemeClr val="tx1"/>
                </a:solidFill>
              </a:rPr>
              <a:t>. Port #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639E23-E161-0692-F973-C0BF90C93DB0}"/>
              </a:ext>
            </a:extLst>
          </p:cNvPr>
          <p:cNvSpPr/>
          <p:nvPr/>
        </p:nvSpPr>
        <p:spPr>
          <a:xfrm>
            <a:off x="7200900" y="2364486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A8B3D-8C9A-4CE6-E18F-46CE0773BD4E}"/>
              </a:ext>
            </a:extLst>
          </p:cNvPr>
          <p:cNvSpPr/>
          <p:nvPr/>
        </p:nvSpPr>
        <p:spPr>
          <a:xfrm>
            <a:off x="9334500" y="2369566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Checksum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433605-A4F6-CC46-CFCA-CE0C593EB958}"/>
              </a:ext>
            </a:extLst>
          </p:cNvPr>
          <p:cNvSpPr/>
          <p:nvPr/>
        </p:nvSpPr>
        <p:spPr>
          <a:xfrm>
            <a:off x="7200900" y="3276600"/>
            <a:ext cx="4191000" cy="1907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4D092D-3405-DE0F-1716-76E6EC9E7A69}"/>
              </a:ext>
            </a:extLst>
          </p:cNvPr>
          <p:cNvSpPr txBox="1"/>
          <p:nvPr/>
        </p:nvSpPr>
        <p:spPr>
          <a:xfrm>
            <a:off x="7772400" y="99986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bits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67145C-69C6-6C14-4D15-049953C58CEA}"/>
              </a:ext>
            </a:extLst>
          </p:cNvPr>
          <p:cNvSpPr txBox="1"/>
          <p:nvPr/>
        </p:nvSpPr>
        <p:spPr>
          <a:xfrm>
            <a:off x="9951746" y="99986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bits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2ED33B-783D-72EF-847A-D12530D62AA4}"/>
              </a:ext>
            </a:extLst>
          </p:cNvPr>
          <p:cNvSpPr txBox="1"/>
          <p:nvPr/>
        </p:nvSpPr>
        <p:spPr>
          <a:xfrm>
            <a:off x="533400" y="1904019"/>
            <a:ext cx="6134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Transport Layer provides a </a:t>
            </a:r>
            <a:r>
              <a:rPr lang="en-US" sz="2400" b="1" dirty="0"/>
              <a:t>checksum</a:t>
            </a:r>
            <a:r>
              <a:rPr lang="en-US" sz="2400" dirty="0"/>
              <a:t> that is used to determine whether bits within a segment have been altered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57EB2B-920C-EF62-536A-AC19FE504E6A}"/>
              </a:ext>
            </a:extLst>
          </p:cNvPr>
          <p:cNvSpPr txBox="1"/>
          <p:nvPr/>
        </p:nvSpPr>
        <p:spPr>
          <a:xfrm>
            <a:off x="7924800" y="4389458"/>
            <a:ext cx="3114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(HTTP Request, DNS, FTP, </a:t>
            </a:r>
            <a:r>
              <a:rPr lang="en-US" sz="1600" i="1" dirty="0" err="1"/>
              <a:t>etc</a:t>
            </a:r>
            <a:r>
              <a:rPr lang="en-US" sz="16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62977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841867-9645-E717-5393-34A59BD61134}"/>
              </a:ext>
            </a:extLst>
          </p:cNvPr>
          <p:cNvSpPr/>
          <p:nvPr/>
        </p:nvSpPr>
        <p:spPr>
          <a:xfrm>
            <a:off x="838200" y="6096000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A578A1-8008-7EC2-F314-8E925BB8EFCD}"/>
              </a:ext>
            </a:extLst>
          </p:cNvPr>
          <p:cNvSpPr/>
          <p:nvPr/>
        </p:nvSpPr>
        <p:spPr>
          <a:xfrm>
            <a:off x="10119360" y="6146858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A9010-437D-32FF-FE60-B0E91D7B965C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3.0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5031D2-ED2A-775E-FCF2-516DD1932B50}"/>
              </a:ext>
            </a:extLst>
          </p:cNvPr>
          <p:cNvSpPr txBox="1"/>
          <p:nvPr/>
        </p:nvSpPr>
        <p:spPr>
          <a:xfrm>
            <a:off x="7209500" y="605028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(Packets can get dropped or lost)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AA6F712-663B-F390-AA97-85B64B2EA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045988"/>
            <a:ext cx="7848601" cy="5324234"/>
          </a:xfrm>
          <a:prstGeom prst="rect">
            <a:avLst/>
          </a:prstGeom>
        </p:spPr>
      </p:pic>
      <p:sp>
        <p:nvSpPr>
          <p:cNvPr id="18" name="Google Shape;270;p16">
            <a:extLst>
              <a:ext uri="{FF2B5EF4-FFF2-40B4-BE49-F238E27FC236}">
                <a16:creationId xmlns:a16="http://schemas.microsoft.com/office/drawing/2014/main" id="{84B45402-BF4B-6C2B-D66E-47437C844F2A}"/>
              </a:ext>
            </a:extLst>
          </p:cNvPr>
          <p:cNvSpPr txBox="1"/>
          <p:nvPr/>
        </p:nvSpPr>
        <p:spPr>
          <a:xfrm>
            <a:off x="468816" y="1015410"/>
            <a:ext cx="1359984" cy="56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7266C38-D0D4-E327-84C6-619821BC02C8}"/>
                  </a:ext>
                </a:extLst>
              </p14:cNvPr>
              <p14:cNvContentPartPr/>
              <p14:nvPr/>
            </p14:nvContentPartPr>
            <p14:xfrm>
              <a:off x="3199893" y="1752573"/>
              <a:ext cx="105804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7266C38-D0D4-E327-84C6-619821BC02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45875" y="1644573"/>
                <a:ext cx="1165717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09EA347-0706-7820-9477-88BB6DD5C964}"/>
                  </a:ext>
                </a:extLst>
              </p14:cNvPr>
              <p14:cNvContentPartPr/>
              <p14:nvPr/>
            </p14:nvContentPartPr>
            <p14:xfrm>
              <a:off x="6222813" y="2503893"/>
              <a:ext cx="2149920" cy="502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09EA347-0706-7820-9477-88BB6DD5C9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8813" y="2395970"/>
                <a:ext cx="2257560" cy="7176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05203D3-2948-1353-9914-07200BC0FAED}"/>
                  </a:ext>
                </a:extLst>
              </p14:cNvPr>
              <p14:cNvContentPartPr/>
              <p14:nvPr/>
            </p14:nvContentPartPr>
            <p14:xfrm>
              <a:off x="6485253" y="4069533"/>
              <a:ext cx="958680" cy="71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05203D3-2948-1353-9914-07200BC0FA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31253" y="3961533"/>
                <a:ext cx="106632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E7B148F-5F8F-92E9-6228-CC3F6C12C4CE}"/>
                  </a:ext>
                </a:extLst>
              </p14:cNvPr>
              <p14:cNvContentPartPr/>
              <p14:nvPr/>
            </p14:nvContentPartPr>
            <p14:xfrm>
              <a:off x="3277293" y="6273093"/>
              <a:ext cx="1125360" cy="34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E7B148F-5F8F-92E9-6228-CC3F6C12C4C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23293" y="6165093"/>
                <a:ext cx="12330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DFA61CE-1A40-EE42-ED21-42E443D362C1}"/>
                  </a:ext>
                </a:extLst>
              </p14:cNvPr>
              <p14:cNvContentPartPr/>
              <p14:nvPr/>
            </p14:nvContentPartPr>
            <p14:xfrm>
              <a:off x="533013" y="4350693"/>
              <a:ext cx="2185920" cy="459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DFA61CE-1A40-EE42-ED21-42E443D362C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9373" y="4242693"/>
                <a:ext cx="2293560" cy="67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980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841867-9645-E717-5393-34A59BD61134}"/>
              </a:ext>
            </a:extLst>
          </p:cNvPr>
          <p:cNvSpPr/>
          <p:nvPr/>
        </p:nvSpPr>
        <p:spPr>
          <a:xfrm>
            <a:off x="838200" y="6096000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A578A1-8008-7EC2-F314-8E925BB8EFCD}"/>
              </a:ext>
            </a:extLst>
          </p:cNvPr>
          <p:cNvSpPr/>
          <p:nvPr/>
        </p:nvSpPr>
        <p:spPr>
          <a:xfrm>
            <a:off x="10119360" y="6146858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A9010-437D-32FF-FE60-B0E91D7B965C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3.0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5031D2-ED2A-775E-FCF2-516DD1932B50}"/>
              </a:ext>
            </a:extLst>
          </p:cNvPr>
          <p:cNvSpPr txBox="1"/>
          <p:nvPr/>
        </p:nvSpPr>
        <p:spPr>
          <a:xfrm>
            <a:off x="7209500" y="605028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(Packets can get dropped or lost)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AA6F712-663B-F390-AA97-85B64B2EA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045988"/>
            <a:ext cx="7848601" cy="5324234"/>
          </a:xfrm>
          <a:prstGeom prst="rect">
            <a:avLst/>
          </a:prstGeom>
        </p:spPr>
      </p:pic>
      <p:sp>
        <p:nvSpPr>
          <p:cNvPr id="18" name="Google Shape;270;p16">
            <a:extLst>
              <a:ext uri="{FF2B5EF4-FFF2-40B4-BE49-F238E27FC236}">
                <a16:creationId xmlns:a16="http://schemas.microsoft.com/office/drawing/2014/main" id="{84B45402-BF4B-6C2B-D66E-47437C844F2A}"/>
              </a:ext>
            </a:extLst>
          </p:cNvPr>
          <p:cNvSpPr txBox="1"/>
          <p:nvPr/>
        </p:nvSpPr>
        <p:spPr>
          <a:xfrm>
            <a:off x="468816" y="1015410"/>
            <a:ext cx="1359984" cy="56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7266C38-D0D4-E327-84C6-619821BC02C8}"/>
                  </a:ext>
                </a:extLst>
              </p14:cNvPr>
              <p14:cNvContentPartPr/>
              <p14:nvPr/>
            </p14:nvContentPartPr>
            <p14:xfrm>
              <a:off x="3199893" y="1752573"/>
              <a:ext cx="105804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7266C38-D0D4-E327-84C6-619821BC02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45875" y="1644573"/>
                <a:ext cx="1165717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09EA347-0706-7820-9477-88BB6DD5C964}"/>
                  </a:ext>
                </a:extLst>
              </p14:cNvPr>
              <p14:cNvContentPartPr/>
              <p14:nvPr/>
            </p14:nvContentPartPr>
            <p14:xfrm>
              <a:off x="6222813" y="2503893"/>
              <a:ext cx="2149920" cy="502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09EA347-0706-7820-9477-88BB6DD5C9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8813" y="2395970"/>
                <a:ext cx="2257560" cy="7176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05203D3-2948-1353-9914-07200BC0FAED}"/>
                  </a:ext>
                </a:extLst>
              </p14:cNvPr>
              <p14:cNvContentPartPr/>
              <p14:nvPr/>
            </p14:nvContentPartPr>
            <p14:xfrm>
              <a:off x="6485253" y="4069533"/>
              <a:ext cx="958680" cy="71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05203D3-2948-1353-9914-07200BC0FA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31253" y="3961533"/>
                <a:ext cx="106632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E7B148F-5F8F-92E9-6228-CC3F6C12C4CE}"/>
                  </a:ext>
                </a:extLst>
              </p14:cNvPr>
              <p14:cNvContentPartPr/>
              <p14:nvPr/>
            </p14:nvContentPartPr>
            <p14:xfrm>
              <a:off x="3277293" y="6273093"/>
              <a:ext cx="1125360" cy="34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E7B148F-5F8F-92E9-6228-CC3F6C12C4C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23293" y="6165093"/>
                <a:ext cx="12330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DFA61CE-1A40-EE42-ED21-42E443D362C1}"/>
                  </a:ext>
                </a:extLst>
              </p14:cNvPr>
              <p14:cNvContentPartPr/>
              <p14:nvPr/>
            </p14:nvContentPartPr>
            <p14:xfrm>
              <a:off x="533013" y="4350693"/>
              <a:ext cx="2185920" cy="459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DFA61CE-1A40-EE42-ED21-42E443D362C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9013" y="4242693"/>
                <a:ext cx="2293560" cy="67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B0322EE-F41A-33A9-917F-8BBF8C6B1BFF}"/>
                  </a:ext>
                </a:extLst>
              </p14:cNvPr>
              <p14:cNvContentPartPr/>
              <p14:nvPr/>
            </p14:nvContentPartPr>
            <p14:xfrm>
              <a:off x="702573" y="3741933"/>
              <a:ext cx="1015920" cy="18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B0322EE-F41A-33A9-917F-8BBF8C6B1BF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8933" y="3633933"/>
                <a:ext cx="1123560" cy="23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583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841867-9645-E717-5393-34A59BD61134}"/>
              </a:ext>
            </a:extLst>
          </p:cNvPr>
          <p:cNvSpPr/>
          <p:nvPr/>
        </p:nvSpPr>
        <p:spPr>
          <a:xfrm>
            <a:off x="838200" y="6096000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A578A1-8008-7EC2-F314-8E925BB8EFCD}"/>
              </a:ext>
            </a:extLst>
          </p:cNvPr>
          <p:cNvSpPr/>
          <p:nvPr/>
        </p:nvSpPr>
        <p:spPr>
          <a:xfrm>
            <a:off x="10119360" y="6146858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A9010-437D-32FF-FE60-B0E91D7B965C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3.0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5031D2-ED2A-775E-FCF2-516DD1932B50}"/>
              </a:ext>
            </a:extLst>
          </p:cNvPr>
          <p:cNvSpPr txBox="1"/>
          <p:nvPr/>
        </p:nvSpPr>
        <p:spPr>
          <a:xfrm>
            <a:off x="7209500" y="605028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(Packets can get dropped or lost)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AA6F712-663B-F390-AA97-85B64B2EA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045988"/>
            <a:ext cx="7848601" cy="5324234"/>
          </a:xfrm>
          <a:prstGeom prst="rect">
            <a:avLst/>
          </a:prstGeom>
        </p:spPr>
      </p:pic>
      <p:sp>
        <p:nvSpPr>
          <p:cNvPr id="18" name="Google Shape;270;p16">
            <a:extLst>
              <a:ext uri="{FF2B5EF4-FFF2-40B4-BE49-F238E27FC236}">
                <a16:creationId xmlns:a16="http://schemas.microsoft.com/office/drawing/2014/main" id="{84B45402-BF4B-6C2B-D66E-47437C844F2A}"/>
              </a:ext>
            </a:extLst>
          </p:cNvPr>
          <p:cNvSpPr txBox="1"/>
          <p:nvPr/>
        </p:nvSpPr>
        <p:spPr>
          <a:xfrm>
            <a:off x="468816" y="1015410"/>
            <a:ext cx="1359984" cy="56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7266C38-D0D4-E327-84C6-619821BC02C8}"/>
                  </a:ext>
                </a:extLst>
              </p14:cNvPr>
              <p14:cNvContentPartPr/>
              <p14:nvPr/>
            </p14:nvContentPartPr>
            <p14:xfrm>
              <a:off x="3199893" y="1752573"/>
              <a:ext cx="105804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7266C38-D0D4-E327-84C6-619821BC02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45875" y="1644573"/>
                <a:ext cx="1165717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09EA347-0706-7820-9477-88BB6DD5C964}"/>
                  </a:ext>
                </a:extLst>
              </p14:cNvPr>
              <p14:cNvContentPartPr/>
              <p14:nvPr/>
            </p14:nvContentPartPr>
            <p14:xfrm>
              <a:off x="6222813" y="2503893"/>
              <a:ext cx="2149920" cy="502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09EA347-0706-7820-9477-88BB6DD5C9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8813" y="2395970"/>
                <a:ext cx="2257560" cy="7176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05203D3-2948-1353-9914-07200BC0FAED}"/>
                  </a:ext>
                </a:extLst>
              </p14:cNvPr>
              <p14:cNvContentPartPr/>
              <p14:nvPr/>
            </p14:nvContentPartPr>
            <p14:xfrm>
              <a:off x="6485253" y="4069533"/>
              <a:ext cx="958680" cy="71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05203D3-2948-1353-9914-07200BC0FA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31253" y="3961533"/>
                <a:ext cx="106632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E7B148F-5F8F-92E9-6228-CC3F6C12C4CE}"/>
                  </a:ext>
                </a:extLst>
              </p14:cNvPr>
              <p14:cNvContentPartPr/>
              <p14:nvPr/>
            </p14:nvContentPartPr>
            <p14:xfrm>
              <a:off x="3277293" y="6273093"/>
              <a:ext cx="1125360" cy="34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E7B148F-5F8F-92E9-6228-CC3F6C12C4C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23293" y="6165093"/>
                <a:ext cx="12330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DFA61CE-1A40-EE42-ED21-42E443D362C1}"/>
                  </a:ext>
                </a:extLst>
              </p14:cNvPr>
              <p14:cNvContentPartPr/>
              <p14:nvPr/>
            </p14:nvContentPartPr>
            <p14:xfrm>
              <a:off x="533013" y="4350693"/>
              <a:ext cx="2185920" cy="459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DFA61CE-1A40-EE42-ED21-42E443D362C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9013" y="4242693"/>
                <a:ext cx="2293560" cy="67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B0322EE-F41A-33A9-917F-8BBF8C6B1BFF}"/>
                  </a:ext>
                </a:extLst>
              </p14:cNvPr>
              <p14:cNvContentPartPr/>
              <p14:nvPr/>
            </p14:nvContentPartPr>
            <p14:xfrm>
              <a:off x="702573" y="3741933"/>
              <a:ext cx="1015920" cy="18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B0322EE-F41A-33A9-917F-8BBF8C6B1BF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8573" y="3633933"/>
                <a:ext cx="1123560" cy="234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9BACD2E-6B89-A92A-87D7-663E1BDAA8E3}"/>
              </a:ext>
            </a:extLst>
          </p:cNvPr>
          <p:cNvSpPr txBox="1"/>
          <p:nvPr/>
        </p:nvSpPr>
        <p:spPr>
          <a:xfrm>
            <a:off x="9153189" y="5539225"/>
            <a:ext cx="3038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Receiver will be same as 2.2</a:t>
            </a:r>
          </a:p>
        </p:txBody>
      </p:sp>
    </p:spTree>
    <p:extLst>
      <p:ext uri="{BB962C8B-B14F-4D97-AF65-F5344CB8AC3E}">
        <p14:creationId xmlns:p14="http://schemas.microsoft.com/office/powerpoint/2010/main" val="197436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841867-9645-E717-5393-34A59BD61134}"/>
              </a:ext>
            </a:extLst>
          </p:cNvPr>
          <p:cNvSpPr/>
          <p:nvPr/>
        </p:nvSpPr>
        <p:spPr>
          <a:xfrm>
            <a:off x="838200" y="6096000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A578A1-8008-7EC2-F314-8E925BB8EFCD}"/>
              </a:ext>
            </a:extLst>
          </p:cNvPr>
          <p:cNvSpPr/>
          <p:nvPr/>
        </p:nvSpPr>
        <p:spPr>
          <a:xfrm>
            <a:off x="10119360" y="6146858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A9010-437D-32FF-FE60-B0E91D7B965C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3.0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5031D2-ED2A-775E-FCF2-516DD1932B50}"/>
              </a:ext>
            </a:extLst>
          </p:cNvPr>
          <p:cNvSpPr txBox="1"/>
          <p:nvPr/>
        </p:nvSpPr>
        <p:spPr>
          <a:xfrm>
            <a:off x="7209500" y="605028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(Packets can get dropped or lost)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AA6F712-663B-F390-AA97-85B64B2EA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045988"/>
            <a:ext cx="7848601" cy="5324234"/>
          </a:xfrm>
          <a:prstGeom prst="rect">
            <a:avLst/>
          </a:prstGeom>
        </p:spPr>
      </p:pic>
      <p:sp>
        <p:nvSpPr>
          <p:cNvPr id="18" name="Google Shape;270;p16">
            <a:extLst>
              <a:ext uri="{FF2B5EF4-FFF2-40B4-BE49-F238E27FC236}">
                <a16:creationId xmlns:a16="http://schemas.microsoft.com/office/drawing/2014/main" id="{84B45402-BF4B-6C2B-D66E-47437C844F2A}"/>
              </a:ext>
            </a:extLst>
          </p:cNvPr>
          <p:cNvSpPr txBox="1"/>
          <p:nvPr/>
        </p:nvSpPr>
        <p:spPr>
          <a:xfrm>
            <a:off x="468816" y="1015410"/>
            <a:ext cx="1359984" cy="56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7266C38-D0D4-E327-84C6-619821BC02C8}"/>
                  </a:ext>
                </a:extLst>
              </p14:cNvPr>
              <p14:cNvContentPartPr/>
              <p14:nvPr/>
            </p14:nvContentPartPr>
            <p14:xfrm>
              <a:off x="3199893" y="1752573"/>
              <a:ext cx="105804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7266C38-D0D4-E327-84C6-619821BC02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45875" y="1644573"/>
                <a:ext cx="1165717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09EA347-0706-7820-9477-88BB6DD5C964}"/>
                  </a:ext>
                </a:extLst>
              </p14:cNvPr>
              <p14:cNvContentPartPr/>
              <p14:nvPr/>
            </p14:nvContentPartPr>
            <p14:xfrm>
              <a:off x="6222813" y="2503893"/>
              <a:ext cx="2149920" cy="502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09EA347-0706-7820-9477-88BB6DD5C9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8813" y="2395970"/>
                <a:ext cx="2257560" cy="7176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05203D3-2948-1353-9914-07200BC0FAED}"/>
                  </a:ext>
                </a:extLst>
              </p14:cNvPr>
              <p14:cNvContentPartPr/>
              <p14:nvPr/>
            </p14:nvContentPartPr>
            <p14:xfrm>
              <a:off x="6485253" y="4069533"/>
              <a:ext cx="958680" cy="71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05203D3-2948-1353-9914-07200BC0FA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31253" y="3961533"/>
                <a:ext cx="106632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E7B148F-5F8F-92E9-6228-CC3F6C12C4CE}"/>
                  </a:ext>
                </a:extLst>
              </p14:cNvPr>
              <p14:cNvContentPartPr/>
              <p14:nvPr/>
            </p14:nvContentPartPr>
            <p14:xfrm>
              <a:off x="3277293" y="6273093"/>
              <a:ext cx="1125360" cy="34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E7B148F-5F8F-92E9-6228-CC3F6C12C4C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23293" y="6165093"/>
                <a:ext cx="12330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DFA61CE-1A40-EE42-ED21-42E443D362C1}"/>
                  </a:ext>
                </a:extLst>
              </p14:cNvPr>
              <p14:cNvContentPartPr/>
              <p14:nvPr/>
            </p14:nvContentPartPr>
            <p14:xfrm>
              <a:off x="533013" y="4350693"/>
              <a:ext cx="2185920" cy="459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DFA61CE-1A40-EE42-ED21-42E443D362C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9013" y="4242693"/>
                <a:ext cx="2293560" cy="67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B0322EE-F41A-33A9-917F-8BBF8C6B1BFF}"/>
                  </a:ext>
                </a:extLst>
              </p14:cNvPr>
              <p14:cNvContentPartPr/>
              <p14:nvPr/>
            </p14:nvContentPartPr>
            <p14:xfrm>
              <a:off x="702573" y="3741933"/>
              <a:ext cx="1015920" cy="18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B0322EE-F41A-33A9-917F-8BBF8C6B1BF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8573" y="3633933"/>
                <a:ext cx="112356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72BFA10-22EA-313E-6A89-1F1609B01E48}"/>
                  </a:ext>
                </a:extLst>
              </p14:cNvPr>
              <p14:cNvContentPartPr/>
              <p14:nvPr/>
            </p14:nvContentPartPr>
            <p14:xfrm>
              <a:off x="566493" y="1929693"/>
              <a:ext cx="2286720" cy="10764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72BFA10-22EA-313E-6A89-1F1609B01E4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7493" y="1921053"/>
                <a:ext cx="2304360" cy="10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C74615E-C800-E5B7-D120-CE83DFBF55C2}"/>
                  </a:ext>
                </a:extLst>
              </p14:cNvPr>
              <p14:cNvContentPartPr/>
              <p14:nvPr/>
            </p14:nvContentPartPr>
            <p14:xfrm>
              <a:off x="5967573" y="4622493"/>
              <a:ext cx="2415960" cy="865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C74615E-C800-E5B7-D120-CE83DFBF55C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58933" y="4613493"/>
                <a:ext cx="2433600" cy="88272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55C6C2AB-BB00-0CF1-F438-905B40C779D6}"/>
              </a:ext>
            </a:extLst>
          </p:cNvPr>
          <p:cNvSpPr txBox="1"/>
          <p:nvPr/>
        </p:nvSpPr>
        <p:spPr>
          <a:xfrm>
            <a:off x="8916094" y="3652117"/>
            <a:ext cx="30962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are waiting to send packet, but we receive a packet for some reason, this packet must be a duplicate packet, so do nothing </a:t>
            </a:r>
          </a:p>
        </p:txBody>
      </p:sp>
    </p:spTree>
    <p:extLst>
      <p:ext uri="{BB962C8B-B14F-4D97-AF65-F5344CB8AC3E}">
        <p14:creationId xmlns:p14="http://schemas.microsoft.com/office/powerpoint/2010/main" val="196252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841867-9645-E717-5393-34A59BD61134}"/>
              </a:ext>
            </a:extLst>
          </p:cNvPr>
          <p:cNvSpPr/>
          <p:nvPr/>
        </p:nvSpPr>
        <p:spPr>
          <a:xfrm>
            <a:off x="838200" y="6096000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A578A1-8008-7EC2-F314-8E925BB8EFCD}"/>
              </a:ext>
            </a:extLst>
          </p:cNvPr>
          <p:cNvSpPr/>
          <p:nvPr/>
        </p:nvSpPr>
        <p:spPr>
          <a:xfrm>
            <a:off x="10119360" y="6146858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A9010-437D-32FF-FE60-B0E91D7B965C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3.0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5031D2-ED2A-775E-FCF2-516DD1932B50}"/>
              </a:ext>
            </a:extLst>
          </p:cNvPr>
          <p:cNvSpPr txBox="1"/>
          <p:nvPr/>
        </p:nvSpPr>
        <p:spPr>
          <a:xfrm>
            <a:off x="7209500" y="605028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(Packets can get dropped or lost)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BB12A95-FEC7-8AC6-4AE0-868FD7EB7B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141"/>
          <a:stretch/>
        </p:blipFill>
        <p:spPr>
          <a:xfrm>
            <a:off x="609600" y="1098835"/>
            <a:ext cx="4953000" cy="513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900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841867-9645-E717-5393-34A59BD61134}"/>
              </a:ext>
            </a:extLst>
          </p:cNvPr>
          <p:cNvSpPr/>
          <p:nvPr/>
        </p:nvSpPr>
        <p:spPr>
          <a:xfrm>
            <a:off x="838200" y="6096000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A578A1-8008-7EC2-F314-8E925BB8EFCD}"/>
              </a:ext>
            </a:extLst>
          </p:cNvPr>
          <p:cNvSpPr/>
          <p:nvPr/>
        </p:nvSpPr>
        <p:spPr>
          <a:xfrm>
            <a:off x="10119360" y="6146858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A9010-437D-32FF-FE60-B0E91D7B965C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3.0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5031D2-ED2A-775E-FCF2-516DD1932B50}"/>
              </a:ext>
            </a:extLst>
          </p:cNvPr>
          <p:cNvSpPr txBox="1"/>
          <p:nvPr/>
        </p:nvSpPr>
        <p:spPr>
          <a:xfrm>
            <a:off x="7209500" y="605028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(Packets can get dropped or lost)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BB12A95-FEC7-8AC6-4AE0-868FD7EB7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098835"/>
            <a:ext cx="9934056" cy="513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050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841867-9645-E717-5393-34A59BD61134}"/>
              </a:ext>
            </a:extLst>
          </p:cNvPr>
          <p:cNvSpPr/>
          <p:nvPr/>
        </p:nvSpPr>
        <p:spPr>
          <a:xfrm>
            <a:off x="838200" y="6096000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A578A1-8008-7EC2-F314-8E925BB8EFCD}"/>
              </a:ext>
            </a:extLst>
          </p:cNvPr>
          <p:cNvSpPr/>
          <p:nvPr/>
        </p:nvSpPr>
        <p:spPr>
          <a:xfrm>
            <a:off x="10119360" y="6146858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A9010-437D-32FF-FE60-B0E91D7B965C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3.0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5031D2-ED2A-775E-FCF2-516DD1932B50}"/>
              </a:ext>
            </a:extLst>
          </p:cNvPr>
          <p:cNvSpPr txBox="1"/>
          <p:nvPr/>
        </p:nvSpPr>
        <p:spPr>
          <a:xfrm>
            <a:off x="7209500" y="605028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(Packets can get dropped or lost)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BF7FEE-161F-AABB-1664-FC2CD65DAA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16"/>
          <a:stretch/>
        </p:blipFill>
        <p:spPr>
          <a:xfrm>
            <a:off x="907839" y="1078363"/>
            <a:ext cx="4654762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977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841867-9645-E717-5393-34A59BD61134}"/>
              </a:ext>
            </a:extLst>
          </p:cNvPr>
          <p:cNvSpPr/>
          <p:nvPr/>
        </p:nvSpPr>
        <p:spPr>
          <a:xfrm>
            <a:off x="838200" y="6096000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A578A1-8008-7EC2-F314-8E925BB8EFCD}"/>
              </a:ext>
            </a:extLst>
          </p:cNvPr>
          <p:cNvSpPr/>
          <p:nvPr/>
        </p:nvSpPr>
        <p:spPr>
          <a:xfrm>
            <a:off x="10119360" y="6146858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A9010-437D-32FF-FE60-B0E91D7B965C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3.0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5031D2-ED2A-775E-FCF2-516DD1932B50}"/>
              </a:ext>
            </a:extLst>
          </p:cNvPr>
          <p:cNvSpPr txBox="1"/>
          <p:nvPr/>
        </p:nvSpPr>
        <p:spPr>
          <a:xfrm>
            <a:off x="7209500" y="605028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(Packets can get dropped or lost)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BF7FEE-161F-AABB-1664-FC2CD65DA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38" y="1078363"/>
            <a:ext cx="97821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866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82DAE3-EF5F-66A1-F884-B37208498398}"/>
              </a:ext>
            </a:extLst>
          </p:cNvPr>
          <p:cNvSpPr/>
          <p:nvPr/>
        </p:nvSpPr>
        <p:spPr>
          <a:xfrm>
            <a:off x="457200" y="1359932"/>
            <a:ext cx="2895600" cy="1066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Sending 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23119B-8B67-E290-B8CF-5DCE10A1EFD6}"/>
              </a:ext>
            </a:extLst>
          </p:cNvPr>
          <p:cNvSpPr/>
          <p:nvPr/>
        </p:nvSpPr>
        <p:spPr>
          <a:xfrm>
            <a:off x="6629400" y="1359932"/>
            <a:ext cx="2895600" cy="1066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Receiving Process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594364-B699-7EB9-A72F-6C07E3F8C698}"/>
              </a:ext>
            </a:extLst>
          </p:cNvPr>
          <p:cNvSpPr/>
          <p:nvPr/>
        </p:nvSpPr>
        <p:spPr>
          <a:xfrm>
            <a:off x="1295400" y="2241063"/>
            <a:ext cx="1219200" cy="38608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CC6341-9C1B-7E1C-AA2A-35FFCEDD6CD6}"/>
              </a:ext>
            </a:extLst>
          </p:cNvPr>
          <p:cNvSpPr/>
          <p:nvPr/>
        </p:nvSpPr>
        <p:spPr>
          <a:xfrm>
            <a:off x="7467600" y="2373328"/>
            <a:ext cx="1219200" cy="38608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56664E4-AFB8-5E06-FC5D-27B36E310BAD}"/>
              </a:ext>
            </a:extLst>
          </p:cNvPr>
          <p:cNvCxnSpPr>
            <a:stCxn id="8" idx="4"/>
            <a:endCxn id="13" idx="4"/>
          </p:cNvCxnSpPr>
          <p:nvPr/>
        </p:nvCxnSpPr>
        <p:spPr>
          <a:xfrm rot="16200000" flipH="1">
            <a:off x="4924968" y="-392825"/>
            <a:ext cx="132265" cy="6172200"/>
          </a:xfrm>
          <a:prstGeom prst="bentConnector3">
            <a:avLst>
              <a:gd name="adj1" fmla="val 2436471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8E37CA0-EDE6-E216-507C-7884C2FB9638}"/>
              </a:ext>
            </a:extLst>
          </p:cNvPr>
          <p:cNvSpPr/>
          <p:nvPr/>
        </p:nvSpPr>
        <p:spPr>
          <a:xfrm>
            <a:off x="1481667" y="5486400"/>
            <a:ext cx="7010400" cy="65335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Unreliable Channel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EC2C31-88C6-D97F-6AEF-565A5F01227F}"/>
              </a:ext>
            </a:extLst>
          </p:cNvPr>
          <p:cNvSpPr txBox="1"/>
          <p:nvPr/>
        </p:nvSpPr>
        <p:spPr>
          <a:xfrm>
            <a:off x="8915400" y="4495800"/>
            <a:ext cx="26597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Things that may happen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Corruption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Loss of packets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Duplicate Delivery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9B38F9-29AA-C548-4833-C7FB2BCC01BB}"/>
              </a:ext>
            </a:extLst>
          </p:cNvPr>
          <p:cNvSpPr/>
          <p:nvPr/>
        </p:nvSpPr>
        <p:spPr>
          <a:xfrm>
            <a:off x="914400" y="3207074"/>
            <a:ext cx="1981200" cy="10615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Reliable Data Transfer Protocol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DB4547-FC1E-BF3B-B004-E0A977493FDC}"/>
              </a:ext>
            </a:extLst>
          </p:cNvPr>
          <p:cNvSpPr/>
          <p:nvPr/>
        </p:nvSpPr>
        <p:spPr>
          <a:xfrm>
            <a:off x="7086600" y="3184610"/>
            <a:ext cx="1981200" cy="10615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Reliable Data Transfer Protocol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4178DE-D7ED-3F08-A896-1800B38B460A}"/>
              </a:ext>
            </a:extLst>
          </p:cNvPr>
          <p:cNvSpPr txBox="1"/>
          <p:nvPr/>
        </p:nvSpPr>
        <p:spPr>
          <a:xfrm>
            <a:off x="3949270" y="1630634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Application Layer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DF86D6-7DA5-5281-0126-C884293192B1}"/>
              </a:ext>
            </a:extLst>
          </p:cNvPr>
          <p:cNvSpPr txBox="1"/>
          <p:nvPr/>
        </p:nvSpPr>
        <p:spPr>
          <a:xfrm>
            <a:off x="4022221" y="3568906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Transport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6266DC-1142-6E0C-8D41-AED0CD5C8152}"/>
              </a:ext>
            </a:extLst>
          </p:cNvPr>
          <p:cNvSpPr txBox="1"/>
          <p:nvPr/>
        </p:nvSpPr>
        <p:spPr>
          <a:xfrm>
            <a:off x="4022221" y="5113383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Network Layer</a:t>
            </a:r>
          </a:p>
        </p:txBody>
      </p:sp>
    </p:spTree>
    <p:extLst>
      <p:ext uri="{BB962C8B-B14F-4D97-AF65-F5344CB8AC3E}">
        <p14:creationId xmlns:p14="http://schemas.microsoft.com/office/powerpoint/2010/main" val="807293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82DAE3-EF5F-66A1-F884-B37208498398}"/>
              </a:ext>
            </a:extLst>
          </p:cNvPr>
          <p:cNvSpPr/>
          <p:nvPr/>
        </p:nvSpPr>
        <p:spPr>
          <a:xfrm>
            <a:off x="457200" y="1359932"/>
            <a:ext cx="2895600" cy="1066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Sending 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23119B-8B67-E290-B8CF-5DCE10A1EFD6}"/>
              </a:ext>
            </a:extLst>
          </p:cNvPr>
          <p:cNvSpPr/>
          <p:nvPr/>
        </p:nvSpPr>
        <p:spPr>
          <a:xfrm>
            <a:off x="6629400" y="1359932"/>
            <a:ext cx="2895600" cy="1066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Receiving Process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594364-B699-7EB9-A72F-6C07E3F8C698}"/>
              </a:ext>
            </a:extLst>
          </p:cNvPr>
          <p:cNvSpPr/>
          <p:nvPr/>
        </p:nvSpPr>
        <p:spPr>
          <a:xfrm>
            <a:off x="1295400" y="2241063"/>
            <a:ext cx="1219200" cy="38608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CC6341-9C1B-7E1C-AA2A-35FFCEDD6CD6}"/>
              </a:ext>
            </a:extLst>
          </p:cNvPr>
          <p:cNvSpPr/>
          <p:nvPr/>
        </p:nvSpPr>
        <p:spPr>
          <a:xfrm>
            <a:off x="7467600" y="2373328"/>
            <a:ext cx="1219200" cy="38608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56664E4-AFB8-5E06-FC5D-27B36E310BAD}"/>
              </a:ext>
            </a:extLst>
          </p:cNvPr>
          <p:cNvCxnSpPr>
            <a:stCxn id="8" idx="4"/>
            <a:endCxn id="13" idx="4"/>
          </p:cNvCxnSpPr>
          <p:nvPr/>
        </p:nvCxnSpPr>
        <p:spPr>
          <a:xfrm rot="16200000" flipH="1">
            <a:off x="4924968" y="-392825"/>
            <a:ext cx="132265" cy="6172200"/>
          </a:xfrm>
          <a:prstGeom prst="bentConnector3">
            <a:avLst>
              <a:gd name="adj1" fmla="val 2436471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8E37CA0-EDE6-E216-507C-7884C2FB9638}"/>
              </a:ext>
            </a:extLst>
          </p:cNvPr>
          <p:cNvSpPr/>
          <p:nvPr/>
        </p:nvSpPr>
        <p:spPr>
          <a:xfrm>
            <a:off x="1481667" y="5486400"/>
            <a:ext cx="7010400" cy="65335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Unreliable Channel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EC2C31-88C6-D97F-6AEF-565A5F01227F}"/>
              </a:ext>
            </a:extLst>
          </p:cNvPr>
          <p:cNvSpPr txBox="1"/>
          <p:nvPr/>
        </p:nvSpPr>
        <p:spPr>
          <a:xfrm>
            <a:off x="8915400" y="4495800"/>
            <a:ext cx="26597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Things that may happen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Corruption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Loss of packets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Duplicate Delivery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9B38F9-29AA-C548-4833-C7FB2BCC01BB}"/>
              </a:ext>
            </a:extLst>
          </p:cNvPr>
          <p:cNvSpPr/>
          <p:nvPr/>
        </p:nvSpPr>
        <p:spPr>
          <a:xfrm>
            <a:off x="914400" y="3207074"/>
            <a:ext cx="1981200" cy="10615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Reliable Data Transfer Protocol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DB4547-FC1E-BF3B-B004-E0A977493FDC}"/>
              </a:ext>
            </a:extLst>
          </p:cNvPr>
          <p:cNvSpPr/>
          <p:nvPr/>
        </p:nvSpPr>
        <p:spPr>
          <a:xfrm>
            <a:off x="7086600" y="3184610"/>
            <a:ext cx="1981200" cy="10615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Reliable Data Transfer Protocol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C0194B-2901-B1B4-9A54-804CA1DBDFCC}"/>
              </a:ext>
            </a:extLst>
          </p:cNvPr>
          <p:cNvCxnSpPr/>
          <p:nvPr/>
        </p:nvCxnSpPr>
        <p:spPr>
          <a:xfrm>
            <a:off x="143934" y="2285705"/>
            <a:ext cx="10058400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11C1ED-C6AF-C84E-7BFD-E9DB75D9E4D5}"/>
              </a:ext>
            </a:extLst>
          </p:cNvPr>
          <p:cNvCxnSpPr/>
          <p:nvPr/>
        </p:nvCxnSpPr>
        <p:spPr>
          <a:xfrm>
            <a:off x="140373" y="4480133"/>
            <a:ext cx="10058400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1D4D68E-10C2-F301-08AC-2D6DE3B5B2CF}"/>
              </a:ext>
            </a:extLst>
          </p:cNvPr>
          <p:cNvSpPr txBox="1"/>
          <p:nvPr/>
        </p:nvSpPr>
        <p:spPr>
          <a:xfrm>
            <a:off x="3949270" y="1630634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Application Layer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887AF0-ADBD-D8E8-FEE6-69FFD0B192BE}"/>
              </a:ext>
            </a:extLst>
          </p:cNvPr>
          <p:cNvSpPr txBox="1"/>
          <p:nvPr/>
        </p:nvSpPr>
        <p:spPr>
          <a:xfrm>
            <a:off x="4022221" y="3568906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Transport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CFD60B-71DB-47B2-5BD0-94A673B3334E}"/>
              </a:ext>
            </a:extLst>
          </p:cNvPr>
          <p:cNvSpPr txBox="1"/>
          <p:nvPr/>
        </p:nvSpPr>
        <p:spPr>
          <a:xfrm>
            <a:off x="4022221" y="5113383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Network Layer</a:t>
            </a:r>
          </a:p>
        </p:txBody>
      </p:sp>
    </p:spTree>
    <p:extLst>
      <p:ext uri="{BB962C8B-B14F-4D97-AF65-F5344CB8AC3E}">
        <p14:creationId xmlns:p14="http://schemas.microsoft.com/office/powerpoint/2010/main" val="1121758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82DAE3-EF5F-66A1-F884-B37208498398}"/>
              </a:ext>
            </a:extLst>
          </p:cNvPr>
          <p:cNvSpPr/>
          <p:nvPr/>
        </p:nvSpPr>
        <p:spPr>
          <a:xfrm>
            <a:off x="457200" y="1359932"/>
            <a:ext cx="2895600" cy="1066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Sending 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23119B-8B67-E290-B8CF-5DCE10A1EFD6}"/>
              </a:ext>
            </a:extLst>
          </p:cNvPr>
          <p:cNvSpPr/>
          <p:nvPr/>
        </p:nvSpPr>
        <p:spPr>
          <a:xfrm>
            <a:off x="6629400" y="1359932"/>
            <a:ext cx="2895600" cy="1066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Receiving Process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594364-B699-7EB9-A72F-6C07E3F8C698}"/>
              </a:ext>
            </a:extLst>
          </p:cNvPr>
          <p:cNvSpPr/>
          <p:nvPr/>
        </p:nvSpPr>
        <p:spPr>
          <a:xfrm>
            <a:off x="1295400" y="2241063"/>
            <a:ext cx="1219200" cy="38608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CC6341-9C1B-7E1C-AA2A-35FFCEDD6CD6}"/>
              </a:ext>
            </a:extLst>
          </p:cNvPr>
          <p:cNvSpPr/>
          <p:nvPr/>
        </p:nvSpPr>
        <p:spPr>
          <a:xfrm>
            <a:off x="7467600" y="2373328"/>
            <a:ext cx="1219200" cy="38608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56664E4-AFB8-5E06-FC5D-27B36E310BAD}"/>
              </a:ext>
            </a:extLst>
          </p:cNvPr>
          <p:cNvCxnSpPr>
            <a:stCxn id="8" idx="4"/>
            <a:endCxn id="13" idx="4"/>
          </p:cNvCxnSpPr>
          <p:nvPr/>
        </p:nvCxnSpPr>
        <p:spPr>
          <a:xfrm rot="16200000" flipH="1">
            <a:off x="4924968" y="-392825"/>
            <a:ext cx="132265" cy="6172200"/>
          </a:xfrm>
          <a:prstGeom prst="bentConnector3">
            <a:avLst>
              <a:gd name="adj1" fmla="val 2436471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8E37CA0-EDE6-E216-507C-7884C2FB9638}"/>
              </a:ext>
            </a:extLst>
          </p:cNvPr>
          <p:cNvSpPr/>
          <p:nvPr/>
        </p:nvSpPr>
        <p:spPr>
          <a:xfrm>
            <a:off x="1481667" y="5486400"/>
            <a:ext cx="7010400" cy="65335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Unreliable Channel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EC2C31-88C6-D97F-6AEF-565A5F01227F}"/>
              </a:ext>
            </a:extLst>
          </p:cNvPr>
          <p:cNvSpPr txBox="1"/>
          <p:nvPr/>
        </p:nvSpPr>
        <p:spPr>
          <a:xfrm>
            <a:off x="8915400" y="4495800"/>
            <a:ext cx="26597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Things that may happen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Corruption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Loss of packets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Duplicate Delivery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9B38F9-29AA-C548-4833-C7FB2BCC01BB}"/>
              </a:ext>
            </a:extLst>
          </p:cNvPr>
          <p:cNvSpPr/>
          <p:nvPr/>
        </p:nvSpPr>
        <p:spPr>
          <a:xfrm>
            <a:off x="914400" y="3207074"/>
            <a:ext cx="1981200" cy="10615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Reliable Data Transfer Protocol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DB4547-FC1E-BF3B-B004-E0A977493FDC}"/>
              </a:ext>
            </a:extLst>
          </p:cNvPr>
          <p:cNvSpPr/>
          <p:nvPr/>
        </p:nvSpPr>
        <p:spPr>
          <a:xfrm>
            <a:off x="7086600" y="3184610"/>
            <a:ext cx="1981200" cy="10615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Reliable Data Transfer Protocol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C0194B-2901-B1B4-9A54-804CA1DBDFCC}"/>
              </a:ext>
            </a:extLst>
          </p:cNvPr>
          <p:cNvCxnSpPr/>
          <p:nvPr/>
        </p:nvCxnSpPr>
        <p:spPr>
          <a:xfrm>
            <a:off x="143934" y="2285705"/>
            <a:ext cx="10058400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11C1ED-C6AF-C84E-7BFD-E9DB75D9E4D5}"/>
              </a:ext>
            </a:extLst>
          </p:cNvPr>
          <p:cNvCxnSpPr/>
          <p:nvPr/>
        </p:nvCxnSpPr>
        <p:spPr>
          <a:xfrm>
            <a:off x="140373" y="4480133"/>
            <a:ext cx="10058400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1D4D68E-10C2-F301-08AC-2D6DE3B5B2CF}"/>
              </a:ext>
            </a:extLst>
          </p:cNvPr>
          <p:cNvSpPr txBox="1"/>
          <p:nvPr/>
        </p:nvSpPr>
        <p:spPr>
          <a:xfrm>
            <a:off x="3949270" y="1630634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Application Layer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887AF0-ADBD-D8E8-FEE6-69FFD0B192BE}"/>
              </a:ext>
            </a:extLst>
          </p:cNvPr>
          <p:cNvSpPr txBox="1"/>
          <p:nvPr/>
        </p:nvSpPr>
        <p:spPr>
          <a:xfrm>
            <a:off x="4022221" y="3568906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Transport Layer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CFD60B-71DB-47B2-5BD0-94A673B3334E}"/>
              </a:ext>
            </a:extLst>
          </p:cNvPr>
          <p:cNvSpPr txBox="1"/>
          <p:nvPr/>
        </p:nvSpPr>
        <p:spPr>
          <a:xfrm>
            <a:off x="4022221" y="5113383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Network Layer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E8572FCB-C363-57A4-B92C-F26A5F33E43C}"/>
              </a:ext>
            </a:extLst>
          </p:cNvPr>
          <p:cNvSpPr/>
          <p:nvPr/>
        </p:nvSpPr>
        <p:spPr>
          <a:xfrm>
            <a:off x="3314700" y="2008410"/>
            <a:ext cx="457200" cy="830953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5B2C33DA-3C91-3BD0-62DE-653A6CE672B7}"/>
              </a:ext>
            </a:extLst>
          </p:cNvPr>
          <p:cNvSpPr/>
          <p:nvPr/>
        </p:nvSpPr>
        <p:spPr>
          <a:xfrm>
            <a:off x="2999811" y="3906530"/>
            <a:ext cx="457200" cy="830953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881A9E70-DB3D-57DF-30DF-106B77E516B2}"/>
              </a:ext>
            </a:extLst>
          </p:cNvPr>
          <p:cNvSpPr/>
          <p:nvPr/>
        </p:nvSpPr>
        <p:spPr>
          <a:xfrm rot="10800000">
            <a:off x="6417734" y="3862523"/>
            <a:ext cx="457200" cy="830953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26D0FAB5-09E1-C459-2B69-4FE06E201922}"/>
              </a:ext>
            </a:extLst>
          </p:cNvPr>
          <p:cNvSpPr/>
          <p:nvPr/>
        </p:nvSpPr>
        <p:spPr>
          <a:xfrm rot="10800000">
            <a:off x="6075191" y="1940718"/>
            <a:ext cx="457200" cy="830953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C72C-8D8E-83CE-49FE-E221C7ECB1DE}"/>
              </a:ext>
            </a:extLst>
          </p:cNvPr>
          <p:cNvSpPr txBox="1"/>
          <p:nvPr/>
        </p:nvSpPr>
        <p:spPr>
          <a:xfrm>
            <a:off x="3625617" y="225596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rdt_send</a:t>
            </a:r>
            <a:r>
              <a:rPr lang="en-US" b="1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E338A9-0805-4EA8-55D2-F7ECE18076ED}"/>
              </a:ext>
            </a:extLst>
          </p:cNvPr>
          <p:cNvSpPr txBox="1"/>
          <p:nvPr/>
        </p:nvSpPr>
        <p:spPr>
          <a:xfrm>
            <a:off x="3382010" y="404651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udt_send</a:t>
            </a:r>
            <a:r>
              <a:rPr lang="en-US" b="1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8131D9-4F40-2D7E-3D23-9B40FCA96836}"/>
              </a:ext>
            </a:extLst>
          </p:cNvPr>
          <p:cNvSpPr txBox="1"/>
          <p:nvPr/>
        </p:nvSpPr>
        <p:spPr>
          <a:xfrm>
            <a:off x="5411571" y="402666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rdt_rcv</a:t>
            </a:r>
            <a:r>
              <a:rPr lang="en-US" b="1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FD64B2-D5D7-A85B-60BB-14676323BD24}"/>
              </a:ext>
            </a:extLst>
          </p:cNvPr>
          <p:cNvSpPr txBox="1"/>
          <p:nvPr/>
        </p:nvSpPr>
        <p:spPr>
          <a:xfrm>
            <a:off x="5199403" y="226706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deliver()</a:t>
            </a:r>
          </a:p>
        </p:txBody>
      </p:sp>
    </p:spTree>
    <p:extLst>
      <p:ext uri="{BB962C8B-B14F-4D97-AF65-F5344CB8AC3E}">
        <p14:creationId xmlns:p14="http://schemas.microsoft.com/office/powerpoint/2010/main" val="155208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5703</TotalTime>
  <Words>3404</Words>
  <Application>Microsoft Office PowerPoint</Application>
  <PresentationFormat>Widescreen</PresentationFormat>
  <Paragraphs>821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7" baseType="lpstr">
      <vt:lpstr>Batang</vt:lpstr>
      <vt:lpstr>Arial</vt:lpstr>
      <vt:lpstr>Calibri</vt:lpstr>
      <vt:lpstr>Consolas</vt:lpstr>
      <vt:lpstr>Noto Sans Symbols</vt:lpstr>
      <vt:lpstr>Roboto</vt:lpstr>
      <vt:lpstr>Roboto Light</vt:lpstr>
      <vt:lpstr>Times New Roman</vt:lpstr>
      <vt:lpstr>Wingdings</vt:lpstr>
      <vt:lpstr>Office Theme</vt:lpstr>
      <vt:lpstr>CSCI 466: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</dc:title>
  <dc:creator>Reese Pearsall</dc:creator>
  <cp:lastModifiedBy>Pearsall, Reese</cp:lastModifiedBy>
  <cp:revision>43</cp:revision>
  <dcterms:created xsi:type="dcterms:W3CDTF">2022-08-21T16:55:59Z</dcterms:created>
  <dcterms:modified xsi:type="dcterms:W3CDTF">2024-09-18T17:49:09Z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