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16" r:id="rId3"/>
    <p:sldId id="414" r:id="rId4"/>
    <p:sldId id="415" r:id="rId5"/>
    <p:sldId id="417" r:id="rId6"/>
    <p:sldId id="418" r:id="rId7"/>
    <p:sldId id="419" r:id="rId8"/>
    <p:sldId id="420" r:id="rId9"/>
    <p:sldId id="421" r:id="rId10"/>
    <p:sldId id="426" r:id="rId11"/>
    <p:sldId id="422" r:id="rId12"/>
    <p:sldId id="423" r:id="rId13"/>
    <p:sldId id="424" r:id="rId14"/>
    <p:sldId id="425" r:id="rId15"/>
    <p:sldId id="428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0" autoAdjust="0"/>
    <p:restoredTop sz="94660"/>
  </p:normalViewPr>
  <p:slideViewPr>
    <p:cSldViewPr>
      <p:cViewPr varScale="1">
        <p:scale>
          <a:sx n="112" d="100"/>
          <a:sy n="112" d="100"/>
        </p:scale>
        <p:origin x="1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4000" y="304684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Pipelining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EC29-C6D0-1A72-0964-192E1855F43E}"/>
              </a:ext>
            </a:extLst>
          </p:cNvPr>
          <p:cNvSpPr txBox="1"/>
          <p:nvPr/>
        </p:nvSpPr>
        <p:spPr>
          <a:xfrm>
            <a:off x="7693812" y="41370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(Why not have an infinite window size?)</a:t>
            </a:r>
          </a:p>
        </p:txBody>
      </p:sp>
    </p:spTree>
    <p:extLst>
      <p:ext uri="{BB962C8B-B14F-4D97-AF65-F5344CB8AC3E}">
        <p14:creationId xmlns:p14="http://schemas.microsoft.com/office/powerpoint/2010/main" val="30684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96E5441-267B-D203-28E4-532EC1C4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001137F-C228-8A50-5CFB-503543C42C80}"/>
              </a:ext>
            </a:extLst>
          </p:cNvPr>
          <p:cNvSpPr txBox="1">
            <a:spLocks noChangeArrowheads="1"/>
          </p:cNvSpPr>
          <p:nvPr/>
        </p:nvSpPr>
        <p:spPr>
          <a:xfrm>
            <a:off x="233299" y="1161650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A84020-9AFA-9C83-6CAB-1E71916F2850}"/>
              </a:ext>
            </a:extLst>
          </p:cNvPr>
          <p:cNvGrpSpPr/>
          <p:nvPr/>
        </p:nvGrpSpPr>
        <p:grpSpPr>
          <a:xfrm>
            <a:off x="395110" y="4155675"/>
            <a:ext cx="10131689" cy="2135212"/>
            <a:chOff x="965200" y="4368800"/>
            <a:chExt cx="10131689" cy="2135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0F208A-221D-2E63-097B-1A532B1C4E59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D3A27C-B271-1C7C-1260-D50DA335FC81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85773D-0DB7-3C89-E7D5-9F2186859F57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5D9F94-A3FE-EEB6-CCBC-B2EDD0E47C05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D929F9-8FB5-A3B2-C72F-8D628130A0FE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E074F5-39BE-B9C3-76AC-B6E863E58B5D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24B197-5D8A-BB0E-1FD4-3106198195FF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0323-8FC7-2C4D-AA9D-F5D1B0084B82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2BF408-F230-D5CC-575B-9E1733C5606F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8BF810-6B33-34C0-771D-5456A0795D7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748582-AE54-BAA7-D130-B2A1438A9C93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02E2C6-7A26-8521-5FCD-087F1E640918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B19C05A-C78E-CE41-D4DE-31B1BA8063E0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FA8BB38-7D0F-C092-1561-7A64523B3298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50AFCF5-525C-62B6-4C6E-151EAE583AF0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F29D16-0707-AD4E-9A2B-44E21DD68CBE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2AFE22-B7AC-A8AB-ACE8-72AB9EF86573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915F47-0C55-624F-CF7F-95CC7296F36A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A394C3-285A-AC43-865B-9DF6BF8C1A55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A848CD-2FD0-A2C3-D7C0-98FA3C718924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F2B85C-60CB-9D84-4531-59BB465CBAC9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297160-528F-CB2B-4A43-9EE1CB202D25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F5067B-C457-FCE5-6068-4711C7AAAE5B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B3C60C-A0EC-B7F8-E169-43673452033B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DCB59D-ADB9-F01D-17E9-155CBEC2D27C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5F42B-57CD-E2AE-9C4D-28C7F835F44C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8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56B142-9080-8A1E-EDEA-606C28CF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8413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9ADD633-9C94-B2F3-F767-1CA5A81A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69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DC31F90-A388-A370-7140-5FA5142D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4889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8A7772E8-CA6C-ED8D-F87B-3A07FC1C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800" y="10874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9D28B936-E6D1-6278-7263-12D4B8E4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12827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2B6F8DB7-DFDD-4EA3-88A2-5B463B9A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40227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01BCBCD-9C77-6D7A-2A58-2350DECC1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15589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BDF150-775D-361B-5371-AD7BECD85652}"/>
              </a:ext>
            </a:extLst>
          </p:cNvPr>
          <p:cNvGrpSpPr/>
          <p:nvPr/>
        </p:nvGrpSpPr>
        <p:grpSpPr>
          <a:xfrm>
            <a:off x="5153025" y="1035050"/>
            <a:ext cx="2122488" cy="1292225"/>
            <a:chOff x="6059487" y="1725612"/>
            <a:chExt cx="2122488" cy="1292225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9847BD71-05F1-7908-38BE-C10EA9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A3F74B6-A573-3F98-C0B7-6DE2C4F8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F28A7B36-2E21-4D40-BF91-DD0C584E6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B2ED336-072A-DA46-BCBF-953BE3B50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F9FF78C9-C9C6-FE53-A3CA-D49714894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AF136E9-40B3-B7AF-FA8F-B19C58E29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21" name="Line 21">
            <a:extLst>
              <a:ext uri="{FF2B5EF4-FFF2-40B4-BE49-F238E27FC236}">
                <a16:creationId xmlns:a16="http://schemas.microsoft.com/office/drawing/2014/main" id="{A6F788FB-E89C-9DE1-0ACA-3F922321C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88" y="18446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18054FB-1E8E-71E8-63E2-F83D48118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26812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F44D000-1B22-0204-FB40-B60C05F4D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30003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1FB04C06-37AC-8373-A70D-E7B3EEA9F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538" y="23749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A38917-3B24-83B8-0D37-DAEE36CDAD0C}"/>
              </a:ext>
            </a:extLst>
          </p:cNvPr>
          <p:cNvGrpSpPr/>
          <p:nvPr/>
        </p:nvGrpSpPr>
        <p:grpSpPr>
          <a:xfrm>
            <a:off x="3175000" y="1563688"/>
            <a:ext cx="1978025" cy="2543175"/>
            <a:chOff x="4081462" y="2254250"/>
            <a:chExt cx="1978025" cy="2543175"/>
          </a:xfrm>
        </p:grpSpPr>
        <p:pic>
          <p:nvPicPr>
            <p:cNvPr id="28" name="Picture 34" descr="alarm_clock_ringing">
              <a:extLst>
                <a:ext uri="{FF2B5EF4-FFF2-40B4-BE49-F238E27FC236}">
                  <a16:creationId xmlns:a16="http://schemas.microsoft.com/office/drawing/2014/main" id="{51764C39-B605-B56D-4C96-D0B7B4762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A12C5BB8-9BC3-86C4-C3F2-C4481FD2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B4C6E5-E127-1E8C-6DAF-38A6BDE45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B0FF06CE-9C29-6488-7EFB-D6D4FC850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118AD169-5B55-A93E-D2B3-AB14A2879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D4487685-EBCE-689E-6345-F8DDE36AE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083F10-6CD4-A86D-7294-ED880DE2C78B}"/>
              </a:ext>
            </a:extLst>
          </p:cNvPr>
          <p:cNvGrpSpPr/>
          <p:nvPr/>
        </p:nvGrpSpPr>
        <p:grpSpPr>
          <a:xfrm>
            <a:off x="5154613" y="4194175"/>
            <a:ext cx="2114550" cy="1179513"/>
            <a:chOff x="6061075" y="4884737"/>
            <a:chExt cx="2114550" cy="1179513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DD34FD89-8184-A013-4C19-8DF91894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95ADD6EC-D9E2-AA6A-B9C9-F652610A8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5E940D3A-5973-9CE0-ADBD-6FD66014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1A40A130-780A-150D-C890-99FA74D1C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9" name="Text Box 41">
            <a:extLst>
              <a:ext uri="{FF2B5EF4-FFF2-40B4-BE49-F238E27FC236}">
                <a16:creationId xmlns:a16="http://schemas.microsoft.com/office/drawing/2014/main" id="{E6B7032F-FD9B-2406-2F2C-D4D8ADFB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8067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CD77C734-D0D9-2242-8C6C-801A011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33274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B69FB89A-1712-DD89-E907-8BE6F7FC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8" y="44815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71" name="Text Box 44">
            <a:extLst>
              <a:ext uri="{FF2B5EF4-FFF2-40B4-BE49-F238E27FC236}">
                <a16:creationId xmlns:a16="http://schemas.microsoft.com/office/drawing/2014/main" id="{950AA6A6-7F78-9F7A-4DF5-4DD7B23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3099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72" name="Text Box 59">
            <a:extLst>
              <a:ext uri="{FF2B5EF4-FFF2-40B4-BE49-F238E27FC236}">
                <a16:creationId xmlns:a16="http://schemas.microsoft.com/office/drawing/2014/main" id="{34B2AF0A-0565-A1A0-E55D-3A76FF89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EAA3F5-0DDE-BFAB-8077-C09C66E7A24A}"/>
              </a:ext>
            </a:extLst>
          </p:cNvPr>
          <p:cNvGrpSpPr/>
          <p:nvPr/>
        </p:nvGrpSpPr>
        <p:grpSpPr>
          <a:xfrm>
            <a:off x="1411288" y="879475"/>
            <a:ext cx="1520825" cy="1150938"/>
            <a:chOff x="2317750" y="1570037"/>
            <a:chExt cx="1520825" cy="1150938"/>
          </a:xfrm>
        </p:grpSpPr>
        <p:grpSp>
          <p:nvGrpSpPr>
            <p:cNvPr id="74" name="Group 65">
              <a:extLst>
                <a:ext uri="{FF2B5EF4-FFF2-40B4-BE49-F238E27FC236}">
                  <a16:creationId xmlns:a16="http://schemas.microsoft.com/office/drawing/2014/main" id="{C6E1A97C-2880-9AEA-EBFF-3A147D52D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84" name="Rectangle 60">
                <a:extLst>
                  <a:ext uri="{FF2B5EF4-FFF2-40B4-BE49-F238E27FC236}">
                    <a16:creationId xmlns:a16="http://schemas.microsoft.com/office/drawing/2014/main" id="{BA7813EB-E60D-2BD4-37A9-60A63C4F3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5" name="Text Box 46">
                <a:extLst>
                  <a:ext uri="{FF2B5EF4-FFF2-40B4-BE49-F238E27FC236}">
                    <a16:creationId xmlns:a16="http://schemas.microsoft.com/office/drawing/2014/main" id="{8D3B2217-C03E-64AE-7DF5-703780EFF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5" name="Group 67">
              <a:extLst>
                <a:ext uri="{FF2B5EF4-FFF2-40B4-BE49-F238E27FC236}">
                  <a16:creationId xmlns:a16="http://schemas.microsoft.com/office/drawing/2014/main" id="{C14CD5C9-950A-8693-9511-CD9746981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6E388336-0BC8-5B43-7377-B178667EE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3" name="Text Box 69">
                <a:extLst>
                  <a:ext uri="{FF2B5EF4-FFF2-40B4-BE49-F238E27FC236}">
                    <a16:creationId xmlns:a16="http://schemas.microsoft.com/office/drawing/2014/main" id="{9E2C9A5A-2E1A-C93F-64D7-4E30F261E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6" name="Group 70">
              <a:extLst>
                <a:ext uri="{FF2B5EF4-FFF2-40B4-BE49-F238E27FC236}">
                  <a16:creationId xmlns:a16="http://schemas.microsoft.com/office/drawing/2014/main" id="{ED641466-58EA-4DA2-18F4-D1863085F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80" name="Rectangle 71">
                <a:extLst>
                  <a:ext uri="{FF2B5EF4-FFF2-40B4-BE49-F238E27FC236}">
                    <a16:creationId xmlns:a16="http://schemas.microsoft.com/office/drawing/2014/main" id="{B8FFB576-9CED-C97C-AE69-1848191F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1" name="Text Box 72">
                <a:extLst>
                  <a:ext uri="{FF2B5EF4-FFF2-40B4-BE49-F238E27FC236}">
                    <a16:creationId xmlns:a16="http://schemas.microsoft.com/office/drawing/2014/main" id="{2E904A5F-E1B5-9C7D-72E8-8892A438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33531C73-1236-31C2-F20E-B84FB02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78" name="Rectangle 74">
                <a:extLst>
                  <a:ext uri="{FF2B5EF4-FFF2-40B4-BE49-F238E27FC236}">
                    <a16:creationId xmlns:a16="http://schemas.microsoft.com/office/drawing/2014/main" id="{2EB13104-6D69-8032-8C55-C482AA8CA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" name="Text Box 75">
                <a:extLst>
                  <a:ext uri="{FF2B5EF4-FFF2-40B4-BE49-F238E27FC236}">
                    <a16:creationId xmlns:a16="http://schemas.microsoft.com/office/drawing/2014/main" id="{C78D725F-7F8F-7766-2186-8BD2F0002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B30EE4-5116-724A-592C-3ED1D32F10BB}"/>
              </a:ext>
            </a:extLst>
          </p:cNvPr>
          <p:cNvGrpSpPr/>
          <p:nvPr/>
        </p:nvGrpSpPr>
        <p:grpSpPr>
          <a:xfrm>
            <a:off x="1412875" y="2444750"/>
            <a:ext cx="3749675" cy="369332"/>
            <a:chOff x="2319337" y="3135312"/>
            <a:chExt cx="3749675" cy="369332"/>
          </a:xfrm>
        </p:grpSpPr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44949A83-082F-FDEF-7A40-F4C66FBB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75A5D6-8D01-20BC-F473-45C1F924E53B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89" name="Text Box 22">
                <a:extLst>
                  <a:ext uri="{FF2B5EF4-FFF2-40B4-BE49-F238E27FC236}">
                    <a16:creationId xmlns:a16="http://schemas.microsoft.com/office/drawing/2014/main" id="{2BBF98B7-BC9D-E3A8-BDD0-1E736ECFB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90" name="Text Box 80">
                <a:extLst>
                  <a:ext uri="{FF2B5EF4-FFF2-40B4-BE49-F238E27FC236}">
                    <a16:creationId xmlns:a16="http://schemas.microsoft.com/office/drawing/2014/main" id="{F5666CAE-18A2-1213-8685-91876A920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A69624-7F0A-D1CA-A09D-C4DDFA40A064}"/>
              </a:ext>
            </a:extLst>
          </p:cNvPr>
          <p:cNvGrpSpPr/>
          <p:nvPr/>
        </p:nvGrpSpPr>
        <p:grpSpPr>
          <a:xfrm>
            <a:off x="1398588" y="4064000"/>
            <a:ext cx="1520825" cy="1050925"/>
            <a:chOff x="2305050" y="4754562"/>
            <a:chExt cx="1520825" cy="1050925"/>
          </a:xfrm>
        </p:grpSpPr>
        <p:grpSp>
          <p:nvGrpSpPr>
            <p:cNvPr id="92" name="Group 85">
              <a:extLst>
                <a:ext uri="{FF2B5EF4-FFF2-40B4-BE49-F238E27FC236}">
                  <a16:creationId xmlns:a16="http://schemas.microsoft.com/office/drawing/2014/main" id="{1837979E-55C7-452B-18F3-F15AFE938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02" name="Rectangle 86">
                <a:extLst>
                  <a:ext uri="{FF2B5EF4-FFF2-40B4-BE49-F238E27FC236}">
                    <a16:creationId xmlns:a16="http://schemas.microsoft.com/office/drawing/2014/main" id="{F65EE1D8-F257-8E2C-AE79-35756DF4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3" name="Text Box 87">
                <a:extLst>
                  <a:ext uri="{FF2B5EF4-FFF2-40B4-BE49-F238E27FC236}">
                    <a16:creationId xmlns:a16="http://schemas.microsoft.com/office/drawing/2014/main" id="{9566FD57-0F1B-1868-4490-CB2930E35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3" name="Group 88">
              <a:extLst>
                <a:ext uri="{FF2B5EF4-FFF2-40B4-BE49-F238E27FC236}">
                  <a16:creationId xmlns:a16="http://schemas.microsoft.com/office/drawing/2014/main" id="{CC152433-C204-6A2A-D712-0F43769E5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61C4859B-19E5-F1A9-3DD2-B2B39434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7F1F80D5-E61D-30D7-4ED2-4037174D9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4" name="Group 91">
              <a:extLst>
                <a:ext uri="{FF2B5EF4-FFF2-40B4-BE49-F238E27FC236}">
                  <a16:creationId xmlns:a16="http://schemas.microsoft.com/office/drawing/2014/main" id="{05D1FC9C-5959-9795-664C-8E02D3AA0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B71946DC-8A18-6F3C-C52B-1CFBCDA7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" name="Text Box 93">
                <a:extLst>
                  <a:ext uri="{FF2B5EF4-FFF2-40B4-BE49-F238E27FC236}">
                    <a16:creationId xmlns:a16="http://schemas.microsoft.com/office/drawing/2014/main" id="{D6BEEB46-F07C-6EA4-0281-C4C4A1651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E7D100A-A380-623F-BF6F-943BDBD53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623556-2A2F-6F27-6789-98D40C1C3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" name="Text Box 96">
                <a:extLst>
                  <a:ext uri="{FF2B5EF4-FFF2-40B4-BE49-F238E27FC236}">
                    <a16:creationId xmlns:a16="http://schemas.microsoft.com/office/drawing/2014/main" id="{925588EC-76E5-DB8D-E1FD-5FEFFCB6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8E06FA-CC25-A77A-A77E-3401D397C0BE}"/>
              </a:ext>
            </a:extLst>
          </p:cNvPr>
          <p:cNvGrpSpPr/>
          <p:nvPr/>
        </p:nvGrpSpPr>
        <p:grpSpPr>
          <a:xfrm>
            <a:off x="6223000" y="3186113"/>
            <a:ext cx="1039813" cy="873125"/>
            <a:chOff x="7129462" y="3876675"/>
            <a:chExt cx="1039813" cy="873125"/>
          </a:xfrm>
        </p:grpSpPr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592F8AC1-9D96-89E9-61B1-0847B2864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FAB773C6-3311-1FB7-6CB9-2310FAF68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7B0B10-0E83-371D-B67E-81508166E19D}"/>
              </a:ext>
            </a:extLst>
          </p:cNvPr>
          <p:cNvGrpSpPr/>
          <p:nvPr/>
        </p:nvGrpSpPr>
        <p:grpSpPr>
          <a:xfrm>
            <a:off x="6202363" y="4686300"/>
            <a:ext cx="1081087" cy="1303338"/>
            <a:chOff x="7083425" y="5376862"/>
            <a:chExt cx="1081087" cy="1303338"/>
          </a:xfrm>
        </p:grpSpPr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C513207B-C533-71EE-2220-2118721D4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E9E92747-6489-F3E0-8C04-06AA72E97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F1E6CAAF-D26F-5559-F171-A29076CCB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BA1B95F1-B824-1A7F-345F-FCF8EAF84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A1AC9D5-F9AE-61DC-F573-2EE5D529B655}"/>
              </a:ext>
            </a:extLst>
          </p:cNvPr>
          <p:cNvGrpSpPr/>
          <p:nvPr/>
        </p:nvGrpSpPr>
        <p:grpSpPr>
          <a:xfrm>
            <a:off x="1409700" y="2762251"/>
            <a:ext cx="3752850" cy="369332"/>
            <a:chOff x="2316162" y="3452813"/>
            <a:chExt cx="3752850" cy="369332"/>
          </a:xfrm>
        </p:grpSpPr>
        <p:grpSp>
          <p:nvGrpSpPr>
            <p:cNvPr id="113" name="Group 84">
              <a:extLst>
                <a:ext uri="{FF2B5EF4-FFF2-40B4-BE49-F238E27FC236}">
                  <a16:creationId xmlns:a16="http://schemas.microsoft.com/office/drawing/2014/main" id="{F4637C6F-401C-92EF-A409-09550E4FC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15" name="Rectangle 82">
                <a:extLst>
                  <a:ext uri="{FF2B5EF4-FFF2-40B4-BE49-F238E27FC236}">
                    <a16:creationId xmlns:a16="http://schemas.microsoft.com/office/drawing/2014/main" id="{9C814EAD-F485-71AC-D0F1-0232FE5C2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83">
                <a:extLst>
                  <a:ext uri="{FF2B5EF4-FFF2-40B4-BE49-F238E27FC236}">
                    <a16:creationId xmlns:a16="http://schemas.microsoft.com/office/drawing/2014/main" id="{53D867C6-2DCE-1693-C36A-B5AFF8467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114" name="Text Box 22">
              <a:extLst>
                <a:ext uri="{FF2B5EF4-FFF2-40B4-BE49-F238E27FC236}">
                  <a16:creationId xmlns:a16="http://schemas.microsoft.com/office/drawing/2014/main" id="{5CF6BECC-68FA-990E-95F0-21C35B3B2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117" name="Line 14">
            <a:extLst>
              <a:ext uri="{FF2B5EF4-FFF2-40B4-BE49-F238E27FC236}">
                <a16:creationId xmlns:a16="http://schemas.microsoft.com/office/drawing/2014/main" id="{78F0DCB4-4460-B5E7-E711-5E945B5EC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9223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  <p:bldP spid="21" grpId="0" animBg="1"/>
      <p:bldP spid="23" grpId="0" animBg="1"/>
      <p:bldP spid="25" grpId="0" animBg="1"/>
      <p:bldP spid="26" grpId="0" animBg="1"/>
      <p:bldP spid="39" grpId="0"/>
      <p:bldP spid="40" grpId="0"/>
      <p:bldP spid="41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2495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1681EE-6529-6425-75F6-98A7B641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59AC47-5DCD-974A-D146-6E069410A568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</p:spTree>
    <p:extLst>
      <p:ext uri="{BB962C8B-B14F-4D97-AF65-F5344CB8AC3E}">
        <p14:creationId xmlns:p14="http://schemas.microsoft.com/office/powerpoint/2010/main" val="1052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3242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3F6F0B-BC56-F598-80DE-5D156F91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AFC4F7-9688-2736-DC69-021D90850312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8F5663-43E2-3219-F578-F9FE2445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D9CCFB0-AF55-6E02-A6C6-FEABB4CF1ABE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2A35972-C79E-A7B5-BDB7-9C6245AB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D0E67745-5A6F-064A-F0D8-F69092FF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46966B-58DA-0D5B-7125-21D1E3DD9782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206CF10-47BA-DF92-5541-2C758569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BC86816-8C29-9371-2C3E-D6D3468B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1E91EF4A-E50C-A4ED-536E-EDF7F7027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50C84E76-1040-4C3E-1E0D-F6495817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8BC2B622-8ACA-5F9C-3585-7DBEA2D22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4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7DB8A-51DC-311D-A1B8-C804F127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5C61C48-EFB8-8267-DCE0-58958ACC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83D9A935-8C9C-09E7-778D-0CCA426E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AA42A63D-12D2-8CC4-CE83-2915E728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74C04785-570C-225C-9199-102AF1E8A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22FE4C07-1414-12D3-B9B1-96EAFEEB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D2C67562-9792-8AF7-F17F-5BCED7EFE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C63CB4-2B69-64AC-B83C-AC9B7100CDD9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7D9E7519-3776-0456-59AF-AAC0EAC4A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35E3E4AC-6337-25A0-586A-0FB62ECE5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E8D7B707-DA73-82FA-FB21-DFBDB9B6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F6FEA3E2-94D8-F3F3-557A-0CF6AE55F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7D66E13-A8F1-87B0-98C9-6A9AA9A85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90056A86-0B59-A921-7F79-1D65E768E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35" name="Line 21">
            <a:extLst>
              <a:ext uri="{FF2B5EF4-FFF2-40B4-BE49-F238E27FC236}">
                <a16:creationId xmlns:a16="http://schemas.microsoft.com/office/drawing/2014/main" id="{0F356A36-1FC5-279F-90B5-C7525BC32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D4BB8D2C-4C77-792B-C281-B6C354EF6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03FDCE28-29D0-C1DF-2551-8E5EFBD7A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6E87877A-559B-5CCD-4E95-A04DAC2A5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D78444-C779-908F-7A64-715BD2535249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40" name="Picture 34" descr="alarm_clock_ringing">
              <a:extLst>
                <a:ext uri="{FF2B5EF4-FFF2-40B4-BE49-F238E27FC236}">
                  <a16:creationId xmlns:a16="http://schemas.microsoft.com/office/drawing/2014/main" id="{258A3935-52B8-3F55-0208-F89CA4501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12792E56-0A14-12FA-99EA-4FF2932C6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42" name="Group 29">
              <a:extLst>
                <a:ext uri="{FF2B5EF4-FFF2-40B4-BE49-F238E27FC236}">
                  <a16:creationId xmlns:a16="http://schemas.microsoft.com/office/drawing/2014/main" id="{996BFE21-29D8-904E-D831-EF144C21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0C8FC0BB-A002-0DE1-A33F-B3C2AA495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5070768D-BFB4-5DFA-D41B-508B09B4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Line 32">
                <a:extLst>
                  <a:ext uri="{FF2B5EF4-FFF2-40B4-BE49-F238E27FC236}">
                    <a16:creationId xmlns:a16="http://schemas.microsoft.com/office/drawing/2014/main" id="{6EBC36D1-C3F0-2764-6DFC-021E5BAD8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46" name="Line 37">
            <a:extLst>
              <a:ext uri="{FF2B5EF4-FFF2-40B4-BE49-F238E27FC236}">
                <a16:creationId xmlns:a16="http://schemas.microsoft.com/office/drawing/2014/main" id="{E7D54B6D-82AF-1030-17C4-A8DDA616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EA3EF031-0D30-E8B2-8483-0EEBD595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D7ECC-B337-362F-D19E-C8C158E2F80D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20BD5B7E-981F-767E-42C7-87503962F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59" name="Rectangle 60">
                <a:extLst>
                  <a:ext uri="{FF2B5EF4-FFF2-40B4-BE49-F238E27FC236}">
                    <a16:creationId xmlns:a16="http://schemas.microsoft.com/office/drawing/2014/main" id="{D6F288FD-E644-F7F8-81CE-8E9F48CEE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Text Box 46">
                <a:extLst>
                  <a:ext uri="{FF2B5EF4-FFF2-40B4-BE49-F238E27FC236}">
                    <a16:creationId xmlns:a16="http://schemas.microsoft.com/office/drawing/2014/main" id="{911F5A1E-7F10-3258-FF8E-94C7938D3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0" name="Group 67">
              <a:extLst>
                <a:ext uri="{FF2B5EF4-FFF2-40B4-BE49-F238E27FC236}">
                  <a16:creationId xmlns:a16="http://schemas.microsoft.com/office/drawing/2014/main" id="{3BD94504-1E7F-945A-64FC-946C65A8D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57" name="Rectangle 68">
                <a:extLst>
                  <a:ext uri="{FF2B5EF4-FFF2-40B4-BE49-F238E27FC236}">
                    <a16:creationId xmlns:a16="http://schemas.microsoft.com/office/drawing/2014/main" id="{16968105-ADFD-FB95-2DFE-A6CC7C70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Text Box 69">
                <a:extLst>
                  <a:ext uri="{FF2B5EF4-FFF2-40B4-BE49-F238E27FC236}">
                    <a16:creationId xmlns:a16="http://schemas.microsoft.com/office/drawing/2014/main" id="{9AE7972F-F842-9064-40A7-84483BC9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1" name="Group 70">
              <a:extLst>
                <a:ext uri="{FF2B5EF4-FFF2-40B4-BE49-F238E27FC236}">
                  <a16:creationId xmlns:a16="http://schemas.microsoft.com/office/drawing/2014/main" id="{88B9DFFF-3E33-97BC-1FB0-E8740A849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55" name="Rectangle 71">
                <a:extLst>
                  <a:ext uri="{FF2B5EF4-FFF2-40B4-BE49-F238E27FC236}">
                    <a16:creationId xmlns:a16="http://schemas.microsoft.com/office/drawing/2014/main" id="{9DB40785-6677-823E-84DF-4387BFC3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Text Box 72">
                <a:extLst>
                  <a:ext uri="{FF2B5EF4-FFF2-40B4-BE49-F238E27FC236}">
                    <a16:creationId xmlns:a16="http://schemas.microsoft.com/office/drawing/2014/main" id="{5BD49C10-4D90-670F-7B02-E45B4A3C5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2" name="Group 73">
              <a:extLst>
                <a:ext uri="{FF2B5EF4-FFF2-40B4-BE49-F238E27FC236}">
                  <a16:creationId xmlns:a16="http://schemas.microsoft.com/office/drawing/2014/main" id="{E808B736-D045-33B4-A39A-BFDAE5AF0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53" name="Rectangle 74">
                <a:extLst>
                  <a:ext uri="{FF2B5EF4-FFF2-40B4-BE49-F238E27FC236}">
                    <a16:creationId xmlns:a16="http://schemas.microsoft.com/office/drawing/2014/main" id="{9881F607-4447-1B1A-F937-8CF8E334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Text Box 75">
                <a:extLst>
                  <a:ext uri="{FF2B5EF4-FFF2-40B4-BE49-F238E27FC236}">
                    <a16:creationId xmlns:a16="http://schemas.microsoft.com/office/drawing/2014/main" id="{9D65BA98-8570-CEBF-5C73-E19EA788F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2A3AA-6490-E37E-150B-58011D06976E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62" name="Rectangle 79">
              <a:extLst>
                <a:ext uri="{FF2B5EF4-FFF2-40B4-BE49-F238E27FC236}">
                  <a16:creationId xmlns:a16="http://schemas.microsoft.com/office/drawing/2014/main" id="{3EB10F56-BA33-D736-4F3E-3C7974B9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CDC9D2-5834-C62D-C62C-2103733D0ABD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64" name="Text Box 22">
                <a:extLst>
                  <a:ext uri="{FF2B5EF4-FFF2-40B4-BE49-F238E27FC236}">
                    <a16:creationId xmlns:a16="http://schemas.microsoft.com/office/drawing/2014/main" id="{DBD372AE-3787-144A-53A5-617B1EE28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65" name="Text Box 80">
                <a:extLst>
                  <a:ext uri="{FF2B5EF4-FFF2-40B4-BE49-F238E27FC236}">
                    <a16:creationId xmlns:a16="http://schemas.microsoft.com/office/drawing/2014/main" id="{690B7921-93EE-6246-F02B-9DE599064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9BB9C1-997C-7623-E7CC-23DCA13E11D6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67" name="Group 85">
              <a:extLst>
                <a:ext uri="{FF2B5EF4-FFF2-40B4-BE49-F238E27FC236}">
                  <a16:creationId xmlns:a16="http://schemas.microsoft.com/office/drawing/2014/main" id="{F8ECB8D0-16F6-8452-0CEC-2A793A314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77" name="Rectangle 86">
                <a:extLst>
                  <a:ext uri="{FF2B5EF4-FFF2-40B4-BE49-F238E27FC236}">
                    <a16:creationId xmlns:a16="http://schemas.microsoft.com/office/drawing/2014/main" id="{3E9A40EA-8FDE-CCAA-1BFD-C2BEE2D01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Text Box 87">
                <a:extLst>
                  <a:ext uri="{FF2B5EF4-FFF2-40B4-BE49-F238E27FC236}">
                    <a16:creationId xmlns:a16="http://schemas.microsoft.com/office/drawing/2014/main" id="{A9C4EAB5-D8AD-6AED-FE98-39BA59849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8" name="Group 88">
              <a:extLst>
                <a:ext uri="{FF2B5EF4-FFF2-40B4-BE49-F238E27FC236}">
                  <a16:creationId xmlns:a16="http://schemas.microsoft.com/office/drawing/2014/main" id="{E09446C6-9AB6-22C2-7851-1EC3E53F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75" name="Rectangle 89">
                <a:extLst>
                  <a:ext uri="{FF2B5EF4-FFF2-40B4-BE49-F238E27FC236}">
                    <a16:creationId xmlns:a16="http://schemas.microsoft.com/office/drawing/2014/main" id="{3C778F60-0BD5-F873-8E9E-B548ACECC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Text Box 90">
                <a:extLst>
                  <a:ext uri="{FF2B5EF4-FFF2-40B4-BE49-F238E27FC236}">
                    <a16:creationId xmlns:a16="http://schemas.microsoft.com/office/drawing/2014/main" id="{B2ADD127-37ED-8182-7840-3C0296070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D9043F05-EB5C-F9D4-DB1C-95E3E44D4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73" name="Rectangle 92">
                <a:extLst>
                  <a:ext uri="{FF2B5EF4-FFF2-40B4-BE49-F238E27FC236}">
                    <a16:creationId xmlns:a16="http://schemas.microsoft.com/office/drawing/2014/main" id="{9D149F1F-F9D3-DE6E-1DE0-FB3712F8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Text Box 93">
                <a:extLst>
                  <a:ext uri="{FF2B5EF4-FFF2-40B4-BE49-F238E27FC236}">
                    <a16:creationId xmlns:a16="http://schemas.microsoft.com/office/drawing/2014/main" id="{2E088D10-34CB-B494-847B-FB4019594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70" name="Group 94">
              <a:extLst>
                <a:ext uri="{FF2B5EF4-FFF2-40B4-BE49-F238E27FC236}">
                  <a16:creationId xmlns:a16="http://schemas.microsoft.com/office/drawing/2014/main" id="{638A4DF3-8332-CD70-7846-B5CFE9809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71" name="Rectangle 95">
                <a:extLst>
                  <a:ext uri="{FF2B5EF4-FFF2-40B4-BE49-F238E27FC236}">
                    <a16:creationId xmlns:a16="http://schemas.microsoft.com/office/drawing/2014/main" id="{E0569FAA-BBDA-3CFB-FBA1-CCD8E23C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Text Box 96">
                <a:extLst>
                  <a:ext uri="{FF2B5EF4-FFF2-40B4-BE49-F238E27FC236}">
                    <a16:creationId xmlns:a16="http://schemas.microsoft.com/office/drawing/2014/main" id="{C04364DE-842D-7323-D645-8FEA00B5D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38E90B-6794-A02B-E8E3-4982E9214B93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80" name="Line 98">
              <a:extLst>
                <a:ext uri="{FF2B5EF4-FFF2-40B4-BE49-F238E27FC236}">
                  <a16:creationId xmlns:a16="http://schemas.microsoft.com/office/drawing/2014/main" id="{5B76EAAA-B9BF-DFDE-3DCE-20CA2EC37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Line 99">
              <a:extLst>
                <a:ext uri="{FF2B5EF4-FFF2-40B4-BE49-F238E27FC236}">
                  <a16:creationId xmlns:a16="http://schemas.microsoft.com/office/drawing/2014/main" id="{3655C917-50C6-2D42-9CEC-31E885DA2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2" name="Line 100">
            <a:extLst>
              <a:ext uri="{FF2B5EF4-FFF2-40B4-BE49-F238E27FC236}">
                <a16:creationId xmlns:a16="http://schemas.microsoft.com/office/drawing/2014/main" id="{EC99E919-91F4-04F5-9116-F00C79B74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1295DF-6CEA-C736-63E7-49A54EF79F2A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84" name="Group 84">
              <a:extLst>
                <a:ext uri="{FF2B5EF4-FFF2-40B4-BE49-F238E27FC236}">
                  <a16:creationId xmlns:a16="http://schemas.microsoft.com/office/drawing/2014/main" id="{4F0B7F19-2E1F-F13C-A84A-6C793AE3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86C3295D-47CE-C35C-F1D1-B24E64860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Text Box 83">
                <a:extLst>
                  <a:ext uri="{FF2B5EF4-FFF2-40B4-BE49-F238E27FC236}">
                    <a16:creationId xmlns:a16="http://schemas.microsoft.com/office/drawing/2014/main" id="{FA6ADA8D-0031-CA9F-EFE3-969F8DEB8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85" name="Text Box 22">
              <a:extLst>
                <a:ext uri="{FF2B5EF4-FFF2-40B4-BE49-F238E27FC236}">
                  <a16:creationId xmlns:a16="http://schemas.microsoft.com/office/drawing/2014/main" id="{B6D9A6CA-A1A4-C634-6C85-CB7763C3D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88" name="Line 14">
            <a:extLst>
              <a:ext uri="{FF2B5EF4-FFF2-40B4-BE49-F238E27FC236}">
                <a16:creationId xmlns:a16="http://schemas.microsoft.com/office/drawing/2014/main" id="{56F69CD9-DBDE-F642-4BDA-4FF777696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A80D9027-41BA-1243-A860-A44186AF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90" name="Text Box 36">
            <a:extLst>
              <a:ext uri="{FF2B5EF4-FFF2-40B4-BE49-F238E27FC236}">
                <a16:creationId xmlns:a16="http://schemas.microsoft.com/office/drawing/2014/main" id="{F9AD4260-F58A-7D37-A508-C226D787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B48064A8-FBB9-AB99-064D-B5519BAA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92" name="Text Box 34">
            <a:extLst>
              <a:ext uri="{FF2B5EF4-FFF2-40B4-BE49-F238E27FC236}">
                <a16:creationId xmlns:a16="http://schemas.microsoft.com/office/drawing/2014/main" id="{1A8786AB-07FC-AB28-BC7E-54EE001A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93" name="Text Box 35">
            <a:extLst>
              <a:ext uri="{FF2B5EF4-FFF2-40B4-BE49-F238E27FC236}">
                <a16:creationId xmlns:a16="http://schemas.microsoft.com/office/drawing/2014/main" id="{0C67E112-396F-583D-0C1C-7AC2AF16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94" name="Text Box 93">
            <a:extLst>
              <a:ext uri="{FF2B5EF4-FFF2-40B4-BE49-F238E27FC236}">
                <a16:creationId xmlns:a16="http://schemas.microsoft.com/office/drawing/2014/main" id="{879E57DD-75D6-5BDC-E254-E27010D6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36450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82" grpId="0" animBg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B0F005-7373-3C51-0AA2-CD786141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2F698-718A-7873-1CC7-504BA0618DA4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8AEFD09A-7EAA-A68D-EBF2-B0544D8F7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117" name="Rectangle 7">
                <a:extLst>
                  <a:ext uri="{FF2B5EF4-FFF2-40B4-BE49-F238E27FC236}">
                    <a16:creationId xmlns:a16="http://schemas.microsoft.com/office/drawing/2014/main" id="{70B14A34-4D74-F912-42A2-BEFC17DDE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8" name="Text Box 6">
                <a:extLst>
                  <a:ext uri="{FF2B5EF4-FFF2-40B4-BE49-F238E27FC236}">
                    <a16:creationId xmlns:a16="http://schemas.microsoft.com/office/drawing/2014/main" id="{9A0DF7E9-CEF8-8FBF-3218-0AE16CBBC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351E054-45C1-E494-AF28-CDAC789FC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115" name="Rectangle 10">
                <a:extLst>
                  <a:ext uri="{FF2B5EF4-FFF2-40B4-BE49-F238E27FC236}">
                    <a16:creationId xmlns:a16="http://schemas.microsoft.com/office/drawing/2014/main" id="{672CCDAC-C9BA-01AD-082B-670205A5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11">
                <a:extLst>
                  <a:ext uri="{FF2B5EF4-FFF2-40B4-BE49-F238E27FC236}">
                    <a16:creationId xmlns:a16="http://schemas.microsoft.com/office/drawing/2014/main" id="{F46E85C6-9C5E-232E-3405-86418719E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F1F1F2B0-212D-3096-30CF-637668DB7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113" name="Rectangle 13">
                <a:extLst>
                  <a:ext uri="{FF2B5EF4-FFF2-40B4-BE49-F238E27FC236}">
                    <a16:creationId xmlns:a16="http://schemas.microsoft.com/office/drawing/2014/main" id="{88A2B941-E1F5-88F1-5FB6-32523968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Text Box 14">
                <a:extLst>
                  <a:ext uri="{FF2B5EF4-FFF2-40B4-BE49-F238E27FC236}">
                    <a16:creationId xmlns:a16="http://schemas.microsoft.com/office/drawing/2014/main" id="{871B88AD-813A-319C-E31B-E120D5AA2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270F9916-9371-AF20-C7C0-E8D7123E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F6463953-8C88-CB4A-7259-3F562E50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FFB10F07-3A92-094F-2079-0117E1CE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CB08E27-E86E-027D-C5C2-CEB7D06CD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EA86D0C-DA79-B874-A479-C09B51FC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5E078B55-3F9D-FA48-1CF3-CFCA0E164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EA1C755-2D47-A306-3423-8FB82AB2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289025DD-8C67-6E69-A1C7-A669E4F7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25">
                <a:extLst>
                  <a:ext uri="{FF2B5EF4-FFF2-40B4-BE49-F238E27FC236}">
                    <a16:creationId xmlns:a16="http://schemas.microsoft.com/office/drawing/2014/main" id="{D55A6D3E-EF68-9153-F995-D1B3D90F3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0" name="Line 32">
              <a:extLst>
                <a:ext uri="{FF2B5EF4-FFF2-40B4-BE49-F238E27FC236}">
                  <a16:creationId xmlns:a16="http://schemas.microsoft.com/office/drawing/2014/main" id="{C9359596-2125-42FA-04EA-5F49AA0A1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621437C8-1552-E752-1BB9-B70C097A1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96" name="Text Box 39">
              <a:extLst>
                <a:ext uri="{FF2B5EF4-FFF2-40B4-BE49-F238E27FC236}">
                  <a16:creationId xmlns:a16="http://schemas.microsoft.com/office/drawing/2014/main" id="{007AC81C-6714-8437-B76E-BB2438C1D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6F4628B-365A-F947-78C4-D90C93A9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Text Box 46">
              <a:extLst>
                <a:ext uri="{FF2B5EF4-FFF2-40B4-BE49-F238E27FC236}">
                  <a16:creationId xmlns:a16="http://schemas.microsoft.com/office/drawing/2014/main" id="{1439FB51-9385-642F-994E-FFCA5CC60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99" name="Rectangle 50">
              <a:extLst>
                <a:ext uri="{FF2B5EF4-FFF2-40B4-BE49-F238E27FC236}">
                  <a16:creationId xmlns:a16="http://schemas.microsoft.com/office/drawing/2014/main" id="{75D3CF3F-2D85-9B68-D030-DB26B3D8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Text Box 51">
              <a:extLst>
                <a:ext uri="{FF2B5EF4-FFF2-40B4-BE49-F238E27FC236}">
                  <a16:creationId xmlns:a16="http://schemas.microsoft.com/office/drawing/2014/main" id="{3ED63770-015A-8030-1CE8-D8B19E6B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01" name="Rectangle 53">
              <a:extLst>
                <a:ext uri="{FF2B5EF4-FFF2-40B4-BE49-F238E27FC236}">
                  <a16:creationId xmlns:a16="http://schemas.microsoft.com/office/drawing/2014/main" id="{4164F4FE-BC5D-1DA7-DF1A-DB4DAE7D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2" name="Text Box 54">
              <a:extLst>
                <a:ext uri="{FF2B5EF4-FFF2-40B4-BE49-F238E27FC236}">
                  <a16:creationId xmlns:a16="http://schemas.microsoft.com/office/drawing/2014/main" id="{663C909E-80AF-6E35-08C6-EA6E6613F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03" name="Line 62">
              <a:extLst>
                <a:ext uri="{FF2B5EF4-FFF2-40B4-BE49-F238E27FC236}">
                  <a16:creationId xmlns:a16="http://schemas.microsoft.com/office/drawing/2014/main" id="{4811C219-2D60-518F-BF8E-9514E9C13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63">
              <a:extLst>
                <a:ext uri="{FF2B5EF4-FFF2-40B4-BE49-F238E27FC236}">
                  <a16:creationId xmlns:a16="http://schemas.microsoft.com/office/drawing/2014/main" id="{44BDD5B6-D777-A1E5-BCCC-7F00A128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Line 64">
              <a:extLst>
                <a:ext uri="{FF2B5EF4-FFF2-40B4-BE49-F238E27FC236}">
                  <a16:creationId xmlns:a16="http://schemas.microsoft.com/office/drawing/2014/main" id="{8FD5DC78-FE9B-3E3B-6438-E0BCCBB27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Text Box 65">
              <a:extLst>
                <a:ext uri="{FF2B5EF4-FFF2-40B4-BE49-F238E27FC236}">
                  <a16:creationId xmlns:a16="http://schemas.microsoft.com/office/drawing/2014/main" id="{BF40E73F-EEA1-C936-A703-74817658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7" name="Text Box 66">
              <a:extLst>
                <a:ext uri="{FF2B5EF4-FFF2-40B4-BE49-F238E27FC236}">
                  <a16:creationId xmlns:a16="http://schemas.microsoft.com/office/drawing/2014/main" id="{5BB634CD-E857-B95D-C17D-89288C55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8" name="Text Box 67">
              <a:extLst>
                <a:ext uri="{FF2B5EF4-FFF2-40B4-BE49-F238E27FC236}">
                  <a16:creationId xmlns:a16="http://schemas.microsoft.com/office/drawing/2014/main" id="{CC306501-DCA2-9709-710F-5BFF774B5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9" name="Text Box 68">
              <a:extLst>
                <a:ext uri="{FF2B5EF4-FFF2-40B4-BE49-F238E27FC236}">
                  <a16:creationId xmlns:a16="http://schemas.microsoft.com/office/drawing/2014/main" id="{C2F8914A-53C7-E17B-DC5A-53BA1CC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10" name="Line 69">
              <a:extLst>
                <a:ext uri="{FF2B5EF4-FFF2-40B4-BE49-F238E27FC236}">
                  <a16:creationId xmlns:a16="http://schemas.microsoft.com/office/drawing/2014/main" id="{914EACCC-24F6-67D8-7323-B5307389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9" name="Text Box 117">
            <a:extLst>
              <a:ext uri="{FF2B5EF4-FFF2-40B4-BE49-F238E27FC236}">
                <a16:creationId xmlns:a16="http://schemas.microsoft.com/office/drawing/2014/main" id="{EC2E8969-A43D-E46D-B55C-962145CA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77A8BF-14A3-7261-6BE8-0CA79D43D99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121" name="Text Box 40">
              <a:extLst>
                <a:ext uri="{FF2B5EF4-FFF2-40B4-BE49-F238E27FC236}">
                  <a16:creationId xmlns:a16="http://schemas.microsoft.com/office/drawing/2014/main" id="{426747F0-9921-6B2F-738B-E1E665603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2" name="Text Box 41">
              <a:extLst>
                <a:ext uri="{FF2B5EF4-FFF2-40B4-BE49-F238E27FC236}">
                  <a16:creationId xmlns:a16="http://schemas.microsoft.com/office/drawing/2014/main" id="{AD26D6DE-A765-1715-AEF1-3663DAC7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3" name="Line 58">
              <a:extLst>
                <a:ext uri="{FF2B5EF4-FFF2-40B4-BE49-F238E27FC236}">
                  <a16:creationId xmlns:a16="http://schemas.microsoft.com/office/drawing/2014/main" id="{098BA796-892C-4EEB-3B3C-7ECD52099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59">
              <a:extLst>
                <a:ext uri="{FF2B5EF4-FFF2-40B4-BE49-F238E27FC236}">
                  <a16:creationId xmlns:a16="http://schemas.microsoft.com/office/drawing/2014/main" id="{8F0390E1-C273-C3F8-D7B1-8462DA3F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5" name="Group 72">
              <a:extLst>
                <a:ext uri="{FF2B5EF4-FFF2-40B4-BE49-F238E27FC236}">
                  <a16:creationId xmlns:a16="http://schemas.microsoft.com/office/drawing/2014/main" id="{1D551AA5-8946-4090-1E93-A2462F757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58" name="Rectangle 73">
                <a:extLst>
                  <a:ext uri="{FF2B5EF4-FFF2-40B4-BE49-F238E27FC236}">
                    <a16:creationId xmlns:a16="http://schemas.microsoft.com/office/drawing/2014/main" id="{521CF6DE-F3B9-8ADD-5EFE-66AFB101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9" name="Text Box 74">
                <a:extLst>
                  <a:ext uri="{FF2B5EF4-FFF2-40B4-BE49-F238E27FC236}">
                    <a16:creationId xmlns:a16="http://schemas.microsoft.com/office/drawing/2014/main" id="{4A56D6E9-0F9A-695C-FBC2-C11936FA3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6" name="Group 75">
              <a:extLst>
                <a:ext uri="{FF2B5EF4-FFF2-40B4-BE49-F238E27FC236}">
                  <a16:creationId xmlns:a16="http://schemas.microsoft.com/office/drawing/2014/main" id="{475D94DB-A6E1-BEFA-AC64-52F19555D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56" name="Rectangle 76">
                <a:extLst>
                  <a:ext uri="{FF2B5EF4-FFF2-40B4-BE49-F238E27FC236}">
                    <a16:creationId xmlns:a16="http://schemas.microsoft.com/office/drawing/2014/main" id="{32F35128-FF6C-A502-CBA3-79A62ED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77">
                <a:extLst>
                  <a:ext uri="{FF2B5EF4-FFF2-40B4-BE49-F238E27FC236}">
                    <a16:creationId xmlns:a16="http://schemas.microsoft.com/office/drawing/2014/main" id="{E7259C67-151D-60B2-C401-68FC19D78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7" name="Group 78">
              <a:extLst>
                <a:ext uri="{FF2B5EF4-FFF2-40B4-BE49-F238E27FC236}">
                  <a16:creationId xmlns:a16="http://schemas.microsoft.com/office/drawing/2014/main" id="{68ECE17B-E3D8-D7D5-F75D-615590BE0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154" name="Rectangle 79">
                <a:extLst>
                  <a:ext uri="{FF2B5EF4-FFF2-40B4-BE49-F238E27FC236}">
                    <a16:creationId xmlns:a16="http://schemas.microsoft.com/office/drawing/2014/main" id="{D48A3855-C2C8-4035-2E7A-57EC0ADC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5" name="Text Box 80">
                <a:extLst>
                  <a:ext uri="{FF2B5EF4-FFF2-40B4-BE49-F238E27FC236}">
                    <a16:creationId xmlns:a16="http://schemas.microsoft.com/office/drawing/2014/main" id="{32502300-0DBA-1B0B-F2CB-05C11E63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28" name="Line 81">
              <a:extLst>
                <a:ext uri="{FF2B5EF4-FFF2-40B4-BE49-F238E27FC236}">
                  <a16:creationId xmlns:a16="http://schemas.microsoft.com/office/drawing/2014/main" id="{97FCDF18-B3B4-2D80-C897-4C752EC81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82">
              <a:extLst>
                <a:ext uri="{FF2B5EF4-FFF2-40B4-BE49-F238E27FC236}">
                  <a16:creationId xmlns:a16="http://schemas.microsoft.com/office/drawing/2014/main" id="{7AFCA97B-FBE1-9DFF-1FA6-4CFE83CEA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83">
              <a:extLst>
                <a:ext uri="{FF2B5EF4-FFF2-40B4-BE49-F238E27FC236}">
                  <a16:creationId xmlns:a16="http://schemas.microsoft.com/office/drawing/2014/main" id="{B1BE5959-B8CA-6672-1FA2-9D17F1270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Text Box 84">
              <a:extLst>
                <a:ext uri="{FF2B5EF4-FFF2-40B4-BE49-F238E27FC236}">
                  <a16:creationId xmlns:a16="http://schemas.microsoft.com/office/drawing/2014/main" id="{6982631D-A254-DC5A-CAF9-2F0FE91D1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2" name="Text Box 85">
              <a:extLst>
                <a:ext uri="{FF2B5EF4-FFF2-40B4-BE49-F238E27FC236}">
                  <a16:creationId xmlns:a16="http://schemas.microsoft.com/office/drawing/2014/main" id="{4641265B-561F-2BEF-B540-1F5127EBD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33" name="Text Box 86">
              <a:extLst>
                <a:ext uri="{FF2B5EF4-FFF2-40B4-BE49-F238E27FC236}">
                  <a16:creationId xmlns:a16="http://schemas.microsoft.com/office/drawing/2014/main" id="{B76E98DC-837A-789D-2299-1BD41B5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134" name="Rectangle 88">
              <a:extLst>
                <a:ext uri="{FF2B5EF4-FFF2-40B4-BE49-F238E27FC236}">
                  <a16:creationId xmlns:a16="http://schemas.microsoft.com/office/drawing/2014/main" id="{CC19212B-349D-0044-D9B1-95786A34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Text Box 89">
              <a:extLst>
                <a:ext uri="{FF2B5EF4-FFF2-40B4-BE49-F238E27FC236}">
                  <a16:creationId xmlns:a16="http://schemas.microsoft.com/office/drawing/2014/main" id="{23A97327-99F2-BE24-FF31-861073E4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36" name="Line 90">
              <a:extLst>
                <a:ext uri="{FF2B5EF4-FFF2-40B4-BE49-F238E27FC236}">
                  <a16:creationId xmlns:a16="http://schemas.microsoft.com/office/drawing/2014/main" id="{4250344B-76F4-2BFD-81DF-DBE9EC190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Text Box 91">
              <a:extLst>
                <a:ext uri="{FF2B5EF4-FFF2-40B4-BE49-F238E27FC236}">
                  <a16:creationId xmlns:a16="http://schemas.microsoft.com/office/drawing/2014/main" id="{504F4BA2-42FA-6967-EF8A-57739BBC8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8" name="Rectangle 95">
              <a:extLst>
                <a:ext uri="{FF2B5EF4-FFF2-40B4-BE49-F238E27FC236}">
                  <a16:creationId xmlns:a16="http://schemas.microsoft.com/office/drawing/2014/main" id="{3DD55512-457C-A08E-76D8-46250C3E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Text Box 96">
              <a:extLst>
                <a:ext uri="{FF2B5EF4-FFF2-40B4-BE49-F238E27FC236}">
                  <a16:creationId xmlns:a16="http://schemas.microsoft.com/office/drawing/2014/main" id="{573E2FDB-4F4E-1BD9-3618-14C38309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140" name="Rectangle 97">
              <a:extLst>
                <a:ext uri="{FF2B5EF4-FFF2-40B4-BE49-F238E27FC236}">
                  <a16:creationId xmlns:a16="http://schemas.microsoft.com/office/drawing/2014/main" id="{8DCE9112-9DB1-AAB5-F111-EEE72B85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Text Box 98">
              <a:extLst>
                <a:ext uri="{FF2B5EF4-FFF2-40B4-BE49-F238E27FC236}">
                  <a16:creationId xmlns:a16="http://schemas.microsoft.com/office/drawing/2014/main" id="{B4A4A9E3-A3A0-3AC3-00AC-2676ED833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42" name="Rectangle 99">
              <a:extLst>
                <a:ext uri="{FF2B5EF4-FFF2-40B4-BE49-F238E27FC236}">
                  <a16:creationId xmlns:a16="http://schemas.microsoft.com/office/drawing/2014/main" id="{B775EB56-E9E2-BA32-F28F-B2BB957D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100">
              <a:extLst>
                <a:ext uri="{FF2B5EF4-FFF2-40B4-BE49-F238E27FC236}">
                  <a16:creationId xmlns:a16="http://schemas.microsoft.com/office/drawing/2014/main" id="{657AEED7-5127-891D-1630-8F352C62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44" name="Line 103">
              <a:extLst>
                <a:ext uri="{FF2B5EF4-FFF2-40B4-BE49-F238E27FC236}">
                  <a16:creationId xmlns:a16="http://schemas.microsoft.com/office/drawing/2014/main" id="{0C3FE1CB-E9A3-8E8D-8040-E69C00F61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104">
              <a:extLst>
                <a:ext uri="{FF2B5EF4-FFF2-40B4-BE49-F238E27FC236}">
                  <a16:creationId xmlns:a16="http://schemas.microsoft.com/office/drawing/2014/main" id="{92017163-B5B2-9A1B-C6C8-662A6288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Text Box 107">
              <a:extLst>
                <a:ext uri="{FF2B5EF4-FFF2-40B4-BE49-F238E27FC236}">
                  <a16:creationId xmlns:a16="http://schemas.microsoft.com/office/drawing/2014/main" id="{D268346F-7FD0-0F30-9454-E38E4A01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47" name="Text Box 109">
              <a:extLst>
                <a:ext uri="{FF2B5EF4-FFF2-40B4-BE49-F238E27FC236}">
                  <a16:creationId xmlns:a16="http://schemas.microsoft.com/office/drawing/2014/main" id="{A1B5513F-5A7E-6AA7-EE98-5EF3887B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48" name="Line 110">
              <a:extLst>
                <a:ext uri="{FF2B5EF4-FFF2-40B4-BE49-F238E27FC236}">
                  <a16:creationId xmlns:a16="http://schemas.microsoft.com/office/drawing/2014/main" id="{D186B59D-C67B-7519-D5B0-75F26308E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112">
              <a:extLst>
                <a:ext uri="{FF2B5EF4-FFF2-40B4-BE49-F238E27FC236}">
                  <a16:creationId xmlns:a16="http://schemas.microsoft.com/office/drawing/2014/main" id="{233DB4C2-418B-2861-D164-63FA987AD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0" name="Group 115">
              <a:extLst>
                <a:ext uri="{FF2B5EF4-FFF2-40B4-BE49-F238E27FC236}">
                  <a16:creationId xmlns:a16="http://schemas.microsoft.com/office/drawing/2014/main" id="{93594FCA-1B1B-CC83-DE76-78967AD88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152" name="Rectangle 113">
                <a:extLst>
                  <a:ext uri="{FF2B5EF4-FFF2-40B4-BE49-F238E27FC236}">
                    <a16:creationId xmlns:a16="http://schemas.microsoft.com/office/drawing/2014/main" id="{DE769B37-D156-B264-0BF1-E4D605755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Text Box 114">
                <a:extLst>
                  <a:ext uri="{FF2B5EF4-FFF2-40B4-BE49-F238E27FC236}">
                    <a16:creationId xmlns:a16="http://schemas.microsoft.com/office/drawing/2014/main" id="{09FD7AAE-6D30-065F-69B4-ED55EA5A3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151" name="Text Box 116">
              <a:extLst>
                <a:ext uri="{FF2B5EF4-FFF2-40B4-BE49-F238E27FC236}">
                  <a16:creationId xmlns:a16="http://schemas.microsoft.com/office/drawing/2014/main" id="{D891FEBF-4050-88D0-762C-70477B8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0" name="Text Box 119">
            <a:extLst>
              <a:ext uri="{FF2B5EF4-FFF2-40B4-BE49-F238E27FC236}">
                <a16:creationId xmlns:a16="http://schemas.microsoft.com/office/drawing/2014/main" id="{59053077-65E4-2EC7-2C71-24B0D289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1" name="Rectangle 3">
            <a:extLst>
              <a:ext uri="{FF2B5EF4-FFF2-40B4-BE49-F238E27FC236}">
                <a16:creationId xmlns:a16="http://schemas.microsoft.com/office/drawing/2014/main" id="{27201AD8-49DD-A698-13A6-045D7190EEB5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1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AB18E6-0D55-503E-A82F-B9380B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sp>
        <p:nvSpPr>
          <p:cNvPr id="21" name="Rectangle 124">
            <a:extLst>
              <a:ext uri="{FF2B5EF4-FFF2-40B4-BE49-F238E27FC236}">
                <a16:creationId xmlns:a16="http://schemas.microsoft.com/office/drawing/2014/main" id="{199454A8-06D5-8CA4-337F-4A41F09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42" y="3922363"/>
            <a:ext cx="5038193" cy="2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what relationship is needed between sequence # size and window size to avoid problem in scenario (b)?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15F0A-23A3-5D2F-F38E-6BB1C66D6DF8}"/>
              </a:ext>
            </a:extLst>
          </p:cNvPr>
          <p:cNvGrpSpPr/>
          <p:nvPr/>
        </p:nvGrpSpPr>
        <p:grpSpPr>
          <a:xfrm>
            <a:off x="6898638" y="4033816"/>
            <a:ext cx="4257675" cy="2225676"/>
            <a:chOff x="6909757" y="4181931"/>
            <a:chExt cx="4257675" cy="2225676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E79ADE-E822-77D5-69F1-3FA75569D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68466AFC-BBE4-CCA7-DE04-F465792F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Text Box 6">
                <a:extLst>
                  <a:ext uri="{FF2B5EF4-FFF2-40B4-BE49-F238E27FC236}">
                    <a16:creationId xmlns:a16="http://schemas.microsoft.com/office/drawing/2014/main" id="{6815CA1F-E870-E045-DE9E-45910814E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6" name="Group 9">
              <a:extLst>
                <a:ext uri="{FF2B5EF4-FFF2-40B4-BE49-F238E27FC236}">
                  <a16:creationId xmlns:a16="http://schemas.microsoft.com/office/drawing/2014/main" id="{29E0D673-A13C-7F0F-7C62-E18DEEC96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2E57B807-4FC0-ED2E-06F3-405C6A0D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022C797F-B75A-248C-394B-E9BC9226B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7" name="Group 12">
              <a:extLst>
                <a:ext uri="{FF2B5EF4-FFF2-40B4-BE49-F238E27FC236}">
                  <a16:creationId xmlns:a16="http://schemas.microsoft.com/office/drawing/2014/main" id="{A596417C-CBE2-98C3-7A00-24F939E38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A6BF8731-582B-0679-81B4-BA03181E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46A5BE1C-3102-7C3C-C84A-C53E1D3E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179BBF28-6AB7-64B4-F279-317AD3415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3534F363-B2B2-B6BD-08BA-0EDBF4040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F8917F43-7AC2-A063-6F9A-32C6014CE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07DA561F-0C80-FFBA-D4BE-23284BA0A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CAEA7BA6-5F92-C6BB-C41D-1B4EBC75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D299D036-65E2-9E9D-A50D-6FD191150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4" name="Group 23">
              <a:extLst>
                <a:ext uri="{FF2B5EF4-FFF2-40B4-BE49-F238E27FC236}">
                  <a16:creationId xmlns:a16="http://schemas.microsoft.com/office/drawing/2014/main" id="{67E7DA7F-C7FB-7802-5B8D-E5D9620A5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B4EFD8DF-3A2D-B7C6-F695-0111FD04E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C28141F9-5A61-20E3-5140-79DE83261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ECA29DE-E7AE-F078-3470-53C44D05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02FCD4DE-A03A-DB99-7852-B5473CB29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2C673843-1106-498E-79B9-8F5644C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EFC39EA-ED43-9AEC-1A34-304DD53D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4806F2FB-59F5-7430-5152-F41136C09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10EB2D4-A713-F6B0-6D55-2AE518AE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91F0393C-161A-BE04-B61B-541DA992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7F0137BB-2868-9CFF-40C0-733C5430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Text Box 54">
              <a:extLst>
                <a:ext uri="{FF2B5EF4-FFF2-40B4-BE49-F238E27FC236}">
                  <a16:creationId xmlns:a16="http://schemas.microsoft.com/office/drawing/2014/main" id="{CCBB8A8C-BF7E-4E1F-FBC3-D9C98ECD8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8F4BAAD7-093A-7EC4-2B16-1B836BF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A9B06834-0FCD-D6AB-4004-EE24969A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92EF4D25-9879-8EB7-748E-93261C250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Text Box 65">
              <a:extLst>
                <a:ext uri="{FF2B5EF4-FFF2-40B4-BE49-F238E27FC236}">
                  <a16:creationId xmlns:a16="http://schemas.microsoft.com/office/drawing/2014/main" id="{38857031-AC4C-A787-2F97-839D011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8" name="Text Box 66">
              <a:extLst>
                <a:ext uri="{FF2B5EF4-FFF2-40B4-BE49-F238E27FC236}">
                  <a16:creationId xmlns:a16="http://schemas.microsoft.com/office/drawing/2014/main" id="{F79433A6-0E23-4949-5B5E-5AE30DCEE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9" name="Text Box 67">
              <a:extLst>
                <a:ext uri="{FF2B5EF4-FFF2-40B4-BE49-F238E27FC236}">
                  <a16:creationId xmlns:a16="http://schemas.microsoft.com/office/drawing/2014/main" id="{ADD6A7EE-EBE7-B33B-4375-5870B2D9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50" name="Text Box 68">
              <a:extLst>
                <a:ext uri="{FF2B5EF4-FFF2-40B4-BE49-F238E27FC236}">
                  <a16:creationId xmlns:a16="http://schemas.microsoft.com/office/drawing/2014/main" id="{A9C94BB9-C8B2-3948-6FD7-1814A75F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8D120372-14F6-97B4-03E9-CFA4E52D4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76EC18-540E-7441-9A6A-EE4BE2603BB2}"/>
              </a:ext>
            </a:extLst>
          </p:cNvPr>
          <p:cNvGrpSpPr/>
          <p:nvPr/>
        </p:nvGrpSpPr>
        <p:grpSpPr>
          <a:xfrm>
            <a:off x="6753277" y="324078"/>
            <a:ext cx="4410075" cy="2644775"/>
            <a:chOff x="6785932" y="351292"/>
            <a:chExt cx="4410075" cy="2644775"/>
          </a:xfrm>
        </p:grpSpPr>
        <p:sp>
          <p:nvSpPr>
            <p:cNvPr id="61" name="Text Box 40">
              <a:extLst>
                <a:ext uri="{FF2B5EF4-FFF2-40B4-BE49-F238E27FC236}">
                  <a16:creationId xmlns:a16="http://schemas.microsoft.com/office/drawing/2014/main" id="{F9102A46-EF62-B63F-EF06-22783C6B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2" name="Text Box 41">
              <a:extLst>
                <a:ext uri="{FF2B5EF4-FFF2-40B4-BE49-F238E27FC236}">
                  <a16:creationId xmlns:a16="http://schemas.microsoft.com/office/drawing/2014/main" id="{AEBF2E54-0137-5B3B-0BC4-7687FC477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3" name="Line 58">
              <a:extLst>
                <a:ext uri="{FF2B5EF4-FFF2-40B4-BE49-F238E27FC236}">
                  <a16:creationId xmlns:a16="http://schemas.microsoft.com/office/drawing/2014/main" id="{AD8F99CB-0F7B-5B9D-5C76-4C740D3FD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59">
              <a:extLst>
                <a:ext uri="{FF2B5EF4-FFF2-40B4-BE49-F238E27FC236}">
                  <a16:creationId xmlns:a16="http://schemas.microsoft.com/office/drawing/2014/main" id="{0AF24D3C-8027-32C7-8069-716585603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72">
              <a:extLst>
                <a:ext uri="{FF2B5EF4-FFF2-40B4-BE49-F238E27FC236}">
                  <a16:creationId xmlns:a16="http://schemas.microsoft.com/office/drawing/2014/main" id="{C1B2DDB3-02E1-3B7E-67E7-247984BE3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65" name="Rectangle 73">
                <a:extLst>
                  <a:ext uri="{FF2B5EF4-FFF2-40B4-BE49-F238E27FC236}">
                    <a16:creationId xmlns:a16="http://schemas.microsoft.com/office/drawing/2014/main" id="{0E7D4045-9A6D-B06B-0959-8426895B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74">
                <a:extLst>
                  <a:ext uri="{FF2B5EF4-FFF2-40B4-BE49-F238E27FC236}">
                    <a16:creationId xmlns:a16="http://schemas.microsoft.com/office/drawing/2014/main" id="{7650EA84-4D9C-37B2-F307-0EDEB5A8D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6" name="Group 75">
              <a:extLst>
                <a:ext uri="{FF2B5EF4-FFF2-40B4-BE49-F238E27FC236}">
                  <a16:creationId xmlns:a16="http://schemas.microsoft.com/office/drawing/2014/main" id="{0C50C825-3B94-1CCA-D2E4-C5ADA644C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63" name="Rectangle 76">
                <a:extLst>
                  <a:ext uri="{FF2B5EF4-FFF2-40B4-BE49-F238E27FC236}">
                    <a16:creationId xmlns:a16="http://schemas.microsoft.com/office/drawing/2014/main" id="{77AB93D7-9677-4B1E-C048-A0D361219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Text Box 77">
                <a:extLst>
                  <a:ext uri="{FF2B5EF4-FFF2-40B4-BE49-F238E27FC236}">
                    <a16:creationId xmlns:a16="http://schemas.microsoft.com/office/drawing/2014/main" id="{C7102176-E23E-A05E-36FB-667533D8E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7" name="Group 78">
              <a:extLst>
                <a:ext uri="{FF2B5EF4-FFF2-40B4-BE49-F238E27FC236}">
                  <a16:creationId xmlns:a16="http://schemas.microsoft.com/office/drawing/2014/main" id="{F54F5B16-3B8E-315D-5759-9AA230AC0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94" name="Rectangle 79">
                <a:extLst>
                  <a:ext uri="{FF2B5EF4-FFF2-40B4-BE49-F238E27FC236}">
                    <a16:creationId xmlns:a16="http://schemas.microsoft.com/office/drawing/2014/main" id="{632D7B18-F33C-BAC5-A3FC-0200D108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2" name="Text Box 80">
                <a:extLst>
                  <a:ext uri="{FF2B5EF4-FFF2-40B4-BE49-F238E27FC236}">
                    <a16:creationId xmlns:a16="http://schemas.microsoft.com/office/drawing/2014/main" id="{DD2A5496-A522-55DC-6C39-9D8FAB567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68" name="Line 81">
              <a:extLst>
                <a:ext uri="{FF2B5EF4-FFF2-40B4-BE49-F238E27FC236}">
                  <a16:creationId xmlns:a16="http://schemas.microsoft.com/office/drawing/2014/main" id="{E9FDFBD9-8443-637D-DB12-68ED4184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82">
              <a:extLst>
                <a:ext uri="{FF2B5EF4-FFF2-40B4-BE49-F238E27FC236}">
                  <a16:creationId xmlns:a16="http://schemas.microsoft.com/office/drawing/2014/main" id="{B83D68D6-B446-E7D4-82BC-5AE64B9D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9E067D1A-8EA0-544A-A760-C61BF4D15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84">
              <a:extLst>
                <a:ext uri="{FF2B5EF4-FFF2-40B4-BE49-F238E27FC236}">
                  <a16:creationId xmlns:a16="http://schemas.microsoft.com/office/drawing/2014/main" id="{F6BB8E1D-57A8-27D4-543D-68A7DF88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2" name="Text Box 85">
              <a:extLst>
                <a:ext uri="{FF2B5EF4-FFF2-40B4-BE49-F238E27FC236}">
                  <a16:creationId xmlns:a16="http://schemas.microsoft.com/office/drawing/2014/main" id="{27B1BBCD-1A0D-283C-2A2C-B4F408A7E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73" name="Text Box 86">
              <a:extLst>
                <a:ext uri="{FF2B5EF4-FFF2-40B4-BE49-F238E27FC236}">
                  <a16:creationId xmlns:a16="http://schemas.microsoft.com/office/drawing/2014/main" id="{F504C369-6EB3-9B5C-9765-7A529C9F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74" name="Rectangle 88">
              <a:extLst>
                <a:ext uri="{FF2B5EF4-FFF2-40B4-BE49-F238E27FC236}">
                  <a16:creationId xmlns:a16="http://schemas.microsoft.com/office/drawing/2014/main" id="{6ABDE207-7C95-EA92-08FC-D1C47A80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Text Box 89">
              <a:extLst>
                <a:ext uri="{FF2B5EF4-FFF2-40B4-BE49-F238E27FC236}">
                  <a16:creationId xmlns:a16="http://schemas.microsoft.com/office/drawing/2014/main" id="{7436D5F3-A63B-4EB2-2504-FC4319046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5CDA9A86-8E8E-C615-DC40-C9826D121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7" name="Text Box 91">
              <a:extLst>
                <a:ext uri="{FF2B5EF4-FFF2-40B4-BE49-F238E27FC236}">
                  <a16:creationId xmlns:a16="http://schemas.microsoft.com/office/drawing/2014/main" id="{F40FFE01-C20F-50FF-C972-FBAED9A32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8" name="Rectangle 95">
              <a:extLst>
                <a:ext uri="{FF2B5EF4-FFF2-40B4-BE49-F238E27FC236}">
                  <a16:creationId xmlns:a16="http://schemas.microsoft.com/office/drawing/2014/main" id="{69938E57-27B9-4F00-EEE7-266D7087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Text Box 96">
              <a:extLst>
                <a:ext uri="{FF2B5EF4-FFF2-40B4-BE49-F238E27FC236}">
                  <a16:creationId xmlns:a16="http://schemas.microsoft.com/office/drawing/2014/main" id="{00158B24-DD54-A00D-A617-E2217DA9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80" name="Rectangle 97">
              <a:extLst>
                <a:ext uri="{FF2B5EF4-FFF2-40B4-BE49-F238E27FC236}">
                  <a16:creationId xmlns:a16="http://schemas.microsoft.com/office/drawing/2014/main" id="{9314A84E-FC7E-884F-41D5-79D51C1C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Text Box 98">
              <a:extLst>
                <a:ext uri="{FF2B5EF4-FFF2-40B4-BE49-F238E27FC236}">
                  <a16:creationId xmlns:a16="http://schemas.microsoft.com/office/drawing/2014/main" id="{17833056-2096-4313-362A-C26C0EC40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CCF2AC2D-92B4-F47E-44C0-34C6854B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Text Box 100">
              <a:extLst>
                <a:ext uri="{FF2B5EF4-FFF2-40B4-BE49-F238E27FC236}">
                  <a16:creationId xmlns:a16="http://schemas.microsoft.com/office/drawing/2014/main" id="{BD716233-8D0E-EF22-29EA-60847639B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84" name="Line 103">
              <a:extLst>
                <a:ext uri="{FF2B5EF4-FFF2-40B4-BE49-F238E27FC236}">
                  <a16:creationId xmlns:a16="http://schemas.microsoft.com/office/drawing/2014/main" id="{BAFFB340-BB1C-122D-33B5-2336C6C3B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Line 104">
              <a:extLst>
                <a:ext uri="{FF2B5EF4-FFF2-40B4-BE49-F238E27FC236}">
                  <a16:creationId xmlns:a16="http://schemas.microsoft.com/office/drawing/2014/main" id="{1AF93EDB-84F0-A533-22DC-4CA6AA434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Text Box 107">
              <a:extLst>
                <a:ext uri="{FF2B5EF4-FFF2-40B4-BE49-F238E27FC236}">
                  <a16:creationId xmlns:a16="http://schemas.microsoft.com/office/drawing/2014/main" id="{5A4C5EDB-2B82-42F5-920F-B81788EF5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87" name="Text Box 109">
              <a:extLst>
                <a:ext uri="{FF2B5EF4-FFF2-40B4-BE49-F238E27FC236}">
                  <a16:creationId xmlns:a16="http://schemas.microsoft.com/office/drawing/2014/main" id="{E5EE53A2-73D4-46C4-7CAA-9927D4D8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88" name="Line 110">
              <a:extLst>
                <a:ext uri="{FF2B5EF4-FFF2-40B4-BE49-F238E27FC236}">
                  <a16:creationId xmlns:a16="http://schemas.microsoft.com/office/drawing/2014/main" id="{A44B7C2E-E736-77FF-8AAA-1697349E0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Line 112">
              <a:extLst>
                <a:ext uri="{FF2B5EF4-FFF2-40B4-BE49-F238E27FC236}">
                  <a16:creationId xmlns:a16="http://schemas.microsoft.com/office/drawing/2014/main" id="{4891DD67-5DF2-1E59-2864-35EB910F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0" name="Group 115">
              <a:extLst>
                <a:ext uri="{FF2B5EF4-FFF2-40B4-BE49-F238E27FC236}">
                  <a16:creationId xmlns:a16="http://schemas.microsoft.com/office/drawing/2014/main" id="{8CB465DC-0DBC-74B5-4750-38C25F1AE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92" name="Rectangle 113">
                <a:extLst>
                  <a:ext uri="{FF2B5EF4-FFF2-40B4-BE49-F238E27FC236}">
                    <a16:creationId xmlns:a16="http://schemas.microsoft.com/office/drawing/2014/main" id="{130DD3FE-C4B2-50C6-A2C8-78DC77A43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Text Box 114">
                <a:extLst>
                  <a:ext uri="{FF2B5EF4-FFF2-40B4-BE49-F238E27FC236}">
                    <a16:creationId xmlns:a16="http://schemas.microsoft.com/office/drawing/2014/main" id="{85010318-679A-2ECC-3043-2F52ACE0E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91" name="Text Box 116">
              <a:extLst>
                <a:ext uri="{FF2B5EF4-FFF2-40B4-BE49-F238E27FC236}">
                  <a16:creationId xmlns:a16="http://schemas.microsoft.com/office/drawing/2014/main" id="{E502EC90-B643-BE0A-669B-CCEB851CE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7" name="Text Box 119">
            <a:extLst>
              <a:ext uri="{FF2B5EF4-FFF2-40B4-BE49-F238E27FC236}">
                <a16:creationId xmlns:a16="http://schemas.microsoft.com/office/drawing/2014/main" id="{D2D9907C-1D69-C5BE-E906-9E4338D36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5" y="2806928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D2C8B733-7048-5B35-25F9-494D66677529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1872343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121">
            <a:extLst>
              <a:ext uri="{FF2B5EF4-FFF2-40B4-BE49-F238E27FC236}">
                <a16:creationId xmlns:a16="http://schemas.microsoft.com/office/drawing/2014/main" id="{6B6757BE-239E-747C-429F-0FE9749A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962" y="2331046"/>
            <a:ext cx="210709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can’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see sender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behavior identical in both cases!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something’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(very) wrong!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533400" y="1600200"/>
            <a:ext cx="663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 2 Posted. Due Sunday, October 13th</a:t>
            </a:r>
          </a:p>
        </p:txBody>
      </p:sp>
    </p:spTree>
    <p:extLst>
      <p:ext uri="{BB962C8B-B14F-4D97-AF65-F5344CB8AC3E}">
        <p14:creationId xmlns:p14="http://schemas.microsoft.com/office/powerpoint/2010/main" val="204546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46997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58258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80982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08737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361997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  <a:p>
            <a:r>
              <a:rPr lang="en-US" b="1" dirty="0"/>
              <a:t>Window, pipelining</a:t>
            </a:r>
            <a:r>
              <a:rPr lang="en-US" dirty="0"/>
              <a:t>- The sender may be restricted to sending only packets with sequence numbers that fall within a given range. By allowing multiple packets to be transmitted but not yet acknowledged, sender utilization can be increased over a stop-and-wait mode of operation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68318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E1C5-4312-93FC-36A3-43EAA47CA3E3}"/>
              </a:ext>
            </a:extLst>
          </p:cNvPr>
          <p:cNvSpPr txBox="1"/>
          <p:nvPr/>
        </p:nvSpPr>
        <p:spPr>
          <a:xfrm>
            <a:off x="7010400" y="5752816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receive an ACK is inefficient</a:t>
            </a:r>
          </a:p>
          <a:p>
            <a:r>
              <a:rPr lang="en-US" dirty="0"/>
              <a:t>We spend </a:t>
            </a:r>
            <a:r>
              <a:rPr lang="en-US" i="1" dirty="0"/>
              <a:t>a lot </a:t>
            </a:r>
            <a:r>
              <a:rPr lang="en-US" dirty="0"/>
              <a:t> of time waiting</a:t>
            </a:r>
          </a:p>
        </p:txBody>
      </p:sp>
    </p:spTree>
    <p:extLst>
      <p:ext uri="{BB962C8B-B14F-4D97-AF65-F5344CB8AC3E}">
        <p14:creationId xmlns:p14="http://schemas.microsoft.com/office/powerpoint/2010/main" val="6218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1143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83EF5-BA5C-6BE7-6658-D6BF3C69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10058400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42955"/>
              </p:ext>
            </p:extLst>
          </p:nvPr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1761"/>
              </p:ext>
            </p:extLst>
          </p:nvPr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560" y="1280440"/>
                <a:ext cx="65491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440" y="2915200"/>
                <a:ext cx="6227280" cy="447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8427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125364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/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200" y="1280445"/>
                <a:ext cx="6549120" cy="689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079" y="2914832"/>
                <a:ext cx="6227281" cy="44749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10565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and receiver may need to </a:t>
            </a:r>
            <a:r>
              <a:rPr lang="en-US" sz="2800" b="1" dirty="0"/>
              <a:t>buffer</a:t>
            </a:r>
            <a:r>
              <a:rPr lang="en-US" sz="2800" dirty="0"/>
              <a:t> more than one packet</a:t>
            </a:r>
          </a:p>
        </p:txBody>
      </p:sp>
    </p:spTree>
    <p:extLst>
      <p:ext uri="{BB962C8B-B14F-4D97-AF65-F5344CB8AC3E}">
        <p14:creationId xmlns:p14="http://schemas.microsoft.com/office/powerpoint/2010/main" val="6954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</TotalTime>
  <Words>2102</Words>
  <Application>Microsoft Office PowerPoint</Application>
  <PresentationFormat>Widescreen</PresentationFormat>
  <Paragraphs>399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Gill Sans MT</vt:lpstr>
      <vt:lpstr>Tahoma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Go-Back-N: sender</vt:lpstr>
      <vt:lpstr>Go-Back-N: sender</vt:lpstr>
      <vt:lpstr>Go-Back-N: receiver</vt:lpstr>
      <vt:lpstr>PowerPoint Presentation</vt:lpstr>
      <vt:lpstr>PowerPoint Presentation</vt:lpstr>
      <vt:lpstr>Selective repeat: the approach</vt:lpstr>
      <vt:lpstr>PowerPoint Presentation</vt:lpstr>
      <vt:lpstr>Selective repeat: sender and receiver</vt:lpstr>
      <vt:lpstr>Selective Repeat in action</vt:lpstr>
      <vt:lpstr>Selective repeat:  a dilemma!</vt:lpstr>
      <vt:lpstr>Selective repeat:  a dilemma!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45</cp:revision>
  <dcterms:created xsi:type="dcterms:W3CDTF">2022-08-21T16:55:59Z</dcterms:created>
  <dcterms:modified xsi:type="dcterms:W3CDTF">2024-09-23T17:41:25Z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