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416" r:id="rId3"/>
    <p:sldId id="458" r:id="rId4"/>
    <p:sldId id="414" r:id="rId5"/>
    <p:sldId id="438" r:id="rId6"/>
    <p:sldId id="439" r:id="rId7"/>
    <p:sldId id="441" r:id="rId8"/>
    <p:sldId id="440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50" r:id="rId18"/>
    <p:sldId id="475" r:id="rId19"/>
    <p:sldId id="476" r:id="rId20"/>
    <p:sldId id="477" r:id="rId21"/>
    <p:sldId id="478" r:id="rId22"/>
    <p:sldId id="479" r:id="rId23"/>
    <p:sldId id="480" r:id="rId24"/>
    <p:sldId id="451" r:id="rId25"/>
    <p:sldId id="452" r:id="rId26"/>
    <p:sldId id="453" r:id="rId27"/>
    <p:sldId id="454" r:id="rId28"/>
    <p:sldId id="455" r:id="rId29"/>
    <p:sldId id="456" r:id="rId30"/>
    <p:sldId id="459" r:id="rId31"/>
    <p:sldId id="461" r:id="rId32"/>
    <p:sldId id="460" r:id="rId33"/>
    <p:sldId id="462" r:id="rId34"/>
    <p:sldId id="463" r:id="rId35"/>
    <p:sldId id="464" r:id="rId36"/>
    <p:sldId id="465" r:id="rId37"/>
    <p:sldId id="466" r:id="rId38"/>
    <p:sldId id="467" r:id="rId39"/>
    <p:sldId id="468" r:id="rId40"/>
    <p:sldId id="469" r:id="rId41"/>
    <p:sldId id="470" r:id="rId42"/>
    <p:sldId id="471" r:id="rId43"/>
    <p:sldId id="474" r:id="rId4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E8E8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20" autoAdjust="0"/>
    <p:restoredTop sz="94660"/>
  </p:normalViewPr>
  <p:slideViewPr>
    <p:cSldViewPr>
      <p:cViewPr varScale="1">
        <p:scale>
          <a:sx n="153" d="100"/>
          <a:sy n="153" d="100"/>
        </p:scale>
        <p:origin x="80" y="2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6:06:35.513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1140.96008"/>
      <inkml:brushProperty name="anchorY" value="-5771.36328"/>
      <inkml:brushProperty name="scaleFactor" value="0.5"/>
    </inkml:brush>
  </inkml:definitions>
  <inkml:trace contextRef="#ctx0" brushRef="#br0">117 1 24575,'0'0'0,"2"0"0,7 0 0,10 0 0,6 0 0,8 0 0,11 0 0,8 0 0,14 0 0,14 0 0,14 0 0,14 0 0,12 0 0,5 0 0,0 0 0,-5 0 0,-14 0 0,-17 0 0,-21 0 0,-20 0 0,-17 0 0,-10 0 0,-8 0 0,-2 2 0,6 0 0,5 1 0,7 1 0,8 0 0,5-1 0,4 0 0,-1-2 0,-4 0 0,-4 0 0,-5-1 0,-2 0 0,-3 2 0,8 0 0,2 0 0,0 0 0,8-1 0,4 0 0,1-1 0,6 1 0,1-1 0,4 0 0,-2 0 0,2-1 0,7 1 0,11 0 0,13 3 0,10-1 0,7 0 0,-4 0 0,-7 0 0,-11-1 0,-5-1 0,-15 0 0,-7 0 0,-11 0 0,-8 0 0,-6 0 0,-6 0 0,-1 0 0,2 0 0,2 0 0,1 0 0,3 0 0,3 0 0,7 0 0,3 0 0,6 0 0,8 0 0,12 5 0,3-1 0,33 1 0,5-1 0,-3-1 0,-2-2 0,-7 0 0,-4 0 0,0-1 0,0 0 0,4-1 0,-2 1 0,-2 0 0,-2 0 0,-2 0 0,-2 0 0,1 0 0,4 0 0,5 0 0,3 2 0,-1 1 0,21-1 0,-5 0 0,1-1 0,-15-2 0,-16-1 0,-17 0 0,-8 0 0,-9 0 0,-3 1 0,0 1 0,6-1 0,9 1 0,3 0 0,9 0 0,4 1 0,-1-1 0,-2 0 0,-4 0 0,-6 0 0,-3 0 0,8 0 0,-6 0 0,11 0 0,0 0 0,0-3 0,-6 1 0,-7 0 0,-2 0 0,-8 0 0,-8 1 0,-10 1 0,-6 0 0,-7 0 0,-3 0 0,-6 0 0,-3 0 0,4 0 0,4 0 0,14 0 0,6 0 0,20-4 0,2-1 0,3-2 0,-2 1 0,-2 1 0,2 1 0,-5 2 0,-6 1 0,-5 0 0,-5 1 0,-5 0 0,-4 0 0,-3 1 0,2-1 0,-1 0 0,0 0 0,4-2 0,2-1 0,18 1 0,3 0 0,13 1 0,-2 0 0,-5-2 0,-5 0 0,-6 1 0,-4 0 0,-7 1 0,-2 0 0,-3 0 0,1 1 0,-2 0 0,-1 0 0,3 0 0,0 1 0,5-1 0,4 0 0,6 0 0,9 0 0,31 0 0,3 0 0,3 0 0,-11 0 0,-2 4 0,-12 1 0,-8 0 0,-4-1 0,-7-1 0,-2-1 0,-1-1 0,-1-1 0,1 0 0,1 0 0,-2 0 0,2 0 0,0-1 0,-2 1 0,0 0 0,-3 0 0,14 0 0,2 0 0,-3 0 0,-5 0 0,-8 0 0,-5 2 0,-4 1 0,-5-1 0,-2 0 0,0-1 0,0 0 0,1-1 0,6 1 0,10 1 0,11 0 0,9 1 0,4-1 0,8 1 0,-2 0 0,-2 0 0,7-1 0,-13-1 0,-10 0 0,-14 0 0,-12-1 0,-12 0 0,-6 2 0,-3 0 0,-4 0 0,-1 0 0,0 0 0,2-1 0,2-1 0,5 0 0,3 0 0,5 3 0,1 1 0,2 1 0,-2-1 0,-2-1 0,2 4 0,-1-1 0,-2 0 0,3 0 0,-2 1 0,-1 2 0,1-1 0,-2 0 0,1 1 0,-1-2 0,-1 1 0,-2-2 0,2 1 0,6 0 0,0 2 0,1 1 0,3 0 0,-2 2 0,-2-1 0,-4-2 0,-6 1 0,0-1 0,-2 1 0,1 0 0,2 1 0,0 0 0,3 5 0,2 2 0,5 3 0,1-1 0,-3 1 0,-5-2 0,-5-4 0,-4-2 0,-6-2 0,1 0 0,0 1 0,8 6 0,4 6 0,7 6 0,12 16 0,2 3 0,-4-1 0,-7-7 0,-9-9 0,-9-4 0,-3-5 0,0 1 0,1 4 0,2 2 0,2 3 0,1 0 0,0 0 0,0-2 0,-4-3 0,-4-4 0,-4-5 0,-3-2 0,-3-3 0,-2 1 0,0 1 0,2 1 0,-1 3 0,1-1 0,-1 1 0,0 0 0,0 2 0,0 4 0,-8 1 0,0 1 0,-3-1 0,2-1 0,-1-6 0,2-1 0,2-2 0,1-3 0,0 2 0,-1 1 0,-14 12 0,-9 10 0,-5 4 0,-6 3 0,-2-3 0,3-5 0,3-6 0,4-5 0,3-3 0,-2 0 0,1-2 0,2-1 0,0 0 0,2-2 0,1 1 0,1-3 0,0-1 0,0-2 0,0-3 0,0-1 0,1-1 0,-12 1 0,-1 0 0,-2 2 0,-5 1 0,-2-2 0,-4-2 0,1-1 0,0-2 0,-4-2 0,-5-2 0,-2 2 0,-1-1 0,-3-1 0,3 0 0,-3-1 0,0 0 0,-7-1 0,-5 0 0,-5 0 0,-37-3 0,-5 1 0,-29-1 0,6 1 0,13 1 0,17-3 0,17 2 0,21-1 0,11-1 0,11-2 0,3 0 0,4-1 0,-10-3 0,-9-2 0,-11-2 0,-8 1 0,-1 0 0,4 3 0,11 3 0,11 3 0,2-1 0,6 2 0,7 0 0,7-1 0,4 1 0,2-2 0,0 1 0,1 0 0,-6 2 0,-5-5 0,-1 1 0,0 1 0,2 1 0,2 1 0,0 2 0,2 0 0,2-1 0,1-3 0,-4-2 0,0 1 0,-1-2 0,-17 0 0,0 0 0,-3 2 0,3 2 0,5 2 0,6 0 0,1 2 0,4 0 0,0-2 0,0 0 0,0 0 0,1-4 0,2 0 0,-4 0 0,1 2 0,0 1 0,-3 1 0,2-1 0,-5 0 0,-18 1 0,-7 0 0,3 1 0,1 1 0,5-1 0,3 1 0,6-2 0,1 0 0,-1 0 0,1 0 0,-4 0 0,-8 1 0,-8 1 0,-5 0 0,-6 0 0,1 0 0,6 0 0,5 0 0,4 0 0,-8 0 0,2 0 0,-14 0 0,3 5 0,5-1 0,4 1 0,6-1 0,9-1 0,9-1 0,6-1 0,5-1 0,2 0 0,2 0 0,0 0 0,-3-1 0,0 1 0,-3 0 0,-3 0 0,-1 2 0,1 1 0,-14-1 0,0 0 0,-12 0 0,2-2 0,6 1 0,7-1 0,7 0 0,6 0 0,2 0 0,6 0 0,1 0 0,4 0 0,2 0 0,0 0 0,2 0 0,-2 0 0,-2 0 0,2 0 0,-13 0 0,-2 0 0,-4 0 0,0 0 0,1 0 0,3 0 0,3 0 0,2 0 0,4 0 0,6 0 0,3 0 0,2 0 0,1 0 0,1 0 0,-5 0 0,-7 0 0,-11 2 0,-12 1 0,-8-1 0,-6 0 0,-24-1 0,-1 0 0,-17 0 0,5-1 0,3 2 0,8 0 0,9 1 0,7-2 0,6 1 0,5-2 0,8 1 0,3-1 0,6 0 0,2 2 0,2 1 0,3-1 0,1 4 0,1 0 0,1 0 0,3-2 0,-15 2 0,3-2 0,2-1 0,3-1 0,4 0 0,-1-2 0,1 1 0,0-1 0,-1 0 0,2-1 0,1 1 0,-3 0 0,0 0 0,-4 0 0,-6 0 0,0 0 0,-5 0 0,-3 0 0,-1 0 0,-9 0 0,3 0 0,-13 0 0,3 0 0,6 0 0,10 0 0,4 0 0,1 0 0,4 0 0,4 0 0,-3 2 0,0 3 0,-7 4 0,-3 0 0,-22 1 0,1-1 0,4-3 0,10-1 0,15-3 0,14 0 0,12-2 0,9 0 0,1 0 0,0-1 0,-3 1 0,-5-3 0,-7-2 0,-7-2 0,-4-2 0,-3 1 0,-1-3 0,3-1 0,-1 0 0,1-1 0,-3 1 0,-2 2 0,-4 1 0,-1-1 0,-1 3 0,2-3 0,-19-1 0,3 0 0,-2-1 0,7 2 0,11-2 0,9 3 0,7 1 0,1 1 0,3 1 0,-5 0 0,-1 1 0,-6-1 0,2 1 0,0-1 0,3 1 0,4-1 0,0 1 0,1 1 0,1-1 0,1 1 0,-8-2 0,-2-1 0,0 1 0,4 1 0,6-1 0,5 2 0,4-2 0,2 1 0,3 1 0,3 2 0,2 0 0,2 1 0,1-1 0,1-1 0,0-1 0,2-2 0,-4-3 0,-3 2 0,-2-2 0,-3-2 0,-3-1 0,-4-3 0,-3-5 0,-4-2 0,1 0 0,0 0 0,1 0 0,1 2 0,0 0 0,4 0 0,6 1 0,3 5 0,5 1 0,2 4 0,2 1 0,1 0 0,-6-8 0,1 0 0,-2-3 0,2 0 0,0 1 0,1 0 0,2 1 0,2-1 0,-3-1 0,0-1 0,2-1 0,0 1 0,0 0 0,0 2 0,-3-1 0,2-1 0,0 5 0,1-2 0,-1-5 0,0 3 0,0-3 0,-1 4 0,3-1 0,2 2 0,1 0 0,1-2 0,-1 0 0,1-2 0,2-1 0,0 0 0,2 1 0,0 2 0,1 3 0,0 2 0,0 1 0,0 1 0,1-1 0,-1-3 0,0-4 0,0-3 0,0 1 0,0 3 0,0 1 0,0 3 0,0 1 0,0 2 0,0 0 0,0 1 0,0 0 0,0 0 0,0 0 0,0 0 0,0-1 0,2 3 0,3 0 0,4-5 0,3 0 0,0-3 0,2 0 0,1-1 0,-2 0 0,-1 4 0,0 2 0,1 1 0,1 0 0,-1 1 0,1 1 0,-4 1 0,0 2 0,-1-1 0,1 1 0,0 2 0,5 0 0,1 0 0,0-2 0,1 2 0,0 0 0,-1 2 0,-2 0 0,2 1 0,1-1 0,2-1 0,4 1 0,1-2 0,1 0 0,2 1 0,0 1 0,2 0 0,-1-1 0,-3 0 0,-4 1 0,-3 0 0,-3 1 0,-2 0 0,1 1 0,2 0 0,0 0 0,1 0 0,0-2 0,-2-1 0,0 1 0,-2 0 0,0 1 0,1 0 0,0 0 0,2-1 0,0 0 0,12-5 0,5 0 0,2 1 0,0-1 0,-1 2 0,-1 0 0,-2 3 0,-2-2 0,-3 0 0,-3 2 0,-4 0 0,-3 1 0,0 0 0,-2 1 0,2 0 0,2 0 0,-1 0 0,-1 0 0,-1 0 0,-2 0 0,2 0 0,2 0 0,1 0 0,3 0 0,0 0 0,2 0 0,0-4 0,0-1 0,1 0 0,-1 2 0,2 0 0,6 1 0,1 1 0,0 1 0,8 0 0,-2 0 0,-4 0 0,1 0 0,-3 0 0,-1 0 0,1 1 0,1-1 0,0 0 0,2 0 0,2 0 0,-1 0 0,1 0 0,3 0 0,0 0 0,2 0 0,2 0 0,0 0 0,4 0 0,-2 0 0,-5 0 0,0 0 0,-7 0 0,-4 0 0,-5 0 0,-1 0 0,1 0 0,9 0 0,9 0 0,10 0 0,11 0 0,6 0 0,1 0 0,-4 0 0,-3 0 0,-7 2 0,-7 0 0,-9 0 0,-6 0 0,-4 0 0,4-2 0,-1 1 0,-3-1 0,-2 0 0,-5 0 0,-4 0 0,-6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7:14:59.01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1 565 24575,'21'15'0,"-19"-14"0,0 0 0,1 1 0,-1-1 0,0 1 0,0 0 0,0-1 0,0 1 0,0 0 0,0 0 0,0 1 0,-1-1 0,1 0 0,-1 0 0,2 3 0,0 5 0,0-1 0,-1 0 0,0 1 0,0 11 0,-1-9 0,1-1 0,5 19 0,2 2 0,-8-27 0,0 0 0,0 1 0,1-1 0,-1 0 0,1 0 0,1 0 0,-1-1 0,1 1 0,-1 0 0,1-1 0,1 1 0,6 6 0,-2-3 0,-5-5 0,1 1 0,-1-1 0,1 1 0,0-1 0,0 0 0,0 0 0,6 2 0,-9-5 0,1 1 0,-1-1 0,0 0 0,0 0 0,1 0 0,-1 0 0,0 0 0,0 0 0,1 0 0,-1 0 0,0-1 0,0 1 0,1 0 0,-1-1 0,0 1 0,0-1 0,0 1 0,0-1 0,1 1 0,-1-1 0,0 0 0,0 0 0,0 0 0,-1 1 0,1-1 0,0 0 0,0 0 0,0 0 0,-1 0 0,1-1 0,0 1 0,-1 0 0,1 0 0,0-2 0,4-7 0,-1-1 0,0 0 0,0 0 0,-1-1 0,-1 1 0,3-23 0,-4 24 0,0-1 0,1 1 0,0 0 0,0-1 0,2 1 0,-1 0 0,1 1 0,10-19 0,7-3 0,53-84 0,9-17 0,-31 55 0,91-122 0,-100 143 0,-36 45-1365,0 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7:15:32.06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1 364 24575,'4'9'0,"0"1"0,-1 0 0,0 0 0,2 16 0,-3-18 0,-1 1 0,1-1 0,0 1 0,1-1 0,0 0 0,1 0 0,7 14 0,-7-16 0,1-1 0,-1 1 0,1-1 0,0 0 0,0 0 0,1 0 0,-1-1 0,1 0 0,0 0 0,7 3 0,-11-6 0,0 0 0,0-1 0,0 1 0,0-1 0,0 1 0,0-1 0,0 0 0,0 1 0,1-1 0,-1 0 0,0 0 0,0-1 0,0 1 0,0 0 0,0-1 0,0 1 0,0-1 0,0 0 0,0 0 0,0 1 0,0-1 0,-1 0 0,1-1 0,0 1 0,0 0 0,-1-1 0,1 1 0,-1 0 0,1-1 0,-1 0 0,0 1 0,0-1 0,1 0 0,-1 0 0,-1 0 0,1 1 0,1-4 0,9-19 0,1 2 0,1-1 0,30-38 0,-29 41 0,0 0 0,-1-1 0,13-28 0,-15 26 0,2 1 0,24-35 0,-5 7 0,-26 40 0,0 0 0,0 0 0,1 0 0,15-15 0,-11 14-227,-1-1-1,-1 0 1,13-20-1,-19 27-227,2-2-6371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7:11:17.4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24575,'28'33'0,"40"58"0,-53-71 0,163 220 0,-96-130 0,44 53 0,-55-78 0,54 56 0,-60-53 127,-5-7-1619,-48-67-5334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7:11:19.2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1022 24575,'14'-1'0,"0"0"0,0-1 0,0-1 0,0 0 0,-1 0 0,1-2 0,21-9 0,-6-1 0,0-1 0,31-23 0,-9 3 0,-14 9 0,47-27 0,-66 44 0,0-1 0,-1-1 0,-1 0 0,0-2 0,-1 0 0,0 0 0,-1-2 0,-1 1 0,0-2 0,18-31 0,17-19 0,-10 13 0,39-57 0,149-168 0,-124 178-1365,-93 93-5461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7:14:59.01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1 565 24575,'21'15'0,"-19"-14"0,0 0 0,1 1 0,-1-1 0,0 1 0,0 0 0,0-1 0,0 1 0,0 0 0,0 0 0,0 1 0,-1-1 0,1 0 0,-1 0 0,2 3 0,0 5 0,0-1 0,-1 0 0,0 1 0,0 11 0,-1-9 0,1-1 0,5 19 0,2 2 0,-8-27 0,0 0 0,0 1 0,1-1 0,-1 0 0,1 0 0,1 0 0,-1-1 0,1 1 0,-1 0 0,1-1 0,1 1 0,6 6 0,-2-3 0,-5-5 0,1 1 0,-1-1 0,1 1 0,0-1 0,0 0 0,0 0 0,6 2 0,-9-5 0,1 1 0,-1-1 0,0 0 0,0 0 0,1 0 0,-1 0 0,0 0 0,0 0 0,1 0 0,-1 0 0,0-1 0,0 1 0,1 0 0,-1-1 0,0 1 0,0-1 0,0 1 0,0-1 0,1 1 0,-1-1 0,0 0 0,0 0 0,0 0 0,-1 1 0,1-1 0,0 0 0,0 0 0,0 0 0,-1 0 0,1-1 0,0 1 0,-1 0 0,1 0 0,0-2 0,4-7 0,-1-1 0,0 0 0,0 0 0,-1-1 0,-1 1 0,3-23 0,-4 24 0,0-1 0,1 1 0,0 0 0,0-1 0,2 1 0,-1 0 0,1 1 0,10-19 0,7-3 0,53-84 0,9-17 0,-31 55 0,91-122 0,-100 143 0,-36 45-1365,0 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7:15:32.06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1 364 24575,'4'9'0,"0"1"0,-1 0 0,0 0 0,2 16 0,-3-18 0,-1 1 0,1-1 0,0 1 0,1-1 0,0 0 0,1 0 0,7 14 0,-7-16 0,1-1 0,-1 1 0,1-1 0,0 0 0,0 0 0,1 0 0,-1-1 0,1 0 0,0 0 0,7 3 0,-11-6 0,0 0 0,0-1 0,0 1 0,0-1 0,0 1 0,0-1 0,0 0 0,0 1 0,1-1 0,-1 0 0,0 0 0,0-1 0,0 1 0,0 0 0,0-1 0,0 1 0,0-1 0,0 0 0,0 0 0,0 1 0,0-1 0,-1 0 0,1-1 0,0 1 0,0 0 0,-1-1 0,1 1 0,-1 0 0,1-1 0,-1 0 0,0 1 0,0-1 0,1 0 0,-1 0 0,-1 0 0,1 1 0,1-4 0,9-19 0,1 2 0,1-1 0,30-38 0,-29 41 0,0 0 0,-1-1 0,13-28 0,-15 26 0,2 1 0,24-35 0,-5 7 0,-26 40 0,0 0 0,0 0 0,1 0 0,15-15 0,-11 14-227,-1-1-1,-1 0 1,13-20-1,-19 27-227,2-2-6371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7:11:17.4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24575,'28'33'0,"40"58"0,-53-71 0,163 220 0,-96-130 0,44 53 0,-55-78 0,54 56 0,-60-53 127,-5-7-1619,-48-67-5334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7:11:19.2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1022 24575,'14'-1'0,"0"0"0,0-1 0,0-1 0,0 0 0,-1 0 0,1-2 0,21-9 0,-6-1 0,0-1 0,31-23 0,-9 3 0,-14 9 0,47-27 0,-66 44 0,0-1 0,-1-1 0,-1 0 0,0-2 0,-1 0 0,0 0 0,-1-2 0,-1 1 0,0-2 0,18-31 0,17-19 0,-10 13 0,39-57 0,149-168 0,-124 178-1365,-93 93-5461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7:14:59.01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1 565 24575,'21'15'0,"-19"-14"0,0 0 0,1 1 0,-1-1 0,0 1 0,0 0 0,0-1 0,0 1 0,0 0 0,0 0 0,0 1 0,-1-1 0,1 0 0,-1 0 0,2 3 0,0 5 0,0-1 0,-1 0 0,0 1 0,0 11 0,-1-9 0,1-1 0,5 19 0,2 2 0,-8-27 0,0 0 0,0 1 0,1-1 0,-1 0 0,1 0 0,1 0 0,-1-1 0,1 1 0,-1 0 0,1-1 0,1 1 0,6 6 0,-2-3 0,-5-5 0,1 1 0,-1-1 0,1 1 0,0-1 0,0 0 0,0 0 0,6 2 0,-9-5 0,1 1 0,-1-1 0,0 0 0,0 0 0,1 0 0,-1 0 0,0 0 0,0 0 0,1 0 0,-1 0 0,0-1 0,0 1 0,1 0 0,-1-1 0,0 1 0,0-1 0,0 1 0,0-1 0,1 1 0,-1-1 0,0 0 0,0 0 0,0 0 0,-1 1 0,1-1 0,0 0 0,0 0 0,0 0 0,-1 0 0,1-1 0,0 1 0,-1 0 0,1 0 0,0-2 0,4-7 0,-1-1 0,0 0 0,0 0 0,-1-1 0,-1 1 0,3-23 0,-4 24 0,0-1 0,1 1 0,0 0 0,0-1 0,2 1 0,-1 0 0,1 1 0,10-19 0,7-3 0,53-84 0,9-17 0,-31 55 0,91-122 0,-100 143 0,-36 45-1365,0 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7:15:32.06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1 364 24575,'4'9'0,"0"1"0,-1 0 0,0 0 0,2 16 0,-3-18 0,-1 1 0,1-1 0,0 1 0,1-1 0,0 0 0,1 0 0,7 14 0,-7-16 0,1-1 0,-1 1 0,1-1 0,0 0 0,0 0 0,1 0 0,-1-1 0,1 0 0,0 0 0,7 3 0,-11-6 0,0 0 0,0-1 0,0 1 0,0-1 0,0 1 0,0-1 0,0 0 0,0 1 0,1-1 0,-1 0 0,0 0 0,0-1 0,0 1 0,0 0 0,0-1 0,0 1 0,0-1 0,0 0 0,0 0 0,0 1 0,0-1 0,-1 0 0,1-1 0,0 1 0,0 0 0,-1-1 0,1 1 0,-1 0 0,1-1 0,-1 0 0,0 1 0,0-1 0,1 0 0,-1 0 0,-1 0 0,1 1 0,1-4 0,9-19 0,1 2 0,1-1 0,30-38 0,-29 41 0,0 0 0,-1-1 0,13-28 0,-15 26 0,2 1 0,24-35 0,-5 7 0,-26 40 0,0 0 0,0 0 0,1 0 0,15-15 0,-11 14-227,-1-1-1,-1 0 1,13-20-1,-19 27-227,2-2-6371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2:02:08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24575,'2'25'0,"1"-1"0,1 0 0,1 0 0,1 0 0,11 26 0,5 23 0,-20-62 0,1 1 0,1-1 0,-1 0 0,2 0 0,0 0 0,0 0 0,1-1 0,0 0 0,1 0 0,0-1 0,0 0 0,1 0 0,14 12 0,-12-12 0,1-1 0,-1 0 0,2 0 0,-1-1 0,1-1 0,0 0 0,1 0 0,-1-1 0,1-1 0,0 0 0,0-1 0,0 0 0,19 1 0,85 13 0,-59-7 0,92 4 0,-136-15 0,-1 0 0,1 0 0,-1-1 0,0-1 0,0 0 0,0-1 0,0-1 0,17-8 0,7-6 0,47-34 0,-69 43 0,60-31 0,-26 16 0,-24 12 0,1 2 0,0 1 0,0 0 0,1 2 0,0 2 0,1 0 0,-1 2 0,37-2 0,23 4 0,112 12 0,-141-6 0,80 8 0,-112-9 0,-1 2 0,0 0 0,29 12 0,-49-15 0,0 0 0,-1 0 0,1 1 0,0 0 0,-1 0 0,0 0 0,0 0 0,0 1 0,0 0 0,-1-1 0,1 1 0,-1 1 0,3 4 0,2 5 0,-1 0 0,10 30 0,-6-17 0,55 178 0,-59-182 0,-6-19 0,0 0 0,0-1 0,0 1 0,1-1 0,0 1 0,2 4 0,-4-8 0,0 0 0,0 0 0,1 0 0,-1 0 0,0 1 0,0-1 0,0 0 0,0 0 0,0 0 0,1 0 0,-1 0 0,0 0 0,0 0 0,0 1 0,1-1 0,-1 0 0,0 0 0,0 0 0,0 0 0,1 0 0,-1 0 0,0 0 0,0 0 0,0 0 0,1 0 0,-1 0 0,0 0 0,0 0 0,0 0 0,1 0 0,-1-1 0,0 1 0,0 0 0,0 0 0,1 0 0,-1 0 0,0 0 0,0-1 0,8-14 0,36-141 0,-6 20 0,15-4 0,-49 128 0,1 0 0,0 1 0,1-1 0,0 1 0,13-18 0,-16 25 0,1 1 0,-1-1 0,1 1 0,0 0 0,-1 0 0,2 0 0,-1 1 0,0-1 0,0 1 0,1 0 0,-1 1 0,1-1 0,-1 1 0,1-1 0,0 1 0,0 1 0,9-1 0,20-1 0,1 2 0,40 6 0,-56-3 0,0 1 0,0 0 0,-1 2 0,1 0 0,26 14 0,85 49 0,-66-33 0,1-2 0,94 32 0,-151-63 0,0-1 0,0-1 0,1 1 0,-1-1 0,1-1 0,-1 0 0,1 0 0,-1-1 0,1 1 0,9-4 0,7-3 0,48-19 0,-60 21 0,-5 1 0,0-1 0,0 0 0,-1 0 0,0-1 0,0 0 0,0 0 0,-1-1 0,0 0 0,0 0 0,0 0 0,7-15 0,14-15 0,-10 13 0,0-1 0,-2 0 0,-1-2 0,22-54 0,-33 69-227,1 0-1,-1 0 1,-1-1-1,-1 1 1,1-26-1,-1 15-6598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7:11:17.4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24575,'28'33'0,"40"58"0,-53-71 0,163 220 0,-96-130 0,44 53 0,-55-78 0,54 56 0,-60-53 127,-5-7-1619,-48-67-5334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7:11:19.2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1022 24575,'14'-1'0,"0"0"0,0-1 0,0-1 0,0 0 0,-1 0 0,1-2 0,21-9 0,-6-1 0,0-1 0,31-23 0,-9 3 0,-14 9 0,47-27 0,-66 44 0,0-1 0,-1-1 0,-1 0 0,0-2 0,-1 0 0,0 0 0,-1-2 0,-1 1 0,0-2 0,18-31 0,17-19 0,-10 13 0,39-57 0,149-168 0,-124 178-1365,-93 93-5461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7:14:59.01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1 565 24575,'21'15'0,"-19"-14"0,0 0 0,1 1 0,-1-1 0,0 1 0,0 0 0,0-1 0,0 1 0,0 0 0,0 0 0,0 1 0,-1-1 0,1 0 0,-1 0 0,2 3 0,0 5 0,0-1 0,-1 0 0,0 1 0,0 11 0,-1-9 0,1-1 0,5 19 0,2 2 0,-8-27 0,0 0 0,0 1 0,1-1 0,-1 0 0,1 0 0,1 0 0,-1-1 0,1 1 0,-1 0 0,1-1 0,1 1 0,6 6 0,-2-3 0,-5-5 0,1 1 0,-1-1 0,1 1 0,0-1 0,0 0 0,0 0 0,6 2 0,-9-5 0,1 1 0,-1-1 0,0 0 0,0 0 0,1 0 0,-1 0 0,0 0 0,0 0 0,1 0 0,-1 0 0,0-1 0,0 1 0,1 0 0,-1-1 0,0 1 0,0-1 0,0 1 0,0-1 0,1 1 0,-1-1 0,0 0 0,0 0 0,0 0 0,-1 1 0,1-1 0,0 0 0,0 0 0,0 0 0,-1 0 0,1-1 0,0 1 0,-1 0 0,1 0 0,0-2 0,4-7 0,-1-1 0,0 0 0,0 0 0,-1-1 0,-1 1 0,3-23 0,-4 24 0,0-1 0,1 1 0,0 0 0,0-1 0,2 1 0,-1 0 0,1 1 0,10-19 0,7-3 0,53-84 0,9-17 0,-31 55 0,91-122 0,-100 143 0,-36 45-1365,0 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7:15:32.06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1 364 24575,'4'9'0,"0"1"0,-1 0 0,0 0 0,2 16 0,-3-18 0,-1 1 0,1-1 0,0 1 0,1-1 0,0 0 0,1 0 0,7 14 0,-7-16 0,1-1 0,-1 1 0,1-1 0,0 0 0,0 0 0,1 0 0,-1-1 0,1 0 0,0 0 0,7 3 0,-11-6 0,0 0 0,0-1 0,0 1 0,0-1 0,0 1 0,0-1 0,0 0 0,0 1 0,1-1 0,-1 0 0,0 0 0,0-1 0,0 1 0,0 0 0,0-1 0,0 1 0,0-1 0,0 0 0,0 0 0,0 1 0,0-1 0,-1 0 0,1-1 0,0 1 0,0 0 0,-1-1 0,1 1 0,-1 0 0,1-1 0,-1 0 0,0 1 0,0-1 0,1 0 0,-1 0 0,-1 0 0,1 1 0,1-4 0,9-19 0,1 2 0,1-1 0,30-38 0,-29 41 0,0 0 0,-1-1 0,13-28 0,-15 26 0,2 1 0,24-35 0,-5 7 0,-26 40 0,0 0 0,0 0 0,1 0 0,15-15 0,-11 14-227,-1-1-1,-1 0 1,13-20-1,-19 27-227,2-2-6371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7:25:51.90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0 566 24575,'3'11'0,"1"0"0,1-1 0,-1 0 0,2 1 0,9 14 0,3 6 0,33 59 0,51 99 0,-97-179 0,-4-6 0,1 1 0,0-2 0,0 1 0,0 0 0,0 0 0,1-1 0,4 6 0,-7-9 0,0 0 0,1 0 0,-1 0 0,0 0 0,0 0 0,0 0 0,1 0 0,-1 0 0,0 0 0,1 0 0,-1 0 0,0 0 0,0 0 0,1 0 0,-1 0 0,0 0 0,0 0 0,1 0 0,-1 0 0,0 0 0,0 0 0,1 0 0,-1 0 0,0 0 0,0 0 0,0-1 0,1 1 0,-1 0 0,0 0 0,0 0 0,0 0 0,1-1 0,-1 1 0,0 0 0,0 0 0,0 0 0,0-1 0,0 1 0,0 0 0,1-1 0,4-11 0,-4 10 0,23-64 0,36-90 0,-25 52 0,-14 39 0,-13 46 0,1 1 0,1 0 0,0 0 0,2 1 0,26-30 0,46-48 0,66-79 0,-123 136-455,-1-1 0,26-54 0,-45 78-6371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7:25:52.93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0 575 24575,'1'13'0,"1"-1"0,1 1 0,-1-1 0,2 1 0,7 17 0,-2-4 0,0 3 0,-2-6 0,0 0 0,2-1 0,0 1 0,23 37 0,-31-58 0,0-1 0,0 1 0,1-1 0,-1 0 0,0 0 0,0 1 0,1-1 0,-1 0 0,1 0 0,-1 0 0,1-1 0,-1 1 0,1 0 0,0 0 0,-1-1 0,1 1 0,0-1 0,-1 0 0,1 1 0,0-1 0,0 0 0,-1 0 0,1 0 0,0 0 0,0-1 0,-1 1 0,1 0 0,0-1 0,-1 1 0,1-1 0,0 1 0,-1-1 0,1 0 0,-1 0 0,1 0 0,-1 0 0,3-1 0,5-5 0,0-1 0,0 0 0,0 0 0,9-12 0,-16 17 0,105-135 0,-40 48 0,-59 79 0,215-259 0,-179 222 0,3 2 0,2 2 0,72-50 0,-10 20-1365,-91 61-5461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6:58:30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24575,'74'-2'0,"-45"-1"0,0 3 0,0 0 0,0 2 0,54 10 0,-75-10 0,0 1 0,0 0 0,-1 1 0,1 0 0,-1 0 0,0 1 0,0-1 0,0 2 0,0-1 0,-1 1 0,0 0 0,0 0 0,-1 0 0,0 1 0,0 0 0,0 0 0,-1 1 0,0-1 0,-1 1 0,1 0 0,-1 0 0,-1 0 0,0 0 0,2 9 0,1 15 0,-1 0 0,-1 0 0,-2 1 0,-6 61 0,0-62 0,-1 0 0,-1 0 0,-2-1 0,-1 0 0,-2-1 0,-20 39 0,12-25 0,14-27 0,1 1 0,0-1 0,1 1 0,-2 32 0,1-7 0,-1 5 0,2 0 0,2 1 0,7 72 0,-5-115 0,1 0 0,0 0 0,0 0 0,1 0 0,0 0 0,0 0 0,0 0 0,1 0 0,0-1 0,0 1 0,0-1 0,1 0 0,-1 0 0,6 4 0,3 2 0,0-1 0,1 0 0,0-1 0,17 8 0,-29-16 0,1 0 0,-1-1 0,1 1 0,-1 0 0,1 0 0,-1 0 0,0 0 0,0 0 0,0 0 0,1 1 0,-1-1 0,0 0 0,0 1 0,-1-1 0,1 0 0,0 1 0,1 2 0,-2-3 0,0 0 0,0 0 0,-1 0 0,1-1 0,0 1 0,0 0 0,-1 0 0,1 0 0,0 0 0,-1-1 0,1 1 0,-1 0 0,1 0 0,-1-1 0,1 1 0,-1 0 0,1-1 0,-1 1 0,0 0 0,1-1 0,-1 1 0,0-1 0,-1 1 0,-8 4 0,0 0 0,-1 0 0,0-1 0,-13 2 0,-1 2 0,10-1 0,1 0 0,0 1 0,0 1 0,1 0 0,-18 16 0,-57 59 0,80-75 0,-3 3 0,1 0 0,1 0 0,0 1 0,1 0 0,0 1 0,1-1 0,1 2 0,0-1 0,-4 18 0,-2 13 0,-9 82 0,19-108 0,0 0 0,2 0 0,0 0 0,1 0 0,1 0 0,1-1 0,1 1 0,0 0 0,11 25 0,-3-15 0,1-2 0,2 0 0,0 0 0,2-2 0,22 28 0,-24-35 0,-2 2 0,0 0 0,-1 0 0,-2 1 0,0 0 0,-1 1 0,0 0 0,-2 1 0,-1-1 0,-1 1 0,-1 1 0,-1-1 0,-1 0 0,-1 1 0,-3 40 0,1-61 3,1 0-1,-1 0 0,1 1 1,-1-1-1,0 0 1,0 0-1,0 0 0,-1 0 1,1 0-1,-1 0 0,0-1 1,0 1-1,0 0 1,0-1-1,0 1 0,0-1 1,-1 0-1,1 0 0,-1 0 1,1 0-1,-1 0 1,0 0-1,0-1 0,0 1 1,0-1-1,0 0 0,0 0 1,0 0-1,-5 0 1,-9 2-104,1-2 0,-1 0 0,0-1 0,-27-3 0,9 1-831,15 1-5894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6:58:30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24575,'74'-2'0,"-45"-1"0,0 3 0,0 0 0,0 2 0,54 10 0,-75-10 0,0 1 0,0 0 0,-1 1 0,1 0 0,-1 0 0,0 1 0,0-1 0,0 2 0,0-1 0,-1 1 0,0 0 0,0 0 0,-1 0 0,0 1 0,0 0 0,0 0 0,-1 1 0,0-1 0,-1 1 0,1 0 0,-1 0 0,-1 0 0,0 0 0,2 9 0,1 15 0,-1 0 0,-1 0 0,-2 1 0,-6 61 0,0-62 0,-1 0 0,-1 0 0,-2-1 0,-1 0 0,-2-1 0,-20 39 0,12-25 0,14-27 0,1 1 0,0-1 0,1 1 0,-2 32 0,1-7 0,-1 5 0,2 0 0,2 1 0,7 72 0,-5-115 0,1 0 0,0 0 0,0 0 0,1 0 0,0 0 0,0 0 0,0 0 0,1 0 0,0-1 0,0 1 0,0-1 0,1 0 0,-1 0 0,6 4 0,3 2 0,0-1 0,1 0 0,0-1 0,17 8 0,-29-16 0,1 0 0,-1-1 0,1 1 0,-1 0 0,1 0 0,-1 0 0,0 0 0,0 0 0,0 0 0,1 1 0,-1-1 0,0 0 0,0 1 0,-1-1 0,1 0 0,0 1 0,1 2 0,-2-3 0,0 0 0,0 0 0,-1 0 0,1-1 0,0 1 0,0 0 0,-1 0 0,1 0 0,0 0 0,-1-1 0,1 1 0,-1 0 0,1 0 0,-1-1 0,1 1 0,-1 0 0,1-1 0,-1 1 0,0 0 0,1-1 0,-1 1 0,0-1 0,-1 1 0,-8 4 0,0 0 0,-1 0 0,0-1 0,-13 2 0,-1 2 0,10-1 0,1 0 0,0 1 0,0 1 0,1 0 0,-18 16 0,-57 59 0,80-75 0,-3 3 0,1 0 0,1 0 0,0 1 0,1 0 0,0 1 0,1-1 0,1 2 0,0-1 0,-4 18 0,-2 13 0,-9 82 0,19-108 0,0 0 0,2 0 0,0 0 0,1 0 0,1 0 0,1-1 0,1 1 0,0 0 0,11 25 0,-3-15 0,1-2 0,2 0 0,0 0 0,2-2 0,22 28 0,-24-35 0,-2 2 0,0 0 0,-1 0 0,-2 1 0,0 0 0,-1 1 0,0 0 0,-2 1 0,-1-1 0,-1 1 0,-1 1 0,-1-1 0,-1 0 0,-1 1 0,-3 40 0,1-61 3,1 0-1,-1 0 0,1 1 1,-1-1-1,0 0 1,0 0-1,0 0 0,-1 0 1,1 0-1,-1 0 0,0-1 1,0 1-1,0 0 1,0-1-1,0 1 0,0-1 1,-1 0-1,1 0 0,-1 0 1,1 0-1,-1 0 1,0 0-1,0-1 0,0 1 1,0-1-1,0 0 0,0 0 1,0 0-1,-5 0 1,-9 2-104,1-2 0,-1 0 0,0-1 0,-27-3 0,9 1-831,15 1-5894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6:58:30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24575,'74'-2'0,"-45"-1"0,0 3 0,0 0 0,0 2 0,54 10 0,-75-10 0,0 1 0,0 0 0,-1 1 0,1 0 0,-1 0 0,0 1 0,0-1 0,0 2 0,0-1 0,-1 1 0,0 0 0,0 0 0,-1 0 0,0 1 0,0 0 0,0 0 0,-1 1 0,0-1 0,-1 1 0,1 0 0,-1 0 0,-1 0 0,0 0 0,2 9 0,1 15 0,-1 0 0,-1 0 0,-2 1 0,-6 61 0,0-62 0,-1 0 0,-1 0 0,-2-1 0,-1 0 0,-2-1 0,-20 39 0,12-25 0,14-27 0,1 1 0,0-1 0,1 1 0,-2 32 0,1-7 0,-1 5 0,2 0 0,2 1 0,7 72 0,-5-115 0,1 0 0,0 0 0,0 0 0,1 0 0,0 0 0,0 0 0,0 0 0,1 0 0,0-1 0,0 1 0,0-1 0,1 0 0,-1 0 0,6 4 0,3 2 0,0-1 0,1 0 0,0-1 0,17 8 0,-29-16 0,1 0 0,-1-1 0,1 1 0,-1 0 0,1 0 0,-1 0 0,0 0 0,0 0 0,0 0 0,1 1 0,-1-1 0,0 0 0,0 1 0,-1-1 0,1 0 0,0 1 0,1 2 0,-2-3 0,0 0 0,0 0 0,-1 0 0,1-1 0,0 1 0,0 0 0,-1 0 0,1 0 0,0 0 0,-1-1 0,1 1 0,-1 0 0,1 0 0,-1-1 0,1 1 0,-1 0 0,1-1 0,-1 1 0,0 0 0,1-1 0,-1 1 0,0-1 0,-1 1 0,-8 4 0,0 0 0,-1 0 0,0-1 0,-13 2 0,-1 2 0,10-1 0,1 0 0,0 1 0,0 1 0,1 0 0,-18 16 0,-57 59 0,80-75 0,-3 3 0,1 0 0,1 0 0,0 1 0,1 0 0,0 1 0,1-1 0,1 2 0,0-1 0,-4 18 0,-2 13 0,-9 82 0,19-108 0,0 0 0,2 0 0,0 0 0,1 0 0,1 0 0,1-1 0,1 1 0,0 0 0,11 25 0,-3-15 0,1-2 0,2 0 0,0 0 0,2-2 0,22 28 0,-24-35 0,-2 2 0,0 0 0,-1 0 0,-2 1 0,0 0 0,-1 1 0,0 0 0,-2 1 0,-1-1 0,-1 1 0,-1 1 0,-1-1 0,-1 0 0,-1 1 0,-3 40 0,1-61 3,1 0-1,-1 0 0,1 1 1,-1-1-1,0 0 1,0 0-1,0 0 0,-1 0 1,1 0-1,-1 0 0,0-1 1,0 1-1,0 0 1,0-1-1,0 1 0,0-1 1,-1 0-1,1 0 0,-1 0 1,1 0-1,-1 0 1,0 0-1,0-1 0,0 1 1,0-1-1,0 0 0,0 0 1,0 0-1,-5 0 1,-9 2-104,1-2 0,-1 0 0,0-1 0,-27-3 0,9 1-831,15 1-5894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6:58:30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24575,'74'-2'0,"-45"-1"0,0 3 0,0 0 0,0 2 0,54 10 0,-75-10 0,0 1 0,0 0 0,-1 1 0,1 0 0,-1 0 0,0 1 0,0-1 0,0 2 0,0-1 0,-1 1 0,0 0 0,0 0 0,-1 0 0,0 1 0,0 0 0,0 0 0,-1 1 0,0-1 0,-1 1 0,1 0 0,-1 0 0,-1 0 0,0 0 0,2 9 0,1 15 0,-1 0 0,-1 0 0,-2 1 0,-6 61 0,0-62 0,-1 0 0,-1 0 0,-2-1 0,-1 0 0,-2-1 0,-20 39 0,12-25 0,14-27 0,1 1 0,0-1 0,1 1 0,-2 32 0,1-7 0,-1 5 0,2 0 0,2 1 0,7 72 0,-5-115 0,1 0 0,0 0 0,0 0 0,1 0 0,0 0 0,0 0 0,0 0 0,1 0 0,0-1 0,0 1 0,0-1 0,1 0 0,-1 0 0,6 4 0,3 2 0,0-1 0,1 0 0,0-1 0,17 8 0,-29-16 0,1 0 0,-1-1 0,1 1 0,-1 0 0,1 0 0,-1 0 0,0 0 0,0 0 0,0 0 0,1 1 0,-1-1 0,0 0 0,0 1 0,-1-1 0,1 0 0,0 1 0,1 2 0,-2-3 0,0 0 0,0 0 0,-1 0 0,1-1 0,0 1 0,0 0 0,-1 0 0,1 0 0,0 0 0,-1-1 0,1 1 0,-1 0 0,1 0 0,-1-1 0,1 1 0,-1 0 0,1-1 0,-1 1 0,0 0 0,1-1 0,-1 1 0,0-1 0,-1 1 0,-8 4 0,0 0 0,-1 0 0,0-1 0,-13 2 0,-1 2 0,10-1 0,1 0 0,0 1 0,0 1 0,1 0 0,-18 16 0,-57 59 0,80-75 0,-3 3 0,1 0 0,1 0 0,0 1 0,1 0 0,0 1 0,1-1 0,1 2 0,0-1 0,-4 18 0,-2 13 0,-9 82 0,19-108 0,0 0 0,2 0 0,0 0 0,1 0 0,1 0 0,1-1 0,1 1 0,0 0 0,11 25 0,-3-15 0,1-2 0,2 0 0,0 0 0,2-2 0,22 28 0,-24-35 0,-2 2 0,0 0 0,-1 0 0,-2 1 0,0 0 0,-1 1 0,0 0 0,-2 1 0,-1-1 0,-1 1 0,-1 1 0,-1-1 0,-1 0 0,-1 1 0,-3 40 0,1-61 3,1 0-1,-1 0 0,1 1 1,-1-1-1,0 0 1,0 0-1,0 0 0,-1 0 1,1 0-1,-1 0 0,0-1 1,0 1-1,0 0 1,0-1-1,0 1 0,0-1 1,-1 0-1,1 0 0,-1 0 1,1 0-1,-1 0 1,0 0-1,0-1 0,0 1 1,0-1-1,0 0 0,0 0 1,0 0-1,-5 0 1,-9 2-104,1-2 0,-1 0 0,0-1 0,-27-3 0,9 1-831,15 1-5894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7:11:17.4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24575,'28'33'0,"40"58"0,-53-71 0,163 220 0,-96-130 0,44 53 0,-55-78 0,54 56 0,-60-53 127,-5-7-1619,-48-67-5334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6:58:30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24575,'74'-2'0,"-45"-1"0,0 3 0,0 0 0,0 2 0,54 10 0,-75-10 0,0 1 0,0 0 0,-1 1 0,1 0 0,-1 0 0,0 1 0,0-1 0,0 2 0,0-1 0,-1 1 0,0 0 0,0 0 0,-1 0 0,0 1 0,0 0 0,0 0 0,-1 1 0,0-1 0,-1 1 0,1 0 0,-1 0 0,-1 0 0,0 0 0,2 9 0,1 15 0,-1 0 0,-1 0 0,-2 1 0,-6 61 0,0-62 0,-1 0 0,-1 0 0,-2-1 0,-1 0 0,-2-1 0,-20 39 0,12-25 0,14-27 0,1 1 0,0-1 0,1 1 0,-2 32 0,1-7 0,-1 5 0,2 0 0,2 1 0,7 72 0,-5-115 0,1 0 0,0 0 0,0 0 0,1 0 0,0 0 0,0 0 0,0 0 0,1 0 0,0-1 0,0 1 0,0-1 0,1 0 0,-1 0 0,6 4 0,3 2 0,0-1 0,1 0 0,0-1 0,17 8 0,-29-16 0,1 0 0,-1-1 0,1 1 0,-1 0 0,1 0 0,-1 0 0,0 0 0,0 0 0,0 0 0,1 1 0,-1-1 0,0 0 0,0 1 0,-1-1 0,1 0 0,0 1 0,1 2 0,-2-3 0,0 0 0,0 0 0,-1 0 0,1-1 0,0 1 0,0 0 0,-1 0 0,1 0 0,0 0 0,-1-1 0,1 1 0,-1 0 0,1 0 0,-1-1 0,1 1 0,-1 0 0,1-1 0,-1 1 0,0 0 0,1-1 0,-1 1 0,0-1 0,-1 1 0,-8 4 0,0 0 0,-1 0 0,0-1 0,-13 2 0,-1 2 0,10-1 0,1 0 0,0 1 0,0 1 0,1 0 0,-18 16 0,-57 59 0,80-75 0,-3 3 0,1 0 0,1 0 0,0 1 0,1 0 0,0 1 0,1-1 0,1 2 0,0-1 0,-4 18 0,-2 13 0,-9 82 0,19-108 0,0 0 0,2 0 0,0 0 0,1 0 0,1 0 0,1-1 0,1 1 0,0 0 0,11 25 0,-3-15 0,1-2 0,2 0 0,0 0 0,2-2 0,22 28 0,-24-35 0,-2 2 0,0 0 0,-1 0 0,-2 1 0,0 0 0,-1 1 0,0 0 0,-2 1 0,-1-1 0,-1 1 0,-1 1 0,-1-1 0,-1 0 0,-1 1 0,-3 40 0,1-61 3,1 0-1,-1 0 0,1 1 1,-1-1-1,0 0 1,0 0-1,0 0 0,-1 0 1,1 0-1,-1 0 0,0-1 1,0 1-1,0 0 1,0-1-1,0 1 0,0-1 1,-1 0-1,1 0 0,-1 0 1,1 0-1,-1 0 1,0 0-1,0-1 0,0 1 1,0-1-1,0 0 0,0 0 1,0 0-1,-5 0 1,-9 2-104,1-2 0,-1 0 0,0-1 0,-27-3 0,9 1-831,15 1-5894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7:11:19.2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1022 24575,'14'-1'0,"0"0"0,0-1 0,0-1 0,0 0 0,-1 0 0,1-2 0,21-9 0,-6-1 0,0-1 0,31-23 0,-9 3 0,-14 9 0,47-27 0,-66 44 0,0-1 0,-1-1 0,-1 0 0,0-2 0,-1 0 0,0 0 0,-1-2 0,-1 1 0,0-2 0,18-31 0,17-19 0,-10 13 0,39-57 0,149-168 0,-124 178-1365,-93 93-5461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7:11:17.4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24575,'28'33'0,"40"58"0,-53-71 0,163 220 0,-96-130 0,44 53 0,-55-78 0,54 56 0,-60-53 127,-5-7-1619,-48-67-5334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7:11:19.2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1022 24575,'14'-1'0,"0"0"0,0-1 0,0-1 0,0 0 0,-1 0 0,1-2 0,21-9 0,-6-1 0,0-1 0,31-23 0,-9 3 0,-14 9 0,47-27 0,-66 44 0,0-1 0,-1-1 0,-1 0 0,0-2 0,-1 0 0,0 0 0,-1-2 0,-1 1 0,0-2 0,18-31 0,17-19 0,-10 13 0,39-57 0,149-168 0,-124 178-1365,-93 93-5461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7:14:59.01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1 565 24575,'21'15'0,"-19"-14"0,0 0 0,1 1 0,-1-1 0,0 1 0,0 0 0,0-1 0,0 1 0,0 0 0,0 0 0,0 1 0,-1-1 0,1 0 0,-1 0 0,2 3 0,0 5 0,0-1 0,-1 0 0,0 1 0,0 11 0,-1-9 0,1-1 0,5 19 0,2 2 0,-8-27 0,0 0 0,0 1 0,1-1 0,-1 0 0,1 0 0,1 0 0,-1-1 0,1 1 0,-1 0 0,1-1 0,1 1 0,6 6 0,-2-3 0,-5-5 0,1 1 0,-1-1 0,1 1 0,0-1 0,0 0 0,0 0 0,6 2 0,-9-5 0,1 1 0,-1-1 0,0 0 0,0 0 0,1 0 0,-1 0 0,0 0 0,0 0 0,1 0 0,-1 0 0,0-1 0,0 1 0,1 0 0,-1-1 0,0 1 0,0-1 0,0 1 0,0-1 0,1 1 0,-1-1 0,0 0 0,0 0 0,0 0 0,-1 1 0,1-1 0,0 0 0,0 0 0,0 0 0,-1 0 0,1-1 0,0 1 0,-1 0 0,1 0 0,0-2 0,4-7 0,-1-1 0,0 0 0,0 0 0,-1-1 0,-1 1 0,3-23 0,-4 24 0,0-1 0,1 1 0,0 0 0,0-1 0,2 1 0,-1 0 0,1 1 0,10-19 0,7-3 0,53-84 0,9-17 0,-31 55 0,91-122 0,-100 143 0,-36 45-1365,0 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7:11:17.4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24575,'28'33'0,"40"58"0,-53-71 0,163 220 0,-96-130 0,44 53 0,-55-78 0,54 56 0,-60-53 127,-5-7-1619,-48-67-5334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17:11:19.2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1022 24575,'14'-1'0,"0"0"0,0-1 0,0-1 0,0 0 0,-1 0 0,1-2 0,21-9 0,-6-1 0,0-1 0,31-23 0,-9 3 0,-14 9 0,47-27 0,-66 44 0,0-1 0,-1-1 0,-1 0 0,0-2 0,-1 0 0,0 0 0,-1-2 0,-1 1 0,0-2 0,18-31 0,17-19 0,-10 13 0,39-57 0,149-168 0,-124 178-1365,-93 93-5461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3.svg"/><Relationship Id="rId9" Type="http://schemas.openxmlformats.org/officeDocument/2006/relationships/customXml" Target="../ink/ink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customXml" Target="../ink/ink5.xml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customXml" Target="../ink/ink7.xm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svg"/><Relationship Id="rId9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11.xml"/><Relationship Id="rId3" Type="http://schemas.openxmlformats.org/officeDocument/2006/relationships/image" Target="../media/image2.png"/><Relationship Id="rId7" Type="http://schemas.openxmlformats.org/officeDocument/2006/relationships/customXml" Target="../ink/ink8.xml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customXml" Target="../ink/ink10.xm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svg"/><Relationship Id="rId9" Type="http://schemas.openxmlformats.org/officeDocument/2006/relationships/customXml" Target="../ink/ink9.xml"/><Relationship Id="rId1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15.xml"/><Relationship Id="rId3" Type="http://schemas.openxmlformats.org/officeDocument/2006/relationships/image" Target="../media/image2.png"/><Relationship Id="rId7" Type="http://schemas.openxmlformats.org/officeDocument/2006/relationships/customXml" Target="../ink/ink12.xml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customXml" Target="../ink/ink14.xm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svg"/><Relationship Id="rId9" Type="http://schemas.openxmlformats.org/officeDocument/2006/relationships/customXml" Target="../ink/ink13.xml"/><Relationship Id="rId1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19.xml"/><Relationship Id="rId3" Type="http://schemas.openxmlformats.org/officeDocument/2006/relationships/image" Target="../media/image2.png"/><Relationship Id="rId7" Type="http://schemas.openxmlformats.org/officeDocument/2006/relationships/customXml" Target="../ink/ink16.xml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customXml" Target="../ink/ink18.xm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3.svg"/><Relationship Id="rId9" Type="http://schemas.openxmlformats.org/officeDocument/2006/relationships/customXml" Target="../ink/ink17.xml"/><Relationship Id="rId1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23.xml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customXml" Target="../ink/ink20.xml"/><Relationship Id="rId12" Type="http://schemas.openxmlformats.org/officeDocument/2006/relationships/image" Target="../media/image12.png"/><Relationship Id="rId17" Type="http://schemas.openxmlformats.org/officeDocument/2006/relationships/customXml" Target="../ink/ink25.xml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customXml" Target="../ink/ink22.xml"/><Relationship Id="rId5" Type="http://schemas.openxmlformats.org/officeDocument/2006/relationships/image" Target="../media/image5.png"/><Relationship Id="rId15" Type="http://schemas.openxmlformats.org/officeDocument/2006/relationships/customXml" Target="../ink/ink24.xml"/><Relationship Id="rId10" Type="http://schemas.openxmlformats.org/officeDocument/2006/relationships/image" Target="../media/image10.png"/><Relationship Id="rId4" Type="http://schemas.openxmlformats.org/officeDocument/2006/relationships/image" Target="../media/image3.svg"/><Relationship Id="rId9" Type="http://schemas.openxmlformats.org/officeDocument/2006/relationships/customXml" Target="../ink/ink21.xml"/><Relationship Id="rId1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customXml" Target="../ink/ink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customXml" Target="../ink/ink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90.png"/><Relationship Id="rId4" Type="http://schemas.openxmlformats.org/officeDocument/2006/relationships/customXml" Target="../ink/ink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customXml" Target="../ink/ink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customXml" Target="../ink/ink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133600"/>
            <a:ext cx="9880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466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4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876800" y="3046844"/>
            <a:ext cx="388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latin typeface="Calibri"/>
                <a:cs typeface="Calibri"/>
              </a:rPr>
              <a:t>UDP and TCP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https://www.cs.montana.edu/pearsall/classes/fall2024/466/main.html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DE1FE-42FA-B4FB-DC9C-AF48CD4DDA6F}"/>
              </a:ext>
            </a:extLst>
          </p:cNvPr>
          <p:cNvSpPr txBox="1"/>
          <p:nvPr/>
        </p:nvSpPr>
        <p:spPr>
          <a:xfrm>
            <a:off x="6555281" y="6526968"/>
            <a:ext cx="2829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Sequence 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09192-A6FA-F654-303A-58844D5C2412}"/>
              </a:ext>
            </a:extLst>
          </p:cNvPr>
          <p:cNvSpPr txBox="1"/>
          <p:nvPr/>
        </p:nvSpPr>
        <p:spPr>
          <a:xfrm>
            <a:off x="2209800" y="990600"/>
            <a:ext cx="672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TCP connection is transmitting a </a:t>
            </a:r>
            <a:r>
              <a:rPr lang="en-US" sz="2400" b="1" dirty="0"/>
              <a:t>byte stream</a:t>
            </a:r>
            <a:endParaRPr lang="en-US" sz="2400" dirty="0"/>
          </a:p>
        </p:txBody>
      </p:sp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D17D6D92-E1E6-9649-9466-C1B40EE9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447800"/>
            <a:ext cx="1231036" cy="1231036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249DA47A-863C-CF61-A6E3-1AECAC6D0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6900" y="1371600"/>
            <a:ext cx="1143000" cy="1143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64C745-32AC-F49B-F751-715306A9943B}"/>
              </a:ext>
            </a:extLst>
          </p:cNvPr>
          <p:cNvSpPr txBox="1"/>
          <p:nvPr/>
        </p:nvSpPr>
        <p:spPr>
          <a:xfrm>
            <a:off x="2590801" y="17526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numbers are based on </a:t>
            </a:r>
            <a:r>
              <a:rPr lang="en-US" i="1" dirty="0"/>
              <a:t>how much data has been sent</a:t>
            </a:r>
          </a:p>
          <a:p>
            <a:r>
              <a:rPr lang="en-US" dirty="0"/>
              <a:t>Acknowledgement numbers are based on </a:t>
            </a:r>
            <a:r>
              <a:rPr lang="en-US" i="1" dirty="0"/>
              <a:t>how much data has been successfully received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3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Sequence 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09192-A6FA-F654-303A-58844D5C2412}"/>
              </a:ext>
            </a:extLst>
          </p:cNvPr>
          <p:cNvSpPr txBox="1"/>
          <p:nvPr/>
        </p:nvSpPr>
        <p:spPr>
          <a:xfrm>
            <a:off x="2209800" y="990600"/>
            <a:ext cx="672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TCP connection is transmitting a </a:t>
            </a:r>
            <a:r>
              <a:rPr lang="en-US" sz="2400" b="1" dirty="0"/>
              <a:t>byte stream</a:t>
            </a:r>
            <a:endParaRPr lang="en-US" sz="2400" dirty="0"/>
          </a:p>
        </p:txBody>
      </p:sp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D17D6D92-E1E6-9649-9466-C1B40EE9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447800"/>
            <a:ext cx="1231036" cy="1231036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249DA47A-863C-CF61-A6E3-1AECAC6D0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6900" y="1371600"/>
            <a:ext cx="1143000" cy="1143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4BCB6C-ABDE-7D6F-DA00-A3FD5A03C690}"/>
              </a:ext>
            </a:extLst>
          </p:cNvPr>
          <p:cNvCxnSpPr>
            <a:cxnSpLocks/>
          </p:cNvCxnSpPr>
          <p:nvPr/>
        </p:nvCxnSpPr>
        <p:spPr>
          <a:xfrm>
            <a:off x="2272868" y="2133600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CEBC62-CAD0-51C2-8DF0-684350A3A4F8}"/>
              </a:ext>
            </a:extLst>
          </p:cNvPr>
          <p:cNvCxnSpPr>
            <a:cxnSpLocks/>
          </p:cNvCxnSpPr>
          <p:nvPr/>
        </p:nvCxnSpPr>
        <p:spPr>
          <a:xfrm>
            <a:off x="7062928" y="2286000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1C44761-9FF0-B487-BB7C-21EF3537A33E}"/>
              </a:ext>
            </a:extLst>
          </p:cNvPr>
          <p:cNvSpPr/>
          <p:nvPr/>
        </p:nvSpPr>
        <p:spPr>
          <a:xfrm>
            <a:off x="4141064" y="1748945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 # = 1</a:t>
            </a:r>
          </a:p>
          <a:p>
            <a:pPr algn="ctr"/>
            <a:r>
              <a:rPr lang="en-US" dirty="0"/>
              <a:t>Len: 669</a:t>
            </a:r>
          </a:p>
        </p:txBody>
      </p:sp>
    </p:spTree>
    <p:extLst>
      <p:ext uri="{BB962C8B-B14F-4D97-AF65-F5344CB8AC3E}">
        <p14:creationId xmlns:p14="http://schemas.microsoft.com/office/powerpoint/2010/main" val="850800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Sequence 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09192-A6FA-F654-303A-58844D5C2412}"/>
              </a:ext>
            </a:extLst>
          </p:cNvPr>
          <p:cNvSpPr txBox="1"/>
          <p:nvPr/>
        </p:nvSpPr>
        <p:spPr>
          <a:xfrm>
            <a:off x="2209800" y="990600"/>
            <a:ext cx="672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TCP connection is transmitting a </a:t>
            </a:r>
            <a:r>
              <a:rPr lang="en-US" sz="2400" b="1" dirty="0"/>
              <a:t>byte stream</a:t>
            </a:r>
            <a:endParaRPr lang="en-US" sz="2400" dirty="0"/>
          </a:p>
        </p:txBody>
      </p:sp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D17D6D92-E1E6-9649-9466-C1B40EE9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447800"/>
            <a:ext cx="1231036" cy="1231036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249DA47A-863C-CF61-A6E3-1AECAC6D0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6900" y="1371600"/>
            <a:ext cx="1143000" cy="1143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4BCB6C-ABDE-7D6F-DA00-A3FD5A03C690}"/>
              </a:ext>
            </a:extLst>
          </p:cNvPr>
          <p:cNvCxnSpPr>
            <a:cxnSpLocks/>
          </p:cNvCxnSpPr>
          <p:nvPr/>
        </p:nvCxnSpPr>
        <p:spPr>
          <a:xfrm>
            <a:off x="2272868" y="2133600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CEBC62-CAD0-51C2-8DF0-684350A3A4F8}"/>
              </a:ext>
            </a:extLst>
          </p:cNvPr>
          <p:cNvCxnSpPr>
            <a:cxnSpLocks/>
          </p:cNvCxnSpPr>
          <p:nvPr/>
        </p:nvCxnSpPr>
        <p:spPr>
          <a:xfrm>
            <a:off x="7062928" y="2286000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1C44761-9FF0-B487-BB7C-21EF3537A33E}"/>
              </a:ext>
            </a:extLst>
          </p:cNvPr>
          <p:cNvSpPr/>
          <p:nvPr/>
        </p:nvSpPr>
        <p:spPr>
          <a:xfrm>
            <a:off x="4141064" y="1748945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 # = 1</a:t>
            </a:r>
          </a:p>
          <a:p>
            <a:pPr algn="ctr"/>
            <a:r>
              <a:rPr lang="en-US" dirty="0"/>
              <a:t>Len: 669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7DE97E-87FE-66A0-A13A-14096103F274}"/>
              </a:ext>
            </a:extLst>
          </p:cNvPr>
          <p:cNvCxnSpPr>
            <a:cxnSpLocks/>
          </p:cNvCxnSpPr>
          <p:nvPr/>
        </p:nvCxnSpPr>
        <p:spPr>
          <a:xfrm flipH="1">
            <a:off x="7239000" y="3111695"/>
            <a:ext cx="1828800" cy="1684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BBF320-DFCE-B499-CA0C-490F8745EE71}"/>
              </a:ext>
            </a:extLst>
          </p:cNvPr>
          <p:cNvCxnSpPr>
            <a:cxnSpLocks/>
          </p:cNvCxnSpPr>
          <p:nvPr/>
        </p:nvCxnSpPr>
        <p:spPr>
          <a:xfrm flipH="1">
            <a:off x="2362200" y="3429000"/>
            <a:ext cx="1778864" cy="1303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E65142B-66CD-37D6-6E37-0999BB4DA491}"/>
              </a:ext>
            </a:extLst>
          </p:cNvPr>
          <p:cNvSpPr/>
          <p:nvPr/>
        </p:nvSpPr>
        <p:spPr>
          <a:xfrm>
            <a:off x="4319728" y="2899606"/>
            <a:ext cx="27432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 # = 670</a:t>
            </a:r>
          </a:p>
        </p:txBody>
      </p:sp>
    </p:spTree>
    <p:extLst>
      <p:ext uri="{BB962C8B-B14F-4D97-AF65-F5344CB8AC3E}">
        <p14:creationId xmlns:p14="http://schemas.microsoft.com/office/powerpoint/2010/main" val="73485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Sequence 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09192-A6FA-F654-303A-58844D5C2412}"/>
              </a:ext>
            </a:extLst>
          </p:cNvPr>
          <p:cNvSpPr txBox="1"/>
          <p:nvPr/>
        </p:nvSpPr>
        <p:spPr>
          <a:xfrm>
            <a:off x="2209800" y="990600"/>
            <a:ext cx="672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TCP connection is transmitting a </a:t>
            </a:r>
            <a:r>
              <a:rPr lang="en-US" sz="2400" b="1" dirty="0"/>
              <a:t>byte stream</a:t>
            </a:r>
            <a:endParaRPr lang="en-US" sz="2400" dirty="0"/>
          </a:p>
        </p:txBody>
      </p:sp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D17D6D92-E1E6-9649-9466-C1B40EE9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447800"/>
            <a:ext cx="1231036" cy="1231036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249DA47A-863C-CF61-A6E3-1AECAC6D0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6900" y="1371600"/>
            <a:ext cx="1143000" cy="1143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4BCB6C-ABDE-7D6F-DA00-A3FD5A03C690}"/>
              </a:ext>
            </a:extLst>
          </p:cNvPr>
          <p:cNvCxnSpPr>
            <a:cxnSpLocks/>
          </p:cNvCxnSpPr>
          <p:nvPr/>
        </p:nvCxnSpPr>
        <p:spPr>
          <a:xfrm>
            <a:off x="2272868" y="2133600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CEBC62-CAD0-51C2-8DF0-684350A3A4F8}"/>
              </a:ext>
            </a:extLst>
          </p:cNvPr>
          <p:cNvCxnSpPr>
            <a:cxnSpLocks/>
          </p:cNvCxnSpPr>
          <p:nvPr/>
        </p:nvCxnSpPr>
        <p:spPr>
          <a:xfrm>
            <a:off x="7062928" y="2286000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1C44761-9FF0-B487-BB7C-21EF3537A33E}"/>
              </a:ext>
            </a:extLst>
          </p:cNvPr>
          <p:cNvSpPr/>
          <p:nvPr/>
        </p:nvSpPr>
        <p:spPr>
          <a:xfrm>
            <a:off x="4141064" y="1748945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 # = 1</a:t>
            </a:r>
          </a:p>
          <a:p>
            <a:pPr algn="ctr"/>
            <a:r>
              <a:rPr lang="en-US" dirty="0"/>
              <a:t>Len: 669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7DE97E-87FE-66A0-A13A-14096103F274}"/>
              </a:ext>
            </a:extLst>
          </p:cNvPr>
          <p:cNvCxnSpPr>
            <a:cxnSpLocks/>
          </p:cNvCxnSpPr>
          <p:nvPr/>
        </p:nvCxnSpPr>
        <p:spPr>
          <a:xfrm flipH="1">
            <a:off x="7239000" y="3111695"/>
            <a:ext cx="1828800" cy="1684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BBF320-DFCE-B499-CA0C-490F8745EE71}"/>
              </a:ext>
            </a:extLst>
          </p:cNvPr>
          <p:cNvCxnSpPr>
            <a:cxnSpLocks/>
          </p:cNvCxnSpPr>
          <p:nvPr/>
        </p:nvCxnSpPr>
        <p:spPr>
          <a:xfrm flipH="1">
            <a:off x="2362200" y="3429000"/>
            <a:ext cx="1778864" cy="1303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E65142B-66CD-37D6-6E37-0999BB4DA491}"/>
              </a:ext>
            </a:extLst>
          </p:cNvPr>
          <p:cNvSpPr/>
          <p:nvPr/>
        </p:nvSpPr>
        <p:spPr>
          <a:xfrm>
            <a:off x="4319728" y="2899606"/>
            <a:ext cx="27432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 # = 670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DA5183-2B17-5BC2-3255-1B0239E742D1}"/>
              </a:ext>
            </a:extLst>
          </p:cNvPr>
          <p:cNvCxnSpPr>
            <a:cxnSpLocks/>
          </p:cNvCxnSpPr>
          <p:nvPr/>
        </p:nvCxnSpPr>
        <p:spPr>
          <a:xfrm>
            <a:off x="2322804" y="4420969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5D79F8-C438-7B23-4BA5-8C1B486B961B}"/>
              </a:ext>
            </a:extLst>
          </p:cNvPr>
          <p:cNvCxnSpPr>
            <a:cxnSpLocks/>
          </p:cNvCxnSpPr>
          <p:nvPr/>
        </p:nvCxnSpPr>
        <p:spPr>
          <a:xfrm>
            <a:off x="7112864" y="4573369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81863D3-269E-D3FC-95F6-4FA868246BD4}"/>
              </a:ext>
            </a:extLst>
          </p:cNvPr>
          <p:cNvSpPr/>
          <p:nvPr/>
        </p:nvSpPr>
        <p:spPr>
          <a:xfrm>
            <a:off x="4191000" y="4036314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 # = 670</a:t>
            </a:r>
          </a:p>
          <a:p>
            <a:pPr algn="ctr"/>
            <a:r>
              <a:rPr lang="en-US" dirty="0"/>
              <a:t>Len: 1460</a:t>
            </a:r>
          </a:p>
        </p:txBody>
      </p:sp>
    </p:spTree>
    <p:extLst>
      <p:ext uri="{BB962C8B-B14F-4D97-AF65-F5344CB8AC3E}">
        <p14:creationId xmlns:p14="http://schemas.microsoft.com/office/powerpoint/2010/main" val="3866289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Sequence 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09192-A6FA-F654-303A-58844D5C2412}"/>
              </a:ext>
            </a:extLst>
          </p:cNvPr>
          <p:cNvSpPr txBox="1"/>
          <p:nvPr/>
        </p:nvSpPr>
        <p:spPr>
          <a:xfrm>
            <a:off x="2209800" y="990600"/>
            <a:ext cx="672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TCP connection is transmitting a </a:t>
            </a:r>
            <a:r>
              <a:rPr lang="en-US" sz="2400" b="1" dirty="0"/>
              <a:t>byte stream</a:t>
            </a:r>
            <a:endParaRPr lang="en-US" sz="2400" dirty="0"/>
          </a:p>
        </p:txBody>
      </p:sp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D17D6D92-E1E6-9649-9466-C1B40EE9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447800"/>
            <a:ext cx="1231036" cy="1231036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249DA47A-863C-CF61-A6E3-1AECAC6D0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6900" y="1371600"/>
            <a:ext cx="1143000" cy="1143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4BCB6C-ABDE-7D6F-DA00-A3FD5A03C690}"/>
              </a:ext>
            </a:extLst>
          </p:cNvPr>
          <p:cNvCxnSpPr>
            <a:cxnSpLocks/>
          </p:cNvCxnSpPr>
          <p:nvPr/>
        </p:nvCxnSpPr>
        <p:spPr>
          <a:xfrm>
            <a:off x="2272868" y="2133600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CEBC62-CAD0-51C2-8DF0-684350A3A4F8}"/>
              </a:ext>
            </a:extLst>
          </p:cNvPr>
          <p:cNvCxnSpPr>
            <a:cxnSpLocks/>
          </p:cNvCxnSpPr>
          <p:nvPr/>
        </p:nvCxnSpPr>
        <p:spPr>
          <a:xfrm>
            <a:off x="7062928" y="2286000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1C44761-9FF0-B487-BB7C-21EF3537A33E}"/>
              </a:ext>
            </a:extLst>
          </p:cNvPr>
          <p:cNvSpPr/>
          <p:nvPr/>
        </p:nvSpPr>
        <p:spPr>
          <a:xfrm>
            <a:off x="4141064" y="1748945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 # = 1</a:t>
            </a:r>
          </a:p>
          <a:p>
            <a:pPr algn="ctr"/>
            <a:r>
              <a:rPr lang="en-US" dirty="0"/>
              <a:t>Len: 669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7DE97E-87FE-66A0-A13A-14096103F274}"/>
              </a:ext>
            </a:extLst>
          </p:cNvPr>
          <p:cNvCxnSpPr>
            <a:cxnSpLocks/>
          </p:cNvCxnSpPr>
          <p:nvPr/>
        </p:nvCxnSpPr>
        <p:spPr>
          <a:xfrm flipH="1">
            <a:off x="7239000" y="3111695"/>
            <a:ext cx="1828800" cy="1684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BBF320-DFCE-B499-CA0C-490F8745EE71}"/>
              </a:ext>
            </a:extLst>
          </p:cNvPr>
          <p:cNvCxnSpPr>
            <a:cxnSpLocks/>
          </p:cNvCxnSpPr>
          <p:nvPr/>
        </p:nvCxnSpPr>
        <p:spPr>
          <a:xfrm flipH="1">
            <a:off x="2362200" y="3429000"/>
            <a:ext cx="1778864" cy="1303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E65142B-66CD-37D6-6E37-0999BB4DA491}"/>
              </a:ext>
            </a:extLst>
          </p:cNvPr>
          <p:cNvSpPr/>
          <p:nvPr/>
        </p:nvSpPr>
        <p:spPr>
          <a:xfrm>
            <a:off x="4319728" y="2899606"/>
            <a:ext cx="27432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 # = 670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DA5183-2B17-5BC2-3255-1B0239E742D1}"/>
              </a:ext>
            </a:extLst>
          </p:cNvPr>
          <p:cNvCxnSpPr>
            <a:cxnSpLocks/>
          </p:cNvCxnSpPr>
          <p:nvPr/>
        </p:nvCxnSpPr>
        <p:spPr>
          <a:xfrm>
            <a:off x="2322804" y="4420969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5D79F8-C438-7B23-4BA5-8C1B486B961B}"/>
              </a:ext>
            </a:extLst>
          </p:cNvPr>
          <p:cNvCxnSpPr>
            <a:cxnSpLocks/>
          </p:cNvCxnSpPr>
          <p:nvPr/>
        </p:nvCxnSpPr>
        <p:spPr>
          <a:xfrm>
            <a:off x="7112864" y="4573369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81863D3-269E-D3FC-95F6-4FA868246BD4}"/>
              </a:ext>
            </a:extLst>
          </p:cNvPr>
          <p:cNvSpPr/>
          <p:nvPr/>
        </p:nvSpPr>
        <p:spPr>
          <a:xfrm>
            <a:off x="4191000" y="4036314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 # = 670</a:t>
            </a:r>
          </a:p>
          <a:p>
            <a:pPr algn="ctr"/>
            <a:r>
              <a:rPr lang="en-US" dirty="0"/>
              <a:t>Len: 1460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56D38C-2971-9F7A-9ABA-52B7DBD7B513}"/>
              </a:ext>
            </a:extLst>
          </p:cNvPr>
          <p:cNvCxnSpPr>
            <a:cxnSpLocks/>
          </p:cNvCxnSpPr>
          <p:nvPr/>
        </p:nvCxnSpPr>
        <p:spPr>
          <a:xfrm flipH="1">
            <a:off x="7123896" y="5490912"/>
            <a:ext cx="1828800" cy="1684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0DB7D-6613-D62E-FCE8-38D9CBFAB8CC}"/>
              </a:ext>
            </a:extLst>
          </p:cNvPr>
          <p:cNvCxnSpPr>
            <a:cxnSpLocks/>
          </p:cNvCxnSpPr>
          <p:nvPr/>
        </p:nvCxnSpPr>
        <p:spPr>
          <a:xfrm flipH="1">
            <a:off x="2247096" y="5808217"/>
            <a:ext cx="1778864" cy="1303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8F78E8D-5276-C954-592C-E0DFC2CE3E80}"/>
              </a:ext>
            </a:extLst>
          </p:cNvPr>
          <p:cNvSpPr/>
          <p:nvPr/>
        </p:nvSpPr>
        <p:spPr>
          <a:xfrm>
            <a:off x="4204624" y="5278823"/>
            <a:ext cx="27432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 # = 2130</a:t>
            </a:r>
          </a:p>
        </p:txBody>
      </p:sp>
    </p:spTree>
    <p:extLst>
      <p:ext uri="{BB962C8B-B14F-4D97-AF65-F5344CB8AC3E}">
        <p14:creationId xmlns:p14="http://schemas.microsoft.com/office/powerpoint/2010/main" val="1907819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Sequence 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09192-A6FA-F654-303A-58844D5C2412}"/>
              </a:ext>
            </a:extLst>
          </p:cNvPr>
          <p:cNvSpPr txBox="1"/>
          <p:nvPr/>
        </p:nvSpPr>
        <p:spPr>
          <a:xfrm>
            <a:off x="2209800" y="990600"/>
            <a:ext cx="672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TCP connection is transmitting a </a:t>
            </a:r>
            <a:r>
              <a:rPr lang="en-US" sz="2400" b="1" dirty="0"/>
              <a:t>byte stream</a:t>
            </a:r>
            <a:endParaRPr lang="en-US" sz="2400" dirty="0"/>
          </a:p>
        </p:txBody>
      </p:sp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D17D6D92-E1E6-9649-9466-C1B40EE9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447800"/>
            <a:ext cx="1231036" cy="1231036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249DA47A-863C-CF61-A6E3-1AECAC6D0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6900" y="1371600"/>
            <a:ext cx="1143000" cy="11430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56D38C-2971-9F7A-9ABA-52B7DBD7B513}"/>
              </a:ext>
            </a:extLst>
          </p:cNvPr>
          <p:cNvCxnSpPr>
            <a:cxnSpLocks/>
          </p:cNvCxnSpPr>
          <p:nvPr/>
        </p:nvCxnSpPr>
        <p:spPr>
          <a:xfrm flipH="1">
            <a:off x="7391400" y="2514600"/>
            <a:ext cx="1828800" cy="1684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0DB7D-6613-D62E-FCE8-38D9CBFAB8CC}"/>
              </a:ext>
            </a:extLst>
          </p:cNvPr>
          <p:cNvCxnSpPr>
            <a:cxnSpLocks/>
          </p:cNvCxnSpPr>
          <p:nvPr/>
        </p:nvCxnSpPr>
        <p:spPr>
          <a:xfrm flipH="1">
            <a:off x="2514600" y="2831905"/>
            <a:ext cx="1778864" cy="1303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8F78E8D-5276-C954-592C-E0DFC2CE3E80}"/>
              </a:ext>
            </a:extLst>
          </p:cNvPr>
          <p:cNvSpPr/>
          <p:nvPr/>
        </p:nvSpPr>
        <p:spPr>
          <a:xfrm>
            <a:off x="4472128" y="2302511"/>
            <a:ext cx="27432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 # = 2130</a:t>
            </a:r>
          </a:p>
        </p:txBody>
      </p:sp>
    </p:spTree>
    <p:extLst>
      <p:ext uri="{BB962C8B-B14F-4D97-AF65-F5344CB8AC3E}">
        <p14:creationId xmlns:p14="http://schemas.microsoft.com/office/powerpoint/2010/main" val="1714582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Sequence 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09192-A6FA-F654-303A-58844D5C2412}"/>
              </a:ext>
            </a:extLst>
          </p:cNvPr>
          <p:cNvSpPr txBox="1"/>
          <p:nvPr/>
        </p:nvSpPr>
        <p:spPr>
          <a:xfrm>
            <a:off x="2209800" y="990600"/>
            <a:ext cx="672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TCP connection is transmitting a </a:t>
            </a:r>
            <a:r>
              <a:rPr lang="en-US" sz="2400" b="1" dirty="0"/>
              <a:t>byte stream</a:t>
            </a:r>
            <a:endParaRPr lang="en-US" sz="2400" dirty="0"/>
          </a:p>
        </p:txBody>
      </p:sp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D17D6D92-E1E6-9649-9466-C1B40EE9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447800"/>
            <a:ext cx="1231036" cy="1231036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249DA47A-863C-CF61-A6E3-1AECAC6D0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6900" y="1371600"/>
            <a:ext cx="1143000" cy="11430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56D38C-2971-9F7A-9ABA-52B7DBD7B513}"/>
              </a:ext>
            </a:extLst>
          </p:cNvPr>
          <p:cNvCxnSpPr>
            <a:cxnSpLocks/>
          </p:cNvCxnSpPr>
          <p:nvPr/>
        </p:nvCxnSpPr>
        <p:spPr>
          <a:xfrm flipH="1">
            <a:off x="7391400" y="2514600"/>
            <a:ext cx="1828800" cy="1684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0DB7D-6613-D62E-FCE8-38D9CBFAB8CC}"/>
              </a:ext>
            </a:extLst>
          </p:cNvPr>
          <p:cNvCxnSpPr>
            <a:cxnSpLocks/>
          </p:cNvCxnSpPr>
          <p:nvPr/>
        </p:nvCxnSpPr>
        <p:spPr>
          <a:xfrm flipH="1">
            <a:off x="2514600" y="2831905"/>
            <a:ext cx="1778864" cy="1303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8F78E8D-5276-C954-592C-E0DFC2CE3E80}"/>
              </a:ext>
            </a:extLst>
          </p:cNvPr>
          <p:cNvSpPr/>
          <p:nvPr/>
        </p:nvSpPr>
        <p:spPr>
          <a:xfrm>
            <a:off x="4472128" y="2302511"/>
            <a:ext cx="27432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 # = 2130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91732E-BEE6-FD33-4345-D1974F441EEF}"/>
              </a:ext>
            </a:extLst>
          </p:cNvPr>
          <p:cNvCxnSpPr>
            <a:cxnSpLocks/>
          </p:cNvCxnSpPr>
          <p:nvPr/>
        </p:nvCxnSpPr>
        <p:spPr>
          <a:xfrm>
            <a:off x="2603932" y="3869481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858C1F-4229-91F5-D587-A1B59750431A}"/>
              </a:ext>
            </a:extLst>
          </p:cNvPr>
          <p:cNvCxnSpPr>
            <a:cxnSpLocks/>
          </p:cNvCxnSpPr>
          <p:nvPr/>
        </p:nvCxnSpPr>
        <p:spPr>
          <a:xfrm>
            <a:off x="7393992" y="4021881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F9DFB0C-3A02-583D-5518-17C96194D0DE}"/>
              </a:ext>
            </a:extLst>
          </p:cNvPr>
          <p:cNvSpPr/>
          <p:nvPr/>
        </p:nvSpPr>
        <p:spPr>
          <a:xfrm>
            <a:off x="4472128" y="3484826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 # = 2130</a:t>
            </a:r>
          </a:p>
          <a:p>
            <a:pPr algn="ctr"/>
            <a:r>
              <a:rPr lang="en-US" dirty="0"/>
              <a:t>Len: 1460</a:t>
            </a:r>
          </a:p>
        </p:txBody>
      </p:sp>
    </p:spTree>
    <p:extLst>
      <p:ext uri="{BB962C8B-B14F-4D97-AF65-F5344CB8AC3E}">
        <p14:creationId xmlns:p14="http://schemas.microsoft.com/office/powerpoint/2010/main" val="62345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Sequence 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09192-A6FA-F654-303A-58844D5C2412}"/>
              </a:ext>
            </a:extLst>
          </p:cNvPr>
          <p:cNvSpPr txBox="1"/>
          <p:nvPr/>
        </p:nvSpPr>
        <p:spPr>
          <a:xfrm>
            <a:off x="2209800" y="990600"/>
            <a:ext cx="672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TCP connection is transmitting a </a:t>
            </a:r>
            <a:r>
              <a:rPr lang="en-US" sz="2400" b="1" dirty="0"/>
              <a:t>byte stream</a:t>
            </a:r>
            <a:endParaRPr lang="en-US" sz="2400" dirty="0"/>
          </a:p>
        </p:txBody>
      </p:sp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D17D6D92-E1E6-9649-9466-C1B40EE9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447800"/>
            <a:ext cx="1231036" cy="1231036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249DA47A-863C-CF61-A6E3-1AECAC6D0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6900" y="1371600"/>
            <a:ext cx="1143000" cy="11430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56D38C-2971-9F7A-9ABA-52B7DBD7B513}"/>
              </a:ext>
            </a:extLst>
          </p:cNvPr>
          <p:cNvCxnSpPr>
            <a:cxnSpLocks/>
          </p:cNvCxnSpPr>
          <p:nvPr/>
        </p:nvCxnSpPr>
        <p:spPr>
          <a:xfrm flipH="1">
            <a:off x="7391400" y="2514600"/>
            <a:ext cx="1828800" cy="1684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0DB7D-6613-D62E-FCE8-38D9CBFAB8CC}"/>
              </a:ext>
            </a:extLst>
          </p:cNvPr>
          <p:cNvCxnSpPr>
            <a:cxnSpLocks/>
          </p:cNvCxnSpPr>
          <p:nvPr/>
        </p:nvCxnSpPr>
        <p:spPr>
          <a:xfrm flipH="1">
            <a:off x="2514600" y="2831905"/>
            <a:ext cx="1778864" cy="1303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8F78E8D-5276-C954-592C-E0DFC2CE3E80}"/>
              </a:ext>
            </a:extLst>
          </p:cNvPr>
          <p:cNvSpPr/>
          <p:nvPr/>
        </p:nvSpPr>
        <p:spPr>
          <a:xfrm>
            <a:off x="4472128" y="2302511"/>
            <a:ext cx="27432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 # = 2130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91732E-BEE6-FD33-4345-D1974F441EEF}"/>
              </a:ext>
            </a:extLst>
          </p:cNvPr>
          <p:cNvCxnSpPr>
            <a:cxnSpLocks/>
          </p:cNvCxnSpPr>
          <p:nvPr/>
        </p:nvCxnSpPr>
        <p:spPr>
          <a:xfrm>
            <a:off x="2603932" y="3869481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858C1F-4229-91F5-D587-A1B59750431A}"/>
              </a:ext>
            </a:extLst>
          </p:cNvPr>
          <p:cNvCxnSpPr>
            <a:cxnSpLocks/>
          </p:cNvCxnSpPr>
          <p:nvPr/>
        </p:nvCxnSpPr>
        <p:spPr>
          <a:xfrm>
            <a:off x="7393992" y="4021881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F9DFB0C-3A02-583D-5518-17C96194D0DE}"/>
              </a:ext>
            </a:extLst>
          </p:cNvPr>
          <p:cNvSpPr/>
          <p:nvPr/>
        </p:nvSpPr>
        <p:spPr>
          <a:xfrm>
            <a:off x="4472128" y="3484826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 # = 2130</a:t>
            </a:r>
          </a:p>
          <a:p>
            <a:pPr algn="ctr"/>
            <a:r>
              <a:rPr lang="en-US" dirty="0"/>
              <a:t>Len: 1460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02C036-C340-0F95-17CF-1B2789723833}"/>
              </a:ext>
            </a:extLst>
          </p:cNvPr>
          <p:cNvCxnSpPr>
            <a:cxnSpLocks/>
          </p:cNvCxnSpPr>
          <p:nvPr/>
        </p:nvCxnSpPr>
        <p:spPr>
          <a:xfrm flipH="1">
            <a:off x="7262672" y="5035717"/>
            <a:ext cx="1828800" cy="1684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A884A7-4C5E-15F5-636A-F8A368E3B9F7}"/>
              </a:ext>
            </a:extLst>
          </p:cNvPr>
          <p:cNvCxnSpPr>
            <a:cxnSpLocks/>
          </p:cNvCxnSpPr>
          <p:nvPr/>
        </p:nvCxnSpPr>
        <p:spPr>
          <a:xfrm flipH="1">
            <a:off x="2385872" y="5353022"/>
            <a:ext cx="1778864" cy="1303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B20B37B-930B-A1C7-1C67-00618AAB9789}"/>
              </a:ext>
            </a:extLst>
          </p:cNvPr>
          <p:cNvSpPr/>
          <p:nvPr/>
        </p:nvSpPr>
        <p:spPr>
          <a:xfrm>
            <a:off x="4343400" y="4823628"/>
            <a:ext cx="27432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 # = 3590</a:t>
            </a:r>
          </a:p>
        </p:txBody>
      </p:sp>
    </p:spTree>
    <p:extLst>
      <p:ext uri="{BB962C8B-B14F-4D97-AF65-F5344CB8AC3E}">
        <p14:creationId xmlns:p14="http://schemas.microsoft.com/office/powerpoint/2010/main" val="1464680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ACKs</a:t>
            </a:r>
          </a:p>
        </p:txBody>
      </p:sp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D3A74292-1FEC-6ECA-082C-3BA918608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922068"/>
            <a:ext cx="1231036" cy="1231036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DF217EE9-1CB4-9145-E151-44C74CF46E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6900" y="597066"/>
            <a:ext cx="1143000" cy="11430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36AC03-CB02-E5F0-B7F2-721B89DF2236}"/>
              </a:ext>
            </a:extLst>
          </p:cNvPr>
          <p:cNvCxnSpPr>
            <a:cxnSpLocks/>
          </p:cNvCxnSpPr>
          <p:nvPr/>
        </p:nvCxnSpPr>
        <p:spPr>
          <a:xfrm>
            <a:off x="2286000" y="2153104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2C28C29-06C5-CDA5-F6DB-9BB99D4ECA65}"/>
              </a:ext>
            </a:extLst>
          </p:cNvPr>
          <p:cNvSpPr/>
          <p:nvPr/>
        </p:nvSpPr>
        <p:spPr>
          <a:xfrm>
            <a:off x="152400" y="1988868"/>
            <a:ext cx="304800" cy="20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068150-122B-BC74-2887-1B8806F5AA43}"/>
              </a:ext>
            </a:extLst>
          </p:cNvPr>
          <p:cNvSpPr/>
          <p:nvPr/>
        </p:nvSpPr>
        <p:spPr>
          <a:xfrm>
            <a:off x="618506" y="1994260"/>
            <a:ext cx="304800" cy="20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DA2E7A-5B7C-0FFB-7B43-74477224D4BB}"/>
              </a:ext>
            </a:extLst>
          </p:cNvPr>
          <p:cNvSpPr/>
          <p:nvPr/>
        </p:nvSpPr>
        <p:spPr>
          <a:xfrm>
            <a:off x="1085999" y="1980996"/>
            <a:ext cx="304800" cy="20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8F3EAF-1286-C991-52CA-167464924C08}"/>
              </a:ext>
            </a:extLst>
          </p:cNvPr>
          <p:cNvSpPr/>
          <p:nvPr/>
        </p:nvSpPr>
        <p:spPr>
          <a:xfrm>
            <a:off x="1551194" y="1983563"/>
            <a:ext cx="304800" cy="20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5C4C2D-403F-4140-B586-9A18547BA9B2}"/>
              </a:ext>
            </a:extLst>
          </p:cNvPr>
          <p:cNvSpPr txBox="1"/>
          <p:nvPr/>
        </p:nvSpPr>
        <p:spPr>
          <a:xfrm>
            <a:off x="4420700" y="1988868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0</a:t>
            </a:r>
          </a:p>
          <a:p>
            <a:r>
              <a:rPr lang="en-US" dirty="0"/>
              <a:t>Len = 100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8FC862-043E-F6AB-2D98-EC61A6261E49}"/>
              </a:ext>
            </a:extLst>
          </p:cNvPr>
          <p:cNvCxnSpPr>
            <a:cxnSpLocks/>
          </p:cNvCxnSpPr>
          <p:nvPr/>
        </p:nvCxnSpPr>
        <p:spPr>
          <a:xfrm>
            <a:off x="5917909" y="2286000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0F7899-ACDA-BFDB-1470-2DC9E78CFBE5}"/>
              </a:ext>
            </a:extLst>
          </p:cNvPr>
          <p:cNvCxnSpPr>
            <a:cxnSpLocks/>
          </p:cNvCxnSpPr>
          <p:nvPr/>
        </p:nvCxnSpPr>
        <p:spPr>
          <a:xfrm>
            <a:off x="2361100" y="2792219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886A024-FB4E-773D-BFED-B7974D85E445}"/>
              </a:ext>
            </a:extLst>
          </p:cNvPr>
          <p:cNvSpPr txBox="1"/>
          <p:nvPr/>
        </p:nvSpPr>
        <p:spPr>
          <a:xfrm>
            <a:off x="4495800" y="2627983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100</a:t>
            </a:r>
          </a:p>
          <a:p>
            <a:r>
              <a:rPr lang="en-US" dirty="0"/>
              <a:t>Len = 100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A31783-42C1-8E6A-76CB-DCD359550608}"/>
              </a:ext>
            </a:extLst>
          </p:cNvPr>
          <p:cNvCxnSpPr>
            <a:cxnSpLocks/>
          </p:cNvCxnSpPr>
          <p:nvPr/>
        </p:nvCxnSpPr>
        <p:spPr>
          <a:xfrm>
            <a:off x="5993009" y="2925115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6721E4-895E-319D-A57A-9534122E8166}"/>
              </a:ext>
            </a:extLst>
          </p:cNvPr>
          <p:cNvCxnSpPr>
            <a:cxnSpLocks/>
          </p:cNvCxnSpPr>
          <p:nvPr/>
        </p:nvCxnSpPr>
        <p:spPr>
          <a:xfrm>
            <a:off x="2437300" y="3364452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0797FCE-21B0-CC1C-5708-B0C26D062687}"/>
              </a:ext>
            </a:extLst>
          </p:cNvPr>
          <p:cNvSpPr txBox="1"/>
          <p:nvPr/>
        </p:nvSpPr>
        <p:spPr>
          <a:xfrm>
            <a:off x="4572000" y="320021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200</a:t>
            </a:r>
          </a:p>
          <a:p>
            <a:r>
              <a:rPr lang="en-US" dirty="0"/>
              <a:t>Len = 100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80F03D-8516-C267-C9C8-51DE995ABC0B}"/>
              </a:ext>
            </a:extLst>
          </p:cNvPr>
          <p:cNvCxnSpPr>
            <a:cxnSpLocks/>
          </p:cNvCxnSpPr>
          <p:nvPr/>
        </p:nvCxnSpPr>
        <p:spPr>
          <a:xfrm>
            <a:off x="6069209" y="3497348"/>
            <a:ext cx="712591" cy="6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9AE9B64-8C4F-E70D-9F97-7EFE986F13AC}"/>
              </a:ext>
            </a:extLst>
          </p:cNvPr>
          <p:cNvCxnSpPr>
            <a:cxnSpLocks/>
          </p:cNvCxnSpPr>
          <p:nvPr/>
        </p:nvCxnSpPr>
        <p:spPr>
          <a:xfrm>
            <a:off x="2410976" y="4039738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9705BB7-870A-4B78-6F84-04107096A679}"/>
              </a:ext>
            </a:extLst>
          </p:cNvPr>
          <p:cNvSpPr txBox="1"/>
          <p:nvPr/>
        </p:nvSpPr>
        <p:spPr>
          <a:xfrm>
            <a:off x="4545676" y="3875502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300</a:t>
            </a:r>
          </a:p>
          <a:p>
            <a:r>
              <a:rPr lang="en-US" dirty="0"/>
              <a:t>Len = 100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8B2B2B-6F52-02D3-D18B-C03E561AAD6E}"/>
              </a:ext>
            </a:extLst>
          </p:cNvPr>
          <p:cNvCxnSpPr>
            <a:cxnSpLocks/>
          </p:cNvCxnSpPr>
          <p:nvPr/>
        </p:nvCxnSpPr>
        <p:spPr>
          <a:xfrm>
            <a:off x="6042885" y="4172634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208F49E-93F6-A0D7-4BBE-55051663430B}"/>
              </a:ext>
            </a:extLst>
          </p:cNvPr>
          <p:cNvGrpSpPr/>
          <p:nvPr/>
        </p:nvGrpSpPr>
        <p:grpSpPr>
          <a:xfrm>
            <a:off x="6944825" y="3343745"/>
            <a:ext cx="399240" cy="385920"/>
            <a:chOff x="6944825" y="3343745"/>
            <a:chExt cx="399240" cy="38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4EA3F01-0384-9E17-BE12-E92FAF4AD0C1}"/>
                    </a:ext>
                  </a:extLst>
                </p14:cNvPr>
                <p14:cNvContentPartPr/>
                <p14:nvPr/>
              </p14:nvContentPartPr>
              <p14:xfrm>
                <a:off x="6973985" y="3345545"/>
                <a:ext cx="299160" cy="38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4EA3F01-0384-9E17-BE12-E92FAF4AD0C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67865" y="3339425"/>
                  <a:ext cx="3114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2121F5A-372C-FFB4-0CAC-0054FB9D838A}"/>
                    </a:ext>
                  </a:extLst>
                </p14:cNvPr>
                <p14:cNvContentPartPr/>
                <p14:nvPr/>
              </p14:nvContentPartPr>
              <p14:xfrm>
                <a:off x="6944825" y="3343745"/>
                <a:ext cx="399240" cy="368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2121F5A-372C-FFB4-0CAC-0054FB9D838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38705" y="3337625"/>
                  <a:ext cx="411480" cy="380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96DE709-3B22-18DF-CB97-009D88248907}"/>
              </a:ext>
            </a:extLst>
          </p:cNvPr>
          <p:cNvSpPr txBox="1"/>
          <p:nvPr/>
        </p:nvSpPr>
        <p:spPr>
          <a:xfrm>
            <a:off x="7522190" y="32767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(pipelining)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6E831298-4F3E-4B66-0C05-48FBAC950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77148"/>
              </p:ext>
            </p:extLst>
          </p:nvPr>
        </p:nvGraphicFramePr>
        <p:xfrm>
          <a:off x="8458200" y="2053060"/>
          <a:ext cx="34543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733">
                  <a:extLst>
                    <a:ext uri="{9D8B030D-6E8A-4147-A177-3AD203B41FA5}">
                      <a16:colId xmlns:a16="http://schemas.microsoft.com/office/drawing/2014/main" val="150616776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687512425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16570300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576578011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227251101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413629947"/>
                    </a:ext>
                  </a:extLst>
                </a:gridCol>
              </a:tblGrid>
              <a:tr h="3188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19100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EC0313B5-746D-4935-DB8E-076D9B276200}"/>
              </a:ext>
            </a:extLst>
          </p:cNvPr>
          <p:cNvSpPr txBox="1"/>
          <p:nvPr/>
        </p:nvSpPr>
        <p:spPr>
          <a:xfrm>
            <a:off x="8301747" y="172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58DD12-982D-1D3A-8809-10850002E3DF}"/>
              </a:ext>
            </a:extLst>
          </p:cNvPr>
          <p:cNvSpPr txBox="1"/>
          <p:nvPr/>
        </p:nvSpPr>
        <p:spPr>
          <a:xfrm>
            <a:off x="8860308" y="17033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9B4E51-2022-59C2-064E-E1C9818D3F2B}"/>
              </a:ext>
            </a:extLst>
          </p:cNvPr>
          <p:cNvSpPr txBox="1"/>
          <p:nvPr/>
        </p:nvSpPr>
        <p:spPr>
          <a:xfrm>
            <a:off x="9418869" y="171512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425633-AB39-3721-CF57-95AD8DA4B09A}"/>
              </a:ext>
            </a:extLst>
          </p:cNvPr>
          <p:cNvSpPr txBox="1"/>
          <p:nvPr/>
        </p:nvSpPr>
        <p:spPr>
          <a:xfrm>
            <a:off x="8860308" y="1703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B269AC-A030-A52B-80D6-2509689D6B80}"/>
              </a:ext>
            </a:extLst>
          </p:cNvPr>
          <p:cNvSpPr txBox="1"/>
          <p:nvPr/>
        </p:nvSpPr>
        <p:spPr>
          <a:xfrm>
            <a:off x="10003786" y="17230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0EBE9F-3639-BA4F-5EB2-88DC174A5B40}"/>
              </a:ext>
            </a:extLst>
          </p:cNvPr>
          <p:cNvSpPr txBox="1"/>
          <p:nvPr/>
        </p:nvSpPr>
        <p:spPr>
          <a:xfrm>
            <a:off x="10568537" y="172455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44BC46-821F-A44E-0977-E3206C1643DD}"/>
              </a:ext>
            </a:extLst>
          </p:cNvPr>
          <p:cNvSpPr txBox="1"/>
          <p:nvPr/>
        </p:nvSpPr>
        <p:spPr>
          <a:xfrm>
            <a:off x="11194651" y="17033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2310173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ACKs</a:t>
            </a:r>
          </a:p>
        </p:txBody>
      </p:sp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D3A74292-1FEC-6ECA-082C-3BA918608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922068"/>
            <a:ext cx="1231036" cy="1231036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DF217EE9-1CB4-9145-E151-44C74CF46E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6900" y="597066"/>
            <a:ext cx="1143000" cy="11430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36AC03-CB02-E5F0-B7F2-721B89DF2236}"/>
              </a:ext>
            </a:extLst>
          </p:cNvPr>
          <p:cNvCxnSpPr>
            <a:cxnSpLocks/>
          </p:cNvCxnSpPr>
          <p:nvPr/>
        </p:nvCxnSpPr>
        <p:spPr>
          <a:xfrm>
            <a:off x="2286000" y="2153104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2C28C29-06C5-CDA5-F6DB-9BB99D4ECA65}"/>
              </a:ext>
            </a:extLst>
          </p:cNvPr>
          <p:cNvSpPr/>
          <p:nvPr/>
        </p:nvSpPr>
        <p:spPr>
          <a:xfrm>
            <a:off x="152400" y="1988868"/>
            <a:ext cx="304800" cy="20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068150-122B-BC74-2887-1B8806F5AA43}"/>
              </a:ext>
            </a:extLst>
          </p:cNvPr>
          <p:cNvSpPr/>
          <p:nvPr/>
        </p:nvSpPr>
        <p:spPr>
          <a:xfrm>
            <a:off x="618506" y="1994260"/>
            <a:ext cx="304800" cy="20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DA2E7A-5B7C-0FFB-7B43-74477224D4BB}"/>
              </a:ext>
            </a:extLst>
          </p:cNvPr>
          <p:cNvSpPr/>
          <p:nvPr/>
        </p:nvSpPr>
        <p:spPr>
          <a:xfrm>
            <a:off x="1085999" y="1980996"/>
            <a:ext cx="304800" cy="20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8F3EAF-1286-C991-52CA-167464924C08}"/>
              </a:ext>
            </a:extLst>
          </p:cNvPr>
          <p:cNvSpPr/>
          <p:nvPr/>
        </p:nvSpPr>
        <p:spPr>
          <a:xfrm>
            <a:off x="1551194" y="1983563"/>
            <a:ext cx="304800" cy="20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5C4C2D-403F-4140-B586-9A18547BA9B2}"/>
              </a:ext>
            </a:extLst>
          </p:cNvPr>
          <p:cNvSpPr txBox="1"/>
          <p:nvPr/>
        </p:nvSpPr>
        <p:spPr>
          <a:xfrm>
            <a:off x="4420700" y="1988868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0</a:t>
            </a:r>
          </a:p>
          <a:p>
            <a:r>
              <a:rPr lang="en-US" dirty="0"/>
              <a:t>Len = 100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8FC862-043E-F6AB-2D98-EC61A6261E49}"/>
              </a:ext>
            </a:extLst>
          </p:cNvPr>
          <p:cNvCxnSpPr>
            <a:cxnSpLocks/>
          </p:cNvCxnSpPr>
          <p:nvPr/>
        </p:nvCxnSpPr>
        <p:spPr>
          <a:xfrm>
            <a:off x="5917909" y="2286000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0F7899-ACDA-BFDB-1470-2DC9E78CFBE5}"/>
              </a:ext>
            </a:extLst>
          </p:cNvPr>
          <p:cNvCxnSpPr>
            <a:cxnSpLocks/>
          </p:cNvCxnSpPr>
          <p:nvPr/>
        </p:nvCxnSpPr>
        <p:spPr>
          <a:xfrm>
            <a:off x="2361100" y="2792219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886A024-FB4E-773D-BFED-B7974D85E445}"/>
              </a:ext>
            </a:extLst>
          </p:cNvPr>
          <p:cNvSpPr txBox="1"/>
          <p:nvPr/>
        </p:nvSpPr>
        <p:spPr>
          <a:xfrm>
            <a:off x="4495800" y="2627983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100</a:t>
            </a:r>
          </a:p>
          <a:p>
            <a:r>
              <a:rPr lang="en-US" dirty="0"/>
              <a:t>Len = 100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A31783-42C1-8E6A-76CB-DCD359550608}"/>
              </a:ext>
            </a:extLst>
          </p:cNvPr>
          <p:cNvCxnSpPr>
            <a:cxnSpLocks/>
          </p:cNvCxnSpPr>
          <p:nvPr/>
        </p:nvCxnSpPr>
        <p:spPr>
          <a:xfrm>
            <a:off x="5993009" y="2925115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6721E4-895E-319D-A57A-9534122E8166}"/>
              </a:ext>
            </a:extLst>
          </p:cNvPr>
          <p:cNvCxnSpPr>
            <a:cxnSpLocks/>
          </p:cNvCxnSpPr>
          <p:nvPr/>
        </p:nvCxnSpPr>
        <p:spPr>
          <a:xfrm>
            <a:off x="2437300" y="3364452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0797FCE-21B0-CC1C-5708-B0C26D062687}"/>
              </a:ext>
            </a:extLst>
          </p:cNvPr>
          <p:cNvSpPr txBox="1"/>
          <p:nvPr/>
        </p:nvSpPr>
        <p:spPr>
          <a:xfrm>
            <a:off x="4572000" y="320021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200</a:t>
            </a:r>
          </a:p>
          <a:p>
            <a:r>
              <a:rPr lang="en-US" dirty="0"/>
              <a:t>Len = 100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80F03D-8516-C267-C9C8-51DE995ABC0B}"/>
              </a:ext>
            </a:extLst>
          </p:cNvPr>
          <p:cNvCxnSpPr>
            <a:cxnSpLocks/>
          </p:cNvCxnSpPr>
          <p:nvPr/>
        </p:nvCxnSpPr>
        <p:spPr>
          <a:xfrm>
            <a:off x="6069209" y="3497348"/>
            <a:ext cx="712591" cy="6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9AE9B64-8C4F-E70D-9F97-7EFE986F13AC}"/>
              </a:ext>
            </a:extLst>
          </p:cNvPr>
          <p:cNvCxnSpPr>
            <a:cxnSpLocks/>
          </p:cNvCxnSpPr>
          <p:nvPr/>
        </p:nvCxnSpPr>
        <p:spPr>
          <a:xfrm>
            <a:off x="2410976" y="4039738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9705BB7-870A-4B78-6F84-04107096A679}"/>
              </a:ext>
            </a:extLst>
          </p:cNvPr>
          <p:cNvSpPr txBox="1"/>
          <p:nvPr/>
        </p:nvSpPr>
        <p:spPr>
          <a:xfrm>
            <a:off x="4545676" y="3875502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300</a:t>
            </a:r>
          </a:p>
          <a:p>
            <a:r>
              <a:rPr lang="en-US" dirty="0"/>
              <a:t>Len = 100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8B2B2B-6F52-02D3-D18B-C03E561AAD6E}"/>
              </a:ext>
            </a:extLst>
          </p:cNvPr>
          <p:cNvCxnSpPr>
            <a:cxnSpLocks/>
          </p:cNvCxnSpPr>
          <p:nvPr/>
        </p:nvCxnSpPr>
        <p:spPr>
          <a:xfrm>
            <a:off x="6042885" y="4172634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208F49E-93F6-A0D7-4BBE-55051663430B}"/>
              </a:ext>
            </a:extLst>
          </p:cNvPr>
          <p:cNvGrpSpPr/>
          <p:nvPr/>
        </p:nvGrpSpPr>
        <p:grpSpPr>
          <a:xfrm>
            <a:off x="6944825" y="3343745"/>
            <a:ext cx="399240" cy="385920"/>
            <a:chOff x="6944825" y="3343745"/>
            <a:chExt cx="399240" cy="38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4EA3F01-0384-9E17-BE12-E92FAF4AD0C1}"/>
                    </a:ext>
                  </a:extLst>
                </p14:cNvPr>
                <p14:cNvContentPartPr/>
                <p14:nvPr/>
              </p14:nvContentPartPr>
              <p14:xfrm>
                <a:off x="6973985" y="3345545"/>
                <a:ext cx="299160" cy="38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4EA3F01-0384-9E17-BE12-E92FAF4AD0C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67865" y="3339425"/>
                  <a:ext cx="3114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2121F5A-372C-FFB4-0CAC-0054FB9D838A}"/>
                    </a:ext>
                  </a:extLst>
                </p14:cNvPr>
                <p14:cNvContentPartPr/>
                <p14:nvPr/>
              </p14:nvContentPartPr>
              <p14:xfrm>
                <a:off x="6944825" y="3343745"/>
                <a:ext cx="399240" cy="368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2121F5A-372C-FFB4-0CAC-0054FB9D838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38705" y="3337625"/>
                  <a:ext cx="411480" cy="380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96DE709-3B22-18DF-CB97-009D88248907}"/>
              </a:ext>
            </a:extLst>
          </p:cNvPr>
          <p:cNvSpPr txBox="1"/>
          <p:nvPr/>
        </p:nvSpPr>
        <p:spPr>
          <a:xfrm>
            <a:off x="7522190" y="32767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(pipelining)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6E831298-4F3E-4B66-0C05-48FBAC950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622162"/>
              </p:ext>
            </p:extLst>
          </p:nvPr>
        </p:nvGraphicFramePr>
        <p:xfrm>
          <a:off x="8458200" y="2053060"/>
          <a:ext cx="34543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733">
                  <a:extLst>
                    <a:ext uri="{9D8B030D-6E8A-4147-A177-3AD203B41FA5}">
                      <a16:colId xmlns:a16="http://schemas.microsoft.com/office/drawing/2014/main" val="150616776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687512425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16570300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576578011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227251101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413629947"/>
                    </a:ext>
                  </a:extLst>
                </a:gridCol>
              </a:tblGrid>
              <a:tr h="318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19100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EC0313B5-746D-4935-DB8E-076D9B276200}"/>
              </a:ext>
            </a:extLst>
          </p:cNvPr>
          <p:cNvSpPr txBox="1"/>
          <p:nvPr/>
        </p:nvSpPr>
        <p:spPr>
          <a:xfrm>
            <a:off x="8301747" y="172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58DD12-982D-1D3A-8809-10850002E3DF}"/>
              </a:ext>
            </a:extLst>
          </p:cNvPr>
          <p:cNvSpPr txBox="1"/>
          <p:nvPr/>
        </p:nvSpPr>
        <p:spPr>
          <a:xfrm>
            <a:off x="8860308" y="17033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9B4E51-2022-59C2-064E-E1C9818D3F2B}"/>
              </a:ext>
            </a:extLst>
          </p:cNvPr>
          <p:cNvSpPr txBox="1"/>
          <p:nvPr/>
        </p:nvSpPr>
        <p:spPr>
          <a:xfrm>
            <a:off x="9418869" y="171512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425633-AB39-3721-CF57-95AD8DA4B09A}"/>
              </a:ext>
            </a:extLst>
          </p:cNvPr>
          <p:cNvSpPr txBox="1"/>
          <p:nvPr/>
        </p:nvSpPr>
        <p:spPr>
          <a:xfrm>
            <a:off x="8860308" y="1703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B269AC-A030-A52B-80D6-2509689D6B80}"/>
              </a:ext>
            </a:extLst>
          </p:cNvPr>
          <p:cNvSpPr txBox="1"/>
          <p:nvPr/>
        </p:nvSpPr>
        <p:spPr>
          <a:xfrm>
            <a:off x="10003786" y="17230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0EBE9F-3639-BA4F-5EB2-88DC174A5B40}"/>
              </a:ext>
            </a:extLst>
          </p:cNvPr>
          <p:cNvSpPr txBox="1"/>
          <p:nvPr/>
        </p:nvSpPr>
        <p:spPr>
          <a:xfrm>
            <a:off x="10568537" y="172455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44BC46-821F-A44E-0977-E3206C1643DD}"/>
              </a:ext>
            </a:extLst>
          </p:cNvPr>
          <p:cNvSpPr txBox="1"/>
          <p:nvPr/>
        </p:nvSpPr>
        <p:spPr>
          <a:xfrm>
            <a:off x="11194651" y="17033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234DFA5-2238-F5E6-DA89-6E7AB0952081}"/>
              </a:ext>
            </a:extLst>
          </p:cNvPr>
          <p:cNvCxnSpPr>
            <a:cxnSpLocks/>
          </p:cNvCxnSpPr>
          <p:nvPr/>
        </p:nvCxnSpPr>
        <p:spPr>
          <a:xfrm flipH="1" flipV="1">
            <a:off x="5993009" y="5128769"/>
            <a:ext cx="1575704" cy="15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5EFD01-9060-69DA-CD45-81212453CD61}"/>
              </a:ext>
            </a:extLst>
          </p:cNvPr>
          <p:cNvSpPr txBox="1"/>
          <p:nvPr/>
        </p:nvSpPr>
        <p:spPr>
          <a:xfrm>
            <a:off x="4632493" y="4928218"/>
            <a:ext cx="1292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Ack = 100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EC109E-099B-33A2-F281-A19FCD6F5090}"/>
              </a:ext>
            </a:extLst>
          </p:cNvPr>
          <p:cNvCxnSpPr>
            <a:cxnSpLocks/>
          </p:cNvCxnSpPr>
          <p:nvPr/>
        </p:nvCxnSpPr>
        <p:spPr>
          <a:xfrm flipH="1" flipV="1">
            <a:off x="2943476" y="4909476"/>
            <a:ext cx="1575704" cy="15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5F397A2-003D-EA3D-8E6F-AB00FA6D4501}"/>
                  </a:ext>
                </a:extLst>
              </p14:cNvPr>
              <p14:cNvContentPartPr/>
              <p14:nvPr/>
            </p14:nvContentPartPr>
            <p14:xfrm>
              <a:off x="223985" y="1604585"/>
              <a:ext cx="248040" cy="310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5F397A2-003D-EA3D-8E6F-AB00FA6D450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7865" y="1598465"/>
                <a:ext cx="260280" cy="32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140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219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D77A37-E13A-6BB5-7B6A-C02E1E41C065}"/>
              </a:ext>
            </a:extLst>
          </p:cNvPr>
          <p:cNvSpPr txBox="1"/>
          <p:nvPr/>
        </p:nvSpPr>
        <p:spPr>
          <a:xfrm>
            <a:off x="533400" y="1600200"/>
            <a:ext cx="895950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 2 Posted. Due Sunday October 13</a:t>
            </a:r>
            <a:r>
              <a:rPr lang="en-US" sz="2800" baseline="30000" dirty="0"/>
              <a:t>th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Wireshark Lab 2 Posted. Due Wednesday October 2nd</a:t>
            </a:r>
          </a:p>
        </p:txBody>
      </p:sp>
    </p:spTree>
    <p:extLst>
      <p:ext uri="{BB962C8B-B14F-4D97-AF65-F5344CB8AC3E}">
        <p14:creationId xmlns:p14="http://schemas.microsoft.com/office/powerpoint/2010/main" val="2045460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ACKs</a:t>
            </a:r>
          </a:p>
        </p:txBody>
      </p:sp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D3A74292-1FEC-6ECA-082C-3BA918608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922068"/>
            <a:ext cx="1231036" cy="1231036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DF217EE9-1CB4-9145-E151-44C74CF46E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6900" y="597066"/>
            <a:ext cx="1143000" cy="11430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36AC03-CB02-E5F0-B7F2-721B89DF2236}"/>
              </a:ext>
            </a:extLst>
          </p:cNvPr>
          <p:cNvCxnSpPr>
            <a:cxnSpLocks/>
          </p:cNvCxnSpPr>
          <p:nvPr/>
        </p:nvCxnSpPr>
        <p:spPr>
          <a:xfrm>
            <a:off x="2286000" y="2153104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2C28C29-06C5-CDA5-F6DB-9BB99D4ECA65}"/>
              </a:ext>
            </a:extLst>
          </p:cNvPr>
          <p:cNvSpPr/>
          <p:nvPr/>
        </p:nvSpPr>
        <p:spPr>
          <a:xfrm>
            <a:off x="152400" y="1988868"/>
            <a:ext cx="304800" cy="20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068150-122B-BC74-2887-1B8806F5AA43}"/>
              </a:ext>
            </a:extLst>
          </p:cNvPr>
          <p:cNvSpPr/>
          <p:nvPr/>
        </p:nvSpPr>
        <p:spPr>
          <a:xfrm>
            <a:off x="618506" y="1994260"/>
            <a:ext cx="304800" cy="20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DA2E7A-5B7C-0FFB-7B43-74477224D4BB}"/>
              </a:ext>
            </a:extLst>
          </p:cNvPr>
          <p:cNvSpPr/>
          <p:nvPr/>
        </p:nvSpPr>
        <p:spPr>
          <a:xfrm>
            <a:off x="1085999" y="1980996"/>
            <a:ext cx="304800" cy="20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8F3EAF-1286-C991-52CA-167464924C08}"/>
              </a:ext>
            </a:extLst>
          </p:cNvPr>
          <p:cNvSpPr/>
          <p:nvPr/>
        </p:nvSpPr>
        <p:spPr>
          <a:xfrm>
            <a:off x="1551194" y="1983563"/>
            <a:ext cx="304800" cy="20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5C4C2D-403F-4140-B586-9A18547BA9B2}"/>
              </a:ext>
            </a:extLst>
          </p:cNvPr>
          <p:cNvSpPr txBox="1"/>
          <p:nvPr/>
        </p:nvSpPr>
        <p:spPr>
          <a:xfrm>
            <a:off x="4420700" y="1988868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0</a:t>
            </a:r>
          </a:p>
          <a:p>
            <a:r>
              <a:rPr lang="en-US" dirty="0"/>
              <a:t>Len = 100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8FC862-043E-F6AB-2D98-EC61A6261E49}"/>
              </a:ext>
            </a:extLst>
          </p:cNvPr>
          <p:cNvCxnSpPr>
            <a:cxnSpLocks/>
          </p:cNvCxnSpPr>
          <p:nvPr/>
        </p:nvCxnSpPr>
        <p:spPr>
          <a:xfrm>
            <a:off x="5917909" y="2286000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0F7899-ACDA-BFDB-1470-2DC9E78CFBE5}"/>
              </a:ext>
            </a:extLst>
          </p:cNvPr>
          <p:cNvCxnSpPr>
            <a:cxnSpLocks/>
          </p:cNvCxnSpPr>
          <p:nvPr/>
        </p:nvCxnSpPr>
        <p:spPr>
          <a:xfrm>
            <a:off x="2361100" y="2792219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886A024-FB4E-773D-BFED-B7974D85E445}"/>
              </a:ext>
            </a:extLst>
          </p:cNvPr>
          <p:cNvSpPr txBox="1"/>
          <p:nvPr/>
        </p:nvSpPr>
        <p:spPr>
          <a:xfrm>
            <a:off x="4495800" y="2627983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100</a:t>
            </a:r>
          </a:p>
          <a:p>
            <a:r>
              <a:rPr lang="en-US" dirty="0"/>
              <a:t>Len = 100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A31783-42C1-8E6A-76CB-DCD359550608}"/>
              </a:ext>
            </a:extLst>
          </p:cNvPr>
          <p:cNvCxnSpPr>
            <a:cxnSpLocks/>
          </p:cNvCxnSpPr>
          <p:nvPr/>
        </p:nvCxnSpPr>
        <p:spPr>
          <a:xfrm>
            <a:off x="5993009" y="2925115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6721E4-895E-319D-A57A-9534122E8166}"/>
              </a:ext>
            </a:extLst>
          </p:cNvPr>
          <p:cNvCxnSpPr>
            <a:cxnSpLocks/>
          </p:cNvCxnSpPr>
          <p:nvPr/>
        </p:nvCxnSpPr>
        <p:spPr>
          <a:xfrm>
            <a:off x="2437300" y="3364452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0797FCE-21B0-CC1C-5708-B0C26D062687}"/>
              </a:ext>
            </a:extLst>
          </p:cNvPr>
          <p:cNvSpPr txBox="1"/>
          <p:nvPr/>
        </p:nvSpPr>
        <p:spPr>
          <a:xfrm>
            <a:off x="4572000" y="320021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200</a:t>
            </a:r>
          </a:p>
          <a:p>
            <a:r>
              <a:rPr lang="en-US" dirty="0"/>
              <a:t>Len = 100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80F03D-8516-C267-C9C8-51DE995ABC0B}"/>
              </a:ext>
            </a:extLst>
          </p:cNvPr>
          <p:cNvCxnSpPr>
            <a:cxnSpLocks/>
          </p:cNvCxnSpPr>
          <p:nvPr/>
        </p:nvCxnSpPr>
        <p:spPr>
          <a:xfrm>
            <a:off x="6069209" y="3497348"/>
            <a:ext cx="712591" cy="6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9AE9B64-8C4F-E70D-9F97-7EFE986F13AC}"/>
              </a:ext>
            </a:extLst>
          </p:cNvPr>
          <p:cNvCxnSpPr>
            <a:cxnSpLocks/>
          </p:cNvCxnSpPr>
          <p:nvPr/>
        </p:nvCxnSpPr>
        <p:spPr>
          <a:xfrm>
            <a:off x="2410976" y="4039738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9705BB7-870A-4B78-6F84-04107096A679}"/>
              </a:ext>
            </a:extLst>
          </p:cNvPr>
          <p:cNvSpPr txBox="1"/>
          <p:nvPr/>
        </p:nvSpPr>
        <p:spPr>
          <a:xfrm>
            <a:off x="4545676" y="3875502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300</a:t>
            </a:r>
          </a:p>
          <a:p>
            <a:r>
              <a:rPr lang="en-US" dirty="0"/>
              <a:t>Len = 100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8B2B2B-6F52-02D3-D18B-C03E561AAD6E}"/>
              </a:ext>
            </a:extLst>
          </p:cNvPr>
          <p:cNvCxnSpPr>
            <a:cxnSpLocks/>
          </p:cNvCxnSpPr>
          <p:nvPr/>
        </p:nvCxnSpPr>
        <p:spPr>
          <a:xfrm>
            <a:off x="6042885" y="4172634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208F49E-93F6-A0D7-4BBE-55051663430B}"/>
              </a:ext>
            </a:extLst>
          </p:cNvPr>
          <p:cNvGrpSpPr/>
          <p:nvPr/>
        </p:nvGrpSpPr>
        <p:grpSpPr>
          <a:xfrm>
            <a:off x="6944825" y="3343745"/>
            <a:ext cx="399240" cy="385920"/>
            <a:chOff x="6944825" y="3343745"/>
            <a:chExt cx="399240" cy="38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4EA3F01-0384-9E17-BE12-E92FAF4AD0C1}"/>
                    </a:ext>
                  </a:extLst>
                </p14:cNvPr>
                <p14:cNvContentPartPr/>
                <p14:nvPr/>
              </p14:nvContentPartPr>
              <p14:xfrm>
                <a:off x="6973985" y="3345545"/>
                <a:ext cx="299160" cy="38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4EA3F01-0384-9E17-BE12-E92FAF4AD0C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67865" y="3339425"/>
                  <a:ext cx="3114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2121F5A-372C-FFB4-0CAC-0054FB9D838A}"/>
                    </a:ext>
                  </a:extLst>
                </p14:cNvPr>
                <p14:cNvContentPartPr/>
                <p14:nvPr/>
              </p14:nvContentPartPr>
              <p14:xfrm>
                <a:off x="6944825" y="3343745"/>
                <a:ext cx="399240" cy="368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2121F5A-372C-FFB4-0CAC-0054FB9D838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38705" y="3337625"/>
                  <a:ext cx="411480" cy="380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96DE709-3B22-18DF-CB97-009D88248907}"/>
              </a:ext>
            </a:extLst>
          </p:cNvPr>
          <p:cNvSpPr txBox="1"/>
          <p:nvPr/>
        </p:nvSpPr>
        <p:spPr>
          <a:xfrm>
            <a:off x="7522190" y="32767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(pipelining)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6E831298-4F3E-4B66-0C05-48FBAC950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475880"/>
              </p:ext>
            </p:extLst>
          </p:nvPr>
        </p:nvGraphicFramePr>
        <p:xfrm>
          <a:off x="8458200" y="2053060"/>
          <a:ext cx="34543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733">
                  <a:extLst>
                    <a:ext uri="{9D8B030D-6E8A-4147-A177-3AD203B41FA5}">
                      <a16:colId xmlns:a16="http://schemas.microsoft.com/office/drawing/2014/main" val="150616776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687512425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16570300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576578011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227251101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413629947"/>
                    </a:ext>
                  </a:extLst>
                </a:gridCol>
              </a:tblGrid>
              <a:tr h="318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19100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EC0313B5-746D-4935-DB8E-076D9B276200}"/>
              </a:ext>
            </a:extLst>
          </p:cNvPr>
          <p:cNvSpPr txBox="1"/>
          <p:nvPr/>
        </p:nvSpPr>
        <p:spPr>
          <a:xfrm>
            <a:off x="8301747" y="172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58DD12-982D-1D3A-8809-10850002E3DF}"/>
              </a:ext>
            </a:extLst>
          </p:cNvPr>
          <p:cNvSpPr txBox="1"/>
          <p:nvPr/>
        </p:nvSpPr>
        <p:spPr>
          <a:xfrm>
            <a:off x="8860308" y="17033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9B4E51-2022-59C2-064E-E1C9818D3F2B}"/>
              </a:ext>
            </a:extLst>
          </p:cNvPr>
          <p:cNvSpPr txBox="1"/>
          <p:nvPr/>
        </p:nvSpPr>
        <p:spPr>
          <a:xfrm>
            <a:off x="9418869" y="171512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425633-AB39-3721-CF57-95AD8DA4B09A}"/>
              </a:ext>
            </a:extLst>
          </p:cNvPr>
          <p:cNvSpPr txBox="1"/>
          <p:nvPr/>
        </p:nvSpPr>
        <p:spPr>
          <a:xfrm>
            <a:off x="8860308" y="1703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B269AC-A030-A52B-80D6-2509689D6B80}"/>
              </a:ext>
            </a:extLst>
          </p:cNvPr>
          <p:cNvSpPr txBox="1"/>
          <p:nvPr/>
        </p:nvSpPr>
        <p:spPr>
          <a:xfrm>
            <a:off x="10003786" y="17230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0EBE9F-3639-BA4F-5EB2-88DC174A5B40}"/>
              </a:ext>
            </a:extLst>
          </p:cNvPr>
          <p:cNvSpPr txBox="1"/>
          <p:nvPr/>
        </p:nvSpPr>
        <p:spPr>
          <a:xfrm>
            <a:off x="10568537" y="172455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44BC46-821F-A44E-0977-E3206C1643DD}"/>
              </a:ext>
            </a:extLst>
          </p:cNvPr>
          <p:cNvSpPr txBox="1"/>
          <p:nvPr/>
        </p:nvSpPr>
        <p:spPr>
          <a:xfrm>
            <a:off x="11194651" y="17033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234DFA5-2238-F5E6-DA89-6E7AB0952081}"/>
              </a:ext>
            </a:extLst>
          </p:cNvPr>
          <p:cNvCxnSpPr>
            <a:cxnSpLocks/>
          </p:cNvCxnSpPr>
          <p:nvPr/>
        </p:nvCxnSpPr>
        <p:spPr>
          <a:xfrm flipH="1" flipV="1">
            <a:off x="5993009" y="5128769"/>
            <a:ext cx="1575704" cy="15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5EFD01-9060-69DA-CD45-81212453CD61}"/>
              </a:ext>
            </a:extLst>
          </p:cNvPr>
          <p:cNvSpPr txBox="1"/>
          <p:nvPr/>
        </p:nvSpPr>
        <p:spPr>
          <a:xfrm>
            <a:off x="4632493" y="4928218"/>
            <a:ext cx="1292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Ack = 100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EC109E-099B-33A2-F281-A19FCD6F5090}"/>
              </a:ext>
            </a:extLst>
          </p:cNvPr>
          <p:cNvCxnSpPr>
            <a:cxnSpLocks/>
          </p:cNvCxnSpPr>
          <p:nvPr/>
        </p:nvCxnSpPr>
        <p:spPr>
          <a:xfrm flipH="1" flipV="1">
            <a:off x="2943476" y="4909476"/>
            <a:ext cx="1575704" cy="15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5F397A2-003D-EA3D-8E6F-AB00FA6D4501}"/>
                  </a:ext>
                </a:extLst>
              </p14:cNvPr>
              <p14:cNvContentPartPr/>
              <p14:nvPr/>
            </p14:nvContentPartPr>
            <p14:xfrm>
              <a:off x="223985" y="1604585"/>
              <a:ext cx="248040" cy="310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5F397A2-003D-EA3D-8E6F-AB00FA6D450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7865" y="1598465"/>
                <a:ext cx="260280" cy="322560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C6AC43-5078-0545-CD7A-175FA0364426}"/>
              </a:ext>
            </a:extLst>
          </p:cNvPr>
          <p:cNvCxnSpPr>
            <a:cxnSpLocks/>
          </p:cNvCxnSpPr>
          <p:nvPr/>
        </p:nvCxnSpPr>
        <p:spPr>
          <a:xfrm flipH="1" flipV="1">
            <a:off x="6017480" y="5587752"/>
            <a:ext cx="1575704" cy="15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69A2B8-5854-A504-79EF-54BDDE37DD1A}"/>
              </a:ext>
            </a:extLst>
          </p:cNvPr>
          <p:cNvSpPr txBox="1"/>
          <p:nvPr/>
        </p:nvSpPr>
        <p:spPr>
          <a:xfrm>
            <a:off x="4656964" y="5387201"/>
            <a:ext cx="1292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Ack = 200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DC18B3-5780-E726-8E08-C08D5E87F5F2}"/>
              </a:ext>
            </a:extLst>
          </p:cNvPr>
          <p:cNvCxnSpPr>
            <a:cxnSpLocks/>
          </p:cNvCxnSpPr>
          <p:nvPr/>
        </p:nvCxnSpPr>
        <p:spPr>
          <a:xfrm flipH="1" flipV="1">
            <a:off x="2967947" y="5368459"/>
            <a:ext cx="1575704" cy="15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E04A141-1256-7D0B-DBD6-3407DB6D7958}"/>
                  </a:ext>
                </a:extLst>
              </p14:cNvPr>
              <p14:cNvContentPartPr/>
              <p14:nvPr/>
            </p14:nvContentPartPr>
            <p14:xfrm>
              <a:off x="660305" y="1722665"/>
              <a:ext cx="189000" cy="205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E04A141-1256-7D0B-DBD6-3407DB6D795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4185" y="1716545"/>
                <a:ext cx="201240" cy="21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3699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ACKs</a:t>
            </a:r>
          </a:p>
        </p:txBody>
      </p:sp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D3A74292-1FEC-6ECA-082C-3BA918608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922068"/>
            <a:ext cx="1231036" cy="1231036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DF217EE9-1CB4-9145-E151-44C74CF46E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6900" y="597066"/>
            <a:ext cx="1143000" cy="11430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36AC03-CB02-E5F0-B7F2-721B89DF2236}"/>
              </a:ext>
            </a:extLst>
          </p:cNvPr>
          <p:cNvCxnSpPr>
            <a:cxnSpLocks/>
          </p:cNvCxnSpPr>
          <p:nvPr/>
        </p:nvCxnSpPr>
        <p:spPr>
          <a:xfrm>
            <a:off x="2286000" y="2153104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2C28C29-06C5-CDA5-F6DB-9BB99D4ECA65}"/>
              </a:ext>
            </a:extLst>
          </p:cNvPr>
          <p:cNvSpPr/>
          <p:nvPr/>
        </p:nvSpPr>
        <p:spPr>
          <a:xfrm>
            <a:off x="152400" y="1988868"/>
            <a:ext cx="304800" cy="20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068150-122B-BC74-2887-1B8806F5AA43}"/>
              </a:ext>
            </a:extLst>
          </p:cNvPr>
          <p:cNvSpPr/>
          <p:nvPr/>
        </p:nvSpPr>
        <p:spPr>
          <a:xfrm>
            <a:off x="618506" y="1994260"/>
            <a:ext cx="304800" cy="20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DA2E7A-5B7C-0FFB-7B43-74477224D4BB}"/>
              </a:ext>
            </a:extLst>
          </p:cNvPr>
          <p:cNvSpPr/>
          <p:nvPr/>
        </p:nvSpPr>
        <p:spPr>
          <a:xfrm>
            <a:off x="1085999" y="1980996"/>
            <a:ext cx="304800" cy="20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8F3EAF-1286-C991-52CA-167464924C08}"/>
              </a:ext>
            </a:extLst>
          </p:cNvPr>
          <p:cNvSpPr/>
          <p:nvPr/>
        </p:nvSpPr>
        <p:spPr>
          <a:xfrm>
            <a:off x="1551194" y="1983563"/>
            <a:ext cx="304800" cy="20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5C4C2D-403F-4140-B586-9A18547BA9B2}"/>
              </a:ext>
            </a:extLst>
          </p:cNvPr>
          <p:cNvSpPr txBox="1"/>
          <p:nvPr/>
        </p:nvSpPr>
        <p:spPr>
          <a:xfrm>
            <a:off x="4420700" y="1988868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0</a:t>
            </a:r>
          </a:p>
          <a:p>
            <a:r>
              <a:rPr lang="en-US" dirty="0"/>
              <a:t>Len = 100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8FC862-043E-F6AB-2D98-EC61A6261E49}"/>
              </a:ext>
            </a:extLst>
          </p:cNvPr>
          <p:cNvCxnSpPr>
            <a:cxnSpLocks/>
          </p:cNvCxnSpPr>
          <p:nvPr/>
        </p:nvCxnSpPr>
        <p:spPr>
          <a:xfrm>
            <a:off x="5917909" y="2286000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0F7899-ACDA-BFDB-1470-2DC9E78CFBE5}"/>
              </a:ext>
            </a:extLst>
          </p:cNvPr>
          <p:cNvCxnSpPr>
            <a:cxnSpLocks/>
          </p:cNvCxnSpPr>
          <p:nvPr/>
        </p:nvCxnSpPr>
        <p:spPr>
          <a:xfrm>
            <a:off x="2361100" y="2792219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886A024-FB4E-773D-BFED-B7974D85E445}"/>
              </a:ext>
            </a:extLst>
          </p:cNvPr>
          <p:cNvSpPr txBox="1"/>
          <p:nvPr/>
        </p:nvSpPr>
        <p:spPr>
          <a:xfrm>
            <a:off x="4495800" y="2627983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100</a:t>
            </a:r>
          </a:p>
          <a:p>
            <a:r>
              <a:rPr lang="en-US" dirty="0"/>
              <a:t>Len = 100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A31783-42C1-8E6A-76CB-DCD359550608}"/>
              </a:ext>
            </a:extLst>
          </p:cNvPr>
          <p:cNvCxnSpPr>
            <a:cxnSpLocks/>
          </p:cNvCxnSpPr>
          <p:nvPr/>
        </p:nvCxnSpPr>
        <p:spPr>
          <a:xfrm>
            <a:off x="5993009" y="2925115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6721E4-895E-319D-A57A-9534122E8166}"/>
              </a:ext>
            </a:extLst>
          </p:cNvPr>
          <p:cNvCxnSpPr>
            <a:cxnSpLocks/>
          </p:cNvCxnSpPr>
          <p:nvPr/>
        </p:nvCxnSpPr>
        <p:spPr>
          <a:xfrm>
            <a:off x="2437300" y="3364452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0797FCE-21B0-CC1C-5708-B0C26D062687}"/>
              </a:ext>
            </a:extLst>
          </p:cNvPr>
          <p:cNvSpPr txBox="1"/>
          <p:nvPr/>
        </p:nvSpPr>
        <p:spPr>
          <a:xfrm>
            <a:off x="4572000" y="320021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200</a:t>
            </a:r>
          </a:p>
          <a:p>
            <a:r>
              <a:rPr lang="en-US" dirty="0"/>
              <a:t>Len = 100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80F03D-8516-C267-C9C8-51DE995ABC0B}"/>
              </a:ext>
            </a:extLst>
          </p:cNvPr>
          <p:cNvCxnSpPr>
            <a:cxnSpLocks/>
          </p:cNvCxnSpPr>
          <p:nvPr/>
        </p:nvCxnSpPr>
        <p:spPr>
          <a:xfrm>
            <a:off x="6069209" y="3497348"/>
            <a:ext cx="712591" cy="6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9AE9B64-8C4F-E70D-9F97-7EFE986F13AC}"/>
              </a:ext>
            </a:extLst>
          </p:cNvPr>
          <p:cNvCxnSpPr>
            <a:cxnSpLocks/>
          </p:cNvCxnSpPr>
          <p:nvPr/>
        </p:nvCxnSpPr>
        <p:spPr>
          <a:xfrm>
            <a:off x="2410976" y="4039738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9705BB7-870A-4B78-6F84-04107096A679}"/>
              </a:ext>
            </a:extLst>
          </p:cNvPr>
          <p:cNvSpPr txBox="1"/>
          <p:nvPr/>
        </p:nvSpPr>
        <p:spPr>
          <a:xfrm>
            <a:off x="4545676" y="3875502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300</a:t>
            </a:r>
          </a:p>
          <a:p>
            <a:r>
              <a:rPr lang="en-US" dirty="0"/>
              <a:t>Len = 100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8B2B2B-6F52-02D3-D18B-C03E561AAD6E}"/>
              </a:ext>
            </a:extLst>
          </p:cNvPr>
          <p:cNvCxnSpPr>
            <a:cxnSpLocks/>
          </p:cNvCxnSpPr>
          <p:nvPr/>
        </p:nvCxnSpPr>
        <p:spPr>
          <a:xfrm>
            <a:off x="6042885" y="4172634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208F49E-93F6-A0D7-4BBE-55051663430B}"/>
              </a:ext>
            </a:extLst>
          </p:cNvPr>
          <p:cNvGrpSpPr/>
          <p:nvPr/>
        </p:nvGrpSpPr>
        <p:grpSpPr>
          <a:xfrm>
            <a:off x="6944825" y="3343745"/>
            <a:ext cx="399240" cy="385920"/>
            <a:chOff x="6944825" y="3343745"/>
            <a:chExt cx="399240" cy="38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4EA3F01-0384-9E17-BE12-E92FAF4AD0C1}"/>
                    </a:ext>
                  </a:extLst>
                </p14:cNvPr>
                <p14:cNvContentPartPr/>
                <p14:nvPr/>
              </p14:nvContentPartPr>
              <p14:xfrm>
                <a:off x="6973985" y="3345545"/>
                <a:ext cx="299160" cy="38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4EA3F01-0384-9E17-BE12-E92FAF4AD0C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67865" y="3339425"/>
                  <a:ext cx="3114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2121F5A-372C-FFB4-0CAC-0054FB9D838A}"/>
                    </a:ext>
                  </a:extLst>
                </p14:cNvPr>
                <p14:cNvContentPartPr/>
                <p14:nvPr/>
              </p14:nvContentPartPr>
              <p14:xfrm>
                <a:off x="6944825" y="3343745"/>
                <a:ext cx="399240" cy="368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2121F5A-372C-FFB4-0CAC-0054FB9D838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38705" y="3337625"/>
                  <a:ext cx="411480" cy="380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96DE709-3B22-18DF-CB97-009D88248907}"/>
              </a:ext>
            </a:extLst>
          </p:cNvPr>
          <p:cNvSpPr txBox="1"/>
          <p:nvPr/>
        </p:nvSpPr>
        <p:spPr>
          <a:xfrm>
            <a:off x="7522190" y="32767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(pipelining)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6E831298-4F3E-4B66-0C05-48FBAC950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22745"/>
              </p:ext>
            </p:extLst>
          </p:nvPr>
        </p:nvGraphicFramePr>
        <p:xfrm>
          <a:off x="8458200" y="2053060"/>
          <a:ext cx="34543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733">
                  <a:extLst>
                    <a:ext uri="{9D8B030D-6E8A-4147-A177-3AD203B41FA5}">
                      <a16:colId xmlns:a16="http://schemas.microsoft.com/office/drawing/2014/main" val="150616776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687512425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16570300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576578011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227251101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413629947"/>
                    </a:ext>
                  </a:extLst>
                </a:gridCol>
              </a:tblGrid>
              <a:tr h="318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19100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EC0313B5-746D-4935-DB8E-076D9B276200}"/>
              </a:ext>
            </a:extLst>
          </p:cNvPr>
          <p:cNvSpPr txBox="1"/>
          <p:nvPr/>
        </p:nvSpPr>
        <p:spPr>
          <a:xfrm>
            <a:off x="8301747" y="172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58DD12-982D-1D3A-8809-10850002E3DF}"/>
              </a:ext>
            </a:extLst>
          </p:cNvPr>
          <p:cNvSpPr txBox="1"/>
          <p:nvPr/>
        </p:nvSpPr>
        <p:spPr>
          <a:xfrm>
            <a:off x="8860308" y="17033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9B4E51-2022-59C2-064E-E1C9818D3F2B}"/>
              </a:ext>
            </a:extLst>
          </p:cNvPr>
          <p:cNvSpPr txBox="1"/>
          <p:nvPr/>
        </p:nvSpPr>
        <p:spPr>
          <a:xfrm>
            <a:off x="9418869" y="171512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425633-AB39-3721-CF57-95AD8DA4B09A}"/>
              </a:ext>
            </a:extLst>
          </p:cNvPr>
          <p:cNvSpPr txBox="1"/>
          <p:nvPr/>
        </p:nvSpPr>
        <p:spPr>
          <a:xfrm>
            <a:off x="8860308" y="1703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B269AC-A030-A52B-80D6-2509689D6B80}"/>
              </a:ext>
            </a:extLst>
          </p:cNvPr>
          <p:cNvSpPr txBox="1"/>
          <p:nvPr/>
        </p:nvSpPr>
        <p:spPr>
          <a:xfrm>
            <a:off x="10003786" y="17230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0EBE9F-3639-BA4F-5EB2-88DC174A5B40}"/>
              </a:ext>
            </a:extLst>
          </p:cNvPr>
          <p:cNvSpPr txBox="1"/>
          <p:nvPr/>
        </p:nvSpPr>
        <p:spPr>
          <a:xfrm>
            <a:off x="10568537" y="172455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44BC46-821F-A44E-0977-E3206C1643DD}"/>
              </a:ext>
            </a:extLst>
          </p:cNvPr>
          <p:cNvSpPr txBox="1"/>
          <p:nvPr/>
        </p:nvSpPr>
        <p:spPr>
          <a:xfrm>
            <a:off x="11194651" y="17033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234DFA5-2238-F5E6-DA89-6E7AB0952081}"/>
              </a:ext>
            </a:extLst>
          </p:cNvPr>
          <p:cNvCxnSpPr>
            <a:cxnSpLocks/>
          </p:cNvCxnSpPr>
          <p:nvPr/>
        </p:nvCxnSpPr>
        <p:spPr>
          <a:xfrm flipH="1" flipV="1">
            <a:off x="5867400" y="4745758"/>
            <a:ext cx="1575704" cy="15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5EFD01-9060-69DA-CD45-81212453CD61}"/>
              </a:ext>
            </a:extLst>
          </p:cNvPr>
          <p:cNvSpPr txBox="1"/>
          <p:nvPr/>
        </p:nvSpPr>
        <p:spPr>
          <a:xfrm>
            <a:off x="4506884" y="4545207"/>
            <a:ext cx="1292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Ack = 100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EC109E-099B-33A2-F281-A19FCD6F5090}"/>
              </a:ext>
            </a:extLst>
          </p:cNvPr>
          <p:cNvCxnSpPr>
            <a:cxnSpLocks/>
          </p:cNvCxnSpPr>
          <p:nvPr/>
        </p:nvCxnSpPr>
        <p:spPr>
          <a:xfrm flipH="1" flipV="1">
            <a:off x="2817867" y="4526465"/>
            <a:ext cx="1575704" cy="15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5F397A2-003D-EA3D-8E6F-AB00FA6D4501}"/>
                  </a:ext>
                </a:extLst>
              </p14:cNvPr>
              <p14:cNvContentPartPr/>
              <p14:nvPr/>
            </p14:nvContentPartPr>
            <p14:xfrm>
              <a:off x="223985" y="1604585"/>
              <a:ext cx="248040" cy="310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5F397A2-003D-EA3D-8E6F-AB00FA6D450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7865" y="1598465"/>
                <a:ext cx="260280" cy="322560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C6AC43-5078-0545-CD7A-175FA0364426}"/>
              </a:ext>
            </a:extLst>
          </p:cNvPr>
          <p:cNvCxnSpPr>
            <a:cxnSpLocks/>
          </p:cNvCxnSpPr>
          <p:nvPr/>
        </p:nvCxnSpPr>
        <p:spPr>
          <a:xfrm flipH="1" flipV="1">
            <a:off x="5891871" y="5204741"/>
            <a:ext cx="1575704" cy="15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69A2B8-5854-A504-79EF-54BDDE37DD1A}"/>
              </a:ext>
            </a:extLst>
          </p:cNvPr>
          <p:cNvSpPr txBox="1"/>
          <p:nvPr/>
        </p:nvSpPr>
        <p:spPr>
          <a:xfrm>
            <a:off x="4531355" y="5004190"/>
            <a:ext cx="1292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Ack = 200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DC18B3-5780-E726-8E08-C08D5E87F5F2}"/>
              </a:ext>
            </a:extLst>
          </p:cNvPr>
          <p:cNvCxnSpPr>
            <a:cxnSpLocks/>
          </p:cNvCxnSpPr>
          <p:nvPr/>
        </p:nvCxnSpPr>
        <p:spPr>
          <a:xfrm flipH="1" flipV="1">
            <a:off x="2842338" y="4985448"/>
            <a:ext cx="1575704" cy="15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E04A141-1256-7D0B-DBD6-3407DB6D7958}"/>
                  </a:ext>
                </a:extLst>
              </p14:cNvPr>
              <p14:cNvContentPartPr/>
              <p14:nvPr/>
            </p14:nvContentPartPr>
            <p14:xfrm>
              <a:off x="660305" y="1722665"/>
              <a:ext cx="189000" cy="205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E04A141-1256-7D0B-DBD6-3407DB6D795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4185" y="1716556"/>
                <a:ext cx="201240" cy="217419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875625-D527-EB91-B815-8C7C06586A69}"/>
              </a:ext>
            </a:extLst>
          </p:cNvPr>
          <p:cNvCxnSpPr>
            <a:cxnSpLocks/>
          </p:cNvCxnSpPr>
          <p:nvPr/>
        </p:nvCxnSpPr>
        <p:spPr>
          <a:xfrm flipH="1" flipV="1">
            <a:off x="5891871" y="5589993"/>
            <a:ext cx="1575704" cy="15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2DC48C-55CC-2E99-4AEF-2EDE5287C62E}"/>
              </a:ext>
            </a:extLst>
          </p:cNvPr>
          <p:cNvSpPr txBox="1"/>
          <p:nvPr/>
        </p:nvSpPr>
        <p:spPr>
          <a:xfrm>
            <a:off x="4531355" y="5389442"/>
            <a:ext cx="1292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Ack = 200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3EE895-88AD-5D0F-9D2C-3D2641DFD10E}"/>
              </a:ext>
            </a:extLst>
          </p:cNvPr>
          <p:cNvCxnSpPr>
            <a:cxnSpLocks/>
          </p:cNvCxnSpPr>
          <p:nvPr/>
        </p:nvCxnSpPr>
        <p:spPr>
          <a:xfrm flipH="1" flipV="1">
            <a:off x="2842338" y="5370700"/>
            <a:ext cx="1575704" cy="15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894C51-A39B-93A6-BAED-58229120733C}"/>
              </a:ext>
            </a:extLst>
          </p:cNvPr>
          <p:cNvSpPr txBox="1"/>
          <p:nvPr/>
        </p:nvSpPr>
        <p:spPr>
          <a:xfrm>
            <a:off x="8964147" y="3898404"/>
            <a:ext cx="3208779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Ack 200 is sent again, because that is our highest contiguous sequence number we’ve </a:t>
            </a:r>
            <a:r>
              <a:rPr lang="en-US" dirty="0" err="1"/>
              <a:t>ack’d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441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ACKs</a:t>
            </a:r>
          </a:p>
        </p:txBody>
      </p:sp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D3A74292-1FEC-6ECA-082C-3BA918608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922068"/>
            <a:ext cx="1231036" cy="1231036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DF217EE9-1CB4-9145-E151-44C74CF46E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6900" y="597066"/>
            <a:ext cx="1143000" cy="11430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36AC03-CB02-E5F0-B7F2-721B89DF2236}"/>
              </a:ext>
            </a:extLst>
          </p:cNvPr>
          <p:cNvCxnSpPr>
            <a:cxnSpLocks/>
          </p:cNvCxnSpPr>
          <p:nvPr/>
        </p:nvCxnSpPr>
        <p:spPr>
          <a:xfrm>
            <a:off x="2286000" y="2153104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2C28C29-06C5-CDA5-F6DB-9BB99D4ECA65}"/>
              </a:ext>
            </a:extLst>
          </p:cNvPr>
          <p:cNvSpPr/>
          <p:nvPr/>
        </p:nvSpPr>
        <p:spPr>
          <a:xfrm>
            <a:off x="152400" y="1988868"/>
            <a:ext cx="304800" cy="20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068150-122B-BC74-2887-1B8806F5AA43}"/>
              </a:ext>
            </a:extLst>
          </p:cNvPr>
          <p:cNvSpPr/>
          <p:nvPr/>
        </p:nvSpPr>
        <p:spPr>
          <a:xfrm>
            <a:off x="618506" y="1994260"/>
            <a:ext cx="304800" cy="20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DA2E7A-5B7C-0FFB-7B43-74477224D4BB}"/>
              </a:ext>
            </a:extLst>
          </p:cNvPr>
          <p:cNvSpPr/>
          <p:nvPr/>
        </p:nvSpPr>
        <p:spPr>
          <a:xfrm>
            <a:off x="1085999" y="1980996"/>
            <a:ext cx="304800" cy="20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8F3EAF-1286-C991-52CA-167464924C08}"/>
              </a:ext>
            </a:extLst>
          </p:cNvPr>
          <p:cNvSpPr/>
          <p:nvPr/>
        </p:nvSpPr>
        <p:spPr>
          <a:xfrm>
            <a:off x="1551194" y="1983563"/>
            <a:ext cx="304800" cy="20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5C4C2D-403F-4140-B586-9A18547BA9B2}"/>
              </a:ext>
            </a:extLst>
          </p:cNvPr>
          <p:cNvSpPr txBox="1"/>
          <p:nvPr/>
        </p:nvSpPr>
        <p:spPr>
          <a:xfrm>
            <a:off x="4420700" y="1988868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0</a:t>
            </a:r>
          </a:p>
          <a:p>
            <a:r>
              <a:rPr lang="en-US" dirty="0"/>
              <a:t>Len = 100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8FC862-043E-F6AB-2D98-EC61A6261E49}"/>
              </a:ext>
            </a:extLst>
          </p:cNvPr>
          <p:cNvCxnSpPr>
            <a:cxnSpLocks/>
          </p:cNvCxnSpPr>
          <p:nvPr/>
        </p:nvCxnSpPr>
        <p:spPr>
          <a:xfrm>
            <a:off x="5917909" y="2286000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0F7899-ACDA-BFDB-1470-2DC9E78CFBE5}"/>
              </a:ext>
            </a:extLst>
          </p:cNvPr>
          <p:cNvCxnSpPr>
            <a:cxnSpLocks/>
          </p:cNvCxnSpPr>
          <p:nvPr/>
        </p:nvCxnSpPr>
        <p:spPr>
          <a:xfrm>
            <a:off x="2361100" y="2792219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886A024-FB4E-773D-BFED-B7974D85E445}"/>
              </a:ext>
            </a:extLst>
          </p:cNvPr>
          <p:cNvSpPr txBox="1"/>
          <p:nvPr/>
        </p:nvSpPr>
        <p:spPr>
          <a:xfrm>
            <a:off x="4495800" y="2627983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100</a:t>
            </a:r>
          </a:p>
          <a:p>
            <a:r>
              <a:rPr lang="en-US" dirty="0"/>
              <a:t>Len = 100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A31783-42C1-8E6A-76CB-DCD359550608}"/>
              </a:ext>
            </a:extLst>
          </p:cNvPr>
          <p:cNvCxnSpPr>
            <a:cxnSpLocks/>
          </p:cNvCxnSpPr>
          <p:nvPr/>
        </p:nvCxnSpPr>
        <p:spPr>
          <a:xfrm>
            <a:off x="5993009" y="2925115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6721E4-895E-319D-A57A-9534122E8166}"/>
              </a:ext>
            </a:extLst>
          </p:cNvPr>
          <p:cNvCxnSpPr>
            <a:cxnSpLocks/>
          </p:cNvCxnSpPr>
          <p:nvPr/>
        </p:nvCxnSpPr>
        <p:spPr>
          <a:xfrm>
            <a:off x="2437300" y="3364452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0797FCE-21B0-CC1C-5708-B0C26D062687}"/>
              </a:ext>
            </a:extLst>
          </p:cNvPr>
          <p:cNvSpPr txBox="1"/>
          <p:nvPr/>
        </p:nvSpPr>
        <p:spPr>
          <a:xfrm>
            <a:off x="4572000" y="320021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200</a:t>
            </a:r>
          </a:p>
          <a:p>
            <a:r>
              <a:rPr lang="en-US" dirty="0"/>
              <a:t>Len = 100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80F03D-8516-C267-C9C8-51DE995ABC0B}"/>
              </a:ext>
            </a:extLst>
          </p:cNvPr>
          <p:cNvCxnSpPr>
            <a:cxnSpLocks/>
          </p:cNvCxnSpPr>
          <p:nvPr/>
        </p:nvCxnSpPr>
        <p:spPr>
          <a:xfrm>
            <a:off x="6069209" y="3497348"/>
            <a:ext cx="712591" cy="6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9AE9B64-8C4F-E70D-9F97-7EFE986F13AC}"/>
              </a:ext>
            </a:extLst>
          </p:cNvPr>
          <p:cNvCxnSpPr>
            <a:cxnSpLocks/>
          </p:cNvCxnSpPr>
          <p:nvPr/>
        </p:nvCxnSpPr>
        <p:spPr>
          <a:xfrm>
            <a:off x="2410976" y="4039738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9705BB7-870A-4B78-6F84-04107096A679}"/>
              </a:ext>
            </a:extLst>
          </p:cNvPr>
          <p:cNvSpPr txBox="1"/>
          <p:nvPr/>
        </p:nvSpPr>
        <p:spPr>
          <a:xfrm>
            <a:off x="4545676" y="3875502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300</a:t>
            </a:r>
          </a:p>
          <a:p>
            <a:r>
              <a:rPr lang="en-US" dirty="0"/>
              <a:t>Len = 100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8B2B2B-6F52-02D3-D18B-C03E561AAD6E}"/>
              </a:ext>
            </a:extLst>
          </p:cNvPr>
          <p:cNvCxnSpPr>
            <a:cxnSpLocks/>
          </p:cNvCxnSpPr>
          <p:nvPr/>
        </p:nvCxnSpPr>
        <p:spPr>
          <a:xfrm>
            <a:off x="6042885" y="4172634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208F49E-93F6-A0D7-4BBE-55051663430B}"/>
              </a:ext>
            </a:extLst>
          </p:cNvPr>
          <p:cNvGrpSpPr/>
          <p:nvPr/>
        </p:nvGrpSpPr>
        <p:grpSpPr>
          <a:xfrm>
            <a:off x="6944825" y="3343745"/>
            <a:ext cx="399240" cy="385920"/>
            <a:chOff x="6944825" y="3343745"/>
            <a:chExt cx="399240" cy="38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4EA3F01-0384-9E17-BE12-E92FAF4AD0C1}"/>
                    </a:ext>
                  </a:extLst>
                </p14:cNvPr>
                <p14:cNvContentPartPr/>
                <p14:nvPr/>
              </p14:nvContentPartPr>
              <p14:xfrm>
                <a:off x="6973985" y="3345545"/>
                <a:ext cx="299160" cy="38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4EA3F01-0384-9E17-BE12-E92FAF4AD0C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67865" y="3339425"/>
                  <a:ext cx="3114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2121F5A-372C-FFB4-0CAC-0054FB9D838A}"/>
                    </a:ext>
                  </a:extLst>
                </p14:cNvPr>
                <p14:cNvContentPartPr/>
                <p14:nvPr/>
              </p14:nvContentPartPr>
              <p14:xfrm>
                <a:off x="6944825" y="3343745"/>
                <a:ext cx="399240" cy="368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2121F5A-372C-FFB4-0CAC-0054FB9D838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38705" y="3337625"/>
                  <a:ext cx="411480" cy="380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96DE709-3B22-18DF-CB97-009D88248907}"/>
              </a:ext>
            </a:extLst>
          </p:cNvPr>
          <p:cNvSpPr txBox="1"/>
          <p:nvPr/>
        </p:nvSpPr>
        <p:spPr>
          <a:xfrm>
            <a:off x="7522190" y="32767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(pipelining)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6E831298-4F3E-4B66-0C05-48FBAC950C50}"/>
              </a:ext>
            </a:extLst>
          </p:cNvPr>
          <p:cNvGraphicFramePr>
            <a:graphicFrameLocks noGrp="1"/>
          </p:cNvGraphicFramePr>
          <p:nvPr/>
        </p:nvGraphicFramePr>
        <p:xfrm>
          <a:off x="8458200" y="2053060"/>
          <a:ext cx="34543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733">
                  <a:extLst>
                    <a:ext uri="{9D8B030D-6E8A-4147-A177-3AD203B41FA5}">
                      <a16:colId xmlns:a16="http://schemas.microsoft.com/office/drawing/2014/main" val="150616776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687512425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16570300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576578011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227251101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413629947"/>
                    </a:ext>
                  </a:extLst>
                </a:gridCol>
              </a:tblGrid>
              <a:tr h="318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19100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EC0313B5-746D-4935-DB8E-076D9B276200}"/>
              </a:ext>
            </a:extLst>
          </p:cNvPr>
          <p:cNvSpPr txBox="1"/>
          <p:nvPr/>
        </p:nvSpPr>
        <p:spPr>
          <a:xfrm>
            <a:off x="8301747" y="172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58DD12-982D-1D3A-8809-10850002E3DF}"/>
              </a:ext>
            </a:extLst>
          </p:cNvPr>
          <p:cNvSpPr txBox="1"/>
          <p:nvPr/>
        </p:nvSpPr>
        <p:spPr>
          <a:xfrm>
            <a:off x="8860308" y="17033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9B4E51-2022-59C2-064E-E1C9818D3F2B}"/>
              </a:ext>
            </a:extLst>
          </p:cNvPr>
          <p:cNvSpPr txBox="1"/>
          <p:nvPr/>
        </p:nvSpPr>
        <p:spPr>
          <a:xfrm>
            <a:off x="9418869" y="171512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425633-AB39-3721-CF57-95AD8DA4B09A}"/>
              </a:ext>
            </a:extLst>
          </p:cNvPr>
          <p:cNvSpPr txBox="1"/>
          <p:nvPr/>
        </p:nvSpPr>
        <p:spPr>
          <a:xfrm>
            <a:off x="8860308" y="1703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B269AC-A030-A52B-80D6-2509689D6B80}"/>
              </a:ext>
            </a:extLst>
          </p:cNvPr>
          <p:cNvSpPr txBox="1"/>
          <p:nvPr/>
        </p:nvSpPr>
        <p:spPr>
          <a:xfrm>
            <a:off x="10003786" y="17230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0EBE9F-3639-BA4F-5EB2-88DC174A5B40}"/>
              </a:ext>
            </a:extLst>
          </p:cNvPr>
          <p:cNvSpPr txBox="1"/>
          <p:nvPr/>
        </p:nvSpPr>
        <p:spPr>
          <a:xfrm>
            <a:off x="10568537" y="172455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44BC46-821F-A44E-0977-E3206C1643DD}"/>
              </a:ext>
            </a:extLst>
          </p:cNvPr>
          <p:cNvSpPr txBox="1"/>
          <p:nvPr/>
        </p:nvSpPr>
        <p:spPr>
          <a:xfrm>
            <a:off x="11194651" y="17033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234DFA5-2238-F5E6-DA89-6E7AB0952081}"/>
              </a:ext>
            </a:extLst>
          </p:cNvPr>
          <p:cNvCxnSpPr>
            <a:cxnSpLocks/>
          </p:cNvCxnSpPr>
          <p:nvPr/>
        </p:nvCxnSpPr>
        <p:spPr>
          <a:xfrm flipH="1" flipV="1">
            <a:off x="5867400" y="4745758"/>
            <a:ext cx="1575704" cy="15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5EFD01-9060-69DA-CD45-81212453CD61}"/>
              </a:ext>
            </a:extLst>
          </p:cNvPr>
          <p:cNvSpPr txBox="1"/>
          <p:nvPr/>
        </p:nvSpPr>
        <p:spPr>
          <a:xfrm>
            <a:off x="4506884" y="4545207"/>
            <a:ext cx="1292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Ack = 100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EC109E-099B-33A2-F281-A19FCD6F5090}"/>
              </a:ext>
            </a:extLst>
          </p:cNvPr>
          <p:cNvCxnSpPr>
            <a:cxnSpLocks/>
          </p:cNvCxnSpPr>
          <p:nvPr/>
        </p:nvCxnSpPr>
        <p:spPr>
          <a:xfrm flipH="1" flipV="1">
            <a:off x="2817867" y="4526465"/>
            <a:ext cx="1575704" cy="15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5F397A2-003D-EA3D-8E6F-AB00FA6D4501}"/>
                  </a:ext>
                </a:extLst>
              </p14:cNvPr>
              <p14:cNvContentPartPr/>
              <p14:nvPr/>
            </p14:nvContentPartPr>
            <p14:xfrm>
              <a:off x="223985" y="1604585"/>
              <a:ext cx="248040" cy="310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5F397A2-003D-EA3D-8E6F-AB00FA6D450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7865" y="1598465"/>
                <a:ext cx="260280" cy="322560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C6AC43-5078-0545-CD7A-175FA0364426}"/>
              </a:ext>
            </a:extLst>
          </p:cNvPr>
          <p:cNvCxnSpPr>
            <a:cxnSpLocks/>
          </p:cNvCxnSpPr>
          <p:nvPr/>
        </p:nvCxnSpPr>
        <p:spPr>
          <a:xfrm flipH="1" flipV="1">
            <a:off x="5891871" y="5204741"/>
            <a:ext cx="1575704" cy="15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69A2B8-5854-A504-79EF-54BDDE37DD1A}"/>
              </a:ext>
            </a:extLst>
          </p:cNvPr>
          <p:cNvSpPr txBox="1"/>
          <p:nvPr/>
        </p:nvSpPr>
        <p:spPr>
          <a:xfrm>
            <a:off x="4531355" y="5004190"/>
            <a:ext cx="1292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Ack = 200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DC18B3-5780-E726-8E08-C08D5E87F5F2}"/>
              </a:ext>
            </a:extLst>
          </p:cNvPr>
          <p:cNvCxnSpPr>
            <a:cxnSpLocks/>
          </p:cNvCxnSpPr>
          <p:nvPr/>
        </p:nvCxnSpPr>
        <p:spPr>
          <a:xfrm flipH="1" flipV="1">
            <a:off x="2842338" y="4985448"/>
            <a:ext cx="1575704" cy="15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E04A141-1256-7D0B-DBD6-3407DB6D7958}"/>
                  </a:ext>
                </a:extLst>
              </p14:cNvPr>
              <p14:cNvContentPartPr/>
              <p14:nvPr/>
            </p14:nvContentPartPr>
            <p14:xfrm>
              <a:off x="660305" y="1722665"/>
              <a:ext cx="189000" cy="205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E04A141-1256-7D0B-DBD6-3407DB6D795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4185" y="1716556"/>
                <a:ext cx="201240" cy="217419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875625-D527-EB91-B815-8C7C06586A69}"/>
              </a:ext>
            </a:extLst>
          </p:cNvPr>
          <p:cNvCxnSpPr>
            <a:cxnSpLocks/>
          </p:cNvCxnSpPr>
          <p:nvPr/>
        </p:nvCxnSpPr>
        <p:spPr>
          <a:xfrm flipH="1" flipV="1">
            <a:off x="5891871" y="5589993"/>
            <a:ext cx="1575704" cy="15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2DC48C-55CC-2E99-4AEF-2EDE5287C62E}"/>
              </a:ext>
            </a:extLst>
          </p:cNvPr>
          <p:cNvSpPr txBox="1"/>
          <p:nvPr/>
        </p:nvSpPr>
        <p:spPr>
          <a:xfrm>
            <a:off x="4531355" y="5389442"/>
            <a:ext cx="1292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Ack = 200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3EE895-88AD-5D0F-9D2C-3D2641DFD10E}"/>
              </a:ext>
            </a:extLst>
          </p:cNvPr>
          <p:cNvCxnSpPr>
            <a:cxnSpLocks/>
          </p:cNvCxnSpPr>
          <p:nvPr/>
        </p:nvCxnSpPr>
        <p:spPr>
          <a:xfrm flipH="1" flipV="1">
            <a:off x="2842338" y="5370700"/>
            <a:ext cx="1575704" cy="15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894C51-A39B-93A6-BAED-58229120733C}"/>
              </a:ext>
            </a:extLst>
          </p:cNvPr>
          <p:cNvSpPr txBox="1"/>
          <p:nvPr/>
        </p:nvSpPr>
        <p:spPr>
          <a:xfrm>
            <a:off x="8964147" y="3898404"/>
            <a:ext cx="3208779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Ack 200 is sent again, because that is our highest contiguous sequence number we’ve </a:t>
            </a:r>
            <a:r>
              <a:rPr lang="en-US" dirty="0" err="1"/>
              <a:t>ack’d</a:t>
            </a:r>
            <a:r>
              <a:rPr lang="en-US" dirty="0"/>
              <a:t>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AD8814-4A1D-3071-82F9-3E536A2123A5}"/>
              </a:ext>
            </a:extLst>
          </p:cNvPr>
          <p:cNvCxnSpPr>
            <a:cxnSpLocks/>
          </p:cNvCxnSpPr>
          <p:nvPr/>
        </p:nvCxnSpPr>
        <p:spPr>
          <a:xfrm>
            <a:off x="2490052" y="5936144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91C8184-BE62-B26D-3690-6723BD06AC1C}"/>
              </a:ext>
            </a:extLst>
          </p:cNvPr>
          <p:cNvSpPr txBox="1"/>
          <p:nvPr/>
        </p:nvSpPr>
        <p:spPr>
          <a:xfrm>
            <a:off x="4624752" y="5771908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200</a:t>
            </a:r>
          </a:p>
          <a:p>
            <a:r>
              <a:rPr lang="en-US" dirty="0"/>
              <a:t>Len = 100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AF9DCD2-C72E-D97F-7E99-132B997A8128}"/>
              </a:ext>
            </a:extLst>
          </p:cNvPr>
          <p:cNvCxnSpPr>
            <a:cxnSpLocks/>
          </p:cNvCxnSpPr>
          <p:nvPr/>
        </p:nvCxnSpPr>
        <p:spPr>
          <a:xfrm>
            <a:off x="6096000" y="6144204"/>
            <a:ext cx="1879309" cy="10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478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ACKs</a:t>
            </a:r>
          </a:p>
        </p:txBody>
      </p:sp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D3A74292-1FEC-6ECA-082C-3BA918608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922068"/>
            <a:ext cx="1231036" cy="1231036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DF217EE9-1CB4-9145-E151-44C74CF46E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6900" y="597066"/>
            <a:ext cx="1143000" cy="11430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36AC03-CB02-E5F0-B7F2-721B89DF2236}"/>
              </a:ext>
            </a:extLst>
          </p:cNvPr>
          <p:cNvCxnSpPr>
            <a:cxnSpLocks/>
          </p:cNvCxnSpPr>
          <p:nvPr/>
        </p:nvCxnSpPr>
        <p:spPr>
          <a:xfrm>
            <a:off x="2286000" y="2153104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2C28C29-06C5-CDA5-F6DB-9BB99D4ECA65}"/>
              </a:ext>
            </a:extLst>
          </p:cNvPr>
          <p:cNvSpPr/>
          <p:nvPr/>
        </p:nvSpPr>
        <p:spPr>
          <a:xfrm>
            <a:off x="152400" y="1988868"/>
            <a:ext cx="304800" cy="20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068150-122B-BC74-2887-1B8806F5AA43}"/>
              </a:ext>
            </a:extLst>
          </p:cNvPr>
          <p:cNvSpPr/>
          <p:nvPr/>
        </p:nvSpPr>
        <p:spPr>
          <a:xfrm>
            <a:off x="618506" y="1994260"/>
            <a:ext cx="304800" cy="20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DA2E7A-5B7C-0FFB-7B43-74477224D4BB}"/>
              </a:ext>
            </a:extLst>
          </p:cNvPr>
          <p:cNvSpPr/>
          <p:nvPr/>
        </p:nvSpPr>
        <p:spPr>
          <a:xfrm>
            <a:off x="1085999" y="1980996"/>
            <a:ext cx="304800" cy="20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8F3EAF-1286-C991-52CA-167464924C08}"/>
              </a:ext>
            </a:extLst>
          </p:cNvPr>
          <p:cNvSpPr/>
          <p:nvPr/>
        </p:nvSpPr>
        <p:spPr>
          <a:xfrm>
            <a:off x="1551194" y="1983563"/>
            <a:ext cx="304800" cy="20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5C4C2D-403F-4140-B586-9A18547BA9B2}"/>
              </a:ext>
            </a:extLst>
          </p:cNvPr>
          <p:cNvSpPr txBox="1"/>
          <p:nvPr/>
        </p:nvSpPr>
        <p:spPr>
          <a:xfrm>
            <a:off x="4420700" y="1988868"/>
            <a:ext cx="1217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0</a:t>
            </a:r>
          </a:p>
          <a:p>
            <a:r>
              <a:rPr lang="en-US" dirty="0"/>
              <a:t>Len = 100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8FC862-043E-F6AB-2D98-EC61A6261E49}"/>
              </a:ext>
            </a:extLst>
          </p:cNvPr>
          <p:cNvCxnSpPr>
            <a:cxnSpLocks/>
          </p:cNvCxnSpPr>
          <p:nvPr/>
        </p:nvCxnSpPr>
        <p:spPr>
          <a:xfrm>
            <a:off x="5917909" y="2286000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0F7899-ACDA-BFDB-1470-2DC9E78CFBE5}"/>
              </a:ext>
            </a:extLst>
          </p:cNvPr>
          <p:cNvCxnSpPr>
            <a:cxnSpLocks/>
          </p:cNvCxnSpPr>
          <p:nvPr/>
        </p:nvCxnSpPr>
        <p:spPr>
          <a:xfrm>
            <a:off x="2361100" y="2792219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886A024-FB4E-773D-BFED-B7974D85E445}"/>
              </a:ext>
            </a:extLst>
          </p:cNvPr>
          <p:cNvSpPr txBox="1"/>
          <p:nvPr/>
        </p:nvSpPr>
        <p:spPr>
          <a:xfrm>
            <a:off x="4495800" y="2627983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100</a:t>
            </a:r>
          </a:p>
          <a:p>
            <a:r>
              <a:rPr lang="en-US" dirty="0"/>
              <a:t>Len = 100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A31783-42C1-8E6A-76CB-DCD359550608}"/>
              </a:ext>
            </a:extLst>
          </p:cNvPr>
          <p:cNvCxnSpPr>
            <a:cxnSpLocks/>
          </p:cNvCxnSpPr>
          <p:nvPr/>
        </p:nvCxnSpPr>
        <p:spPr>
          <a:xfrm>
            <a:off x="5993009" y="2925115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6721E4-895E-319D-A57A-9534122E8166}"/>
              </a:ext>
            </a:extLst>
          </p:cNvPr>
          <p:cNvCxnSpPr>
            <a:cxnSpLocks/>
          </p:cNvCxnSpPr>
          <p:nvPr/>
        </p:nvCxnSpPr>
        <p:spPr>
          <a:xfrm>
            <a:off x="2437300" y="3364452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0797FCE-21B0-CC1C-5708-B0C26D062687}"/>
              </a:ext>
            </a:extLst>
          </p:cNvPr>
          <p:cNvSpPr txBox="1"/>
          <p:nvPr/>
        </p:nvSpPr>
        <p:spPr>
          <a:xfrm>
            <a:off x="4572000" y="320021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200</a:t>
            </a:r>
          </a:p>
          <a:p>
            <a:r>
              <a:rPr lang="en-US" dirty="0"/>
              <a:t>Len = 100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80F03D-8516-C267-C9C8-51DE995ABC0B}"/>
              </a:ext>
            </a:extLst>
          </p:cNvPr>
          <p:cNvCxnSpPr>
            <a:cxnSpLocks/>
          </p:cNvCxnSpPr>
          <p:nvPr/>
        </p:nvCxnSpPr>
        <p:spPr>
          <a:xfrm>
            <a:off x="6069209" y="3497348"/>
            <a:ext cx="712591" cy="6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9AE9B64-8C4F-E70D-9F97-7EFE986F13AC}"/>
              </a:ext>
            </a:extLst>
          </p:cNvPr>
          <p:cNvCxnSpPr>
            <a:cxnSpLocks/>
          </p:cNvCxnSpPr>
          <p:nvPr/>
        </p:nvCxnSpPr>
        <p:spPr>
          <a:xfrm>
            <a:off x="2410976" y="4039738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9705BB7-870A-4B78-6F84-04107096A679}"/>
              </a:ext>
            </a:extLst>
          </p:cNvPr>
          <p:cNvSpPr txBox="1"/>
          <p:nvPr/>
        </p:nvSpPr>
        <p:spPr>
          <a:xfrm>
            <a:off x="4545676" y="3875502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300</a:t>
            </a:r>
          </a:p>
          <a:p>
            <a:r>
              <a:rPr lang="en-US" dirty="0"/>
              <a:t>Len = 100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8B2B2B-6F52-02D3-D18B-C03E561AAD6E}"/>
              </a:ext>
            </a:extLst>
          </p:cNvPr>
          <p:cNvCxnSpPr>
            <a:cxnSpLocks/>
          </p:cNvCxnSpPr>
          <p:nvPr/>
        </p:nvCxnSpPr>
        <p:spPr>
          <a:xfrm>
            <a:off x="6042885" y="4172634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208F49E-93F6-A0D7-4BBE-55051663430B}"/>
              </a:ext>
            </a:extLst>
          </p:cNvPr>
          <p:cNvGrpSpPr/>
          <p:nvPr/>
        </p:nvGrpSpPr>
        <p:grpSpPr>
          <a:xfrm>
            <a:off x="6944825" y="3343745"/>
            <a:ext cx="399240" cy="385920"/>
            <a:chOff x="6944825" y="3343745"/>
            <a:chExt cx="399240" cy="38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4EA3F01-0384-9E17-BE12-E92FAF4AD0C1}"/>
                    </a:ext>
                  </a:extLst>
                </p14:cNvPr>
                <p14:cNvContentPartPr/>
                <p14:nvPr/>
              </p14:nvContentPartPr>
              <p14:xfrm>
                <a:off x="6973985" y="3345545"/>
                <a:ext cx="299160" cy="38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4EA3F01-0384-9E17-BE12-E92FAF4AD0C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67865" y="3339425"/>
                  <a:ext cx="3114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2121F5A-372C-FFB4-0CAC-0054FB9D838A}"/>
                    </a:ext>
                  </a:extLst>
                </p14:cNvPr>
                <p14:cNvContentPartPr/>
                <p14:nvPr/>
              </p14:nvContentPartPr>
              <p14:xfrm>
                <a:off x="6944825" y="3343745"/>
                <a:ext cx="399240" cy="368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2121F5A-372C-FFB4-0CAC-0054FB9D838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38705" y="3337625"/>
                  <a:ext cx="411480" cy="380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96DE709-3B22-18DF-CB97-009D88248907}"/>
              </a:ext>
            </a:extLst>
          </p:cNvPr>
          <p:cNvSpPr txBox="1"/>
          <p:nvPr/>
        </p:nvSpPr>
        <p:spPr>
          <a:xfrm>
            <a:off x="7522190" y="32767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(pipelining)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6E831298-4F3E-4B66-0C05-48FBAC950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634417"/>
              </p:ext>
            </p:extLst>
          </p:nvPr>
        </p:nvGraphicFramePr>
        <p:xfrm>
          <a:off x="8458200" y="2053060"/>
          <a:ext cx="345439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733">
                  <a:extLst>
                    <a:ext uri="{9D8B030D-6E8A-4147-A177-3AD203B41FA5}">
                      <a16:colId xmlns:a16="http://schemas.microsoft.com/office/drawing/2014/main" val="150616776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687512425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16570300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576578011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227251101"/>
                    </a:ext>
                  </a:extLst>
                </a:gridCol>
                <a:gridCol w="575733">
                  <a:extLst>
                    <a:ext uri="{9D8B030D-6E8A-4147-A177-3AD203B41FA5}">
                      <a16:colId xmlns:a16="http://schemas.microsoft.com/office/drawing/2014/main" val="3413629947"/>
                    </a:ext>
                  </a:extLst>
                </a:gridCol>
              </a:tblGrid>
              <a:tr h="31881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191000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EC0313B5-746D-4935-DB8E-076D9B276200}"/>
              </a:ext>
            </a:extLst>
          </p:cNvPr>
          <p:cNvSpPr txBox="1"/>
          <p:nvPr/>
        </p:nvSpPr>
        <p:spPr>
          <a:xfrm>
            <a:off x="8301747" y="1723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58DD12-982D-1D3A-8809-10850002E3DF}"/>
              </a:ext>
            </a:extLst>
          </p:cNvPr>
          <p:cNvSpPr txBox="1"/>
          <p:nvPr/>
        </p:nvSpPr>
        <p:spPr>
          <a:xfrm>
            <a:off x="8860308" y="17033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9B4E51-2022-59C2-064E-E1C9818D3F2B}"/>
              </a:ext>
            </a:extLst>
          </p:cNvPr>
          <p:cNvSpPr txBox="1"/>
          <p:nvPr/>
        </p:nvSpPr>
        <p:spPr>
          <a:xfrm>
            <a:off x="9418869" y="171512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425633-AB39-3721-CF57-95AD8DA4B09A}"/>
              </a:ext>
            </a:extLst>
          </p:cNvPr>
          <p:cNvSpPr txBox="1"/>
          <p:nvPr/>
        </p:nvSpPr>
        <p:spPr>
          <a:xfrm>
            <a:off x="8860308" y="1703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B269AC-A030-A52B-80D6-2509689D6B80}"/>
              </a:ext>
            </a:extLst>
          </p:cNvPr>
          <p:cNvSpPr txBox="1"/>
          <p:nvPr/>
        </p:nvSpPr>
        <p:spPr>
          <a:xfrm>
            <a:off x="10003786" y="17230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0EBE9F-3639-BA4F-5EB2-88DC174A5B40}"/>
              </a:ext>
            </a:extLst>
          </p:cNvPr>
          <p:cNvSpPr txBox="1"/>
          <p:nvPr/>
        </p:nvSpPr>
        <p:spPr>
          <a:xfrm>
            <a:off x="10568537" y="172455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44BC46-821F-A44E-0977-E3206C1643DD}"/>
              </a:ext>
            </a:extLst>
          </p:cNvPr>
          <p:cNvSpPr txBox="1"/>
          <p:nvPr/>
        </p:nvSpPr>
        <p:spPr>
          <a:xfrm>
            <a:off x="11194651" y="17033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234DFA5-2238-F5E6-DA89-6E7AB0952081}"/>
              </a:ext>
            </a:extLst>
          </p:cNvPr>
          <p:cNvCxnSpPr>
            <a:cxnSpLocks/>
          </p:cNvCxnSpPr>
          <p:nvPr/>
        </p:nvCxnSpPr>
        <p:spPr>
          <a:xfrm flipH="1" flipV="1">
            <a:off x="5867400" y="4745758"/>
            <a:ext cx="1575704" cy="15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5EFD01-9060-69DA-CD45-81212453CD61}"/>
              </a:ext>
            </a:extLst>
          </p:cNvPr>
          <p:cNvSpPr txBox="1"/>
          <p:nvPr/>
        </p:nvSpPr>
        <p:spPr>
          <a:xfrm>
            <a:off x="4506884" y="4545207"/>
            <a:ext cx="1292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Ack = 100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EC109E-099B-33A2-F281-A19FCD6F5090}"/>
              </a:ext>
            </a:extLst>
          </p:cNvPr>
          <p:cNvCxnSpPr>
            <a:cxnSpLocks/>
          </p:cNvCxnSpPr>
          <p:nvPr/>
        </p:nvCxnSpPr>
        <p:spPr>
          <a:xfrm flipH="1" flipV="1">
            <a:off x="2817867" y="4526465"/>
            <a:ext cx="1575704" cy="15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5F397A2-003D-EA3D-8E6F-AB00FA6D4501}"/>
                  </a:ext>
                </a:extLst>
              </p14:cNvPr>
              <p14:cNvContentPartPr/>
              <p14:nvPr/>
            </p14:nvContentPartPr>
            <p14:xfrm>
              <a:off x="223985" y="1604585"/>
              <a:ext cx="248040" cy="310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5F397A2-003D-EA3D-8E6F-AB00FA6D450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7865" y="1598465"/>
                <a:ext cx="260280" cy="322560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C6AC43-5078-0545-CD7A-175FA0364426}"/>
              </a:ext>
            </a:extLst>
          </p:cNvPr>
          <p:cNvCxnSpPr>
            <a:cxnSpLocks/>
          </p:cNvCxnSpPr>
          <p:nvPr/>
        </p:nvCxnSpPr>
        <p:spPr>
          <a:xfrm flipH="1" flipV="1">
            <a:off x="5891871" y="5204741"/>
            <a:ext cx="1575704" cy="15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69A2B8-5854-A504-79EF-54BDDE37DD1A}"/>
              </a:ext>
            </a:extLst>
          </p:cNvPr>
          <p:cNvSpPr txBox="1"/>
          <p:nvPr/>
        </p:nvSpPr>
        <p:spPr>
          <a:xfrm>
            <a:off x="4531355" y="5004190"/>
            <a:ext cx="1292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Ack = 200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DC18B3-5780-E726-8E08-C08D5E87F5F2}"/>
              </a:ext>
            </a:extLst>
          </p:cNvPr>
          <p:cNvCxnSpPr>
            <a:cxnSpLocks/>
          </p:cNvCxnSpPr>
          <p:nvPr/>
        </p:nvCxnSpPr>
        <p:spPr>
          <a:xfrm flipH="1" flipV="1">
            <a:off x="2842338" y="4985448"/>
            <a:ext cx="1575704" cy="15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E04A141-1256-7D0B-DBD6-3407DB6D7958}"/>
                  </a:ext>
                </a:extLst>
              </p14:cNvPr>
              <p14:cNvContentPartPr/>
              <p14:nvPr/>
            </p14:nvContentPartPr>
            <p14:xfrm>
              <a:off x="660305" y="1722665"/>
              <a:ext cx="189000" cy="205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E04A141-1256-7D0B-DBD6-3407DB6D795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4185" y="1716556"/>
                <a:ext cx="201240" cy="217419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875625-D527-EB91-B815-8C7C06586A69}"/>
              </a:ext>
            </a:extLst>
          </p:cNvPr>
          <p:cNvCxnSpPr>
            <a:cxnSpLocks/>
          </p:cNvCxnSpPr>
          <p:nvPr/>
        </p:nvCxnSpPr>
        <p:spPr>
          <a:xfrm flipH="1" flipV="1">
            <a:off x="5891871" y="5589993"/>
            <a:ext cx="1575704" cy="15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2DC48C-55CC-2E99-4AEF-2EDE5287C62E}"/>
              </a:ext>
            </a:extLst>
          </p:cNvPr>
          <p:cNvSpPr txBox="1"/>
          <p:nvPr/>
        </p:nvSpPr>
        <p:spPr>
          <a:xfrm>
            <a:off x="4531355" y="5389442"/>
            <a:ext cx="1292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Ack = 200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3EE895-88AD-5D0F-9D2C-3D2641DFD10E}"/>
              </a:ext>
            </a:extLst>
          </p:cNvPr>
          <p:cNvCxnSpPr>
            <a:cxnSpLocks/>
          </p:cNvCxnSpPr>
          <p:nvPr/>
        </p:nvCxnSpPr>
        <p:spPr>
          <a:xfrm flipH="1" flipV="1">
            <a:off x="2842338" y="5370700"/>
            <a:ext cx="1575704" cy="15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894C51-A39B-93A6-BAED-58229120733C}"/>
              </a:ext>
            </a:extLst>
          </p:cNvPr>
          <p:cNvSpPr txBox="1"/>
          <p:nvPr/>
        </p:nvSpPr>
        <p:spPr>
          <a:xfrm>
            <a:off x="8964147" y="3898404"/>
            <a:ext cx="3208779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Ack 200 is sent again, because that is our highest contiguous sequence number we’ve </a:t>
            </a:r>
            <a:r>
              <a:rPr lang="en-US" dirty="0" err="1"/>
              <a:t>ack’d</a:t>
            </a:r>
            <a:r>
              <a:rPr lang="en-US" dirty="0"/>
              <a:t>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AD8814-4A1D-3071-82F9-3E536A2123A5}"/>
              </a:ext>
            </a:extLst>
          </p:cNvPr>
          <p:cNvCxnSpPr>
            <a:cxnSpLocks/>
          </p:cNvCxnSpPr>
          <p:nvPr/>
        </p:nvCxnSpPr>
        <p:spPr>
          <a:xfrm>
            <a:off x="2490052" y="5936144"/>
            <a:ext cx="2057400" cy="13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91C8184-BE62-B26D-3690-6723BD06AC1C}"/>
              </a:ext>
            </a:extLst>
          </p:cNvPr>
          <p:cNvSpPr txBox="1"/>
          <p:nvPr/>
        </p:nvSpPr>
        <p:spPr>
          <a:xfrm>
            <a:off x="4624752" y="5771908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= 200</a:t>
            </a:r>
          </a:p>
          <a:p>
            <a:r>
              <a:rPr lang="en-US" dirty="0"/>
              <a:t>Len = 100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AF9DCD2-C72E-D97F-7E99-132B997A8128}"/>
              </a:ext>
            </a:extLst>
          </p:cNvPr>
          <p:cNvCxnSpPr>
            <a:cxnSpLocks/>
          </p:cNvCxnSpPr>
          <p:nvPr/>
        </p:nvCxnSpPr>
        <p:spPr>
          <a:xfrm>
            <a:off x="6096000" y="6144204"/>
            <a:ext cx="1879309" cy="10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2BFE24-3420-CCF6-092F-15AB1B3A4C68}"/>
              </a:ext>
            </a:extLst>
          </p:cNvPr>
          <p:cNvCxnSpPr>
            <a:cxnSpLocks/>
          </p:cNvCxnSpPr>
          <p:nvPr/>
        </p:nvCxnSpPr>
        <p:spPr>
          <a:xfrm flipH="1" flipV="1">
            <a:off x="5946486" y="6537398"/>
            <a:ext cx="1575704" cy="15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BC94D7-671B-13FA-976F-DECB655139F3}"/>
              </a:ext>
            </a:extLst>
          </p:cNvPr>
          <p:cNvSpPr txBox="1"/>
          <p:nvPr/>
        </p:nvSpPr>
        <p:spPr>
          <a:xfrm>
            <a:off x="4585970" y="6336847"/>
            <a:ext cx="1292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Ack = 300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C0D33B1-7A00-A3E9-AF1F-79C6AE42570F}"/>
              </a:ext>
            </a:extLst>
          </p:cNvPr>
          <p:cNvCxnSpPr>
            <a:cxnSpLocks/>
          </p:cNvCxnSpPr>
          <p:nvPr/>
        </p:nvCxnSpPr>
        <p:spPr>
          <a:xfrm flipH="1" flipV="1">
            <a:off x="2896953" y="6318105"/>
            <a:ext cx="1575704" cy="15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94DF07F-F52E-30E7-2BED-27DE11E40DC7}"/>
              </a:ext>
            </a:extLst>
          </p:cNvPr>
          <p:cNvCxnSpPr>
            <a:cxnSpLocks/>
          </p:cNvCxnSpPr>
          <p:nvPr/>
        </p:nvCxnSpPr>
        <p:spPr>
          <a:xfrm flipH="1" flipV="1">
            <a:off x="5946486" y="6759614"/>
            <a:ext cx="1575704" cy="15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671B018-3DDC-E631-AF40-BE0F3408A4AA}"/>
              </a:ext>
            </a:extLst>
          </p:cNvPr>
          <p:cNvSpPr txBox="1"/>
          <p:nvPr/>
        </p:nvSpPr>
        <p:spPr>
          <a:xfrm>
            <a:off x="4585970" y="6559063"/>
            <a:ext cx="1292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Ack = 400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3A6A3B6-83DC-A2AE-5120-AC72498DB0D8}"/>
              </a:ext>
            </a:extLst>
          </p:cNvPr>
          <p:cNvCxnSpPr>
            <a:cxnSpLocks/>
          </p:cNvCxnSpPr>
          <p:nvPr/>
        </p:nvCxnSpPr>
        <p:spPr>
          <a:xfrm flipH="1" flipV="1">
            <a:off x="2896953" y="6540321"/>
            <a:ext cx="1575704" cy="150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61883BE-3FDF-6DA4-74C5-51D29A6E80DD}"/>
              </a:ext>
            </a:extLst>
          </p:cNvPr>
          <p:cNvGrpSpPr/>
          <p:nvPr/>
        </p:nvGrpSpPr>
        <p:grpSpPr>
          <a:xfrm>
            <a:off x="1192811" y="2086265"/>
            <a:ext cx="903240" cy="360360"/>
            <a:chOff x="1192811" y="2086265"/>
            <a:chExt cx="903240" cy="3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5FA5596-DD1C-AA9C-795C-FFE97988708A}"/>
                    </a:ext>
                  </a:extLst>
                </p14:cNvPr>
                <p14:cNvContentPartPr/>
                <p14:nvPr/>
              </p14:nvContentPartPr>
              <p14:xfrm>
                <a:off x="1192811" y="2086265"/>
                <a:ext cx="296280" cy="360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5FA5596-DD1C-AA9C-795C-FFE97988708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86691" y="2080145"/>
                  <a:ext cx="3085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16B2619-9B82-F2FF-6A19-857EC99CDD74}"/>
                    </a:ext>
                  </a:extLst>
                </p14:cNvPr>
                <p14:cNvContentPartPr/>
                <p14:nvPr/>
              </p14:nvContentPartPr>
              <p14:xfrm>
                <a:off x="1728851" y="2112185"/>
                <a:ext cx="367200" cy="321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16B2619-9B82-F2FF-6A19-857EC99CDD7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22731" y="2106065"/>
                  <a:ext cx="379440" cy="333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924DE5C-BCF2-20B0-A1BC-BF4479C370B0}"/>
              </a:ext>
            </a:extLst>
          </p:cNvPr>
          <p:cNvSpPr txBox="1"/>
          <p:nvPr/>
        </p:nvSpPr>
        <p:spPr>
          <a:xfrm>
            <a:off x="8534400" y="5340033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(If a sender gets three duplicate ACKs, it infers that it needs to transmit data)</a:t>
            </a:r>
          </a:p>
        </p:txBody>
      </p:sp>
    </p:spTree>
    <p:extLst>
      <p:ext uri="{BB962C8B-B14F-4D97-AF65-F5344CB8AC3E}">
        <p14:creationId xmlns:p14="http://schemas.microsoft.com/office/powerpoint/2010/main" val="3091724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Header</a:t>
            </a:r>
          </a:p>
        </p:txBody>
      </p:sp>
      <p:sp>
        <p:nvSpPr>
          <p:cNvPr id="14" name="AutoShape 2" descr="17 TCP Transport Basics — An Introduction to Computer Networks, desktop  edition 2.0.11">
            <a:extLst>
              <a:ext uri="{FF2B5EF4-FFF2-40B4-BE49-F238E27FC236}">
                <a16:creationId xmlns:a16="http://schemas.microsoft.com/office/drawing/2014/main" id="{79BC7BC2-B5E1-6D5C-9FCE-160318345C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5E73C1-4FA4-2944-CE10-624B8290C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82951"/>
            <a:ext cx="9039739" cy="374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84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Header</a:t>
            </a:r>
          </a:p>
        </p:txBody>
      </p:sp>
      <p:sp>
        <p:nvSpPr>
          <p:cNvPr id="14" name="AutoShape 2" descr="17 TCP Transport Basics — An Introduction to Computer Networks, desktop  edition 2.0.11">
            <a:extLst>
              <a:ext uri="{FF2B5EF4-FFF2-40B4-BE49-F238E27FC236}">
                <a16:creationId xmlns:a16="http://schemas.microsoft.com/office/drawing/2014/main" id="{79BC7BC2-B5E1-6D5C-9FCE-160318345C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5E73C1-4FA4-2944-CE10-624B8290C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82951"/>
            <a:ext cx="9039739" cy="3743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444141-5982-0F12-899C-A1A505A501B1}"/>
              </a:ext>
            </a:extLst>
          </p:cNvPr>
          <p:cNvSpPr txBox="1"/>
          <p:nvPr/>
        </p:nvSpPr>
        <p:spPr>
          <a:xfrm>
            <a:off x="914400" y="845569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(20-60 bytes of data)</a:t>
            </a:r>
          </a:p>
        </p:txBody>
      </p:sp>
    </p:spTree>
    <p:extLst>
      <p:ext uri="{BB962C8B-B14F-4D97-AF65-F5344CB8AC3E}">
        <p14:creationId xmlns:p14="http://schemas.microsoft.com/office/powerpoint/2010/main" val="3039997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Header</a:t>
            </a:r>
          </a:p>
        </p:txBody>
      </p:sp>
      <p:sp>
        <p:nvSpPr>
          <p:cNvPr id="14" name="AutoShape 2" descr="17 TCP Transport Basics — An Introduction to Computer Networks, desktop  edition 2.0.11">
            <a:extLst>
              <a:ext uri="{FF2B5EF4-FFF2-40B4-BE49-F238E27FC236}">
                <a16:creationId xmlns:a16="http://schemas.microsoft.com/office/drawing/2014/main" id="{79BC7BC2-B5E1-6D5C-9FCE-160318345C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5E73C1-4FA4-2944-CE10-624B8290C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82951"/>
            <a:ext cx="9039739" cy="3743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444141-5982-0F12-899C-A1A505A501B1}"/>
              </a:ext>
            </a:extLst>
          </p:cNvPr>
          <p:cNvSpPr txBox="1"/>
          <p:nvPr/>
        </p:nvSpPr>
        <p:spPr>
          <a:xfrm>
            <a:off x="914400" y="845569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(20-60 bytes of data)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90B85CA-7249-953B-C210-99B9C3B1C0C5}"/>
                  </a:ext>
                </a:extLst>
              </p14:cNvPr>
              <p14:cNvContentPartPr/>
              <p14:nvPr/>
            </p14:nvContentPartPr>
            <p14:xfrm>
              <a:off x="9219045" y="2153916"/>
              <a:ext cx="153000" cy="969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90B85CA-7249-953B-C210-99B9C3B1C0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10405" y="2145276"/>
                <a:ext cx="170640" cy="9867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C62F716-09E3-3D23-E29B-B145DE1C12D3}"/>
              </a:ext>
            </a:extLst>
          </p:cNvPr>
          <p:cNvSpPr txBox="1"/>
          <p:nvPr/>
        </p:nvSpPr>
        <p:spPr>
          <a:xfrm>
            <a:off x="9601200" y="20574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by bytes, not segment</a:t>
            </a:r>
          </a:p>
        </p:txBody>
      </p:sp>
    </p:spTree>
    <p:extLst>
      <p:ext uri="{BB962C8B-B14F-4D97-AF65-F5344CB8AC3E}">
        <p14:creationId xmlns:p14="http://schemas.microsoft.com/office/powerpoint/2010/main" val="4233522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Header</a:t>
            </a:r>
          </a:p>
        </p:txBody>
      </p:sp>
      <p:sp>
        <p:nvSpPr>
          <p:cNvPr id="14" name="AutoShape 2" descr="17 TCP Transport Basics — An Introduction to Computer Networks, desktop  edition 2.0.11">
            <a:extLst>
              <a:ext uri="{FF2B5EF4-FFF2-40B4-BE49-F238E27FC236}">
                <a16:creationId xmlns:a16="http://schemas.microsoft.com/office/drawing/2014/main" id="{79BC7BC2-B5E1-6D5C-9FCE-160318345C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5E73C1-4FA4-2944-CE10-624B8290C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82951"/>
            <a:ext cx="9039739" cy="3743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444141-5982-0F12-899C-A1A505A501B1}"/>
              </a:ext>
            </a:extLst>
          </p:cNvPr>
          <p:cNvSpPr txBox="1"/>
          <p:nvPr/>
        </p:nvSpPr>
        <p:spPr>
          <a:xfrm>
            <a:off x="914400" y="845569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(20-60 bytes of data)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90B85CA-7249-953B-C210-99B9C3B1C0C5}"/>
                  </a:ext>
                </a:extLst>
              </p14:cNvPr>
              <p14:cNvContentPartPr/>
              <p14:nvPr/>
            </p14:nvContentPartPr>
            <p14:xfrm>
              <a:off x="9219045" y="2153916"/>
              <a:ext cx="153000" cy="969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90B85CA-7249-953B-C210-99B9C3B1C0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10045" y="2144913"/>
                <a:ext cx="170640" cy="986767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C62F716-09E3-3D23-E29B-B145DE1C12D3}"/>
              </a:ext>
            </a:extLst>
          </p:cNvPr>
          <p:cNvSpPr txBox="1"/>
          <p:nvPr/>
        </p:nvSpPr>
        <p:spPr>
          <a:xfrm>
            <a:off x="9601200" y="20574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by bytes, not segment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65C746-5ED3-7708-6B10-47B3F23994CB}"/>
              </a:ext>
            </a:extLst>
          </p:cNvPr>
          <p:cNvSpPr/>
          <p:nvPr/>
        </p:nvSpPr>
        <p:spPr>
          <a:xfrm>
            <a:off x="2438400" y="3123036"/>
            <a:ext cx="2343541" cy="8393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68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Header</a:t>
            </a:r>
          </a:p>
        </p:txBody>
      </p:sp>
      <p:sp>
        <p:nvSpPr>
          <p:cNvPr id="14" name="AutoShape 2" descr="17 TCP Transport Basics — An Introduction to Computer Networks, desktop  edition 2.0.11">
            <a:extLst>
              <a:ext uri="{FF2B5EF4-FFF2-40B4-BE49-F238E27FC236}">
                <a16:creationId xmlns:a16="http://schemas.microsoft.com/office/drawing/2014/main" id="{79BC7BC2-B5E1-6D5C-9FCE-160318345C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5E73C1-4FA4-2944-CE10-624B8290C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82951"/>
            <a:ext cx="9039739" cy="3743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444141-5982-0F12-899C-A1A505A501B1}"/>
              </a:ext>
            </a:extLst>
          </p:cNvPr>
          <p:cNvSpPr txBox="1"/>
          <p:nvPr/>
        </p:nvSpPr>
        <p:spPr>
          <a:xfrm>
            <a:off x="914400" y="845569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(20-60 bytes of data)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90B85CA-7249-953B-C210-99B9C3B1C0C5}"/>
                  </a:ext>
                </a:extLst>
              </p14:cNvPr>
              <p14:cNvContentPartPr/>
              <p14:nvPr/>
            </p14:nvContentPartPr>
            <p14:xfrm>
              <a:off x="9219045" y="2153916"/>
              <a:ext cx="153000" cy="969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90B85CA-7249-953B-C210-99B9C3B1C0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10045" y="2144913"/>
                <a:ext cx="170640" cy="986767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C62F716-09E3-3D23-E29B-B145DE1C12D3}"/>
              </a:ext>
            </a:extLst>
          </p:cNvPr>
          <p:cNvSpPr txBox="1"/>
          <p:nvPr/>
        </p:nvSpPr>
        <p:spPr>
          <a:xfrm>
            <a:off x="9601200" y="20574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by bytes, not segment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65C746-5ED3-7708-6B10-47B3F23994CB}"/>
              </a:ext>
            </a:extLst>
          </p:cNvPr>
          <p:cNvSpPr/>
          <p:nvPr/>
        </p:nvSpPr>
        <p:spPr>
          <a:xfrm>
            <a:off x="2438400" y="3123036"/>
            <a:ext cx="2343541" cy="8393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A4FFC9-262E-8628-68CC-BFC88A7059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8992" y="1873159"/>
            <a:ext cx="7337791" cy="350363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09415D-C18C-D213-09E9-35EE89E5F3CF}"/>
              </a:ext>
            </a:extLst>
          </p:cNvPr>
          <p:cNvSpPr txBox="1"/>
          <p:nvPr/>
        </p:nvSpPr>
        <p:spPr>
          <a:xfrm>
            <a:off x="4911349" y="5657546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CWR, ECE – Used for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2481873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Header</a:t>
            </a:r>
          </a:p>
        </p:txBody>
      </p:sp>
      <p:sp>
        <p:nvSpPr>
          <p:cNvPr id="14" name="AutoShape 2" descr="17 TCP Transport Basics — An Introduction to Computer Networks, desktop  edition 2.0.11">
            <a:extLst>
              <a:ext uri="{FF2B5EF4-FFF2-40B4-BE49-F238E27FC236}">
                <a16:creationId xmlns:a16="http://schemas.microsoft.com/office/drawing/2014/main" id="{79BC7BC2-B5E1-6D5C-9FCE-160318345C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5E73C1-4FA4-2944-CE10-624B8290C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82951"/>
            <a:ext cx="9039739" cy="3743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444141-5982-0F12-899C-A1A505A501B1}"/>
              </a:ext>
            </a:extLst>
          </p:cNvPr>
          <p:cNvSpPr txBox="1"/>
          <p:nvPr/>
        </p:nvSpPr>
        <p:spPr>
          <a:xfrm>
            <a:off x="914400" y="845569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(20-60 bytes of data)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90B85CA-7249-953B-C210-99B9C3B1C0C5}"/>
                  </a:ext>
                </a:extLst>
              </p14:cNvPr>
              <p14:cNvContentPartPr/>
              <p14:nvPr/>
            </p14:nvContentPartPr>
            <p14:xfrm>
              <a:off x="9219045" y="2153916"/>
              <a:ext cx="153000" cy="969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90B85CA-7249-953B-C210-99B9C3B1C0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10045" y="2144913"/>
                <a:ext cx="170640" cy="986767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C62F716-09E3-3D23-E29B-B145DE1C12D3}"/>
              </a:ext>
            </a:extLst>
          </p:cNvPr>
          <p:cNvSpPr txBox="1"/>
          <p:nvPr/>
        </p:nvSpPr>
        <p:spPr>
          <a:xfrm>
            <a:off x="9601200" y="20574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by bytes, not segment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59168E-BD6D-1682-1E19-0093E2F0AC06}"/>
              </a:ext>
            </a:extLst>
          </p:cNvPr>
          <p:cNvSpPr/>
          <p:nvPr/>
        </p:nvSpPr>
        <p:spPr>
          <a:xfrm>
            <a:off x="4756990" y="3106957"/>
            <a:ext cx="4387010" cy="8393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240C79-1521-2FCA-E97F-FB574DDC3CA3}"/>
              </a:ext>
            </a:extLst>
          </p:cNvPr>
          <p:cNvSpPr txBox="1"/>
          <p:nvPr/>
        </p:nvSpPr>
        <p:spPr>
          <a:xfrm>
            <a:off x="1447800" y="5562600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bytes the receiver is willing to accept</a:t>
            </a:r>
          </a:p>
        </p:txBody>
      </p:sp>
    </p:spTree>
    <p:extLst>
      <p:ext uri="{BB962C8B-B14F-4D97-AF65-F5344CB8AC3E}">
        <p14:creationId xmlns:p14="http://schemas.microsoft.com/office/powerpoint/2010/main" val="1180788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AB3FE-0ADB-0E40-F6C2-7B9298EFCB9D}"/>
              </a:ext>
            </a:extLst>
          </p:cNvPr>
          <p:cNvSpPr/>
          <p:nvPr/>
        </p:nvSpPr>
        <p:spPr>
          <a:xfrm>
            <a:off x="2286000" y="1676400"/>
            <a:ext cx="65532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PA2 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BDB8D-8EF5-DA34-396C-2C25659F121E}"/>
              </a:ext>
            </a:extLst>
          </p:cNvPr>
          <p:cNvSpPr txBox="1"/>
          <p:nvPr/>
        </p:nvSpPr>
        <p:spPr>
          <a:xfrm>
            <a:off x="4191000" y="4925026"/>
            <a:ext cx="2324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(</a:t>
            </a:r>
            <a:r>
              <a:rPr lang="en-US" sz="3200" i="1" dirty="0" err="1"/>
              <a:t>time.sleep</a:t>
            </a:r>
            <a:r>
              <a:rPr lang="en-US" sz="32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6155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Header</a:t>
            </a:r>
          </a:p>
        </p:txBody>
      </p:sp>
      <p:sp>
        <p:nvSpPr>
          <p:cNvPr id="14" name="AutoShape 2" descr="17 TCP Transport Basics — An Introduction to Computer Networks, desktop  edition 2.0.11">
            <a:extLst>
              <a:ext uri="{FF2B5EF4-FFF2-40B4-BE49-F238E27FC236}">
                <a16:creationId xmlns:a16="http://schemas.microsoft.com/office/drawing/2014/main" id="{79BC7BC2-B5E1-6D5C-9FCE-160318345C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5E73C1-4FA4-2944-CE10-624B8290C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82951"/>
            <a:ext cx="9039739" cy="3743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444141-5982-0F12-899C-A1A505A501B1}"/>
              </a:ext>
            </a:extLst>
          </p:cNvPr>
          <p:cNvSpPr txBox="1"/>
          <p:nvPr/>
        </p:nvSpPr>
        <p:spPr>
          <a:xfrm>
            <a:off x="914400" y="845569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(20-60 bytes of data)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90B85CA-7249-953B-C210-99B9C3B1C0C5}"/>
                  </a:ext>
                </a:extLst>
              </p14:cNvPr>
              <p14:cNvContentPartPr/>
              <p14:nvPr/>
            </p14:nvContentPartPr>
            <p14:xfrm>
              <a:off x="9219045" y="2153916"/>
              <a:ext cx="153000" cy="969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90B85CA-7249-953B-C210-99B9C3B1C0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10045" y="2144913"/>
                <a:ext cx="170640" cy="986767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C62F716-09E3-3D23-E29B-B145DE1C12D3}"/>
              </a:ext>
            </a:extLst>
          </p:cNvPr>
          <p:cNvSpPr txBox="1"/>
          <p:nvPr/>
        </p:nvSpPr>
        <p:spPr>
          <a:xfrm>
            <a:off x="9601200" y="20574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by bytes, not segment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59168E-BD6D-1682-1E19-0093E2F0AC06}"/>
              </a:ext>
            </a:extLst>
          </p:cNvPr>
          <p:cNvSpPr/>
          <p:nvPr/>
        </p:nvSpPr>
        <p:spPr>
          <a:xfrm>
            <a:off x="285259" y="3958368"/>
            <a:ext cx="4387010" cy="4612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240C79-1521-2FCA-E97F-FB574DDC3CA3}"/>
              </a:ext>
            </a:extLst>
          </p:cNvPr>
          <p:cNvSpPr txBox="1"/>
          <p:nvPr/>
        </p:nvSpPr>
        <p:spPr>
          <a:xfrm>
            <a:off x="1447800" y="556260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to detect bit errors</a:t>
            </a:r>
          </a:p>
        </p:txBody>
      </p:sp>
    </p:spTree>
    <p:extLst>
      <p:ext uri="{BB962C8B-B14F-4D97-AF65-F5344CB8AC3E}">
        <p14:creationId xmlns:p14="http://schemas.microsoft.com/office/powerpoint/2010/main" val="3308710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Header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F0AFE8-9FB8-AF53-965D-29BAA201D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164432"/>
            <a:ext cx="8993967" cy="492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20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Handshake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CC648-CE9B-5E3A-7D78-6E52774EF344}"/>
              </a:ext>
            </a:extLst>
          </p:cNvPr>
          <p:cNvSpPr txBox="1"/>
          <p:nvPr/>
        </p:nvSpPr>
        <p:spPr>
          <a:xfrm>
            <a:off x="457200" y="914400"/>
            <a:ext cx="1097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process wants to establish a TCP connection with another host, a </a:t>
            </a:r>
            <a:r>
              <a:rPr lang="en-US" b="1" dirty="0"/>
              <a:t>TCP handshake </a:t>
            </a:r>
            <a:r>
              <a:rPr lang="en-US" dirty="0"/>
              <a:t>must occur</a:t>
            </a:r>
          </a:p>
        </p:txBody>
      </p:sp>
    </p:spTree>
    <p:extLst>
      <p:ext uri="{BB962C8B-B14F-4D97-AF65-F5344CB8AC3E}">
        <p14:creationId xmlns:p14="http://schemas.microsoft.com/office/powerpoint/2010/main" val="4082932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Handshake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CC648-CE9B-5E3A-7D78-6E52774EF344}"/>
              </a:ext>
            </a:extLst>
          </p:cNvPr>
          <p:cNvSpPr txBox="1"/>
          <p:nvPr/>
        </p:nvSpPr>
        <p:spPr>
          <a:xfrm>
            <a:off x="457200" y="914400"/>
            <a:ext cx="1097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process wants to establish a TCP connection with another host, a </a:t>
            </a:r>
            <a:r>
              <a:rPr lang="en-US" b="1" dirty="0"/>
              <a:t>TCP handshake </a:t>
            </a:r>
            <a:r>
              <a:rPr lang="en-US" dirty="0"/>
              <a:t>must occur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EB4D8B4D-4347-E963-47D7-39A6CB73D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9200" y="1475601"/>
            <a:ext cx="1371600" cy="1371600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C62B54C9-0618-0847-4879-8F2C1C48C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3400" y="1420612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72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Handshake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CC648-CE9B-5E3A-7D78-6E52774EF344}"/>
              </a:ext>
            </a:extLst>
          </p:cNvPr>
          <p:cNvSpPr txBox="1"/>
          <p:nvPr/>
        </p:nvSpPr>
        <p:spPr>
          <a:xfrm>
            <a:off x="457200" y="914400"/>
            <a:ext cx="1097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process wants to establish a TCP connection with another host, a </a:t>
            </a:r>
            <a:r>
              <a:rPr lang="en-US" b="1" dirty="0"/>
              <a:t>TCP handshake </a:t>
            </a:r>
            <a:r>
              <a:rPr lang="en-US" dirty="0"/>
              <a:t>must occur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EB4D8B4D-4347-E963-47D7-39A6CB73D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9200" y="1475601"/>
            <a:ext cx="1371600" cy="1371600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C62B54C9-0618-0847-4879-8F2C1C48C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3400" y="1420612"/>
            <a:ext cx="1371600" cy="13716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88DA45-8BDC-54B9-DD14-E48845A042D7}"/>
              </a:ext>
            </a:extLst>
          </p:cNvPr>
          <p:cNvCxnSpPr/>
          <p:nvPr/>
        </p:nvCxnSpPr>
        <p:spPr>
          <a:xfrm>
            <a:off x="2971800" y="2362200"/>
            <a:ext cx="47244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BA97D8-49B4-7ABE-29BB-2AF35EFE6262}"/>
              </a:ext>
            </a:extLst>
          </p:cNvPr>
          <p:cNvSpPr txBox="1"/>
          <p:nvPr/>
        </p:nvSpPr>
        <p:spPr>
          <a:xfrm rot="176504">
            <a:off x="3921371" y="1991694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(SYN, Seq # = x)</a:t>
            </a:r>
          </a:p>
        </p:txBody>
      </p:sp>
    </p:spTree>
    <p:extLst>
      <p:ext uri="{BB962C8B-B14F-4D97-AF65-F5344CB8AC3E}">
        <p14:creationId xmlns:p14="http://schemas.microsoft.com/office/powerpoint/2010/main" val="2913353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Handshake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CC648-CE9B-5E3A-7D78-6E52774EF344}"/>
              </a:ext>
            </a:extLst>
          </p:cNvPr>
          <p:cNvSpPr txBox="1"/>
          <p:nvPr/>
        </p:nvSpPr>
        <p:spPr>
          <a:xfrm>
            <a:off x="457200" y="914400"/>
            <a:ext cx="1097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process wants to establish a TCP connection with another host, a </a:t>
            </a:r>
            <a:r>
              <a:rPr lang="en-US" b="1" dirty="0"/>
              <a:t>TCP handshake </a:t>
            </a:r>
            <a:r>
              <a:rPr lang="en-US" dirty="0"/>
              <a:t>must occur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EB4D8B4D-4347-E963-47D7-39A6CB73D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9200" y="1475601"/>
            <a:ext cx="1371600" cy="1371600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C62B54C9-0618-0847-4879-8F2C1C48C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3400" y="1420612"/>
            <a:ext cx="1371600" cy="13716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88DA45-8BDC-54B9-DD14-E48845A042D7}"/>
              </a:ext>
            </a:extLst>
          </p:cNvPr>
          <p:cNvCxnSpPr/>
          <p:nvPr/>
        </p:nvCxnSpPr>
        <p:spPr>
          <a:xfrm>
            <a:off x="2971800" y="2362200"/>
            <a:ext cx="47244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BA97D8-49B4-7ABE-29BB-2AF35EFE6262}"/>
              </a:ext>
            </a:extLst>
          </p:cNvPr>
          <p:cNvSpPr txBox="1"/>
          <p:nvPr/>
        </p:nvSpPr>
        <p:spPr>
          <a:xfrm rot="176504">
            <a:off x="3921371" y="1991694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(SYN, Seq # = x)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94FDDE-9D5F-FC19-D47D-19C8BA306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080" y="3147906"/>
            <a:ext cx="6059587" cy="25096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C8D75E-769D-E4D1-FC67-E82EE8257463}"/>
              </a:ext>
            </a:extLst>
          </p:cNvPr>
          <p:cNvSpPr txBox="1"/>
          <p:nvPr/>
        </p:nvSpPr>
        <p:spPr>
          <a:xfrm>
            <a:off x="4730727" y="4348753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99173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Handshake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CC648-CE9B-5E3A-7D78-6E52774EF344}"/>
              </a:ext>
            </a:extLst>
          </p:cNvPr>
          <p:cNvSpPr txBox="1"/>
          <p:nvPr/>
        </p:nvSpPr>
        <p:spPr>
          <a:xfrm>
            <a:off x="457200" y="914400"/>
            <a:ext cx="1097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process wants to establish a TCP connection with another host, a </a:t>
            </a:r>
            <a:r>
              <a:rPr lang="en-US" b="1" dirty="0"/>
              <a:t>TCP handshake </a:t>
            </a:r>
            <a:r>
              <a:rPr lang="en-US" dirty="0"/>
              <a:t>must occur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EB4D8B4D-4347-E963-47D7-39A6CB73D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9200" y="1475601"/>
            <a:ext cx="1371600" cy="1371600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C62B54C9-0618-0847-4879-8F2C1C48C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3400" y="1420612"/>
            <a:ext cx="1371600" cy="13716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88DA45-8BDC-54B9-DD14-E48845A042D7}"/>
              </a:ext>
            </a:extLst>
          </p:cNvPr>
          <p:cNvCxnSpPr/>
          <p:nvPr/>
        </p:nvCxnSpPr>
        <p:spPr>
          <a:xfrm>
            <a:off x="2971800" y="2362200"/>
            <a:ext cx="47244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BA97D8-49B4-7ABE-29BB-2AF35EFE6262}"/>
              </a:ext>
            </a:extLst>
          </p:cNvPr>
          <p:cNvSpPr txBox="1"/>
          <p:nvPr/>
        </p:nvSpPr>
        <p:spPr>
          <a:xfrm rot="176504">
            <a:off x="3921371" y="1991694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(SYN, Seq # = 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B1799-6868-3C47-A7D8-A478518FDE4A}"/>
              </a:ext>
            </a:extLst>
          </p:cNvPr>
          <p:cNvSpPr txBox="1"/>
          <p:nvPr/>
        </p:nvSpPr>
        <p:spPr>
          <a:xfrm>
            <a:off x="762000" y="5197733"/>
            <a:ext cx="6789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establishing the connection, enable the </a:t>
            </a:r>
            <a:r>
              <a:rPr lang="en-US" b="1" dirty="0"/>
              <a:t>SYN</a:t>
            </a:r>
            <a:r>
              <a:rPr lang="en-US" dirty="0"/>
              <a:t> flag (set to 1)</a:t>
            </a:r>
          </a:p>
          <a:p>
            <a:endParaRPr lang="en-US" dirty="0"/>
          </a:p>
          <a:p>
            <a:r>
              <a:rPr lang="en-US" dirty="0"/>
              <a:t>Set an initial sequence number</a:t>
            </a:r>
          </a:p>
        </p:txBody>
      </p:sp>
    </p:spTree>
    <p:extLst>
      <p:ext uri="{BB962C8B-B14F-4D97-AF65-F5344CB8AC3E}">
        <p14:creationId xmlns:p14="http://schemas.microsoft.com/office/powerpoint/2010/main" val="1130759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Handshake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CC648-CE9B-5E3A-7D78-6E52774EF344}"/>
              </a:ext>
            </a:extLst>
          </p:cNvPr>
          <p:cNvSpPr txBox="1"/>
          <p:nvPr/>
        </p:nvSpPr>
        <p:spPr>
          <a:xfrm>
            <a:off x="457200" y="914400"/>
            <a:ext cx="1097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process wants to establish a TCP connection with another host, a </a:t>
            </a:r>
            <a:r>
              <a:rPr lang="en-US" b="1" dirty="0"/>
              <a:t>TCP handshake </a:t>
            </a:r>
            <a:r>
              <a:rPr lang="en-US" dirty="0"/>
              <a:t>must occur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EB4D8B4D-4347-E963-47D7-39A6CB73D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9200" y="1475601"/>
            <a:ext cx="1371600" cy="1371600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C62B54C9-0618-0847-4879-8F2C1C48C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3400" y="1420612"/>
            <a:ext cx="1371600" cy="13716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88DA45-8BDC-54B9-DD14-E48845A042D7}"/>
              </a:ext>
            </a:extLst>
          </p:cNvPr>
          <p:cNvCxnSpPr/>
          <p:nvPr/>
        </p:nvCxnSpPr>
        <p:spPr>
          <a:xfrm>
            <a:off x="2971800" y="2362200"/>
            <a:ext cx="47244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BA97D8-49B4-7ABE-29BB-2AF35EFE6262}"/>
              </a:ext>
            </a:extLst>
          </p:cNvPr>
          <p:cNvSpPr txBox="1"/>
          <p:nvPr/>
        </p:nvSpPr>
        <p:spPr>
          <a:xfrm rot="176504">
            <a:off x="3921371" y="1991694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(SYN, Seq # = x)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212C6C4-EA6F-79E3-A46D-0A4B71FCD686}"/>
              </a:ext>
            </a:extLst>
          </p:cNvPr>
          <p:cNvCxnSpPr>
            <a:cxnSpLocks/>
          </p:cNvCxnSpPr>
          <p:nvPr/>
        </p:nvCxnSpPr>
        <p:spPr>
          <a:xfrm flipH="1">
            <a:off x="2933700" y="3745468"/>
            <a:ext cx="4762500" cy="302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0E090E-8C20-A75D-0FCA-747323659A3B}"/>
              </a:ext>
            </a:extLst>
          </p:cNvPr>
          <p:cNvSpPr txBox="1"/>
          <p:nvPr/>
        </p:nvSpPr>
        <p:spPr>
          <a:xfrm rot="21315942">
            <a:off x="3063477" y="3364867"/>
            <a:ext cx="4328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(SYN, ACK = x + 1, Seq # = y)</a:t>
            </a:r>
          </a:p>
        </p:txBody>
      </p:sp>
    </p:spTree>
    <p:extLst>
      <p:ext uri="{BB962C8B-B14F-4D97-AF65-F5344CB8AC3E}">
        <p14:creationId xmlns:p14="http://schemas.microsoft.com/office/powerpoint/2010/main" val="1775570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Handshake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CC648-CE9B-5E3A-7D78-6E52774EF344}"/>
              </a:ext>
            </a:extLst>
          </p:cNvPr>
          <p:cNvSpPr txBox="1"/>
          <p:nvPr/>
        </p:nvSpPr>
        <p:spPr>
          <a:xfrm>
            <a:off x="457200" y="914400"/>
            <a:ext cx="1097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process wants to establish a TCP connection with another host, a </a:t>
            </a:r>
            <a:r>
              <a:rPr lang="en-US" b="1" dirty="0"/>
              <a:t>TCP handshake </a:t>
            </a:r>
            <a:r>
              <a:rPr lang="en-US" dirty="0"/>
              <a:t>must occur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EB4D8B4D-4347-E963-47D7-39A6CB73D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9200" y="1475601"/>
            <a:ext cx="1371600" cy="1371600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C62B54C9-0618-0847-4879-8F2C1C48C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3400" y="1420612"/>
            <a:ext cx="1371600" cy="13716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88DA45-8BDC-54B9-DD14-E48845A042D7}"/>
              </a:ext>
            </a:extLst>
          </p:cNvPr>
          <p:cNvCxnSpPr/>
          <p:nvPr/>
        </p:nvCxnSpPr>
        <p:spPr>
          <a:xfrm>
            <a:off x="2971800" y="2362200"/>
            <a:ext cx="47244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BA97D8-49B4-7ABE-29BB-2AF35EFE6262}"/>
              </a:ext>
            </a:extLst>
          </p:cNvPr>
          <p:cNvSpPr txBox="1"/>
          <p:nvPr/>
        </p:nvSpPr>
        <p:spPr>
          <a:xfrm rot="176504">
            <a:off x="3921371" y="1991694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(SYN, Seq # = x)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212C6C4-EA6F-79E3-A46D-0A4B71FCD686}"/>
              </a:ext>
            </a:extLst>
          </p:cNvPr>
          <p:cNvCxnSpPr>
            <a:cxnSpLocks/>
          </p:cNvCxnSpPr>
          <p:nvPr/>
        </p:nvCxnSpPr>
        <p:spPr>
          <a:xfrm flipH="1">
            <a:off x="2933700" y="3745468"/>
            <a:ext cx="4762500" cy="302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0E090E-8C20-A75D-0FCA-747323659A3B}"/>
              </a:ext>
            </a:extLst>
          </p:cNvPr>
          <p:cNvSpPr txBox="1"/>
          <p:nvPr/>
        </p:nvSpPr>
        <p:spPr>
          <a:xfrm rot="21315942">
            <a:off x="3063477" y="3364867"/>
            <a:ext cx="4328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(SYN, ACK = x + 1, Seq # = y)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B58B53-15C4-5E84-D4F6-34288A6151E1}"/>
              </a:ext>
            </a:extLst>
          </p:cNvPr>
          <p:cNvCxnSpPr>
            <a:cxnSpLocks/>
          </p:cNvCxnSpPr>
          <p:nvPr/>
        </p:nvCxnSpPr>
        <p:spPr>
          <a:xfrm>
            <a:off x="2823754" y="5334000"/>
            <a:ext cx="4982391" cy="318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3C6410-C039-84C9-8A0F-BE22E4E9F48C}"/>
              </a:ext>
            </a:extLst>
          </p:cNvPr>
          <p:cNvSpPr txBox="1"/>
          <p:nvPr/>
        </p:nvSpPr>
        <p:spPr>
          <a:xfrm rot="305949">
            <a:off x="4291270" y="4937354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(ACK = y + 1)</a:t>
            </a:r>
          </a:p>
        </p:txBody>
      </p:sp>
    </p:spTree>
    <p:extLst>
      <p:ext uri="{BB962C8B-B14F-4D97-AF65-F5344CB8AC3E}">
        <p14:creationId xmlns:p14="http://schemas.microsoft.com/office/powerpoint/2010/main" val="3365757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Handshake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CC648-CE9B-5E3A-7D78-6E52774EF344}"/>
              </a:ext>
            </a:extLst>
          </p:cNvPr>
          <p:cNvSpPr txBox="1"/>
          <p:nvPr/>
        </p:nvSpPr>
        <p:spPr>
          <a:xfrm>
            <a:off x="457200" y="914400"/>
            <a:ext cx="1097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process wants to establish a TCP connection with another host, a </a:t>
            </a:r>
            <a:r>
              <a:rPr lang="en-US" b="1" dirty="0"/>
              <a:t>TCP handshake </a:t>
            </a:r>
            <a:r>
              <a:rPr lang="en-US" dirty="0"/>
              <a:t>must occur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EB4D8B4D-4347-E963-47D7-39A6CB73D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800" y="1542294"/>
            <a:ext cx="1371600" cy="1371600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C62B54C9-0618-0847-4879-8F2C1C48C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9000" y="1487305"/>
            <a:ext cx="1371600" cy="13716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88DA45-8BDC-54B9-DD14-E48845A042D7}"/>
              </a:ext>
            </a:extLst>
          </p:cNvPr>
          <p:cNvCxnSpPr/>
          <p:nvPr/>
        </p:nvCxnSpPr>
        <p:spPr>
          <a:xfrm>
            <a:off x="2057400" y="2428893"/>
            <a:ext cx="47244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BA97D8-49B4-7ABE-29BB-2AF35EFE6262}"/>
              </a:ext>
            </a:extLst>
          </p:cNvPr>
          <p:cNvSpPr txBox="1"/>
          <p:nvPr/>
        </p:nvSpPr>
        <p:spPr>
          <a:xfrm rot="176504">
            <a:off x="3006971" y="2058387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(SYN, Seq # = x)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212C6C4-EA6F-79E3-A46D-0A4B71FCD686}"/>
              </a:ext>
            </a:extLst>
          </p:cNvPr>
          <p:cNvCxnSpPr>
            <a:cxnSpLocks/>
          </p:cNvCxnSpPr>
          <p:nvPr/>
        </p:nvCxnSpPr>
        <p:spPr>
          <a:xfrm flipH="1">
            <a:off x="2019300" y="3812161"/>
            <a:ext cx="4762500" cy="302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0E090E-8C20-A75D-0FCA-747323659A3B}"/>
              </a:ext>
            </a:extLst>
          </p:cNvPr>
          <p:cNvSpPr txBox="1"/>
          <p:nvPr/>
        </p:nvSpPr>
        <p:spPr>
          <a:xfrm rot="21315942">
            <a:off x="2149077" y="3431560"/>
            <a:ext cx="4328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(SYN, ACK = x + 1, Seq # = y)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B58B53-15C4-5E84-D4F6-34288A6151E1}"/>
              </a:ext>
            </a:extLst>
          </p:cNvPr>
          <p:cNvCxnSpPr>
            <a:cxnSpLocks/>
          </p:cNvCxnSpPr>
          <p:nvPr/>
        </p:nvCxnSpPr>
        <p:spPr>
          <a:xfrm>
            <a:off x="1909354" y="5400693"/>
            <a:ext cx="4982391" cy="318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3C6410-C039-84C9-8A0F-BE22E4E9F48C}"/>
              </a:ext>
            </a:extLst>
          </p:cNvPr>
          <p:cNvSpPr txBox="1"/>
          <p:nvPr/>
        </p:nvSpPr>
        <p:spPr>
          <a:xfrm rot="305949">
            <a:off x="3376870" y="5004047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(ACK = y + 1)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F3D30D-582E-9157-2FCD-EC4CA0E28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6542" y="1851620"/>
            <a:ext cx="2727591" cy="362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4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7FAF-1BF4-260D-46AF-A2E85CE3A9C7}"/>
              </a:ext>
            </a:extLst>
          </p:cNvPr>
          <p:cNvSpPr/>
          <p:nvPr/>
        </p:nvSpPr>
        <p:spPr>
          <a:xfrm>
            <a:off x="685800" y="1524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D640E6-FB74-4AE1-376E-4A060A842808}"/>
              </a:ext>
            </a:extLst>
          </p:cNvPr>
          <p:cNvSpPr/>
          <p:nvPr/>
        </p:nvSpPr>
        <p:spPr>
          <a:xfrm>
            <a:off x="685800" y="974865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0D0D89-A69C-0AC7-ED98-B111203B7BBB}"/>
              </a:ext>
            </a:extLst>
          </p:cNvPr>
          <p:cNvSpPr/>
          <p:nvPr/>
        </p:nvSpPr>
        <p:spPr>
          <a:xfrm>
            <a:off x="704460" y="1769950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04459" y="254340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1CEFE5-8CF0-3E4E-22AF-5E2DEC7A3DAE}"/>
              </a:ext>
            </a:extLst>
          </p:cNvPr>
          <p:cNvSpPr/>
          <p:nvPr/>
        </p:nvSpPr>
        <p:spPr>
          <a:xfrm>
            <a:off x="704459" y="3336920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F164C2-D728-A24B-2054-9225EB08C836}"/>
              </a:ext>
            </a:extLst>
          </p:cNvPr>
          <p:cNvSpPr/>
          <p:nvPr/>
        </p:nvSpPr>
        <p:spPr>
          <a:xfrm>
            <a:off x="685800" y="4130437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276570-D178-6789-AD77-4F73572BE6A0}"/>
              </a:ext>
            </a:extLst>
          </p:cNvPr>
          <p:cNvSpPr/>
          <p:nvPr/>
        </p:nvSpPr>
        <p:spPr>
          <a:xfrm>
            <a:off x="685799" y="495077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7315200" y="44381"/>
            <a:ext cx="2945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C987F-DD3A-9A01-1E05-FCB760C1F941}"/>
              </a:ext>
            </a:extLst>
          </p:cNvPr>
          <p:cNvSpPr txBox="1"/>
          <p:nvPr/>
        </p:nvSpPr>
        <p:spPr>
          <a:xfrm>
            <a:off x="6811955" y="2123025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Messages from Network Applications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A714F5-3372-96CB-6979-4415CF237B95}"/>
              </a:ext>
            </a:extLst>
          </p:cNvPr>
          <p:cNvSpPr/>
          <p:nvPr/>
        </p:nvSpPr>
        <p:spPr>
          <a:xfrm>
            <a:off x="6425518" y="1396133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4F123F-082C-82E1-943B-7C050F3C7986}"/>
              </a:ext>
            </a:extLst>
          </p:cNvPr>
          <p:cNvCxnSpPr/>
          <p:nvPr/>
        </p:nvCxnSpPr>
        <p:spPr>
          <a:xfrm>
            <a:off x="8787718" y="2590800"/>
            <a:ext cx="0" cy="746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0779F08-4A58-0FAF-4861-90FADA75BEF5}"/>
              </a:ext>
            </a:extLst>
          </p:cNvPr>
          <p:cNvSpPr/>
          <p:nvPr/>
        </p:nvSpPr>
        <p:spPr>
          <a:xfrm>
            <a:off x="6324600" y="346674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E81010-BBD9-C1B6-BD92-8E3C5D710AD9}"/>
              </a:ext>
            </a:extLst>
          </p:cNvPr>
          <p:cNvSpPr txBox="1"/>
          <p:nvPr/>
        </p:nvSpPr>
        <p:spPr>
          <a:xfrm>
            <a:off x="6666597" y="4177393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 being transmitted over some medium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D0E756-2392-0106-A6F7-31927E74F435}"/>
              </a:ext>
            </a:extLst>
          </p:cNvPr>
          <p:cNvSpPr txBox="1"/>
          <p:nvPr/>
        </p:nvSpPr>
        <p:spPr>
          <a:xfrm>
            <a:off x="6172200" y="5449753"/>
            <a:ext cx="5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*In the textbook, they condense it to a 5-layer model, but 7 layers is what is most used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0183FF-CDA4-A158-B4B6-44A9415E6B2A}"/>
              </a:ext>
            </a:extLst>
          </p:cNvPr>
          <p:cNvSpPr txBox="1"/>
          <p:nvPr/>
        </p:nvSpPr>
        <p:spPr>
          <a:xfrm>
            <a:off x="5380046" y="91765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788D0-5F9F-DE8E-7E9E-CBB999967372}"/>
              </a:ext>
            </a:extLst>
          </p:cNvPr>
          <p:cNvSpPr txBox="1"/>
          <p:nvPr/>
        </p:nvSpPr>
        <p:spPr>
          <a:xfrm>
            <a:off x="5380046" y="1744379"/>
            <a:ext cx="304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14:cNvPr>
              <p14:cNvContentPartPr/>
              <p14:nvPr/>
            </p14:nvContentPartPr>
            <p14:xfrm>
              <a:off x="381000" y="2526134"/>
              <a:ext cx="5582520" cy="774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000" y="2463134"/>
                <a:ext cx="5708160" cy="9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29768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Goodbye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CC648-CE9B-5E3A-7D78-6E52774EF344}"/>
              </a:ext>
            </a:extLst>
          </p:cNvPr>
          <p:cNvSpPr txBox="1"/>
          <p:nvPr/>
        </p:nvSpPr>
        <p:spPr>
          <a:xfrm>
            <a:off x="457200" y="914400"/>
            <a:ext cx="1097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process wants to terminate a TCP connection with another host, it sends a </a:t>
            </a:r>
            <a:r>
              <a:rPr lang="en-US" b="1" dirty="0"/>
              <a:t>FIN</a:t>
            </a:r>
            <a:r>
              <a:rPr lang="en-US" dirty="0"/>
              <a:t> packet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EB4D8B4D-4347-E963-47D7-39A6CB73D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800" y="1542294"/>
            <a:ext cx="1371600" cy="1371600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C62B54C9-0618-0847-4879-8F2C1C48C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9000" y="1487305"/>
            <a:ext cx="1371600" cy="13716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88DA45-8BDC-54B9-DD14-E48845A042D7}"/>
              </a:ext>
            </a:extLst>
          </p:cNvPr>
          <p:cNvCxnSpPr/>
          <p:nvPr/>
        </p:nvCxnSpPr>
        <p:spPr>
          <a:xfrm>
            <a:off x="2057400" y="2428893"/>
            <a:ext cx="47244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BA97D8-49B4-7ABE-29BB-2AF35EFE6262}"/>
              </a:ext>
            </a:extLst>
          </p:cNvPr>
          <p:cNvSpPr txBox="1"/>
          <p:nvPr/>
        </p:nvSpPr>
        <p:spPr>
          <a:xfrm rot="176504">
            <a:off x="3917477" y="2058387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212C6C4-EA6F-79E3-A46D-0A4B71FCD686}"/>
              </a:ext>
            </a:extLst>
          </p:cNvPr>
          <p:cNvCxnSpPr>
            <a:cxnSpLocks/>
          </p:cNvCxnSpPr>
          <p:nvPr/>
        </p:nvCxnSpPr>
        <p:spPr>
          <a:xfrm flipH="1">
            <a:off x="1925280" y="3112476"/>
            <a:ext cx="4762500" cy="302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0E090E-8C20-A75D-0FCA-747323659A3B}"/>
              </a:ext>
            </a:extLst>
          </p:cNvPr>
          <p:cNvSpPr txBox="1"/>
          <p:nvPr/>
        </p:nvSpPr>
        <p:spPr>
          <a:xfrm rot="21315942">
            <a:off x="3810344" y="273187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B58B53-15C4-5E84-D4F6-34288A6151E1}"/>
              </a:ext>
            </a:extLst>
          </p:cNvPr>
          <p:cNvCxnSpPr>
            <a:cxnSpLocks/>
          </p:cNvCxnSpPr>
          <p:nvPr/>
        </p:nvCxnSpPr>
        <p:spPr>
          <a:xfrm>
            <a:off x="1925280" y="4701347"/>
            <a:ext cx="4982391" cy="318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3C6410-C039-84C9-8A0F-BE22E4E9F48C}"/>
              </a:ext>
            </a:extLst>
          </p:cNvPr>
          <p:cNvSpPr txBox="1"/>
          <p:nvPr/>
        </p:nvSpPr>
        <p:spPr>
          <a:xfrm rot="305949">
            <a:off x="4007547" y="430470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E8C83A-8CCF-7F01-FA33-EDE8E1168C90}"/>
              </a:ext>
            </a:extLst>
          </p:cNvPr>
          <p:cNvCxnSpPr>
            <a:cxnSpLocks/>
          </p:cNvCxnSpPr>
          <p:nvPr/>
        </p:nvCxnSpPr>
        <p:spPr>
          <a:xfrm flipH="1">
            <a:off x="2010591" y="3793427"/>
            <a:ext cx="4762500" cy="302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A75EA1-4A2B-C8A2-60AC-F5EB0B2B74C6}"/>
              </a:ext>
            </a:extLst>
          </p:cNvPr>
          <p:cNvSpPr txBox="1"/>
          <p:nvPr/>
        </p:nvSpPr>
        <p:spPr>
          <a:xfrm rot="21315942">
            <a:off x="3964584" y="3412826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5872377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States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E9541B-402E-F534-46CA-B439A1D97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853" y="1366520"/>
            <a:ext cx="9463989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1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States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15EBA-67E8-9264-F79D-85ABBEE7B10E}"/>
              </a:ext>
            </a:extLst>
          </p:cNvPr>
          <p:cNvSpPr txBox="1"/>
          <p:nvPr/>
        </p:nvSpPr>
        <p:spPr>
          <a:xfrm>
            <a:off x="1185841" y="1447800"/>
            <a:ext cx="982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if we receive a packet that has an invalid port number?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05281-0BD5-6551-227D-810620566FA4}"/>
              </a:ext>
            </a:extLst>
          </p:cNvPr>
          <p:cNvSpPr txBox="1"/>
          <p:nvPr/>
        </p:nvSpPr>
        <p:spPr>
          <a:xfrm>
            <a:off x="569862" y="3350301"/>
            <a:ext cx="10222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TCP Packet </a:t>
            </a:r>
            <a:r>
              <a:rPr lang="en-US" sz="2800" dirty="0">
                <a:sym typeface="Wingdings" panose="05000000000000000000" pitchFamily="2" charset="2"/>
              </a:rPr>
              <a:t> send a TCP segment back with the </a:t>
            </a:r>
            <a:r>
              <a:rPr lang="en-US" sz="2800" b="1" dirty="0">
                <a:sym typeface="Wingdings" panose="05000000000000000000" pitchFamily="2" charset="2"/>
              </a:rPr>
              <a:t>RST</a:t>
            </a:r>
            <a:r>
              <a:rPr lang="en-US" sz="2800" dirty="0">
                <a:sym typeface="Wingdings" panose="05000000000000000000" pitchFamily="2" charset="2"/>
              </a:rPr>
              <a:t> flag on</a:t>
            </a:r>
          </a:p>
          <a:p>
            <a:r>
              <a:rPr lang="en-US" sz="2800" dirty="0">
                <a:sym typeface="Wingdings" panose="05000000000000000000" pitchFamily="2" charset="2"/>
              </a:rPr>
              <a:t>UDP Packet  Send an </a:t>
            </a:r>
            <a:r>
              <a:rPr lang="en-US" sz="2800" b="1" dirty="0">
                <a:sym typeface="Wingdings" panose="05000000000000000000" pitchFamily="2" charset="2"/>
              </a:rPr>
              <a:t>ICMP</a:t>
            </a:r>
            <a:r>
              <a:rPr lang="en-US" sz="2800" dirty="0">
                <a:sym typeface="Wingdings" panose="05000000000000000000" pitchFamily="2" charset="2"/>
              </a:rPr>
              <a:t> datagram (network layer thing)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6721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84658A-E461-D760-D7F0-BA01A5D7EBA1}"/>
              </a:ext>
            </a:extLst>
          </p:cNvPr>
          <p:cNvSpPr/>
          <p:nvPr/>
        </p:nvSpPr>
        <p:spPr>
          <a:xfrm>
            <a:off x="1905000" y="1688343"/>
            <a:ext cx="8153400" cy="3276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TCP / UDP in Wireshark</a:t>
            </a:r>
          </a:p>
        </p:txBody>
      </p:sp>
    </p:spTree>
    <p:extLst>
      <p:ext uri="{BB962C8B-B14F-4D97-AF65-F5344CB8AC3E}">
        <p14:creationId xmlns:p14="http://schemas.microsoft.com/office/powerpoint/2010/main" val="385151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6A926-307D-6B80-2E60-7B39D2C6EB94}"/>
              </a:ext>
            </a:extLst>
          </p:cNvPr>
          <p:cNvSpPr txBox="1"/>
          <p:nvPr/>
        </p:nvSpPr>
        <p:spPr>
          <a:xfrm>
            <a:off x="1219200" y="1752600"/>
            <a:ext cx="90653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Transport Layer Protocols:</a:t>
            </a:r>
          </a:p>
          <a:p>
            <a:endParaRPr lang="en-US" sz="3600" b="1" dirty="0"/>
          </a:p>
          <a:p>
            <a:pPr marL="742950" indent="-742950">
              <a:buAutoNum type="arabicPeriod"/>
            </a:pPr>
            <a:r>
              <a:rPr lang="en-US" sz="3600" b="1" dirty="0"/>
              <a:t>Transmission Control Protocol (TCP)</a:t>
            </a:r>
          </a:p>
          <a:p>
            <a:pPr marL="742950" indent="-742950">
              <a:buAutoNum type="arabicPeriod"/>
            </a:pPr>
            <a:r>
              <a:rPr lang="en-US" sz="3600" b="1" dirty="0"/>
              <a:t>User Datagram Protocol (UDP)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50032-E25D-CB82-3994-05425444C34D}"/>
              </a:ext>
            </a:extLst>
          </p:cNvPr>
          <p:cNvSpPr/>
          <p:nvPr/>
        </p:nvSpPr>
        <p:spPr>
          <a:xfrm>
            <a:off x="3048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278578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50032-E25D-CB82-3994-05425444C34D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5E3D9-AB63-3530-9F59-FB5569ABD35A}"/>
              </a:ext>
            </a:extLst>
          </p:cNvPr>
          <p:cNvSpPr txBox="1"/>
          <p:nvPr/>
        </p:nvSpPr>
        <p:spPr>
          <a:xfrm>
            <a:off x="5334000" y="16525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UDP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33C7606-D8A0-4066-5974-A6E4BD59802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04586"/>
            <a:ext cx="5550595" cy="2927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“no frills,” “bare bones” Internet transport protocol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“best effort” service, UDP segments may be: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lost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delivered out-of-order to app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6C339A6-909E-73FB-0A55-33D6DEDF252F}"/>
              </a:ext>
            </a:extLst>
          </p:cNvPr>
          <p:cNvGrpSpPr/>
          <p:nvPr/>
        </p:nvGrpSpPr>
        <p:grpSpPr>
          <a:xfrm>
            <a:off x="6407040" y="911401"/>
            <a:ext cx="5029004" cy="5014363"/>
            <a:chOff x="4979987" y="2821302"/>
            <a:chExt cx="6630121" cy="3829830"/>
          </a:xfrm>
        </p:grpSpPr>
        <p:sp>
          <p:nvSpPr>
            <p:cNvPr id="8" name="Rectangle 26">
              <a:extLst>
                <a:ext uri="{FF2B5EF4-FFF2-40B4-BE49-F238E27FC236}">
                  <a16:creationId xmlns:a16="http://schemas.microsoft.com/office/drawing/2014/main" id="{5A0E75C8-16B2-F396-49B8-E5D4F5081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112" y="3235273"/>
              <a:ext cx="6059488" cy="304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connection establishment (which can add RTT delay)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simple: no connection state at sender, receiver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small header size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congestion control</a:t>
              </a:r>
            </a:p>
            <a:p>
              <a:pPr marL="687388" marR="0" lvl="1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UDP can blast away as fast as desired!</a:t>
              </a:r>
            </a:p>
            <a:p>
              <a:pPr marL="687388" marR="0" lvl="1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can function in the face of congestion</a:t>
              </a:r>
            </a:p>
          </p:txBody>
        </p:sp>
        <p:sp>
          <p:nvSpPr>
            <p:cNvPr id="9" name="Rectangle 27">
              <a:extLst>
                <a:ext uri="{FF2B5EF4-FFF2-40B4-BE49-F238E27FC236}">
                  <a16:creationId xmlns:a16="http://schemas.microsoft.com/office/drawing/2014/main" id="{8AB8AC44-B4F1-9D02-526A-02E25D4FA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7" y="2988017"/>
              <a:ext cx="6630121" cy="366311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2" name="Text Box 28">
              <a:extLst>
                <a:ext uri="{FF2B5EF4-FFF2-40B4-BE49-F238E27FC236}">
                  <a16:creationId xmlns:a16="http://schemas.microsoft.com/office/drawing/2014/main" id="{82250D5F-B625-FD1B-C02F-71A881246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449" y="2821302"/>
              <a:ext cx="5102112" cy="3789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Why is there a UDP?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D8EF3C8E-334F-36F0-3A54-CAF3B420EC00}"/>
              </a:ext>
            </a:extLst>
          </p:cNvPr>
          <p:cNvSpPr txBox="1">
            <a:spLocks noChangeArrowheads="1"/>
          </p:cNvSpPr>
          <p:nvPr/>
        </p:nvSpPr>
        <p:spPr>
          <a:xfrm>
            <a:off x="480812" y="3980868"/>
            <a:ext cx="5550595" cy="2060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33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connectionless: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handshaking between UDP sender, receiver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UDP segment handled independently of others</a:t>
            </a:r>
          </a:p>
        </p:txBody>
      </p:sp>
    </p:spTree>
    <p:extLst>
      <p:ext uri="{BB962C8B-B14F-4D97-AF65-F5344CB8AC3E}">
        <p14:creationId xmlns:p14="http://schemas.microsoft.com/office/powerpoint/2010/main" val="14352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50032-E25D-CB82-3994-05425444C34D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5E3D9-AB63-3530-9F59-FB5569ABD35A}"/>
              </a:ext>
            </a:extLst>
          </p:cNvPr>
          <p:cNvSpPr txBox="1"/>
          <p:nvPr/>
        </p:nvSpPr>
        <p:spPr>
          <a:xfrm>
            <a:off x="5334000" y="16525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UDP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6E48A5-EF30-33DD-CE95-7019BF4D0865}"/>
              </a:ext>
            </a:extLst>
          </p:cNvPr>
          <p:cNvSpPr/>
          <p:nvPr/>
        </p:nvSpPr>
        <p:spPr>
          <a:xfrm>
            <a:off x="5652759" y="1787211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F1A674-C489-35B7-D453-AEEA5F9EA7D0}"/>
              </a:ext>
            </a:extLst>
          </p:cNvPr>
          <p:cNvSpPr/>
          <p:nvPr/>
        </p:nvSpPr>
        <p:spPr>
          <a:xfrm>
            <a:off x="7786359" y="1792291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639E23-E161-0692-F973-C0BF90C93DB0}"/>
              </a:ext>
            </a:extLst>
          </p:cNvPr>
          <p:cNvSpPr/>
          <p:nvPr/>
        </p:nvSpPr>
        <p:spPr>
          <a:xfrm>
            <a:off x="5652759" y="2701611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8A8B3D-8C9A-4CE6-E18F-46CE0773BD4E}"/>
              </a:ext>
            </a:extLst>
          </p:cNvPr>
          <p:cNvSpPr/>
          <p:nvPr/>
        </p:nvSpPr>
        <p:spPr>
          <a:xfrm>
            <a:off x="7786359" y="2706691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433605-A4F6-CC46-CFCA-CE0C593EB958}"/>
              </a:ext>
            </a:extLst>
          </p:cNvPr>
          <p:cNvSpPr/>
          <p:nvPr/>
        </p:nvSpPr>
        <p:spPr>
          <a:xfrm>
            <a:off x="5652759" y="3613725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Data (DNS Query, HTTP 3.0, DHCP)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244D092D-3405-DE0F-1716-76E6EC9E7A69}"/>
              </a:ext>
            </a:extLst>
          </p:cNvPr>
          <p:cNvSpPr txBox="1"/>
          <p:nvPr/>
        </p:nvSpPr>
        <p:spPr>
          <a:xfrm>
            <a:off x="6224259" y="13369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kern="0"/>
            </a:defPPr>
          </a:lstStyle>
          <a:p>
            <a:r>
              <a:rPr lang="en-US" dirty="0"/>
              <a:t>16 bits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3767145C-69C6-6C14-4D15-049953C58CEA}"/>
              </a:ext>
            </a:extLst>
          </p:cNvPr>
          <p:cNvSpPr txBox="1"/>
          <p:nvPr/>
        </p:nvSpPr>
        <p:spPr>
          <a:xfrm>
            <a:off x="8403605" y="13369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kern="0"/>
            </a:defPPr>
          </a:lstStyle>
          <a:p>
            <a:r>
              <a:rPr lang="en-US" dirty="0"/>
              <a:t>16 bits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DF858CB-BAE9-A996-2481-831212896433}"/>
              </a:ext>
            </a:extLst>
          </p:cNvPr>
          <p:cNvSpPr/>
          <p:nvPr/>
        </p:nvSpPr>
        <p:spPr>
          <a:xfrm>
            <a:off x="5185756" y="1706320"/>
            <a:ext cx="381000" cy="1907405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2565D231-086B-C709-121C-0B79B174583E}"/>
              </a:ext>
            </a:extLst>
          </p:cNvPr>
          <p:cNvSpPr txBox="1"/>
          <p:nvPr/>
        </p:nvSpPr>
        <p:spPr>
          <a:xfrm>
            <a:off x="4243059" y="2394525"/>
            <a:ext cx="105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r>
              <a:rPr lang="en-US" sz="2000" b="1" dirty="0"/>
              <a:t>UDP Header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A9AEBE5A-923B-33B9-AC16-22989822E8C5}"/>
              </a:ext>
            </a:extLst>
          </p:cNvPr>
          <p:cNvSpPr/>
          <p:nvPr/>
        </p:nvSpPr>
        <p:spPr>
          <a:xfrm>
            <a:off x="3810000" y="1706319"/>
            <a:ext cx="381000" cy="381469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9B12CDE4-2935-6A1D-83FF-BF3012E06298}"/>
              </a:ext>
            </a:extLst>
          </p:cNvPr>
          <p:cNvSpPr txBox="1"/>
          <p:nvPr/>
        </p:nvSpPr>
        <p:spPr>
          <a:xfrm>
            <a:off x="2348242" y="3224486"/>
            <a:ext cx="1457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r>
              <a:rPr lang="en-US" sz="2000" b="1" dirty="0"/>
              <a:t>UDP Segment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1DD473-BABE-ED1E-266F-732EF90EAB7E}"/>
              </a:ext>
            </a:extLst>
          </p:cNvPr>
          <p:cNvSpPr txBox="1"/>
          <p:nvPr/>
        </p:nvSpPr>
        <p:spPr>
          <a:xfrm>
            <a:off x="414199" y="1336988"/>
            <a:ext cx="152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UDP header is very small!! (8 bytes, 64 bits)</a:t>
            </a:r>
          </a:p>
        </p:txBody>
      </p:sp>
    </p:spTree>
    <p:extLst>
      <p:ext uri="{BB962C8B-B14F-4D97-AF65-F5344CB8AC3E}">
        <p14:creationId xmlns:p14="http://schemas.microsoft.com/office/powerpoint/2010/main" val="374074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34B6A0-3A32-8F39-8B57-9A8EA6AD63C3}"/>
              </a:ext>
            </a:extLst>
          </p:cNvPr>
          <p:cNvSpPr txBox="1"/>
          <p:nvPr/>
        </p:nvSpPr>
        <p:spPr>
          <a:xfrm>
            <a:off x="457200" y="1270484"/>
            <a:ext cx="411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Connection oriented, point-to-point (1 to 1) 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dirty="0">
                <a:sym typeface="Wingdings" panose="05000000000000000000" pitchFamily="2" charset="2"/>
              </a:rPr>
              <a:t>TCP Handshake</a:t>
            </a:r>
            <a:r>
              <a:rPr lang="en-US" sz="2400" dirty="0">
                <a:sym typeface="Wingdings" panose="05000000000000000000" pitchFamily="2" charset="2"/>
              </a:rPr>
              <a:t> must occur before data is being transmitted</a:t>
            </a:r>
            <a:endParaRPr lang="en-US" sz="2400" dirty="0"/>
          </a:p>
        </p:txBody>
      </p:sp>
      <p:pic>
        <p:nvPicPr>
          <p:cNvPr id="30" name="Graphic 29" descr="Computer with solid fill">
            <a:extLst>
              <a:ext uri="{FF2B5EF4-FFF2-40B4-BE49-F238E27FC236}">
                <a16:creationId xmlns:a16="http://schemas.microsoft.com/office/drawing/2014/main" id="{56713C35-9605-035B-50A0-AA26EAC0D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3495404"/>
            <a:ext cx="1828800" cy="1828800"/>
          </a:xfrm>
          <a:prstGeom prst="rect">
            <a:avLst/>
          </a:prstGeom>
        </p:spPr>
      </p:pic>
      <p:pic>
        <p:nvPicPr>
          <p:cNvPr id="31" name="Graphic 30" descr="Computer with solid fill">
            <a:extLst>
              <a:ext uri="{FF2B5EF4-FFF2-40B4-BE49-F238E27FC236}">
                <a16:creationId xmlns:a16="http://schemas.microsoft.com/office/drawing/2014/main" id="{C0F90C8A-E29C-081C-F619-E1FAF2CBB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00" y="3495404"/>
            <a:ext cx="1828800" cy="182880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8B18CC3C-17C9-B588-3CAE-D9BD1D30E84D}"/>
              </a:ext>
            </a:extLst>
          </p:cNvPr>
          <p:cNvSpPr/>
          <p:nvPr/>
        </p:nvSpPr>
        <p:spPr>
          <a:xfrm>
            <a:off x="1905000" y="4267200"/>
            <a:ext cx="762000" cy="386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6F98696-6942-1F9B-A179-D7BC7E648145}"/>
              </a:ext>
            </a:extLst>
          </p:cNvPr>
          <p:cNvSpPr/>
          <p:nvPr/>
        </p:nvSpPr>
        <p:spPr>
          <a:xfrm>
            <a:off x="3657600" y="4267200"/>
            <a:ext cx="762000" cy="386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A51039-85C1-BC95-275E-45641C853BAF}"/>
              </a:ext>
            </a:extLst>
          </p:cNvPr>
          <p:cNvCxnSpPr>
            <a:stCxn id="32" idx="6"/>
            <a:endCxn id="33" idx="2"/>
          </p:cNvCxnSpPr>
          <p:nvPr/>
        </p:nvCxnSpPr>
        <p:spPr>
          <a:xfrm>
            <a:off x="2667000" y="4460240"/>
            <a:ext cx="990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5C3ED24-3484-732E-EEA6-9F81B3334FD2}"/>
              </a:ext>
            </a:extLst>
          </p:cNvPr>
          <p:cNvSpPr txBox="1"/>
          <p:nvPr/>
        </p:nvSpPr>
        <p:spPr>
          <a:xfrm>
            <a:off x="609600" y="327660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i="1" dirty="0"/>
              <a:t>logical</a:t>
            </a:r>
            <a:r>
              <a:rPr lang="en-US" dirty="0"/>
              <a:t> connection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6C45D7-C50F-D573-E608-99A12EC2E6B9}"/>
              </a:ext>
            </a:extLst>
          </p:cNvPr>
          <p:cNvSpPr txBox="1"/>
          <p:nvPr/>
        </p:nvSpPr>
        <p:spPr>
          <a:xfrm rot="1279658">
            <a:off x="2228327" y="4119335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Process 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952D34-28C4-D67A-ABBC-61999070143C}"/>
              </a:ext>
            </a:extLst>
          </p:cNvPr>
          <p:cNvSpPr txBox="1"/>
          <p:nvPr/>
        </p:nvSpPr>
        <p:spPr>
          <a:xfrm rot="20363231">
            <a:off x="3430232" y="4094339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Process 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657697-C2AD-8492-D446-DD5AEFB6E5A0}"/>
              </a:ext>
            </a:extLst>
          </p:cNvPr>
          <p:cNvSpPr txBox="1"/>
          <p:nvPr/>
        </p:nvSpPr>
        <p:spPr>
          <a:xfrm>
            <a:off x="350520" y="5555548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Reliable, in order, data transfer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ADE373-BA7D-F220-EAFB-7FC804383065}"/>
              </a:ext>
            </a:extLst>
          </p:cNvPr>
          <p:cNvSpPr txBox="1"/>
          <p:nvPr/>
        </p:nvSpPr>
        <p:spPr>
          <a:xfrm>
            <a:off x="6781800" y="1255244"/>
            <a:ext cx="480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Cumulative 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Pipelining</a:t>
            </a:r>
          </a:p>
          <a:p>
            <a:pPr marL="342900" lvl="1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TCP Congestion and flow control set window size</a:t>
            </a:r>
          </a:p>
          <a:p>
            <a:pPr marL="342900" lvl="1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lvl="1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Flow controlled</a:t>
            </a:r>
          </a:p>
          <a:p>
            <a:pPr marL="342900" lvl="1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Sender will not overwhelm receiver</a:t>
            </a:r>
          </a:p>
          <a:p>
            <a:pPr marL="342900" lvl="1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Full-duplex service</a:t>
            </a:r>
          </a:p>
        </p:txBody>
      </p:sp>
    </p:spTree>
    <p:extLst>
      <p:ext uri="{BB962C8B-B14F-4D97-AF65-F5344CB8AC3E}">
        <p14:creationId xmlns:p14="http://schemas.microsoft.com/office/powerpoint/2010/main" val="1417602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B77922-03BC-347E-C535-7CFDDFD64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371600"/>
            <a:ext cx="9402842" cy="38313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BD25174-0E1D-B462-09FC-ABEC0A6328C0}"/>
                  </a:ext>
                </a:extLst>
              </p14:cNvPr>
              <p14:cNvContentPartPr/>
              <p14:nvPr/>
            </p14:nvContentPartPr>
            <p14:xfrm>
              <a:off x="3886000" y="4368880"/>
              <a:ext cx="1281240" cy="283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BD25174-0E1D-B462-09FC-ABEC0A6328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77000" y="4359880"/>
                <a:ext cx="1298880" cy="3009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4BD392E-3B79-5B83-A7AD-D2C792C6C57D}"/>
              </a:ext>
            </a:extLst>
          </p:cNvPr>
          <p:cNvSpPr txBox="1"/>
          <p:nvPr/>
        </p:nvSpPr>
        <p:spPr>
          <a:xfrm>
            <a:off x="3546396" y="482208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size of the segment is determined by the maximum segment size (MSS)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7051EA-8C23-16DE-CF8B-AA42A0EF40D5}"/>
              </a:ext>
            </a:extLst>
          </p:cNvPr>
          <p:cNvSpPr txBox="1"/>
          <p:nvPr/>
        </p:nvSpPr>
        <p:spPr>
          <a:xfrm>
            <a:off x="2500302" y="5934834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(Roughly 1500 bytes– size of a link layer frame)</a:t>
            </a:r>
          </a:p>
        </p:txBody>
      </p:sp>
    </p:spTree>
    <p:extLst>
      <p:ext uri="{BB962C8B-B14F-4D97-AF65-F5344CB8AC3E}">
        <p14:creationId xmlns:p14="http://schemas.microsoft.com/office/powerpoint/2010/main" val="820343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5874</TotalTime>
  <Words>1487</Words>
  <Application>Microsoft Office PowerPoint</Application>
  <PresentationFormat>Widescreen</PresentationFormat>
  <Paragraphs>416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Wingdings</vt:lpstr>
      <vt:lpstr>Office Theme</vt:lpstr>
      <vt:lpstr>CSCI 466: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47</cp:revision>
  <dcterms:created xsi:type="dcterms:W3CDTF">2022-08-21T16:55:59Z</dcterms:created>
  <dcterms:modified xsi:type="dcterms:W3CDTF">2024-09-27T17:44:48Z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