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7" r:id="rId10"/>
    <p:sldId id="268" r:id="rId11"/>
    <p:sldId id="274" r:id="rId12"/>
    <p:sldId id="284" r:id="rId13"/>
    <p:sldId id="285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12" r:id="rId34"/>
    <p:sldId id="313" r:id="rId35"/>
    <p:sldId id="314" r:id="rId36"/>
    <p:sldId id="315" r:id="rId37"/>
    <p:sldId id="316" r:id="rId38"/>
    <p:sldId id="317" r:id="rId39"/>
    <p:sldId id="318" r:id="rId40"/>
    <p:sldId id="319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37" r:id="rId59"/>
    <p:sldId id="338" r:id="rId60"/>
    <p:sldId id="339" r:id="rId61"/>
    <p:sldId id="340" r:id="rId62"/>
    <p:sldId id="341" r:id="rId63"/>
    <p:sldId id="342" r:id="rId64"/>
    <p:sldId id="343" r:id="rId65"/>
    <p:sldId id="344" r:id="rId66"/>
    <p:sldId id="345" r:id="rId67"/>
    <p:sldId id="346" r:id="rId68"/>
    <p:sldId id="347" r:id="rId69"/>
    <p:sldId id="348" r:id="rId70"/>
    <p:sldId id="349" r:id="rId71"/>
    <p:sldId id="350" r:id="rId72"/>
    <p:sldId id="351" r:id="rId73"/>
    <p:sldId id="352" r:id="rId74"/>
    <p:sldId id="353" r:id="rId75"/>
    <p:sldId id="354" r:id="rId76"/>
    <p:sldId id="355" r:id="rId77"/>
    <p:sldId id="306" r:id="rId78"/>
    <p:sldId id="307" r:id="rId79"/>
    <p:sldId id="308" r:id="rId80"/>
    <p:sldId id="309" r:id="rId81"/>
    <p:sldId id="310" r:id="rId82"/>
    <p:sldId id="311" r:id="rId8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 varScale="1">
        <p:scale>
          <a:sx n="162" d="100"/>
          <a:sy n="162" d="100"/>
        </p:scale>
        <p:origin x="84" y="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5:54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24575,'0'803'0,"-2"-778"0,-8 51 0,5-50 0,-2 48 0,-4 49 0,0 8 0,11-105-1365,0-3-5461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6:04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24575,'-2'205'0,"4"217"0,9-307 0,1 30 0,-1-3 0,0-11 0,-10-117-341,0 1 0,2-1-1,5 21 1,-4-21-6485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42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24575,'-18'512'0,"12"-26"-23,7-303-1319,-1-164-5484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43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24575,'0'1029'-1365,"0"-1010"-5461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44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24575,'17'677'0,"-11"-325"-523,-6-300-319,-1-24-5984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45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24575,'-2'31'0,"-7"45"0,-2 20 0,9 413 64,4-262-1493,-2-228-5397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46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24575,'0'27'0,"17"454"0,-14-458 0,22 330 0,-26-232-1365,1-103-5461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47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24575,'0'586'0,"12"-447"0,0-3 0,-13 52-1365,1-170-5461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48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24575,'-12'281'0,"1"14"0,11 221-1365,0-497-5461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8:23.6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2384 243 24575,'-1'2'0,"1"-1"0,-1 1 0,1-1 0,-1 1 0,1-1 0,-1 0 0,0 1 0,1-1 0,-1 0 0,0 1 0,0-1 0,0 0 0,0 0 0,0 0 0,0 0 0,-1 0 0,1 0 0,-2 1 0,-29 18 0,20-14 0,-158 90 0,139-81 0,-1-2 0,-1-1 0,-55 12 0,-51 3 0,-119 29 0,204-43 0,-2-1 0,1-4 0,-72 3 0,-170-15 0,244-1 0,0-3 0,-97-26 0,105 18 0,1-1 0,1-3 0,-76-47 0,-13-5 0,125 66 0,1 1 0,-1-1 0,1 0 0,0 0 0,0 0 0,0-1 0,1 0 0,0 0 0,1-1 0,0 1 0,0-1 0,-4-10 0,2 5 0,-1 1 0,0-1 0,-12-14 0,-93-104 0,111 131 0,1 0 0,0-1 0,-1 1 0,1-1 0,-1 1 0,1 0 0,0-1 0,-1 1 0,1-1 0,0 1 0,-1-1 0,1 0 0,0 1 0,0-1 0,0 1 0,-1-1 0,1 1 0,0-1 0,0 0 0,0 1 0,0-1 0,0 1 0,0-1 0,0 0 0,0 1 0,0-1 0,0 1 0,1-1 0,-1 0 0,0 1 0,0-1 0,1 1 0,-1-1 0,1 0 0,22-7 0,46 8 0,-57 1 0,171 1 0,-233-3 0,-1-2 0,-57-11 0,105 13 0,-1 1 0,0-1 0,0 1 0,1-1 0,-1 1 0,0 1 0,0-1 0,1 0 0,-1 1 0,0 0 0,1-1 0,-1 1 0,1 1 0,-1-1 0,1 1 0,-1-1 0,1 1 0,0 0 0,-4 3 0,2 1 0,0-1 0,0 1 0,1 0 0,0 0 0,0 0 0,0 1 0,1-1 0,0 1 0,-2 7 0,1-5 0,-7 22 0,-2-1 0,-19 32 0,19-32-1365,10-15-5461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1:19.8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2 673 24575,'-1'-79'0,"3"-88"0,-1 160 0,0 1 0,1 0 0,-1 0 0,1 0 0,1 0 0,-1 0 0,1 0 0,0 0 0,0 1 0,1 0 0,0 0 0,0 0 0,0 0 0,0 0 0,1 1 0,-1 0 0,1 0 0,1 0 0,6-4 0,13-7 0,1 2 0,0 0 0,30-8 0,-12 3 0,-12 8 0,0 1 0,0 1 0,1 2 0,54-4 0,-16 2 0,13 2 0,143 5 0,-91 4 0,-75-1 0,98 14 0,-7 17 0,-19-3 0,-37-16 0,-50-9 0,56 14 0,-57-11 0,-1-1 0,1-3 0,0-2 0,74-5 0,-16 0 0,-15 6 0,-48-1 0,0-2 0,1-1 0,40-7 0,-68 5 0,1-1 0,-1 0 0,0-1 0,0 0 0,0-1 0,-1 0 0,18-13 0,5-7 0,34-33 0,-41 34 0,0 1 0,37-23 0,-24 15 0,-38 27 0,1 1 0,0 0 0,0 1 0,0-1 0,1 1 0,0-1 0,-1 1 0,1 1 0,0-1 0,0 1 0,0 0 0,0 0 0,1 0 0,-1 1 0,1-1 0,-1 1 0,1 1 0,5-1 0,-8 2 0,0 0 0,-1 0 0,1 0 0,0 0 0,-1 1 0,1-1 0,-1 1 0,0 0 0,1 0 0,-1 0 0,0 0 0,0 0 0,0 0 0,1 3 0,28 39 0,-22-30 0,8 8 0,0-1 0,1-1 0,1 0 0,1-2 0,1 0 0,1-1 0,0-1 0,1-2 0,0 0 0,1-1 0,49 18 0,-29-19 0,1-2 0,0-3 0,50 3 0,-43-4 0,351 50 0,-254-37 0,5 3 0,203 1 0,-315-22 0,0 3 0,59 13 0,-57-9 0,0-1 0,51 1 0,-87-9 0,0 1 0,0 1 0,0-1 0,-1 2 0,1-1 0,0 1 0,0 0 0,-1 0 0,1 1 0,-1 0 0,9 5 0,-12-5 0,0 1 0,0-1 0,-1 1 0,1-1 0,-1 1 0,0 0 0,0 1 0,0-1 0,0 0 0,-1 1 0,0-1 0,0 1 0,0 0 0,0 0 0,-1 0 0,0 0 0,0 0 0,0 8 0,1 7-1365,-1-2-5461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1:23.6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560 72 24575,'-60'-17'0,"-29"-5"0,-36-6 0,111 26 0,1 1 0,-1 0 0,0 1 0,0 0 0,1 1 0,-1 1 0,-14 3 0,18-2 0,1 0 0,0 1 0,0 0 0,1 1 0,-1-1 0,1 2 0,0-1 0,0 1 0,1 0 0,0 1 0,0 0 0,0 0 0,1 0 0,0 1 0,0 0 0,1 0 0,0 0 0,1 1 0,0 0 0,0 0 0,0 0 0,2 0 0,-1 0 0,1 1 0,0-1 0,1 1 0,0 0 0,0-1 0,1 1 0,2 14 0,-2-22 0,1 1 0,-1-1 0,1 0 0,-1 1 0,1-1 0,0 0 0,0 1 0,0-1 0,0 0 0,1 0 0,-1 0 0,0 0 0,1 0 0,0 0 0,-1 0 0,1-1 0,0 1 0,2 1 0,1 0 0,0 0 0,0 0 0,0-1 0,0 0 0,0 0 0,1 0 0,9 2 0,7-1 0,1-1 0,0 0 0,24-3 0,-34 1 0,90 1 0,83-4 0,-183 2 0,0 0 0,1 1 0,-1-2 0,0 1 0,0 0 0,0 0 0,0-1 0,-1 0 0,1 1 0,0-1 0,-1 0 0,1-1 0,-1 1 0,0 0 0,1-1 0,-1 1 0,0-1 0,-1 1 0,1-1 0,0 0 0,-1 0 0,0 0 0,1 0 0,-1 0 0,0 0 0,-1 0 0,1-1 0,0-5 0,2-12 0,-1 0 0,0 0 0,-3-28 0,0 31 0,1 6 0,-1 7 0,1-1 0,-1 1 0,1-1 0,1 1 0,-1-1 0,1 0 0,0 1 0,0 0 0,1-1 0,-1 1 0,1 0 0,4-8 0,-6 13 0,1 1 0,-1-1 0,1 0 0,-1 0 0,1 1 0,-1-1 0,0 1 0,1-1 0,-1 0 0,1 1 0,-1-1 0,0 1 0,0-1 0,1 1 0,-1-1 0,0 1 0,0-1 0,1 1 0,-1-1 0,0 1 0,0-1 0,0 1 0,0-1 0,0 1 0,0-1 0,0 1 0,0 0 0,0-1 0,0 1 0,0-1 0,0 1 0,2 24 0,0 495 0,-4-253 0,2-259-227,-1 0-1,0 0 1,0 0-1,0 0 1,-4 9-1,0-3-6598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6:05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24575,'-1'99'0,"-1"32"0,6-1 0,26 167 0,-18-169 0,-9-85 0,9 53 0,-8-65-448,-1-1-1,-1 54 0,-2-83 430,0 18-6807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1:19.8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2 673 24575,'-1'-79'0,"3"-88"0,-1 160 0,0 1 0,1 0 0,-1 0 0,1 0 0,1 0 0,-1 0 0,1 0 0,0 0 0,0 1 0,1 0 0,0 0 0,0 0 0,0 0 0,0 0 0,1 1 0,-1 0 0,1 0 0,1 0 0,6-4 0,13-7 0,1 2 0,0 0 0,30-8 0,-12 3 0,-12 8 0,0 1 0,0 1 0,1 2 0,54-4 0,-16 2 0,13 2 0,143 5 0,-91 4 0,-75-1 0,98 14 0,-7 17 0,-19-3 0,-37-16 0,-50-9 0,56 14 0,-57-11 0,-1-1 0,1-3 0,0-2 0,74-5 0,-16 0 0,-15 6 0,-48-1 0,0-2 0,1-1 0,40-7 0,-68 5 0,1-1 0,-1 0 0,0-1 0,0 0 0,0-1 0,-1 0 0,18-13 0,5-7 0,34-33 0,-41 34 0,0 1 0,37-23 0,-24 15 0,-38 27 0,1 1 0,0 0 0,0 1 0,0-1 0,1 1 0,0-1 0,-1 1 0,1 1 0,0-1 0,0 1 0,0 0 0,0 0 0,1 0 0,-1 1 0,1-1 0,-1 1 0,1 1 0,5-1 0,-8 2 0,0 0 0,-1 0 0,1 0 0,0 0 0,-1 1 0,1-1 0,-1 1 0,0 0 0,1 0 0,-1 0 0,0 0 0,0 0 0,0 0 0,1 3 0,28 39 0,-22-30 0,8 8 0,0-1 0,1-1 0,1 0 0,1-2 0,1 0 0,1-1 0,0-1 0,1-2 0,0 0 0,1-1 0,49 18 0,-29-19 0,1-2 0,0-3 0,50 3 0,-43-4 0,351 50 0,-254-37 0,5 3 0,203 1 0,-315-22 0,0 3 0,59 13 0,-57-9 0,0-1 0,51 1 0,-87-9 0,0 1 0,0 1 0,0-1 0,-1 2 0,1-1 0,0 1 0,0 0 0,-1 0 0,1 1 0,-1 0 0,9 5 0,-12-5 0,0 1 0,0-1 0,-1 1 0,1-1 0,-1 1 0,0 0 0,0 1 0,0-1 0,0 0 0,-1 1 0,0-1 0,0 1 0,0 0 0,0 0 0,-1 0 0,0 0 0,0 0 0,0 8 0,1 7-1365,-1-2-5461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1:23.6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560 72 24575,'-60'-17'0,"-29"-5"0,-36-6 0,111 26 0,1 1 0,-1 0 0,0 1 0,0 0 0,1 1 0,-1 1 0,-14 3 0,18-2 0,1 0 0,0 1 0,0 0 0,1 1 0,-1-1 0,1 2 0,0-1 0,0 1 0,1 0 0,0 1 0,0 0 0,0 0 0,1 0 0,0 1 0,0 0 0,1 0 0,0 0 0,1 1 0,0 0 0,0 0 0,0 0 0,2 0 0,-1 0 0,1 1 0,0-1 0,1 1 0,0 0 0,0-1 0,1 1 0,2 14 0,-2-22 0,1 1 0,-1-1 0,1 0 0,-1 1 0,1-1 0,0 0 0,0 1 0,0-1 0,0 0 0,1 0 0,-1 0 0,0 0 0,1 0 0,0 0 0,-1 0 0,1-1 0,0 1 0,2 1 0,1 0 0,0 0 0,0 0 0,0-1 0,0 0 0,0 0 0,1 0 0,9 2 0,7-1 0,1-1 0,0 0 0,24-3 0,-34 1 0,90 1 0,83-4 0,-183 2 0,0 0 0,1 1 0,-1-2 0,0 1 0,0 0 0,0 0 0,0-1 0,-1 0 0,1 1 0,0-1 0,-1 0 0,1-1 0,-1 1 0,0 0 0,1-1 0,-1 1 0,0-1 0,-1 1 0,1-1 0,0 0 0,-1 0 0,0 0 0,1 0 0,-1 0 0,0 0 0,-1 0 0,1-1 0,0-5 0,2-12 0,-1 0 0,0 0 0,-3-28 0,0 31 0,1 6 0,-1 7 0,1-1 0,-1 1 0,1-1 0,1 1 0,-1-1 0,1 0 0,0 1 0,0 0 0,1-1 0,-1 1 0,1 0 0,4-8 0,-6 13 0,1 1 0,-1-1 0,1 0 0,-1 0 0,1 1 0,-1-1 0,0 1 0,1-1 0,-1 0 0,1 1 0,-1-1 0,0 1 0,0-1 0,1 1 0,-1-1 0,0 1 0,0-1 0,1 1 0,-1-1 0,0 1 0,0-1 0,0 1 0,0-1 0,0 1 0,0-1 0,0 1 0,0 0 0,0-1 0,0 1 0,0-1 0,0 1 0,2 24 0,0 495 0,-4-253 0,2-259-227,-1 0-1,0 0 1,0 0-1,0 0 1,-4 9-1,0-3-6598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18.3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24575,'26'11'0,"-1"1"0,0 2 0,0 0 0,-2 2 0,0 1 0,22 20 0,1-1 0,492 408 0,-465-382 0,115 74 0,91 33 0,-205-125 0,12 7 0,2-4 0,130 50 0,1249 462 0,-114-38 0,86 36 0,-190-52 0,20-69 0,-474-168 0,-267-56 0,-361-134 0,-26-10 0,-132-65-118,-7-2 56,0-1 0,1 1-1,-1 0 1,0-1 0,0 1-1,0 0 1,0 0-1,0 1 1,0-1 0,0 0-1,0 1 1,0-1 0,0 1-1,-1-1 1,1 1-1,-1 0 1,1 0 0,-1 0-1,2 2 1,-6 4-6764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19.6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24575,'51'46'0,"3"-4"0,1-1 0,61 33 0,-57-37 0,1251 705 0,-117-232 0,-970-422 0,216 73 0,239 100 0,9 41 0,-409-163 0,-66-31 0,-100-47 84,31 13-1533,-129-68-5377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20.5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24575,'3'2'0,"0"-1"0,0 1 0,0 0 0,0 0 0,0 0 0,-1 0 0,1 0 0,-1 0 0,1 1 0,-1-1 0,0 1 0,3 5 0,2 0 0,88 103 0,85 91 0,783 688 0,-605-579 0,-223-179 113,-95-89-852,63 53 0,-82-81-6087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21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24575,'1'4'0,"-1"-1"0,1 1 0,1 0 0,-1-1 0,0 1 0,1-1 0,0 0 0,0 0 0,0 1 0,3 3 0,3 5 0,198 288 0,-78-120 0,519 817 0,-327-445 0,45 72 0,-318-547 0,-2 2 0,-5 1 0,48 134 0,182 571 0,-194-608 0,-69-162-1365,-2-1-5461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22.8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24575,'0'5'0,"1"0"0,0 0 0,0 0 0,1 0 0,0-1 0,0 1 0,0 0 0,0-1 0,1 1 0,5 6 0,36 45 0,-33-43 0,77 82 0,126 104 0,-123-117 0,1170 947 0,-163-250 0,-478-321 0,-51 11 0,-323-257 0,106 86 0,91 20 0,-347-254 0,169 81 98,-187-107-586,-3 3 1,77 54-1,-131-79-6338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24.1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 24575,'182'-13'0,"-41"1"0,1135 12-466,-2 108-254,-1171-96 720,1169 118 0,-83 4 988,-530-75-779,-170-22-220,273-1 11,-698-36 0,246-14 0,-165 5-1365,-125 9-5461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25.0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24575,'92'0'0,"706"9"0,-7 63 0,-160 61 0,-220-40 0,-5-33 0,-51-10 0,-270-33 0,0 3 0,91 36 0,-16 1 0,109 44 0,-225-81-682,55 33-1,-77-38-6143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25.7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24575,'29'-1'0,"1"2"0,-1 1 0,0 2 0,-1 1 0,1 0 0,38 14 0,400 130 0,-436-141 67,59 6 0,4 1-1566,-60-7-5327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6:06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24575,'0'1040'-1365,"0"-1017"-5461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26.6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2406 24575,'47'-41'0,"1"2"0,2 3 0,2 1 0,62-31 0,-49 29 0,1736-949-654,-637 383 534,-915 471 109,264-111-47,-392 197 296,1 6-1,176-35 0,-204 62-648,-1 4-1,156 4 1,-227 6-6415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27.5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2962 24575,'1'-7'0,"1"1"0,0-1 0,0 1 0,0 0 0,1 0 0,0 0 0,0 0 0,0 0 0,1 1 0,0-1 0,0 1 0,0 0 0,6-5 0,5-7 0,345-373 0,-185 212 0,103-127 0,86-89 0,-271 307 0,4 4 0,151-98 0,-221 161 0,-1-1 0,0-2 0,-2 0 0,-1-1 0,0-2 0,32-49 0,89-183 0,-59 97 0,-53 97 44,-3-2 0,36-119-1,-41 108-791,56-120 0,-70 178-6078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29.3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3682 24575,'8'-9'0,"0"-1"0,0 1 0,1 0 0,0 1 0,0 0 0,1 0 0,0 1 0,11-6 0,93-43 0,-83 42 0,86-34 0,1 4 0,233-53 0,257 5 0,-443 80 0,0 7 0,223 22 0,284-4 0,-427-16 0,-159 3 0,190-6 0,-230 1 0,-1-1 0,0-2 0,0-3 0,47-17 0,349-155 0,-220 88 0,-118 50 0,-3-3 0,-1-5 0,97-71 0,-142 86 0,146-105 0,274-147 0,-155 144 0,12-6 0,-289 128 0,-1-1 0,-2-3 0,44-38 0,101-108 0,-21 20 0,-67 61 0,-5-3 0,81-112 0,-159 193 0,53-59 0,3 3 0,104-82 0,-57 53 0,-57 49 0,2 2 0,1 3 0,3 3 0,115-58 0,-133 77 0,64-44 0,-72 41 0,2 2 0,48-21 0,-54 30-341,-2-2 0,0-1-1,45-34 1,-64 42-6485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30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5538 24575,'0'-9'0,"0"-1"0,0 1 0,1 0 0,0 0 0,1 0 0,0 0 0,0 0 0,1 0 0,0 0 0,0 0 0,1 1 0,0 0 0,1 0 0,0 0 0,11-14 0,42-41 0,2 4 0,132-101 0,-47 42 0,818-730 0,-755 669 0,313-349 0,-462 456 0,-17 18 0,3 3 0,2 1 0,69-57 0,157-130 0,-205 174 0,4 5 0,2 2 0,124-69 0,-79 52 0,-42 29 0,90-36 0,-101 50 0,-1-2 0,99-66 0,-53 24 0,183-89 0,-234 132 0,142-81 0,119-58 0,561-280 0,-865 440 0,39-22 0,-3-2 0,-1-2 0,-1-3 0,-2-2 0,-2-2 0,-2-2 0,-3-2 0,-1-2 0,47-74 0,23-63 0,11-17 0,-13 60 0,-48 66 0,-44 58-455,0 0 0,27-22 0,-30 30-6371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32.3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5431 24575,'2'-3'0,"1"1"0,-1-1 0,1 1 0,-1-1 0,1 1 0,0 0 0,0 0 0,0 0 0,0 0 0,1 1 0,-1 0 0,5-2 0,-4 1 0,45-17 0,95-24 0,-50 18 0,443-155 0,-402 125 0,241-136 0,-114 29 0,188-108 0,-314 198 0,254-155 0,-293 152 0,154-157 0,-208 190 0,56-61 0,-6-3 0,127-186 0,118-265 0,174-443 0,-287 473 0,-115 264 0,72-159 0,-167 386 0,-1-1 0,-2-1 0,-1 0 0,-2 0 0,4-46 0,20-138-1365,-23 178-5461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33.5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3402 4041 24575,'-2'-12'0,"0"1"0,0-1 0,-1 0 0,-1 1 0,0 0 0,-1 0 0,-8-15 0,3 6 0,-43-87 0,-4 3 0,-119-160 0,-176-165 0,-83-38 0,300 326 0,-79-78 0,-145-158 0,-15-31 0,-71-82 0,281 299 0,-360-448 0,464 571-1365,52 58-5461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34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2638 1579 24575,'-174'-159'0,"-259"-181"0,204 167 0,25 23 0,-325-180 0,391 261 0,-178-60 0,146 62 0,-259-89-1365,413 151-5461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36.2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6991 2195 24575,'-29'-25'0,"0"1"0,-1 1 0,-2 2 0,-33-17 0,26 15 0,-872-429 0,646 338 0,-305-88 0,538 192 0,-737-184 0,108 47 0,7 1 0,168 73 0,-223-49 0,-81-91 0,566 136 0,71 21 0,123 46 0,-216-78 0,198 68 0,2-2 0,0-3 0,-44-30 0,63 41-1365,17 13-5461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37.6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5838 4471 24575,'-1'-14'0,"-1"-1"0,0 1 0,0 0 0,-2 1 0,0-1 0,-8-20 0,-43-81 0,33 74 0,-194-481 0,78 168 0,69 191 0,-103-224 0,130 315 0,-88-117 0,70 107 0,-32-38 0,-6 4 0,-125-115 0,167 176 0,-1 2 0,-3 2 0,-104-66 0,76 66 0,-2 3 0,-148-55 0,-553-143 0,54 17 0,283 54 0,267 99 0,-155-70 0,-365-216 0,571 289 0,-147-56 0,197 90-1365,68 31-5461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39.5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5790 5947 24575,'-1'-16'0,"-1"1"0,0-1 0,-1 1 0,-10-30 0,3 10 0,-38-138 0,-209-893 0,235 941 0,-60-280 0,62 326 0,-4 2 0,-4 0 0,-38-76 0,57 133 0,-2 1 0,0-1 0,-1 2 0,-1 0 0,-1 0 0,-1 1 0,0 1 0,-29-24 0,-11-2 0,-3 2 0,-1 2 0,-1 4 0,-2 1 0,-2 4 0,-107-34 0,78 32 0,-557-155 0,282 93 0,277 63 0,-170-82 0,197 80 0,-421-228 0,357 183 0,-202-159 0,62 3 0,9-11 0,-263-323 0,196 226 0,93 106 0,92 78 0,-151-151 0,272 280-1365,13 13-5461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6:08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24575,'-1'80'0,"-1"24"0,5 0 0,26 166 0,-8-120 0,3 14 0,-8-39 0,-3-14 0,-9-82-682,1 59-1,-5-68-6143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40.5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152 1 24575,'27'60'0,"-4"2"0,31 121 0,-17-47 0,-4-33 0,36 133 0,-60-194 0,-1-1 0,-2 1 0,0 79 0,-8-67 0,-10 65 0,8-96 0,-1-1 0,0 0 0,-2 0 0,-1-1 0,-18 35 0,12-30 0,-95 165 0,91-165 0,0 0 0,-2-1 0,0-1 0,-45 40 0,60-60-136,-1 0-1,0 0 1,0 0-1,0-1 1,0 0-1,-1 0 1,1-1-1,-1 1 0,-11 1 1,0-1-6690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41.7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558 0 24575,'8'2'0,"0"0"0,-1 1 0,1-1 0,-1 2 0,0-1 0,0 1 0,0 0 0,0 0 0,-1 1 0,1 0 0,8 9 0,-3-4 0,576 518 0,-482-427 0,-36-35 0,-4 3 0,68 91 0,-108-124 0,-2 0 0,-2 1 0,-1 2 0,-2 0 0,-2 1 0,-1 1 0,11 49 0,-1 47 0,13 233 0,-28-240 0,-10-117 0,21 424 0,-24-379 0,-2 0 0,-2-1 0,-3 1 0,-2-1 0,-29 84 0,-65 183 0,55-158 0,-111 245 0,136-359 0,-3-2 0,-1-1 0,-3-1 0,-2-1 0,-2-2 0,-1-2 0,-3-1 0,-79 64 0,-620 411 0,704-494 40,0-3 0,-73 31 0,89-44-226,0-1 1,-1-1-1,0-1 0,0 0 1,0-2-1,-1 0 1,-34-2-1,36-2-6640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42.6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1962 0 24575,'2'2'0,"0"-1"0,0 0 0,0 1 0,0-1 0,0 1 0,0-1 0,-1 1 0,1 0 0,-1 0 0,1 0 0,-1 0 0,0 0 0,0 0 0,0 0 0,0 1 0,0-1 0,0 0 0,0 4 0,2 0 0,42 110 0,-5 1 0,-5 2 0,-5 1 0,-5 2 0,12 172 0,-31-222 0,-2 1 0,-4 0 0,-12 93 0,7-138 0,0 1 0,-2-1 0,-1-1 0,-1 1 0,-1-1 0,-1-1 0,-2 0 0,-1-1 0,0 0 0,-2-1 0,-23 26 0,-32 24 0,-3-3 0,-4-3 0,-2-4 0,-96 58 0,98-73 0,-3-4 0,-98 40 0,-176 52 0,315-123 0,-352 107 0,42-15 0,266-72-1365,70-32-5461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43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2645 0 24575,'-1'16'0,"0"-1"0,-1 1 0,-1-1 0,0 0 0,-1 0 0,-1 0 0,-1-1 0,0 1 0,0-1 0,-18 26 0,-6 3 0,-66 72 0,75-92 0,-21 24 0,-3-2 0,-1-2 0,-71 51 0,80-70 0,0-1 0,-1-1 0,-1-3 0,-1-1 0,-75 23 0,-43-2 0,-1-6 0,-225 17 0,-330-28 0,633-23 0,-1-5 0,-109-20 0,93 9-1365,85 12-5461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45.0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5456 1 24575,'-88'0'0,"-148"4"0,201-1 0,0 2 0,0 2 0,0 1 0,-55 20 0,0 12 0,-119 72 0,39-17 0,-168 67 0,-186 100 0,-155 93 0,-46 27 0,-178 166 0,483-301 0,139-82 0,244-143 0,-309 169 0,300-169-47,-64 28-1271,87-42-5508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46.3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5250 0 24575,'-4'78'0,"-19"110"0,11-103 0,-26 152 0,-102 355 0,52-275 0,69-230 0,-14 149 0,2 45 0,21-228 0,-2-1 0,-3 0 0,-27 66 0,8-38 0,-109 230 0,121-272 0,-1-1 0,-2-1 0,-2-1 0,-1-1 0,-58 54 0,-195 130 0,151-123 0,-63 40 0,-5-9 0,-272 128 0,149-88 0,-154 74 0,362-190 0,-3-5 0,-155 39 0,-253-1 0,423-71 0,43-2 0,2 3 0,-1 2 0,-81 34 0,123-43 0,-36 9 0,0-3 0,-1-1 0,0-3 0,-82 2 0,59-5 0,-92 18 0,16 19 0,91-24 0,-10-1-1365,56-11-5461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48.0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9524 1 24575,'6'5'0,"0"1"0,0 1 0,-1-1 0,1 1 0,-1 0 0,-1 0 0,1 0 0,-1 1 0,0-1 0,4 14 0,-1-6 0,26 65 0,-4 1 0,33 144 0,-57-201 0,14 65 0,-4 1 0,6 152 0,-26 187 0,-1-322 0,-5 0 0,-31 135 0,26-176 0,-3-1 0,-3 0 0,-3-2 0,-58 108 0,59-131 0,-2-1 0,-2-2 0,-2 0 0,-1-2 0,-1-1 0,-2-2 0,-1-1 0,-2-2 0,-51 32 0,39-33 0,0-2 0,-2-2 0,-1-3 0,0-2 0,-2-2 0,0-2 0,-77 10 0,-536 106 0,630-123 0,-835 114 0,238-45 0,227 0 0,-22 3 0,-2-34 0,-110-17 0,-576 13 0,255 8 0,8 73 0,662-100 0,-50 10 0,211-26 0,0 1 0,1 2 0,0 1 0,1 1 0,-47 27 0,32-10 0,-45 39 0,47-34 0,-54 34 0,29-30 0,2 4 0,2 2 0,3 3 0,-80 79 0,-74 137 86,138-164-811,-123 126-1,178-205-6100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49.6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9037 1 24575,'-1'5'0,"0"0"0,-1-1 0,1 1 0,-1 0 0,0-1 0,-1 1 0,1-1 0,-1 0 0,1 1 0,-1-1 0,-6 5 0,-6 12 0,-70 104 0,-5-4 0,-6-4 0,-5-4 0,-4-4 0,-208 164 0,200-186 0,-236 139 0,277-188 0,-2-3 0,-2-3 0,-1-4 0,-145 34 0,-272 26 0,6 0 0,163-27 0,-623 35 0,-671-88 0,850-13 0,752 5 0,-425-7 0,324-1 0,-202-41 0,-20-40 0,50 11 0,245 68 0,-1-1 0,1-3 0,1-1 0,1-3 0,0-1 0,-54-34 0,92 50 0,-56-37 0,-69-35 0,-274-142 0,335 186-1365,54 23-5461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51.4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10285 22 24575,'-76'-11'0,"2"1"0,33 10 0,0 2 0,0 2 0,0 1 0,1 3 0,-58 17 0,-190 84 0,186-66 0,-27 9 0,2 7 0,4 4 0,2 6 0,-195 148 0,245-156 0,3 4 0,-63 77 0,-106 157 0,130-143 0,-86 168 0,-62 95 0,188-324 0,-4-3 0,-4-3 0,-4-3 0,-4-4 0,-179 137 0,109-112 0,-240 126 0,346-212 0,-1-2 0,-99 25 0,-108 7 0,50-12 0,99-16 0,-56 15 0,-1-7 0,-187 11 0,5-18 0,-376 77 0,31-20 0,-6-67 0,582-21 0,1-5 0,-165-40 0,-74-1 0,243 40 0,-37-1 0,79 9 0,0-2 0,-66-17 0,-173-62 0,267 78 0,-1 1 0,-49-1 0,-30-5 0,23 0 0,63 10 0,0-1 0,1-2 0,-1-1 0,1-1 0,1-2 0,-1-1 0,-30-16 0,17 0-1365,0-3-5461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18.3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24575,'26'11'0,"-1"1"0,0 2 0,0 0 0,-2 2 0,0 1 0,22 20 0,1-1 0,492 408 0,-465-382 0,115 74 0,91 33 0,-205-125 0,12 7 0,2-4 0,130 50 0,1249 462 0,-114-38 0,86 36 0,-190-52 0,20-69 0,-474-168 0,-267-56 0,-361-134 0,-26-10 0,-132-65-118,-7-2 56,0-1 0,1 1-1,-1 0 1,0-1 0,0 1-1,0 0 1,0 0-1,0 1 1,0-1 0,0 0-1,0 1 1,0-1 0,0 1-1,-1-1 1,1 1-1,-1 0 1,1 0 0,-1 0-1,2 2 1,-6 4-6764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6:09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24575,'11'128'0,"0"-12"0,9 285 0,-17-335 0,10 94 0,-3-94-82,-1-15-559,4 99-1,-14-131-6184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19.6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24575,'51'46'0,"3"-4"0,1-1 0,61 33 0,-57-37 0,1251 705 0,-117-232 0,-970-422 0,216 73 0,239 100 0,9 41 0,-409-163 0,-66-31 0,-100-47 84,31 13-1533,-129-68-5377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20.5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24575,'3'2'0,"0"-1"0,0 1 0,0 0 0,0 0 0,0 0 0,-1 0 0,1 0 0,-1 0 0,1 1 0,-1-1 0,0 1 0,3 5 0,2 0 0,88 103 0,85 91 0,783 688 0,-605-579 0,-223-179 113,-95-89-852,63 53 0,-82-81-6087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21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24575,'1'4'0,"-1"-1"0,1 1 0,1 0 0,-1-1 0,0 1 0,1-1 0,0 0 0,0 0 0,0 1 0,3 3 0,3 5 0,198 288 0,-78-120 0,519 817 0,-327-445 0,45 72 0,-318-547 0,-2 2 0,-5 1 0,48 134 0,182 571 0,-194-608 0,-69-162-1365,-2-1-5461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22.8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24575,'0'5'0,"1"0"0,0 0 0,0 0 0,1 0 0,0-1 0,0 1 0,0 0 0,0-1 0,1 1 0,5 6 0,36 45 0,-33-43 0,77 82 0,126 104 0,-123-117 0,1170 947 0,-163-250 0,-478-321 0,-51 11 0,-323-257 0,106 86 0,91 20 0,-347-254 0,169 81 98,-187-107-586,-3 3 1,77 54-1,-131-79-6338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24.1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 24575,'182'-13'0,"-41"1"0,1135 12-466,-2 108-254,-1171-96 720,1169 118 0,-83 4 988,-530-75-779,-170-22-220,273-1 11,-698-36 0,246-14 0,-165 5-1365,-125 9-5461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25.0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24575,'92'0'0,"706"9"0,-7 63 0,-160 61 0,-220-40 0,-5-33 0,-51-10 0,-270-33 0,0 3 0,91 36 0,-16 1 0,109 44 0,-225-81-682,55 33-1,-77-38-6143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25.7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24575,'29'-1'0,"1"2"0,-1 1 0,0 2 0,-1 1 0,1 0 0,38 14 0,400 130 0,-436-141 67,59 6 0,4 1-1566,-60-7-5327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26.6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2406 24575,'47'-41'0,"1"2"0,2 3 0,2 1 0,62-31 0,-49 29 0,1736-949-654,-637 383 534,-915 471 109,264-111-47,-392 197 296,1 6-1,176-35 0,-204 62-648,-1 4-1,156 4 1,-227 6-6415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27.5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2962 24575,'1'-7'0,"1"1"0,0-1 0,0 1 0,0 0 0,1 0 0,0 0 0,0 0 0,0 0 0,1 1 0,0-1 0,0 1 0,0 0 0,6-5 0,5-7 0,345-373 0,-185 212 0,103-127 0,86-89 0,-271 307 0,4 4 0,151-98 0,-221 161 0,-1-1 0,0-2 0,-2 0 0,-1-1 0,0-2 0,32-49 0,89-183 0,-59 97 0,-53 97 44,-3-2 0,36-119-1,-41 108-791,56-120 0,-70 178-6078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29.3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3682 24575,'8'-9'0,"0"-1"0,0 1 0,1 0 0,0 1 0,0 0 0,1 0 0,0 1 0,11-6 0,93-43 0,-83 42 0,86-34 0,1 4 0,233-53 0,257 5 0,-443 80 0,0 7 0,223 22 0,284-4 0,-427-16 0,-159 3 0,190-6 0,-230 1 0,-1-1 0,0-2 0,0-3 0,47-17 0,349-155 0,-220 88 0,-118 50 0,-3-3 0,-1-5 0,97-71 0,-142 86 0,146-105 0,274-147 0,-155 144 0,12-6 0,-289 128 0,-1-1 0,-2-3 0,44-38 0,101-108 0,-21 20 0,-67 61 0,-5-3 0,81-112 0,-159 193 0,53-59 0,3 3 0,104-82 0,-57 53 0,-57 49 0,2 2 0,1 3 0,3 3 0,115-58 0,-133 77 0,64-44 0,-72 41 0,2 2 0,48-21 0,-54 30-341,-2-2 0,0-1-1,45-34 1,-64 42-6485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6:10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24575,'0'1182'-1365,"0"-1162"-5461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30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5538 24575,'0'-9'0,"0"-1"0,0 1 0,1 0 0,0 0 0,1 0 0,0 0 0,0 0 0,1 0 0,0 0 0,0 0 0,1 1 0,0 0 0,1 0 0,0 0 0,11-14 0,42-41 0,2 4 0,132-101 0,-47 42 0,818-730 0,-755 669 0,313-349 0,-462 456 0,-17 18 0,3 3 0,2 1 0,69-57 0,157-130 0,-205 174 0,4 5 0,2 2 0,124-69 0,-79 52 0,-42 29 0,90-36 0,-101 50 0,-1-2 0,99-66 0,-53 24 0,183-89 0,-234 132 0,142-81 0,119-58 0,561-280 0,-865 440 0,39-22 0,-3-2 0,-1-2 0,-1-3 0,-2-2 0,-2-2 0,-2-2 0,-3-2 0,-1-2 0,47-74 0,23-63 0,11-17 0,-13 60 0,-48 66 0,-44 58-455,0 0 0,27-22 0,-30 30-6371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32.3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5431 24575,'2'-3'0,"1"1"0,-1-1 0,1 1 0,-1-1 0,1 1 0,0 0 0,0 0 0,0 0 0,0 0 0,1 1 0,-1 0 0,5-2 0,-4 1 0,45-17 0,95-24 0,-50 18 0,443-155 0,-402 125 0,241-136 0,-114 29 0,188-108 0,-314 198 0,254-155 0,-293 152 0,154-157 0,-208 190 0,56-61 0,-6-3 0,127-186 0,118-265 0,174-443 0,-287 473 0,-115 264 0,72-159 0,-167 386 0,-1-1 0,-2-1 0,-1 0 0,-2 0 0,4-46 0,20-138-1365,-23 178-5461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33.5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3402 4041 24575,'-2'-12'0,"0"1"0,0-1 0,-1 0 0,-1 1 0,0 0 0,-1 0 0,-8-15 0,3 6 0,-43-87 0,-4 3 0,-119-160 0,-176-165 0,-83-38 0,300 326 0,-79-78 0,-145-158 0,-15-31 0,-71-82 0,281 299 0,-360-448 0,464 571-1365,52 58-5461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34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2638 1579 24575,'-174'-159'0,"-259"-181"0,204 167 0,25 23 0,-325-180 0,391 261 0,-178-60 0,146 62 0,-259-89-1365,413 151-5461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36.2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6991 2195 24575,'-29'-25'0,"0"1"0,-1 1 0,-2 2 0,-33-17 0,26 15 0,-872-429 0,646 338 0,-305-88 0,538 192 0,-737-184 0,108 47 0,7 1 0,168 73 0,-223-49 0,-81-91 0,566 136 0,71 21 0,123 46 0,-216-78 0,198 68 0,2-2 0,0-3 0,-44-30 0,63 41-1365,17 13-5461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37.6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5838 4471 24575,'-1'-14'0,"-1"-1"0,0 1 0,0 0 0,-2 1 0,0-1 0,-8-20 0,-43-81 0,33 74 0,-194-481 0,78 168 0,69 191 0,-103-224 0,130 315 0,-88-117 0,70 107 0,-32-38 0,-6 4 0,-125-115 0,167 176 0,-1 2 0,-3 2 0,-104-66 0,76 66 0,-2 3 0,-148-55 0,-553-143 0,54 17 0,283 54 0,267 99 0,-155-70 0,-365-216 0,571 289 0,-147-56 0,197 90-1365,68 31-5461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39.5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5790 5947 24575,'-1'-16'0,"-1"1"0,0-1 0,-1 1 0,-10-30 0,3 10 0,-38-138 0,-209-893 0,235 941 0,-60-280 0,62 326 0,-4 2 0,-4 0 0,-38-76 0,57 133 0,-2 1 0,0-1 0,-1 2 0,-1 0 0,-1 0 0,-1 1 0,0 1 0,-29-24 0,-11-2 0,-3 2 0,-1 2 0,-1 4 0,-2 1 0,-2 4 0,-107-34 0,78 32 0,-557-155 0,282 93 0,277 63 0,-170-82 0,197 80 0,-421-228 0,357 183 0,-202-159 0,62 3 0,9-11 0,-263-323 0,196 226 0,93 106 0,92 78 0,-151-151 0,272 280-1365,13 13-5461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40.5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152 1 24575,'27'60'0,"-4"2"0,31 121 0,-17-47 0,-4-33 0,36 133 0,-60-194 0,-1-1 0,-2 1 0,0 79 0,-8-67 0,-10 65 0,8-96 0,-1-1 0,0 0 0,-2 0 0,-1-1 0,-18 35 0,12-30 0,-95 165 0,91-165 0,0 0 0,-2-1 0,0-1 0,-45 40 0,60-60-136,-1 0-1,0 0 1,0 0-1,0-1 1,0 0-1,-1 0 1,1-1-1,-1 1 0,-11 1 1,0-1-6690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41.7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558 0 24575,'8'2'0,"0"0"0,-1 1 0,1-1 0,-1 2 0,0-1 0,0 1 0,0 0 0,0 0 0,-1 1 0,1 0 0,8 9 0,-3-4 0,576 518 0,-482-427 0,-36-35 0,-4 3 0,68 91 0,-108-124 0,-2 0 0,-2 1 0,-1 2 0,-2 0 0,-2 1 0,-1 1 0,11 49 0,-1 47 0,13 233 0,-28-240 0,-10-117 0,21 424 0,-24-379 0,-2 0 0,-2-1 0,-3 1 0,-2-1 0,-29 84 0,-65 183 0,55-158 0,-111 245 0,136-359 0,-3-2 0,-1-1 0,-3-1 0,-2-1 0,-2-2 0,-1-2 0,-3-1 0,-79 64 0,-620 411 0,704-494 40,0-3 0,-73 31 0,89-44-226,0-1 1,-1-1-1,0-1 0,0 0 1,0-2-1,-1 0 1,-34-2-1,36-2-6640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42.6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1962 0 24575,'2'2'0,"0"-1"0,0 0 0,0 1 0,0-1 0,0 1 0,0-1 0,-1 1 0,1 0 0,-1 0 0,1 0 0,-1 0 0,0 0 0,0 0 0,0 0 0,0 1 0,0-1 0,0 0 0,0 4 0,2 0 0,42 110 0,-5 1 0,-5 2 0,-5 1 0,-5 2 0,12 172 0,-31-222 0,-2 1 0,-4 0 0,-12 93 0,7-138 0,0 1 0,-2-1 0,-1-1 0,-1 1 0,-1-1 0,-1-1 0,-2 0 0,-1-1 0,0 0 0,-2-1 0,-23 26 0,-32 24 0,-3-3 0,-4-3 0,-2-4 0,-96 58 0,98-73 0,-3-4 0,-98 40 0,-176 52 0,315-123 0,-352 107 0,42-15 0,266-72-1365,70-32-5461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6:11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24575,'3'3'0,"-1"1"0,1-1 0,-1 1 0,0 0 0,0 0 0,-1-1 0,1 1 0,-1 0 0,1 1 0,-1-1 0,-1 0 0,1 0 0,0 5 0,0 65 0,-1-49 0,-2 131 0,3 128 0,3-252 0,15 60 0,-12-65 0,-2 0 0,0 1 0,1 40 0,6 90 0,-2-64 0,6 8-1365,-14-82-5461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43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2645 0 24575,'-1'16'0,"0"-1"0,-1 1 0,-1-1 0,0 0 0,-1 0 0,-1 0 0,-1-1 0,0 1 0,0-1 0,-18 26 0,-6 3 0,-66 72 0,75-92 0,-21 24 0,-3-2 0,-1-2 0,-71 51 0,80-70 0,0-1 0,-1-1 0,-1-3 0,-1-1 0,-75 23 0,-43-2 0,-1-6 0,-225 17 0,-330-28 0,633-23 0,-1-5 0,-109-20 0,93 9-1365,85 12-5461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45.0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5456 1 24575,'-88'0'0,"-148"4"0,201-1 0,0 2 0,0 2 0,0 1 0,-55 20 0,0 12 0,-119 72 0,39-17 0,-168 67 0,-186 100 0,-155 93 0,-46 27 0,-178 166 0,483-301 0,139-82 0,244-143 0,-309 169 0,300-169-47,-64 28-1271,87-42-5508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46.3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5250 0 24575,'-4'78'0,"-19"110"0,11-103 0,-26 152 0,-102 355 0,52-275 0,69-230 0,-14 149 0,2 45 0,21-228 0,-2-1 0,-3 0 0,-27 66 0,8-38 0,-109 230 0,121-272 0,-1-1 0,-2-1 0,-2-1 0,-1-1 0,-58 54 0,-195 130 0,151-123 0,-63 40 0,-5-9 0,-272 128 0,149-88 0,-154 74 0,362-190 0,-3-5 0,-155 39 0,-253-1 0,423-71 0,43-2 0,2 3 0,-1 2 0,-81 34 0,123-43 0,-36 9 0,0-3 0,-1-1 0,0-3 0,-82 2 0,59-5 0,-92 18 0,16 19 0,91-24 0,-10-1-1365,56-11-5461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48.0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9524 1 24575,'6'5'0,"0"1"0,0 1 0,-1-1 0,1 1 0,-1 0 0,-1 0 0,1 0 0,-1 1 0,0-1 0,4 14 0,-1-6 0,26 65 0,-4 1 0,33 144 0,-57-201 0,14 65 0,-4 1 0,6 152 0,-26 187 0,-1-322 0,-5 0 0,-31 135 0,26-176 0,-3-1 0,-3 0 0,-3-2 0,-58 108 0,59-131 0,-2-1 0,-2-2 0,-2 0 0,-1-2 0,-1-1 0,-2-2 0,-1-1 0,-2-2 0,-51 32 0,39-33 0,0-2 0,-2-2 0,-1-3 0,0-2 0,-2-2 0,0-2 0,-77 10 0,-536 106 0,630-123 0,-835 114 0,238-45 0,227 0 0,-22 3 0,-2-34 0,-110-17 0,-576 13 0,255 8 0,8 73 0,662-100 0,-50 10 0,211-26 0,0 1 0,1 2 0,0 1 0,1 1 0,-47 27 0,32-10 0,-45 39 0,47-34 0,-54 34 0,29-30 0,2 4 0,2 2 0,3 3 0,-80 79 0,-74 137 86,138-164-811,-123 126-1,178-205-6100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49.6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9037 1 24575,'-1'5'0,"0"0"0,-1-1 0,1 1 0,-1 0 0,0-1 0,-1 1 0,1-1 0,-1 0 0,1 1 0,-1-1 0,-6 5 0,-6 12 0,-70 104 0,-5-4 0,-6-4 0,-5-4 0,-4-4 0,-208 164 0,200-186 0,-236 139 0,277-188 0,-2-3 0,-2-3 0,-1-4 0,-145 34 0,-272 26 0,6 0 0,163-27 0,-623 35 0,-671-88 0,850-13 0,752 5 0,-425-7 0,324-1 0,-202-41 0,-20-40 0,50 11 0,245 68 0,-1-1 0,1-3 0,1-1 0,1-3 0,0-1 0,-54-34 0,92 50 0,-56-37 0,-69-35 0,-274-142 0,335 186-1365,54 23-5461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51.4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10285 22 24575,'-76'-11'0,"2"1"0,33 10 0,0 2 0,0 2 0,0 1 0,1 3 0,-58 17 0,-190 84 0,186-66 0,-27 9 0,2 7 0,4 4 0,2 6 0,-195 148 0,245-156 0,3 4 0,-63 77 0,-106 157 0,130-143 0,-86 168 0,-62 95 0,188-324 0,-4-3 0,-4-3 0,-4-3 0,-4-4 0,-179 137 0,109-112 0,-240 126 0,346-212 0,-1-2 0,-99 25 0,-108 7 0,50-12 0,99-16 0,-56 15 0,-1-7 0,-187 11 0,5-18 0,-376 77 0,31-20 0,-6-67 0,582-21 0,1-5 0,-165-40 0,-74-1 0,243 40 0,-37-1 0,79 9 0,0-2 0,-66-17 0,-173-62 0,267 78 0,-1 1 0,-49-1 0,-30-5 0,23 0 0,63 10 0,0-1 0,1-2 0,-1-1 0,1-1 0,1-2 0,-1-1 0,-30-16 0,17 0-1365,0-3-5461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9:01.06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310 0 24575,'2'33'0,"1"-1"0,14 60 0,-9-58 0,-2 1 0,3 43 0,-8-53 0,-1-1 0,-2 1 0,0-1 0,-2 0 0,0 0 0,-1 0 0,-2-1 0,-1 1 0,0-2 0,-2 1 0,0-1 0,-2 0 0,0-1 0,-30 38 0,33-48-85,0-1 0,0 0-1,-1 0 1,0-1 0,-1 0-1,0-1 1,0 0 0,-1-1-1,0 0 1,0-1 0,0-1-1,-1 0 1,0 0 0,0-1-1,-27 4 1,17-3-6741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9:02.01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1277 0 24575,'11'166'0,"0"-9"0,-8-34 0,-6 0 0,-5 0 0,-5 0 0,-32 131 0,19-157 0,-4-1 0,-5-1 0,-3-2 0,-5-1 0,-99 157 0,67-131 0,-79 111 0,130-197 0,-2-1 0,0-2 0,-3-1 0,-55 44 0,67-61 12,-1 0 0,-1-1 0,1-1 0,-2-1 0,1-1 0,-1-1 0,0 0 0,0-1 0,-40 3 0,0-4-507,0-3 0,-68-7 0,107 4-6331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9:02.96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2189 0 24575,'3'4'0,"0"1"0,0 0 0,0-1 0,-1 1 0,0 0 0,0 0 0,0 1 0,-1-1 0,2 7 0,4 13 0,49 162 0,-8 2 0,40 329 0,-56-178 0,-19 575 0,-16-876 0,-2 0 0,-2-1 0,-1 0 0,-2-1 0,-1 0 0,-3 0 0,0-1 0,-3-1 0,-1-1 0,-24 36 0,-18 17 0,-4-3 0,-106 109 0,100-124 0,-3-2 0,-3-4 0,-3-3 0,-155 89 0,183-120 0,-368 197 0,353-196 0,0-3 0,-2-3 0,-1-4 0,-114 21 0,-340 16 0,503-54-1365,4-2-5461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9:04.02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3901 0 24575,'1'18'0,"2"0"0,0 0 0,2-1 0,0 1 0,0-1 0,2 0 0,10 20 0,12 34 0,20 86 0,-7 1 0,29 213 0,-6 333 0,-52-461 0,-24 295 0,-3-420 0,-57 225 0,-65 100 0,103-340 0,-98 270 0,105-309 0,-4 0 0,-2-2 0,-63 89 0,74-124 0,-1-1 0,-2-1 0,-1-1 0,0-1 0,-48 31 0,-153 80 0,116-72 0,-328 172 0,311-175 0,-203 63 0,135-70 0,-2-9 0,-2-9 0,-1-8 0,-230-1 0,-111 16 0,480-32 0,-1-4 0,0-2 0,0-2 0,-67-9 0,124 8-97,0-1-1,0 0 1,1 0-1,-1 0 1,0 0-1,0-1 1,1 0-1,-1 0 1,1 0-1,0 0 1,0-1-1,0 0 0,-4-3 1,-3-6-6729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5:54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24575,'0'803'0,"-2"-778"0,-8 51 0,5-50 0,-2 48 0,-4 49 0,0 8 0,11-105-1365,0-3-5461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9:05.21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4929 1 24575,'31'73'0,"-3"2"0,-3 1 0,26 141 0,-35-140 0,194 1052 0,-165-783 0,1 584 0,-49-793 0,-6-1 0,-6 0 0,-6-1 0,-5-1 0,-7-1 0,-63 166 0,60-216 0,-2-3 0,-72 111 0,-118 137 0,134-198 0,29-37 0,-243 310 0,267-359 0,-2-1 0,-1-2 0,-3-2 0,-1-2 0,-1-3 0,-82 43 0,-311 111 0,87-42 0,-185 136 0,216-106 0,268-146 0,-1-4 0,-2-1 0,0-4 0,-1-2 0,-1-2 0,-1-4 0,-79 8 0,-62-9 0,-359-26 0,-199-72 0,729 82 0,0-1 0,-36-11 0,67 15-72,-1 1 1,1 0-1,0-1 0,0 1 0,0-1 0,0 0 0,0 1 0,0-1 1,0 0-1,0 1 0,0-1 0,1 0 0,-1 0 0,0 0 0,0 0 1,1 0-1,-1 0 0,0-1 0,-3-8-6754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9:06.54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6519 0 24575,'0'4'0,"1"0"0,0 0 0,0 0 0,1 0 0,-1 0 0,1 0 0,0-1 0,0 1 0,0-1 0,4 6 0,4 6 0,100 178 0,-9 4 0,93 259 0,95 432 0,-114-303 0,-140-428 0,27 294 0,-56 742 0,-127-5 0,85-968 0,-74 256 0,78-373 0,-4-1 0,-5-2 0,-4-2 0,-91 147 0,86-170-19,-3-2-1,-3-3 0,-3-2 0,-3-2 1,-3-4-1,-98 74 0,62-67-129,-3-4-1,-211 96 1,132-86 28,-206 55 1,110-50 120,-624 201 0,604-163 0,-131 47 0,331-133 0,-1-5 0,-146 22 0,-252-17 347,321-27-107,-264 41 0,369-33-240,-243 34 0,277-45 0,0-1 0,0-2 0,0-2 0,0-1 0,0-3 0,-52-14 0,-321-129 0,33 10 0,2 38-1365,355 97-5461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9:08.09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8164 0 24575,'1'9'0,"1"-1"0,0 1 0,1-1 0,-1 0 0,2 0 0,-1 0 0,1 0 0,0-1 0,0 0 0,8 10 0,5 11 0,549 905 0,-230-388 0,-138-203-136,-14 9 0,-17 8 0,165 511 0,-228-529 68,61 360 0,-130-487 75,-9 1 0,-10 0-1,-11 218 1,-22-118 29,-13-2 1,-128 552-1,117-723 113,-7-2 1,-5-2-1,-92 169 0,-249 363-243,314-542 135,-253 367-41,275-422 0,-3-2 0,-3-3 0,-3-3 0,-107 81 0,44-57 0,-252 129 0,-169 33 0,-119 2-330,458-190 188,-271 46 1,62-47 141,-220 43 0,529-80 0,2 5 0,0 5 0,-167 79 0,132-34-1,-218 162 1,222-142-2,-173 93 0,261-166 16,-1-2-1,-1-3 0,-1-2 1,0-2-1,-2-3 0,0-2 1,-71 6-1,52-15 167,1-4 0,-119-13 0,-149-41-241,248 37 93,-78-14-53,-630-99-420,-8 63 95,656 73 648,109-2-133,-1-2-1,-69-7 1,110 4-320,0-1-1,0 0 0,0 0 0,0-1 1,0 0-1,0 0 0,0 0 1,-6-6-1,-23-15-6674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9:10.13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8883 0 24575,'140'320'0,"-37"-78"0,258 450-308,42-24-148,-232-389 390,241 456 40,-79 38 1,-126-132 25,-57 14 0,89 1236 0,-214-1624 220,-11 1 0,-12 0 1,-43 351-1,-68 75-220,76-545 0,-6-1 0,-91 222 0,95-295 0,-3-2 0,-3-2 0,-68 88 0,-169 179 0,217-267 0,-678 740 0,675-749 0,-98 74 0,120-106 0,-1-2 0,-1-2 0,-92 40 0,3-21 0,-231 48 0,85-27 0,-278 113 0,145-42 0,-7-32 0,252-80 0,0-7 0,-182-4 0,-330-39 0,440 12 0,119 10 0,-1 6 0,1 5 0,0 4 0,-194 48 0,-527 99 0,479-124 0,-84 11 0,7 36 0,363-57 0,2 2 0,1 4 0,-86 50 0,-45 19 0,63-37 0,-158 94 0,235-117 0,2 3 0,2 2 0,2 3 0,-82 86 0,129-122 0,-1-1 0,0-1 0,-1 0 0,0 0 0,0-2 0,-1 1 0,0-2 0,-1 0 0,0-1 0,0 0 0,0-1 0,-1-1 0,-18 3 0,-29 2 0,-1-2 0,1-4 0,-67-4 0,41 0 0,-429-1 0,513 2 0,1 0 0,0 0 0,0-1 0,0 1 0,-1-1 0,1 0 0,0 0 0,0 0 0,0-1 0,0 1 0,1-1 0,-1 0 0,0 0 0,1 0 0,-1-1 0,1 1 0,0-1 0,0 0 0,0 0 0,0 0 0,-4-6 0,4 4 0,1 0 0,0 1 0,0-1 0,1 0 0,-1 0 0,1 0 0,0 0 0,1 0 0,-1 0 0,1-1 0,0 1 0,0 0 0,0 0 0,1 0 0,0 0 0,0 0 0,0 0 0,3-6 0,28-62-1365,10-4-5461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9:11.72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2356 1 24575,'6'12'0,"2"0"0,0-1 0,0 0 0,17 18 0,-4-4 0,543 615-280,44 52-29,33 169 309,-83 58 0,-273-365 0,-223-411 0,-6 2 0,38 157 0,-59-147 0,14 166 0,-8 157 0,-14 935-1645,-41-1150 1675,-11-1-1,-81 350 0,69-443-29,-276 1103 0,162-843 0,116-351 0,-3-1 0,-4-2 0,-66 90 0,-480 532 2133,559-665-2120,-54 56-13,-3-5 0,-5-3 0,-171 117 0,-134 65 0,-166 113 0,397-261 0,-327 168 0,423-249 0,-265 131 0,256-120 0,2 3 0,-82 67 0,-62 83 0,10-10 0,161-148 0,-1-2 0,-83 45 0,56-41 0,-1-4 0,-146 48 0,222-85-41,0 1 0,0 0-1,1-1 1,-1 1-1,0-1 1,0 1 0,0-1-1,1 0 1,-1 0 0,0 0-1,0 0 1,0 0-1,0 0 1,1-1 0,-1 1-1,0 0 1,0-1 0,0 1-1,1-1 1,-1 0-1,0 0 1,1 0 0,-1 0-1,1 0 1,-1 0 0,1 0-1,-1 0 1,1 0-1,0-1 1,0 1 0,-1-1-1,0-1 1,-15-28-6785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9:13.13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810 0 24575,'1'9'0,"1"-1"0,-1 1 0,1-1 0,1 0 0,-1 0 0,1 0 0,1 0 0,4 8 0,8 20 0,440 1025-772,336 421 618,-233-506 29,-469-793 94,-9 3-1,-8 4 1,76 306 0,-85-181-248,30 414 1,-62 331-279,-48-698 545,-16-1 0,-15-1 0,-112 420 1,155-762-9,-152 590-177,-33-15 1069,139-473-513,-5-2 1,-118 187 0,-176 197 400,220-324-917,100-138 157,-207 279 0,167-235 0,-130 122 0,107-123 0,-198 188 0,64-61 0,187-178 0,-2-2 0,-1-2 0,-1-2 0,-53 23 0,-72 21 0,-86 40 0,211-92-1365,27-14-5461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9:14.47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1314 0 24575,'258'507'-331,"383"777"-1038,411 1017-230,-563-1050 1625,-418-1021-106,-10 4-1,-10 2 0,33 382 1,-68-224 60,-17-1 0,-94 714 1,-61-336 19,104-590 0,-8-3 0,-97 199 0,1-77 1100,-13-6 0,-282 368 1,119-271-936,-30-30-23,68-71-96,206-200-46,-602 572 0,669-645 0,-262 230 0,229-194 0,2 3 0,-85 119 0,37-11 0,-16 22 0,94-154 0,-2-2 0,-1 0 0,-47 42 0,70-70 22,0-1-1,1 1 0,-1 0 1,0-1-1,0 1 0,0-1 1,0 0-1,0 0 0,0 0 1,-1 0-1,1 0 0,0 0 1,-1 0-1,1-1 0,-4 1 1,5-1-91,-1-1 1,1 0 0,0 0 0,-1 0-1,1 1 1,0-1 0,0-1-1,0 1 1,0 0 0,0 0 0,0 0-1,0 0 1,0-1 0,0 1 0,0 0-1,1-1 1,-1 1 0,1-1 0,-1 1-1,1-1 1,-1 1 0,1-1-1,0 1 1,0-3 0,-10-45-6758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9:15.80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1298 1 24575,'145'288'-3,"212"434"-712,320 845-784,-77 34-1431,-192-372 2591,-300-837-212,69 480 0,-110-19 443,-78-3 50,-1-625 323,-10-1-1,-9 0 0,-11-3 1,-104 328-1,61-301 1486,-189 379 1,201-491-1368,-6-2 1,-5-5-1,-6-3 1,-116 124-1,-241 183-367,-8 10-18,317-289 2,-219 229 0,280-310 0,-2-4 0,-176 116 0,51-76 0,126-70 0,-98 64 0,80-26 0,72-55 0,-1-2 0,-1 0 0,-52 28 0,76-47 2,0 0-1,0 0 1,0-1-1,0 1 1,0-1-1,0 1 1,0-1-1,-1 0 1,1 0-1,0 0 1,0 0-1,-1 0 1,1-1-1,0 1 1,0-1-1,0 1 1,0-1-1,0 0 1,0 1-1,0-1 1,0 0-1,0-1 1,0 1-1,-2-2 1,-4-3-137,1-1 1,-1 0 0,-11-16 0,5 7-732,-43-45-5960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18.3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24575,'26'11'0,"-1"1"0,0 2 0,0 0 0,-2 2 0,0 1 0,22 20 0,1-1 0,492 408 0,-465-382 0,115 74 0,91 33 0,-205-125 0,12 7 0,2-4 0,130 50 0,1249 462 0,-114-38 0,86 36 0,-190-52 0,20-69 0,-474-168 0,-267-56 0,-361-134 0,-26-10 0,-132-65-118,-7-2 56,0-1 0,1 1-1,-1 0 1,0-1 0,0 1-1,0 0 1,0 0-1,0 1 1,0-1 0,0 0-1,0 1 1,0-1 0,0 1-1,-1-1 1,1 1-1,-1 0 1,1 0 0,-1 0-1,2 2 1,-6 4-6764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19.6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24575,'51'46'0,"3"-4"0,1-1 0,61 33 0,-57-37 0,1251 705 0,-117-232 0,-970-422 0,216 73 0,239 100 0,9 41 0,-409-163 0,-66-31 0,-100-47 84,31 13-1533,-129-68-5377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5:55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24575,'0'1138'-1365,"0"-1119"-5461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20.5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24575,'3'2'0,"0"-1"0,0 1 0,0 0 0,0 0 0,0 0 0,-1 0 0,1 0 0,-1 0 0,1 1 0,-1-1 0,0 1 0,3 5 0,2 0 0,88 103 0,85 91 0,783 688 0,-605-579 0,-223-179 113,-95-89-852,63 53 0,-82-81-6087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21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24575,'1'4'0,"-1"-1"0,1 1 0,1 0 0,-1-1 0,0 1 0,1-1 0,0 0 0,0 0 0,0 1 0,3 3 0,3 5 0,198 288 0,-78-120 0,519 817 0,-327-445 0,45 72 0,-318-547 0,-2 2 0,-5 1 0,48 134 0,182 571 0,-194-608 0,-69-162-1365,-2-1-5461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22.8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24575,'0'5'0,"1"0"0,0 0 0,0 0 0,1 0 0,0-1 0,0 1 0,0 0 0,0-1 0,1 1 0,5 6 0,36 45 0,-33-43 0,77 82 0,126 104 0,-123-117 0,1170 947 0,-163-250 0,-478-321 0,-51 11 0,-323-257 0,106 86 0,91 20 0,-347-254 0,169 81 98,-187-107-586,-3 3 1,77 54-1,-131-79-6338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24.1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 24575,'182'-13'0,"-41"1"0,1135 12-466,-2 108-254,-1171-96 720,1169 118 0,-83 4 988,-530-75-779,-170-22-220,273-1 11,-698-36 0,246-14 0,-165 5-1365,-125 9-5461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25.0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24575,'92'0'0,"706"9"0,-7 63 0,-160 61 0,-220-40 0,-5-33 0,-51-10 0,-270-33 0,0 3 0,91 36 0,-16 1 0,109 44 0,-225-81-682,55 33-1,-77-38-6143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25.7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24575,'29'-1'0,"1"2"0,-1 1 0,0 2 0,-1 1 0,1 0 0,38 14 0,400 130 0,-436-141 67,59 6 0,4 1-1566,-60-7-5327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26.6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2406 24575,'47'-41'0,"1"2"0,2 3 0,2 1 0,62-31 0,-49 29 0,1736-949-654,-637 383 534,-915 471 109,264-111-47,-392 197 296,1 6-1,176-35 0,-204 62-648,-1 4-1,156 4 1,-227 6-6415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27.5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2962 24575,'1'-7'0,"1"1"0,0-1 0,0 1 0,0 0 0,1 0 0,0 0 0,0 0 0,0 0 0,1 1 0,0-1 0,0 1 0,0 0 0,6-5 0,5-7 0,345-373 0,-185 212 0,103-127 0,86-89 0,-271 307 0,4 4 0,151-98 0,-221 161 0,-1-1 0,0-2 0,-2 0 0,-1-1 0,0-2 0,32-49 0,89-183 0,-59 97 0,-53 97 44,-3-2 0,36-119-1,-41 108-791,56-120 0,-70 178-6078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29.3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3682 24575,'8'-9'0,"0"-1"0,0 1 0,1 0 0,0 1 0,0 0 0,1 0 0,0 1 0,11-6 0,93-43 0,-83 42 0,86-34 0,1 4 0,233-53 0,257 5 0,-443 80 0,0 7 0,223 22 0,284-4 0,-427-16 0,-159 3 0,190-6 0,-230 1 0,-1-1 0,0-2 0,0-3 0,47-17 0,349-155 0,-220 88 0,-118 50 0,-3-3 0,-1-5 0,97-71 0,-142 86 0,146-105 0,274-147 0,-155 144 0,12-6 0,-289 128 0,-1-1 0,-2-3 0,44-38 0,101-108 0,-21 20 0,-67 61 0,-5-3 0,81-112 0,-159 193 0,53-59 0,3 3 0,104-82 0,-57 53 0,-57 49 0,2 2 0,1 3 0,3 3 0,115-58 0,-133 77 0,64-44 0,-72 41 0,2 2 0,48-21 0,-54 30-341,-2-2 0,0-1-1,45-34 1,-64 42-6485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30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5538 24575,'0'-9'0,"0"-1"0,0 1 0,1 0 0,0 0 0,1 0 0,0 0 0,0 0 0,1 0 0,0 0 0,0 0 0,1 1 0,0 0 0,1 0 0,0 0 0,11-14 0,42-41 0,2 4 0,132-101 0,-47 42 0,818-730 0,-755 669 0,313-349 0,-462 456 0,-17 18 0,3 3 0,2 1 0,69-57 0,157-130 0,-205 174 0,4 5 0,2 2 0,124-69 0,-79 52 0,-42 29 0,90-36 0,-101 50 0,-1-2 0,99-66 0,-53 24 0,183-89 0,-234 132 0,142-81 0,119-58 0,561-280 0,-865 440 0,39-22 0,-3-2 0,-1-2 0,-1-3 0,-2-2 0,-2-2 0,-2-2 0,-3-2 0,-1-2 0,47-74 0,23-63 0,11-17 0,-13 60 0,-48 66 0,-44 58-455,0 0 0,27-22 0,-30 30-6371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5:57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24575,'-36'541'0,"26"-403"0,9 169 0,4-130 0,-3-69-1365,0-89-5461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32.3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5431 24575,'2'-3'0,"1"1"0,-1-1 0,1 1 0,-1-1 0,1 1 0,0 0 0,0 0 0,0 0 0,0 0 0,1 1 0,-1 0 0,5-2 0,-4 1 0,45-17 0,95-24 0,-50 18 0,443-155 0,-402 125 0,241-136 0,-114 29 0,188-108 0,-314 198 0,254-155 0,-293 152 0,154-157 0,-208 190 0,56-61 0,-6-3 0,127-186 0,118-265 0,174-443 0,-287 473 0,-115 264 0,72-159 0,-167 386 0,-1-1 0,-2-1 0,-1 0 0,-2 0 0,4-46 0,20-138-1365,-23 178-5461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33.5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3402 4041 24575,'-2'-12'0,"0"1"0,0-1 0,-1 0 0,-1 1 0,0 0 0,-1 0 0,-8-15 0,3 6 0,-43-87 0,-4 3 0,-119-160 0,-176-165 0,-83-38 0,300 326 0,-79-78 0,-145-158 0,-15-31 0,-71-82 0,281 299 0,-360-448 0,464 571-1365,52 58-5461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34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2638 1579 24575,'-174'-159'0,"-259"-181"0,204 167 0,25 23 0,-325-180 0,391 261 0,-178-60 0,146 62 0,-259-89-1365,413 151-5461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36.2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6991 2195 24575,'-29'-25'0,"0"1"0,-1 1 0,-2 2 0,-33-17 0,26 15 0,-872-429 0,646 338 0,-305-88 0,538 192 0,-737-184 0,108 47 0,7 1 0,168 73 0,-223-49 0,-81-91 0,566 136 0,71 21 0,123 46 0,-216-78 0,198 68 0,2-2 0,0-3 0,-44-30 0,63 41-1365,17 13-5461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37.6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5838 4471 24575,'-1'-14'0,"-1"-1"0,0 1 0,0 0 0,-2 1 0,0-1 0,-8-20 0,-43-81 0,33 74 0,-194-481 0,78 168 0,69 191 0,-103-224 0,130 315 0,-88-117 0,70 107 0,-32-38 0,-6 4 0,-125-115 0,167 176 0,-1 2 0,-3 2 0,-104-66 0,76 66 0,-2 3 0,-148-55 0,-553-143 0,54 17 0,283 54 0,267 99 0,-155-70 0,-365-216 0,571 289 0,-147-56 0,197 90-1365,68 31-5461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39.5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5790 5947 24575,'-1'-16'0,"-1"1"0,0-1 0,-1 1 0,-10-30 0,3 10 0,-38-138 0,-209-893 0,235 941 0,-60-280 0,62 326 0,-4 2 0,-4 0 0,-38-76 0,57 133 0,-2 1 0,0-1 0,-1 2 0,-1 0 0,-1 0 0,-1 1 0,0 1 0,-29-24 0,-11-2 0,-3 2 0,-1 2 0,-1 4 0,-2 1 0,-2 4 0,-107-34 0,78 32 0,-557-155 0,282 93 0,277 63 0,-170-82 0,197 80 0,-421-228 0,357 183 0,-202-159 0,62 3 0,9-11 0,-263-323 0,196 226 0,93 106 0,92 78 0,-151-151 0,272 280-1365,13 13-5461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40.5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152 1 24575,'27'60'0,"-4"2"0,31 121 0,-17-47 0,-4-33 0,36 133 0,-60-194 0,-1-1 0,-2 1 0,0 79 0,-8-67 0,-10 65 0,8-96 0,-1-1 0,0 0 0,-2 0 0,-1-1 0,-18 35 0,12-30 0,-95 165 0,91-165 0,0 0 0,-2-1 0,0-1 0,-45 40 0,60-60-136,-1 0-1,0 0 1,0 0-1,0-1 1,0 0-1,-1 0 1,1-1-1,-1 1 0,-11 1 1,0-1-6690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41.7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558 0 24575,'8'2'0,"0"0"0,-1 1 0,1-1 0,-1 2 0,0-1 0,0 1 0,0 0 0,0 0 0,-1 1 0,1 0 0,8 9 0,-3-4 0,576 518 0,-482-427 0,-36-35 0,-4 3 0,68 91 0,-108-124 0,-2 0 0,-2 1 0,-1 2 0,-2 0 0,-2 1 0,-1 1 0,11 49 0,-1 47 0,13 233 0,-28-240 0,-10-117 0,21 424 0,-24-379 0,-2 0 0,-2-1 0,-3 1 0,-2-1 0,-29 84 0,-65 183 0,55-158 0,-111 245 0,136-359 0,-3-2 0,-1-1 0,-3-1 0,-2-1 0,-2-2 0,-1-2 0,-3-1 0,-79 64 0,-620 411 0,704-494 40,0-3 0,-73 31 0,89-44-226,0-1 1,-1-1-1,0-1 0,0 0 1,0-2-1,-1 0 1,-34-2-1,36-2-6640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42.6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1962 0 24575,'2'2'0,"0"-1"0,0 0 0,0 1 0,0-1 0,0 1 0,0-1 0,-1 1 0,1 0 0,-1 0 0,1 0 0,-1 0 0,0 0 0,0 0 0,0 0 0,0 1 0,0-1 0,0 0 0,0 4 0,2 0 0,42 110 0,-5 1 0,-5 2 0,-5 1 0,-5 2 0,12 172 0,-31-222 0,-2 1 0,-4 0 0,-12 93 0,7-138 0,0 1 0,-2-1 0,-1-1 0,-1 1 0,-1-1 0,-1-1 0,-2 0 0,-1-1 0,0 0 0,-2-1 0,-23 26 0,-32 24 0,-3-3 0,-4-3 0,-2-4 0,-96 58 0,98-73 0,-3-4 0,-98 40 0,-176 52 0,315-123 0,-352 107 0,42-15 0,266-72-1365,70-32-5461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43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2645 0 24575,'-1'16'0,"0"-1"0,-1 1 0,-1-1 0,0 0 0,-1 0 0,-1 0 0,-1-1 0,0 1 0,0-1 0,-18 26 0,-6 3 0,-66 72 0,75-92 0,-21 24 0,-3-2 0,-1-2 0,-71 51 0,80-70 0,0-1 0,-1-1 0,-1-3 0,-1-1 0,-75 23 0,-43-2 0,-1-6 0,-225 17 0,-330-28 0,633-23 0,-1-5 0,-109-20 0,93 9-1365,85 12-5461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5:55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24575,'0'1138'-1365,"0"-1119"-5461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5:58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24575,'-11'326'0,"-1"12"0,12 193-1365,0-508-5461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45.0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5456 1 24575,'-88'0'0,"-148"4"0,201-1 0,0 2 0,0 2 0,0 1 0,-55 20 0,0 12 0,-119 72 0,39-17 0,-168 67 0,-186 100 0,-155 93 0,-46 27 0,-178 166 0,483-301 0,139-82 0,244-143 0,-309 169 0,300-169-47,-64 28-1271,87-42-5508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46.3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5250 0 24575,'-4'78'0,"-19"110"0,11-103 0,-26 152 0,-102 355 0,52-275 0,69-230 0,-14 149 0,2 45 0,21-228 0,-2-1 0,-3 0 0,-27 66 0,8-38 0,-109 230 0,121-272 0,-1-1 0,-2-1 0,-2-1 0,-1-1 0,-58 54 0,-195 130 0,151-123 0,-63 40 0,-5-9 0,-272 128 0,149-88 0,-154 74 0,362-190 0,-3-5 0,-155 39 0,-253-1 0,423-71 0,43-2 0,2 3 0,-1 2 0,-81 34 0,123-43 0,-36 9 0,0-3 0,-1-1 0,0-3 0,-82 2 0,59-5 0,-92 18 0,16 19 0,91-24 0,-10-1-1365,56-11-5461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48.0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9524 1 24575,'6'5'0,"0"1"0,0 1 0,-1-1 0,1 1 0,-1 0 0,-1 0 0,1 0 0,-1 1 0,0-1 0,4 14 0,-1-6 0,26 65 0,-4 1 0,33 144 0,-57-201 0,14 65 0,-4 1 0,6 152 0,-26 187 0,-1-322 0,-5 0 0,-31 135 0,26-176 0,-3-1 0,-3 0 0,-3-2 0,-58 108 0,59-131 0,-2-1 0,-2-2 0,-2 0 0,-1-2 0,-1-1 0,-2-2 0,-1-1 0,-2-2 0,-51 32 0,39-33 0,0-2 0,-2-2 0,-1-3 0,0-2 0,-2-2 0,0-2 0,-77 10 0,-536 106 0,630-123 0,-835 114 0,238-45 0,227 0 0,-22 3 0,-2-34 0,-110-17 0,-576 13 0,255 8 0,8 73 0,662-100 0,-50 10 0,211-26 0,0 1 0,1 2 0,0 1 0,1 1 0,-47 27 0,32-10 0,-45 39 0,47-34 0,-54 34 0,29-30 0,2 4 0,2 2 0,3 3 0,-80 79 0,-74 137 86,138-164-811,-123 126-1,178-205-6100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49.6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9037 1 24575,'-1'5'0,"0"0"0,-1-1 0,1 1 0,-1 0 0,0-1 0,-1 1 0,1-1 0,-1 0 0,1 1 0,-1-1 0,-6 5 0,-6 12 0,-70 104 0,-5-4 0,-6-4 0,-5-4 0,-4-4 0,-208 164 0,200-186 0,-236 139 0,277-188 0,-2-3 0,-2-3 0,-1-4 0,-145 34 0,-272 26 0,6 0 0,163-27 0,-623 35 0,-671-88 0,850-13 0,752 5 0,-425-7 0,324-1 0,-202-41 0,-20-40 0,50 11 0,245 68 0,-1-1 0,1-3 0,1-1 0,1-3 0,0-1 0,-54-34 0,92 50 0,-56-37 0,-69-35 0,-274-142 0,335 186-1365,54 23-5461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7:51.4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10285 22 24575,'-76'-11'0,"2"1"0,33 10 0,0 2 0,0 2 0,0 1 0,1 3 0,-58 17 0,-190 84 0,186-66 0,-27 9 0,2 7 0,4 4 0,2 6 0,-195 148 0,245-156 0,3 4 0,-63 77 0,-106 157 0,130-143 0,-86 168 0,-62 95 0,188-324 0,-4-3 0,-4-3 0,-4-3 0,-4-4 0,-179 137 0,109-112 0,-240 126 0,346-212 0,-1-2 0,-99 25 0,-108 7 0,50-12 0,99-16 0,-56 15 0,-1-7 0,-187 11 0,5-18 0,-376 77 0,31-20 0,-6-67 0,582-21 0,1-5 0,-165-40 0,-74-1 0,243 40 0,-37-1 0,79 9 0,0-2 0,-66-17 0,-173-62 0,267 78 0,-1 1 0,-49-1 0,-30-5 0,23 0 0,63 10 0,0-1 0,1-2 0,-1-1 0,1-1 0,1-2 0,-1-1 0,-30-16 0,17 0-1365,0-3-5461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9:01.06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310 0 24575,'2'33'0,"1"-1"0,14 60 0,-9-58 0,-2 1 0,3 43 0,-8-53 0,-1-1 0,-2 1 0,0-1 0,-2 0 0,0 0 0,-1 0 0,-2-1 0,-1 1 0,0-2 0,-2 1 0,0-1 0,-2 0 0,0-1 0,-30 38 0,33-48-85,0-1 0,0 0-1,-1 0 1,0-1 0,-1 0-1,0-1 1,0 0 0,-1-1-1,0 0 1,0-1 0,0-1-1,-1 0 1,0 0 0,0-1-1,-27 4 1,17-3-6741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9:02.01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1277 0 24575,'11'166'0,"0"-9"0,-8-34 0,-6 0 0,-5 0 0,-5 0 0,-32 131 0,19-157 0,-4-1 0,-5-1 0,-3-2 0,-5-1 0,-99 157 0,67-131 0,-79 111 0,130-197 0,-2-1 0,0-2 0,-3-1 0,-55 44 0,67-61 12,-1 0 0,-1-1 0,1-1 0,-2-1 0,1-1 0,-1-1 0,0 0 0,0-1 0,-40 3 0,0-4-507,0-3 0,-68-7 0,107 4-6331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9:02.96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2189 0 24575,'3'4'0,"0"1"0,0 0 0,0-1 0,-1 1 0,0 0 0,0 0 0,0 1 0,-1-1 0,2 7 0,4 13 0,49 162 0,-8 2 0,40 329 0,-56-178 0,-19 575 0,-16-876 0,-2 0 0,-2-1 0,-1 0 0,-2-1 0,-1 0 0,-3 0 0,0-1 0,-3-1 0,-1-1 0,-24 36 0,-18 17 0,-4-3 0,-106 109 0,100-124 0,-3-2 0,-3-4 0,-3-3 0,-155 89 0,183-120 0,-368 197 0,353-196 0,0-3 0,-2-3 0,-1-4 0,-114 21 0,-340 16 0,503-54-1365,4-2-5461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9:04.02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3901 0 24575,'1'18'0,"2"0"0,0 0 0,2-1 0,0 1 0,0-1 0,2 0 0,10 20 0,12 34 0,20 86 0,-7 1 0,29 213 0,-6 333 0,-52-461 0,-24 295 0,-3-420 0,-57 225 0,-65 100 0,103-340 0,-98 270 0,105-309 0,-4 0 0,-2-2 0,-63 89 0,74-124 0,-1-1 0,-2-1 0,-1-1 0,0-1 0,-48 31 0,-153 80 0,116-72 0,-328 172 0,311-175 0,-203 63 0,135-70 0,-2-9 0,-2-9 0,-1-8 0,-230-1 0,-111 16 0,480-32 0,-1-4 0,0-2 0,0-2 0,-67-9 0,124 8-97,0-1-1,0 0 1,1 0-1,-1 0 1,0 0-1,0-1 1,1 0-1,-1 0 1,1 0-1,0 0 1,0-1-1,0 0 0,-4-3 1,-3-6-6729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9:05.21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4929 1 24575,'31'73'0,"-3"2"0,-3 1 0,26 141 0,-35-140 0,194 1052 0,-165-783 0,1 584 0,-49-793 0,-6-1 0,-6 0 0,-6-1 0,-5-1 0,-7-1 0,-63 166 0,60-216 0,-2-3 0,-72 111 0,-118 137 0,134-198 0,29-37 0,-243 310 0,267-359 0,-2-1 0,-1-2 0,-3-2 0,-1-2 0,-1-3 0,-82 43 0,-311 111 0,87-42 0,-185 136 0,216-106 0,268-146 0,-1-4 0,-2-1 0,0-4 0,-1-2 0,-1-2 0,-1-4 0,-79 8 0,-62-9 0,-359-26 0,-199-72 0,729 82 0,0-1 0,-36-11 0,67 15-72,-1 1 1,1 0-1,0-1 0,0 1 0,0-1 0,0 0 0,0 1 0,0-1 1,0 0-1,0 1 0,0-1 0,1 0 0,-1 0 0,0 0 0,0 0 1,1 0-1,-1 0 0,0-1 0,-3-8-6754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5:59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24575,'-11'57'0,"0"-4"0,8 413 0,6-238 0,-3 83-1365,0-292-5461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9:06.54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6519 0 24575,'0'4'0,"1"0"0,0 0 0,0 0 0,1 0 0,-1 0 0,1 0 0,0-1 0,0 1 0,0-1 0,4 6 0,4 6 0,100 178 0,-9 4 0,93 259 0,95 432 0,-114-303 0,-140-428 0,27 294 0,-56 742 0,-127-5 0,85-968 0,-74 256 0,78-373 0,-4-1 0,-5-2 0,-4-2 0,-91 147 0,86-170-19,-3-2-1,-3-3 0,-3-2 0,-3-2 1,-3-4-1,-98 74 0,62-67-129,-3-4-1,-211 96 1,132-86 28,-206 55 1,110-50 120,-624 201 0,604-163 0,-131 47 0,331-133 0,-1-5 0,-146 22 0,-252-17 347,321-27-107,-264 41 0,369-33-240,-243 34 0,277-45 0,0-1 0,0-2 0,0-2 0,0-1 0,0-3 0,-52-14 0,-321-129 0,33 10 0,2 38-1365,355 97-5461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9:08.09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8164 0 24575,'1'9'0,"1"-1"0,0 1 0,1-1 0,-1 0 0,2 0 0,-1 0 0,1 0 0,0-1 0,0 0 0,8 10 0,5 11 0,549 905 0,-230-388 0,-138-203-136,-14 9 0,-17 8 0,165 511 0,-228-529 68,61 360 0,-130-487 75,-9 1 0,-10 0-1,-11 218 1,-22-118 29,-13-2 1,-128 552-1,117-723 113,-7-2 1,-5-2-1,-92 169 0,-249 363-243,314-542 135,-253 367-41,275-422 0,-3-2 0,-3-3 0,-3-3 0,-107 81 0,44-57 0,-252 129 0,-169 33 0,-119 2-330,458-190 188,-271 46 1,62-47 141,-220 43 0,529-80 0,2 5 0,0 5 0,-167 79 0,132-34-1,-218 162 1,222-142-2,-173 93 0,261-166 16,-1-2-1,-1-3 0,-1-2 1,0-2-1,-2-3 0,0-2 1,-71 6-1,52-15 167,1-4 0,-119-13 0,-149-41-241,248 37 93,-78-14-53,-630-99-420,-8 63 95,656 73 648,109-2-133,-1-2-1,-69-7 1,110 4-320,0-1-1,0 0 0,0 0 0,0-1 1,0 0-1,0 0 0,0 0 1,-6-6-1,-23-15-6674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9:10.13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8883 0 24575,'140'320'0,"-37"-78"0,258 450-308,42-24-148,-232-389 390,241 456 40,-79 38 1,-126-132 25,-57 14 0,89 1236 0,-214-1624 220,-11 1 0,-12 0 1,-43 351-1,-68 75-220,76-545 0,-6-1 0,-91 222 0,95-295 0,-3-2 0,-3-2 0,-68 88 0,-169 179 0,217-267 0,-678 740 0,675-749 0,-98 74 0,120-106 0,-1-2 0,-1-2 0,-92 40 0,3-21 0,-231 48 0,85-27 0,-278 113 0,145-42 0,-7-32 0,252-80 0,0-7 0,-182-4 0,-330-39 0,440 12 0,119 10 0,-1 6 0,1 5 0,0 4 0,-194 48 0,-527 99 0,479-124 0,-84 11 0,7 36 0,363-57 0,2 2 0,1 4 0,-86 50 0,-45 19 0,63-37 0,-158 94 0,235-117 0,2 3 0,2 2 0,2 3 0,-82 86 0,129-122 0,-1-1 0,0-1 0,-1 0 0,0 0 0,0-2 0,-1 1 0,0-2 0,-1 0 0,0-1 0,0 0 0,0-1 0,-1-1 0,-18 3 0,-29 2 0,-1-2 0,1-4 0,-67-4 0,41 0 0,-429-1 0,513 2 0,1 0 0,0 0 0,0-1 0,0 1 0,-1-1 0,1 0 0,0 0 0,0 0 0,0-1 0,0 1 0,1-1 0,-1 0 0,0 0 0,1 0 0,-1-1 0,1 1 0,0-1 0,0 0 0,0 0 0,0 0 0,-4-6 0,4 4 0,1 0 0,0 1 0,0-1 0,1 0 0,-1 0 0,1 0 0,0 0 0,1 0 0,-1 0 0,1-1 0,0 1 0,0 0 0,0 0 0,1 0 0,0 0 0,0 0 0,0 0 0,3-6 0,28-62-1365,10-4-5461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9:11.72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2356 1 24575,'6'12'0,"2"0"0,0-1 0,0 0 0,17 18 0,-4-4 0,543 615-280,44 52-29,33 169 309,-83 58 0,-273-365 0,-223-411 0,-6 2 0,38 157 0,-59-147 0,14 166 0,-8 157 0,-14 935-1645,-41-1150 1675,-11-1-1,-81 350 0,69-443-29,-276 1103 0,162-843 0,116-351 0,-3-1 0,-4-2 0,-66 90 0,-480 532 2133,559-665-2120,-54 56-13,-3-5 0,-5-3 0,-171 117 0,-134 65 0,-166 113 0,397-261 0,-327 168 0,423-249 0,-265 131 0,256-120 0,2 3 0,-82 67 0,-62 83 0,10-10 0,161-148 0,-1-2 0,-83 45 0,56-41 0,-1-4 0,-146 48 0,222-85-41,0 1 0,0 0-1,1-1 1,-1 1-1,0-1 1,0 1 0,0-1-1,1 0 1,-1 0 0,0 0-1,0 0 1,0 0-1,0 0 1,1-1 0,-1 1-1,0 0 1,0-1 0,0 1-1,1-1 1,-1 0-1,0 0 1,1 0 0,-1 0-1,1 0 1,-1 0 0,1 0-1,-1 0 1,1 0-1,0-1 1,0 1 0,-1-1-1,0-1 1,-15-28-6785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9:13.13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810 0 24575,'1'9'0,"1"-1"0,-1 1 0,1-1 0,1 0 0,-1 0 0,1 0 0,1 0 0,4 8 0,8 20 0,440 1025-772,336 421 618,-233-506 29,-469-793 94,-9 3-1,-8 4 1,76 306 0,-85-181-248,30 414 1,-62 331-279,-48-698 545,-16-1 0,-15-1 0,-112 420 1,155-762-9,-152 590-177,-33-15 1069,139-473-513,-5-2 1,-118 187 0,-176 197 400,220-324-917,100-138 157,-207 279 0,167-235 0,-130 122 0,107-123 0,-198 188 0,64-61 0,187-178 0,-2-2 0,-1-2 0,-1-2 0,-53 23 0,-72 21 0,-86 40 0,211-92-1365,27-14-5461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9:14.47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1314 0 24575,'258'507'-331,"383"777"-1038,411 1017-230,-563-1050 1625,-418-1021-106,-10 4-1,-10 2 0,33 382 1,-68-224 60,-17-1 0,-94 714 1,-61-336 19,104-590 0,-8-3 0,-97 199 0,1-77 1100,-13-6 0,-282 368 1,119-271-936,-30-30-23,68-71-96,206-200-46,-602 572 0,669-645 0,-262 230 0,229-194 0,2 3 0,-85 119 0,37-11 0,-16 22 0,94-154 0,-2-2 0,-1 0 0,-47 42 0,70-70 22,0-1-1,1 1 0,-1 0 1,0-1-1,0 1 0,0-1 1,0 0-1,0 0 0,0 0 1,-1 0-1,1 0 0,0 0 1,-1 0-1,1-1 0,-4 1 1,5-1-91,-1-1 1,1 0 0,0 0 0,-1 0-1,1 1 1,0-1 0,0-1-1,0 1 1,0 0 0,0 0 0,0 0-1,0 0 1,0-1 0,0 1 0,0 0-1,1-1 1,-1 1 0,1-1 0,-1 1-1,1-1 1,-1 1 0,1-1-1,0 1 1,0-3 0,-10-45-6758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49:15.80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1298 1 24575,'145'288'-3,"212"434"-712,320 845-784,-77 34-1431,-192-372 2591,-300-837-212,69 480 0,-110-19 443,-78-3 50,-1-625 323,-10-1-1,-9 0 0,-11-3 1,-104 328-1,61-301 1486,-189 379 1,201-491-1368,-6-2 1,-5-5-1,-6-3 1,-116 124-1,-241 183-367,-8 10-18,317-289 2,-219 229 0,280-310 0,-2-4 0,-176 116 0,51-76 0,126-70 0,-98 64 0,80-26 0,72-55 0,-1-2 0,-1 0 0,-52 28 0,76-47 2,0 0-1,0 0 1,0-1-1,0 1 1,0-1-1,0 1 1,0-1-1,-1 0 1,1 0-1,0 0 1,0 0-1,-1 0 1,1-1-1,0 1 1,0-1-1,0 1 1,0-1-1,0 0 1,0 1-1,0-1 1,0 0-1,0-1 1,0 1-1,-2-2 1,-4-3-137,1-1 1,-1 0 0,-11-16 0,5 7-732,-43-45-5960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37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24575,'4'0'0,"0"1"0,0 0 0,1 0 0,-1 0 0,0 0 0,0 1 0,0 0 0,0-1 0,0 2 0,-1-1 0,5 3 0,42 35 0,-25-18 0,0-2 0,2-1 0,0 0 0,1-3 0,1 0 0,0-2 0,57 20 0,174 25 0,-178-50 0,1-3 0,134-7 0,-67-3 0,5 3 0,166 3 0,-279 3 0,-1 3 0,1 1 0,68 24 0,-42-11 0,-25-10 0,11 3 0,0 2 0,-2 3 0,72 36 0,-86-27-1365,-24-14-5461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38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1 536 24575,'52'-53'0,"-34"33"0,2 0 0,0 1 0,2 1 0,0 1 0,24-15 0,226-129 0,-221 134 0,1 2 0,1 2 0,83-23 0,-35 20 0,107-14 0,-151 34-111,105 3 0,-107 4-1032,-30-1-5683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40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24575,'1'12'0,"0"0"0,0 0 0,2-1 0,-1 1 0,1-1 0,1 1 0,0-1 0,11 20 0,5 4 0,31 42 0,-9-17 0,-14-14 0,-6-8 0,2 0 0,2-2 0,1-1 0,64 63 0,266 185 0,-308-253 0,0-2 0,2-2 0,0-2 0,100 30 0,-86-31 0,455 135 0,-454-146 0,90 4 0,7 2 0,3 16 0,45 8 0,-120-36 0,133-7 0,-90-2 0,239-5 0,-260 1 0,144-30 0,-152 16 0,0-5 0,-2-5 0,157-68 0,-80 26 0,-126 54 0,0-2 0,-2-3 0,0-2 0,52-36 0,-39 16 0,190-149 0,27-74 0,-266 253-105,8-9-147,0 1 0,2 2 0,1 0 0,49-30 0,-65 46-6574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6:00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24575,'-12'206'0,"1"-16"0,12 597-1365,-1-768-5461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42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24575,'2'1'0,"0"0"0,0 0 0,0 1 0,0-1 0,-1 0 0,1 1 0,0-1 0,-1 1 0,0 0 0,1-1 0,-1 1 0,0 0 0,0 0 0,1 0 0,-1 0 0,-1 0 0,1 0 0,1 2 0,1 3 0,29 52 0,73 101 0,-92-142 0,1-1 0,1-1 0,1-1 0,0 0 0,1-1 0,1 0 0,0-2 0,0 0 0,36 16 0,6-5 0,1-3 0,0-3 0,94 14 0,-56-18 0,152-1 0,985-13 0,-1195-1 0,42-7 0,28-2 0,333 9 0,-223 3 0,-199-2 0,-1-1 0,24-6 0,33-2 0,339 8 0,-214 3 0,-151 3 0,0 1 0,0 3 0,52 15 0,28 4 0,-95-19 0,1 2 0,50 21 0,15 5 0,-29-19 0,2-3 0,88 5 0,-146-15-1365,-4 1-5461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45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24575,'364'17'0,"-147"6"0,32-1 0,111 50 0,-346-68 0,66 17 0,123 50 0,-103-26 0,57 21 0,118 48 0,-62-23 0,-164-68 0,-1 3 0,-1 1 0,-1 3 0,70 59 0,-66-49 0,-2 2 0,-2 2 0,74 90 0,-11-8 0,-73-87 0,-1 1 0,42 64 0,-44-56 0,50 56 0,6 9 0,-26-34 0,2-3 0,90 81 0,-88-90 0,-28-25 0,76 60 0,-51-52 0,-38-27 0,2-1 0,1-2 0,1-1 0,38 19 0,-33-22 0,48 21 0,95 29 0,-90-38 0,-36-10 0,84 17 0,-24-21 0,0-5 0,120-6 0,-227-4 0,134 3 0,128-4 0,-37-21 0,-199 18 0,1-1 0,-1-2 0,0-1 0,32-14 0,29-8 0,25 6 0,-88 21 0,-1-1 0,0-2 0,-1 0 0,49-21 0,135-66 0,19-9 0,-183 79 0,-1-3 0,72-53 0,-77 45 0,-29 24 0,-1 1 0,1 0 0,1 1 0,0 0 0,0 1 0,23-10 0,-5 3 0,-1-1 0,0-2 0,-1-1 0,41-35 0,13-8 0,-53 41 0,0 1 0,2 2 0,0 1 0,1 1 0,63-20 0,-78 30 0,0 0 0,0-1 0,18-11 0,-31 12-1365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48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1 380 24575,'313'-2'0,"332"5"0,-459 10 0,293 60 0,-403-62 0,0-3 0,100-2 0,-98-5 0,139 23 0,-44-3 0,-112-13 0,85 21 0,-5-1 0,-110-21 0,1 2 0,-1 0 0,38 19 0,20 6 0,219 75 0,-87-47 0,-21-8 0,-41-5 0,157 52 0,-219-71 0,2-5 0,0-4 0,168 12 0,-122-20 0,-28-4 0,151 31 0,-15-5 0,-112-20 0,48-2 0,-41-4 0,-7 5 0,62 8 0,266-5 0,-379-25 0,96-20 0,-91 12 0,10-4 0,133-42 0,94-52 0,-152 50 0,-110 42 0,-45 16 0,-1-2 0,0 0 0,42-21 0,374-231 0,-314 180 0,-76 46 0,102-52 0,254-76 0,-362 139 0,-1-2 0,-1-2 0,66-56 0,-56 42 0,70-43 0,-36 26-1365,-70 46-5461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59.7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24575,'5'6'0,"0"0"0,-1 1 0,0 0 0,0 0 0,-1 0 0,3 8 0,8 15 0,205 413 0,-95-189 0,-40-89 0,-53-99 0,47 90 0,-67-136 0,-2 0 0,11 33 0,-14-34 0,2-1 0,-1 0 0,21 33 0,-4-13-1365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50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24575,'1'-1'0,"-1"1"0,0-1 0,0 0 0,0 1 0,1-1 0,-1 0 0,0 1 0,1-1 0,-1 1 0,1-1 0,-1 0 0,0 1 0,1-1 0,-1 1 0,1-1 0,0 1 0,-1 0 0,1-1 0,-1 1 0,1-1 0,0 1 0,-1 0 0,1 0 0,0-1 0,-1 1 0,1 0 0,1 0 0,23-4 0,-20 3 0,54-1 0,1 2 0,-1 3 0,85 15 0,31 1 0,-152-17 0,7-1 0,0 0 0,1 3 0,-1 0 0,-1 2 0,1 1 0,38 15 0,224 118 0,-255-118 0,-1 2 0,-1 1 0,39 36 0,-38-31 0,1-1 0,58 35 0,93 62 0,-168-116 0,0-2 0,0 0 0,1-1 0,23 5 0,23 8 0,-12-4 0,0-2 0,1-3 0,1-2 0,98 3 0,-90-5-1365,-37-2-5461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51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1 560 24575,'1'-3'0,"1"-1"0,0 1 0,1 0 0,-1 0 0,1 0 0,-1 1 0,1-1 0,0 1 0,0-1 0,0 1 0,0 0 0,0 0 0,0 0 0,4-1 0,3-4 0,115-70 0,224-102 0,-207 110 0,-77 39 0,0 4 0,2 2 0,1 3 0,0 3 0,1 3 0,1 3 0,0 3 0,121 0 0,83-3 0,332 1 0,-371 13 0,-43-2-1365,-165 0-5461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53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1570 24575,'4'3'0,"0"-1"0,0 1 0,-1 0 0,1 0 0,-1 0 0,0 0 0,0 0 0,0 1 0,0-1 0,0 1 0,-1 0 0,3 5 0,4 4 0,35 46 0,-19-23 0,2-2 0,1-1 0,1-1 0,50 41 0,-5-19 0,2-4 0,3-4 0,1-3 0,2-3 0,2-4 0,2-4 0,0-3 0,172 32 0,-137-37 0,-16-1 0,0-6 0,145 7 0,189-28 0,-403 1 0,-1-1 0,1-2 0,-2-2 0,64-21 0,128-68 0,-110 44 0,363-148 0,-451 187 0,0-1 0,0-1 0,-2-2 0,0 0 0,-1-2 0,33-34 0,115-149 0,-126 142 0,2 2 0,77-71 0,-95 102 0,-2-2 0,-2-1 0,0-1 0,-2-1 0,34-61 0,83-135 0,-17 47 0,-6 12 0,-101 144 0,1 0 0,40-40 0,-36 42 0,-1-1 0,26-38 0,33-46 0,-11 18 0,-56 72-341,1 1 0,2 0-1,22-18 1,-26 24-6485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01.6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24575,'1693'0'-1365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02.9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1089 24575,'2'-6'0,"0"-1"0,0 0 0,0 0 0,1 0 0,0 1 0,0-1 0,0 1 0,1 0 0,0 0 0,5-5 0,12-22 0,52-102 0,93-128 0,-105 180 0,59-89 0,-88 126 0,66-74 0,-10 14 0,-41 51-1365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04.5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314 1 24575,'0'14'0,"0"0"0,-1 0 0,-1 0 0,0-1 0,-1 1 0,0 0 0,-9 21 0,-5 10 0,10-24 0,-1 0 0,-1 0 0,-1-1 0,-19 29 0,11-22 0,2 1 0,-21 50 0,-8 15 0,-49 103-1365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6:01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24575,'0'1272'-1365,"0"-1252"-5461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06.0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1940 3 24575,'-183'-2'0,"-195"4"0,207 20 0,115-12 0,-87 3 0,-55-2 0,-22 0 0,-370-12-1365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07.6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1176 1343 24575,'0'-4'0,"-1"0"0,1 1 0,-1-1 0,0 1 0,0-1 0,0 0 0,0 1 0,-1 0 0,0-1 0,1 1 0,-1 0 0,0 0 0,-4-4 0,-39-38 0,19 21 0,-178-204 0,123 144 0,-67-92 0,-20-28 0,149 179 0,-2 2 0,-34-33 0,31 33 0,-39-48 0,-30-24 0,87 88 0,0 0 0,0 1 0,-1 0 0,-10-8 0,-26-25 0,-69-108 0,101 136-1365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19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3101 24575,'2'-18'0,"2"0"0,0-1 0,1 1 0,0 1 0,2-1 0,0 1 0,1 0 0,16-26 0,6-16 0,1-3 0,2 2 0,2 1 0,85-107 0,-90 136 0,0 1 0,2 1 0,50-34 0,2-1 0,-68 50 0,24-22 0,2 2 0,1 2 0,1 2 0,94-45 0,-21 23 0,-74 29 0,1 3 0,1 2 0,1 1 0,0 3 0,55-9 0,186-30 0,-223 35 0,-40 10 0,0 1 0,37-5 0,137-22 0,7-1 0,113-10 0,-208 24 0,-74 11 0,1 3 0,37-3 0,-20 4 0,62-13 0,37-5 0,-107 17 0,-1-2 0,0-2 0,58-21 0,-38 11 0,-34 13 0,48-7 0,-54 12 0,0-2 0,-1-1 0,42-15 0,78-25 0,-27 9 0,-69 22 0,83-15 0,-16 6 0,90-18 0,-22 0 0,89-24 0,-230 54 0,318-104 0,-301 92 0,106-47 0,-106 39 0,-1-2 0,-1-4 0,60-49 0,-71 49 0,-18 15 0,-1-1 0,31-34 0,32-46 0,22-28 0,-57 68 0,88-126 0,-105 135 0,47-55-1365,-76 95-5461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11.8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0 350 24575,'17'-12'0,"0"0"0,1 0 0,0 2 0,1 0 0,35-12 0,-44 17 0,89-37 0,155-57 0,92-8 0,-312 94-1365,-21 8-5461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13.7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1383 24575,'3'-25'0,"0"0"0,2 0 0,1 0 0,0 1 0,2 0 0,1 0 0,22-41 0,-6 8 0,1 6 0,2 2 0,2 0 0,55-67 0,-18 25 0,4-17 0,-41 60 0,2 1 0,2 2 0,43-46 0,-30 50 0,2 2 0,101-62 0,-107 76 0,2 3 0,0 1 0,2 2 0,0 3 0,62-15 0,248-30 0,-344 59 0,113-10 0,196 8 0,-171 6 0,-78 3 0,0 3 0,0 3 0,81 23 0,17 2 0,214 33 0,14-1 0,-334-59 0,1-2 0,-1-3 0,99-7 0,-34 0 0,371 3-1365,-476 0-5461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15.8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2728 24575,'0'-39'0,"2"0"0,1 0 0,2 1 0,2-1 0,13-42 0,-11 56 0,0 1 0,2 0 0,0 1 0,2 0 0,1 1 0,0 0 0,2 1 0,30-32 0,23-16 0,2 4 0,4 2 0,2 4 0,2 4 0,3 3 0,135-64 0,-61 30 0,-18 8 0,-116 68 0,-1 1 0,2 1 0,-1 1 0,46-7 0,85-17 0,-103 19 0,1 2 0,93-6 0,34 20 0,-98 0 0,150-13 0,-190 1 0,40-11 0,-16 2 0,280-46 0,-310 58 0,0-1 0,0-2 0,-1-1 0,58-25 0,118-71 0,-195 97 0,44-27 0,-3-2 0,0-3 0,-3-2 0,72-75 0,-90 80 0,-1-2 0,53-82 0,39-97 0,-93 158 0,-12 24 0,-2-1 0,20-57 0,-11 21 0,-17 48 0,-1-1 0,0-1 0,5-32 0,-6 23-1365,-3 22-5461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24.3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2921 24575,'20'-3'0,"0"0"0,0-2 0,0 0 0,0-1 0,-1-1 0,0-1 0,27-15 0,-2 3 0,-19 9 0,1-1 0,-1-1 0,-1-1 0,-1-1 0,0-1 0,0-2 0,-2 0 0,0-1 0,-2-1 0,0 0 0,26-38 0,14-31 0,-25 40 0,-3-1 0,-1-1 0,28-71 0,-30 56 0,3 2 0,41-64 0,42-95 0,-80 149 0,3 2 0,55-81 0,-48 90 0,44-80 0,-56 91 0,2 1 0,2 2 0,3 2 0,73-70 0,-18 18 0,-82 87 0,0 0 0,1 1 0,0 1 0,1 0 0,0 1 0,18-9 0,96-36 0,-42 20 0,-54 23 0,0 1 0,1 1 0,-1 2 0,2 2 0,-1 0 0,54 1 0,-65 3 0,94-8 0,62-2 0,-82 9 0,112 5 0,-168 2 0,-1 2 0,43 13 0,-26-5 0,-44-13 0,34 10 0,0-2 0,0-2 0,87 3 0,-33-10 0,120-6 0,-197 2 0,0 0 0,0-1 0,0-2 0,-1 0 0,0-1 0,0-2 0,26-13 0,160-117 0,-24 41 0,11-9 0,-38 23 0,-119 68 0,60-17 0,-13 6 0,-43 15 0,1 1 0,1 2 0,64-4 0,48-9 0,-37 0 0,0 5 0,1 5 0,123 5 0,682 7 0,-861 3 0,92 17 0,2-1 0,42 2 0,179 20 0,-274-32 0,-74-4 0,52 13 0,-51-9 0,46 5 0,-56-12 0,41 4 0,62 16 0,-48 1 0,-52-14 0,1-1 0,36 5 0,-57-12-70,11 1-189,0 0 0,-1 2 0,0-1 0,17 7 0,-14-1-6567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26.5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479 1057 24575,'-3'-1'0,"0"-1"0,1 0 0,-1 0 0,1 0 0,-1-1 0,1 1 0,0 0 0,0-1 0,0 0 0,0 1 0,0-1 0,-1-4 0,-5-5 0,-7-8 0,2 0 0,1-1 0,-11-23 0,-12-23 0,-10-6 0,4-1 0,2-3 0,-55-158 0,33 57 0,20 67 0,26 35-1365,10 62-5461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27.7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1096 215 24575,'-562'0'0,"538"-1"0,0-2 0,0 0 0,0-2 0,-26-9 0,30 7 0,1-1 0,-29-16 0,-32-14 0,36 20-151,-76-44-1,85 42-910,14 9-5764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29.8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5167 897 24575,'-7'1'0,"0"1"0,-1-1 0,1 1 0,0 1 0,0-1 0,-12 7 0,-6 2 0,-22 5 0,-2-3 0,1-2 0,-86 10 0,-155-6 0,191-12 0,63-2 0,-57 4 0,0-4 0,-121-16 0,200 13 0,1 0 0,-1-1 0,0-1 0,1 0 0,0-1 0,0 0 0,0-1 0,1 0 0,0-1 0,-18-14 0,13 7 0,1-1 0,1-1 0,1-1 0,0 1 0,-19-35 0,-99-139 0,78 117 0,26 34 0,-3 1 0,-1 1 0,-2 2 0,-2 1 0,0 2 0,-2 1 0,-2 2 0,-1 2 0,-54-29 0,21 21 0,-1 3 0,-1 3 0,-1 3 0,-117-23 0,130 42 0,-2 2 0,-120 7 0,65 1 0,48-3 0,23-2 0,-1 3 0,0 1 0,1 3 0,-71 16 0,-167 71 0,40-11 0,-282 103 0,454-159 0,-91 20 0,93-27 0,-110 40 0,161-50-81,-1-2-1,1-1 1,-1-1-1,0-1 0,-1 0 1,1-2-1,-42-3 1,38 1-632,8 1-6113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6:02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24575,'-1'0'0,"0"0"0,0 1 0,0 0 0,0-1 0,0 1 0,0-1 0,0 1 0,0 0 0,0 0 0,0 0 0,0 0 0,1-1 0,-1 1 0,0 0 0,1 0 0,-1 0 0,1 1 0,-1-1 0,1 0 0,-1 0 0,1 0 0,0 0 0,-1 0 0,1 0 0,0 1 0,0-1 0,0 2 0,-3 41 0,3-38 0,-4 631 0,7-324 0,-3-69-1365,0-225-5461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31.3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3074 1449 24575,'-378'-176'0,"90"45"0,124 46 0,-99-42 0,202 103 0,-119-47 0,-209-53 0,307 104 0,-314-83 0,369 93 0,0 0 0,1-2 0,0-1 0,1-1 0,-30-22 0,-113-97 0,134 104 0,-265-205 0,221 188 0,18 12 0,28 21-1365,17 9-5461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33.1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2832 3699 24575,'-38'-23'0,"1"-1"0,1-2 0,-49-46 0,5 4 0,-6 5 0,-110-63 0,-104-37 0,-138-86 0,358 195 0,-169-83 0,203 115 0,0-3 0,2-2 0,1-1 0,-62-54 0,81 58 0,0-2 0,2 0 0,1-2 0,1 0 0,1-1 0,-15-32 0,-104-179 0,10 18 0,102 166 0,3-1 0,-25-92 0,-11-29 0,36 111 0,-17-81 0,-14-44 0,42 156 0,-8-55 0,-1-4 0,-11-8 0,-23-91 0,-14-126 0,65 296-455,1-1 0,-1-48 0,4 55-6371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36.1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7190 2350 24575,'-7'-1'0,"0"-1"0,0 1 0,0-2 0,0 1 0,0-1 0,1 0 0,-9-5 0,-9-4 0,-80-36 0,-131-81 0,-86-81 0,102 64 0,-388-196 0,494 290 0,-3 5 0,-174-46 0,-249-21 0,344 95 0,115 14 0,-79-4 0,61 5 0,-109-18 0,-183-26 0,145 22 0,65 7 0,-129-22 0,110 5 0,-70-17 0,170 30 0,-120-12 0,-30 1 0,123 16 0,78 13 0,-80-19 0,90 11 0,1-2 0,-45-23 0,8 2 0,-2 2 0,-129-54 0,151 65 0,1-3 0,-71-46 0,119 69 0,-78-51 0,-52-30 0,102 65 0,-56-42 0,61 39 0,-2 1 0,-43-22 0,-47-12 0,109 51-1365,2 3-5461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39.4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1246 66 24575,'-780'0'0,"751"-2"0,1-1 0,-1-1 0,-33-10 0,30 6 0,1 2 0,-40-2 0,-93-10-1365,145 15-5461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41.6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5515 145 24575,'-1'3'0,"-1"0"0,1 0 0,-1 0 0,0 0 0,0-1 0,0 1 0,0 0 0,-1-1 0,1 1 0,-1-1 0,1 0 0,-7 4 0,2 0 0,-36 32 0,-2-1 0,-1-2 0,-2-3 0,-1-2 0,-2-1 0,-91 36 0,114-55 0,-483 152 0,418-138 0,-1-5 0,0-4 0,-154 4 0,168-18 0,-611-18 0,605 7 0,-175-12 0,-194-37 0,369 45 0,-31-5 0,2 2 0,-128-37 0,51 13 0,125 29 0,-78-23 0,-378-111 0,413 100 0,13 18 0,49 13 0,-62-10 0,11 5 0,-97-33 0,-26-6 0,200 53-1365,5 0-5461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51.5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7635 957 24575,'-1'-3'0,"-1"-1"0,0 1 0,0 0 0,0 0 0,0 0 0,0 1 0,-1-1 0,1 0 0,-1 1 0,0 0 0,0-1 0,0 1 0,0 0 0,0 1 0,0-1 0,-5-1 0,-2-3 0,-57-38 0,-17-11 0,-105-50 0,-380-177 0,415 218 0,-198-53 0,142 51 0,-40-2 0,117 36 0,65 15 0,-1 3 0,-1 3 0,0 4 0,-97 1 0,-231-9 0,335 12 0,1 3 0,-123 16 0,-119 41 0,205-36 0,60-11 0,0 1 0,0 2 0,2 2 0,0 2 0,1 1 0,0 1 0,2 2 0,-55 44 0,-329 297 0,392-338 0,-26 30 0,3 2 0,2 3 0,-76 125 0,25-37 0,-319 520 0,298-467 0,-14 6 0,-52 90 0,160-253 0,-2-1 0,-3-1 0,-1-1 0,-1-2 0,-2-2 0,-2 0 0,-2-3 0,0-1 0,-2-2 0,-2-2 0,-80 42 0,-47 29 0,49-26 0,-272 134 0,363-193 0,-1-2 0,0-1 0,0-1 0,-45 8 0,50-11 0,0 0 0,1 2 0,0 1 0,-25 14 0,21-10 0,-1-1 0,-37 12 0,40-17 0,0 2 0,1 1 0,-44 26 0,-67 53 0,118-77 0,6-4-1365,2 1-5461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43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1260 478 24575,'-11'-2'0,"0"0"0,1-1 0,0 0 0,0-1 0,0 0 0,-14-7 0,14 6 0,-128-60 0,-286-122 0,188 84 0,202 93 31,-1 1 0,-57-7 0,62 13-323,1-2 1,0-1-1,1-1 1,-48-19-1,64 19-6534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44.1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349 0 24575,'-4'45'0,"-1"0"0,-3 0 0,-1-1 0,-3 0 0,-23 60 0,26-73 0,-8 59 0,2-13 0,-5 0 0,-3-1 0,-52 117 0,61-164-273,-1 0 0,-1-1 0,-2-1 0,-27 33 0,36-50-6553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46.0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4109 0 24575,'-5'2'0,"0"-1"0,1 1 0,-1 0 0,1 0 0,-1 1 0,1-1 0,0 1 0,0 0 0,0 0 0,1 1 0,-1-1 0,-4 6 0,-2 1 0,-251 206 0,82-69 0,-69 50 0,124-122 0,-135 60 0,132-73 0,-141 94 0,196-113 0,-1-2 0,-2-4 0,-1-4 0,-2-2 0,-93 22 0,-25 19 0,64-22 0,42-17 0,3-1 0,-161 37 0,-51 10 0,-8 2 0,287-76 0,0 1 0,0 1 0,0 1 0,-24 14 0,-19 8 0,-15 1 0,-105 59 0,129-65 0,44-22 0,1 0 0,0 1 0,1 0 0,-1 0 0,1 1 0,0 1 0,-8 6 0,-30 17 125,15-12-1615,17-7-5336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48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4766 247 24575,'-1'-3'0,"0"-1"0,1 1 0,-1-1 0,0 1 0,-1-1 0,1 1 0,-1 0 0,1-1 0,-1 1 0,0 0 0,0 0 0,-1 1 0,1-1 0,-1 0 0,1 1 0,-1-1 0,0 1 0,-4-3 0,-59-35 0,63 38 0,-22-8 0,0 0 0,0 2 0,-47-10 0,16 5 0,-63-14 0,-1 6 0,-194-10 0,-249 25 0,333 7 0,156 3 0,1 3 0,-98 22 0,78-12 0,30-7 0,0 3 0,1 3 0,-102 41 0,125-43 0,-1-1 0,0-2 0,-58 8 0,-29 7 0,-4 4 0,-154 16 0,244-39 0,1 2 0,-55 20 0,53-15 0,-84 17 0,76-21 0,0 2 0,-66 26 0,-23 6 0,-105 30 0,179-54 0,43-12 0,0-1 0,-27 4 0,-37 6 0,-147 50 0,199-56 0,-78 18-1365,92-25-5461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6:03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24575,'-18'413'0,"9"-222"0,-4 47 0,7-10-127,7-160-1111,-1-49-5588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54.9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11106 0 24575,'-18'206'0,"10"-143"0,-38 245 0,-32-37 0,70-246 0,-5 10 0,-2-1 0,-1 0 0,-2-1 0,-1-1 0,-1 0 0,-2-2 0,-28 31 0,-2-6 0,-1-2 0,-94 71 0,92-84 0,-1-2 0,-2-3 0,-2-2 0,-1-3 0,-1-3 0,-71 21 0,41-22 0,-1-4 0,-1-5 0,-167 11 0,-323-13 0,394-22 0,-199-33 0,-103-58 0,28 5 0,178 58 0,-37-7 0,-397-41 0,494 62 0,-61-2 0,-363 25 0,572 1 0,-102 19 0,25-2 0,-145 26 0,227-37 0,26-3 0,-52 0 0,76-5 0,0 1 0,-25 6 0,-30 2 0,-122 14 0,172-21 0,-55 15 0,57-11 0,0-1 0,-40 4 0,4-4 0,-96 23 0,-28 4 0,127-23 0,1 2 0,0 3 0,-94 38 0,119-41 0,-181 79 0,210-89 0,-74 37 0,46-22 0,-1-2 0,0 0 0,-36 9 0,-51 2 0,-131 12 0,222-34 0,-6-1 0,-47-2 0,55-2 0,0 1 0,0 1 0,-38 8 0,-266 54 0,293-56 0,-1-1 0,-47 0 0,47-4 0,0 1 0,-52 12 0,-26 8 0,75-16 0,-1 2 0,-78 27 0,51-8 0,12-6 0,1 3 0,-82 48 0,88-44-3,37-22-224,1 0 0,0 1 0,0 0 0,1 1 0,-14 14 0,16-13-6599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57.5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9750 0 24575,'-22'2'0,"0"2"0,1 0 0,0 1 0,0 1 0,0 1 0,0 1 0,-28 16 0,-32 10 0,11-8 0,2 3 0,1 3 0,-83 53 0,-207 106 0,272-150 0,-457 202 0,455-209 0,-172 42 0,-96-6 0,80-17 0,-261 27 0,-68 17 0,508-73 0,36-8 0,-1-2 0,-101 10 0,65-19 0,-355 36 0,36-2 0,103-15 0,29 20 0,73-9 0,100-25 0,-206-7 0,147-6 0,-46-1 0,-221-33 0,295 25 0,-44-7 0,83-9 0,31 6 0,39 11 0,1-3 0,0 0 0,1-2 0,0-2 0,-36-26 0,24 15 0,-13-7 0,-2 2 0,-1 3 0,-1 2 0,-65-21 0,56 25 0,2-3 0,-91-52 0,139 72 0,1 0 0,-1 2 0,0 0 0,-34-5 0,-34-11 0,-159-51 0,-110-40 0,264 79 0,56 22 0,-1-2 0,1-1 0,-64-38 0,46 6-1365,38 32-5461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37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24575,'4'0'0,"0"1"0,0 0 0,1 0 0,-1 0 0,0 0 0,0 1 0,0 0 0,0-1 0,0 2 0,-1-1 0,5 3 0,42 35 0,-25-18 0,0-2 0,2-1 0,0 0 0,1-3 0,1 0 0,0-2 0,57 20 0,174 25 0,-178-50 0,1-3 0,134-7 0,-67-3 0,5 3 0,166 3 0,-279 3 0,-1 3 0,1 1 0,68 24 0,-42-11 0,-25-10 0,11 3 0,0 2 0,-2 3 0,72 36 0,-86-27-1365,-24-14-5461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38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1 536 24575,'52'-53'0,"-34"33"0,2 0 0,0 1 0,2 1 0,0 1 0,24-15 0,226-129 0,-221 134 0,1 2 0,1 2 0,83-23 0,-35 20 0,107-14 0,-151 34-111,105 3 0,-107 4-1032,-30-1-5683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40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24575,'1'12'0,"0"0"0,0 0 0,2-1 0,-1 1 0,1-1 0,1 1 0,0-1 0,11 20 0,5 4 0,31 42 0,-9-17 0,-14-14 0,-6-8 0,2 0 0,2-2 0,1-1 0,64 63 0,266 185 0,-308-253 0,0-2 0,2-2 0,0-2 0,100 30 0,-86-31 0,455 135 0,-454-146 0,90 4 0,7 2 0,3 16 0,45 8 0,-120-36 0,133-7 0,-90-2 0,239-5 0,-260 1 0,144-30 0,-152 16 0,0-5 0,-2-5 0,157-68 0,-80 26 0,-126 54 0,0-2 0,-2-3 0,0-2 0,52-36 0,-39 16 0,190-149 0,27-74 0,-266 253-105,8-9-147,0 1 0,2 2 0,1 0 0,49-30 0,-65 46-6574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42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24575,'2'1'0,"0"0"0,0 0 0,0 1 0,0-1 0,-1 0 0,1 1 0,0-1 0,-1 1 0,0 0 0,1-1 0,-1 1 0,0 0 0,0 0 0,1 0 0,-1 0 0,-1 0 0,1 0 0,1 2 0,1 3 0,29 52 0,73 101 0,-92-142 0,1-1 0,1-1 0,1-1 0,0 0 0,1-1 0,1 0 0,0-2 0,0 0 0,36 16 0,6-5 0,1-3 0,0-3 0,94 14 0,-56-18 0,152-1 0,985-13 0,-1195-1 0,42-7 0,28-2 0,333 9 0,-223 3 0,-199-2 0,-1-1 0,24-6 0,33-2 0,339 8 0,-214 3 0,-151 3 0,0 1 0,0 3 0,52 15 0,28 4 0,-95-19 0,1 2 0,50 21 0,15 5 0,-29-19 0,2-3 0,88 5 0,-146-15-1365,-4 1-5461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45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24575,'364'17'0,"-147"6"0,32-1 0,111 50 0,-346-68 0,66 17 0,123 50 0,-103-26 0,57 21 0,118 48 0,-62-23 0,-164-68 0,-1 3 0,-1 1 0,-1 3 0,70 59 0,-66-49 0,-2 2 0,-2 2 0,74 90 0,-11-8 0,-73-87 0,-1 1 0,42 64 0,-44-56 0,50 56 0,6 9 0,-26-34 0,2-3 0,90 81 0,-88-90 0,-28-25 0,76 60 0,-51-52 0,-38-27 0,2-1 0,1-2 0,1-1 0,38 19 0,-33-22 0,48 21 0,95 29 0,-90-38 0,-36-10 0,84 17 0,-24-21 0,0-5 0,120-6 0,-227-4 0,134 3 0,128-4 0,-37-21 0,-199 18 0,1-1 0,-1-2 0,0-1 0,32-14 0,29-8 0,25 6 0,-88 21 0,-1-1 0,0-2 0,-1 0 0,49-21 0,135-66 0,19-9 0,-183 79 0,-1-3 0,72-53 0,-77 45 0,-29 24 0,-1 1 0,1 0 0,1 1 0,0 0 0,0 1 0,23-10 0,-5 3 0,-1-1 0,0-2 0,-1-1 0,41-35 0,13-8 0,-53 41 0,0 1 0,2 2 0,0 1 0,1 1 0,63-20 0,-78 30 0,0 0 0,0-1 0,18-11 0,-31 12-1365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48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1 380 24575,'313'-2'0,"332"5"0,-459 10 0,293 60 0,-403-62 0,0-3 0,100-2 0,-98-5 0,139 23 0,-44-3 0,-112-13 0,85 21 0,-5-1 0,-110-21 0,1 2 0,-1 0 0,38 19 0,20 6 0,219 75 0,-87-47 0,-21-8 0,-41-5 0,157 52 0,-219-71 0,2-5 0,0-4 0,168 12 0,-122-20 0,-28-4 0,151 31 0,-15-5 0,-112-20 0,48-2 0,-41-4 0,-7 5 0,62 8 0,266-5 0,-379-25 0,96-20 0,-91 12 0,10-4 0,133-42 0,94-52 0,-152 50 0,-110 42 0,-45 16 0,-1-2 0,0 0 0,42-21 0,374-231 0,-314 180 0,-76 46 0,102-52 0,254-76 0,-362 139 0,-1-2 0,-1-2 0,66-56 0,-56 42 0,70-43 0,-36 26-1365,-70 46-5461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59.7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24575,'5'6'0,"0"0"0,-1 1 0,0 0 0,0 0 0,-1 0 0,3 8 0,8 15 0,205 413 0,-95-189 0,-40-89 0,-53-99 0,47 90 0,-67-136 0,-2 0 0,11 33 0,-14-34 0,2-1 0,-1 0 0,21 33 0,-4-13-1365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50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24575,'1'-1'0,"-1"1"0,0-1 0,0 0 0,0 1 0,1-1 0,-1 0 0,0 1 0,1-1 0,-1 1 0,1-1 0,-1 0 0,0 1 0,1-1 0,-1 1 0,1-1 0,0 1 0,-1 0 0,1-1 0,-1 1 0,1-1 0,0 1 0,-1 0 0,1 0 0,0-1 0,-1 1 0,1 0 0,1 0 0,23-4 0,-20 3 0,54-1 0,1 2 0,-1 3 0,85 15 0,31 1 0,-152-17 0,7-1 0,0 0 0,1 3 0,-1 0 0,-1 2 0,1 1 0,38 15 0,224 118 0,-255-118 0,-1 2 0,-1 1 0,39 36 0,-38-31 0,1-1 0,58 35 0,93 62 0,-168-116 0,0-2 0,0 0 0,1-1 0,23 5 0,23 8 0,-12-4 0,0-2 0,1-3 0,1-2 0,98 3 0,-90-5-1365,-37-2-5461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6:04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24575,'-2'205'0,"4"217"0,9-307 0,1 30 0,-1-3 0,0-11 0,-10-117-341,0 1 0,2-1-1,5 21 1,-4-21-6485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51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1 560 24575,'1'-3'0,"1"-1"0,0 1 0,1 0 0,-1 0 0,1 0 0,-1 1 0,1-1 0,0 1 0,0-1 0,0 1 0,0 0 0,0 0 0,0 0 0,4-1 0,3-4 0,115-70 0,224-102 0,-207 110 0,-77 39 0,0 4 0,2 2 0,1 3 0,0 3 0,1 3 0,1 3 0,0 3 0,121 0 0,83-3 0,332 1 0,-371 13 0,-43-2-1365,-165 0-5461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53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1570 24575,'4'3'0,"0"-1"0,0 1 0,-1 0 0,1 0 0,-1 0 0,0 0 0,0 0 0,0 1 0,0-1 0,0 1 0,-1 0 0,3 5 0,4 4 0,35 46 0,-19-23 0,2-2 0,1-1 0,1-1 0,50 41 0,-5-19 0,2-4 0,3-4 0,1-3 0,2-3 0,2-4 0,2-4 0,0-3 0,172 32 0,-137-37 0,-16-1 0,0-6 0,145 7 0,189-28 0,-403 1 0,-1-1 0,1-2 0,-2-2 0,64-21 0,128-68 0,-110 44 0,363-148 0,-451 187 0,0-1 0,0-1 0,-2-2 0,0 0 0,-1-2 0,33-34 0,115-149 0,-126 142 0,2 2 0,77-71 0,-95 102 0,-2-2 0,-2-1 0,0-1 0,-2-1 0,34-61 0,83-135 0,-17 47 0,-6 12 0,-101 144 0,1 0 0,40-40 0,-36 42 0,-1-1 0,26-38 0,33-46 0,-11 18 0,-56 72-341,1 1 0,2 0-1,22-18 1,-26 24-6485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01.6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24575,'1693'0'-1365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02.9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1089 24575,'2'-6'0,"0"-1"0,0 0 0,0 0 0,1 0 0,0 1 0,0-1 0,0 1 0,1 0 0,0 0 0,5-5 0,12-22 0,52-102 0,93-128 0,-105 180 0,59-89 0,-88 126 0,66-74 0,-10 14 0,-41 51-1365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04.5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314 1 24575,'0'14'0,"0"0"0,-1 0 0,-1 0 0,0-1 0,-1 1 0,0 0 0,-9 21 0,-5 10 0,10-24 0,-1 0 0,-1 0 0,-1-1 0,-19 29 0,11-22 0,2 1 0,-21 50 0,-8 15 0,-49 103-1365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06.0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1940 3 24575,'-183'-2'0,"-195"4"0,207 20 0,115-12 0,-87 3 0,-55-2 0,-22 0 0,-370-12-1365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07.6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1176 1343 24575,'0'-4'0,"-1"0"0,1 1 0,-1-1 0,0 1 0,0-1 0,0 0 0,0 1 0,-1 0 0,0-1 0,1 1 0,-1 0 0,0 0 0,-4-4 0,-39-38 0,19 21 0,-178-204 0,123 144 0,-67-92 0,-20-28 0,149 179 0,-2 2 0,-34-33 0,31 33 0,-39-48 0,-30-24 0,87 88 0,0 0 0,0 1 0,-1 0 0,-10-8 0,-26-25 0,-69-108 0,101 136-1365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19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3101 24575,'2'-18'0,"2"0"0,0-1 0,1 1 0,0 1 0,2-1 0,0 1 0,1 0 0,16-26 0,6-16 0,1-3 0,2 2 0,2 1 0,85-107 0,-90 136 0,0 1 0,2 1 0,50-34 0,2-1 0,-68 50 0,24-22 0,2 2 0,1 2 0,1 2 0,94-45 0,-21 23 0,-74 29 0,1 3 0,1 2 0,1 1 0,0 3 0,55-9 0,186-30 0,-223 35 0,-40 10 0,0 1 0,37-5 0,137-22 0,7-1 0,113-10 0,-208 24 0,-74 11 0,1 3 0,37-3 0,-20 4 0,62-13 0,37-5 0,-107 17 0,-1-2 0,0-2 0,58-21 0,-38 11 0,-34 13 0,48-7 0,-54 12 0,0-2 0,-1-1 0,42-15 0,78-25 0,-27 9 0,-69 22 0,83-15 0,-16 6 0,90-18 0,-22 0 0,89-24 0,-230 54 0,318-104 0,-301 92 0,106-47 0,-106 39 0,-1-2 0,-1-4 0,60-49 0,-71 49 0,-18 15 0,-1-1 0,31-34 0,32-46 0,22-28 0,-57 68 0,88-126 0,-105 135 0,47-55-1365,-76 95-5461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11.8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0 350 24575,'17'-12'0,"0"0"0,1 0 0,0 2 0,1 0 0,35-12 0,-44 17 0,89-37 0,155-57 0,92-8 0,-312 94-1365,-21 8-5461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13.7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1383 24575,'3'-25'0,"0"0"0,2 0 0,1 0 0,0 1 0,2 0 0,1 0 0,22-41 0,-6 8 0,1 6 0,2 2 0,2 0 0,55-67 0,-18 25 0,4-17 0,-41 60 0,2 1 0,2 2 0,43-46 0,-30 50 0,2 2 0,101-62 0,-107 76 0,2 3 0,0 1 0,2 2 0,0 3 0,62-15 0,248-30 0,-344 59 0,113-10 0,196 8 0,-171 6 0,-78 3 0,0 3 0,0 3 0,81 23 0,17 2 0,214 33 0,14-1 0,-334-59 0,1-2 0,-1-3 0,99-7 0,-34 0 0,371 3-1365,-476 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6:05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24575,'-1'99'0,"-1"32"0,6-1 0,26 167 0,-18-169 0,-9-85 0,9 53 0,-8-65-448,-1-1-1,-1 54 0,-2-83 430,0 18-6807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15.8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2728 24575,'0'-39'0,"2"0"0,1 0 0,2 1 0,2-1 0,13-42 0,-11 56 0,0 1 0,2 0 0,0 1 0,2 0 0,1 1 0,0 0 0,2 1 0,30-32 0,23-16 0,2 4 0,4 2 0,2 4 0,2 4 0,3 3 0,135-64 0,-61 30 0,-18 8 0,-116 68 0,-1 1 0,2 1 0,-1 1 0,46-7 0,85-17 0,-103 19 0,1 2 0,93-6 0,34 20 0,-98 0 0,150-13 0,-190 1 0,40-11 0,-16 2 0,280-46 0,-310 58 0,0-1 0,0-2 0,-1-1 0,58-25 0,118-71 0,-195 97 0,44-27 0,-3-2 0,0-3 0,-3-2 0,72-75 0,-90 80 0,-1-2 0,53-82 0,39-97 0,-93 158 0,-12 24 0,-2-1 0,20-57 0,-11 21 0,-17 48 0,-1-1 0,0-1 0,5-32 0,-6 23-1365,-3 22-5461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24.3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2921 24575,'20'-3'0,"0"0"0,0-2 0,0 0 0,0-1 0,-1-1 0,0-1 0,27-15 0,-2 3 0,-19 9 0,1-1 0,-1-1 0,-1-1 0,-1-1 0,0-1 0,0-2 0,-2 0 0,0-1 0,-2-1 0,0 0 0,26-38 0,14-31 0,-25 40 0,-3-1 0,-1-1 0,28-71 0,-30 56 0,3 2 0,41-64 0,42-95 0,-80 149 0,3 2 0,55-81 0,-48 90 0,44-80 0,-56 91 0,2 1 0,2 2 0,3 2 0,73-70 0,-18 18 0,-82 87 0,0 0 0,1 1 0,0 1 0,1 0 0,0 1 0,18-9 0,96-36 0,-42 20 0,-54 23 0,0 1 0,1 1 0,-1 2 0,2 2 0,-1 0 0,54 1 0,-65 3 0,94-8 0,62-2 0,-82 9 0,112 5 0,-168 2 0,-1 2 0,43 13 0,-26-5 0,-44-13 0,34 10 0,0-2 0,0-2 0,87 3 0,-33-10 0,120-6 0,-197 2 0,0 0 0,0-1 0,0-2 0,-1 0 0,0-1 0,0-2 0,26-13 0,160-117 0,-24 41 0,11-9 0,-38 23 0,-119 68 0,60-17 0,-13 6 0,-43 15 0,1 1 0,1 2 0,64-4 0,48-9 0,-37 0 0,0 5 0,1 5 0,123 5 0,682 7 0,-861 3 0,92 17 0,2-1 0,42 2 0,179 20 0,-274-32 0,-74-4 0,52 13 0,-51-9 0,46 5 0,-56-12 0,41 4 0,62 16 0,-48 1 0,-52-14 0,1-1 0,36 5 0,-57-12-70,11 1-189,0 0 0,-1 2 0,0-1 0,17 7 0,-14-1-6567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26.5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479 1057 24575,'-3'-1'0,"0"-1"0,1 0 0,-1 0 0,1 0 0,-1-1 0,1 1 0,0 0 0,0-1 0,0 0 0,0 1 0,0-1 0,-1-4 0,-5-5 0,-7-8 0,2 0 0,1-1 0,-11-23 0,-12-23 0,-10-6 0,4-1 0,2-3 0,-55-158 0,33 57 0,20 67 0,26 35-1365,10 62-5461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27.7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1096 215 24575,'-562'0'0,"538"-1"0,0-2 0,0 0 0,0-2 0,-26-9 0,30 7 0,1-1 0,-29-16 0,-32-14 0,36 20-151,-76-44-1,85 42-910,14 9-5764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29.8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5167 897 24575,'-7'1'0,"0"1"0,-1-1 0,1 1 0,0 1 0,0-1 0,-12 7 0,-6 2 0,-22 5 0,-2-3 0,1-2 0,-86 10 0,-155-6 0,191-12 0,63-2 0,-57 4 0,0-4 0,-121-16 0,200 13 0,1 0 0,-1-1 0,0-1 0,1 0 0,0-1 0,0 0 0,0-1 0,1 0 0,0-1 0,-18-14 0,13 7 0,1-1 0,1-1 0,1-1 0,0 1 0,-19-35 0,-99-139 0,78 117 0,26 34 0,-3 1 0,-1 1 0,-2 2 0,-2 1 0,0 2 0,-2 1 0,-2 2 0,-1 2 0,-54-29 0,21 21 0,-1 3 0,-1 3 0,-1 3 0,-117-23 0,130 42 0,-2 2 0,-120 7 0,65 1 0,48-3 0,23-2 0,-1 3 0,0 1 0,1 3 0,-71 16 0,-167 71 0,40-11 0,-282 103 0,454-159 0,-91 20 0,93-27 0,-110 40 0,161-50-81,-1-2-1,1-1 1,-1-1-1,0-1 0,-1 0 1,1-2-1,-42-3 1,38 1-632,8 1-6113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31.3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3074 1449 24575,'-378'-176'0,"90"45"0,124 46 0,-99-42 0,202 103 0,-119-47 0,-209-53 0,307 104 0,-314-83 0,369 93 0,0 0 0,1-2 0,0-1 0,1-1 0,-30-22 0,-113-97 0,134 104 0,-265-205 0,221 188 0,18 12 0,28 21-1365,17 9-5461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33.1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2832 3699 24575,'-38'-23'0,"1"-1"0,1-2 0,-49-46 0,5 4 0,-6 5 0,-110-63 0,-104-37 0,-138-86 0,358 195 0,-169-83 0,203 115 0,0-3 0,2-2 0,1-1 0,-62-54 0,81 58 0,0-2 0,2 0 0,1-2 0,1 0 0,1-1 0,-15-32 0,-104-179 0,10 18 0,102 166 0,3-1 0,-25-92 0,-11-29 0,36 111 0,-17-81 0,-14-44 0,42 156 0,-8-55 0,-1-4 0,-11-8 0,-23-91 0,-14-126 0,65 296-455,1-1 0,-1-48 0,4 55-6371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36.1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7190 2350 24575,'-7'-1'0,"0"-1"0,0 1 0,0-2 0,0 1 0,0-1 0,1 0 0,-9-5 0,-9-4 0,-80-36 0,-131-81 0,-86-81 0,102 64 0,-388-196 0,494 290 0,-3 5 0,-174-46 0,-249-21 0,344 95 0,115 14 0,-79-4 0,61 5 0,-109-18 0,-183-26 0,145 22 0,65 7 0,-129-22 0,110 5 0,-70-17 0,170 30 0,-120-12 0,-30 1 0,123 16 0,78 13 0,-80-19 0,90 11 0,1-2 0,-45-23 0,8 2 0,-2 2 0,-129-54 0,151 65 0,1-3 0,-71-46 0,119 69 0,-78-51 0,-52-30 0,102 65 0,-56-42 0,61 39 0,-2 1 0,-43-22 0,-47-12 0,109 51-1365,2 3-5461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39.4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1246 66 24575,'-780'0'0,"751"-2"0,1-1 0,-1-1 0,-33-10 0,30 6 0,1 2 0,-40-2 0,-93-10-1365,145 15-5461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41.6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5515 145 24575,'-1'3'0,"-1"0"0,1 0 0,-1 0 0,0 0 0,0-1 0,0 1 0,0 0 0,-1-1 0,1 1 0,-1-1 0,1 0 0,-7 4 0,2 0 0,-36 32 0,-2-1 0,-1-2 0,-2-3 0,-1-2 0,-2-1 0,-91 36 0,114-55 0,-483 152 0,418-138 0,-1-5 0,0-4 0,-154 4 0,168-18 0,-611-18 0,605 7 0,-175-12 0,-194-37 0,369 45 0,-31-5 0,2 2 0,-128-37 0,51 13 0,125 29 0,-78-23 0,-378-111 0,413 100 0,13 18 0,49 13 0,-62-10 0,11 5 0,-97-33 0,-26-6 0,200 53-1365,5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6:06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24575,'0'1040'-1365,"0"-1017"-5461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51.5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7635 957 24575,'-1'-3'0,"-1"-1"0,0 1 0,0 0 0,0 0 0,0 0 0,0 1 0,-1-1 0,1 0 0,-1 1 0,0 0 0,0-1 0,0 1 0,0 0 0,0 1 0,0-1 0,-5-1 0,-2-3 0,-57-38 0,-17-11 0,-105-50 0,-380-177 0,415 218 0,-198-53 0,142 51 0,-40-2 0,117 36 0,65 15 0,-1 3 0,-1 3 0,0 4 0,-97 1 0,-231-9 0,335 12 0,1 3 0,-123 16 0,-119 41 0,205-36 0,60-11 0,0 1 0,0 2 0,2 2 0,0 2 0,1 1 0,0 1 0,2 2 0,-55 44 0,-329 297 0,392-338 0,-26 30 0,3 2 0,2 3 0,-76 125 0,25-37 0,-319 520 0,298-467 0,-14 6 0,-52 90 0,160-253 0,-2-1 0,-3-1 0,-1-1 0,-1-2 0,-2-2 0,-2 0 0,-2-3 0,0-1 0,-2-2 0,-2-2 0,-80 42 0,-47 29 0,49-26 0,-272 134 0,363-193 0,-1-2 0,0-1 0,0-1 0,-45 8 0,50-11 0,0 0 0,1 2 0,0 1 0,-25 14 0,21-10 0,-1-1 0,-37 12 0,40-17 0,0 2 0,1 1 0,-44 26 0,-67 53 0,118-77 0,6-4-1365,2 1-5461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43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1260 478 24575,'-11'-2'0,"0"0"0,1-1 0,0 0 0,0-1 0,0 0 0,-14-7 0,14 6 0,-128-60 0,-286-122 0,188 84 0,202 93 31,-1 1 0,-57-7 0,62 13-323,1-2 1,0-1-1,1-1 1,-48-19-1,64 19-6534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44.1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349 0 24575,'-4'45'0,"-1"0"0,-3 0 0,-1-1 0,-3 0 0,-23 60 0,26-73 0,-8 59 0,2-13 0,-5 0 0,-3-1 0,-52 117 0,61-164-273,-1 0 0,-1-1 0,-2-1 0,-27 33 0,36-50-6553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46.0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4109 0 24575,'-5'2'0,"0"-1"0,1 1 0,-1 0 0,1 0 0,-1 1 0,1-1 0,0 1 0,0 0 0,0 0 0,1 1 0,-1-1 0,-4 6 0,-2 1 0,-251 206 0,82-69 0,-69 50 0,124-122 0,-135 60 0,132-73 0,-141 94 0,196-113 0,-1-2 0,-2-4 0,-1-4 0,-2-2 0,-93 22 0,-25 19 0,64-22 0,42-17 0,3-1 0,-161 37 0,-51 10 0,-8 2 0,287-76 0,0 1 0,0 1 0,0 1 0,-24 14 0,-19 8 0,-15 1 0,-105 59 0,129-65 0,44-22 0,1 0 0,0 1 0,1 0 0,-1 0 0,1 1 0,0 1 0,-8 6 0,-30 17 125,15-12-1615,17-7-5336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48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4766 247 24575,'-1'-3'0,"0"-1"0,1 1 0,-1-1 0,0 1 0,-1-1 0,1 1 0,-1 0 0,1-1 0,-1 1 0,0 0 0,0 0 0,-1 1 0,1-1 0,-1 0 0,1 1 0,-1-1 0,0 1 0,-4-3 0,-59-35 0,63 38 0,-22-8 0,0 0 0,0 2 0,-47-10 0,16 5 0,-63-14 0,-1 6 0,-194-10 0,-249 25 0,333 7 0,156 3 0,1 3 0,-98 22 0,78-12 0,30-7 0,0 3 0,1 3 0,-102 41 0,125-43 0,-1-1 0,0-2 0,-58 8 0,-29 7 0,-4 4 0,-154 16 0,244-39 0,1 2 0,-55 20 0,53-15 0,-84 17 0,76-21 0,0 2 0,-66 26 0,-23 6 0,-105 30 0,179-54 0,43-12 0,0-1 0,-27 4 0,-37 6 0,-147 50 0,199-56 0,-78 18-1365,92-25-5461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54.9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11106 0 24575,'-18'206'0,"10"-143"0,-38 245 0,-32-37 0,70-246 0,-5 10 0,-2-1 0,-1 0 0,-2-1 0,-1-1 0,-1 0 0,-2-2 0,-28 31 0,-2-6 0,-1-2 0,-94 71 0,92-84 0,-1-2 0,-2-3 0,-2-2 0,-1-3 0,-1-3 0,-71 21 0,41-22 0,-1-4 0,-1-5 0,-167 11 0,-323-13 0,394-22 0,-199-33 0,-103-58 0,28 5 0,178 58 0,-37-7 0,-397-41 0,494 62 0,-61-2 0,-363 25 0,572 1 0,-102 19 0,25-2 0,-145 26 0,227-37 0,26-3 0,-52 0 0,76-5 0,0 1 0,-25 6 0,-30 2 0,-122 14 0,172-21 0,-55 15 0,57-11 0,0-1 0,-40 4 0,4-4 0,-96 23 0,-28 4 0,127-23 0,1 2 0,0 3 0,-94 38 0,119-41 0,-181 79 0,210-89 0,-74 37 0,46-22 0,-1-2 0,0 0 0,-36 9 0,-51 2 0,-131 12 0,222-34 0,-6-1 0,-47-2 0,55-2 0,0 1 0,0 1 0,-38 8 0,-266 54 0,293-56 0,-1-1 0,-47 0 0,47-4 0,0 1 0,-52 12 0,-26 8 0,75-16 0,-1 2 0,-78 27 0,51-8 0,12-6 0,1 3 0,-82 48 0,88-44-3,37-22-224,1 0 0,0 1 0,0 0 0,1 1 0,-14 14 0,16-13-6599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57.5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9750 0 24575,'-22'2'0,"0"2"0,1 0 0,0 1 0,0 1 0,0 1 0,0 1 0,-28 16 0,-32 10 0,11-8 0,2 3 0,1 3 0,-83 53 0,-207 106 0,272-150 0,-457 202 0,455-209 0,-172 42 0,-96-6 0,80-17 0,-261 27 0,-68 17 0,508-73 0,36-8 0,-1-2 0,-101 10 0,65-19 0,-355 36 0,36-2 0,103-15 0,29 20 0,73-9 0,100-25 0,-206-7 0,147-6 0,-46-1 0,-221-33 0,295 25 0,-44-7 0,83-9 0,31 6 0,39 11 0,1-3 0,0 0 0,1-2 0,0-2 0,-36-26 0,24 15 0,-13-7 0,-2 2 0,-1 3 0,-1 2 0,-65-21 0,56 25 0,2-3 0,-91-52 0,139 72 0,1 0 0,-1 2 0,0 0 0,-34-5 0,-34-11 0,-159-51 0,-110-40 0,264 79 0,56 22 0,-1-2 0,1-1 0,-64-38 0,46 6-1365,38 32-5461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3:30.36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14472 2951 24575,'0'0'0,"-1"0"0,0 0 0,0 1 0,0-1 0,1 0 0,-1 1 0,0-1 0,0 1 0,1-1 0,-1 1 0,0-1 0,1 1 0,-1 0 0,1-1 0,-1 1 0,0 0 0,1-1 0,0 1 0,-1 0 0,1 0 0,-1-1 0,1 1 0,0 0 0,-1 1 0,-6 27 0,5-19 0,-29 88 0,-5-1 0,-73 143 0,-123 169 0,169-310 0,-5-4 0,-4-2 0,-98 98 0,-277 223 0,293-276 0,64-54 0,-3-5 0,-134 89 0,-49-5 0,-55 35 0,292-177 0,0-2 0,-2-1 0,0-2 0,0-2 0,-58 12 0,-98 35 0,118-29 0,12-2 0,-2-3 0,-1-3 0,-1-3 0,-83 13 0,-134-20 0,5-1 0,-306 37 0,-728 3 0,303 2 0,-5-50 0,632-6 0,-548-66 0,700 42 0,-1040-163 0,1101 159 0,-797-85 0,726 87 0,-246-60 0,101-16 0,304 73 0,1-3 0,-116-63 0,161 70 0,1-2 0,2-1 0,-64-66 0,-25-19 0,50 51 0,3-3 0,2-3 0,4-3 0,-60-84 0,96 109 0,2-1 0,-31-67 0,43 73 0,1-1 0,2 0 0,-9-50 0,-15-139 0,27 150 0,-45-433 0,51 409 0,6 0 0,26-197 0,7 129 0,69-208 0,-66 259 0,97-267 0,-33 171 0,166-268 0,-225 429 0,2 1 0,3 3 0,1 2 0,4 1 0,67-51 0,-92 82 0,1 1 0,0 2 0,2 0 0,35-14 0,130-42 0,-160 60 0,907-253 0,-606 199 0,557-39 0,351 73 0,1230 35 0,-2265 2 0,297 44 0,1 19 0,50 8 0,291 121 0,-626-136 0,255 76 0,-8 40 0,158 86 0,-311-133 0,-259-105 0,-2 2 0,71 46 0,529 313 0,-477-285 0,110 86 0,-201-127 0,-46-31 0,65 43 0,103 91 0,-51-40 0,17 15 0,-148-110-227,-1 1-1,-1 1 1,-1 2-1,-2 0 1,18 35-1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3:35.6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11866 794 24575,'-101'-3'0,"-1"-3"0,-138-28 0,84 11 0,-191-3 0,242 21 0,-605-82 0,643 76 0,-84-13 0,-236-9 0,277 32 0,-500-19 0,-327-27 0,742 34 0,-208-40 0,-89-9 0,-314 1 0,153-38 0,140 16 0,321 57 0,-366-29 0,351 44 0,-81 0 0,250 14 0,0 1 0,0 2 0,1 1 0,0 2 0,-37 15 0,-176 80 0,202-82 0,-469 229 0,376-173 0,-207 153 0,162-88 0,-474 342 0,567-419 0,-158 146 0,43-35 0,131-117 0,-134 139 0,189-172 0,2 1 0,0 0 0,3 2 0,0 0 0,2 1 0,1 1 0,-13 43 0,-48 237 0,69-278 0,-12 52 0,4 1 0,-4 145 0,18-230 0,-1 95 0,5 0 0,3 0 0,26 123 0,-26-197 0,1-1 0,0 1 0,2-2 0,1 1 0,0-1 0,2-1 0,16 21 0,9 7 0,69 66 0,-64-75 0,3-1 0,0-3 0,2-1 0,2-3 0,60 29 0,278 104 0,-131-61 0,-193-75 0,236 96 0,-237-102 0,1-3 0,122 20 0,-98-27 0,500 84 0,-382-53 0,251 19 0,19-1 0,-68-5 0,362 12 0,-729-63 0,340 25 0,985-86 0,-1053 24 0,425-102 0,383-110 0,-1001 215 0,-1-6 0,-2-4 0,111-56 0,-111 46 0,1 4 0,2 6 0,2 4 0,1 7 0,156-17 0,-205 33 0,-1-2 0,-1-4 0,0-3 0,-2-3 0,-1-3 0,131-72 0,68-53 0,-211 116 0,-2-3 0,80-72 0,-103 76 0,-1-2 0,-1-1 0,-2-1 0,32-63 0,49-66 0,15 12 0,116-163 0,-198 254 0,90-154 0,-119 193 0,-1-1 0,-2 0 0,-1 0 0,-1-1 0,-1 0 0,5-55 0,-10-226 0,-5 183 0,2 110 0,0 1 0,-2-1 0,0 0 0,0 1 0,-2 0 0,0 0 0,-7-17 0,-59-101 0,7 15 0,24 22 0,20 44 0,-3 0 0,-30-49 0,-8 23 0,26 36 0,20 25 8,-1 0 0,0 1 0,-1 1 0,-1 1 0,0 0 0,-21-11 1,-126-61-426,99 54-588,-92-48-5821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3:42.82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4509 764 24575,'-214'-12'0,"28"1"0,-1064 48 0,961-6 0,1 12 0,-363 104 0,150 14 0,400-122 0,2 5 0,-171 104 0,232-122 0,2 2 0,2 2 0,0 1 0,2 1 0,2 2 0,-49 69 0,-125 244 0,183-308 0,4-4 0,1 1 0,2 1 0,1 1 0,-15 75 0,-6 158 0,15-87 0,12-126 0,4 0 0,2 1 0,3-1 0,2 1 0,13 61 0,79 281 0,-23-122 0,7-6 0,-7-28 0,-60-191 0,1-2 0,3 0 0,28 61 0,45 85 0,-43-87 0,75 124 0,-83-180 0,3-1 0,2-2 0,2-3 0,68 57 0,-99-92 0,52 42 0,1-3 0,4-2 0,1-4 0,2-3 0,114 48 0,-17-15 0,2-8 0,337 87 0,69 15 0,-490-141 0,2-5 0,144 21 0,-154-32 0,309 27 0,-212-27 0,648 48 0,1-57 0,45-19 0,-688 7 0,233-40 0,-65-15 0,77-34 0,-205 40 0,-110 29 0,1 6 0,125-6 0,-145 19 0,172-37 0,86-48 0,-323 83 0,-1-2 0,0 0 0,48-29 0,76-61 0,-30 19 0,7 6 0,68-44 0,-171 101 0,0-1 0,-2-1 0,0-1 0,37-46 0,328-397 0,-317 380 0,43-60 0,-59 71 0,93-93 0,68-53 0,-181 187 0,1 2 0,2 2 0,1 1 0,81-40 0,-44 25 0,-23 15 0,1 2 0,2 2 0,61-17 0,186-38 0,-233 63 0,16-2 0,-43 10 0,0-2 0,0-1 0,73-32 0,204-85 0,9-4 0,-213 64 0,-10 4 0,5 11 0,75-42 0,-163 80 0,-1-1 0,0-1 0,-2-1 0,43-44 0,-16 8 0,-2-2 0,-3-2 0,42-75 0,-46 53 0,52-149 0,6-95 0,-30 93 0,-43 147 0,-2-1 0,-5 0 0,13-138 0,-24 130 0,5-87 0,-13 150 0,-1 0 0,-1 0 0,-12-54 0,13 81 0,-53-202 0,40 163 0,-1 1 0,-36-70 0,43 100 0,0 0 0,0 1 0,-2 0 0,1 0 0,-1 1 0,-1 0 0,1 1 0,-2 0 0,1 1 0,-1 0 0,-24-11 0,-10-1 0,-2 1 0,-49-11 0,47 14 0,-142-51 0,-106-31 0,269 92 0,1 2 0,-42-2 0,-7 0 0,-398-92 0,361 70 0,62 19 0,-1 2 0,0 2 0,-98 5 0,0-1 0,87-2 0,-598-2 0,421 14 0,-26 2 0,202-5 0,1 3 0,-70 19 0,63-14 0,0-3 0,0-2 0,-144-4 0,-23 2 0,-2 23 0,-97 5 0,137-33 0,-310 16 0,-113 5 0,420-20 0,-330 49 0,157-7 0,238-34 0,-320 36 0,432-43 0,-472 63 0,167-21 0,26-2 0,-219 30 0,445-61 0,49-6 0,-52 18 0,54-15 0,1-2 0,-33 6 0,-41 1-682,-180 1-1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6:08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24575,'-1'80'0,"-1"24"0,5 0 0,26 166 0,-8-120 0,3 14 0,-8-39 0,-3-14 0,-9-82-682,1 59-1,-5-68-6143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3:50.141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14 1792 24575,'33'26'0,"-1"2"0,-1 1 0,-2 1 0,41 53 0,-20-23 0,696 881 0,-684-843 0,-5 3 0,-4 3 0,73 203 0,-58-107 0,-30-81 0,5-2 0,97 185 0,13-50 0,-64-110 0,119 256 0,-178-335 0,48 74 0,25 52 0,3 31 0,207 316 0,-238-430 0,159 173 0,-162-199 0,11 14 0,4-3 0,194 154 0,-188-176 0,3-4 0,2-4 0,140 64 0,3-8 0,-143-66 0,164 60 0,-116-61 0,270 80 0,-6-19 0,-340-93 0,2-2 0,0-4 0,105 4 0,410-16 0,-238-2 0,-293 0 0,0-2 0,0-3 0,67-16 0,157-57 0,-162 43 0,144-26 0,443-41 0,-358 55 0,655-80 0,-760 89 0,169-19 0,29 44 0,-271 12 0,-100-2 0,-1-3 0,104-26 0,-28 5 0,145-15 0,177-36 0,-393 63 0,-1-4 0,0-3 0,-2-3 0,86-46 0,225-171 0,-150 90 0,-67 53 0,250-174 0,-385 250 0,-1-2 0,-2-1 0,0-1 0,-2-1 0,-1-1 0,-2-1 0,28-54 0,-5-9 0,48-148 0,-71 176 0,-3-1 0,-3 0 0,-4-1 0,-2 0 0,-3-1 0,-3 0 0,-9-91 0,-13-89 0,-12 1 0,-70-277 0,69 412 0,-51-116 0,-63-102 0,-14-37 0,147 336 0,-13-37 0,-2 1 0,-4 2 0,-74-118 0,11 50 0,-158-212 0,218 307 0,-3 2 0,-78-61 0,18 16 0,56 44 0,-2 1 0,-2 2 0,-2 3 0,-64-35 0,-232-131 0,41 22 0,229 143 0,-1 3 0,-107-29 0,43 15 0,4-3 0,-228-68 0,-955-178 0,426 153 0,273 51 0,-152-19 0,117 19 0,161 20 0,-639-9 0,830 78 0,-526-26 0,301-2 0,387 23 0,-686 3 0,734 11 0,1 4 0,-90 24 0,81-14 0,-123 10 0,54-12 0,-214 54 0,238-43 0,101-20 0,1 1 0,0 3 0,-61 28 0,-110 78 0,88-53 0,26-16 0,65-28 0,2 1 0,0 2 0,2 1 0,-35 40 0,38-39 0,-16 20 0,3 2 0,2 2 0,3 1 0,1 2 0,-29 66 0,35-37-9,-1 4 89,27-82-210,0-1-1,0 0 1,-1 0-1,1 0 0,-2-1 1,1 1-1,0-1 1,-1 0-1,0 0 1,-9 6-1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3:57.56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136 2087 24575,'1'-63'0,"10"-84"0,-6 115 0,2 0 0,1 0 0,1 1 0,20-45 0,23-42 0,13-29 0,110-186 0,-141 279 0,2 2 0,2 2 0,3 1 0,1 3 0,3 1 0,2 2 0,1 2 0,2 2 0,2 3 0,1 2 0,105-50 0,-93 56 0,12-7 0,2 3 0,1 3 0,145-30 0,277-32 0,289-44 0,-483 105 0,310 10 0,-527 19 0,641-20 0,37 0 0,687 48 0,248 39 0,-1477-62 0,418 60 0,-303-27 0,-219-28 0,222 45 0,-1 45 0,-279-75 0,-1 2 0,-2 3 0,70 44 0,-78-39 0,15 7 0,-1 3 0,-3 3 0,110 103 0,-42 2 0,-8 5 0,121 198 0,-230-329 0,-2 1 0,-1 0 0,-1 1 0,-2 1 0,0-1 0,-2 2 0,6 39 0,-3 20 0,1 103 0,-11-160 0,-1 1 0,-1-1 0,-2 0 0,-2 0 0,-1 0 0,-16 53 0,-2-24 0,-2-1 0,-3-1 0,-2-1 0,-3-2 0,-58 75 0,-4-15 0,-136 129 0,181-195 0,-3-1 0,-1-3 0,-3-3 0,-1-2 0,-118 60 0,36-33 0,-223 94 0,312-142 0,-2-4 0,-1-1 0,0-3 0,0-3 0,-62 3 0,-373-1 0,-295-16 0,594-1 0,69 4 0,47 2 0,0-3 0,1-3 0,-82-17 0,-460-87 0,522 94 0,-159-48 0,60 11 0,-130-11 0,-176-69 0,-22-5 0,406 111 0,16 3 0,-167-20 0,-88 3 0,-216-10 0,-775-15 0,1022 45 0,-156-22 0,-34-34 0,-24 1 0,369 62 0,-18-4 0,83 4 0,-97-19 0,176 27 0,0 0 0,1-2 0,0-1 0,1-1 0,0 0 0,-23-16 0,27 14 0,2 0 0,-1 0 0,2-2 0,0 0 0,0-1 0,2 0 0,0-1 0,-20-32 0,29 41 0,-1-1 0,1 0 0,1 1 0,-1-2 0,1 1 0,1 0 0,0-1 0,0 1 0,-1-13 0,3 16 0,0 0 0,0 0 0,1 0 0,0 0 0,0 0 0,0 0 0,1 0 0,-1 1 0,1-1 0,0 0 0,0 1 0,1-1 0,0 1 0,0 0 0,0 0 0,0 0 0,6-5 0,2-3-1365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4:06.484"/>
    </inkml:context>
    <inkml:brush xml:id="br0">
      <inkml:brushProperty name="width" value="0.2" units="cm"/>
      <inkml:brushProperty name="height" value="0.2" units="cm"/>
      <inkml:brushProperty name="color" value="#CC0066"/>
    </inkml:brush>
  </inkml:definitions>
  <inkml:trace contextRef="#ctx0" brushRef="#br0">869 5605 24575,'-1'-2'0,"0"0"0,0 1 0,0-1 0,0 0 0,0 0 0,0 1 0,-1-1 0,1 0 0,0 1 0,-1 0 0,1-1 0,-1 1 0,0 0 0,1 0 0,-4-2 0,-4-3 0,-48-45 0,2-1 0,3-3 0,1-3 0,-57-86 0,45 55 0,-63-96 0,103 146 0,1-2 0,-31-84 0,-13-98 0,-39-242 0,77 325 0,15 57 0,5 0 0,3 0 0,7-102 0,0 78 0,31-316 0,37 2 0,-49 299 0,-7 55 0,3 1 0,3 1 0,2 1 0,38-74 0,150-228 0,-187 332 0,2 1 0,2 1 0,0 1 0,43-35 0,140-93 0,-29 33 0,-49 31 0,254-136 0,94 21 0,-204 94 0,-150 67 0,2 6 0,3 4 0,0 7 0,154-17 0,50-5 0,154-21 0,5 32 0,320 40 0,344-18 0,-142-24 0,-892 46 0,874-27 0,47 4 0,-705 26 0,415-6 0,536 4 0,-667 21 0,123 1 0,26 12 0,-696-26 0,0 3 0,-1 3 0,-1 4 0,-1 3 0,100 46 0,-80-24 0,-2 4 0,-2 5 0,126 98 0,413 330 0,-492-375 0,-5 5 0,-6 6 0,174 208 0,-230-227 0,101 185 0,-55-81 0,-97-173 0,-1 2 0,-2 0 0,-1 0 0,-1 2 0,-2 0 0,-2 0 0,-1 1 0,-1 0 0,-2 1 0,-2 0 0,0 49 0,5 209 0,-8 193 0,-92 120 0,-60-8 0,128-531 0,-3 0 0,-2-3 0,-4 0 0,-2-2 0,-3-1 0,-62 77 0,38-54 0,-135 167 0,168-221 0,-2-1 0,-1-2 0,-1-1 0,-2-2 0,-61 36 0,-24-3 0,-191 64 0,258-104 0,-12 3 0,-1-3 0,0-3 0,-2-3 0,-102 5 0,-273-15 0,210-6 0,-198 5 0,-381-3 0,357-32 0,-64-2 0,-367 2 0,682 23 0,-178-21 0,247 14 0,-149-1 0,-137 19 0,172 3 0,-186-6 0,-467 7 0,622 18 0,-30 2 0,-1196-23 0,691-4 0,-1442 3 0,1959-11 0,-12-1 0,257 13 0,-9 1 0,-1-3 0,0-2 0,1-3 0,-74-17 0,-105-29 0,144 34 0,42 3 0,41 10 0,-1 1 0,0 0 0,-24-2 0,-26-2 0,-121-32 0,-2 0 0,158 35 0,0-1 0,-47-17 0,33 12-1365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37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24575,'4'0'0,"0"1"0,0 0 0,1 0 0,-1 0 0,0 0 0,0 1 0,0 0 0,0-1 0,0 2 0,-1-1 0,5 3 0,42 35 0,-25-18 0,0-2 0,2-1 0,0 0 0,1-3 0,1 0 0,0-2 0,57 20 0,174 25 0,-178-50 0,1-3 0,134-7 0,-67-3 0,5 3 0,166 3 0,-279 3 0,-1 3 0,1 1 0,68 24 0,-42-11 0,-25-10 0,11 3 0,0 2 0,-2 3 0,72 36 0,-86-27-1365,-24-14-5461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38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1 536 24575,'52'-53'0,"-34"33"0,2 0 0,0 1 0,2 1 0,0 1 0,24-15 0,226-129 0,-221 134 0,1 2 0,1 2 0,83-23 0,-35 20 0,107-14 0,-151 34-111,105 3 0,-107 4-1032,-30-1-5683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40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24575,'1'12'0,"0"0"0,0 0 0,2-1 0,-1 1 0,1-1 0,1 1 0,0-1 0,11 20 0,5 4 0,31 42 0,-9-17 0,-14-14 0,-6-8 0,2 0 0,2-2 0,1-1 0,64 63 0,266 185 0,-308-253 0,0-2 0,2-2 0,0-2 0,100 30 0,-86-31 0,455 135 0,-454-146 0,90 4 0,7 2 0,3 16 0,45 8 0,-120-36 0,133-7 0,-90-2 0,239-5 0,-260 1 0,144-30 0,-152 16 0,0-5 0,-2-5 0,157-68 0,-80 26 0,-126 54 0,0-2 0,-2-3 0,0-2 0,52-36 0,-39 16 0,190-149 0,27-74 0,-266 253-105,8-9-147,0 1 0,2 2 0,1 0 0,49-30 0,-65 46-6574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42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24575,'2'1'0,"0"0"0,0 0 0,0 1 0,0-1 0,-1 0 0,1 1 0,0-1 0,-1 1 0,0 0 0,1-1 0,-1 1 0,0 0 0,0 0 0,1 0 0,-1 0 0,-1 0 0,1 0 0,1 2 0,1 3 0,29 52 0,73 101 0,-92-142 0,1-1 0,1-1 0,1-1 0,0 0 0,1-1 0,1 0 0,0-2 0,0 0 0,36 16 0,6-5 0,1-3 0,0-3 0,94 14 0,-56-18 0,152-1 0,985-13 0,-1195-1 0,42-7 0,28-2 0,333 9 0,-223 3 0,-199-2 0,-1-1 0,24-6 0,33-2 0,339 8 0,-214 3 0,-151 3 0,0 1 0,0 3 0,52 15 0,28 4 0,-95-19 0,1 2 0,50 21 0,15 5 0,-29-19 0,2-3 0,88 5 0,-146-15-1365,-4 1-5461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45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24575,'364'17'0,"-147"6"0,32-1 0,111 50 0,-346-68 0,66 17 0,123 50 0,-103-26 0,57 21 0,118 48 0,-62-23 0,-164-68 0,-1 3 0,-1 1 0,-1 3 0,70 59 0,-66-49 0,-2 2 0,-2 2 0,74 90 0,-11-8 0,-73-87 0,-1 1 0,42 64 0,-44-56 0,50 56 0,6 9 0,-26-34 0,2-3 0,90 81 0,-88-90 0,-28-25 0,76 60 0,-51-52 0,-38-27 0,2-1 0,1-2 0,1-1 0,38 19 0,-33-22 0,48 21 0,95 29 0,-90-38 0,-36-10 0,84 17 0,-24-21 0,0-5 0,120-6 0,-227-4 0,134 3 0,128-4 0,-37-21 0,-199 18 0,1-1 0,-1-2 0,0-1 0,32-14 0,29-8 0,25 6 0,-88 21 0,-1-1 0,0-2 0,-1 0 0,49-21 0,135-66 0,19-9 0,-183 79 0,-1-3 0,72-53 0,-77 45 0,-29 24 0,-1 1 0,1 0 0,1 1 0,0 0 0,0 1 0,23-10 0,-5 3 0,-1-1 0,0-2 0,-1-1 0,41-35 0,13-8 0,-53 41 0,0 1 0,2 2 0,0 1 0,1 1 0,63-20 0,-78 30 0,0 0 0,0-1 0,18-11 0,-31 12-1365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48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1 380 24575,'313'-2'0,"332"5"0,-459 10 0,293 60 0,-403-62 0,0-3 0,100-2 0,-98-5 0,139 23 0,-44-3 0,-112-13 0,85 21 0,-5-1 0,-110-21 0,1 2 0,-1 0 0,38 19 0,20 6 0,219 75 0,-87-47 0,-21-8 0,-41-5 0,157 52 0,-219-71 0,2-5 0,0-4 0,168 12 0,-122-20 0,-28-4 0,151 31 0,-15-5 0,-112-20 0,48-2 0,-41-4 0,-7 5 0,62 8 0,266-5 0,-379-25 0,96-20 0,-91 12 0,10-4 0,133-42 0,94-52 0,-152 50 0,-110 42 0,-45 16 0,-1-2 0,0 0 0,42-21 0,374-231 0,-314 180 0,-76 46 0,102-52 0,254-76 0,-362 139 0,-1-2 0,-1-2 0,66-56 0,-56 42 0,70-43 0,-36 26-1365,-70 46-5461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59.7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24575,'5'6'0,"0"0"0,-1 1 0,0 0 0,0 0 0,-1 0 0,3 8 0,8 15 0,205 413 0,-95-189 0,-40-89 0,-53-99 0,47 90 0,-67-136 0,-2 0 0,11 33 0,-14-34 0,2-1 0,-1 0 0,21 33 0,-4-13-1365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5:57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24575,'-36'541'0,"26"-403"0,9 169 0,4-130 0,-3-69-1365,0-89-5461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6:09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24575,'11'128'0,"0"-12"0,9 285 0,-17-335 0,10 94 0,-3-94-82,-1-15-559,4 99-1,-14-131-6184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50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24575,'1'-1'0,"-1"1"0,0-1 0,0 0 0,0 1 0,1-1 0,-1 0 0,0 1 0,1-1 0,-1 1 0,1-1 0,-1 0 0,0 1 0,1-1 0,-1 1 0,1-1 0,0 1 0,-1 0 0,1-1 0,-1 1 0,1-1 0,0 1 0,-1 0 0,1 0 0,0-1 0,-1 1 0,1 0 0,1 0 0,23-4 0,-20 3 0,54-1 0,1 2 0,-1 3 0,85 15 0,31 1 0,-152-17 0,7-1 0,0 0 0,1 3 0,-1 0 0,-1 2 0,1 1 0,38 15 0,224 118 0,-255-118 0,-1 2 0,-1 1 0,39 36 0,-38-31 0,1-1 0,58 35 0,93 62 0,-168-116 0,0-2 0,0 0 0,1-1 0,23 5 0,23 8 0,-12-4 0,0-2 0,1-3 0,1-2 0,98 3 0,-90-5-1365,-37-2-5461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51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1 560 24575,'1'-3'0,"1"-1"0,0 1 0,1 0 0,-1 0 0,1 0 0,-1 1 0,1-1 0,0 1 0,0-1 0,0 1 0,0 0 0,0 0 0,0 0 0,4-1 0,3-4 0,115-70 0,224-102 0,-207 110 0,-77 39 0,0 4 0,2 2 0,1 3 0,0 3 0,1 3 0,1 3 0,0 3 0,121 0 0,83-3 0,332 1 0,-371 13 0,-43-2-1365,-165 0-5461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53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1570 24575,'4'3'0,"0"-1"0,0 1 0,-1 0 0,1 0 0,-1 0 0,0 0 0,0 0 0,0 1 0,0-1 0,0 1 0,-1 0 0,3 5 0,4 4 0,35 46 0,-19-23 0,2-2 0,1-1 0,1-1 0,50 41 0,-5-19 0,2-4 0,3-4 0,1-3 0,2-3 0,2-4 0,2-4 0,0-3 0,172 32 0,-137-37 0,-16-1 0,0-6 0,145 7 0,189-28 0,-403 1 0,-1-1 0,1-2 0,-2-2 0,64-21 0,128-68 0,-110 44 0,363-148 0,-451 187 0,0-1 0,0-1 0,-2-2 0,0 0 0,-1-2 0,33-34 0,115-149 0,-126 142 0,2 2 0,77-71 0,-95 102 0,-2-2 0,-2-1 0,0-1 0,-2-1 0,34-61 0,83-135 0,-17 47 0,-6 12 0,-101 144 0,1 0 0,40-40 0,-36 42 0,-1-1 0,26-38 0,33-46 0,-11 18 0,-56 72-341,1 1 0,2 0-1,22-18 1,-26 24-6485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01.6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24575,'1693'0'-1365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02.9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1089 24575,'2'-6'0,"0"-1"0,0 0 0,0 0 0,1 0 0,0 1 0,0-1 0,0 1 0,1 0 0,0 0 0,5-5 0,12-22 0,52-102 0,93-128 0,-105 180 0,59-89 0,-88 126 0,66-74 0,-10 14 0,-41 51-1365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04.5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314 1 24575,'0'14'0,"0"0"0,-1 0 0,-1 0 0,0-1 0,-1 1 0,0 0 0,-9 21 0,-5 10 0,10-24 0,-1 0 0,-1 0 0,-1-1 0,-19 29 0,11-22 0,2 1 0,-21 50 0,-8 15 0,-49 103-1365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06.0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1940 3 24575,'-183'-2'0,"-195"4"0,207 20 0,115-12 0,-87 3 0,-55-2 0,-22 0 0,-370-12-1365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07.6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1176 1343 24575,'0'-4'0,"-1"0"0,1 1 0,-1-1 0,0 1 0,0-1 0,0 0 0,0 1 0,-1 0 0,0-1 0,1 1 0,-1 0 0,0 0 0,-4-4 0,-39-38 0,19 21 0,-178-204 0,123 144 0,-67-92 0,-20-28 0,149 179 0,-2 2 0,-34-33 0,31 33 0,-39-48 0,-30-24 0,87 88 0,0 0 0,0 1 0,-1 0 0,-10-8 0,-26-25 0,-69-108 0,101 136-1365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19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3101 24575,'2'-18'0,"2"0"0,0-1 0,1 1 0,0 1 0,2-1 0,0 1 0,1 0 0,16-26 0,6-16 0,1-3 0,2 2 0,2 1 0,85-107 0,-90 136 0,0 1 0,2 1 0,50-34 0,2-1 0,-68 50 0,24-22 0,2 2 0,1 2 0,1 2 0,94-45 0,-21 23 0,-74 29 0,1 3 0,1 2 0,1 1 0,0 3 0,55-9 0,186-30 0,-223 35 0,-40 10 0,0 1 0,37-5 0,137-22 0,7-1 0,113-10 0,-208 24 0,-74 11 0,1 3 0,37-3 0,-20 4 0,62-13 0,37-5 0,-107 17 0,-1-2 0,0-2 0,58-21 0,-38 11 0,-34 13 0,48-7 0,-54 12 0,0-2 0,-1-1 0,42-15 0,78-25 0,-27 9 0,-69 22 0,83-15 0,-16 6 0,90-18 0,-22 0 0,89-24 0,-230 54 0,318-104 0,-301 92 0,106-47 0,-106 39 0,-1-2 0,-1-4 0,60-49 0,-71 49 0,-18 15 0,-1-1 0,31-34 0,32-46 0,22-28 0,-57 68 0,88-126 0,-105 135 0,47-55-1365,-76 95-5461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11.8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0 350 24575,'17'-12'0,"0"0"0,1 0 0,0 2 0,1 0 0,35-12 0,-44 17 0,89-37 0,155-57 0,92-8 0,-312 94-1365,-21 8-5461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6:10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24575,'0'1182'-1365,"0"-1162"-5461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13.7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1383 24575,'3'-25'0,"0"0"0,2 0 0,1 0 0,0 1 0,2 0 0,1 0 0,22-41 0,-6 8 0,1 6 0,2 2 0,2 0 0,55-67 0,-18 25 0,4-17 0,-41 60 0,2 1 0,2 2 0,43-46 0,-30 50 0,2 2 0,101-62 0,-107 76 0,2 3 0,0 1 0,2 2 0,0 3 0,62-15 0,248-30 0,-344 59 0,113-10 0,196 8 0,-171 6 0,-78 3 0,0 3 0,0 3 0,81 23 0,17 2 0,214 33 0,14-1 0,-334-59 0,1-2 0,-1-3 0,99-7 0,-34 0 0,371 3-1365,-476 0-5461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15.8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2728 24575,'0'-39'0,"2"0"0,1 0 0,2 1 0,2-1 0,13-42 0,-11 56 0,0 1 0,2 0 0,0 1 0,2 0 0,1 1 0,0 0 0,2 1 0,30-32 0,23-16 0,2 4 0,4 2 0,2 4 0,2 4 0,3 3 0,135-64 0,-61 30 0,-18 8 0,-116 68 0,-1 1 0,2 1 0,-1 1 0,46-7 0,85-17 0,-103 19 0,1 2 0,93-6 0,34 20 0,-98 0 0,150-13 0,-190 1 0,40-11 0,-16 2 0,280-46 0,-310 58 0,0-1 0,0-2 0,-1-1 0,58-25 0,118-71 0,-195 97 0,44-27 0,-3-2 0,0-3 0,-3-2 0,72-75 0,-90 80 0,-1-2 0,53-82 0,39-97 0,-93 158 0,-12 24 0,-2-1 0,20-57 0,-11 21 0,-17 48 0,-1-1 0,0-1 0,5-32 0,-6 23-1365,-3 22-5461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24.3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2921 24575,'20'-3'0,"0"0"0,0-2 0,0 0 0,0-1 0,-1-1 0,0-1 0,27-15 0,-2 3 0,-19 9 0,1-1 0,-1-1 0,-1-1 0,-1-1 0,0-1 0,0-2 0,-2 0 0,0-1 0,-2-1 0,0 0 0,26-38 0,14-31 0,-25 40 0,-3-1 0,-1-1 0,28-71 0,-30 56 0,3 2 0,41-64 0,42-95 0,-80 149 0,3 2 0,55-81 0,-48 90 0,44-80 0,-56 91 0,2 1 0,2 2 0,3 2 0,73-70 0,-18 18 0,-82 87 0,0 0 0,1 1 0,0 1 0,1 0 0,0 1 0,18-9 0,96-36 0,-42 20 0,-54 23 0,0 1 0,1 1 0,-1 2 0,2 2 0,-1 0 0,54 1 0,-65 3 0,94-8 0,62-2 0,-82 9 0,112 5 0,-168 2 0,-1 2 0,43 13 0,-26-5 0,-44-13 0,34 10 0,0-2 0,0-2 0,87 3 0,-33-10 0,120-6 0,-197 2 0,0 0 0,0-1 0,0-2 0,-1 0 0,0-1 0,0-2 0,26-13 0,160-117 0,-24 41 0,11-9 0,-38 23 0,-119 68 0,60-17 0,-13 6 0,-43 15 0,1 1 0,1 2 0,64-4 0,48-9 0,-37 0 0,0 5 0,1 5 0,123 5 0,682 7 0,-861 3 0,92 17 0,2-1 0,42 2 0,179 20 0,-274-32 0,-74-4 0,52 13 0,-51-9 0,46 5 0,-56-12 0,41 4 0,62 16 0,-48 1 0,-52-14 0,1-1 0,36 5 0,-57-12-70,11 1-189,0 0 0,-1 2 0,0-1 0,17 7 0,-14-1-6567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26.5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479 1057 24575,'-3'-1'0,"0"-1"0,1 0 0,-1 0 0,1 0 0,-1-1 0,1 1 0,0 0 0,0-1 0,0 0 0,0 1 0,0-1 0,-1-4 0,-5-5 0,-7-8 0,2 0 0,1-1 0,-11-23 0,-12-23 0,-10-6 0,4-1 0,2-3 0,-55-158 0,33 57 0,20 67 0,26 35-1365,10 62-5461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27.7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1096 215 24575,'-562'0'0,"538"-1"0,0-2 0,0 0 0,0-2 0,-26-9 0,30 7 0,1-1 0,-29-16 0,-32-14 0,36 20-151,-76-44-1,85 42-910,14 9-5764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29.8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5167 897 24575,'-7'1'0,"0"1"0,-1-1 0,1 1 0,0 1 0,0-1 0,-12 7 0,-6 2 0,-22 5 0,-2-3 0,1-2 0,-86 10 0,-155-6 0,191-12 0,63-2 0,-57 4 0,0-4 0,-121-16 0,200 13 0,1 0 0,-1-1 0,0-1 0,1 0 0,0-1 0,0 0 0,0-1 0,1 0 0,0-1 0,-18-14 0,13 7 0,1-1 0,1-1 0,1-1 0,0 1 0,-19-35 0,-99-139 0,78 117 0,26 34 0,-3 1 0,-1 1 0,-2 2 0,-2 1 0,0 2 0,-2 1 0,-2 2 0,-1 2 0,-54-29 0,21 21 0,-1 3 0,-1 3 0,-1 3 0,-117-23 0,130 42 0,-2 2 0,-120 7 0,65 1 0,48-3 0,23-2 0,-1 3 0,0 1 0,1 3 0,-71 16 0,-167 71 0,40-11 0,-282 103 0,454-159 0,-91 20 0,93-27 0,-110 40 0,161-50-81,-1-2-1,1-1 1,-1-1-1,0-1 0,-1 0 1,1-2-1,-42-3 1,38 1-632,8 1-6113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31.3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3074 1449 24575,'-378'-176'0,"90"45"0,124 46 0,-99-42 0,202 103 0,-119-47 0,-209-53 0,307 104 0,-314-83 0,369 93 0,0 0 0,1-2 0,0-1 0,1-1 0,-30-22 0,-113-97 0,134 104 0,-265-205 0,221 188 0,18 12 0,28 21-1365,17 9-5461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33.1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2832 3699 24575,'-38'-23'0,"1"-1"0,1-2 0,-49-46 0,5 4 0,-6 5 0,-110-63 0,-104-37 0,-138-86 0,358 195 0,-169-83 0,203 115 0,0-3 0,2-2 0,1-1 0,-62-54 0,81 58 0,0-2 0,2 0 0,1-2 0,1 0 0,1-1 0,-15-32 0,-104-179 0,10 18 0,102 166 0,3-1 0,-25-92 0,-11-29 0,36 111 0,-17-81 0,-14-44 0,42 156 0,-8-55 0,-1-4 0,-11-8 0,-23-91 0,-14-126 0,65 296-455,1-1 0,-1-48 0,4 55-6371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36.1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7190 2350 24575,'-7'-1'0,"0"-1"0,0 1 0,0-2 0,0 1 0,0-1 0,1 0 0,-9-5 0,-9-4 0,-80-36 0,-131-81 0,-86-81 0,102 64 0,-388-196 0,494 290 0,-3 5 0,-174-46 0,-249-21 0,344 95 0,115 14 0,-79-4 0,61 5 0,-109-18 0,-183-26 0,145 22 0,65 7 0,-129-22 0,110 5 0,-70-17 0,170 30 0,-120-12 0,-30 1 0,123 16 0,78 13 0,-80-19 0,90 11 0,1-2 0,-45-23 0,8 2 0,-2 2 0,-129-54 0,151 65 0,1-3 0,-71-46 0,119 69 0,-78-51 0,-52-30 0,102 65 0,-56-42 0,61 39 0,-2 1 0,-43-22 0,-47-12 0,109 51-1365,2 3-5461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39.4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1246 66 24575,'-780'0'0,"751"-2"0,1-1 0,-1-1 0,-33-10 0,30 6 0,1 2 0,-40-2 0,-93-10-1365,145 15-5461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6:11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24575,'3'3'0,"-1"1"0,1-1 0,-1 1 0,0 0 0,0 0 0,-1-1 0,1 1 0,-1 0 0,1 1 0,-1-1 0,-1 0 0,1 0 0,0 5 0,0 65 0,-1-49 0,-2 131 0,3 128 0,3-252 0,15 60 0,-12-65 0,-2 0 0,0 1 0,1 40 0,6 90 0,-2-64 0,6 8-1365,-14-82-5461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41.6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5515 145 24575,'-1'3'0,"-1"0"0,1 0 0,-1 0 0,0 0 0,0-1 0,0 1 0,0 0 0,-1-1 0,1 1 0,-1-1 0,1 0 0,-7 4 0,2 0 0,-36 32 0,-2-1 0,-1-2 0,-2-3 0,-1-2 0,-2-1 0,-91 36 0,114-55 0,-483 152 0,418-138 0,-1-5 0,0-4 0,-154 4 0,168-18 0,-611-18 0,605 7 0,-175-12 0,-194-37 0,369 45 0,-31-5 0,2 2 0,-128-37 0,51 13 0,125 29 0,-78-23 0,-378-111 0,413 100 0,13 18 0,49 13 0,-62-10 0,11 5 0,-97-33 0,-26-6 0,200 53-1365,5 0-5461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51.5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7635 957 24575,'-1'-3'0,"-1"-1"0,0 1 0,0 0 0,0 0 0,0 0 0,0 1 0,-1-1 0,1 0 0,-1 1 0,0 0 0,0-1 0,0 1 0,0 0 0,0 1 0,0-1 0,-5-1 0,-2-3 0,-57-38 0,-17-11 0,-105-50 0,-380-177 0,415 218 0,-198-53 0,142 51 0,-40-2 0,117 36 0,65 15 0,-1 3 0,-1 3 0,0 4 0,-97 1 0,-231-9 0,335 12 0,1 3 0,-123 16 0,-119 41 0,205-36 0,60-11 0,0 1 0,0 2 0,2 2 0,0 2 0,1 1 0,0 1 0,2 2 0,-55 44 0,-329 297 0,392-338 0,-26 30 0,3 2 0,2 3 0,-76 125 0,25-37 0,-319 520 0,298-467 0,-14 6 0,-52 90 0,160-253 0,-2-1 0,-3-1 0,-1-1 0,-1-2 0,-2-2 0,-2 0 0,-2-3 0,0-1 0,-2-2 0,-2-2 0,-80 42 0,-47 29 0,49-26 0,-272 134 0,363-193 0,-1-2 0,0-1 0,0-1 0,-45 8 0,50-11 0,0 0 0,1 2 0,0 1 0,-25 14 0,21-10 0,-1-1 0,-37 12 0,40-17 0,0 2 0,1 1 0,-44 26 0,-67 53 0,118-77 0,6-4-1365,2 1-5461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43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1260 478 24575,'-11'-2'0,"0"0"0,1-1 0,0 0 0,0-1 0,0 0 0,-14-7 0,14 6 0,-128-60 0,-286-122 0,188 84 0,202 93 31,-1 1 0,-57-7 0,62 13-323,1-2 1,0-1-1,1-1 1,-48-19-1,64 19-6534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44.1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349 0 24575,'-4'45'0,"-1"0"0,-3 0 0,-1-1 0,-3 0 0,-23 60 0,26-73 0,-8 59 0,2-13 0,-5 0 0,-3-1 0,-52 117 0,61-164-273,-1 0 0,-1-1 0,-2-1 0,-27 33 0,36-50-6553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46.0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4109 0 24575,'-5'2'0,"0"-1"0,1 1 0,-1 0 0,1 0 0,-1 1 0,1-1 0,0 1 0,0 0 0,0 0 0,1 1 0,-1-1 0,-4 6 0,-2 1 0,-251 206 0,82-69 0,-69 50 0,124-122 0,-135 60 0,132-73 0,-141 94 0,196-113 0,-1-2 0,-2-4 0,-1-4 0,-2-2 0,-93 22 0,-25 19 0,64-22 0,42-17 0,3-1 0,-161 37 0,-51 10 0,-8 2 0,287-76 0,0 1 0,0 1 0,0 1 0,-24 14 0,-19 8 0,-15 1 0,-105 59 0,129-65 0,44-22 0,1 0 0,0 1 0,1 0 0,-1 0 0,1 1 0,0 1 0,-8 6 0,-30 17 125,15-12-1615,17-7-5336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48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4766 247 24575,'-1'-3'0,"0"-1"0,1 1 0,-1-1 0,0 1 0,-1-1 0,1 1 0,-1 0 0,1-1 0,-1 1 0,0 0 0,0 0 0,-1 1 0,1-1 0,-1 0 0,1 1 0,-1-1 0,0 1 0,-4-3 0,-59-35 0,63 38 0,-22-8 0,0 0 0,0 2 0,-47-10 0,16 5 0,-63-14 0,-1 6 0,-194-10 0,-249 25 0,333 7 0,156 3 0,1 3 0,-98 22 0,78-12 0,30-7 0,0 3 0,1 3 0,-102 41 0,125-43 0,-1-1 0,0-2 0,-58 8 0,-29 7 0,-4 4 0,-154 16 0,244-39 0,1 2 0,-55 20 0,53-15 0,-84 17 0,76-21 0,0 2 0,-66 26 0,-23 6 0,-105 30 0,179-54 0,43-12 0,0-1 0,-27 4 0,-37 6 0,-147 50 0,199-56 0,-78 18-1365,92-25-5461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54.9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11106 0 24575,'-18'206'0,"10"-143"0,-38 245 0,-32-37 0,70-246 0,-5 10 0,-2-1 0,-1 0 0,-2-1 0,-1-1 0,-1 0 0,-2-2 0,-28 31 0,-2-6 0,-1-2 0,-94 71 0,92-84 0,-1-2 0,-2-3 0,-2-2 0,-1-3 0,-1-3 0,-71 21 0,41-22 0,-1-4 0,-1-5 0,-167 11 0,-323-13 0,394-22 0,-199-33 0,-103-58 0,28 5 0,178 58 0,-37-7 0,-397-41 0,494 62 0,-61-2 0,-363 25 0,572 1 0,-102 19 0,25-2 0,-145 26 0,227-37 0,26-3 0,-52 0 0,76-5 0,0 1 0,-25 6 0,-30 2 0,-122 14 0,172-21 0,-55 15 0,57-11 0,0-1 0,-40 4 0,4-4 0,-96 23 0,-28 4 0,127-23 0,1 2 0,0 3 0,-94 38 0,119-41 0,-181 79 0,210-89 0,-74 37 0,46-22 0,-1-2 0,0 0 0,-36 9 0,-51 2 0,-131 12 0,222-34 0,-6-1 0,-47-2 0,55-2 0,0 1 0,0 1 0,-38 8 0,-266 54 0,293-56 0,-1-1 0,-47 0 0,47-4 0,0 1 0,-52 12 0,-26 8 0,75-16 0,-1 2 0,-78 27 0,51-8 0,12-6 0,1 3 0,-82 48 0,88-44-3,37-22-224,1 0 0,0 1 0,0 0 0,1 1 0,-14 14 0,16-13-6599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57.5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9750 0 24575,'-22'2'0,"0"2"0,1 0 0,0 1 0,0 1 0,0 1 0,0 1 0,-28 16 0,-32 10 0,11-8 0,2 3 0,1 3 0,-83 53 0,-207 106 0,272-150 0,-457 202 0,455-209 0,-172 42 0,-96-6 0,80-17 0,-261 27 0,-68 17 0,508-73 0,36-8 0,-1-2 0,-101 10 0,65-19 0,-355 36 0,36-2 0,103-15 0,29 20 0,73-9 0,100-25 0,-206-7 0,147-6 0,-46-1 0,-221-33 0,295 25 0,-44-7 0,83-9 0,31 6 0,39 11 0,1-3 0,0 0 0,1-2 0,0-2 0,-36-26 0,24 15 0,-13-7 0,-2 2 0,-1 3 0,-1 2 0,-65-21 0,56 25 0,2-3 0,-91-52 0,139 72 0,1 0 0,-1 2 0,0 0 0,-34-5 0,-34-11 0,-159-51 0,-110-40 0,264 79 0,56 22 0,-1-2 0,1-1 0,-64-38 0,46 6-1365,38 32-5461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37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24575,'4'0'0,"0"1"0,0 0 0,1 0 0,-1 0 0,0 0 0,0 1 0,0 0 0,0-1 0,0 2 0,-1-1 0,5 3 0,42 35 0,-25-18 0,0-2 0,2-1 0,0 0 0,1-3 0,1 0 0,0-2 0,57 20 0,174 25 0,-178-50 0,1-3 0,134-7 0,-67-3 0,5 3 0,166 3 0,-279 3 0,-1 3 0,1 1 0,68 24 0,-42-11 0,-25-10 0,11 3 0,0 2 0,-2 3 0,72 36 0,-86-27-1365,-24-14-5461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38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1 536 24575,'52'-53'0,"-34"33"0,2 0 0,0 1 0,2 1 0,0 1 0,24-15 0,226-129 0,-221 134 0,1 2 0,1 2 0,83-23 0,-35 20 0,107-14 0,-151 34-111,105 3 0,-107 4-1032,-30-1-5683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5:54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24575,'0'803'0,"-2"-778"0,-8 51 0,5-50 0,-2 48 0,-4 49 0,0 8 0,11-105-1365,0-3-5461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40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24575,'1'12'0,"0"0"0,0 0 0,2-1 0,-1 1 0,1-1 0,1 1 0,0-1 0,11 20 0,5 4 0,31 42 0,-9-17 0,-14-14 0,-6-8 0,2 0 0,2-2 0,1-1 0,64 63 0,266 185 0,-308-253 0,0-2 0,2-2 0,0-2 0,100 30 0,-86-31 0,455 135 0,-454-146 0,90 4 0,7 2 0,3 16 0,45 8 0,-120-36 0,133-7 0,-90-2 0,239-5 0,-260 1 0,144-30 0,-152 16 0,0-5 0,-2-5 0,157-68 0,-80 26 0,-126 54 0,0-2 0,-2-3 0,0-2 0,52-36 0,-39 16 0,190-149 0,27-74 0,-266 253-105,8-9-147,0 1 0,2 2 0,1 0 0,49-30 0,-65 46-6574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42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24575,'2'1'0,"0"0"0,0 0 0,0 1 0,0-1 0,-1 0 0,1 1 0,0-1 0,-1 1 0,0 0 0,1-1 0,-1 1 0,0 0 0,0 0 0,1 0 0,-1 0 0,-1 0 0,1 0 0,1 2 0,1 3 0,29 52 0,73 101 0,-92-142 0,1-1 0,1-1 0,1-1 0,0 0 0,1-1 0,1 0 0,0-2 0,0 0 0,36 16 0,6-5 0,1-3 0,0-3 0,94 14 0,-56-18 0,152-1 0,985-13 0,-1195-1 0,42-7 0,28-2 0,333 9 0,-223 3 0,-199-2 0,-1-1 0,24-6 0,33-2 0,339 8 0,-214 3 0,-151 3 0,0 1 0,0 3 0,52 15 0,28 4 0,-95-19 0,1 2 0,50 21 0,15 5 0,-29-19 0,2-3 0,88 5 0,-146-15-1365,-4 1-5461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45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24575,'364'17'0,"-147"6"0,32-1 0,111 50 0,-346-68 0,66 17 0,123 50 0,-103-26 0,57 21 0,118 48 0,-62-23 0,-164-68 0,-1 3 0,-1 1 0,-1 3 0,70 59 0,-66-49 0,-2 2 0,-2 2 0,74 90 0,-11-8 0,-73-87 0,-1 1 0,42 64 0,-44-56 0,50 56 0,6 9 0,-26-34 0,2-3 0,90 81 0,-88-90 0,-28-25 0,76 60 0,-51-52 0,-38-27 0,2-1 0,1-2 0,1-1 0,38 19 0,-33-22 0,48 21 0,95 29 0,-90-38 0,-36-10 0,84 17 0,-24-21 0,0-5 0,120-6 0,-227-4 0,134 3 0,128-4 0,-37-21 0,-199 18 0,1-1 0,-1-2 0,0-1 0,32-14 0,29-8 0,25 6 0,-88 21 0,-1-1 0,0-2 0,-1 0 0,49-21 0,135-66 0,19-9 0,-183 79 0,-1-3 0,72-53 0,-77 45 0,-29 24 0,-1 1 0,1 0 0,1 1 0,0 0 0,0 1 0,23-10 0,-5 3 0,-1-1 0,0-2 0,-1-1 0,41-35 0,13-8 0,-53 41 0,0 1 0,2 2 0,0 1 0,1 1 0,63-20 0,-78 30 0,0 0 0,0-1 0,18-11 0,-31 12-1365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48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1 380 24575,'313'-2'0,"332"5"0,-459 10 0,293 60 0,-403-62 0,0-3 0,100-2 0,-98-5 0,139 23 0,-44-3 0,-112-13 0,85 21 0,-5-1 0,-110-21 0,1 2 0,-1 0 0,38 19 0,20 6 0,219 75 0,-87-47 0,-21-8 0,-41-5 0,157 52 0,-219-71 0,2-5 0,0-4 0,168 12 0,-122-20 0,-28-4 0,151 31 0,-15-5 0,-112-20 0,48-2 0,-41-4 0,-7 5 0,62 8 0,266-5 0,-379-25 0,96-20 0,-91 12 0,10-4 0,133-42 0,94-52 0,-152 50 0,-110 42 0,-45 16 0,-1-2 0,0 0 0,42-21 0,374-231 0,-314 180 0,-76 46 0,102-52 0,254-76 0,-362 139 0,-1-2 0,-1-2 0,66-56 0,-56 42 0,70-43 0,-36 26-1365,-70 46-5461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59.7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24575,'5'6'0,"0"0"0,-1 1 0,0 0 0,0 0 0,-1 0 0,3 8 0,8 15 0,205 413 0,-95-189 0,-40-89 0,-53-99 0,47 90 0,-67-136 0,-2 0 0,11 33 0,-14-34 0,2-1 0,-1 0 0,21 33 0,-4-13-1365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50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24575,'1'-1'0,"-1"1"0,0-1 0,0 0 0,0 1 0,1-1 0,-1 0 0,0 1 0,1-1 0,-1 1 0,1-1 0,-1 0 0,0 1 0,1-1 0,-1 1 0,1-1 0,0 1 0,-1 0 0,1-1 0,-1 1 0,1-1 0,0 1 0,-1 0 0,1 0 0,0-1 0,-1 1 0,1 0 0,1 0 0,23-4 0,-20 3 0,54-1 0,1 2 0,-1 3 0,85 15 0,31 1 0,-152-17 0,7-1 0,0 0 0,1 3 0,-1 0 0,-1 2 0,1 1 0,38 15 0,224 118 0,-255-118 0,-1 2 0,-1 1 0,39 36 0,-38-31 0,1-1 0,58 35 0,93 62 0,-168-116 0,0-2 0,0 0 0,1-1 0,23 5 0,23 8 0,-12-4 0,0-2 0,1-3 0,1-2 0,98 3 0,-90-5-1365,-37-2-5461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51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1 560 24575,'1'-3'0,"1"-1"0,0 1 0,1 0 0,-1 0 0,1 0 0,-1 1 0,1-1 0,0 1 0,0-1 0,0 1 0,0 0 0,0 0 0,0 0 0,4-1 0,3-4 0,115-70 0,224-102 0,-207 110 0,-77 39 0,0 4 0,2 2 0,1 3 0,0 3 0,1 3 0,1 3 0,0 3 0,121 0 0,83-3 0,332 1 0,-371 13 0,-43-2-1365,-165 0-5461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53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1570 24575,'4'3'0,"0"-1"0,0 1 0,-1 0 0,1 0 0,-1 0 0,0 0 0,0 0 0,0 1 0,0-1 0,0 1 0,-1 0 0,3 5 0,4 4 0,35 46 0,-19-23 0,2-2 0,1-1 0,1-1 0,50 41 0,-5-19 0,2-4 0,3-4 0,1-3 0,2-3 0,2-4 0,2-4 0,0-3 0,172 32 0,-137-37 0,-16-1 0,0-6 0,145 7 0,189-28 0,-403 1 0,-1-1 0,1-2 0,-2-2 0,64-21 0,128-68 0,-110 44 0,363-148 0,-451 187 0,0-1 0,0-1 0,-2-2 0,0 0 0,-1-2 0,33-34 0,115-149 0,-126 142 0,2 2 0,77-71 0,-95 102 0,-2-2 0,-2-1 0,0-1 0,-2-1 0,34-61 0,83-135 0,-17 47 0,-6 12 0,-101 144 0,1 0 0,40-40 0,-36 42 0,-1-1 0,26-38 0,33-46 0,-11 18 0,-56 72-341,1 1 0,2 0-1,22-18 1,-26 24-6485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01.6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24575,'1693'0'-1365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02.9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1089 24575,'2'-6'0,"0"-1"0,0 0 0,0 0 0,1 0 0,0 1 0,0-1 0,0 1 0,1 0 0,0 0 0,5-5 0,12-22 0,52-102 0,93-128 0,-105 180 0,59-89 0,-88 126 0,66-74 0,-10 14 0,-41 51-1365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5:55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24575,'0'1138'-1365,"0"-1119"-5461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04.5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314 1 24575,'0'14'0,"0"0"0,-1 0 0,-1 0 0,0-1 0,-1 1 0,0 0 0,-9 21 0,-5 10 0,10-24 0,-1 0 0,-1 0 0,-1-1 0,-19 29 0,11-22 0,2 1 0,-21 50 0,-8 15 0,-49 103-1365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06.0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1940 3 24575,'-183'-2'0,"-195"4"0,207 20 0,115-12 0,-87 3 0,-55-2 0,-22 0 0,-370-12-1365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07.6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1176 1343 24575,'0'-4'0,"-1"0"0,1 1 0,-1-1 0,0 1 0,0-1 0,0 0 0,0 1 0,-1 0 0,0-1 0,1 1 0,-1 0 0,0 0 0,-4-4 0,-39-38 0,19 21 0,-178-204 0,123 144 0,-67-92 0,-20-28 0,149 179 0,-2 2 0,-34-33 0,31 33 0,-39-48 0,-30-24 0,87 88 0,0 0 0,0 1 0,-1 0 0,-10-8 0,-26-25 0,-69-108 0,101 136-1365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19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3101 24575,'2'-18'0,"2"0"0,0-1 0,1 1 0,0 1 0,2-1 0,0 1 0,1 0 0,16-26 0,6-16 0,1-3 0,2 2 0,2 1 0,85-107 0,-90 136 0,0 1 0,2 1 0,50-34 0,2-1 0,-68 50 0,24-22 0,2 2 0,1 2 0,1 2 0,94-45 0,-21 23 0,-74 29 0,1 3 0,1 2 0,1 1 0,0 3 0,55-9 0,186-30 0,-223 35 0,-40 10 0,0 1 0,37-5 0,137-22 0,7-1 0,113-10 0,-208 24 0,-74 11 0,1 3 0,37-3 0,-20 4 0,62-13 0,37-5 0,-107 17 0,-1-2 0,0-2 0,58-21 0,-38 11 0,-34 13 0,48-7 0,-54 12 0,0-2 0,-1-1 0,42-15 0,78-25 0,-27 9 0,-69 22 0,83-15 0,-16 6 0,90-18 0,-22 0 0,89-24 0,-230 54 0,318-104 0,-301 92 0,106-47 0,-106 39 0,-1-2 0,-1-4 0,60-49 0,-71 49 0,-18 15 0,-1-1 0,31-34 0,32-46 0,22-28 0,-57 68 0,88-126 0,-105 135 0,47-55-1365,-76 95-5461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11.8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0 350 24575,'17'-12'0,"0"0"0,1 0 0,0 2 0,1 0 0,35-12 0,-44 17 0,89-37 0,155-57 0,92-8 0,-312 94-1365,-21 8-5461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13.7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1383 24575,'3'-25'0,"0"0"0,2 0 0,1 0 0,0 1 0,2 0 0,1 0 0,22-41 0,-6 8 0,1 6 0,2 2 0,2 0 0,55-67 0,-18 25 0,4-17 0,-41 60 0,2 1 0,2 2 0,43-46 0,-30 50 0,2 2 0,101-62 0,-107 76 0,2 3 0,0 1 0,2 2 0,0 3 0,62-15 0,248-30 0,-344 59 0,113-10 0,196 8 0,-171 6 0,-78 3 0,0 3 0,0 3 0,81 23 0,17 2 0,214 33 0,14-1 0,-334-59 0,1-2 0,-1-3 0,99-7 0,-34 0 0,371 3-1365,-476 0-5461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15.8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2728 24575,'0'-39'0,"2"0"0,1 0 0,2 1 0,2-1 0,13-42 0,-11 56 0,0 1 0,2 0 0,0 1 0,2 0 0,1 1 0,0 0 0,2 1 0,30-32 0,23-16 0,2 4 0,4 2 0,2 4 0,2 4 0,3 3 0,135-64 0,-61 30 0,-18 8 0,-116 68 0,-1 1 0,2 1 0,-1 1 0,46-7 0,85-17 0,-103 19 0,1 2 0,93-6 0,34 20 0,-98 0 0,150-13 0,-190 1 0,40-11 0,-16 2 0,280-46 0,-310 58 0,0-1 0,0-2 0,-1-1 0,58-25 0,118-71 0,-195 97 0,44-27 0,-3-2 0,0-3 0,-3-2 0,72-75 0,-90 80 0,-1-2 0,53-82 0,39-97 0,-93 158 0,-12 24 0,-2-1 0,20-57 0,-11 21 0,-17 48 0,-1-1 0,0-1 0,5-32 0,-6 23-1365,-3 22-5461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24.3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2921 24575,'20'-3'0,"0"0"0,0-2 0,0 0 0,0-1 0,-1-1 0,0-1 0,27-15 0,-2 3 0,-19 9 0,1-1 0,-1-1 0,-1-1 0,-1-1 0,0-1 0,0-2 0,-2 0 0,0-1 0,-2-1 0,0 0 0,26-38 0,14-31 0,-25 40 0,-3-1 0,-1-1 0,28-71 0,-30 56 0,3 2 0,41-64 0,42-95 0,-80 149 0,3 2 0,55-81 0,-48 90 0,44-80 0,-56 91 0,2 1 0,2 2 0,3 2 0,73-70 0,-18 18 0,-82 87 0,0 0 0,1 1 0,0 1 0,1 0 0,0 1 0,18-9 0,96-36 0,-42 20 0,-54 23 0,0 1 0,1 1 0,-1 2 0,2 2 0,-1 0 0,54 1 0,-65 3 0,94-8 0,62-2 0,-82 9 0,112 5 0,-168 2 0,-1 2 0,43 13 0,-26-5 0,-44-13 0,34 10 0,0-2 0,0-2 0,87 3 0,-33-10 0,120-6 0,-197 2 0,0 0 0,0-1 0,0-2 0,-1 0 0,0-1 0,0-2 0,26-13 0,160-117 0,-24 41 0,11-9 0,-38 23 0,-119 68 0,60-17 0,-13 6 0,-43 15 0,1 1 0,1 2 0,64-4 0,48-9 0,-37 0 0,0 5 0,1 5 0,123 5 0,682 7 0,-861 3 0,92 17 0,2-1 0,42 2 0,179 20 0,-274-32 0,-74-4 0,52 13 0,-51-9 0,46 5 0,-56-12 0,41 4 0,62 16 0,-48 1 0,-52-14 0,1-1 0,36 5 0,-57-12-70,11 1-189,0 0 0,-1 2 0,0-1 0,17 7 0,-14-1-6567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26.5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479 1057 24575,'-3'-1'0,"0"-1"0,1 0 0,-1 0 0,1 0 0,-1-1 0,1 1 0,0 0 0,0-1 0,0 0 0,0 1 0,0-1 0,-1-4 0,-5-5 0,-7-8 0,2 0 0,1-1 0,-11-23 0,-12-23 0,-10-6 0,4-1 0,2-3 0,-55-158 0,33 57 0,20 67 0,26 35-1365,10 62-5461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27.7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1096 215 24575,'-562'0'0,"538"-1"0,0-2 0,0 0 0,0-2 0,-26-9 0,30 7 0,1-1 0,-29-16 0,-32-14 0,36 20-151,-76-44-1,85 42-910,14 9-5764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5:57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24575,'-36'541'0,"26"-403"0,9 169 0,4-130 0,-3-69-1365,0-89-5461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29.8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5167 897 24575,'-7'1'0,"0"1"0,-1-1 0,1 1 0,0 1 0,0-1 0,-12 7 0,-6 2 0,-22 5 0,-2-3 0,1-2 0,-86 10 0,-155-6 0,191-12 0,63-2 0,-57 4 0,0-4 0,-121-16 0,200 13 0,1 0 0,-1-1 0,0-1 0,1 0 0,0-1 0,0 0 0,0-1 0,1 0 0,0-1 0,-18-14 0,13 7 0,1-1 0,1-1 0,1-1 0,0 1 0,-19-35 0,-99-139 0,78 117 0,26 34 0,-3 1 0,-1 1 0,-2 2 0,-2 1 0,0 2 0,-2 1 0,-2 2 0,-1 2 0,-54-29 0,21 21 0,-1 3 0,-1 3 0,-1 3 0,-117-23 0,130 42 0,-2 2 0,-120 7 0,65 1 0,48-3 0,23-2 0,-1 3 0,0 1 0,1 3 0,-71 16 0,-167 71 0,40-11 0,-282 103 0,454-159 0,-91 20 0,93-27 0,-110 40 0,161-50-81,-1-2-1,1-1 1,-1-1-1,0-1 0,-1 0 1,1-2-1,-42-3 1,38 1-632,8 1-6113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31.3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3074 1449 24575,'-378'-176'0,"90"45"0,124 46 0,-99-42 0,202 103 0,-119-47 0,-209-53 0,307 104 0,-314-83 0,369 93 0,0 0 0,1-2 0,0-1 0,1-1 0,-30-22 0,-113-97 0,134 104 0,-265-205 0,221 188 0,18 12 0,28 21-1365,17 9-5461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33.1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2832 3699 24575,'-38'-23'0,"1"-1"0,1-2 0,-49-46 0,5 4 0,-6 5 0,-110-63 0,-104-37 0,-138-86 0,358 195 0,-169-83 0,203 115 0,0-3 0,2-2 0,1-1 0,-62-54 0,81 58 0,0-2 0,2 0 0,1-2 0,1 0 0,1-1 0,-15-32 0,-104-179 0,10 18 0,102 166 0,3-1 0,-25-92 0,-11-29 0,36 111 0,-17-81 0,-14-44 0,42 156 0,-8-55 0,-1-4 0,-11-8 0,-23-91 0,-14-126 0,65 296-455,1-1 0,-1-48 0,4 55-6371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36.1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7190 2350 24575,'-7'-1'0,"0"-1"0,0 1 0,0-2 0,0 1 0,0-1 0,1 0 0,-9-5 0,-9-4 0,-80-36 0,-131-81 0,-86-81 0,102 64 0,-388-196 0,494 290 0,-3 5 0,-174-46 0,-249-21 0,344 95 0,115 14 0,-79-4 0,61 5 0,-109-18 0,-183-26 0,145 22 0,65 7 0,-129-22 0,110 5 0,-70-17 0,170 30 0,-120-12 0,-30 1 0,123 16 0,78 13 0,-80-19 0,90 11 0,1-2 0,-45-23 0,8 2 0,-2 2 0,-129-54 0,151 65 0,1-3 0,-71-46 0,119 69 0,-78-51 0,-52-30 0,102 65 0,-56-42 0,61 39 0,-2 1 0,-43-22 0,-47-12 0,109 51-1365,2 3-5461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39.4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1246 66 24575,'-780'0'0,"751"-2"0,1-1 0,-1-1 0,-33-10 0,30 6 0,1 2 0,-40-2 0,-93-10-1365,145 15-5461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41.6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5515 145 24575,'-1'3'0,"-1"0"0,1 0 0,-1 0 0,0 0 0,0-1 0,0 1 0,0 0 0,-1-1 0,1 1 0,-1-1 0,1 0 0,-7 4 0,2 0 0,-36 32 0,-2-1 0,-1-2 0,-2-3 0,-1-2 0,-2-1 0,-91 36 0,114-55 0,-483 152 0,418-138 0,-1-5 0,0-4 0,-154 4 0,168-18 0,-611-18 0,605 7 0,-175-12 0,-194-37 0,369 45 0,-31-5 0,2 2 0,-128-37 0,51 13 0,125 29 0,-78-23 0,-378-111 0,413 100 0,13 18 0,49 13 0,-62-10 0,11 5 0,-97-33 0,-26-6 0,200 53-1365,5 0-5461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51.5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7635 957 24575,'-1'-3'0,"-1"-1"0,0 1 0,0 0 0,0 0 0,0 0 0,0 1 0,-1-1 0,1 0 0,-1 1 0,0 0 0,0-1 0,0 1 0,0 0 0,0 1 0,0-1 0,-5-1 0,-2-3 0,-57-38 0,-17-11 0,-105-50 0,-380-177 0,415 218 0,-198-53 0,142 51 0,-40-2 0,117 36 0,65 15 0,-1 3 0,-1 3 0,0 4 0,-97 1 0,-231-9 0,335 12 0,1 3 0,-123 16 0,-119 41 0,205-36 0,60-11 0,0 1 0,0 2 0,2 2 0,0 2 0,1 1 0,0 1 0,2 2 0,-55 44 0,-329 297 0,392-338 0,-26 30 0,3 2 0,2 3 0,-76 125 0,25-37 0,-319 520 0,298-467 0,-14 6 0,-52 90 0,160-253 0,-2-1 0,-3-1 0,-1-1 0,-1-2 0,-2-2 0,-2 0 0,-2-3 0,0-1 0,-2-2 0,-2-2 0,-80 42 0,-47 29 0,49-26 0,-272 134 0,363-193 0,-1-2 0,0-1 0,0-1 0,-45 8 0,50-11 0,0 0 0,1 2 0,0 1 0,-25 14 0,21-10 0,-1-1 0,-37 12 0,40-17 0,0 2 0,1 1 0,-44 26 0,-67 53 0,118-77 0,6-4-1365,2 1-5461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43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1260 478 24575,'-11'-2'0,"0"0"0,1-1 0,0 0 0,0-1 0,0 0 0,-14-7 0,14 6 0,-128-60 0,-286-122 0,188 84 0,202 93 31,-1 1 0,-57-7 0,62 13-323,1-2 1,0-1-1,1-1 1,-48-19-1,64 19-6534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44.1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349 0 24575,'-4'45'0,"-1"0"0,-3 0 0,-1-1 0,-3 0 0,-23 60 0,26-73 0,-8 59 0,2-13 0,-5 0 0,-3-1 0,-52 117 0,61-164-273,-1 0 0,-1-1 0,-2-1 0,-27 33 0,36-50-6553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46.0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4109 0 24575,'-5'2'0,"0"-1"0,1 1 0,-1 0 0,1 0 0,-1 1 0,1-1 0,0 1 0,0 0 0,0 0 0,1 1 0,-1-1 0,-4 6 0,-2 1 0,-251 206 0,82-69 0,-69 50 0,124-122 0,-135 60 0,132-73 0,-141 94 0,196-113 0,-1-2 0,-2-4 0,-1-4 0,-2-2 0,-93 22 0,-25 19 0,64-22 0,42-17 0,3-1 0,-161 37 0,-51 10 0,-8 2 0,287-76 0,0 1 0,0 1 0,0 1 0,-24 14 0,-19 8 0,-15 1 0,-105 59 0,129-65 0,44-22 0,1 0 0,0 1 0,1 0 0,-1 0 0,1 1 0,0 1 0,-8 6 0,-30 17 125,15-12-1615,17-7-5336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5:58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24575,'-11'326'0,"-1"12"0,12 193-1365,0-508-5461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48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4766 247 24575,'-1'-3'0,"0"-1"0,1 1 0,-1-1 0,0 1 0,-1-1 0,1 1 0,-1 0 0,1-1 0,-1 1 0,0 0 0,0 0 0,-1 1 0,1-1 0,-1 0 0,1 1 0,-1-1 0,0 1 0,-4-3 0,-59-35 0,63 38 0,-22-8 0,0 0 0,0 2 0,-47-10 0,16 5 0,-63-14 0,-1 6 0,-194-10 0,-249 25 0,333 7 0,156 3 0,1 3 0,-98 22 0,78-12 0,30-7 0,0 3 0,1 3 0,-102 41 0,125-43 0,-1-1 0,0-2 0,-58 8 0,-29 7 0,-4 4 0,-154 16 0,244-39 0,1 2 0,-55 20 0,53-15 0,-84 17 0,76-21 0,0 2 0,-66 26 0,-23 6 0,-105 30 0,179-54 0,43-12 0,0-1 0,-27 4 0,-37 6 0,-147 50 0,199-56 0,-78 18-1365,92-25-5461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54.9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11106 0 24575,'-18'206'0,"10"-143"0,-38 245 0,-32-37 0,70-246 0,-5 10 0,-2-1 0,-1 0 0,-2-1 0,-1-1 0,-1 0 0,-2-2 0,-28 31 0,-2-6 0,-1-2 0,-94 71 0,92-84 0,-1-2 0,-2-3 0,-2-2 0,-1-3 0,-1-3 0,-71 21 0,41-22 0,-1-4 0,-1-5 0,-167 11 0,-323-13 0,394-22 0,-199-33 0,-103-58 0,28 5 0,178 58 0,-37-7 0,-397-41 0,494 62 0,-61-2 0,-363 25 0,572 1 0,-102 19 0,25-2 0,-145 26 0,227-37 0,26-3 0,-52 0 0,76-5 0,0 1 0,-25 6 0,-30 2 0,-122 14 0,172-21 0,-55 15 0,57-11 0,0-1 0,-40 4 0,4-4 0,-96 23 0,-28 4 0,127-23 0,1 2 0,0 3 0,-94 38 0,119-41 0,-181 79 0,210-89 0,-74 37 0,46-22 0,-1-2 0,0 0 0,-36 9 0,-51 2 0,-131 12 0,222-34 0,-6-1 0,-47-2 0,55-2 0,0 1 0,0 1 0,-38 8 0,-266 54 0,293-56 0,-1-1 0,-47 0 0,47-4 0,0 1 0,-52 12 0,-26 8 0,75-16 0,-1 2 0,-78 27 0,51-8 0,12-6 0,1 3 0,-82 48 0,88-44-3,37-22-224,1 0 0,0 1 0,0 0 0,1 1 0,-14 14 0,16-13-6599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57.5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9750 0 24575,'-22'2'0,"0"2"0,1 0 0,0 1 0,0 1 0,0 1 0,0 1 0,-28 16 0,-32 10 0,11-8 0,2 3 0,1 3 0,-83 53 0,-207 106 0,272-150 0,-457 202 0,455-209 0,-172 42 0,-96-6 0,80-17 0,-261 27 0,-68 17 0,508-73 0,36-8 0,-1-2 0,-101 10 0,65-19 0,-355 36 0,36-2 0,103-15 0,29 20 0,73-9 0,100-25 0,-206-7 0,147-6 0,-46-1 0,-221-33 0,295 25 0,-44-7 0,83-9 0,31 6 0,39 11 0,1-3 0,0 0 0,1-2 0,0-2 0,-36-26 0,24 15 0,-13-7 0,-2 2 0,-1 3 0,-1 2 0,-65-21 0,56 25 0,2-3 0,-91-52 0,139 72 0,1 0 0,-1 2 0,0 0 0,-34-5 0,-34-11 0,-159-51 0,-110-40 0,264 79 0,56 22 0,-1-2 0,1-1 0,-64-38 0,46 6-1365,38 32-5461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7:25.89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 1 24575,'1'3'0,"0"-1"0,0 1 0,0 0 0,0-1 0,0 1 0,1-1 0,-1 1 0,1-1 0,0 0 0,0 0 0,2 3 0,12 16 0,-4 7 0,-1 0 0,-1 1 0,-2 0 0,7 42 0,7 123 0,-21-175 0,6 54 0,-2-36 0,-2 1 0,-1-1 0,-2 0 0,-1 1 0,-12 63 0,3-38 0,9-48 0,-1 0 0,-1 0 0,0 0 0,-1 0 0,0 0 0,-1-1 0,-10 19 0,12-29-124,-1 1 0,0-1 0,-1 0 0,1 0 0,-1 0 0,0 0-1,0-1 1,0 0 0,0 0 0,-11 4 0,4-1-6702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7:26.68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236 1 24575,'9'8'0,"23"24"0,37 47 0,-59-66 0,-1 1 0,-1-1 0,0 2 0,-1-1 0,-1 1 0,0 0 0,5 20 0,0 15 0,-3 0 0,-2 1 0,-2 0 0,-2 0 0,-3 0 0,-1 0 0,-3 0 0,-2-1 0,-3 1 0,-1-2 0,-24 64 0,-109 409 0,40-123 0,102-393-45,-5 18 102,-1 0 0,-15 29 0,20-48-157,0 1 1,0 0 0,-1-1-1,0 0 1,0 0-1,0 0 1,0 0 0,-1-1-1,0 0 1,0 0 0,0 0-1,0 0 1,-1-1-1,-6 3 1,1-1-6727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7:27.57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166 1 24575,'4'0'0,"1"1"0,-1 0 0,1 0 0,-1 0 0,0 1 0,1-1 0,-1 1 0,0 0 0,0 1 0,0-1 0,0 0 0,-1 1 0,1 0 0,0 0 0,-1 0 0,4 6 0,7 7 0,-1 1 0,13 21 0,-21-30 0,39 69 0,-4 2 0,-3 1 0,37 122 0,-43-103 0,-5 1 0,-4 1 0,-5 1 0,8 178 0,-25-249 0,-2 0 0,-1 1 0,-2-1 0,-1-1 0,-13 41 0,-63 150 0,33-99 0,38-89 0,-2-1 0,-2-1 0,-1 0 0,-1-1 0,-1-1 0,-2-1 0,-1 0 0,-1-2 0,-30 29 0,49-52-30,-201 179-1305,171-156-5491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7:28.41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95 1 24575,'35'41'0,"-2"2"0,-1 1 0,-2 2 0,44 92 0,-25-45 0,-12-26 0,-4 1 0,-2 2 0,-4 1 0,-2 1 0,-4 2 0,19 122 0,-36-164 0,21 241 0,-25-245 0,-1 0 0,-1 0 0,-1 1 0,-2-2 0,0 1 0,-2 0 0,-16 40 0,-45 69 0,-164 244 0,192-324-341,-2-1 0,-3-3-1,-57 52 1,86-90-6485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7:29.25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157 1 24575,'2'11'0,"0"0"0,1 0 0,0 0 0,1 0 0,0-1 0,1 1 0,0-1 0,1 0 0,0 0 0,8 10 0,10 18 0,11 31 0,-2 2 0,-4 1 0,32 115 0,33 236 0,-47-191 0,-30-148 0,-3-1 0,-3 2 0,-2 107 0,-10-146 0,-2 0 0,-1-1 0,-3 1 0,-2-1 0,-2 0 0,-2-1 0,-30 69 0,12-48 0,-3-1 0,-3-1 0,-2-3 0,-3-1 0,-87 94 0,115-138-170,-1-1-1,-1 0 0,0-2 1,0 0-1,-1 0 0,-1-2 1,-31 15-1,28-19-6655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7:30.19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231 0 24575,'1'9'0,"1"-1"0,-1 1 0,1-1 0,1 0 0,0 0 0,0 0 0,1 0 0,-1-1 0,6 8 0,5 10 0,128 307 0,-116-255 0,-3 0 0,20 119 0,-18-32 0,8 276 0,-32-392 0,-2 0 0,-2 0 0,-2 0 0,-2 0 0,-21 74 0,1-47 0,-4 0 0,-2-2 0,-4-2 0,-3-1 0,-3-2 0,-3-3 0,-2-1 0,-63 63 0,13-36-1365,87-79-5461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7:31.31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1422 0 24575,'1'56'0,"0"-21"0,-7 71 0,4-93 0,-1-1 0,0 0 0,0 1 0,-1-2 0,-1 1 0,0 0 0,-1-1 0,0 0 0,-10 15 0,-25 25 0,-2-2 0,-2-2 0,-2-2 0,-103 76 0,124-102 0,-1-1 0,0-2 0,-1 0 0,-1-2 0,-1-1 0,0-2 0,0-1 0,-1-1 0,-43 7 0,-128 0-599,-275-13 1,462-3 430,3-1-6658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5:59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24575,'-11'57'0,"0"-4"0,8 413 0,6-238 0,-3 83-1365,0-292-5461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7:32.07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1855 0 24575,'-12'15'0,"1"1"0,0 0 0,1 0 0,1 1 0,0 0 0,-6 20 0,-3 3 0,-31 62 0,-5-2 0,-4-2 0,-5-3 0,-3-3 0,-5-3 0,-3-3 0,-4-3 0,-159 130 0,95-108 0,-249 141 0,340-221 0,-1-2 0,-1-3 0,-2-2 0,1-2 0,-66 10 0,58-9 0,32-10 0,70-29 0,29-11-1365,7-4-5461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7:32.87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1911 1 24575,'-1'0'0,"0"1"0,0 0 0,0-1 0,0 1 0,1 0 0,-1-1 0,0 1 0,0 0 0,1 0 0,-1 0 0,1 0 0,-1 0 0,1 0 0,-1 0 0,1 0 0,-1 0 0,1 0 0,0 0 0,0 0 0,-1 0 0,1 2 0,-7 33 0,5-25 0,-28 128 0,-5 0 0,-7-2 0,-72 157 0,89-239 0,-3-2 0,-2-1 0,-3-1 0,-1-2 0,-3-1 0,-2-2 0,-2-2 0,-1-2 0,-3-1 0,-69 49 0,48-48 0,-2-3 0,-2-3 0,-107 40 0,74-41 0,-210 43 0,241-67-341,0-3 0,-1-4-1,-79-5 1,119-1-6485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7:33.68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1785 0 24575,'-2'36'0,"-2"-1"0,-16 69 0,5-31 0,-12 76 0,-75 232 0,80-318 0,-3-1 0,-3-1 0,-3-1 0,-2-2 0,-2-1 0,-52 62 0,25-48 0,-2-3 0,-4-3 0,-92 70 0,31-42 0,-155 84 0,138-83 0,93-56 0,-90 46 0,107-69-97,-1-2 0,-72 17 0,68-20-977,19-5-5752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7:34.65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718 1 24575,'1'0'0,"-1"0"0,1 0 0,0 1 0,-1-1 0,1 0 0,0 1 0,-1-1 0,1 0 0,0 1 0,-1-1 0,1 1 0,-1-1 0,1 1 0,-1-1 0,1 1 0,-1-1 0,1 1 0,-1 0 0,0-1 0,1 1 0,-1 0 0,0-1 0,1 1 0,-1 0 0,0-1 0,0 1 0,0 0 0,0 1 0,3 23 0,-3-24 0,-1 55 0,-3 0 0,-2-1 0,-15 62 0,10-57 0,5-29 0,-9 58 0,-36 114 0,41-173 0,-1-1 0,-1 0 0,-2-1 0,-1-1 0,-1 0 0,-2-1 0,-33 40 0,7-18-195,-1-3 0,-3-1 0,-2-2 0,-1-3 0,-2-1 0,-106 54 0,138-82-6631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7:35.37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879 1 24575,'1'136'0,"-5"188"0,0-267 0,-2 0 0,-3-1 0,-26 88 0,15-88 0,-2-1 0,-3-1 0,-62 99 0,-120 136 0,143-205 0,28-35 0,-108 132 0,126-160 0,-2-2 0,0 0 0,-2-1 0,0-1 0,-1-1 0,-28 16 0,28-22-1365,6-4-5461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7:36.17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912 1 24575,'2'28'0,"1"-1"0,1 0 0,12 41 0,5 32 0,-4 89 0,-12 285 0,-6-396 0,-16 104 0,12-154 0,-1-1 0,-1 1 0,-1-1 0,-1 0 0,-2-1 0,-1 0 0,-17 29 0,-42 46 0,-5-2 0,-4-5 0,-129 120 0,189-194 0,-1-2 0,-1 0 0,0-1 0,-47 25 0,55-35 0,0-1 0,-1 0 0,0-1 0,0-1 0,0 0 0,-1-1 0,1 0 0,-1-2 0,0 0 0,-18-1 0,-44-5-1365,57 3-5461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7:37.27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1019 1 24575,'1'16'0,"2"1"0,0-1 0,0 0 0,7 19 0,0-3 0,15 77 0,20 210 0,-32 114 0,-13-390 0,-2-1 0,-2 1 0,-1-1 0,-3 0 0,-1 0 0,-2-1 0,-2 0 0,-2-1 0,-1 0 0,-2-2 0,-2 0 0,-26 37 0,-7 1 0,-3-2 0,-3-3 0,-4-3 0,-2-2 0,-3-4 0,-116 82 0,-95 63 0,269-199-151,0-1-1,-1-1 0,0 0 0,0 0 1,0-1-1,-1 0 0,1-1 1,-16 3-1,4-3-6674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7:38.74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897 1 24575,'10'231'0,"56"316"0,-34-323 0,-3 83 0,-28-258 0,-2 1 0,-2-1 0,-3 0 0,-13 58 0,-74 201 0,79-270 0,-3 0 0,-1-1 0,-2-1 0,-1-1 0,-47 57 0,39-62 0,-1-1 0,-2-2 0,-46 31 0,1-1 0,33-21 0,-1-2 0,-2-3 0,-1-1 0,-1-3 0,-69 29 0,66-35 0,29-11 0,-44 13 0,57-22-1365,5-3-5461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7:39.87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644 0 24575,'1'5'0,"0"-1"0,0 1 0,0-1 0,0 0 0,1 1 0,-1-1 0,1 0 0,4 6 0,5 12 0,106 388 0,-68-222 0,-25-93 0,-4 2 0,13 182 0,-30-206 0,-3 1 0,-4-1 0,-2 0 0,-25 108 0,18-134 0,-1-1 0,-38 79 0,-59 84 0,41-80 0,42-73 0,-4 8 0,-3-1 0,-65 88 0,85-134 0,-1 0 0,0-2 0,-2 0 0,0 0 0,0-2 0,-1 0 0,-1-2 0,0 0 0,0-1 0,-1-1 0,-33 10 0,-1 5 27,46-19-201,-1 0 0,0-1 0,0 0 0,-1-1 0,1 1 0,-1-2 0,-11 2 0,4-3-6652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37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24575,'4'0'0,"0"1"0,0 0 0,1 0 0,-1 0 0,0 0 0,0 1 0,0 0 0,0-1 0,0 2 0,-1-1 0,5 3 0,42 35 0,-25-18 0,0-2 0,2-1 0,0 0 0,1-3 0,1 0 0,0-2 0,57 20 0,174 25 0,-178-50 0,1-3 0,134-7 0,-67-3 0,5 3 0,166 3 0,-279 3 0,-1 3 0,1 1 0,68 24 0,-42-11 0,-25-10 0,11 3 0,0 2 0,-2 3 0,72 36 0,-86-27-1365,-24-14-5461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6:00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24575,'-12'206'0,"1"-16"0,12 597-1365,-1-768-5461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38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1 536 24575,'52'-53'0,"-34"33"0,2 0 0,0 1 0,2 1 0,0 1 0,24-15 0,226-129 0,-221 134 0,1 2 0,1 2 0,83-23 0,-35 20 0,107-14 0,-151 34-111,105 3 0,-107 4-1032,-30-1-5683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40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24575,'1'12'0,"0"0"0,0 0 0,2-1 0,-1 1 0,1-1 0,1 1 0,0-1 0,11 20 0,5 4 0,31 42 0,-9-17 0,-14-14 0,-6-8 0,2 0 0,2-2 0,1-1 0,64 63 0,266 185 0,-308-253 0,0-2 0,2-2 0,0-2 0,100 30 0,-86-31 0,455 135 0,-454-146 0,90 4 0,7 2 0,3 16 0,45 8 0,-120-36 0,133-7 0,-90-2 0,239-5 0,-260 1 0,144-30 0,-152 16 0,0-5 0,-2-5 0,157-68 0,-80 26 0,-126 54 0,0-2 0,-2-3 0,0-2 0,52-36 0,-39 16 0,190-149 0,27-74 0,-266 253-105,8-9-147,0 1 0,2 2 0,1 0 0,49-30 0,-65 46-6574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42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24575,'2'1'0,"0"0"0,0 0 0,0 1 0,0-1 0,-1 0 0,1 1 0,0-1 0,-1 1 0,0 0 0,1-1 0,-1 1 0,0 0 0,0 0 0,1 0 0,-1 0 0,-1 0 0,1 0 0,1 2 0,1 3 0,29 52 0,73 101 0,-92-142 0,1-1 0,1-1 0,1-1 0,0 0 0,1-1 0,1 0 0,0-2 0,0 0 0,36 16 0,6-5 0,1-3 0,0-3 0,94 14 0,-56-18 0,152-1 0,985-13 0,-1195-1 0,42-7 0,28-2 0,333 9 0,-223 3 0,-199-2 0,-1-1 0,24-6 0,33-2 0,339 8 0,-214 3 0,-151 3 0,0 1 0,0 3 0,52 15 0,28 4 0,-95-19 0,1 2 0,50 21 0,15 5 0,-29-19 0,2-3 0,88 5 0,-146-15-1365,-4 1-5461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45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24575,'364'17'0,"-147"6"0,32-1 0,111 50 0,-346-68 0,66 17 0,123 50 0,-103-26 0,57 21 0,118 48 0,-62-23 0,-164-68 0,-1 3 0,-1 1 0,-1 3 0,70 59 0,-66-49 0,-2 2 0,-2 2 0,74 90 0,-11-8 0,-73-87 0,-1 1 0,42 64 0,-44-56 0,50 56 0,6 9 0,-26-34 0,2-3 0,90 81 0,-88-90 0,-28-25 0,76 60 0,-51-52 0,-38-27 0,2-1 0,1-2 0,1-1 0,38 19 0,-33-22 0,48 21 0,95 29 0,-90-38 0,-36-10 0,84 17 0,-24-21 0,0-5 0,120-6 0,-227-4 0,134 3 0,128-4 0,-37-21 0,-199 18 0,1-1 0,-1-2 0,0-1 0,32-14 0,29-8 0,25 6 0,-88 21 0,-1-1 0,0-2 0,-1 0 0,49-21 0,135-66 0,19-9 0,-183 79 0,-1-3 0,72-53 0,-77 45 0,-29 24 0,-1 1 0,1 0 0,1 1 0,0 0 0,0 1 0,23-10 0,-5 3 0,-1-1 0,0-2 0,-1-1 0,41-35 0,13-8 0,-53 41 0,0 1 0,2 2 0,0 1 0,1 1 0,63-20 0,-78 30 0,0 0 0,0-1 0,18-11 0,-31 12-1365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48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1 380 24575,'313'-2'0,"332"5"0,-459 10 0,293 60 0,-403-62 0,0-3 0,100-2 0,-98-5 0,139 23 0,-44-3 0,-112-13 0,85 21 0,-5-1 0,-110-21 0,1 2 0,-1 0 0,38 19 0,20 6 0,219 75 0,-87-47 0,-21-8 0,-41-5 0,157 52 0,-219-71 0,2-5 0,0-4 0,168 12 0,-122-20 0,-28-4 0,151 31 0,-15-5 0,-112-20 0,48-2 0,-41-4 0,-7 5 0,62 8 0,266-5 0,-379-25 0,96-20 0,-91 12 0,10-4 0,133-42 0,94-52 0,-152 50 0,-110 42 0,-45 16 0,-1-2 0,0 0 0,42-21 0,374-231 0,-314 180 0,-76 46 0,102-52 0,254-76 0,-362 139 0,-1-2 0,-1-2 0,66-56 0,-56 42 0,70-43 0,-36 26-1365,-70 46-5461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59.7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24575,'5'6'0,"0"0"0,-1 1 0,0 0 0,0 0 0,-1 0 0,3 8 0,8 15 0,205 413 0,-95-189 0,-40-89 0,-53-99 0,47 90 0,-67-136 0,-2 0 0,11 33 0,-14-34 0,2-1 0,-1 0 0,21 33 0,-4-13-1365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50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24575,'1'-1'0,"-1"1"0,0-1 0,0 0 0,0 1 0,1-1 0,-1 0 0,0 1 0,1-1 0,-1 1 0,1-1 0,-1 0 0,0 1 0,1-1 0,-1 1 0,1-1 0,0 1 0,-1 0 0,1-1 0,-1 1 0,1-1 0,0 1 0,-1 0 0,1 0 0,0-1 0,-1 1 0,1 0 0,1 0 0,23-4 0,-20 3 0,54-1 0,1 2 0,-1 3 0,85 15 0,31 1 0,-152-17 0,7-1 0,0 0 0,1 3 0,-1 0 0,-1 2 0,1 1 0,38 15 0,224 118 0,-255-118 0,-1 2 0,-1 1 0,39 36 0,-38-31 0,1-1 0,58 35 0,93 62 0,-168-116 0,0-2 0,0 0 0,1-1 0,23 5 0,23 8 0,-12-4 0,0-2 0,1-3 0,1-2 0,98 3 0,-90-5-1365,-37-2-5461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51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1 560 24575,'1'-3'0,"1"-1"0,0 1 0,1 0 0,-1 0 0,1 0 0,-1 1 0,1-1 0,0 1 0,0-1 0,0 1 0,0 0 0,0 0 0,0 0 0,4-1 0,3-4 0,115-70 0,224-102 0,-207 110 0,-77 39 0,0 4 0,2 2 0,1 3 0,0 3 0,1 3 0,1 3 0,0 3 0,121 0 0,83-3 0,332 1 0,-371 13 0,-43-2-1365,-165 0-5461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53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1570 24575,'4'3'0,"0"-1"0,0 1 0,-1 0 0,1 0 0,-1 0 0,0 0 0,0 0 0,0 1 0,0-1 0,0 1 0,-1 0 0,3 5 0,4 4 0,35 46 0,-19-23 0,2-2 0,1-1 0,1-1 0,50 41 0,-5-19 0,2-4 0,3-4 0,1-3 0,2-3 0,2-4 0,2-4 0,0-3 0,172 32 0,-137-37 0,-16-1 0,0-6 0,145 7 0,189-28 0,-403 1 0,-1-1 0,1-2 0,-2-2 0,64-21 0,128-68 0,-110 44 0,363-148 0,-451 187 0,0-1 0,0-1 0,-2-2 0,0 0 0,-1-2 0,33-34 0,115-149 0,-126 142 0,2 2 0,77-71 0,-95 102 0,-2-2 0,-2-1 0,0-1 0,-2-1 0,34-61 0,83-135 0,-17 47 0,-6 12 0,-101 144 0,1 0 0,40-40 0,-36 42 0,-1-1 0,26-38 0,33-46 0,-11 18 0,-56 72-341,1 1 0,2 0-1,22-18 1,-26 24-6485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01.6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24575,'1693'0'-1365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6:01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24575,'0'1272'-1365,"0"-1252"-5461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02.9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1089 24575,'2'-6'0,"0"-1"0,0 0 0,0 0 0,1 0 0,0 1 0,0-1 0,0 1 0,1 0 0,0 0 0,5-5 0,12-22 0,52-102 0,93-128 0,-105 180 0,59-89 0,-88 126 0,66-74 0,-10 14 0,-41 51-1365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04.5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314 1 24575,'0'14'0,"0"0"0,-1 0 0,-1 0 0,0-1 0,-1 1 0,0 0 0,-9 21 0,-5 10 0,10-24 0,-1 0 0,-1 0 0,-1-1 0,-19 29 0,11-22 0,2 1 0,-21 50 0,-8 15 0,-49 103-1365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06.0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1940 3 24575,'-183'-2'0,"-195"4"0,207 20 0,115-12 0,-87 3 0,-55-2 0,-22 0 0,-370-12-1365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07.6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1176 1343 24575,'0'-4'0,"-1"0"0,1 1 0,-1-1 0,0 1 0,0-1 0,0 0 0,0 1 0,-1 0 0,0-1 0,1 1 0,-1 0 0,0 0 0,-4-4 0,-39-38 0,19 21 0,-178-204 0,123 144 0,-67-92 0,-20-28 0,149 179 0,-2 2 0,-34-33 0,31 33 0,-39-48 0,-30-24 0,87 88 0,0 0 0,0 1 0,-1 0 0,-10-8 0,-26-25 0,-69-108 0,101 136-1365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19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3101 24575,'2'-18'0,"2"0"0,0-1 0,1 1 0,0 1 0,2-1 0,0 1 0,1 0 0,16-26 0,6-16 0,1-3 0,2 2 0,2 1 0,85-107 0,-90 136 0,0 1 0,2 1 0,50-34 0,2-1 0,-68 50 0,24-22 0,2 2 0,1 2 0,1 2 0,94-45 0,-21 23 0,-74 29 0,1 3 0,1 2 0,1 1 0,0 3 0,55-9 0,186-30 0,-223 35 0,-40 10 0,0 1 0,37-5 0,137-22 0,7-1 0,113-10 0,-208 24 0,-74 11 0,1 3 0,37-3 0,-20 4 0,62-13 0,37-5 0,-107 17 0,-1-2 0,0-2 0,58-21 0,-38 11 0,-34 13 0,48-7 0,-54 12 0,0-2 0,-1-1 0,42-15 0,78-25 0,-27 9 0,-69 22 0,83-15 0,-16 6 0,90-18 0,-22 0 0,89-24 0,-230 54 0,318-104 0,-301 92 0,106-47 0,-106 39 0,-1-2 0,-1-4 0,60-49 0,-71 49 0,-18 15 0,-1-1 0,31-34 0,32-46 0,22-28 0,-57 68 0,88-126 0,-105 135 0,47-55-1365,-76 95-5461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11.8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0 350 24575,'17'-12'0,"0"0"0,1 0 0,0 2 0,1 0 0,35-12 0,-44 17 0,89-37 0,155-57 0,92-8 0,-312 94-1365,-21 8-5461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13.7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1383 24575,'3'-25'0,"0"0"0,2 0 0,1 0 0,0 1 0,2 0 0,1 0 0,22-41 0,-6 8 0,1 6 0,2 2 0,2 0 0,55-67 0,-18 25 0,4-17 0,-41 60 0,2 1 0,2 2 0,43-46 0,-30 50 0,2 2 0,101-62 0,-107 76 0,2 3 0,0 1 0,2 2 0,0 3 0,62-15 0,248-30 0,-344 59 0,113-10 0,196 8 0,-171 6 0,-78 3 0,0 3 0,0 3 0,81 23 0,17 2 0,214 33 0,14-1 0,-334-59 0,1-2 0,-1-3 0,99-7 0,-34 0 0,371 3-1365,-476 0-5461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15.8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2728 24575,'0'-39'0,"2"0"0,1 0 0,2 1 0,2-1 0,13-42 0,-11 56 0,0 1 0,2 0 0,0 1 0,2 0 0,1 1 0,0 0 0,2 1 0,30-32 0,23-16 0,2 4 0,4 2 0,2 4 0,2 4 0,3 3 0,135-64 0,-61 30 0,-18 8 0,-116 68 0,-1 1 0,2 1 0,-1 1 0,46-7 0,85-17 0,-103 19 0,1 2 0,93-6 0,34 20 0,-98 0 0,150-13 0,-190 1 0,40-11 0,-16 2 0,280-46 0,-310 58 0,0-1 0,0-2 0,-1-1 0,58-25 0,118-71 0,-195 97 0,44-27 0,-3-2 0,0-3 0,-3-2 0,72-75 0,-90 80 0,-1-2 0,53-82 0,39-97 0,-93 158 0,-12 24 0,-2-1 0,20-57 0,-11 21 0,-17 48 0,-1-1 0,0-1 0,5-32 0,-6 23-1365,-3 22-5461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24.3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2921 24575,'20'-3'0,"0"0"0,0-2 0,0 0 0,0-1 0,-1-1 0,0-1 0,27-15 0,-2 3 0,-19 9 0,1-1 0,-1-1 0,-1-1 0,-1-1 0,0-1 0,0-2 0,-2 0 0,0-1 0,-2-1 0,0 0 0,26-38 0,14-31 0,-25 40 0,-3-1 0,-1-1 0,28-71 0,-30 56 0,3 2 0,41-64 0,42-95 0,-80 149 0,3 2 0,55-81 0,-48 90 0,44-80 0,-56 91 0,2 1 0,2 2 0,3 2 0,73-70 0,-18 18 0,-82 87 0,0 0 0,1 1 0,0 1 0,1 0 0,0 1 0,18-9 0,96-36 0,-42 20 0,-54 23 0,0 1 0,1 1 0,-1 2 0,2 2 0,-1 0 0,54 1 0,-65 3 0,94-8 0,62-2 0,-82 9 0,112 5 0,-168 2 0,-1 2 0,43 13 0,-26-5 0,-44-13 0,34 10 0,0-2 0,0-2 0,87 3 0,-33-10 0,120-6 0,-197 2 0,0 0 0,0-1 0,0-2 0,-1 0 0,0-1 0,0-2 0,26-13 0,160-117 0,-24 41 0,11-9 0,-38 23 0,-119 68 0,60-17 0,-13 6 0,-43 15 0,1 1 0,1 2 0,64-4 0,48-9 0,-37 0 0,0 5 0,1 5 0,123 5 0,682 7 0,-861 3 0,92 17 0,2-1 0,42 2 0,179 20 0,-274-32 0,-74-4 0,52 13 0,-51-9 0,46 5 0,-56-12 0,41 4 0,62 16 0,-48 1 0,-52-14 0,1-1 0,36 5 0,-57-12-70,11 1-189,0 0 0,-1 2 0,0-1 0,17 7 0,-14-1-6567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26.5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479 1057 24575,'-3'-1'0,"0"-1"0,1 0 0,-1 0 0,1 0 0,-1-1 0,1 1 0,0 0 0,0-1 0,0 0 0,0 1 0,0-1 0,-1-4 0,-5-5 0,-7-8 0,2 0 0,1-1 0,-11-23 0,-12-23 0,-10-6 0,4-1 0,2-3 0,-55-158 0,33 57 0,20 67 0,26 35-1365,10 62-5461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5:58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24575,'-11'326'0,"-1"12"0,12 193-1365,0-508-5461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6:02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24575,'-1'0'0,"0"0"0,0 1 0,0 0 0,0-1 0,0 1 0,0-1 0,0 1 0,0 0 0,0 0 0,0 0 0,0 0 0,1-1 0,-1 1 0,0 0 0,1 0 0,-1 0 0,1 1 0,-1-1 0,1 0 0,-1 0 0,1 0 0,0 0 0,-1 0 0,1 0 0,0 1 0,0-1 0,0 2 0,-3 41 0,3-38 0,-4 631 0,7-324 0,-3-69-1365,0-225-5461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27.7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1096 215 24575,'-562'0'0,"538"-1"0,0-2 0,0 0 0,0-2 0,-26-9 0,30 7 0,1-1 0,-29-16 0,-32-14 0,36 20-151,-76-44-1,85 42-910,14 9-5764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29.8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5167 897 24575,'-7'1'0,"0"1"0,-1-1 0,1 1 0,0 1 0,0-1 0,-12 7 0,-6 2 0,-22 5 0,-2-3 0,1-2 0,-86 10 0,-155-6 0,191-12 0,63-2 0,-57 4 0,0-4 0,-121-16 0,200 13 0,1 0 0,-1-1 0,0-1 0,1 0 0,0-1 0,0 0 0,0-1 0,1 0 0,0-1 0,-18-14 0,13 7 0,1-1 0,1-1 0,1-1 0,0 1 0,-19-35 0,-99-139 0,78 117 0,26 34 0,-3 1 0,-1 1 0,-2 2 0,-2 1 0,0 2 0,-2 1 0,-2 2 0,-1 2 0,-54-29 0,21 21 0,-1 3 0,-1 3 0,-1 3 0,-117-23 0,130 42 0,-2 2 0,-120 7 0,65 1 0,48-3 0,23-2 0,-1 3 0,0 1 0,1 3 0,-71 16 0,-167 71 0,40-11 0,-282 103 0,454-159 0,-91 20 0,93-27 0,-110 40 0,161-50-81,-1-2-1,1-1 1,-1-1-1,0-1 0,-1 0 1,1-2-1,-42-3 1,38 1-632,8 1-6113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31.3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3074 1449 24575,'-378'-176'0,"90"45"0,124 46 0,-99-42 0,202 103 0,-119-47 0,-209-53 0,307 104 0,-314-83 0,369 93 0,0 0 0,1-2 0,0-1 0,1-1 0,-30-22 0,-113-97 0,134 104 0,-265-205 0,221 188 0,18 12 0,28 21-1365,17 9-5461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33.1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2832 3699 24575,'-38'-23'0,"1"-1"0,1-2 0,-49-46 0,5 4 0,-6 5 0,-110-63 0,-104-37 0,-138-86 0,358 195 0,-169-83 0,203 115 0,0-3 0,2-2 0,1-1 0,-62-54 0,81 58 0,0-2 0,2 0 0,1-2 0,1 0 0,1-1 0,-15-32 0,-104-179 0,10 18 0,102 166 0,3-1 0,-25-92 0,-11-29 0,36 111 0,-17-81 0,-14-44 0,42 156 0,-8-55 0,-1-4 0,-11-8 0,-23-91 0,-14-126 0,65 296-455,1-1 0,-1-48 0,4 55-6371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36.1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7190 2350 24575,'-7'-1'0,"0"-1"0,0 1 0,0-2 0,0 1 0,0-1 0,1 0 0,-9-5 0,-9-4 0,-80-36 0,-131-81 0,-86-81 0,102 64 0,-388-196 0,494 290 0,-3 5 0,-174-46 0,-249-21 0,344 95 0,115 14 0,-79-4 0,61 5 0,-109-18 0,-183-26 0,145 22 0,65 7 0,-129-22 0,110 5 0,-70-17 0,170 30 0,-120-12 0,-30 1 0,123 16 0,78 13 0,-80-19 0,90 11 0,1-2 0,-45-23 0,8 2 0,-2 2 0,-129-54 0,151 65 0,1-3 0,-71-46 0,119 69 0,-78-51 0,-52-30 0,102 65 0,-56-42 0,61 39 0,-2 1 0,-43-22 0,-47-12 0,109 51-1365,2 3-5461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39.4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1246 66 24575,'-780'0'0,"751"-2"0,1-1 0,-1-1 0,-33-10 0,30 6 0,1 2 0,-40-2 0,-93-10-1365,145 15-5461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41.6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5515 145 24575,'-1'3'0,"-1"0"0,1 0 0,-1 0 0,0 0 0,0-1 0,0 1 0,0 0 0,-1-1 0,1 1 0,-1-1 0,1 0 0,-7 4 0,2 0 0,-36 32 0,-2-1 0,-1-2 0,-2-3 0,-1-2 0,-2-1 0,-91 36 0,114-55 0,-483 152 0,418-138 0,-1-5 0,0-4 0,-154 4 0,168-18 0,-611-18 0,605 7 0,-175-12 0,-194-37 0,369 45 0,-31-5 0,2 2 0,-128-37 0,51 13 0,125 29 0,-78-23 0,-378-111 0,413 100 0,13 18 0,49 13 0,-62-10 0,11 5 0,-97-33 0,-26-6 0,200 53-1365,5 0-5461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51.5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7635 957 24575,'-1'-3'0,"-1"-1"0,0 1 0,0 0 0,0 0 0,0 0 0,0 1 0,-1-1 0,1 0 0,-1 1 0,0 0 0,0-1 0,0 1 0,0 0 0,0 1 0,0-1 0,-5-1 0,-2-3 0,-57-38 0,-17-11 0,-105-50 0,-380-177 0,415 218 0,-198-53 0,142 51 0,-40-2 0,117 36 0,65 15 0,-1 3 0,-1 3 0,0 4 0,-97 1 0,-231-9 0,335 12 0,1 3 0,-123 16 0,-119 41 0,205-36 0,60-11 0,0 1 0,0 2 0,2 2 0,0 2 0,1 1 0,0 1 0,2 2 0,-55 44 0,-329 297 0,392-338 0,-26 30 0,3 2 0,2 3 0,-76 125 0,25-37 0,-319 520 0,298-467 0,-14 6 0,-52 90 0,160-253 0,-2-1 0,-3-1 0,-1-1 0,-1-2 0,-2-2 0,-2 0 0,-2-3 0,0-1 0,-2-2 0,-2-2 0,-80 42 0,-47 29 0,49-26 0,-272 134 0,363-193 0,-1-2 0,0-1 0,0-1 0,-45 8 0,50-11 0,0 0 0,1 2 0,0 1 0,-25 14 0,21-10 0,-1-1 0,-37 12 0,40-17 0,0 2 0,1 1 0,-44 26 0,-67 53 0,118-77 0,6-4-1365,2 1-5461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43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1260 478 24575,'-11'-2'0,"0"0"0,1-1 0,0 0 0,0-1 0,0 0 0,-14-7 0,14 6 0,-128-60 0,-286-122 0,188 84 0,202 93 31,-1 1 0,-57-7 0,62 13-323,1-2 1,0-1-1,1-1 1,-48-19-1,64 19-6534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44.1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349 0 24575,'-4'45'0,"-1"0"0,-3 0 0,-1-1 0,-3 0 0,-23 60 0,26-73 0,-8 59 0,2-13 0,-5 0 0,-3-1 0,-52 117 0,61-164-273,-1 0 0,-1-1 0,-2-1 0,-27 33 0,36-50-6553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6:03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24575,'-18'413'0,"9"-222"0,-4 47 0,7-10-127,7-160-1111,-1-49-5588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46.0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4109 0 24575,'-5'2'0,"0"-1"0,1 1 0,-1 0 0,1 0 0,-1 1 0,1-1 0,0 1 0,0 0 0,0 0 0,1 1 0,-1-1 0,-4 6 0,-2 1 0,-251 206 0,82-69 0,-69 50 0,124-122 0,-135 60 0,132-73 0,-141 94 0,196-113 0,-1-2 0,-2-4 0,-1-4 0,-2-2 0,-93 22 0,-25 19 0,64-22 0,42-17 0,3-1 0,-161 37 0,-51 10 0,-8 2 0,287-76 0,0 1 0,0 1 0,0 1 0,-24 14 0,-19 8 0,-15 1 0,-105 59 0,129-65 0,44-22 0,1 0 0,0 1 0,1 0 0,-1 0 0,1 1 0,0 1 0,-8 6 0,-30 17 125,15-12-1615,17-7-5336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48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4766 247 24575,'-1'-3'0,"0"-1"0,1 1 0,-1-1 0,0 1 0,-1-1 0,1 1 0,-1 0 0,1-1 0,-1 1 0,0 0 0,0 0 0,-1 1 0,1-1 0,-1 0 0,1 1 0,-1-1 0,0 1 0,-4-3 0,-59-35 0,63 38 0,-22-8 0,0 0 0,0 2 0,-47-10 0,16 5 0,-63-14 0,-1 6 0,-194-10 0,-249 25 0,333 7 0,156 3 0,1 3 0,-98 22 0,78-12 0,30-7 0,0 3 0,1 3 0,-102 41 0,125-43 0,-1-1 0,0-2 0,-58 8 0,-29 7 0,-4 4 0,-154 16 0,244-39 0,1 2 0,-55 20 0,53-15 0,-84 17 0,76-21 0,0 2 0,-66 26 0,-23 6 0,-105 30 0,179-54 0,43-12 0,0-1 0,-27 4 0,-37 6 0,-147 50 0,199-56 0,-78 18-1365,92-25-5461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54.9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11106 0 24575,'-18'206'0,"10"-143"0,-38 245 0,-32-37 0,70-246 0,-5 10 0,-2-1 0,-1 0 0,-2-1 0,-1-1 0,-1 0 0,-2-2 0,-28 31 0,-2-6 0,-1-2 0,-94 71 0,92-84 0,-1-2 0,-2-3 0,-2-2 0,-1-3 0,-1-3 0,-71 21 0,41-22 0,-1-4 0,-1-5 0,-167 11 0,-323-13 0,394-22 0,-199-33 0,-103-58 0,28 5 0,178 58 0,-37-7 0,-397-41 0,494 62 0,-61-2 0,-363 25 0,572 1 0,-102 19 0,25-2 0,-145 26 0,227-37 0,26-3 0,-52 0 0,76-5 0,0 1 0,-25 6 0,-30 2 0,-122 14 0,172-21 0,-55 15 0,57-11 0,0-1 0,-40 4 0,4-4 0,-96 23 0,-28 4 0,127-23 0,1 2 0,0 3 0,-94 38 0,119-41 0,-181 79 0,210-89 0,-74 37 0,46-22 0,-1-2 0,0 0 0,-36 9 0,-51 2 0,-131 12 0,222-34 0,-6-1 0,-47-2 0,55-2 0,0 1 0,0 1 0,-38 8 0,-266 54 0,293-56 0,-1-1 0,-47 0 0,47-4 0,0 1 0,-52 12 0,-26 8 0,75-16 0,-1 2 0,-78 27 0,51-8 0,12-6 0,1 3 0,-82 48 0,88-44-3,37-22-224,1 0 0,0 1 0,0 0 0,1 1 0,-14 14 0,16-13-6599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57.5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9750 0 24575,'-22'2'0,"0"2"0,1 0 0,0 1 0,0 1 0,0 1 0,0 1 0,-28 16 0,-32 10 0,11-8 0,2 3 0,1 3 0,-83 53 0,-207 106 0,272-150 0,-457 202 0,455-209 0,-172 42 0,-96-6 0,80-17 0,-261 27 0,-68 17 0,508-73 0,36-8 0,-1-2 0,-101 10 0,65-19 0,-355 36 0,36-2 0,103-15 0,29 20 0,73-9 0,100-25 0,-206-7 0,147-6 0,-46-1 0,-221-33 0,295 25 0,-44-7 0,83-9 0,31 6 0,39 11 0,1-3 0,0 0 0,1-2 0,0-2 0,-36-26 0,24 15 0,-13-7 0,-2 2 0,-1 3 0,-1 2 0,-65-21 0,56 25 0,2-3 0,-91-52 0,139 72 0,1 0 0,-1 2 0,0 0 0,-34-5 0,-34-11 0,-159-51 0,-110-40 0,264 79 0,56 22 0,-1-2 0,1-1 0,-64-38 0,46 6-1365,38 32-5461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37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24575,'4'0'0,"0"1"0,0 0 0,1 0 0,-1 0 0,0 0 0,0 1 0,0 0 0,0-1 0,0 2 0,-1-1 0,5 3 0,42 35 0,-25-18 0,0-2 0,2-1 0,0 0 0,1-3 0,1 0 0,0-2 0,57 20 0,174 25 0,-178-50 0,1-3 0,134-7 0,-67-3 0,5 3 0,166 3 0,-279 3 0,-1 3 0,1 1 0,68 24 0,-42-11 0,-25-10 0,11 3 0,0 2 0,-2 3 0,72 36 0,-86-27-1365,-24-14-5461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38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1 536 24575,'52'-53'0,"-34"33"0,2 0 0,0 1 0,2 1 0,0 1 0,24-15 0,226-129 0,-221 134 0,1 2 0,1 2 0,83-23 0,-35 20 0,107-14 0,-151 34-111,105 3 0,-107 4-1032,-30-1-5683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40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24575,'1'12'0,"0"0"0,0 0 0,2-1 0,-1 1 0,1-1 0,1 1 0,0-1 0,11 20 0,5 4 0,31 42 0,-9-17 0,-14-14 0,-6-8 0,2 0 0,2-2 0,1-1 0,64 63 0,266 185 0,-308-253 0,0-2 0,2-2 0,0-2 0,100 30 0,-86-31 0,455 135 0,-454-146 0,90 4 0,7 2 0,3 16 0,45 8 0,-120-36 0,133-7 0,-90-2 0,239-5 0,-260 1 0,144-30 0,-152 16 0,0-5 0,-2-5 0,157-68 0,-80 26 0,-126 54 0,0-2 0,-2-3 0,0-2 0,52-36 0,-39 16 0,190-149 0,27-74 0,-266 253-105,8-9-147,0 1 0,2 2 0,1 0 0,49-30 0,-65 46-6574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42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24575,'2'1'0,"0"0"0,0 0 0,0 1 0,0-1 0,-1 0 0,1 1 0,0-1 0,-1 1 0,0 0 0,1-1 0,-1 1 0,0 0 0,0 0 0,1 0 0,-1 0 0,-1 0 0,1 0 0,1 2 0,1 3 0,29 52 0,73 101 0,-92-142 0,1-1 0,1-1 0,1-1 0,0 0 0,1-1 0,1 0 0,0-2 0,0 0 0,36 16 0,6-5 0,1-3 0,0-3 0,94 14 0,-56-18 0,152-1 0,985-13 0,-1195-1 0,42-7 0,28-2 0,333 9 0,-223 3 0,-199-2 0,-1-1 0,24-6 0,33-2 0,339 8 0,-214 3 0,-151 3 0,0 1 0,0 3 0,52 15 0,28 4 0,-95-19 0,1 2 0,50 21 0,15 5 0,-29-19 0,2-3 0,88 5 0,-146-15-1365,-4 1-5461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45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24575,'364'17'0,"-147"6"0,32-1 0,111 50 0,-346-68 0,66 17 0,123 50 0,-103-26 0,57 21 0,118 48 0,-62-23 0,-164-68 0,-1 3 0,-1 1 0,-1 3 0,70 59 0,-66-49 0,-2 2 0,-2 2 0,74 90 0,-11-8 0,-73-87 0,-1 1 0,42 64 0,-44-56 0,50 56 0,6 9 0,-26-34 0,2-3 0,90 81 0,-88-90 0,-28-25 0,76 60 0,-51-52 0,-38-27 0,2-1 0,1-2 0,1-1 0,38 19 0,-33-22 0,48 21 0,95 29 0,-90-38 0,-36-10 0,84 17 0,-24-21 0,0-5 0,120-6 0,-227-4 0,134 3 0,128-4 0,-37-21 0,-199 18 0,1-1 0,-1-2 0,0-1 0,32-14 0,29-8 0,25 6 0,-88 21 0,-1-1 0,0-2 0,-1 0 0,49-21 0,135-66 0,19-9 0,-183 79 0,-1-3 0,72-53 0,-77 45 0,-29 24 0,-1 1 0,1 0 0,1 1 0,0 0 0,0 1 0,23-10 0,-5 3 0,-1-1 0,0-2 0,-1-1 0,41-35 0,13-8 0,-53 41 0,0 1 0,2 2 0,0 1 0,1 1 0,63-20 0,-78 30 0,0 0 0,0-1 0,18-11 0,-31 12-1365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48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1 380 24575,'313'-2'0,"332"5"0,-459 10 0,293 60 0,-403-62 0,0-3 0,100-2 0,-98-5 0,139 23 0,-44-3 0,-112-13 0,85 21 0,-5-1 0,-110-21 0,1 2 0,-1 0 0,38 19 0,20 6 0,219 75 0,-87-47 0,-21-8 0,-41-5 0,157 52 0,-219-71 0,2-5 0,0-4 0,168 12 0,-122-20 0,-28-4 0,151 31 0,-15-5 0,-112-20 0,48-2 0,-41-4 0,-7 5 0,62 8 0,266-5 0,-379-25 0,96-20 0,-91 12 0,10-4 0,133-42 0,94-52 0,-152 50 0,-110 42 0,-45 16 0,-1-2 0,0 0 0,42-21 0,374-231 0,-314 180 0,-76 46 0,102-52 0,254-76 0,-362 139 0,-1-2 0,-1-2 0,66-56 0,-56 42 0,70-43 0,-36 26-1365,-70 46-5461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6:04.9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24575,'-2'205'0,"4"217"0,9-307 0,1 30 0,-1-3 0,0-11 0,-10-117-341,0 1 0,2-1-1,5 21 1,-4-21-6485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59.7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24575,'5'6'0,"0"0"0,-1 1 0,0 0 0,0 0 0,-1 0 0,3 8 0,8 15 0,205 413 0,-95-189 0,-40-89 0,-53-99 0,47 90 0,-67-136 0,-2 0 0,11 33 0,-14-34 0,2-1 0,-1 0 0,21 33 0,-4-13-1365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50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24575,'1'-1'0,"-1"1"0,0-1 0,0 0 0,0 1 0,1-1 0,-1 0 0,0 1 0,1-1 0,-1 1 0,1-1 0,-1 0 0,0 1 0,1-1 0,-1 1 0,1-1 0,0 1 0,-1 0 0,1-1 0,-1 1 0,1-1 0,0 1 0,-1 0 0,1 0 0,0-1 0,-1 1 0,1 0 0,1 0 0,23-4 0,-20 3 0,54-1 0,1 2 0,-1 3 0,85 15 0,31 1 0,-152-17 0,7-1 0,0 0 0,1 3 0,-1 0 0,-1 2 0,1 1 0,38 15 0,224 118 0,-255-118 0,-1 2 0,-1 1 0,39 36 0,-38-31 0,1-1 0,58 35 0,93 62 0,-168-116 0,0-2 0,0 0 0,1-1 0,23 5 0,23 8 0,-12-4 0,0-2 0,1-3 0,1-2 0,98 3 0,-90-5-1365,-37-2-5461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51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1 560 24575,'1'-3'0,"1"-1"0,0 1 0,1 0 0,-1 0 0,1 0 0,-1 1 0,1-1 0,0 1 0,0-1 0,0 1 0,0 0 0,0 0 0,0 0 0,4-1 0,3-4 0,115-70 0,224-102 0,-207 110 0,-77 39 0,0 4 0,2 2 0,1 3 0,0 3 0,1 3 0,1 3 0,0 3 0,121 0 0,83-3 0,332 1 0,-371 13 0,-43-2-1365,-165 0-5461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1:53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1570 24575,'4'3'0,"0"-1"0,0 1 0,-1 0 0,1 0 0,-1 0 0,0 0 0,0 0 0,0 1 0,0-1 0,0 1 0,-1 0 0,3 5 0,4 4 0,35 46 0,-19-23 0,2-2 0,1-1 0,1-1 0,50 41 0,-5-19 0,2-4 0,3-4 0,1-3 0,2-3 0,2-4 0,2-4 0,0-3 0,172 32 0,-137-37 0,-16-1 0,0-6 0,145 7 0,189-28 0,-403 1 0,-1-1 0,1-2 0,-2-2 0,64-21 0,128-68 0,-110 44 0,363-148 0,-451 187 0,0-1 0,0-1 0,-2-2 0,0 0 0,-1-2 0,33-34 0,115-149 0,-126 142 0,2 2 0,77-71 0,-95 102 0,-2-2 0,-2-1 0,0-1 0,-2-1 0,34-61 0,83-135 0,-17 47 0,-6 12 0,-101 144 0,1 0 0,40-40 0,-36 42 0,-1-1 0,26-38 0,33-46 0,-11 18 0,-56 72-341,1 1 0,2 0-1,22-18 1,-26 24-6485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01.63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24575,'1693'0'-1365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02.9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1089 24575,'2'-6'0,"0"-1"0,0 0 0,0 0 0,1 0 0,0 1 0,0-1 0,0 1 0,1 0 0,0 0 0,5-5 0,12-22 0,52-102 0,93-128 0,-105 180 0,59-89 0,-88 126 0,66-74 0,-10 14 0,-41 51-1365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04.52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314 1 24575,'0'14'0,"0"0"0,-1 0 0,-1 0 0,0-1 0,-1 1 0,0 0 0,-9 21 0,-5 10 0,10-24 0,-1 0 0,-1 0 0,-1-1 0,-19 29 0,11-22 0,2 1 0,-21 50 0,-8 15 0,-49 103-1365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06.0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1940 3 24575,'-183'-2'0,"-195"4"0,207 20 0,115-12 0,-87 3 0,-55-2 0,-22 0 0,-370-12-1365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07.6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1176 1343 24575,'0'-4'0,"-1"0"0,1 1 0,-1-1 0,0 1 0,0-1 0,0 0 0,0 1 0,-1 0 0,0-1 0,1 1 0,-1 0 0,0 0 0,-4-4 0,-39-38 0,19 21 0,-178-204 0,123 144 0,-67-92 0,-20-28 0,149 179 0,-2 2 0,-34-33 0,31 33 0,-39-48 0,-30-24 0,87 88 0,0 0 0,0 1 0,-1 0 0,-10-8 0,-26-25 0,-69-108 0,101 136-1365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19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3101 24575,'2'-18'0,"2"0"0,0-1 0,1 1 0,0 1 0,2-1 0,0 1 0,1 0 0,16-26 0,6-16 0,1-3 0,2 2 0,2 1 0,85-107 0,-90 136 0,0 1 0,2 1 0,50-34 0,2-1 0,-68 50 0,24-22 0,2 2 0,1 2 0,1 2 0,94-45 0,-21 23 0,-74 29 0,1 3 0,1 2 0,1 1 0,0 3 0,55-9 0,186-30 0,-223 35 0,-40 10 0,0 1 0,37-5 0,137-22 0,7-1 0,113-10 0,-208 24 0,-74 11 0,1 3 0,37-3 0,-20 4 0,62-13 0,37-5 0,-107 17 0,-1-2 0,0-2 0,58-21 0,-38 11 0,-34 13 0,48-7 0,-54 12 0,0-2 0,-1-1 0,42-15 0,78-25 0,-27 9 0,-69 22 0,83-15 0,-16 6 0,90-18 0,-22 0 0,89-24 0,-230 54 0,318-104 0,-301 92 0,106-47 0,-106 39 0,-1-2 0,-1-4 0,60-49 0,-71 49 0,-18 15 0,-1-1 0,31-34 0,32-46 0,22-28 0,-57 68 0,88-126 0,-105 135 0,47-55-1365,-76 95-5461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6:05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24575,'-1'99'0,"-1"32"0,6-1 0,26 167 0,-18-169 0,-9-85 0,9 53 0,-8-65-448,-1-1-1,-1 54 0,-2-83 430,0 18-6807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11.8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0 350 24575,'17'-12'0,"0"0"0,1 0 0,0 2 0,1 0 0,35-12 0,-44 17 0,89-37 0,155-57 0,92-8 0,-312 94-1365,-21 8-5461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13.7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1383 24575,'3'-25'0,"0"0"0,2 0 0,1 0 0,0 1 0,2 0 0,1 0 0,22-41 0,-6 8 0,1 6 0,2 2 0,2 0 0,55-67 0,-18 25 0,4-17 0,-41 60 0,2 1 0,2 2 0,43-46 0,-30 50 0,2 2 0,101-62 0,-107 76 0,2 3 0,0 1 0,2 2 0,0 3 0,62-15 0,248-30 0,-344 59 0,113-10 0,196 8 0,-171 6 0,-78 3 0,0 3 0,0 3 0,81 23 0,17 2 0,214 33 0,14-1 0,-334-59 0,1-2 0,-1-3 0,99-7 0,-34 0 0,371 3-1365,-476 0-5461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15.8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2728 24575,'0'-39'0,"2"0"0,1 0 0,2 1 0,2-1 0,13-42 0,-11 56 0,0 1 0,2 0 0,0 1 0,2 0 0,1 1 0,0 0 0,2 1 0,30-32 0,23-16 0,2 4 0,4 2 0,2 4 0,2 4 0,3 3 0,135-64 0,-61 30 0,-18 8 0,-116 68 0,-1 1 0,2 1 0,-1 1 0,46-7 0,85-17 0,-103 19 0,1 2 0,93-6 0,34 20 0,-98 0 0,150-13 0,-190 1 0,40-11 0,-16 2 0,280-46 0,-310 58 0,0-1 0,0-2 0,-1-1 0,58-25 0,118-71 0,-195 97 0,44-27 0,-3-2 0,0-3 0,-3-2 0,72-75 0,-90 80 0,-1-2 0,53-82 0,39-97 0,-93 158 0,-12 24 0,-2-1 0,20-57 0,-11 21 0,-17 48 0,-1-1 0,0-1 0,5-32 0,-6 23-1365,-3 22-5461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24.3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2921 24575,'20'-3'0,"0"0"0,0-2 0,0 0 0,0-1 0,-1-1 0,0-1 0,27-15 0,-2 3 0,-19 9 0,1-1 0,-1-1 0,-1-1 0,-1-1 0,0-1 0,0-2 0,-2 0 0,0-1 0,-2-1 0,0 0 0,26-38 0,14-31 0,-25 40 0,-3-1 0,-1-1 0,28-71 0,-30 56 0,3 2 0,41-64 0,42-95 0,-80 149 0,3 2 0,55-81 0,-48 90 0,44-80 0,-56 91 0,2 1 0,2 2 0,3 2 0,73-70 0,-18 18 0,-82 87 0,0 0 0,1 1 0,0 1 0,1 0 0,0 1 0,18-9 0,96-36 0,-42 20 0,-54 23 0,0 1 0,1 1 0,-1 2 0,2 2 0,-1 0 0,54 1 0,-65 3 0,94-8 0,62-2 0,-82 9 0,112 5 0,-168 2 0,-1 2 0,43 13 0,-26-5 0,-44-13 0,34 10 0,0-2 0,0-2 0,87 3 0,-33-10 0,120-6 0,-197 2 0,0 0 0,0-1 0,0-2 0,-1 0 0,0-1 0,0-2 0,26-13 0,160-117 0,-24 41 0,11-9 0,-38 23 0,-119 68 0,60-17 0,-13 6 0,-43 15 0,1 1 0,1 2 0,64-4 0,48-9 0,-37 0 0,0 5 0,1 5 0,123 5 0,682 7 0,-861 3 0,92 17 0,2-1 0,42 2 0,179 20 0,-274-32 0,-74-4 0,52 13 0,-51-9 0,46 5 0,-56-12 0,41 4 0,62 16 0,-48 1 0,-52-14 0,1-1 0,36 5 0,-57-12-70,11 1-189,0 0 0,-1 2 0,0-1 0,17 7 0,-14-1-6567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26.5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479 1057 24575,'-3'-1'0,"0"-1"0,1 0 0,-1 0 0,1 0 0,-1-1 0,1 1 0,0 0 0,0-1 0,0 0 0,0 1 0,0-1 0,-1-4 0,-5-5 0,-7-8 0,2 0 0,1-1 0,-11-23 0,-12-23 0,-10-6 0,4-1 0,2-3 0,-55-158 0,33 57 0,20 67 0,26 35-1365,10 62-5461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27.7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1096 215 24575,'-562'0'0,"538"-1"0,0-2 0,0 0 0,0-2 0,-26-9 0,30 7 0,1-1 0,-29-16 0,-32-14 0,36 20-151,-76-44-1,85 42-910,14 9-5764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29.8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5167 897 24575,'-7'1'0,"0"1"0,-1-1 0,1 1 0,0 1 0,0-1 0,-12 7 0,-6 2 0,-22 5 0,-2-3 0,1-2 0,-86 10 0,-155-6 0,191-12 0,63-2 0,-57 4 0,0-4 0,-121-16 0,200 13 0,1 0 0,-1-1 0,0-1 0,1 0 0,0-1 0,0 0 0,0-1 0,1 0 0,0-1 0,-18-14 0,13 7 0,1-1 0,1-1 0,1-1 0,0 1 0,-19-35 0,-99-139 0,78 117 0,26 34 0,-3 1 0,-1 1 0,-2 2 0,-2 1 0,0 2 0,-2 1 0,-2 2 0,-1 2 0,-54-29 0,21 21 0,-1 3 0,-1 3 0,-1 3 0,-117-23 0,130 42 0,-2 2 0,-120 7 0,65 1 0,48-3 0,23-2 0,-1 3 0,0 1 0,1 3 0,-71 16 0,-167 71 0,40-11 0,-282 103 0,454-159 0,-91 20 0,93-27 0,-110 40 0,161-50-81,-1-2-1,1-1 1,-1-1-1,0-1 0,-1 0 1,1-2-1,-42-3 1,38 1-632,8 1-6113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31.3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3074 1449 24575,'-378'-176'0,"90"45"0,124 46 0,-99-42 0,202 103 0,-119-47 0,-209-53 0,307 104 0,-314-83 0,369 93 0,0 0 0,1-2 0,0-1 0,1-1 0,-30-22 0,-113-97 0,134 104 0,-265-205 0,221 188 0,18 12 0,28 21-1365,17 9-5461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33.1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2832 3699 24575,'-38'-23'0,"1"-1"0,1-2 0,-49-46 0,5 4 0,-6 5 0,-110-63 0,-104-37 0,-138-86 0,358 195 0,-169-83 0,203 115 0,0-3 0,2-2 0,1-1 0,-62-54 0,81 58 0,0-2 0,2 0 0,1-2 0,1 0 0,1-1 0,-15-32 0,-104-179 0,10 18 0,102 166 0,3-1 0,-25-92 0,-11-29 0,36 111 0,-17-81 0,-14-44 0,42 156 0,-8-55 0,-1-4 0,-11-8 0,-23-91 0,-14-126 0,65 296-455,1-1 0,-1-48 0,4 55-6371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36.1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7190 2350 24575,'-7'-1'0,"0"-1"0,0 1 0,0-2 0,0 1 0,0-1 0,1 0 0,-9-5 0,-9-4 0,-80-36 0,-131-81 0,-86-81 0,102 64 0,-388-196 0,494 290 0,-3 5 0,-174-46 0,-249-21 0,344 95 0,115 14 0,-79-4 0,61 5 0,-109-18 0,-183-26 0,145 22 0,65 7 0,-129-22 0,110 5 0,-70-17 0,170 30 0,-120-12 0,-30 1 0,123 16 0,78 13 0,-80-19 0,90 11 0,1-2 0,-45-23 0,8 2 0,-2 2 0,-129-54 0,151 65 0,1-3 0,-71-46 0,119 69 0,-78-51 0,-52-30 0,102 65 0,-56-42 0,61 39 0,-2 1 0,-43-22 0,-47-12 0,109 51-1365,2 3-5461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6:06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24575,'0'1040'-1365,"0"-1017"-5461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39.4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1246 66 24575,'-780'0'0,"751"-2"0,1-1 0,-1-1 0,-33-10 0,30 6 0,1 2 0,-40-2 0,-93-10-1365,145 15-5461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41.6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5515 145 24575,'-1'3'0,"-1"0"0,1 0 0,-1 0 0,0 0 0,0-1 0,0 1 0,0 0 0,-1-1 0,1 1 0,-1-1 0,1 0 0,-7 4 0,2 0 0,-36 32 0,-2-1 0,-1-2 0,-2-3 0,-1-2 0,-2-1 0,-91 36 0,114-55 0,-483 152 0,418-138 0,-1-5 0,0-4 0,-154 4 0,168-18 0,-611-18 0,605 7 0,-175-12 0,-194-37 0,369 45 0,-31-5 0,2 2 0,-128-37 0,51 13 0,125 29 0,-78-23 0,-378-111 0,413 100 0,13 18 0,49 13 0,-62-10 0,11 5 0,-97-33 0,-26-6 0,200 53-1365,5 0-5461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51.5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7635 957 24575,'-1'-3'0,"-1"-1"0,0 1 0,0 0 0,0 0 0,0 0 0,0 1 0,-1-1 0,1 0 0,-1 1 0,0 0 0,0-1 0,0 1 0,0 0 0,0 1 0,0-1 0,-5-1 0,-2-3 0,-57-38 0,-17-11 0,-105-50 0,-380-177 0,415 218 0,-198-53 0,142 51 0,-40-2 0,117 36 0,65 15 0,-1 3 0,-1 3 0,0 4 0,-97 1 0,-231-9 0,335 12 0,1 3 0,-123 16 0,-119 41 0,205-36 0,60-11 0,0 1 0,0 2 0,2 2 0,0 2 0,1 1 0,0 1 0,2 2 0,-55 44 0,-329 297 0,392-338 0,-26 30 0,3 2 0,2 3 0,-76 125 0,25-37 0,-319 520 0,298-467 0,-14 6 0,-52 90 0,160-253 0,-2-1 0,-3-1 0,-1-1 0,-1-2 0,-2-2 0,-2 0 0,-2-3 0,0-1 0,-2-2 0,-2-2 0,-80 42 0,-47 29 0,49-26 0,-272 134 0,363-193 0,-1-2 0,0-1 0,0-1 0,-45 8 0,50-11 0,0 0 0,1 2 0,0 1 0,-25 14 0,21-10 0,-1-1 0,-37 12 0,40-17 0,0 2 0,1 1 0,-44 26 0,-67 53 0,118-77 0,6-4-1365,2 1-5461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43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1260 478 24575,'-11'-2'0,"0"0"0,1-1 0,0 0 0,0-1 0,0 0 0,-14-7 0,14 6 0,-128-60 0,-286-122 0,188 84 0,202 93 31,-1 1 0,-57-7 0,62 13-323,1-2 1,0-1-1,1-1 1,-48-19-1,64 19-6534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44.1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349 0 24575,'-4'45'0,"-1"0"0,-3 0 0,-1-1 0,-3 0 0,-23 60 0,26-73 0,-8 59 0,2-13 0,-5 0 0,-3-1 0,-52 117 0,61-164-273,-1 0 0,-1-1 0,-2-1 0,-27 33 0,36-50-6553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46.0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4109 0 24575,'-5'2'0,"0"-1"0,1 1 0,-1 0 0,1 0 0,-1 1 0,1-1 0,0 1 0,0 0 0,0 0 0,1 1 0,-1-1 0,-4 6 0,-2 1 0,-251 206 0,82-69 0,-69 50 0,124-122 0,-135 60 0,132-73 0,-141 94 0,196-113 0,-1-2 0,-2-4 0,-1-4 0,-2-2 0,-93 22 0,-25 19 0,64-22 0,42-17 0,3-1 0,-161 37 0,-51 10 0,-8 2 0,287-76 0,0 1 0,0 1 0,0 1 0,-24 14 0,-19 8 0,-15 1 0,-105 59 0,129-65 0,44-22 0,1 0 0,0 1 0,1 0 0,-1 0 0,1 1 0,0 1 0,-8 6 0,-30 17 125,15-12-1615,17-7-5336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48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4766 247 24575,'-1'-3'0,"0"-1"0,1 1 0,-1-1 0,0 1 0,-1-1 0,1 1 0,-1 0 0,1-1 0,-1 1 0,0 0 0,0 0 0,-1 1 0,1-1 0,-1 0 0,1 1 0,-1-1 0,0 1 0,-4-3 0,-59-35 0,63 38 0,-22-8 0,0 0 0,0 2 0,-47-10 0,16 5 0,-63-14 0,-1 6 0,-194-10 0,-249 25 0,333 7 0,156 3 0,1 3 0,-98 22 0,78-12 0,30-7 0,0 3 0,1 3 0,-102 41 0,125-43 0,-1-1 0,0-2 0,-58 8 0,-29 7 0,-4 4 0,-154 16 0,244-39 0,1 2 0,-55 20 0,53-15 0,-84 17 0,76-21 0,0 2 0,-66 26 0,-23 6 0,-105 30 0,179-54 0,43-12 0,0-1 0,-27 4 0,-37 6 0,-147 50 0,199-56 0,-78 18-1365,92-25-5461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54.9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11106 0 24575,'-18'206'0,"10"-143"0,-38 245 0,-32-37 0,70-246 0,-5 10 0,-2-1 0,-1 0 0,-2-1 0,-1-1 0,-1 0 0,-2-2 0,-28 31 0,-2-6 0,-1-2 0,-94 71 0,92-84 0,-1-2 0,-2-3 0,-2-2 0,-1-3 0,-1-3 0,-71 21 0,41-22 0,-1-4 0,-1-5 0,-167 11 0,-323-13 0,394-22 0,-199-33 0,-103-58 0,28 5 0,178 58 0,-37-7 0,-397-41 0,494 62 0,-61-2 0,-363 25 0,572 1 0,-102 19 0,25-2 0,-145 26 0,227-37 0,26-3 0,-52 0 0,76-5 0,0 1 0,-25 6 0,-30 2 0,-122 14 0,172-21 0,-55 15 0,57-11 0,0-1 0,-40 4 0,4-4 0,-96 23 0,-28 4 0,127-23 0,1 2 0,0 3 0,-94 38 0,119-41 0,-181 79 0,210-89 0,-74 37 0,46-22 0,-1-2 0,0 0 0,-36 9 0,-51 2 0,-131 12 0,222-34 0,-6-1 0,-47-2 0,55-2 0,0 1 0,0 1 0,-38 8 0,-266 54 0,293-56 0,-1-1 0,-47 0 0,47-4 0,0 1 0,-52 12 0,-26 8 0,75-16 0,-1 2 0,-78 27 0,51-8 0,12-6 0,1 3 0,-82 48 0,88-44-3,37-22-224,1 0 0,0 1 0,0 0 0,1 1 0,-14 14 0,16-13-6599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2:57.5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9750 0 24575,'-22'2'0,"0"2"0,1 0 0,0 1 0,0 1 0,0 1 0,0 1 0,-28 16 0,-32 10 0,11-8 0,2 3 0,1 3 0,-83 53 0,-207 106 0,272-150 0,-457 202 0,455-209 0,-172 42 0,-96-6 0,80-17 0,-261 27 0,-68 17 0,508-73 0,36-8 0,-1-2 0,-101 10 0,65-19 0,-355 36 0,36-2 0,103-15 0,29 20 0,73-9 0,100-25 0,-206-7 0,147-6 0,-46-1 0,-221-33 0,295 25 0,-44-7 0,83-9 0,31 6 0,39 11 0,1-3 0,0 0 0,1-2 0,0-2 0,-36-26 0,24 15 0,-13-7 0,-2 2 0,-1 3 0,-1 2 0,-65-21 0,56 25 0,2-3 0,-91-52 0,139 72 0,1 0 0,-1 2 0,0 0 0,-34-5 0,-34-11 0,-159-51 0,-110-40 0,264 79 0,56 22 0,-1-2 0,1-1 0,-64-38 0,46 6-1365,38 32-5461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8:41.1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24575,'2'9'0,"0"0"0,0-1 0,1 0 0,0 0 0,0 0 0,1 0 0,1 0 0,-1-1 0,7 10 0,7 11 0,15 26 0,-22-39 0,-1 1 0,12 27 0,-6-11 0,23 37 0,5 10 0,0-8 0,-31-54 0,-2 1 0,14 29 0,59 123 0,-70-140 0,29 47 0,-5-12 0,96 182 0,-133-246 0,-1 0 0,0-1 0,0 1 0,0 0 0,1 0 0,-1 0 0,1 0 0,-1 0 0,1 0 0,-1 0 0,1-1 0,-1 1 0,1 0 0,0 0 0,-1-1 0,1 1 0,0-1 0,0 1 0,-1 0 0,1-1 0,0 1 0,0-1 0,0 0 0,0 1 0,0-1 0,1 1 0,-1-2 0,-1 0 0,1 0 0,0 0 0,0 0 0,-1 0 0,1 0 0,0 0 0,-1 0 0,1 0 0,-1 0 0,1 0 0,-1 0 0,0 0 0,0-1 0,1 1 0,-1 0 0,0-1 0,4-61 0,-4 62 0,22-298 0,-23 252 0,-1 32 0,1 1 0,1-1 0,1 0 0,0 1 0,4-22 0,-5 35 0,0 1 0,0 0 0,0 0 0,0-1 0,0 1 0,0 0 0,0 0 0,0-1 0,0 1 0,0 0 0,0 0 0,0 0 0,0-1 0,0 1 0,0 0 0,0 0 0,1-1 0,-1 1 0,0 0 0,0 0 0,0-1 0,0 1 0,0 0 0,1 0 0,-1 0 0,0 0 0,0-1 0,0 1 0,0 0 0,1 0 0,-1 0 0,0 0 0,0 0 0,0-1 0,1 1 0,-1 0 0,0 0 0,0 0 0,1 0 0,-1 0 0,0 0 0,0 0 0,1 0 0,-1 0 0,0 0 0,0 0 0,1 0 0,-1 0 0,6 15 0,-1 22 0,-5-33 0,3 35 0,-2 1 0,-2-1 0,-2 0 0,-10 57 0,9-80 0,2-4 0,-1 0 0,0 0 0,-1 0 0,-1-1 0,-7 15 0,10-23 0,0 0 0,-1 0 0,1 0 0,-1 0 0,0 0 0,0 0 0,0-1 0,0 1 0,0-1 0,0 0 0,-1 0 0,1 0 0,-1-1 0,0 1 0,1-1 0,-1 0 0,0 0 0,0 0 0,0 0 0,-7 0 0,-17-1 0,0-1 0,0-1 0,-44-10 0,13 3 0,51 8-195,0-1 0,1 1 0,-1-1 0,1-1 0,-1 0 0,-13-6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6:08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24575,'-1'80'0,"-1"24"0,5 0 0,26 166 0,-8-120 0,3 14 0,-8-39 0,-3-14 0,-9-82-682,1 59-1,-5-68-6143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8:44.5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24575,'2'5'0,"0"0"0,1 1 0,0-1 0,0 0 0,0-1 0,1 1 0,0 0 0,0-1 0,5 5 0,2 2 0,29 44 0,-29-39 0,1 0 0,0-1 0,26 25 0,-23-25 0,-1 0 0,-1 1 0,0 1 0,20 35 0,20 25 0,118 98 0,-55-61 0,-83-79 0,-6-9 0,-1 1 0,-1 2 0,-2 0 0,0 2 0,27 50 0,-42-65 0,2 0 0,20 26 0,7 10 0,-27-36 0,12 22 0,2-1 0,41 49 0,-65-86 0,0 0 0,0 1 0,0-1 0,1 1 0,-1-1 0,0 0 0,0 0 0,1 1 0,-1-1 0,0 0 0,1 1 0,-1-1 0,0 0 0,1 0 0,-1 0 0,0 1 0,1-1 0,-1 0 0,1 0 0,-1 0 0,0 0 0,1 0 0,-1 0 0,1 0 0,-1 1 0,0-1 0,1 0 0,-1-1 0,1 1 0,-1 0 0,0 0 0,1 0 0,-1 0 0,1 0 0,-1 0 0,0 0 0,1-1 0,-1 1 0,1 0 0,-1-1 0,8-19 0,-6-34 0,-2 50 0,-2-545 0,4 684 0,-4 150 0,1-281 0,1 0 0,-1-1 0,0 1 0,0-1 0,0 0 0,-1 1 0,1-1 0,-1 0 0,1 1 0,-1-1 0,0 0 0,-1-1 0,1 1 0,0 0 0,-1 0 0,0-1 0,1 0 0,-1 1 0,0-1 0,0 0 0,0 0 0,0-1 0,-1 1 0,1-1 0,-5 2 0,-11 3 0,0-1 0,0-1 0,-34 3 0,2 1 0,35-4 32,1 1-1,-27 13 1,30-12-275,0-1-1,0 0 1,0-1 0,0 0-1,-15 1 1,10-3-6583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58:49.1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0 695 24575,'1'-1'0,"-1"0"0,1 0 0,-1 0 0,0 0 0,1 1 0,0-1 0,-1 0 0,1 0 0,0 0 0,-1 0 0,1 1 0,0-1 0,0 0 0,-1 0 0,1 1 0,0-1 0,0 1 0,0-1 0,0 1 0,0-1 0,0 1 0,0 0 0,0-1 0,0 1 0,0 0 0,0 0 0,2 0 0,34-5 0,-33 5 0,30-1 0,0-2 0,-1-1 0,1-2 0,-1-1 0,55-20 0,90-30 0,-165 51 0,0-1 0,0 0 0,22-18 0,16-9 0,177-101 0,-136 78 0,69-27 0,-11 8 0,-122 62 0,0 2 0,0 0 0,1 3 0,1 0 0,48-8 0,52-14 0,-99 22 0,1 1 0,0 2 0,0 1 0,34 0 0,132 6 0,-75 2 0,-40-4 0,-28-1 0,-1 2 0,1 3 0,-1 1 0,79 18 0,97 33 0,-177-39 0,0 2 0,-1 2 0,-2 3 0,79 47 0,-71-33 0,-20-15 0,-2 2 0,-1 2 0,-1 1 0,54 55 0,-87-81 0,88 104 0,5-4 0,135 111 0,-207-195 0,1-1 0,1-1 0,1-1 0,0-1 0,1-1 0,0-1 0,1-2 0,0 0 0,1-2 0,-1-1 0,1-2 0,0 0 0,51-1 0,-1-6 0,-78 3 0,1 0 0,-1 0 0,0 0 0,1 0 0,-1 0 0,0 0 0,1 0 0,-1 0 0,0-1 0,1 1 0,-1 0 0,0 0 0,1 0 0,-1-1 0,0 1 0,0 0 0,1 0 0,-1-1 0,0 1 0,0 0 0,1-1 0,-1 1 0,0 0 0,0-1 0,0 1 0,0 0 0,0-1 0,1 1 0,-1 0 0,0-1 0,0 1 0,0 0 0,0-1 0,0 1 0,0-1 0,0 0 0,-8-17 0,-16-13 0,-148-173 0,233 253 0,-6 7 0,-44-46 0,-1-1 0,1 1 0,-2 1 0,1 0 0,-1 1 0,-1-1 0,0 1 0,-1 1 0,11 24 0,-18-33 0,1-1 0,-1 1 0,0 0 0,0-1 0,0 1 0,0 0 0,-1-1 0,1 1 0,-1-1 0,0 1 0,0-1 0,0 1 0,-1-1 0,1 0 0,-1 0 0,1 1 0,-1-1 0,0 0 0,-5 5 0,-6 6 0,-1 0 0,-26 21 0,-2 2 0,25-19-455,-1-2 0,-32 23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5:47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0 24575,'-4'68'0,"-2"-1"0,-32 131 0,5-29 0,-23 145 0,-34 244 0,75-107 0,9-109 0,-12 956 0,20-832 0,-2 1266 0,-17-1373 0,7-204 0,-1-48 0,-45 182 0,0 7 0,17 277 0,40 4 0,2-348 0,-7-118 0,-20 117 0,-1 32 0,13-68 0,-3 176 0,15-268 0,-2 55 0,8-1 0,27 166 0,-24-250 0,0 99 0,5 38 0,15-17 0,19 149 0,14 72-1365,-59-380-5461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6:0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3544 24575,'72'-3'0,"93"-17"0,-3 0 0,196 11 0,-122 6 0,-83-9 0,24-1 0,1281 14 0,-1454 0 0,-1-1 0,0 0 0,1 0 0,-1-1 0,1 1 0,-1-1 0,0 1 0,1-1 0,-1 0 0,0 0 0,0-1 0,0 1 0,0-1 0,0 1 0,0-1 0,0 0 0,3-3 0,-3 1 0,-1 0 0,1 0 0,-1 0 0,0 0 0,0 0 0,-1-1 0,1 1 0,-1 0 0,0-1 0,0 0 0,0 1 0,0-7 0,37-400 0,-12 114 0,-15 107 0,4-43 0,-8 156 0,-5-123 0,0-6 0,23 0 0,-20 141 0,17-74 0,-11 81 0,6-108 0,-16 73 0,16-108 0,-9 123 0,-7-156 0,-4 104 0,4 89 0,0 3 0,-2 1 0,-1 0 0,-12-64 0,-19-25-1365,30 106-5461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5:5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3949 24575,'1'-2'0,"-1"0"0,1 0 0,-1 0 0,1 0 0,0-1 0,0 1 0,0 1 0,0-1 0,0 0 0,0 0 0,1 0 0,-1 0 0,1 1 0,-1-1 0,3-1 0,32-26 0,-16 13 0,154-137 0,280-188 0,-89 82 0,121-77 0,-114 115 0,90-56 0,-144 89 0,71-44 0,-88 63 0,-106 66 0,-118 59 0,644-346 0,-463 246 0,-24 11 0,45-36 0,-169 96 0,211-111 0,-39 50 0,-103 26 0,-125 72 0,97-48 0,-86 45 0,-52 29 0,1 1 0,0 1 0,26-11 0,-36 17 0,1 1 0,0-1 0,0 1 0,0 0 0,0 0 0,0 1 0,0 0 0,1 0 0,-1 0 0,0 0 0,0 1 0,0 0 0,0 0 0,0 0 0,0 1 0,5 1 0,31 18 0,-1 2 0,-1 2 0,53 43 0,11 7 0,427 258 0,-160-88 0,-241-154 0,876 622 0,-605-454 0,-180-122 0,316 168 0,-457-264 0,125 66 0,174 97 0,26 10 0,-261-132 0,368 189 0,-301-165 0,9 3 0,-107-65 0,22 9 0,-84-30 0,8 6 0,121 41 0,-176-69 0,1 0 0,-1 1 0,0-1 0,0 1 0,0 0 0,0 0 0,0 0 0,0 1 0,0-1 0,-1 1 0,1-1 0,-1 1 0,0 0 0,0 0 0,0 0 0,0 0 0,-1 0 0,1 1 0,-1-1 0,1 0 0,-1 1 0,0-1 0,-1 1 0,1-1 0,-1 1 0,1-1 0,-1 5 0,1 12 0,-2 1 0,0-1 0,-6 33 0,5-37 0,-66 489 0,-23 162 0,-9 179 0,96-791 0,-49 1014 0,53-126 0,29-440 0,-12-293 0,41 450 0,0-13 0,-33-1 0,-11 358 0,-4-111 0,-10-732 0,-5-55 0,-30 170 0,17-168 0,-4 156 0,23 1020 0,2-1224 0,3 0 0,2 0 0,17 59 0,-23-111 0,1 2 0,-1 0 0,0 1 0,0-1 0,-1 1 0,0-1 0,-1 1 0,-2 20 0,-5-34-1365,-5-13-5461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5:5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0 372 24575,'603'-25'0,"-298"8"0,1318-56 0,-614 70 0,-688 12 0,219 15 0,207 30 0,71-47 0,-450-10 0,2 5 0,413-5 0,-452-25 0,-69 3 0,505 0 0,11 4 0,-305 12 0,48-3 0,-297 2 0,83-7 0,-178 7 0,-71 7 0,0-3 0,79-17 0,-86 10 0,327-74 0,-302 75 0,-1 3 0,92 2 0,-126 6 0,61-11 0,-58 5 0,50 0 0,312 8-1365,-383-1-5461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6:00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24575,'49'0'0,"0"2"0,65 12 0,-72-9 0,0-1 0,54-2 0,-54-3 0,1 2 0,49 9 0,4 2 0,0-5 0,158-7 0,-99-3 0,-149 3 0,106 0 0,124 16 0,-48-4 0,20 3 0,-34-2 0,-1 0 0,49 14 0,-137-19 0,167-7 0,14 1 0,-263-2 0,0 0 0,-1 1 0,1-1 0,0 1 0,0 0 0,0 0 0,-1 0 0,1 0 0,-1 0 0,1 1 0,-1-1 0,1 1 0,-1 0 0,0 0 0,1-1 0,-1 1 0,0 1 0,-1-1 0,1 0 0,0 0 0,0 1 0,-1-1 0,0 1 0,1-1 0,-1 1 0,0 0 0,0-1 0,0 1 0,-1 0 0,1 5 0,1 8 0,0 0 0,-2 1 0,0-1 0,-4 24 0,2-6 0,1 276 0,-1 39 0,-12-212 0,0 44 0,14-75 0,1 9 0,-16 139 0,4-120 0,9 204 0,4-156 0,-2 1667 0,0-1846 0,-1 0 0,1 0 0,0 0 0,0 0 0,0 0 0,0 0 0,1 0 0,-1-1 0,1 1 0,0 0 0,-1 0 0,1 0 0,1-1 0,-1 1 0,0-1 0,1 1 0,-1-1 0,1 1 0,-1-1 0,1 0 0,0 0 0,0 1 0,0-1 0,1-1 0,-1 1 0,0 0 0,1-1 0,-1 1 0,1-1 0,-1 0 0,1 1 0,0-1 0,0-1 0,-1 1 0,1 0 0,0-1 0,0 1 0,0-1 0,4 0 0,42 4 0,71-4 0,-71-2 0,79 8 0,709 86 0,-259-85 0,-327-10 0,-160 3-1365,-67 0-5461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6:02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24575,'232'-2'0,"252"5"0,-400 4 0,113 26 0,-119-18 0,141 10 0,-177-23 0,72 0 0,178 27 0,-82-5 0,27 5 0,-180-16 0,-14-3 0,0-1 0,1-2 0,60 1 0,619-10-1365,-701 2-5461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6:09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2310 24575,'0'-62'0,"-1"-41"0,18-147 0,10-26 0,-10 114 0,5-30 0,-10 120 0,4-130 0,-17-77 0,-2 100 0,1 60 0,5-129 0,-2 232 0,1 1 0,0-1 0,1 1 0,8-23 0,-9 35 0,-1-1 0,1 0 0,-1 1 0,1 0 0,0-1 0,0 1 0,1 0 0,-1 0 0,1 0 0,-1 1 0,1-1 0,0 0 0,0 1 0,0 0 0,1 0 0,-1 0 0,0 0 0,1 0 0,-1 1 0,1 0 0,0-1 0,-1 1 0,5 0 0,35-3 0,-1 1 0,80 7 0,-22 0 0,-60-1 0,62 11 0,-31-3 0,-7 1 0,-43-8 0,0 0 0,31 2 0,5-8 0,-44 0 0,1 1 0,0 1 0,0 0 0,-1 1 0,1 0 0,0 1 0,13 4 0,-24-5 0,-1 1 0,1-1 0,-1 1 0,0 0 0,0 0 0,1 0 0,-1 0 0,0 0 0,-1 0 0,1 1 0,0-1 0,-1 1 0,1-1 0,-1 1 0,0 0 0,0-1 0,0 1 0,0 0 0,0 0 0,-1 0 0,1-1 0,-1 1 0,0 3 0,1 12 0,0 0 0,-4 30 0,2-24 0,-6 55 0,-24 118 0,23-151 0,1 4 0,-1 56 0,-4 37 0,-14 70 0,19-159 0,-1 62 0,-3 26 0,0-21 0,9 206 0,4-155 0,-2 588-1365,0-737-5461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6:47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24575,'70'0'0,"93"-1"0,0 6 0,164 28 0,-260-24 0,70-1 0,-80-6 0,0 2 0,70 15 0,-46-1 0,1-3 0,0-5 0,108 2 0,5114-14-1365,-5281 2-5461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6:09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24575,'11'128'0,"0"-12"0,9 285 0,-17-335 0,10 94 0,-3-94-82,-1-15-559,4 99-1,-14-131-6184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5:47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0 24575,'-4'68'0,"-2"-1"0,-32 131 0,5-29 0,-23 145 0,-34 244 0,75-107 0,9-109 0,-12 956 0,20-832 0,-2 1266 0,-17-1373 0,7-204 0,-1-48 0,-45 182 0,0 7 0,17 277 0,40 4 0,2-348 0,-7-118 0,-20 117 0,-1 32 0,13-68 0,-3 176 0,15-268 0,-2 55 0,8-1 0,27 166 0,-24-250 0,0 99 0,5 38 0,15-17 0,19 149 0,14 72-1365,-59-380-5461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6:0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3544 24575,'72'-3'0,"93"-17"0,-3 0 0,196 11 0,-122 6 0,-83-9 0,24-1 0,1281 14 0,-1454 0 0,-1-1 0,0 0 0,1 0 0,-1-1 0,1 1 0,-1-1 0,0 1 0,1-1 0,-1 0 0,0 0 0,0-1 0,0 1 0,0-1 0,0 1 0,0-1 0,0 0 0,3-3 0,-3 1 0,-1 0 0,1 0 0,-1 0 0,0 0 0,0 0 0,-1-1 0,1 1 0,-1 0 0,0-1 0,0 0 0,0 1 0,0-7 0,37-400 0,-12 114 0,-15 107 0,4-43 0,-8 156 0,-5-123 0,0-6 0,23 0 0,-20 141 0,17-74 0,-11 81 0,6-108 0,-16 73 0,16-108 0,-9 123 0,-7-156 0,-4 104 0,4 89 0,0 3 0,-2 1 0,-1 0 0,-12-64 0,-19-25-1365,30 106-5461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5:5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3949 24575,'1'-2'0,"-1"0"0,1 0 0,-1 0 0,1 0 0,0-1 0,0 1 0,0 1 0,0-1 0,0 0 0,0 0 0,1 0 0,-1 0 0,1 1 0,-1-1 0,3-1 0,32-26 0,-16 13 0,154-137 0,280-188 0,-89 82 0,121-77 0,-114 115 0,90-56 0,-144 89 0,71-44 0,-88 63 0,-106 66 0,-118 59 0,644-346 0,-463 246 0,-24 11 0,45-36 0,-169 96 0,211-111 0,-39 50 0,-103 26 0,-125 72 0,97-48 0,-86 45 0,-52 29 0,1 1 0,0 1 0,26-11 0,-36 17 0,1 1 0,0-1 0,0 1 0,0 0 0,0 0 0,0 1 0,0 0 0,1 0 0,-1 0 0,0 0 0,0 1 0,0 0 0,0 0 0,0 0 0,0 1 0,5 1 0,31 18 0,-1 2 0,-1 2 0,53 43 0,11 7 0,427 258 0,-160-88 0,-241-154 0,876 622 0,-605-454 0,-180-122 0,316 168 0,-457-264 0,125 66 0,174 97 0,26 10 0,-261-132 0,368 189 0,-301-165 0,9 3 0,-107-65 0,22 9 0,-84-30 0,8 6 0,121 41 0,-176-69 0,1 0 0,-1 1 0,0-1 0,0 1 0,0 0 0,0 0 0,0 0 0,0 1 0,0-1 0,-1 1 0,1-1 0,-1 1 0,0 0 0,0 0 0,0 0 0,0 0 0,-1 0 0,1 1 0,-1-1 0,1 0 0,-1 1 0,0-1 0,-1 1 0,1-1 0,-1 1 0,1-1 0,-1 5 0,1 12 0,-2 1 0,0-1 0,-6 33 0,5-37 0,-66 489 0,-23 162 0,-9 179 0,96-791 0,-49 1014 0,53-126 0,29-440 0,-12-293 0,41 450 0,0-13 0,-33-1 0,-11 358 0,-4-111 0,-10-732 0,-5-55 0,-30 170 0,17-168 0,-4 156 0,23 1020 0,2-1224 0,3 0 0,2 0 0,17 59 0,-23-111 0,1 2 0,-1 0 0,0 1 0,0-1 0,-1 1 0,0-1 0,-1 1 0,-2 20 0,-5-34-1365,-5-13-5461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5:5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0 372 24575,'603'-25'0,"-298"8"0,1318-56 0,-614 70 0,-688 12 0,219 15 0,207 30 0,71-47 0,-450-10 0,2 5 0,413-5 0,-452-25 0,-69 3 0,505 0 0,11 4 0,-305 12 0,48-3 0,-297 2 0,83-7 0,-178 7 0,-71 7 0,0-3 0,79-17 0,-86 10 0,327-74 0,-302 75 0,-1 3 0,92 2 0,-126 6 0,61-11 0,-58 5 0,50 0 0,312 8-1365,-383-1-5461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6:00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24575,'49'0'0,"0"2"0,65 12 0,-72-9 0,0-1 0,54-2 0,-54-3 0,1 2 0,49 9 0,4 2 0,0-5 0,158-7 0,-99-3 0,-149 3 0,106 0 0,124 16 0,-48-4 0,20 3 0,-34-2 0,-1 0 0,49 14 0,-137-19 0,167-7 0,14 1 0,-263-2 0,0 0 0,-1 1 0,1-1 0,0 1 0,0 0 0,0 0 0,-1 0 0,1 0 0,-1 0 0,1 1 0,-1-1 0,1 1 0,-1 0 0,0 0 0,1-1 0,-1 1 0,0 1 0,-1-1 0,1 0 0,0 0 0,0 1 0,-1-1 0,0 1 0,1-1 0,-1 1 0,0 0 0,0-1 0,0 1 0,-1 0 0,1 5 0,1 8 0,0 0 0,-2 1 0,0-1 0,-4 24 0,2-6 0,1 276 0,-1 39 0,-12-212 0,0 44 0,14-75 0,1 9 0,-16 139 0,4-120 0,9 204 0,4-156 0,-2 1667 0,0-1846 0,-1 0 0,1 0 0,0 0 0,0 0 0,0 0 0,0 0 0,1 0 0,-1-1 0,1 1 0,0 0 0,-1 0 0,1 0 0,1-1 0,-1 1 0,0-1 0,1 1 0,-1-1 0,1 1 0,-1-1 0,1 0 0,0 0 0,0 1 0,0-1 0,1-1 0,-1 1 0,0 0 0,1-1 0,-1 1 0,1-1 0,-1 0 0,1 1 0,0-1 0,0-1 0,-1 1 0,1 0 0,0-1 0,0 1 0,0-1 0,4 0 0,42 4 0,71-4 0,-71-2 0,79 8 0,709 86 0,-259-85 0,-327-10 0,-160 3-1365,-67 0-5461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6:02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24575,'232'-2'0,"252"5"0,-400 4 0,113 26 0,-119-18 0,141 10 0,-177-23 0,72 0 0,178 27 0,-82-5 0,27 5 0,-180-16 0,-14-3 0,0-1 0,1-2 0,60 1 0,619-10-1365,-701 2-5461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6:09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2310 24575,'0'-62'0,"-1"-41"0,18-147 0,10-26 0,-10 114 0,5-30 0,-10 120 0,4-130 0,-17-77 0,-2 100 0,1 60 0,5-129 0,-2 232 0,1 1 0,0-1 0,1 1 0,8-23 0,-9 35 0,-1-1 0,1 0 0,-1 1 0,1 0 0,0-1 0,0 1 0,1 0 0,-1 0 0,1 0 0,-1 1 0,1-1 0,0 0 0,0 1 0,0 0 0,1 0 0,-1 0 0,0 0 0,1 0 0,-1 1 0,1 0 0,0-1 0,-1 1 0,5 0 0,35-3 0,-1 1 0,80 7 0,-22 0 0,-60-1 0,62 11 0,-31-3 0,-7 1 0,-43-8 0,0 0 0,31 2 0,5-8 0,-44 0 0,1 1 0,0 1 0,0 0 0,-1 1 0,1 0 0,0 1 0,13 4 0,-24-5 0,-1 1 0,1-1 0,-1 1 0,0 0 0,0 0 0,1 0 0,-1 0 0,0 0 0,-1 0 0,1 1 0,0-1 0,-1 1 0,1-1 0,-1 1 0,0 0 0,0-1 0,0 1 0,0 0 0,0 0 0,-1 0 0,1-1 0,-1 1 0,0 3 0,1 12 0,0 0 0,-4 30 0,2-24 0,-6 55 0,-24 118 0,23-151 0,1 4 0,-1 56 0,-4 37 0,-14 70 0,19-159 0,-1 62 0,-3 26 0,0-21 0,9 206 0,4-155 0,-2 588-1365,0-737-5461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6:47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24575,'70'0'0,"93"-1"0,0 6 0,164 28 0,-260-24 0,70-1 0,-80-6 0,0 2 0,70 15 0,-46-1 0,1-3 0,0-5 0,108 2 0,5114-14-1365,-5281 2-5461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5:47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0 24575,'-4'68'0,"-2"-1"0,-32 131 0,5-29 0,-23 145 0,-34 244 0,75-107 0,9-109 0,-12 956 0,20-832 0,-2 1266 0,-17-1373 0,7-204 0,-1-48 0,-45 182 0,0 7 0,17 277 0,40 4 0,2-348 0,-7-118 0,-20 117 0,-1 32 0,13-68 0,-3 176 0,15-268 0,-2 55 0,8-1 0,27 166 0,-24-250 0,0 99 0,5 38 0,15-17 0,19 149 0,14 72-1365,-59-380-5461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6:0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3544 24575,'72'-3'0,"93"-17"0,-3 0 0,196 11 0,-122 6 0,-83-9 0,24-1 0,1281 14 0,-1454 0 0,-1-1 0,0 0 0,1 0 0,-1-1 0,1 1 0,-1-1 0,0 1 0,1-1 0,-1 0 0,0 0 0,0-1 0,0 1 0,0-1 0,0 1 0,0-1 0,0 0 0,3-3 0,-3 1 0,-1 0 0,1 0 0,-1 0 0,0 0 0,0 0 0,-1-1 0,1 1 0,-1 0 0,0-1 0,0 0 0,0 1 0,0-7 0,37-400 0,-12 114 0,-15 107 0,4-43 0,-8 156 0,-5-123 0,0-6 0,23 0 0,-20 141 0,17-74 0,-11 81 0,6-108 0,-16 73 0,16-108 0,-9 123 0,-7-156 0,-4 104 0,4 89 0,0 3 0,-2 1 0,-1 0 0,-12-64 0,-19-25-1365,30 106-5461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6:10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24575,'0'1182'-1365,"0"-1162"-5461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5:5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3949 24575,'1'-2'0,"-1"0"0,1 0 0,-1 0 0,1 0 0,0-1 0,0 1 0,0 1 0,0-1 0,0 0 0,0 0 0,1 0 0,-1 0 0,1 1 0,-1-1 0,3-1 0,32-26 0,-16 13 0,154-137 0,280-188 0,-89 82 0,121-77 0,-114 115 0,90-56 0,-144 89 0,71-44 0,-88 63 0,-106 66 0,-118 59 0,644-346 0,-463 246 0,-24 11 0,45-36 0,-169 96 0,211-111 0,-39 50 0,-103 26 0,-125 72 0,97-48 0,-86 45 0,-52 29 0,1 1 0,0 1 0,26-11 0,-36 17 0,1 1 0,0-1 0,0 1 0,0 0 0,0 0 0,0 1 0,0 0 0,1 0 0,-1 0 0,0 0 0,0 1 0,0 0 0,0 0 0,0 0 0,0 1 0,5 1 0,31 18 0,-1 2 0,-1 2 0,53 43 0,11 7 0,427 258 0,-160-88 0,-241-154 0,876 622 0,-605-454 0,-180-122 0,316 168 0,-457-264 0,125 66 0,174 97 0,26 10 0,-261-132 0,368 189 0,-301-165 0,9 3 0,-107-65 0,22 9 0,-84-30 0,8 6 0,121 41 0,-176-69 0,1 0 0,-1 1 0,0-1 0,0 1 0,0 0 0,0 0 0,0 0 0,0 1 0,0-1 0,-1 1 0,1-1 0,-1 1 0,0 0 0,0 0 0,0 0 0,0 0 0,-1 0 0,1 1 0,-1-1 0,1 0 0,-1 1 0,0-1 0,-1 1 0,1-1 0,-1 1 0,1-1 0,-1 5 0,1 12 0,-2 1 0,0-1 0,-6 33 0,5-37 0,-66 489 0,-23 162 0,-9 179 0,96-791 0,-49 1014 0,53-126 0,29-440 0,-12-293 0,41 450 0,0-13 0,-33-1 0,-11 358 0,-4-111 0,-10-732 0,-5-55 0,-30 170 0,17-168 0,-4 156 0,23 1020 0,2-1224 0,3 0 0,2 0 0,17 59 0,-23-111 0,1 2 0,-1 0 0,0 1 0,0-1 0,-1 1 0,0-1 0,-1 1 0,-2 20 0,-5-34-1365,-5-13-5461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5:5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0 372 24575,'603'-25'0,"-298"8"0,1318-56 0,-614 70 0,-688 12 0,219 15 0,207 30 0,71-47 0,-450-10 0,2 5 0,413-5 0,-452-25 0,-69 3 0,505 0 0,11 4 0,-305 12 0,48-3 0,-297 2 0,83-7 0,-178 7 0,-71 7 0,0-3 0,79-17 0,-86 10 0,327-74 0,-302 75 0,-1 3 0,92 2 0,-126 6 0,61-11 0,-58 5 0,50 0 0,312 8-1365,-383-1-5461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6:00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24575,'49'0'0,"0"2"0,65 12 0,-72-9 0,0-1 0,54-2 0,-54-3 0,1 2 0,49 9 0,4 2 0,0-5 0,158-7 0,-99-3 0,-149 3 0,106 0 0,124 16 0,-48-4 0,20 3 0,-34-2 0,-1 0 0,49 14 0,-137-19 0,167-7 0,14 1 0,-263-2 0,0 0 0,-1 1 0,1-1 0,0 1 0,0 0 0,0 0 0,-1 0 0,1 0 0,-1 0 0,1 1 0,-1-1 0,1 1 0,-1 0 0,0 0 0,1-1 0,-1 1 0,0 1 0,-1-1 0,1 0 0,0 0 0,0 1 0,-1-1 0,0 1 0,1-1 0,-1 1 0,0 0 0,0-1 0,0 1 0,-1 0 0,1 5 0,1 8 0,0 0 0,-2 1 0,0-1 0,-4 24 0,2-6 0,1 276 0,-1 39 0,-12-212 0,0 44 0,14-75 0,1 9 0,-16 139 0,4-120 0,9 204 0,4-156 0,-2 1667 0,0-1846 0,-1 0 0,1 0 0,0 0 0,0 0 0,0 0 0,0 0 0,1 0 0,-1-1 0,1 1 0,0 0 0,-1 0 0,1 0 0,1-1 0,-1 1 0,0-1 0,1 1 0,-1-1 0,1 1 0,-1-1 0,1 0 0,0 0 0,0 1 0,0-1 0,1-1 0,-1 1 0,0 0 0,1-1 0,-1 1 0,1-1 0,-1 0 0,1 1 0,0-1 0,0-1 0,-1 1 0,1 0 0,0-1 0,0 1 0,0-1 0,4 0 0,42 4 0,71-4 0,-71-2 0,79 8 0,709 86 0,-259-85 0,-327-10 0,-160 3-1365,-67 0-5461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6:02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24575,'232'-2'0,"252"5"0,-400 4 0,113 26 0,-119-18 0,141 10 0,-177-23 0,72 0 0,178 27 0,-82-5 0,27 5 0,-180-16 0,-14-3 0,0-1 0,1-2 0,60 1 0,619-10-1365,-701 2-5461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6:09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2310 24575,'0'-62'0,"-1"-41"0,18-147 0,10-26 0,-10 114 0,5-30 0,-10 120 0,4-130 0,-17-77 0,-2 100 0,1 60 0,5-129 0,-2 232 0,1 1 0,0-1 0,1 1 0,8-23 0,-9 35 0,-1-1 0,1 0 0,-1 1 0,1 0 0,0-1 0,0 1 0,1 0 0,-1 0 0,1 0 0,-1 1 0,1-1 0,0 0 0,0 1 0,0 0 0,1 0 0,-1 0 0,0 0 0,1 0 0,-1 1 0,1 0 0,0-1 0,-1 1 0,5 0 0,35-3 0,-1 1 0,80 7 0,-22 0 0,-60-1 0,62 11 0,-31-3 0,-7 1 0,-43-8 0,0 0 0,31 2 0,5-8 0,-44 0 0,1 1 0,0 1 0,0 0 0,-1 1 0,1 0 0,0 1 0,13 4 0,-24-5 0,-1 1 0,1-1 0,-1 1 0,0 0 0,0 0 0,1 0 0,-1 0 0,0 0 0,-1 0 0,1 1 0,0-1 0,-1 1 0,1-1 0,-1 1 0,0 0 0,0-1 0,0 1 0,0 0 0,0 0 0,-1 0 0,1-1 0,-1 1 0,0 3 0,1 12 0,0 0 0,-4 30 0,2-24 0,-6 55 0,-24 118 0,23-151 0,1 4 0,-1 56 0,-4 37 0,-14 70 0,19-159 0,-1 62 0,-3 26 0,0-21 0,9 206 0,4-155 0,-2 588-1365,0-737-5461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6:47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24575,'70'0'0,"93"-1"0,0 6 0,164 28 0,-260-24 0,70-1 0,-80-6 0,0 2 0,70 15 0,-46-1 0,1-3 0,0-5 0,108 2 0,5114-14-1365,-5281 2-5461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5:47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0 24575,'-4'68'0,"-2"-1"0,-32 131 0,5-29 0,-23 145 0,-34 244 0,75-107 0,9-109 0,-12 956 0,20-832 0,-2 1266 0,-17-1373 0,7-204 0,-1-48 0,-45 182 0,0 7 0,17 277 0,40 4 0,2-348 0,-7-118 0,-20 117 0,-1 32 0,13-68 0,-3 176 0,15-268 0,-2 55 0,8-1 0,27 166 0,-24-250 0,0 99 0,5 38 0,15-17 0,19 149 0,14 72-1365,-59-380-5461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6:0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3544 24575,'72'-3'0,"93"-17"0,-3 0 0,196 11 0,-122 6 0,-83-9 0,24-1 0,1281 14 0,-1454 0 0,-1-1 0,0 0 0,1 0 0,-1-1 0,1 1 0,-1-1 0,0 1 0,1-1 0,-1 0 0,0 0 0,0-1 0,0 1 0,0-1 0,0 1 0,0-1 0,0 0 0,3-3 0,-3 1 0,-1 0 0,1 0 0,-1 0 0,0 0 0,0 0 0,-1-1 0,1 1 0,-1 0 0,0-1 0,0 0 0,0 1 0,0-7 0,37-400 0,-12 114 0,-15 107 0,4-43 0,-8 156 0,-5-123 0,0-6 0,23 0 0,-20 141 0,17-74 0,-11 81 0,6-108 0,-16 73 0,16-108 0,-9 123 0,-7-156 0,-4 104 0,4 89 0,0 3 0,-2 1 0,-1 0 0,-12-64 0,-19-25-1365,30 106-5461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5:5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3949 24575,'1'-2'0,"-1"0"0,1 0 0,-1 0 0,1 0 0,0-1 0,0 1 0,0 1 0,0-1 0,0 0 0,0 0 0,1 0 0,-1 0 0,1 1 0,-1-1 0,3-1 0,32-26 0,-16 13 0,154-137 0,280-188 0,-89 82 0,121-77 0,-114 115 0,90-56 0,-144 89 0,71-44 0,-88 63 0,-106 66 0,-118 59 0,644-346 0,-463 246 0,-24 11 0,45-36 0,-169 96 0,211-111 0,-39 50 0,-103 26 0,-125 72 0,97-48 0,-86 45 0,-52 29 0,1 1 0,0 1 0,26-11 0,-36 17 0,1 1 0,0-1 0,0 1 0,0 0 0,0 0 0,0 1 0,0 0 0,1 0 0,-1 0 0,0 0 0,0 1 0,0 0 0,0 0 0,0 0 0,0 1 0,5 1 0,31 18 0,-1 2 0,-1 2 0,53 43 0,11 7 0,427 258 0,-160-88 0,-241-154 0,876 622 0,-605-454 0,-180-122 0,316 168 0,-457-264 0,125 66 0,174 97 0,26 10 0,-261-132 0,368 189 0,-301-165 0,9 3 0,-107-65 0,22 9 0,-84-30 0,8 6 0,121 41 0,-176-69 0,1 0 0,-1 1 0,0-1 0,0 1 0,0 0 0,0 0 0,0 0 0,0 1 0,0-1 0,-1 1 0,1-1 0,-1 1 0,0 0 0,0 0 0,0 0 0,0 0 0,-1 0 0,1 1 0,-1-1 0,1 0 0,-1 1 0,0-1 0,-1 1 0,1-1 0,-1 1 0,1-1 0,-1 5 0,1 12 0,-2 1 0,0-1 0,-6 33 0,5-37 0,-66 489 0,-23 162 0,-9 179 0,96-791 0,-49 1014 0,53-126 0,29-440 0,-12-293 0,41 450 0,0-13 0,-33-1 0,-11 358 0,-4-111 0,-10-732 0,-5-55 0,-30 170 0,17-168 0,-4 156 0,23 1020 0,2-1224 0,3 0 0,2 0 0,17 59 0,-23-111 0,1 2 0,-1 0 0,0 1 0,0-1 0,-1 1 0,0-1 0,-1 1 0,-2 20 0,-5-34-1365,-5-13-5461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5:5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0 372 24575,'603'-25'0,"-298"8"0,1318-56 0,-614 70 0,-688 12 0,219 15 0,207 30 0,71-47 0,-450-10 0,2 5 0,413-5 0,-452-25 0,-69 3 0,505 0 0,11 4 0,-305 12 0,48-3 0,-297 2 0,83-7 0,-178 7 0,-71 7 0,0-3 0,79-17 0,-86 10 0,327-74 0,-302 75 0,-1 3 0,92 2 0,-126 6 0,61-11 0,-58 5 0,50 0 0,312 8-1365,-383-1-5461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6:11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24575,'3'3'0,"-1"1"0,1-1 0,-1 1 0,0 0 0,0 0 0,-1-1 0,1 1 0,-1 0 0,1 1 0,-1-1 0,-1 0 0,1 0 0,0 5 0,0 65 0,-1-49 0,-2 131 0,3 128 0,3-252 0,15 60 0,-12-65 0,-2 0 0,0 1 0,1 40 0,6 90 0,-2-64 0,6 8-1365,-14-82-5461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6:00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24575,'49'0'0,"0"2"0,65 12 0,-72-9 0,0-1 0,54-2 0,-54-3 0,1 2 0,49 9 0,4 2 0,0-5 0,158-7 0,-99-3 0,-149 3 0,106 0 0,124 16 0,-48-4 0,20 3 0,-34-2 0,-1 0 0,49 14 0,-137-19 0,167-7 0,14 1 0,-263-2 0,0 0 0,-1 1 0,1-1 0,0 1 0,0 0 0,0 0 0,-1 0 0,1 0 0,-1 0 0,1 1 0,-1-1 0,1 1 0,-1 0 0,0 0 0,1-1 0,-1 1 0,0 1 0,-1-1 0,1 0 0,0 0 0,0 1 0,-1-1 0,0 1 0,1-1 0,-1 1 0,0 0 0,0-1 0,0 1 0,-1 0 0,1 5 0,1 8 0,0 0 0,-2 1 0,0-1 0,-4 24 0,2-6 0,1 276 0,-1 39 0,-12-212 0,0 44 0,14-75 0,1 9 0,-16 139 0,4-120 0,9 204 0,4-156 0,-2 1667 0,0-1846 0,-1 0 0,1 0 0,0 0 0,0 0 0,0 0 0,0 0 0,1 0 0,-1-1 0,1 1 0,0 0 0,-1 0 0,1 0 0,1-1 0,-1 1 0,0-1 0,1 1 0,-1-1 0,1 1 0,-1-1 0,1 0 0,0 0 0,0 1 0,0-1 0,1-1 0,-1 1 0,0 0 0,1-1 0,-1 1 0,1-1 0,-1 0 0,1 1 0,0-1 0,0-1 0,-1 1 0,1 0 0,0-1 0,0 1 0,0-1 0,4 0 0,42 4 0,71-4 0,-71-2 0,79 8 0,709 86 0,-259-85 0,-327-10 0,-160 3-1365,-67 0-5461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6:02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24575,'232'-2'0,"252"5"0,-400 4 0,113 26 0,-119-18 0,141 10 0,-177-23 0,72 0 0,178 27 0,-82-5 0,27 5 0,-180-16 0,-14-3 0,0-1 0,1-2 0,60 1 0,619-10-1365,-701 2-5461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6:09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2310 24575,'0'-62'0,"-1"-41"0,18-147 0,10-26 0,-10 114 0,5-30 0,-10 120 0,4-130 0,-17-77 0,-2 100 0,1 60 0,5-129 0,-2 232 0,1 1 0,0-1 0,1 1 0,8-23 0,-9 35 0,-1-1 0,1 0 0,-1 1 0,1 0 0,0-1 0,0 1 0,1 0 0,-1 0 0,1 0 0,-1 1 0,1-1 0,0 0 0,0 1 0,0 0 0,1 0 0,-1 0 0,0 0 0,1 0 0,-1 1 0,1 0 0,0-1 0,-1 1 0,5 0 0,35-3 0,-1 1 0,80 7 0,-22 0 0,-60-1 0,62 11 0,-31-3 0,-7 1 0,-43-8 0,0 0 0,31 2 0,5-8 0,-44 0 0,1 1 0,0 1 0,0 0 0,-1 1 0,1 0 0,0 1 0,13 4 0,-24-5 0,-1 1 0,1-1 0,-1 1 0,0 0 0,0 0 0,1 0 0,-1 0 0,0 0 0,-1 0 0,1 1 0,0-1 0,-1 1 0,1-1 0,-1 1 0,0 0 0,0-1 0,0 1 0,0 0 0,0 0 0,-1 0 0,1-1 0,-1 1 0,0 3 0,1 12 0,0 0 0,-4 30 0,2-24 0,-6 55 0,-24 118 0,23-151 0,1 4 0,-1 56 0,-4 37 0,-14 70 0,19-159 0,-1 62 0,-3 26 0,0-21 0,9 206 0,4-155 0,-2 588-1365,0-737-5461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6:47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24575,'70'0'0,"93"-1"0,0 6 0,164 28 0,-260-24 0,70-1 0,-80-6 0,0 2 0,70 15 0,-46-1 0,1-3 0,0-5 0,108 2 0,5114-14-1365,-5281 2-5461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5:47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0 24575,'-4'68'0,"-2"-1"0,-32 131 0,5-29 0,-23 145 0,-34 244 0,75-107 0,9-109 0,-12 956 0,20-832 0,-2 1266 0,-17-1373 0,7-204 0,-1-48 0,-45 182 0,0 7 0,17 277 0,40 4 0,2-348 0,-7-118 0,-20 117 0,-1 32 0,13-68 0,-3 176 0,15-268 0,-2 55 0,8-1 0,27 166 0,-24-250 0,0 99 0,5 38 0,15-17 0,19 149 0,14 72-1365,-59-380-5461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6:0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3544 24575,'72'-3'0,"93"-17"0,-3 0 0,196 11 0,-122 6 0,-83-9 0,24-1 0,1281 14 0,-1454 0 0,-1-1 0,0 0 0,1 0 0,-1-1 0,1 1 0,-1-1 0,0 1 0,1-1 0,-1 0 0,0 0 0,0-1 0,0 1 0,0-1 0,0 1 0,0-1 0,0 0 0,3-3 0,-3 1 0,-1 0 0,1 0 0,-1 0 0,0 0 0,0 0 0,-1-1 0,1 1 0,-1 0 0,0-1 0,0 0 0,0 1 0,0-7 0,37-400 0,-12 114 0,-15 107 0,4-43 0,-8 156 0,-5-123 0,0-6 0,23 0 0,-20 141 0,17-74 0,-11 81 0,6-108 0,-16 73 0,16-108 0,-9 123 0,-7-156 0,-4 104 0,4 89 0,0 3 0,-2 1 0,-1 0 0,-12-64 0,-19-25-1365,30 106-5461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5:5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3949 24575,'1'-2'0,"-1"0"0,1 0 0,-1 0 0,1 0 0,0-1 0,0 1 0,0 1 0,0-1 0,0 0 0,0 0 0,1 0 0,-1 0 0,1 1 0,-1-1 0,3-1 0,32-26 0,-16 13 0,154-137 0,280-188 0,-89 82 0,121-77 0,-114 115 0,90-56 0,-144 89 0,71-44 0,-88 63 0,-106 66 0,-118 59 0,644-346 0,-463 246 0,-24 11 0,45-36 0,-169 96 0,211-111 0,-39 50 0,-103 26 0,-125 72 0,97-48 0,-86 45 0,-52 29 0,1 1 0,0 1 0,26-11 0,-36 17 0,1 1 0,0-1 0,0 1 0,0 0 0,0 0 0,0 1 0,0 0 0,1 0 0,-1 0 0,0 0 0,0 1 0,0 0 0,0 0 0,0 0 0,0 1 0,5 1 0,31 18 0,-1 2 0,-1 2 0,53 43 0,11 7 0,427 258 0,-160-88 0,-241-154 0,876 622 0,-605-454 0,-180-122 0,316 168 0,-457-264 0,125 66 0,174 97 0,26 10 0,-261-132 0,368 189 0,-301-165 0,9 3 0,-107-65 0,22 9 0,-84-30 0,8 6 0,121 41 0,-176-69 0,1 0 0,-1 1 0,0-1 0,0 1 0,0 0 0,0 0 0,0 0 0,0 1 0,0-1 0,-1 1 0,1-1 0,-1 1 0,0 0 0,0 0 0,0 0 0,0 0 0,-1 0 0,1 1 0,-1-1 0,1 0 0,-1 1 0,0-1 0,-1 1 0,1-1 0,-1 1 0,1-1 0,-1 5 0,1 12 0,-2 1 0,0-1 0,-6 33 0,5-37 0,-66 489 0,-23 162 0,-9 179 0,96-791 0,-49 1014 0,53-126 0,29-440 0,-12-293 0,41 450 0,0-13 0,-33-1 0,-11 358 0,-4-111 0,-10-732 0,-5-55 0,-30 170 0,17-168 0,-4 156 0,23 1020 0,2-1224 0,3 0 0,2 0 0,17 59 0,-23-111 0,1 2 0,-1 0 0,0 1 0,0-1 0,-1 1 0,0-1 0,-1 1 0,-2 20 0,-5-34-1365,-5-13-5461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5:5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0 372 24575,'603'-25'0,"-298"8"0,1318-56 0,-614 70 0,-688 12 0,219 15 0,207 30 0,71-47 0,-450-10 0,2 5 0,413-5 0,-452-25 0,-69 3 0,505 0 0,11 4 0,-305 12 0,48-3 0,-297 2 0,83-7 0,-178 7 0,-71 7 0,0-3 0,79-17 0,-86 10 0,327-74 0,-302 75 0,-1 3 0,92 2 0,-126 6 0,61-11 0,-58 5 0,50 0 0,312 8-1365,-383-1-5461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6:00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24575,'49'0'0,"0"2"0,65 12 0,-72-9 0,0-1 0,54-2 0,-54-3 0,1 2 0,49 9 0,4 2 0,0-5 0,158-7 0,-99-3 0,-149 3 0,106 0 0,124 16 0,-48-4 0,20 3 0,-34-2 0,-1 0 0,49 14 0,-137-19 0,167-7 0,14 1 0,-263-2 0,0 0 0,-1 1 0,1-1 0,0 1 0,0 0 0,0 0 0,-1 0 0,1 0 0,-1 0 0,1 1 0,-1-1 0,1 1 0,-1 0 0,0 0 0,1-1 0,-1 1 0,0 1 0,-1-1 0,1 0 0,0 0 0,0 1 0,-1-1 0,0 1 0,1-1 0,-1 1 0,0 0 0,0-1 0,0 1 0,-1 0 0,1 5 0,1 8 0,0 0 0,-2 1 0,0-1 0,-4 24 0,2-6 0,1 276 0,-1 39 0,-12-212 0,0 44 0,14-75 0,1 9 0,-16 139 0,4-120 0,9 204 0,4-156 0,-2 1667 0,0-1846 0,-1 0 0,1 0 0,0 0 0,0 0 0,0 0 0,0 0 0,1 0 0,-1-1 0,1 1 0,0 0 0,-1 0 0,1 0 0,1-1 0,-1 1 0,0-1 0,1 1 0,-1-1 0,1 1 0,-1-1 0,1 0 0,0 0 0,0 1 0,0-1 0,1-1 0,-1 1 0,0 0 0,1-1 0,-1 1 0,1-1 0,-1 0 0,1 1 0,0-1 0,0-1 0,-1 1 0,1 0 0,0-1 0,0 1 0,0-1 0,4 0 0,42 4 0,71-4 0,-71-2 0,79 8 0,709 86 0,-259-85 0,-327-10 0,-160 3-1365,-67 0-5461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6:02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24575,'232'-2'0,"252"5"0,-400 4 0,113 26 0,-119-18 0,141 10 0,-177-23 0,72 0 0,178 27 0,-82-5 0,27 5 0,-180-16 0,-14-3 0,0-1 0,1-2 0,60 1 0,619-10-1365,-701 2-5461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30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 24575,'1'91'0,"-4"1"0,-26 156 0,-14 40 0,36-247-682,-3 70-1,10-91-6143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6:09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2310 24575,'0'-62'0,"-1"-41"0,18-147 0,10-26 0,-10 114 0,5-30 0,-10 120 0,4-130 0,-17-77 0,-2 100 0,1 60 0,5-129 0,-2 232 0,1 1 0,0-1 0,1 1 0,8-23 0,-9 35 0,-1-1 0,1 0 0,-1 1 0,1 0 0,0-1 0,0 1 0,1 0 0,-1 0 0,1 0 0,-1 1 0,1-1 0,0 0 0,0 1 0,0 0 0,1 0 0,-1 0 0,0 0 0,1 0 0,-1 1 0,1 0 0,0-1 0,-1 1 0,5 0 0,35-3 0,-1 1 0,80 7 0,-22 0 0,-60-1 0,62 11 0,-31-3 0,-7 1 0,-43-8 0,0 0 0,31 2 0,5-8 0,-44 0 0,1 1 0,0 1 0,0 0 0,-1 1 0,1 0 0,0 1 0,13 4 0,-24-5 0,-1 1 0,1-1 0,-1 1 0,0 0 0,0 0 0,1 0 0,-1 0 0,0 0 0,-1 0 0,1 1 0,0-1 0,-1 1 0,1-1 0,-1 1 0,0 0 0,0-1 0,0 1 0,0 0 0,0 0 0,-1 0 0,1-1 0,-1 1 0,0 3 0,1 12 0,0 0 0,-4 30 0,2-24 0,-6 55 0,-24 118 0,23-151 0,1 4 0,-1 56 0,-4 37 0,-14 70 0,19-159 0,-1 62 0,-3 26 0,0-21 0,9 206 0,4-155 0,-2 588-1365,0-737-5461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6:47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24575,'70'0'0,"93"-1"0,0 6 0,164 28 0,-260-24 0,70-1 0,-80-6 0,0 2 0,70 15 0,-46-1 0,1-3 0,0-5 0,108 2 0,5114-14-1365,-5281 2-5461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27:25.8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28 24575,'4'-3'0,"0"0"0,1 1 0,-1-1 0,0 1 0,1-1 0,-1 2 0,1-1 0,0 0 0,0 1 0,0 0 0,-1 0 0,10-1 0,68 1 0,-55 1 0,-10 0 0,-1 0 0,1 1 0,0 0 0,-1 2 0,0 0 0,22 7 0,-35-9 0,1 0 0,-1 1 0,0-1 0,1 1 0,-1 0 0,0 0 0,0 0 0,0 1 0,0-1 0,-1 1 0,1-1 0,-1 1 0,1 0 0,-1 0 0,0 0 0,0 0 0,0 1 0,-1-1 0,1 0 0,-1 1 0,0-1 0,0 1 0,0 0 0,0-1 0,-1 1 0,1 0 0,-1-1 0,0 1 0,0 0 0,0-1 0,-1 1 0,1 0 0,-1-1 0,-1 7 0,0-2 0,0 1 0,-1-1 0,0 0 0,0 0 0,0 0 0,-1-1 0,0 1 0,-1-1 0,0 0 0,0 0 0,0 0 0,-1-1 0,0 1 0,0-2 0,-1 1 0,-12 8 0,16-12 7,0 0-1,0 0 0,0 1 0,0-1 1,0 1-1,1 0 0,-1 0 1,1 0-1,0 0 0,0 0 1,0 0-1,0 0 0,1 1 0,-1-1 1,1 1-1,0-1 0,0 1 1,-1 5-1,1-1-192,0 1 1,1-1-1,0 0 0,1 1 1,0-1-1,0 0 1,3 10-1,3 5-6640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27:26.3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27:28.4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 24575,'53'-2'0,"-22"0"0,0 1 0,-1 2 0,60 8 0,-83-6 0,1 0 0,-1 0 0,0 0 0,-1 1 0,1 0 0,-1 1 0,1 0 0,-1 0 0,-1 0 0,1 0 0,-1 1 0,0 0 0,0 0 0,0 0 0,-1 1 0,0 0 0,-1 0 0,1 0 0,2 10 0,-1-5 0,-1 0 0,0 1 0,-1-1 0,0 1 0,-1 0 0,0 0 0,-1 0 0,-1 0 0,0 0 0,-4 25 0,3-34 0,0 0 0,0 0 0,-1 0 0,1 0 0,-1 0 0,0 0 0,0-1 0,-1 1 0,1-1 0,0 0 0,-1 1 0,0-1 0,0 0 0,0-1 0,-5 5 0,-3 0 0,0-1 0,-1 0 0,-20 7 0,21-9 0,0 1 0,0 0 0,1 0 0,-15 10 0,22-12 0,0 0 0,0-1 0,0 1 0,0 0 0,1 1 0,-1-1 0,1 0 0,0 1 0,0-1 0,0 1 0,0 0 0,1 0 0,-1-1 0,1 1 0,0 0 0,0 0 0,0 5 0,-1 41-1365,2-27-5461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27:28.7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27:30.8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0 160 24575,'1'-6'0,"0"0"0,0-1 0,1 1 0,0 0 0,0 0 0,0 0 0,1 1 0,0-1 0,0 0 0,0 1 0,1 0 0,0 0 0,0 0 0,0 0 0,0 1 0,1-1 0,0 1 0,0 0 0,0 1 0,8-6 0,-3 3 0,0 0 0,1 1 0,0 0 0,0 0 0,0 1 0,0 0 0,1 1 0,-1 1 0,1-1 0,13 1 0,-20 2 0,0 1 0,1 0 0,-1 0 0,0 0 0,0 0 0,0 1 0,0 0 0,0 0 0,0 0 0,-1 1 0,1 0 0,-1 0 0,1 0 0,-1 0 0,0 1 0,6 7 0,5 5 0,-1 1 0,19 32 0,-26-38 0,1 2 0,0 1 0,0 0 0,-1 1 0,-1-1 0,0 1 0,5 27 0,-9-37 0,-1 0 0,-1 0 0,1 0 0,-1 0 0,0 0 0,0 1 0,0-1 0,-1 0 0,0 0 0,0 0 0,0 0 0,-1 0 0,1 0 0,-1 0 0,0 0 0,-1 0 0,1-1 0,-1 1 0,0-1 0,0 0 0,0 0 0,-1 0 0,-5 5 0,-84 60 0,90-65-57,0 0 0,1-1 1,-1 2-1,0-1 0,1 0 0,0 1 0,0-1 0,1 1 0,-1-1 0,1 1 0,0 0 1,0 0-1,0-1 0,1 1 0,-1 0 0,1 0 0,1 0 0,-1 0 0,1 0 1,0-1-1,0 1 0,0 0 0,3 8 0,3 4-6769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27:31.3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27:33.5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 0 24575,'-4'0'0,"-2"5"0,0 5 0,6 2 0,2 3 0,7-1 0,4-3 0,6-3 0,-5-3 0,-9-3 0,-7-6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27:35.9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 0 24575,'-1'1'0,"0"-1"0,0 0 0,0 1 0,-1 0 0,1-1 0,0 1 0,0-1 0,0 1 0,0 0 0,0 0 0,0 0 0,1 0 0,-1 0 0,0 0 0,0 0 0,1 0 0,-1 0 0,0 0 0,1 0 0,-1 0 0,1 0 0,-1 0 0,1 1 0,0-1 0,0 0 0,-1 0 0,1 3 0,-5 39 0,5-38 0,0 1 0,0 0 0,1 1 0,0-1 0,1 0 0,-1 0 0,1 0 0,0 0 0,0-1 0,1 1 0,6 10 0,-9-14 0,1-1 0,0 0 0,0 1 0,0-1 0,-1 0 0,1 0 0,0 0 0,0 1 0,1-1 0,-1 0 0,0 0 0,0-1 0,0 1 0,1 0 0,-1 0 0,0-1 0,1 1 0,-1 0 0,1-1 0,-1 0 0,1 1 0,-1-1 0,1 0 0,-1 0 0,1 1 0,-1-1 0,1-1 0,-1 1 0,1 0 0,-1 0 0,1 0 0,-1-1 0,1 1 0,-1-1 0,1 1 0,-1-1 0,0 0 0,1 1 0,-1-1 0,0 0 0,0 0 0,1 0 0,-1 0 0,0 0 0,0 0 0,0 0 0,0 0 0,0-1 0,1-1 0,0 0-40,0 0 0,0 0 0,0 0 0,-1 0-1,1 0 1,-1-1 0,1 1 0,-1-1 0,0 1 0,-1-1 0,1 1-1,0-1 1,-1 0 0,0 1 0,0-1 0,0 0 0,0 1-1,-1-1 1,0 0 0,1 1 0,-1-1 0,0 1 0,-1-1 0,1 1-1,-1 0 1,1 0 0,-1-1 0,0 1 0,0 0 0,0 0-1,-1 1 1,1-1 0,-6-4 0,-8-2-6786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5:59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24575,'-11'57'0,"0"-4"0,8 413 0,6-238 0,-3 83-1365,0-292-5461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31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24575,'2'173'0,"-4"184"0,-9-253 0,-1 41 0,11-104 0,-9 45 0,-1 33 0,11-34-1365,0-46-5461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27:39.5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 0 24575,'-4'0'0,"-2"5"0,0 5 0,2 6 0,1 5 0,5 3 0,7-3 0,7-4 0,5-5 0,-1-10 0,-4-9 0,-10-4 0,-9 1 0,-5-4 0,-5 2 0,-1 2-8191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5:47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0 24575,'-4'68'0,"-2"-1"0,-32 131 0,5-29 0,-23 145 0,-34 244 0,75-107 0,9-109 0,-12 956 0,20-832 0,-2 1266 0,-17-1373 0,7-204 0,-1-48 0,-45 182 0,0 7 0,17 277 0,40 4 0,2-348 0,-7-118 0,-20 117 0,-1 32 0,13-68 0,-3 176 0,15-268 0,-2 55 0,8-1 0,27 166 0,-24-250 0,0 99 0,5 38 0,15-17 0,19 149 0,14 72-1365,-59-380-5461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6:0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3544 24575,'72'-3'0,"93"-17"0,-3 0 0,196 11 0,-122 6 0,-83-9 0,24-1 0,1281 14 0,-1454 0 0,-1-1 0,0 0 0,1 0 0,-1-1 0,1 1 0,-1-1 0,0 1 0,1-1 0,-1 0 0,0 0 0,0-1 0,0 1 0,0-1 0,0 1 0,0-1 0,0 0 0,3-3 0,-3 1 0,-1 0 0,1 0 0,-1 0 0,0 0 0,0 0 0,-1-1 0,1 1 0,-1 0 0,0-1 0,0 0 0,0 1 0,0-7 0,37-400 0,-12 114 0,-15 107 0,4-43 0,-8 156 0,-5-123 0,0-6 0,23 0 0,-20 141 0,17-74 0,-11 81 0,6-108 0,-16 73 0,16-108 0,-9 123 0,-7-156 0,-4 104 0,4 89 0,0 3 0,-2 1 0,-1 0 0,-12-64 0,-19-25-1365,30 106-5461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5:5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3949 24575,'1'-2'0,"-1"0"0,1 0 0,-1 0 0,1 0 0,0-1 0,0 1 0,0 1 0,0-1 0,0 0 0,0 0 0,1 0 0,-1 0 0,1 1 0,-1-1 0,3-1 0,32-26 0,-16 13 0,154-137 0,280-188 0,-89 82 0,121-77 0,-114 115 0,90-56 0,-144 89 0,71-44 0,-88 63 0,-106 66 0,-118 59 0,644-346 0,-463 246 0,-24 11 0,45-36 0,-169 96 0,211-111 0,-39 50 0,-103 26 0,-125 72 0,97-48 0,-86 45 0,-52 29 0,1 1 0,0 1 0,26-11 0,-36 17 0,1 1 0,0-1 0,0 1 0,0 0 0,0 0 0,0 1 0,0 0 0,1 0 0,-1 0 0,0 0 0,0 1 0,0 0 0,0 0 0,0 0 0,0 1 0,5 1 0,31 18 0,-1 2 0,-1 2 0,53 43 0,11 7 0,427 258 0,-160-88 0,-241-154 0,876 622 0,-605-454 0,-180-122 0,316 168 0,-457-264 0,125 66 0,174 97 0,26 10 0,-261-132 0,368 189 0,-301-165 0,9 3 0,-107-65 0,22 9 0,-84-30 0,8 6 0,121 41 0,-176-69 0,1 0 0,-1 1 0,0-1 0,0 1 0,0 0 0,0 0 0,0 0 0,0 1 0,0-1 0,-1 1 0,1-1 0,-1 1 0,0 0 0,0 0 0,0 0 0,0 0 0,-1 0 0,1 1 0,-1-1 0,1 0 0,-1 1 0,0-1 0,-1 1 0,1-1 0,-1 1 0,1-1 0,-1 5 0,1 12 0,-2 1 0,0-1 0,-6 33 0,5-37 0,-66 489 0,-23 162 0,-9 179 0,96-791 0,-49 1014 0,53-126 0,29-440 0,-12-293 0,41 450 0,0-13 0,-33-1 0,-11 358 0,-4-111 0,-10-732 0,-5-55 0,-30 170 0,17-168 0,-4 156 0,23 1020 0,2-1224 0,3 0 0,2 0 0,17 59 0,-23-111 0,1 2 0,-1 0 0,0 1 0,0-1 0,-1 1 0,0-1 0,-1 1 0,-2 20 0,-5-34-1365,-5-13-5461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5:5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0 372 24575,'603'-25'0,"-298"8"0,1318-56 0,-614 70 0,-688 12 0,219 15 0,207 30 0,71-47 0,-450-10 0,2 5 0,413-5 0,-452-25 0,-69 3 0,505 0 0,11 4 0,-305 12 0,48-3 0,-297 2 0,83-7 0,-178 7 0,-71 7 0,0-3 0,79-17 0,-86 10 0,327-74 0,-302 75 0,-1 3 0,92 2 0,-126 6 0,61-11 0,-58 5 0,50 0 0,312 8-1365,-383-1-5461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6:00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24575,'49'0'0,"0"2"0,65 12 0,-72-9 0,0-1 0,54-2 0,-54-3 0,1 2 0,49 9 0,4 2 0,0-5 0,158-7 0,-99-3 0,-149 3 0,106 0 0,124 16 0,-48-4 0,20 3 0,-34-2 0,-1 0 0,49 14 0,-137-19 0,167-7 0,14 1 0,-263-2 0,0 0 0,-1 1 0,1-1 0,0 1 0,0 0 0,0 0 0,-1 0 0,1 0 0,-1 0 0,1 1 0,-1-1 0,1 1 0,-1 0 0,0 0 0,1-1 0,-1 1 0,0 1 0,-1-1 0,1 0 0,0 0 0,0 1 0,-1-1 0,0 1 0,1-1 0,-1 1 0,0 0 0,0-1 0,0 1 0,-1 0 0,1 5 0,1 8 0,0 0 0,-2 1 0,0-1 0,-4 24 0,2-6 0,1 276 0,-1 39 0,-12-212 0,0 44 0,14-75 0,1 9 0,-16 139 0,4-120 0,9 204 0,4-156 0,-2 1667 0,0-1846 0,-1 0 0,1 0 0,0 0 0,0 0 0,0 0 0,0 0 0,1 0 0,-1-1 0,1 1 0,0 0 0,-1 0 0,1 0 0,1-1 0,-1 1 0,0-1 0,1 1 0,-1-1 0,1 1 0,-1-1 0,1 0 0,0 0 0,0 1 0,0-1 0,1-1 0,-1 1 0,0 0 0,1-1 0,-1 1 0,1-1 0,-1 0 0,1 1 0,0-1 0,0-1 0,-1 1 0,1 0 0,0-1 0,0 1 0,0-1 0,4 0 0,42 4 0,71-4 0,-71-2 0,79 8 0,709 86 0,-259-85 0,-327-10 0,-160 3-1365,-67 0-5461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6:02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24575,'232'-2'0,"252"5"0,-400 4 0,113 26 0,-119-18 0,141 10 0,-177-23 0,72 0 0,178 27 0,-82-5 0,27 5 0,-180-16 0,-14-3 0,0-1 0,1-2 0,60 1 0,619-10-1365,-701 2-5461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6:09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2310 24575,'0'-62'0,"-1"-41"0,18-147 0,10-26 0,-10 114 0,5-30 0,-10 120 0,4-130 0,-17-77 0,-2 100 0,1 60 0,5-129 0,-2 232 0,1 1 0,0-1 0,1 1 0,8-23 0,-9 35 0,-1-1 0,1 0 0,-1 1 0,1 0 0,0-1 0,0 1 0,1 0 0,-1 0 0,1 0 0,-1 1 0,1-1 0,0 0 0,0 1 0,0 0 0,1 0 0,-1 0 0,0 0 0,1 0 0,-1 1 0,1 0 0,0-1 0,-1 1 0,5 0 0,35-3 0,-1 1 0,80 7 0,-22 0 0,-60-1 0,62 11 0,-31-3 0,-7 1 0,-43-8 0,0 0 0,31 2 0,5-8 0,-44 0 0,1 1 0,0 1 0,0 0 0,-1 1 0,1 0 0,0 1 0,13 4 0,-24-5 0,-1 1 0,1-1 0,-1 1 0,0 0 0,0 0 0,1 0 0,-1 0 0,0 0 0,-1 0 0,1 1 0,0-1 0,-1 1 0,1-1 0,-1 1 0,0 0 0,0-1 0,0 1 0,0 0 0,0 0 0,-1 0 0,1-1 0,-1 1 0,0 3 0,1 12 0,0 0 0,-4 30 0,2-24 0,-6 55 0,-24 118 0,23-151 0,1 4 0,-1 56 0,-4 37 0,-14 70 0,19-159 0,-1 62 0,-3 26 0,0-21 0,9 206 0,4-155 0,-2 588-1365,0-737-5461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6:47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24575,'70'0'0,"93"-1"0,0 6 0,164 28 0,-260-24 0,70-1 0,-80-6 0,0 2 0,70 15 0,-46-1 0,1-3 0,0-5 0,108 2 0,5114-14-1365,-5281 2-5461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27:28.7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32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24575,'2'0'0,"1"1"0,-1-1 0,0 1 0,1-1 0,-1 1 0,0 0 0,0 0 0,0 0 0,1 0 0,-1 0 0,0 0 0,0 1 0,-1-1 0,1 1 0,0-1 0,0 1 0,-1 0 0,1-1 0,-1 1 0,0 0 0,1 0 0,-1 0 0,0 0 0,0 1 0,0-1 0,0 2 0,4 10 0,-1-1 0,0 1 0,2 18 0,-3-13 0,9 66 0,-3 0 0,-5 1 0,-7 107 0,0-42 0,3 258-1365,0-390-5461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27:31.3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5:47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0 24575,'-4'68'0,"-2"-1"0,-32 131 0,5-29 0,-23 145 0,-34 244 0,75-107 0,9-109 0,-12 956 0,20-832 0,-2 1266 0,-17-1373 0,7-204 0,-1-48 0,-45 182 0,0 7 0,17 277 0,40 4 0,2-348 0,-7-118 0,-20 117 0,-1 32 0,13-68 0,-3 176 0,15-268 0,-2 55 0,8-1 0,27 166 0,-24-250 0,0 99 0,5 38 0,15-17 0,19 149 0,14 72-1365,-59-380-5461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6:0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3544 24575,'72'-3'0,"93"-17"0,-3 0 0,196 11 0,-122 6 0,-83-9 0,24-1 0,1281 14 0,-1454 0 0,-1-1 0,0 0 0,1 0 0,-1-1 0,1 1 0,-1-1 0,0 1 0,1-1 0,-1 0 0,0 0 0,0-1 0,0 1 0,0-1 0,0 1 0,0-1 0,0 0 0,3-3 0,-3 1 0,-1 0 0,1 0 0,-1 0 0,0 0 0,0 0 0,-1-1 0,1 1 0,-1 0 0,0-1 0,0 0 0,0 1 0,0-7 0,37-400 0,-12 114 0,-15 107 0,4-43 0,-8 156 0,-5-123 0,0-6 0,23 0 0,-20 141 0,17-74 0,-11 81 0,6-108 0,-16 73 0,16-108 0,-9 123 0,-7-156 0,-4 104 0,4 89 0,0 3 0,-2 1 0,-1 0 0,-12-64 0,-19-25-1365,30 106-5461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5:5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3949 24575,'1'-2'0,"-1"0"0,1 0 0,-1 0 0,1 0 0,0-1 0,0 1 0,0 1 0,0-1 0,0 0 0,0 0 0,1 0 0,-1 0 0,1 1 0,-1-1 0,3-1 0,32-26 0,-16 13 0,154-137 0,280-188 0,-89 82 0,121-77 0,-114 115 0,90-56 0,-144 89 0,71-44 0,-88 63 0,-106 66 0,-118 59 0,644-346 0,-463 246 0,-24 11 0,45-36 0,-169 96 0,211-111 0,-39 50 0,-103 26 0,-125 72 0,97-48 0,-86 45 0,-52 29 0,1 1 0,0 1 0,26-11 0,-36 17 0,1 1 0,0-1 0,0 1 0,0 0 0,0 0 0,0 1 0,0 0 0,1 0 0,-1 0 0,0 0 0,0 1 0,0 0 0,0 0 0,0 0 0,0 1 0,5 1 0,31 18 0,-1 2 0,-1 2 0,53 43 0,11 7 0,427 258 0,-160-88 0,-241-154 0,876 622 0,-605-454 0,-180-122 0,316 168 0,-457-264 0,125 66 0,174 97 0,26 10 0,-261-132 0,368 189 0,-301-165 0,9 3 0,-107-65 0,22 9 0,-84-30 0,8 6 0,121 41 0,-176-69 0,1 0 0,-1 1 0,0-1 0,0 1 0,0 0 0,0 0 0,0 0 0,0 1 0,0-1 0,-1 1 0,1-1 0,-1 1 0,0 0 0,0 0 0,0 0 0,0 0 0,-1 0 0,1 1 0,-1-1 0,1 0 0,-1 1 0,0-1 0,-1 1 0,1-1 0,-1 1 0,1-1 0,-1 5 0,1 12 0,-2 1 0,0-1 0,-6 33 0,5-37 0,-66 489 0,-23 162 0,-9 179 0,96-791 0,-49 1014 0,53-126 0,29-440 0,-12-293 0,41 450 0,0-13 0,-33-1 0,-11 358 0,-4-111 0,-10-732 0,-5-55 0,-30 170 0,17-168 0,-4 156 0,23 1020 0,2-1224 0,3 0 0,2 0 0,17 59 0,-23-111 0,1 2 0,-1 0 0,0 1 0,0-1 0,-1 1 0,0-1 0,-1 1 0,-2 20 0,-5-34-1365,-5-13-5461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5:5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0 372 24575,'603'-25'0,"-298"8"0,1318-56 0,-614 70 0,-688 12 0,219 15 0,207 30 0,71-47 0,-450-10 0,2 5 0,413-5 0,-452-25 0,-69 3 0,505 0 0,11 4 0,-305 12 0,48-3 0,-297 2 0,83-7 0,-178 7 0,-71 7 0,0-3 0,79-17 0,-86 10 0,327-74 0,-302 75 0,-1 3 0,92 2 0,-126 6 0,61-11 0,-58 5 0,50 0 0,312 8-1365,-383-1-5461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6:00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24575,'49'0'0,"0"2"0,65 12 0,-72-9 0,0-1 0,54-2 0,-54-3 0,1 2 0,49 9 0,4 2 0,0-5 0,158-7 0,-99-3 0,-149 3 0,106 0 0,124 16 0,-48-4 0,20 3 0,-34-2 0,-1 0 0,49 14 0,-137-19 0,167-7 0,14 1 0,-263-2 0,0 0 0,-1 1 0,1-1 0,0 1 0,0 0 0,0 0 0,-1 0 0,1 0 0,-1 0 0,1 1 0,-1-1 0,1 1 0,-1 0 0,0 0 0,1-1 0,-1 1 0,0 1 0,-1-1 0,1 0 0,0 0 0,0 1 0,-1-1 0,0 1 0,1-1 0,-1 1 0,0 0 0,0-1 0,0 1 0,-1 0 0,1 5 0,1 8 0,0 0 0,-2 1 0,0-1 0,-4 24 0,2-6 0,1 276 0,-1 39 0,-12-212 0,0 44 0,14-75 0,1 9 0,-16 139 0,4-120 0,9 204 0,4-156 0,-2 1667 0,0-1846 0,-1 0 0,1 0 0,0 0 0,0 0 0,0 0 0,0 0 0,1 0 0,-1-1 0,1 1 0,0 0 0,-1 0 0,1 0 0,1-1 0,-1 1 0,0-1 0,1 1 0,-1-1 0,1 1 0,-1-1 0,1 0 0,0 0 0,0 1 0,0-1 0,1-1 0,-1 1 0,0 0 0,1-1 0,-1 1 0,1-1 0,-1 0 0,1 1 0,0-1 0,0-1 0,-1 1 0,1 0 0,0-1 0,0 1 0,0-1 0,4 0 0,42 4 0,71-4 0,-71-2 0,79 8 0,709 86 0,-259-85 0,-327-10 0,-160 3-1365,-67 0-5461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6:02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24575,'232'-2'0,"252"5"0,-400 4 0,113 26 0,-119-18 0,141 10 0,-177-23 0,72 0 0,178 27 0,-82-5 0,27 5 0,-180-16 0,-14-3 0,0-1 0,1-2 0,60 1 0,619-10-1365,-701 2-5461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6:09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2310 24575,'0'-62'0,"-1"-41"0,18-147 0,10-26 0,-10 114 0,5-30 0,-10 120 0,4-130 0,-17-77 0,-2 100 0,1 60 0,5-129 0,-2 232 0,1 1 0,0-1 0,1 1 0,8-23 0,-9 35 0,-1-1 0,1 0 0,-1 1 0,1 0 0,0-1 0,0 1 0,1 0 0,-1 0 0,1 0 0,-1 1 0,1-1 0,0 0 0,0 1 0,0 0 0,1 0 0,-1 0 0,0 0 0,1 0 0,-1 1 0,1 0 0,0-1 0,-1 1 0,5 0 0,35-3 0,-1 1 0,80 7 0,-22 0 0,-60-1 0,62 11 0,-31-3 0,-7 1 0,-43-8 0,0 0 0,31 2 0,5-8 0,-44 0 0,1 1 0,0 1 0,0 0 0,-1 1 0,1 0 0,0 1 0,13 4 0,-24-5 0,-1 1 0,1-1 0,-1 1 0,0 0 0,0 0 0,1 0 0,-1 0 0,0 0 0,-1 0 0,1 1 0,0-1 0,-1 1 0,1-1 0,-1 1 0,0 0 0,0-1 0,0 1 0,0 0 0,0 0 0,-1 0 0,1-1 0,-1 1 0,0 3 0,1 12 0,0 0 0,-4 30 0,2-24 0,-6 55 0,-24 118 0,23-151 0,1 4 0,-1 56 0,-4 37 0,-14 70 0,19-159 0,-1 62 0,-3 26 0,0-21 0,9 206 0,4-155 0,-2 588-1365,0-737-5461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6:47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24575,'70'0'0,"93"-1"0,0 6 0,164 28 0,-260-24 0,70-1 0,-80-6 0,0 2 0,70 15 0,-46-1 0,1-3 0,0-5 0,108 2 0,5114-14-1365,-5281 2-5461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27:28.7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33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24575,'0'1254'-1365,"0"-1228"-5461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27:31.3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29:32.7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2706 1140 24575,'-2'-4'0,"-1"0"0,0 1 0,-1-1 0,1 1 0,-1 0 0,1-1 0,-1 1 0,0 1 0,0-1 0,0 1 0,0-1 0,-6-1 0,2 0 0,-20-11 0,0 2 0,-38-13 0,-28-12 0,-448-184 0,368 157 0,-319-119 0,339 131 0,20 10 0,96 33 0,1-1 0,-53-25 0,-72-29 0,91 39 0,-58-18 0,-51-21 0,165 60 0,0 0 0,-1 1 0,-19-3 0,24 5 0,-1 0 0,1 0 0,0-1 0,0-1 0,0 0 0,0 0 0,-12-8 0,23 12 0,-1 0 0,1 0 0,0 0 0,0 0 0,0 0 0,-1 0 0,1 0 0,0 0 0,0-1 0,0 1 0,-1 0 0,1 0 0,0 0 0,0 0 0,0 0 0,0-1 0,0 1 0,-1 0 0,1 0 0,0 0 0,0-1 0,0 1 0,0 0 0,0 0 0,0 0 0,0-1 0,0 1 0,0 0 0,0 0 0,0-1 0,0 1 0,0 0 0,0 0 0,0 0 0,0-1 0,0 1 0,0 0 0,0 0 0,0-1 0,0 1 0,0 0 0,0 0 0,1-1 0,10-4 0,17 2 0,288-38 0,-253 30 0,-37 8 0,-1-2 0,1-1 0,45-18 0,-71 24 0,0 1 0,1-1 0,-1 0 0,0 0 0,1 0 0,-1 0 0,0 0 0,0 0 0,1-1 0,-1 1 0,0 0 0,1 0 0,-1 0 0,0 0 0,1 0 0,-1 0 0,0 0 0,0-1 0,1 1 0,-1 0 0,0 0 0,0 0 0,1-1 0,-1 1 0,0 0 0,0 0 0,0-1 0,0 1 0,1 0 0,-1 0 0,0-1 0,0 1 0,0 0 0,0-1 0,0 1 0,0 0 0,0 0 0,0-1 0,0 1 0,1 0 0,-1-1 0,-1 1 0,1 0 0,0-1 0,0 1 0,0 0 0,0-1 0,0 1 0,0 0 0,0-1 0,-20-4 0,-30 3 0,-4 5 0,1 3 0,0 2 0,-100 28 0,85-18 0,43-12 0,13-4 0,0 0 0,0 1 0,1 1 0,-1 0 0,1 0 0,-1 1 0,2 1 0,-1 0 0,-19 14 0,29-19 0,1-1 0,-1 1 0,1 0 0,-1 0 0,1-1 0,0 1 0,-1 0 0,1 0 0,0-1 0,-1 1 0,1 0 0,0 0 0,0 0 0,0 0 0,0-1 0,0 1 0,0 0 0,0 0 0,0 0 0,0 0 0,0 0 0,0-1 0,0 1 0,1 0 0,-1 0 0,0 0 0,1-1 0,-1 1 0,0 0 0,1 0 0,-1-1 0,1 1 0,-1 0 0,1-1 0,0 1 0,-1 0 0,1-1 0,0 1 0,-1-1 0,2 1 0,37 26 0,-29-21 0,94 53 0,-71-42 0,0 2 0,33 25 0,21 11 128,-28-19-1621,-42-25-5333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29:37.1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1736 2909 24575,'-18'-1'0,"0"-1"0,0-1 0,0-1 0,-31-11 0,-38-6 0,18 14 0,0 4 0,-80 7 0,69-1 0,-86-8 0,95-7 0,52 7 0,-1 1 0,-29-1 0,46 5 0,-1 0 0,1 0 0,-1 0 0,1-1 0,-1 1 0,1-1 0,-1 0 0,1 0 0,0 0 0,0 0 0,-1 0 0,1-1 0,0 0 0,0 1 0,0-1 0,0 0 0,1-1 0,-1 1 0,-3-4 0,3 1 0,1 0 0,-1 0 0,1 0 0,1-1 0,-1 1 0,1 0 0,0-1 0,0 1 0,0-1 0,1 1 0,0-1 0,0-5 0,26-421 0,-17 309 0,4-45 0,6 25 0,0-192 0,-6 50 0,0 1 0,-15 215 0,-3 0 0,-25-126 0,24 153 0,1-1 0,2-80 0,-1-6 0,-13 26 0,11 76 0,5 24 0,0-1 0,0 1 0,0 0 0,0 0 0,-1 1 0,1-1 0,-1 0 0,0 0 0,1 1 0,-2-1 0,1 1 0,0-1 0,0 1 0,-1 0 0,1 0 0,-1 0 0,1 0 0,-1 1 0,0-1 0,0 1 0,0 0 0,0-1 0,0 1 0,0 1 0,0-1 0,0 0 0,-6 0 0,-9-1 0,-1 1 0,0 1 0,-33 4 0,14-1 0,-47-3 0,47-1 0,0 2 0,0 1 0,-67 14 0,70-11 0,0 0 0,0-2 0,0-2 0,-40-3 0,23 0 0,75 3 0,11 0 0,0-1 0,0-2 0,35-6 0,-60 6 0,0 0 0,0 0 0,0 0 0,-1-1 0,1 0 0,-1-1 0,0 0 0,0 0 0,0-1 0,0 0 0,-1-1 0,0 1 0,0-1 0,0 0 0,-1-1 0,0 0 0,8-11 0,-14 17 0,1 1 0,-1-1 0,1 0 0,-1 1 0,1-1 0,-1 0 0,0 1 0,1-1 0,-1 0 0,0 1 0,0-1 0,0 0 0,0 0 0,1 1 0,-1-1 0,0 0 0,0 0 0,0 1 0,0-1 0,-1 0 0,1 0 0,0 1 0,0-1 0,0 0 0,0 0 0,-1 1 0,1-1 0,0 0 0,-1 1 0,1-1 0,-1 0 0,-1 0 0,1 0 0,-1 0 0,0 0 0,1 0 0,-1 1 0,0-1 0,1 0 0,-1 1 0,0 0 0,0-1 0,1 1 0,-4 0 0,-4 0 0,0 0 0,0 1 0,0 0 0,-12 3 0,5 2 0,0 1 0,0 1 0,1 1 0,-21 14 0,-7 4 0,43-27 0,-8 5 0,0-1 0,0 1 0,1 0 0,0 1 0,-9 8 0,15-13 0,-1 1 0,1 0 0,0 0 0,0 0 0,-1 0 0,1 0 0,0 0 0,1 0 0,-1 0 0,0 0 0,1 0 0,-1 0 0,1 0 0,-1 1 0,1-1 0,0 0 0,0 0 0,0 1 0,0-1 0,1 0 0,-1 0 0,1 0 0,-1 1 0,1-1 0,0 0 0,1 3 0,1 2 0,1 0 0,0 0 0,0 0 0,0-1 0,1 0 0,0 0 0,0 0 0,1-1 0,-1 1 0,1-1 0,0-1 0,1 1 0,9 5 0,4-1 0,0-1 0,0-1 0,35 8 0,-44-11-273,0 0 0,0 0 0,0 1 0,18 11 0,-12-5-6553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5:47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0 24575,'-4'68'0,"-2"-1"0,-32 131 0,5-29 0,-23 145 0,-34 244 0,75-107 0,9-109 0,-12 956 0,20-832 0,-2 1266 0,-17-1373 0,7-204 0,-1-48 0,-45 182 0,0 7 0,17 277 0,40 4 0,2-348 0,-7-118 0,-20 117 0,-1 32 0,13-68 0,-3 176 0,15-268 0,-2 55 0,8-1 0,27 166 0,-24-250 0,0 99 0,5 38 0,15-17 0,19 149 0,14 72-1365,-59-380-5461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6:05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3544 24575,'72'-3'0,"93"-17"0,-3 0 0,196 11 0,-122 6 0,-83-9 0,24-1 0,1281 14 0,-1454 0 0,-1-1 0,0 0 0,1 0 0,-1-1 0,1 1 0,-1-1 0,0 1 0,1-1 0,-1 0 0,0 0 0,0-1 0,0 1 0,0-1 0,0 1 0,0-1 0,0 0 0,3-3 0,-3 1 0,-1 0 0,1 0 0,-1 0 0,0 0 0,0 0 0,-1-1 0,1 1 0,-1 0 0,0-1 0,0 0 0,0 1 0,0-7 0,37-400 0,-12 114 0,-15 107 0,4-43 0,-8 156 0,-5-123 0,0-6 0,23 0 0,-20 141 0,17-74 0,-11 81 0,6-108 0,-16 73 0,16-108 0,-9 123 0,-7-156 0,-4 104 0,4 89 0,0 3 0,-2 1 0,-1 0 0,-12-64 0,-19-25-1365,30 106-5461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5:52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3949 24575,'1'-2'0,"-1"0"0,1 0 0,-1 0 0,1 0 0,0-1 0,0 1 0,0 1 0,0-1 0,0 0 0,0 0 0,1 0 0,-1 0 0,1 1 0,-1-1 0,3-1 0,32-26 0,-16 13 0,154-137 0,280-188 0,-89 82 0,121-77 0,-114 115 0,90-56 0,-144 89 0,71-44 0,-88 63 0,-106 66 0,-118 59 0,644-346 0,-463 246 0,-24 11 0,45-36 0,-169 96 0,211-111 0,-39 50 0,-103 26 0,-125 72 0,97-48 0,-86 45 0,-52 29 0,1 1 0,0 1 0,26-11 0,-36 17 0,1 1 0,0-1 0,0 1 0,0 0 0,0 0 0,0 1 0,0 0 0,1 0 0,-1 0 0,0 0 0,0 1 0,0 0 0,0 0 0,0 0 0,0 1 0,5 1 0,31 18 0,-1 2 0,-1 2 0,53 43 0,11 7 0,427 258 0,-160-88 0,-241-154 0,876 622 0,-605-454 0,-180-122 0,316 168 0,-457-264 0,125 66 0,174 97 0,26 10 0,-261-132 0,368 189 0,-301-165 0,9 3 0,-107-65 0,22 9 0,-84-30 0,8 6 0,121 41 0,-176-69 0,1 0 0,-1 1 0,0-1 0,0 1 0,0 0 0,0 0 0,0 0 0,0 1 0,0-1 0,-1 1 0,1-1 0,-1 1 0,0 0 0,0 0 0,0 0 0,0 0 0,-1 0 0,1 1 0,-1-1 0,1 0 0,-1 1 0,0-1 0,-1 1 0,1-1 0,-1 1 0,1-1 0,-1 5 0,1 12 0,-2 1 0,0-1 0,-6 33 0,5-37 0,-66 489 0,-23 162 0,-9 179 0,96-791 0,-49 1014 0,53-126 0,29-440 0,-12-293 0,41 450 0,0-13 0,-33-1 0,-11 358 0,-4-111 0,-10-732 0,-5-55 0,-30 170 0,17-168 0,-4 156 0,23 1020 0,2-1224 0,3 0 0,2 0 0,17 59 0,-23-111 0,1 2 0,-1 0 0,0 1 0,0-1 0,-1 1 0,0-1 0,-1 1 0,-2 20 0,-5-34-1365,-5-13-5461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5:5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0 372 24575,'603'-25'0,"-298"8"0,1318-56 0,-614 70 0,-688 12 0,219 15 0,207 30 0,71-47 0,-450-10 0,2 5 0,413-5 0,-452-25 0,-69 3 0,505 0 0,11 4 0,-305 12 0,48-3 0,-297 2 0,83-7 0,-178 7 0,-71 7 0,0-3 0,79-17 0,-86 10 0,327-74 0,-302 75 0,-1 3 0,92 2 0,-126 6 0,61-11 0,-58 5 0,50 0 0,312 8-1365,-383-1-5461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6:00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24575,'49'0'0,"0"2"0,65 12 0,-72-9 0,0-1 0,54-2 0,-54-3 0,1 2 0,49 9 0,4 2 0,0-5 0,158-7 0,-99-3 0,-149 3 0,106 0 0,124 16 0,-48-4 0,20 3 0,-34-2 0,-1 0 0,49 14 0,-137-19 0,167-7 0,14 1 0,-263-2 0,0 0 0,-1 1 0,1-1 0,0 1 0,0 0 0,0 0 0,-1 0 0,1 0 0,-1 0 0,1 1 0,-1-1 0,1 1 0,-1 0 0,0 0 0,1-1 0,-1 1 0,0 1 0,-1-1 0,1 0 0,0 0 0,0 1 0,-1-1 0,0 1 0,1-1 0,-1 1 0,0 0 0,0-1 0,0 1 0,-1 0 0,1 5 0,1 8 0,0 0 0,-2 1 0,0-1 0,-4 24 0,2-6 0,1 276 0,-1 39 0,-12-212 0,0 44 0,14-75 0,1 9 0,-16 139 0,4-120 0,9 204 0,4-156 0,-2 1667 0,0-1846 0,-1 0 0,1 0 0,0 0 0,0 0 0,0 0 0,0 0 0,1 0 0,-1-1 0,1 1 0,0 0 0,-1 0 0,1 0 0,1-1 0,-1 1 0,0-1 0,1 1 0,-1-1 0,1 1 0,-1-1 0,1 0 0,0 0 0,0 1 0,0-1 0,1-1 0,-1 1 0,0 0 0,1-1 0,-1 1 0,1-1 0,-1 0 0,1 1 0,0-1 0,0-1 0,-1 1 0,1 0 0,0-1 0,0 1 0,0-1 0,4 0 0,42 4 0,71-4 0,-71-2 0,79 8 0,709 86 0,-259-85 0,-327-10 0,-160 3-1365,-67 0-5461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6:02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24575,'232'-2'0,"252"5"0,-400 4 0,113 26 0,-119-18 0,141 10 0,-177-23 0,72 0 0,178 27 0,-82-5 0,27 5 0,-180-16 0,-14-3 0,0-1 0,1-2 0,60 1 0,619-10-1365,-701 2-5461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6:09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2310 24575,'0'-62'0,"-1"-41"0,18-147 0,10-26 0,-10 114 0,5-30 0,-10 120 0,4-130 0,-17-77 0,-2 100 0,1 60 0,5-129 0,-2 232 0,1 1 0,0-1 0,1 1 0,8-23 0,-9 35 0,-1-1 0,1 0 0,-1 1 0,1 0 0,0-1 0,0 1 0,1 0 0,-1 0 0,1 0 0,-1 1 0,1-1 0,0 0 0,0 1 0,0 0 0,1 0 0,-1 0 0,0 0 0,1 0 0,-1 1 0,1 0 0,0-1 0,-1 1 0,5 0 0,35-3 0,-1 1 0,80 7 0,-22 0 0,-60-1 0,62 11 0,-31-3 0,-7 1 0,-43-8 0,0 0 0,31 2 0,5-8 0,-44 0 0,1 1 0,0 1 0,0 0 0,-1 1 0,1 0 0,0 1 0,13 4 0,-24-5 0,-1 1 0,1-1 0,-1 1 0,0 0 0,0 0 0,1 0 0,-1 0 0,0 0 0,-1 0 0,1 1 0,0-1 0,-1 1 0,1-1 0,-1 1 0,0 0 0,0-1 0,0 1 0,0 0 0,0 0 0,-1 0 0,1-1 0,-1 1 0,0 3 0,1 12 0,0 0 0,-4 30 0,2-24 0,-6 55 0,-24 118 0,23-151 0,1 4 0,-1 56 0,-4 37 0,-14 70 0,19-159 0,-1 62 0,-3 26 0,0-21 0,9 206 0,4-155 0,-2 588-1365,0-737-5461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34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24575,'0'916'0,"-2"-886"0,-8 49 0,-2 23 0,12-57-1365,0-33-5461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16:47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 24575,'70'0'0,"93"-1"0,0 6 0,164 28 0,-260-24 0,70-1 0,-80-6 0,0 2 0,70 15 0,-46-1 0,1-3 0,0-5 0,108 2 0,5114-14-1365,-5281 2-5461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27:28.7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27:31.3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30:30.4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24575,'45'4'0,"0"1"0,0 2 0,-1 3 0,81 27 0,-11-3 0,-96-30 0,-1 2 0,0 0 0,0 1 0,0 1 0,-1 0 0,24 17 0,-33-20 0,-1 0 0,0 0 0,-1 0 0,1 0 0,-1 1 0,0 0 0,0 1 0,-1-1 0,0 1 0,0-1 0,0 1 0,-1 1 0,0-1 0,0 0 0,-1 1 0,0-1 0,2 15 0,-4 216 0,-3-106 0,11 21 0,42 240 0,0-20 0,-44-329 0,2-1 0,16 52 0,4 15 0,-3 1 0,11 60 0,-32-134 0,-2 0 0,-4 61 0,0-54 0,4 49 0,-2-90 0,1-1 0,-1 1 0,1 0 0,0-1 0,-1 1 0,1-1 0,1 1 0,-1-1 0,0 0 0,0 1 0,1-1 0,-1 0 0,1 0 0,0 0 0,0 0 0,0 0 0,0-1 0,0 1 0,0 0 0,0-1 0,0 1 0,1-1 0,-1 0 0,1 0 0,-1 0 0,1 0 0,-1 0 0,1-1 0,-1 1 0,5 0 0,9 0 0,0 0 0,0 0 0,0-1 0,17-3 0,-2 0 0,491 0 0,-300 4 0,-218-1 0,0 0 0,-1 0 0,1 0 0,0 0 0,0-1 0,0 0 0,0 0 0,-1 0 0,1 0 0,5-3 0,-8 3 0,0 0 0,0 0 0,0 0 0,-1 0 0,1 0 0,0 0 0,-1 0 0,1 0 0,-1 0 0,1-1 0,-1 1 0,1 0 0,-1 0 0,0 0 0,0-1 0,0 1 0,1 0 0,-1 0 0,0-1 0,-1 1 0,1 0 0,0 0 0,0 0 0,0-1 0,-1 1 0,1 0 0,-1 0 0,1 0 0,-1 0 0,1 0 0,-1-1 0,0 1 0,1 0 0,-1 0 0,0 1 0,0-1 0,-1-1 0,-12-18 0,-2 1 0,0 1 0,-32-28 0,29 29 0,1-1 0,0-1 0,-22-31 0,15 4 0,-7-11 0,32 57 0,0 0 0,0 0 0,0 0 0,0 1 0,0-1 0,0 0 0,0 0 0,0 0 0,0 0 0,-1 0 0,1 0 0,0 0 0,0 0 0,0 0 0,0 0 0,0 0 0,0 0 0,0 0 0,0 0 0,0 0 0,0 0 0,0 0 0,0 0 0,-1 0 0,1 0 0,0 0 0,0 0 0,0 0 0,0 0 0,0 0 0,0 0 0,0-1 0,0 1 0,0 0 0,0 0 0,0 0 0,0 0 0,5 13 0,12 17 0,104 111 0,-86-104 0,-23-25 0,0-1 0,-1 1 0,-1 1 0,0 0 0,11 20 0,-19-30 0,-1 0 0,0 0 0,0 0 0,0 1 0,0-1 0,0 0 0,-1 0 0,1 0 0,-1 1 0,0-1 0,0 0 0,0 1 0,0-1 0,-1 0 0,1 0 0,-1 1 0,0-1 0,0 0 0,0 0 0,-1 0 0,1 0 0,0 0 0,-1 0 0,0-1 0,0 1 0,0 0 0,0-1 0,0 1 0,-1-1 0,1 0 0,-6 4 0,-77 58 0,-20 17 0,89-68-341,-1 0 0,0-1-1,-35 16 1,28-16-6485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30:35.1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24575,'49'0'0,"196"7"0,-206-3 0,0 1 0,0 2 0,-1 2 0,47 17 0,-46-12 0,-24-10 0,0 1 0,-1 1 0,22 12 0,-31-15 0,-1 0 0,1 0 0,-1 1 0,0-1 0,0 1 0,0 0 0,-1 0 0,0 1 0,1-1 0,-1 1 0,-1-1 0,1 1 0,-1 0 0,3 7 0,5 24 0,-2 0 0,-1 1 0,3 48 0,5 27 0,-5-52 0,24 112 0,-22-112 0,6 72 0,-9-53 0,-7-25 0,-2-40 0,0 1 0,1-1 0,0 1 0,5 16 0,-5-28 0,0 0 0,0 1 0,0-1 0,0 0 0,1 0 0,-1 0 0,1 0 0,0-1 0,0 1 0,0 0 0,0-1 0,1 1 0,-1-1 0,1 0 0,-1 0 0,1 0 0,0 0 0,0 0 0,-1 0 0,2-1 0,-1 0 0,5 2 0,27 4 0,1-2 0,-1-1 0,0-2 0,1-1 0,47-6 0,5 1 0,381 3 0,-449 2 0,0 1 0,35 8 0,-34-5 0,1-1 0,24 1 0,-1-6 0,1-1 0,81-16 0,51-5 0,-126 13 0,-8 1 0,0 1 0,81-2 0,-108 10 0,-7 1 0,-1-1 0,0 0 0,1 0 0,-1-1 0,0 0 0,10-3 0,-18 3 0,0 1 0,1-1 0,-1 1 0,0-1 0,0 1 0,0-1 0,0 0 0,0 0 0,0 1 0,0-1 0,0 0 0,0 0 0,-1 0 0,1 0 0,0 0 0,0 0 0,-1 0 0,1 0 0,-1 0 0,1-2 0,0 0 0,-1 1 0,0-1 0,0 1 0,0 0 0,-1-1 0,1 1 0,0 0 0,-1-1 0,0 1 0,1 0 0,-1-1 0,0 1 0,0 0 0,-3-4 0,-7-12 0,-2 1 0,0 0 0,0 0 0,-2 1 0,0 1 0,-32-24 0,-16-18 0,-23-18 0,188 149 0,65 63 0,-164-135 0,-1 0 0,1 1 0,0-1 0,-1 1 0,1 0 0,-1 0 0,0 0 0,0 0 0,0 0 0,0 1 0,-1-1 0,1 0 0,-1 1 0,0 0 0,0-1 0,0 1 0,0-1 0,-1 1 0,0 0 0,1 0 0,-1-1 0,-1 1 0,1 0 0,0-1 0,-1 1 0,0 0 0,-2 5 0,-3 8 0,-1 0 0,-1-1 0,0 0 0,-18 23 0,9-11 0,2-6 0,-2 0 0,-31 32 0,-5 6 0,14-19 78,28-31-559,1 1 0,-18 23 0,19-19-6345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27:28.7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27:31.3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31:30.0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24575,'4'1'0,"-1"0"0,0 0 0,0 1 0,1-1 0,-1 1 0,0 0 0,0-1 0,0 1 0,-1 1 0,1-1 0,0 0 0,-1 1 0,0-1 0,3 4 0,7 6 0,125 115 0,77 66 0,27 11 0,50 39 0,-209-179 0,101 103 0,72 56 0,-70-69 0,224 173 0,-398-319 0,23 18-455,-1 1 0,58 63 0,-79-75-6371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31:31.1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0 424 24575,'18'-1'0,"0"-2"0,0 0 0,-1 0 0,26-10 0,3 0 0,664-108 0,-420 68 0,-44 10 0,-114 17 0,-80 20 0,0 2 0,72 3 0,-78 3 0,0-3 0,-1-1 0,71-13 0,182-61 0,-265 69 0,46-4 0,19-3 0,-76 11-455,-1 0 0,29 0 0,-28 2-6371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31:32.7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1863 24575,'3'0'0,"-1"-1"0,1 0 0,-1 0 0,0 0 0,0 0 0,1 0 0,-1 0 0,0-1 0,0 1 0,0-1 0,0 1 0,0-1 0,-1 0 0,4-3 0,6-6 0,291-248 0,190-171 0,-373 323 0,181-126 0,-219 172 0,101-99 0,-35 27 0,-110 105 0,1 2 0,43-23 0,31-20 0,163-137 0,-197 149-1365,-62 45-5461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35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0 24575,'-26'563'0,"-15"99"0,41-424-1365,0-228-5461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31:35.3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24575,'21'1'0,"-1"1"0,0 0 0,0 2 0,0 0 0,25 9 0,96 44 0,-29-10 0,457 158 0,-147-43 0,-11 10-1365,-388-163-5461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32:11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1281 24575,'3'-4'0,"0"0"0,-1 0 0,2 0 0,-1 1 0,0-1 0,1 1 0,-1 0 0,1 0 0,0 0 0,0 1 0,6-4 0,1-1 0,198-142 0,249-133 0,739-305 0,-731 407 0,-414 158-1365,-36 12-5461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32:13.2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1459 24575,'-4'-70'0,"-3"0"0,-25-112 0,-4-20 0,15 55 0,6 51 0,-4-163 0,17 224 0,-9-58 0,5 57 0,-1-50 0,8 57-341,-2 0 0,-2-1-1,-9-46 1,8 58-6485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32:14.7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2871 1098 24575,'-1'-2'0,"0"1"0,0-1 0,0 0 0,0 1 0,-1-1 0,1 1 0,-1-1 0,1 1 0,-1 0 0,1-1 0,-1 1 0,0 0 0,0 0 0,1 0 0,-1 0 0,0 1 0,0-1 0,0 0 0,0 1 0,0-1 0,0 1 0,-3 0 0,-8-5 0,-530-215 0,352 127 0,-92-37 0,-385-107 0,499 177 0,-18 1 0,58 20 0,-51-21 0,35 15 0,104 35 0,0-3 0,1-1 0,-43-21 0,-18-9-1365,85 36-5461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32:21.0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2498 1521 24575,'-7'-11'0,"-1"1"0,0-1 0,-1 2 0,0-1 0,0 1 0,-1 0 0,-1 1 0,-11-7 0,-8-8 0,-76-57 0,-3 4 0,-153-78 0,-47-21 0,-150-78 0,221 100 0,32 19 0,-154-69 0,165 101 0,162 80 0,22 15 0,0-1 0,-1 1 0,-19-8 0,13 7-1365,3 0-5461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34:35.329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1793 1 24575,'0'0'0,"-6"0"0,-9 0 0,-6 0 0,-7 0 0,-3 0 0,-4 0 0,-1 0 0,-8 0 0,7 7 0,1 0 0,-6 7 0,-6 14 0,-8-2 0,-6 4 0,-4 9 0,-3-5 0,5-6 0,6-2 0,1 1 0,5 1 0,5-5 0,5-5 0,2 1 0,-4-5 0,2 3 0,-7-2 0,1 3 0,2 4 0,3-3 0,3-3 0,1 2 0,3-4 0,0-3 0,1 3 0,7 5 0,0-3 0,1-2 0,-2 3 0,-2-3 0,6 4 0,-1-3 0,-2-3 0,-1-4 0,-2-3 0,5-10 0,6-8 0,7-8 0,12-7 0,4-5 0,3-2 0,8-2 0,-2 0 0,0 0 0,-4 1 0,5 7 0,-2 0 0,-2 1 0,4 6 0,-1-2 0,-3-1 0,-2-3 0,-2-3 0,4 6 0,-1 12 0,0 14 0,-3 13 0,-1 9 0,-2 8 0,-8-4 0,-1 3 0,0 1 0,1 1 0,1 1 0,-5 1 0,1 0 0,1 2 0,2-1 0,1 1 0,3-1 0,1 1 0,0-1 0,1 1 0,15-8 0,7-7 0,7-7 0,4-7 0,4-3 0,0 3 0,1 0 0,-1-1 0,0-2 0,-1-1 0,0-1 0,0 6 0,-1 6 0,1 1 0,-8-2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34:38.840"/>
    </inkml:context>
    <inkml:brush xml:id="br0">
      <inkml:brushProperty name="width" value="0.1" units="cm"/>
      <inkml:brushProperty name="height" value="0.1" units="cm"/>
      <inkml:brushProperty name="color" value="#FF4E00"/>
      <inkml:brushProperty name="inkEffects" value="rainbow"/>
      <inkml:brushProperty name="anchorX" value="2473.70239"/>
      <inkml:brushProperty name="anchorY" value="443.88562"/>
      <inkml:brushProperty name="scaleFactor" value="0.5"/>
    </inkml:brush>
  </inkml:definitions>
  <inkml:trace contextRef="#ctx0" brushRef="#br0">1 723 24575,'0'0'0,"0"-6"0,7-2 0,14-7 0,15-5 0,14-6 0,9-4 0,7-3 0,5 4 0,-6 7 0,1 7 0,1 6 0,-1-2 0,2 2 0,1 3 0,-7-6 0,1 2 0,0 1 0,2 3 0,-5 2 0,0-6 0,2 2 0,2-7 0,3 2 0,1-5 0,1 3 0,2 2 0,-1 4 0,-6 3 0,-7 3 0,-15-5 0,-6 0 0,-4 2 0,-2 1 0,0 1 0,-6-5 0,-6-7 0,-13 2 0,-5-7 0,-11 4 0,-2-4 0,-6 4 0,-5 3 0,-5 5 0,-3-4 0,-2-4 0,-1 2 0,-1-5 0,0 3 0,-1 3 0,1 5 0,8-4 0,-1 3 0,1 1 0,-1 4 0,5-6 0,12 2 0,14 8 0,13 2 0,9 2 0,7 8 0,4 6 0,2 0 0,1-2 0,-7 4 0,-1-5 0,-1-2 0,1 3 0,2-3 0,-7 5 0,2-3 0,0 4 0,2-2 0,-4 3 0,-7 4 0,-13-3 0,-11 3 0,-5 3 0,-8-4 0,1 1 0,-5-4 0,-2 3 0,-4 1 0,4 4 0,-2-4 0,7 2 0,-3-5 0,-1 2 0,-3 2 0,-3-3 0,5 1 0,5 4 0,-1-5 0,-1-5 0,3 3 0,-2-5 0,4-4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27:28.7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27:31.3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36:05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24575,'23'2'0,"0"2"0,-1 0 0,0 1 0,1 1 0,-2 1 0,28 13 0,-7-4 0,115 44 0,-11-3 0,172 43 0,35 8 0,-106-28 0,181 39 0,320 99 0,573 162 0,-1238-359 0,755 211 0,-678-187 0,234 33 0,-282-59 0,-53-8 0,-16-2 0,0-3 0,58 3 0,-57-6 0,0 1 0,60 15 0,-60-9 0,1-3 0,59 3 0,37 3 0,6 0 0,-99-10 0,-1 2 0,59 14 0,-60-10 0,1-1 0,65 2 0,-52-7 0,-2 3 0,111 27 0,-27-5 0,-89-18-1365,-12-1-5461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36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24575,'0'1139'-1365,"0"-1119"-5461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36:0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 24575,'676'12'13,"-136"0"-152,934-9-446,-997-4 664,11-37 540,-268 14-606,600-17-13,6 40 0,24-1 0,-488-29 0,-146 8 0,-164 16 0,62-16 0,-3 0 0,-25 2-1365,-67 18-5461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36:08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2504 24575,'7'-1'0,"0"-1"0,0-1 0,0 1 0,0-1 0,-1-1 0,1 1 0,-1-1 0,0 0 0,0 0 0,0-1 0,-1 1 0,6-7 0,13-8 0,860-532 0,-198 223 0,23 46 0,-479 193 0,-115 48 0,131-29 0,124-7 0,203-56 0,-269 27 0,-50 17 0,48-12 0,223-71 0,-204 54 0,-211 74 0,19-4 0,263-63 0,-147 44-1365,-222 60-5461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36:0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4919 24575,'2'-3'0,"-1"0"0,1 0 0,-1 0 0,1 0 0,0 0 0,0 1 0,0-1 0,1 0 0,-1 1 0,0 0 0,1-1 0,5-2 0,4-6 0,238-221 0,483-343 0,-145 212 0,26 39 0,-122 68 0,-345 176 0,1198-617 0,-1186 623 0,859-438 0,-1008 507 0,845-513 0,-758 448 0,-3-6 0,96-97 0,143-191 0,-262 284 0,4 4 0,3 2 0,3 5 0,3 2 0,127-75 0,-147 105-1365,-47 31-5461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36:11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7846 24575,'1'-5'0,"0"1"0,1-1 0,-1 0 0,1 1 0,0-1 0,0 1 0,0 0 0,1 0 0,-1 0 0,1 0 0,7-7 0,-3 1 0,39-45 0,85-80 0,-45 51 0,801-757 0,-401 386 0,41-38 0,-496 465 0,743-656 0,-315 271 0,150-125 0,337-293 0,-444 381 0,-289 262 0,57-61 0,70-62 0,-39 42 0,325-256 0,-533 451 0,-4-5 0,134-150 0,-192 196 0,120-148 0,-96 111 0,120-119 0,19-6 0,-55 53 0,-116 122-1365,-3 4-5461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36:13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24575,'1288'0'0,"-927"27"0,12 1 0,-293-28 0,114 14 0,-133-8 0,63-3 0,-66-2 0,80 9 0,-24 2 0,221-6 0,-202-8 0,17-11 0,-8 0 0,-100 10 0,-1-1 0,1-2 0,-1-2 0,41-14 0,-59 17 0,1 1 0,-1 1 0,45 1 0,35-5 0,173-29 0,-196 28 0,155 7 0,-102 4 0,-107-3-1365,-3 0-5461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27:28.7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27:31.3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36:05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24575,'23'2'0,"0"2"0,-1 0 0,0 1 0,1 1 0,-2 1 0,28 13 0,-7-4 0,115 44 0,-11-3 0,172 43 0,35 8 0,-106-28 0,181 39 0,320 99 0,573 162 0,-1238-359 0,755 211 0,-678-187 0,234 33 0,-282-59 0,-53-8 0,-16-2 0,0-3 0,58 3 0,-57-6 0,0 1 0,60 15 0,-60-9 0,1-3 0,59 3 0,37 3 0,6 0 0,-99-10 0,-1 2 0,59 14 0,-60-10 0,1-1 0,65 2 0,-52-7 0,-2 3 0,111 27 0,-27-5 0,-89-18-1365,-12-1-5461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36:0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 24575,'676'12'13,"-136"0"-152,934-9-446,-997-4 664,11-37 540,-268 14-606,600-17-13,6 40 0,24-1 0,-488-29 0,-146 8 0,-164 16 0,62-16 0,-3 0 0,-25 2-1365,-67 18-5461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36:08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2504 24575,'7'-1'0,"0"-1"0,0-1 0,0 1 0,0-1 0,-1-1 0,1 1 0,-1-1 0,0 0 0,0 0 0,0-1 0,-1 1 0,6-7 0,13-8 0,860-532 0,-198 223 0,23 46 0,-479 193 0,-115 48 0,131-29 0,124-7 0,203-56 0,-269 27 0,-50 17 0,48-12 0,223-71 0,-204 54 0,-211 74 0,19-4 0,263-63 0,-147 44-1365,-222 60-5461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37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24575,'-1'1'0,"0"-1"0,0 0 0,1 1 0,-1-1 0,0 1 0,0-1 0,1 1 0,-1-1 0,0 1 0,0 0 0,1-1 0,-1 1 0,1 0 0,-1-1 0,1 1 0,-1 0 0,1 0 0,-1 0 0,1 0 0,0-1 0,-1 1 0,1 0 0,0 0 0,0 0 0,-1 0 0,1 0 0,0 1 0,-4 34 0,3-25 0,-20 242 0,15 320 0,8-308 0,-2-100-1365,0-141-5461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36:0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4919 24575,'2'-3'0,"-1"0"0,1 0 0,-1 0 0,1 0 0,0 0 0,0 1 0,0-1 0,1 0 0,-1 1 0,0 0 0,1-1 0,5-2 0,4-6 0,238-221 0,483-343 0,-145 212 0,26 39 0,-122 68 0,-345 176 0,1198-617 0,-1186 623 0,859-438 0,-1008 507 0,845-513 0,-758 448 0,-3-6 0,96-97 0,143-191 0,-262 284 0,4 4 0,3 2 0,3 5 0,3 2 0,127-75 0,-147 105-1365,-47 31-5461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36:11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7846 24575,'1'-5'0,"0"1"0,1-1 0,-1 0 0,1 1 0,0-1 0,0 1 0,0 0 0,1 0 0,-1 0 0,1 0 0,7-7 0,-3 1 0,39-45 0,85-80 0,-45 51 0,801-757 0,-401 386 0,41-38 0,-496 465 0,743-656 0,-315 271 0,150-125 0,337-293 0,-444 381 0,-289 262 0,57-61 0,70-62 0,-39 42 0,325-256 0,-533 451 0,-4-5 0,134-150 0,-192 196 0,120-148 0,-96 111 0,120-119 0,19-6 0,-55 53 0,-116 122-1365,-3 4-5461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36:13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24575,'1288'0'0,"-927"27"0,12 1 0,-293-28 0,114 14 0,-133-8 0,63-3 0,-66-2 0,80 9 0,-24 2 0,221-6 0,-202-8 0,17-11 0,-8 0 0,-100 10 0,-1-1 0,1-2 0,-1-2 0,41-14 0,-59 17 0,1 1 0,-1 1 0,45 1 0,35-5 0,173-29 0,-196 28 0,155 7 0,-102 4 0,-107-3-1365,-3 0-5461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27:28.7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27:31.3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36:05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24575,'23'2'0,"0"2"0,-1 0 0,0 1 0,1 1 0,-2 1 0,28 13 0,-7-4 0,115 44 0,-11-3 0,172 43 0,35 8 0,-106-28 0,181 39 0,320 99 0,573 162 0,-1238-359 0,755 211 0,-678-187 0,234 33 0,-282-59 0,-53-8 0,-16-2 0,0-3 0,58 3 0,-57-6 0,0 1 0,60 15 0,-60-9 0,1-3 0,59 3 0,37 3 0,6 0 0,-99-10 0,-1 2 0,59 14 0,-60-10 0,1-1 0,65 2 0,-52-7 0,-2 3 0,111 27 0,-27-5 0,-89-18-1365,-12-1-5461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36:0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 24575,'676'12'13,"-136"0"-152,934-9-446,-997-4 664,11-37 540,-268 14-606,600-17-13,6 40 0,24-1 0,-488-29 0,-146 8 0,-164 16 0,62-16 0,-3 0 0,-25 2-1365,-67 18-5461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36:08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2504 24575,'7'-1'0,"0"-1"0,0-1 0,0 1 0,0-1 0,-1-1 0,1 1 0,-1-1 0,0 0 0,0 0 0,0-1 0,-1 1 0,6-7 0,13-8 0,860-532 0,-198 223 0,23 46 0,-479 193 0,-115 48 0,131-29 0,124-7 0,203-56 0,-269 27 0,-50 17 0,48-12 0,223-71 0,-204 54 0,-211 74 0,19-4 0,263-63 0,-147 44-1365,-222 60-5461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36:0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4919 24575,'2'-3'0,"-1"0"0,1 0 0,-1 0 0,1 0 0,0 0 0,0 1 0,0-1 0,1 0 0,-1 1 0,0 0 0,1-1 0,5-2 0,4-6 0,238-221 0,483-343 0,-145 212 0,26 39 0,-122 68 0,-345 176 0,1198-617 0,-1186 623 0,859-438 0,-1008 507 0,845-513 0,-758 448 0,-3-6 0,96-97 0,143-191 0,-262 284 0,4 4 0,3 2 0,3 5 0,3 2 0,127-75 0,-147 105-1365,-47 31-5461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36:11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7846 24575,'1'-5'0,"0"1"0,1-1 0,-1 0 0,1 1 0,0-1 0,0 1 0,0 0 0,1 0 0,-1 0 0,1 0 0,7-7 0,-3 1 0,39-45 0,85-80 0,-45 51 0,801-757 0,-401 386 0,41-38 0,-496 465 0,743-656 0,-315 271 0,150-125 0,337-293 0,-444 381 0,-289 262 0,57-61 0,70-62 0,-39 42 0,325-256 0,-533 451 0,-4-5 0,134-150 0,-192 196 0,120-148 0,-96 111 0,120-119 0,19-6 0,-55 53 0,-116 122-1365,-3 4-5461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38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24575,'0'1286'-1365,"0"-1263"-5461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36:13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24575,'1288'0'0,"-927"27"0,12 1 0,-293-28 0,114 14 0,-133-8 0,63-3 0,-66-2 0,80 9 0,-24 2 0,221-6 0,-202-8 0,17-11 0,-8 0 0,-100 10 0,-1-1 0,1-2 0,-1-2 0,41-14 0,-59 17 0,1 1 0,-1 1 0,45 1 0,35-5 0,173-29 0,-196 28 0,155 7 0,-102 4 0,-107-3-1365,-3 0-5461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27:28.7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27:31.3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36:05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24575,'23'2'0,"0"2"0,-1 0 0,0 1 0,1 1 0,-2 1 0,28 13 0,-7-4 0,115 44 0,-11-3 0,172 43 0,35 8 0,-106-28 0,181 39 0,320 99 0,573 162 0,-1238-359 0,755 211 0,-678-187 0,234 33 0,-282-59 0,-53-8 0,-16-2 0,0-3 0,58 3 0,-57-6 0,0 1 0,60 15 0,-60-9 0,1-3 0,59 3 0,37 3 0,6 0 0,-99-10 0,-1 2 0,59 14 0,-60-10 0,1-1 0,65 2 0,-52-7 0,-2 3 0,111 27 0,-27-5 0,-89-18-1365,-12-1-5461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36:0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 24575,'676'12'13,"-136"0"-152,934-9-446,-997-4 664,11-37 540,-268 14-606,600-17-13,6 40 0,24-1 0,-488-29 0,-146 8 0,-164 16 0,62-16 0,-3 0 0,-25 2-1365,-67 18-5461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36:08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2504 24575,'7'-1'0,"0"-1"0,0-1 0,0 1 0,0-1 0,-1-1 0,1 1 0,-1-1 0,0 0 0,0 0 0,0-1 0,-1 1 0,6-7 0,13-8 0,860-532 0,-198 223 0,23 46 0,-479 193 0,-115 48 0,131-29 0,124-7 0,203-56 0,-269 27 0,-50 17 0,48-12 0,223-71 0,-204 54 0,-211 74 0,19-4 0,263-63 0,-147 44-1365,-222 60-5461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36:0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4919 24575,'2'-3'0,"-1"0"0,1 0 0,-1 0 0,1 0 0,0 0 0,0 1 0,0-1 0,1 0 0,-1 1 0,0 0 0,1-1 0,5-2 0,4-6 0,238-221 0,483-343 0,-145 212 0,26 39 0,-122 68 0,-345 176 0,1198-617 0,-1186 623 0,859-438 0,-1008 507 0,845-513 0,-758 448 0,-3-6 0,96-97 0,143-191 0,-262 284 0,4 4 0,3 2 0,3 5 0,3 2 0,127-75 0,-147 105-1365,-47 31-5461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36:11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7846 24575,'1'-5'0,"0"1"0,1-1 0,-1 0 0,1 1 0,0-1 0,0 1 0,0 0 0,1 0 0,-1 0 0,1 0 0,7-7 0,-3 1 0,39-45 0,85-80 0,-45 51 0,801-757 0,-401 386 0,41-38 0,-496 465 0,743-656 0,-315 271 0,150-125 0,337-293 0,-444 381 0,-289 262 0,57-61 0,70-62 0,-39 42 0,325-256 0,-533 451 0,-4-5 0,134-150 0,-192 196 0,120-148 0,-96 111 0,120-119 0,19-6 0,-55 53 0,-116 122-1365,-3 4-5461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36:13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24575,'1288'0'0,"-927"27"0,12 1 0,-293-28 0,114 14 0,-133-8 0,63-3 0,-66-2 0,80 9 0,-24 2 0,221-6 0,-202-8 0,17-11 0,-8 0 0,-100 10 0,-1-1 0,1-2 0,-1-2 0,41-14 0,-59 17 0,1 1 0,-1 1 0,45 1 0,35-5 0,173-29 0,-196 28 0,155 7 0,-102 4 0,-107-3-1365,-3 0-5461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27:28.7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39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24575,'-18'453'0,"11"60"15,9-300-1395,-2-191-5446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27:31.3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36:05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24575,'23'2'0,"0"2"0,-1 0 0,0 1 0,1 1 0,-2 1 0,28 13 0,-7-4 0,115 44 0,-11-3 0,172 43 0,35 8 0,-106-28 0,181 39 0,320 99 0,573 162 0,-1238-359 0,755 211 0,-678-187 0,234 33 0,-282-59 0,-53-8 0,-16-2 0,0-3 0,58 3 0,-57-6 0,0 1 0,60 15 0,-60-9 0,1-3 0,59 3 0,37 3 0,6 0 0,-99-10 0,-1 2 0,59 14 0,-60-10 0,1-1 0,65 2 0,-52-7 0,-2 3 0,111 27 0,-27-5 0,-89-18-1365,-12-1-5461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36:06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0 211 24575,'676'12'13,"-136"0"-152,934-9-446,-997-4 664,11-37 540,-268 14-606,600-17-13,6 40 0,24-1 0,-488-29 0,-146 8 0,-164 16 0,62-16 0,-3 0 0,-25 2-1365,-67 18-5461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36:08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2504 24575,'7'-1'0,"0"-1"0,0-1 0,0 1 0,0-1 0,-1-1 0,1 1 0,-1-1 0,0 0 0,0 0 0,0-1 0,-1 1 0,6-7 0,13-8 0,860-532 0,-198 223 0,23 46 0,-479 193 0,-115 48 0,131-29 0,124-7 0,203-56 0,-269 27 0,-50 17 0,48-12 0,223-71 0,-204 54 0,-211 74 0,19-4 0,263-63 0,-147 44-1365,-222 60-5461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36:0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4919 24575,'2'-3'0,"-1"0"0,1 0 0,-1 0 0,1 0 0,0 0 0,0 1 0,0-1 0,1 0 0,-1 1 0,0 0 0,1-1 0,5-2 0,4-6 0,238-221 0,483-343 0,-145 212 0,26 39 0,-122 68 0,-345 176 0,1198-617 0,-1186 623 0,859-438 0,-1008 507 0,845-513 0,-758 448 0,-3-6 0,96-97 0,143-191 0,-262 284 0,4 4 0,3 2 0,3 5 0,3 2 0,127-75 0,-147 105-1365,-47 31-5461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36:11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7846 24575,'1'-5'0,"0"1"0,1-1 0,-1 0 0,1 1 0,0-1 0,0 1 0,0 0 0,1 0 0,-1 0 0,1 0 0,7-7 0,-3 1 0,39-45 0,85-80 0,-45 51 0,801-757 0,-401 386 0,41-38 0,-496 465 0,743-656 0,-315 271 0,150-125 0,337-293 0,-444 381 0,-289 262 0,57-61 0,70-62 0,-39 42 0,325-256 0,-533 451 0,-4-5 0,134-150 0,-192 196 0,120-148 0,-96 111 0,120-119 0,19-6 0,-55 53 0,-116 122-1365,-3 4-5461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36:13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24575,'1288'0'0,"-927"27"0,12 1 0,-293-28 0,114 14 0,-133-8 0,63-3 0,-66-2 0,80 9 0,-24 2 0,221-6 0,-202-8 0,17-11 0,-8 0 0,-100 10 0,-1-1 0,1-2 0,-1-2 0,41-14 0,-59 17 0,1 1 0,-1 1 0,45 1 0,35-5 0,173-29 0,-196 28 0,155 7 0,-102 4 0,-107-3-1365,-3 0-5461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40:05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24575,'14'19'0,"1"-1"0,1 0 0,31 27 0,-10-11 0,747 691 0,69-74 0,-798-615 0,132 92 0,-154-102 0,-1 2 0,-2 1 0,39 46 0,67 84 0,-124-141-1365,-6-5-5461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40:06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1811 24575,'9'-2'0,"1"0"0,-1 0 0,0-1 0,0 0 0,0-1 0,0 1 0,-1-2 0,1 1 0,-1-1 0,0-1 0,-1 0 0,9-7 0,13-8 0,355-253 0,579-538 0,-730 563 0,12-11 0,-218 238-273,0 2 0,1 1 0,1 1 0,61-27 0,-66 33-6553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40:07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24575,'8'1'0,"-1"0"0,1 1 0,-1 0 0,1 0 0,-1 1 0,0 0 0,0 0 0,0 0 0,10 8 0,8 3 0,192 99 0,419 205 0,-470-242 0,174 84 0,-231-104 0,103 74 0,-152-85 0,66 65 0,2 1 0,-52-54-51,-23-18-606,73 71 0,-111-95-6169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40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24575,'17'563'0,"-9"-448"0,-4-38 0,19 99 0,-19-157-107,28 166-1151,-31-163-5568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40:08.6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1307 24575,'8'-2'0,"1"0"0,0 0 0,-1-1 0,1-1 0,-1 1 0,0-1 0,0 0 0,0-1 0,14-11 0,-3 3 0,348-245 0,-100 65 0,-83 51 0,-136 101 0,1 2 0,2 2 0,1 2 0,95-46 0,2 24 0,-90 37 0,-1-3 0,-1-2 0,-2-3 0,66-43 0,116-77 0,-170 108-1365,-51 30-5461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40:09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24575,'4'0'0,"0"1"0,1 0 0,-1 0 0,0 0 0,0 1 0,0-1 0,0 1 0,0 0 0,5 4 0,9 4 0,372 195 0,20 11 0,722 330 0,-680-284 0,-402-231 0,2 8 62,-38-28-538,1 0 1,30 17-1,-33-23-6350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40:10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1368 24575,'10'-2'0,"-1"0"0,0 0 0,-1-1 0,1 0 0,0-1 0,-1 0 0,0 0 0,0-1 0,12-9 0,-3 4 0,312-200 0,76-47 0,17 34 0,-349 191 0,-1-3 0,-1-3 0,-3-3 0,115-90 0,-84 41 0,-45 39 0,112-81 0,-154 125 23,1 0-1,1 1 0,-1 1 0,1 0 1,27-5-1,-23 6-397,-1-1 0,-1 0 1,18-8-1,-20 5-6451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40:11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24575,'0'-1'0,"0"0"0,1 1 0,-1-1 0,0 0 0,1 0 0,-1 0 0,1 1 0,-1-1 0,1 0 0,-1 1 0,1-1 0,0 1 0,-1-1 0,1 0 0,0 1 0,-1-1 0,1 1 0,0 0 0,0-1 0,0 1 0,-1 0 0,1-1 0,0 1 0,0 0 0,0 0 0,0 0 0,-1 0 0,1-1 0,0 1 0,0 1 0,0-1 0,0 0 0,0 0 0,0 0 0,-1 0 0,1 0 0,0 1 0,0-1 0,0 0 0,-1 1 0,2 0 0,38 13 0,8 11 0,-1 2 0,52 40 0,0 0 0,406 207 0,17-37 0,13 7 0,-243-79 0,29 15 0,80 17 0,46 21 0,-405-197-1365,-27-14-5461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40:12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1534 24575,'1'-2'0,"0"-1"0,0 1 0,1 0 0,-1-1 0,1 1 0,-1 0 0,1 0 0,0 0 0,0 0 0,0 0 0,0 0 0,4-2 0,1-2 0,90-76 0,3 3 0,141-83 0,236-91 0,-431 230 0,-2-2 0,-1-1 0,-1-3 0,-2-1 0,0-2 0,63-67 0,1-5 0,4 5 0,5 4 0,4 5 0,181-105 0,-190 129-1365,-92 58-5461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40:14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24575,'4'0'0,"0"1"0,0-1 0,-1 1 0,1-1 0,0 1 0,-1 0 0,1 0 0,-1 1 0,5 1 0,96 46 0,-2 4 0,151 104 0,-180-109 0,17 10 0,443 278 0,-464-294 0,-2 3 0,82 70 0,-25-14 0,267 162 0,-299-213 0,162 63 0,-121-58 0,-99-39-682,51 33-1,-68-38-6143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7:40:14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1658 24575,'135'-75'0,"216"-159"0,-234 151 0,-61 44 0,333-223 0,-276 193 0,194-85 0,-181 100 0,-4-5 0,140-91 0,284-229-318,-431 297-729,-91 65-5779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6:00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24575,'-12'206'0,"1"-16"0,12 597-1365,-1-768-5461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41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24575,'-1'14'0,"-1"0"0,0 0 0,-1 0 0,-7 20 0,-6 30 0,-4 158 0,0 5 0,7-94-42,9 210-1,5-186-1237,-1-133-5546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42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24575,'-18'512'0,"12"-26"-23,7-303-1319,-1-164-5484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43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24575,'0'1029'-1365,"0"-1010"-5461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44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24575,'17'677'0,"-11"-325"-523,-6-300-319,-1-24-5984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45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24575,'-2'31'0,"-7"45"0,-2 20 0,9 413 64,4-262-1493,-2-228-5397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46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24575,'0'27'0,"17"454"0,-14-458 0,22 330 0,-26-232-1365,1-103-5461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47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24575,'0'586'0,"12"-447"0,0-3 0,-13 52-1365,1-170-5461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48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24575,'-12'281'0,"1"14"0,11 221-1365,0-497-5461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30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 24575,'1'91'0,"-4"1"0,-26 156 0,-14 40 0,36-247-682,-3 70-1,10-91-6143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31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24575,'2'173'0,"-4"184"0,-9-253 0,-1 41 0,11-104 0,-9 45 0,-1 33 0,11-34-1365,0-46-5461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6:01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24575,'0'1272'-1365,"0"-1252"-5461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32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24575,'2'0'0,"1"1"0,-1-1 0,0 1 0,1-1 0,-1 1 0,0 0 0,0 0 0,0 0 0,1 0 0,-1 0 0,0 0 0,0 1 0,-1-1 0,1 1 0,0-1 0,0 1 0,-1 0 0,1-1 0,-1 1 0,0 0 0,1 0 0,-1 0 0,0 0 0,0 1 0,0-1 0,0 2 0,4 10 0,-1-1 0,0 1 0,2 18 0,-3-13 0,9 66 0,-3 0 0,-5 1 0,-7 107 0,0-42 0,3 258-1365,0-390-5461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33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24575,'0'1254'-1365,"0"-1228"-5461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34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24575,'0'916'0,"-2"-886"0,-8 49 0,-2 23 0,12-57-1365,0-33-5461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35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0 24575,'-26'563'0,"-15"99"0,41-424-1365,0-228-5461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36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24575,'0'1139'-1365,"0"-1119"-5461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37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24575,'-1'1'0,"0"-1"0,0 0 0,1 1 0,-1-1 0,0 1 0,0-1 0,1 1 0,-1-1 0,0 1 0,0 0 0,1-1 0,-1 1 0,1 0 0,-1-1 0,1 1 0,-1 0 0,1 0 0,-1 0 0,1 0 0,0-1 0,-1 1 0,1 0 0,0 0 0,0 0 0,-1 0 0,1 0 0,0 1 0,-4 34 0,3-25 0,-20 242 0,15 320 0,8-308 0,-2-100-1365,0-141-5461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38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24575,'0'1286'-1365,"0"-1263"-5461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39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24575,'-18'453'0,"11"60"15,9-300-1395,-2-191-5446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40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24575,'17'563'0,"-9"-448"0,-4-38 0,19 99 0,-19-157-107,28 166-1151,-31-163-5568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41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24575,'-1'14'0,"-1"0"0,0 0 0,-1 0 0,-7 20 0,-6 30 0,-4 158 0,0 5 0,7-94-42,9 210-1,5-186-1237,-1-133-5546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6:02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24575,'-1'0'0,"0"0"0,0 1 0,0 0 0,0-1 0,0 1 0,0-1 0,0 1 0,0 0 0,0 0 0,0 0 0,0 0 0,1-1 0,-1 1 0,0 0 0,1 0 0,-1 0 0,1 1 0,-1-1 0,1 0 0,-1 0 0,1 0 0,0 0 0,-1 0 0,1 0 0,0 1 0,0-1 0,0 2 0,-3 41 0,3-38 0,-4 631 0,7-324 0,-3-69-1365,0-225-5461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42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24575,'-18'512'0,"12"-26"-23,7-303-1319,-1-164-5484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43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24575,'0'1029'-1365,"0"-1010"-5461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44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24575,'17'677'0,"-11"-325"-523,-6-300-319,-1-24-5984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45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24575,'-2'31'0,"-7"45"0,-2 20 0,9 413 64,4-262-1493,-2-228-5397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46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24575,'0'27'0,"17"454"0,-14-458 0,22 330 0,-26-232-1365,1-103-5461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47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24575,'0'586'0,"12"-447"0,0-3 0,-13 52-1365,1-170-5461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48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24575,'-12'281'0,"1"14"0,11 221-1365,0-497-5461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8:23.6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2384 243 24575,'-1'2'0,"1"-1"0,-1 1 0,1-1 0,-1 1 0,1-1 0,-1 0 0,0 1 0,1-1 0,-1 0 0,0 1 0,0-1 0,0 0 0,0 0 0,0 0 0,0 0 0,-1 0 0,1 0 0,-2 1 0,-29 18 0,20-14 0,-158 90 0,139-81 0,-1-2 0,-1-1 0,-55 12 0,-51 3 0,-119 29 0,204-43 0,-2-1 0,1-4 0,-72 3 0,-170-15 0,244-1 0,0-3 0,-97-26 0,105 18 0,1-1 0,1-3 0,-76-47 0,-13-5 0,125 66 0,1 1 0,-1-1 0,1 0 0,0 0 0,0 0 0,0-1 0,1 0 0,0 0 0,1-1 0,0 1 0,0-1 0,-4-10 0,2 5 0,-1 1 0,0-1 0,-12-14 0,-93-104 0,111 131 0,1 0 0,0-1 0,-1 1 0,1-1 0,-1 1 0,1 0 0,0-1 0,-1 1 0,1-1 0,0 1 0,-1-1 0,1 0 0,0 1 0,0-1 0,0 1 0,-1-1 0,1 1 0,0-1 0,0 0 0,0 1 0,0-1 0,0 1 0,0-1 0,0 0 0,0 1 0,0-1 0,0 1 0,1-1 0,-1 0 0,0 1 0,0-1 0,1 1 0,-1-1 0,1 0 0,22-7 0,46 8 0,-57 1 0,171 1 0,-233-3 0,-1-2 0,-57-11 0,105 13 0,-1 1 0,0-1 0,0 1 0,1-1 0,-1 1 0,0 1 0,0-1 0,1 0 0,-1 1 0,0 0 0,1-1 0,-1 1 0,1 1 0,-1-1 0,1 1 0,-1-1 0,1 1 0,0 0 0,-4 3 0,2 1 0,0-1 0,0 1 0,1 0 0,0 0 0,0 0 0,0 1 0,1-1 0,0 1 0,-2 7 0,1-5 0,-7 22 0,-2-1 0,-19 32 0,19-32-1365,10-15-5461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30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 24575,'1'91'0,"-4"1"0,-26 156 0,-14 40 0,36-247-682,-3 70-1,10-91-6143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31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 24575,'2'173'0,"-4"184"0,-9-253 0,-1 41 0,11-104 0,-9 45 0,-1 33 0,11-34-1365,0-46-5461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26:03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24575,'-18'413'0,"9"-222"0,-4 47 0,7-10-127,7-160-1111,-1-49-5588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32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24575,'2'0'0,"1"1"0,-1-1 0,0 1 0,1-1 0,-1 1 0,0 0 0,0 0 0,0 0 0,1 0 0,-1 0 0,0 0 0,0 1 0,-1-1 0,1 1 0,0-1 0,0 1 0,-1 0 0,1-1 0,-1 1 0,0 0 0,1 0 0,-1 0 0,0 0 0,0 1 0,0-1 0,0 2 0,4 10 0,-1-1 0,0 1 0,2 18 0,-3-13 0,9 66 0,-3 0 0,-5 1 0,-7 107 0,0-42 0,3 258-1365,0-390-5461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33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24575,'0'1254'-1365,"0"-1228"-5461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34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24575,'0'916'0,"-2"-886"0,-8 49 0,-2 23 0,12-57-1365,0-33-5461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35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0 24575,'-26'563'0,"-15"99"0,41-424-1365,0-228-5461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36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24575,'0'1139'-1365,"0"-1119"-5461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37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24575,'-1'1'0,"0"-1"0,0 0 0,1 1 0,-1-1 0,0 1 0,0-1 0,1 1 0,-1-1 0,0 1 0,0 0 0,1-1 0,-1 1 0,1 0 0,-1-1 0,1 1 0,-1 0 0,1 0 0,-1 0 0,1 0 0,0-1 0,-1 1 0,1 0 0,0 0 0,0 0 0,-1 0 0,1 0 0,0 1 0,-4 34 0,3-25 0,-20 242 0,15 320 0,8-308 0,-2-100-1365,0-141-5461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38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24575,'0'1286'-1365,"0"-1263"-5461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39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24575,'-18'453'0,"11"60"15,9-300-1395,-2-191-5446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40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24575,'17'563'0,"-9"-448"0,-4-38 0,19 99 0,-19-157-107,28 166-1151,-31-163-5568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8T06:35:41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24575,'-1'14'0,"-1"0"0,0 0 0,-1 0 0,-7 20 0,-6 30 0,-4 158 0,0 5 0,7-94-42,9 210-1,5-186-1237,-1-133-5546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1140" y="938529"/>
            <a:ext cx="3900804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12192000" y="0"/>
                </a:moveTo>
                <a:lnTo>
                  <a:pt x="0" y="0"/>
                </a:lnTo>
                <a:lnTo>
                  <a:pt x="0" y="385063"/>
                </a:lnTo>
                <a:lnTo>
                  <a:pt x="12192000" y="3850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127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0006" y="1212850"/>
            <a:ext cx="10189210" cy="174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11000" y="6540818"/>
            <a:ext cx="343027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fc-editor.org/rfc/rfc791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28.png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28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1.png"/><Relationship Id="rId21" Type="http://schemas.openxmlformats.org/officeDocument/2006/relationships/image" Target="../media/image2010.png"/><Relationship Id="rId7" Type="http://schemas.openxmlformats.org/officeDocument/2006/relationships/image" Target="../media/image1310.png"/><Relationship Id="rId12" Type="http://schemas.openxmlformats.org/officeDocument/2006/relationships/customXml" Target="../ink/ink6.xml"/><Relationship Id="rId17" Type="http://schemas.openxmlformats.org/officeDocument/2006/relationships/image" Target="../media/image1810.png"/><Relationship Id="rId25" Type="http://schemas.openxmlformats.org/officeDocument/2006/relationships/image" Target="../media/image2210.png"/><Relationship Id="rId33" Type="http://schemas.openxmlformats.org/officeDocument/2006/relationships/image" Target="../media/image261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2410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.xml"/><Relationship Id="rId11" Type="http://schemas.openxmlformats.org/officeDocument/2006/relationships/image" Target="../media/image1510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1210.png"/><Relationship Id="rId15" Type="http://schemas.openxmlformats.org/officeDocument/2006/relationships/image" Target="../media/image1710.png"/><Relationship Id="rId23" Type="http://schemas.openxmlformats.org/officeDocument/2006/relationships/image" Target="../media/image2110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910.png"/><Relationship Id="rId31" Type="http://schemas.openxmlformats.org/officeDocument/2006/relationships/image" Target="../media/image2510.png"/><Relationship Id="rId4" Type="http://schemas.openxmlformats.org/officeDocument/2006/relationships/customXml" Target="../ink/ink2.xml"/><Relationship Id="rId9" Type="http://schemas.openxmlformats.org/officeDocument/2006/relationships/image" Target="../media/image141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310.png"/><Relationship Id="rId30" Type="http://schemas.openxmlformats.org/officeDocument/2006/relationships/customXml" Target="../ink/ink15.xml"/><Relationship Id="rId8" Type="http://schemas.openxmlformats.org/officeDocument/2006/relationships/customXml" Target="../ink/ink4.xml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customXml" Target="../ink/ink25.xml"/><Relationship Id="rId26" Type="http://schemas.openxmlformats.org/officeDocument/2006/relationships/customXml" Target="../ink/ink29.xml"/><Relationship Id="rId3" Type="http://schemas.openxmlformats.org/officeDocument/2006/relationships/image" Target="../media/image2710.png"/><Relationship Id="rId21" Type="http://schemas.openxmlformats.org/officeDocument/2006/relationships/image" Target="../media/image350.png"/><Relationship Id="rId7" Type="http://schemas.openxmlformats.org/officeDocument/2006/relationships/image" Target="../media/image2910.png"/><Relationship Id="rId12" Type="http://schemas.openxmlformats.org/officeDocument/2006/relationships/customXml" Target="../ink/ink22.xml"/><Relationship Id="rId17" Type="http://schemas.openxmlformats.org/officeDocument/2006/relationships/image" Target="../media/image330.png"/><Relationship Id="rId25" Type="http://schemas.openxmlformats.org/officeDocument/2006/relationships/image" Target="../media/image370.png"/><Relationship Id="rId33" Type="http://schemas.openxmlformats.org/officeDocument/2006/relationships/image" Target="../media/image400.png"/><Relationship Id="rId2" Type="http://schemas.openxmlformats.org/officeDocument/2006/relationships/customXml" Target="../ink/ink17.xml"/><Relationship Id="rId16" Type="http://schemas.openxmlformats.org/officeDocument/2006/relationships/customXml" Target="../ink/ink24.xml"/><Relationship Id="rId20" Type="http://schemas.openxmlformats.org/officeDocument/2006/relationships/customXml" Target="../ink/ink26.xml"/><Relationship Id="rId29" Type="http://schemas.openxmlformats.org/officeDocument/2006/relationships/image" Target="../media/image390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9.xml"/><Relationship Id="rId11" Type="http://schemas.openxmlformats.org/officeDocument/2006/relationships/image" Target="../media/image3110.png"/><Relationship Id="rId24" Type="http://schemas.openxmlformats.org/officeDocument/2006/relationships/customXml" Target="../ink/ink28.xml"/><Relationship Id="rId32" Type="http://schemas.openxmlformats.org/officeDocument/2006/relationships/customXml" Target="../ink/ink32.xml"/><Relationship Id="rId5" Type="http://schemas.openxmlformats.org/officeDocument/2006/relationships/image" Target="../media/image2810.png"/><Relationship Id="rId15" Type="http://schemas.openxmlformats.org/officeDocument/2006/relationships/image" Target="../media/image1710.png"/><Relationship Id="rId23" Type="http://schemas.openxmlformats.org/officeDocument/2006/relationships/image" Target="../media/image360.png"/><Relationship Id="rId28" Type="http://schemas.openxmlformats.org/officeDocument/2006/relationships/customXml" Target="../ink/ink30.xml"/><Relationship Id="rId10" Type="http://schemas.openxmlformats.org/officeDocument/2006/relationships/customXml" Target="../ink/ink21.xml"/><Relationship Id="rId19" Type="http://schemas.openxmlformats.org/officeDocument/2006/relationships/image" Target="../media/image340.png"/><Relationship Id="rId31" Type="http://schemas.openxmlformats.org/officeDocument/2006/relationships/image" Target="../media/image2510.png"/><Relationship Id="rId4" Type="http://schemas.openxmlformats.org/officeDocument/2006/relationships/customXml" Target="../ink/ink18.xml"/><Relationship Id="rId9" Type="http://schemas.openxmlformats.org/officeDocument/2006/relationships/image" Target="../media/image3010.png"/><Relationship Id="rId14" Type="http://schemas.openxmlformats.org/officeDocument/2006/relationships/customXml" Target="../ink/ink23.xml"/><Relationship Id="rId22" Type="http://schemas.openxmlformats.org/officeDocument/2006/relationships/customXml" Target="../ink/ink27.xml"/><Relationship Id="rId27" Type="http://schemas.openxmlformats.org/officeDocument/2006/relationships/image" Target="../media/image38.png"/><Relationship Id="rId30" Type="http://schemas.openxmlformats.org/officeDocument/2006/relationships/customXml" Target="../ink/ink31.xml"/><Relationship Id="rId8" Type="http://schemas.openxmlformats.org/officeDocument/2006/relationships/customXml" Target="../ink/ink20.xml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customXml" Target="../ink/ink41.xml"/><Relationship Id="rId26" Type="http://schemas.openxmlformats.org/officeDocument/2006/relationships/customXml" Target="../ink/ink45.xml"/><Relationship Id="rId3" Type="http://schemas.openxmlformats.org/officeDocument/2006/relationships/image" Target="../media/image2710.png"/><Relationship Id="rId21" Type="http://schemas.openxmlformats.org/officeDocument/2006/relationships/image" Target="../media/image350.png"/><Relationship Id="rId7" Type="http://schemas.openxmlformats.org/officeDocument/2006/relationships/image" Target="../media/image2910.png"/><Relationship Id="rId12" Type="http://schemas.openxmlformats.org/officeDocument/2006/relationships/customXml" Target="../ink/ink38.xml"/><Relationship Id="rId17" Type="http://schemas.openxmlformats.org/officeDocument/2006/relationships/image" Target="../media/image330.png"/><Relationship Id="rId25" Type="http://schemas.openxmlformats.org/officeDocument/2006/relationships/image" Target="../media/image370.png"/><Relationship Id="rId33" Type="http://schemas.openxmlformats.org/officeDocument/2006/relationships/image" Target="../media/image400.png"/><Relationship Id="rId2" Type="http://schemas.openxmlformats.org/officeDocument/2006/relationships/customXml" Target="../ink/ink33.xml"/><Relationship Id="rId16" Type="http://schemas.openxmlformats.org/officeDocument/2006/relationships/customXml" Target="../ink/ink40.xml"/><Relationship Id="rId20" Type="http://schemas.openxmlformats.org/officeDocument/2006/relationships/customXml" Target="../ink/ink42.xml"/><Relationship Id="rId29" Type="http://schemas.openxmlformats.org/officeDocument/2006/relationships/image" Target="../media/image390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5.xml"/><Relationship Id="rId11" Type="http://schemas.openxmlformats.org/officeDocument/2006/relationships/image" Target="../media/image3110.png"/><Relationship Id="rId24" Type="http://schemas.openxmlformats.org/officeDocument/2006/relationships/customXml" Target="../ink/ink44.xml"/><Relationship Id="rId32" Type="http://schemas.openxmlformats.org/officeDocument/2006/relationships/customXml" Target="../ink/ink48.xml"/><Relationship Id="rId5" Type="http://schemas.openxmlformats.org/officeDocument/2006/relationships/image" Target="../media/image2810.png"/><Relationship Id="rId15" Type="http://schemas.openxmlformats.org/officeDocument/2006/relationships/image" Target="../media/image1710.png"/><Relationship Id="rId23" Type="http://schemas.openxmlformats.org/officeDocument/2006/relationships/image" Target="../media/image360.png"/><Relationship Id="rId28" Type="http://schemas.openxmlformats.org/officeDocument/2006/relationships/customXml" Target="../ink/ink46.xml"/><Relationship Id="rId10" Type="http://schemas.openxmlformats.org/officeDocument/2006/relationships/customXml" Target="../ink/ink37.xml"/><Relationship Id="rId19" Type="http://schemas.openxmlformats.org/officeDocument/2006/relationships/image" Target="../media/image340.png"/><Relationship Id="rId31" Type="http://schemas.openxmlformats.org/officeDocument/2006/relationships/image" Target="../media/image2510.png"/><Relationship Id="rId4" Type="http://schemas.openxmlformats.org/officeDocument/2006/relationships/customXml" Target="../ink/ink34.xml"/><Relationship Id="rId9" Type="http://schemas.openxmlformats.org/officeDocument/2006/relationships/image" Target="../media/image3010.png"/><Relationship Id="rId14" Type="http://schemas.openxmlformats.org/officeDocument/2006/relationships/customXml" Target="../ink/ink39.xml"/><Relationship Id="rId22" Type="http://schemas.openxmlformats.org/officeDocument/2006/relationships/customXml" Target="../ink/ink43.xml"/><Relationship Id="rId27" Type="http://schemas.openxmlformats.org/officeDocument/2006/relationships/image" Target="../media/image38.png"/><Relationship Id="rId30" Type="http://schemas.openxmlformats.org/officeDocument/2006/relationships/customXml" Target="../ink/ink47.xml"/><Relationship Id="rId8" Type="http://schemas.openxmlformats.org/officeDocument/2006/relationships/customXml" Target="../ink/ink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customXml" Target="../ink/ink57.xml"/><Relationship Id="rId26" Type="http://schemas.openxmlformats.org/officeDocument/2006/relationships/customXml" Target="../ink/ink61.xml"/><Relationship Id="rId39" Type="http://schemas.openxmlformats.org/officeDocument/2006/relationships/image" Target="../media/image59.png"/><Relationship Id="rId21" Type="http://schemas.openxmlformats.org/officeDocument/2006/relationships/image" Target="../media/image50.png"/><Relationship Id="rId34" Type="http://schemas.openxmlformats.org/officeDocument/2006/relationships/customXml" Target="../ink/ink65.xml"/><Relationship Id="rId7" Type="http://schemas.openxmlformats.org/officeDocument/2006/relationships/image" Target="../media/image43.png"/><Relationship Id="rId12" Type="http://schemas.openxmlformats.org/officeDocument/2006/relationships/customXml" Target="../ink/ink54.xml"/><Relationship Id="rId17" Type="http://schemas.openxmlformats.org/officeDocument/2006/relationships/image" Target="../media/image48.png"/><Relationship Id="rId25" Type="http://schemas.openxmlformats.org/officeDocument/2006/relationships/image" Target="../media/image52.png"/><Relationship Id="rId33" Type="http://schemas.openxmlformats.org/officeDocument/2006/relationships/image" Target="../media/image56.png"/><Relationship Id="rId38" Type="http://schemas.openxmlformats.org/officeDocument/2006/relationships/customXml" Target="../ink/ink67.xml"/><Relationship Id="rId2" Type="http://schemas.openxmlformats.org/officeDocument/2006/relationships/customXml" Target="../ink/ink49.xml"/><Relationship Id="rId16" Type="http://schemas.openxmlformats.org/officeDocument/2006/relationships/customXml" Target="../ink/ink56.xml"/><Relationship Id="rId20" Type="http://schemas.openxmlformats.org/officeDocument/2006/relationships/customXml" Target="../ink/ink58.xml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51.xml"/><Relationship Id="rId11" Type="http://schemas.openxmlformats.org/officeDocument/2006/relationships/image" Target="../media/image45.png"/><Relationship Id="rId24" Type="http://schemas.openxmlformats.org/officeDocument/2006/relationships/customXml" Target="../ink/ink60.xml"/><Relationship Id="rId32" Type="http://schemas.openxmlformats.org/officeDocument/2006/relationships/customXml" Target="../ink/ink64.xml"/><Relationship Id="rId37" Type="http://schemas.openxmlformats.org/officeDocument/2006/relationships/image" Target="../media/image58.png"/><Relationship Id="rId5" Type="http://schemas.openxmlformats.org/officeDocument/2006/relationships/image" Target="../media/image42.png"/><Relationship Id="rId15" Type="http://schemas.openxmlformats.org/officeDocument/2006/relationships/image" Target="../media/image47.png"/><Relationship Id="rId23" Type="http://schemas.openxmlformats.org/officeDocument/2006/relationships/image" Target="../media/image51.png"/><Relationship Id="rId28" Type="http://schemas.openxmlformats.org/officeDocument/2006/relationships/customXml" Target="../ink/ink62.xml"/><Relationship Id="rId36" Type="http://schemas.openxmlformats.org/officeDocument/2006/relationships/customXml" Target="../ink/ink66.xml"/><Relationship Id="rId10" Type="http://schemas.openxmlformats.org/officeDocument/2006/relationships/customXml" Target="../ink/ink53.xml"/><Relationship Id="rId19" Type="http://schemas.openxmlformats.org/officeDocument/2006/relationships/image" Target="../media/image49.png"/><Relationship Id="rId31" Type="http://schemas.openxmlformats.org/officeDocument/2006/relationships/image" Target="../media/image55.png"/><Relationship Id="rId4" Type="http://schemas.openxmlformats.org/officeDocument/2006/relationships/customXml" Target="../ink/ink50.xml"/><Relationship Id="rId9" Type="http://schemas.openxmlformats.org/officeDocument/2006/relationships/image" Target="../media/image44.png"/><Relationship Id="rId14" Type="http://schemas.openxmlformats.org/officeDocument/2006/relationships/customXml" Target="../ink/ink55.xml"/><Relationship Id="rId22" Type="http://schemas.openxmlformats.org/officeDocument/2006/relationships/customXml" Target="../ink/ink59.xml"/><Relationship Id="rId27" Type="http://schemas.openxmlformats.org/officeDocument/2006/relationships/image" Target="../media/image53.png"/><Relationship Id="rId30" Type="http://schemas.openxmlformats.org/officeDocument/2006/relationships/customXml" Target="../ink/ink63.xml"/><Relationship Id="rId35" Type="http://schemas.openxmlformats.org/officeDocument/2006/relationships/image" Target="../media/image57.png"/><Relationship Id="rId8" Type="http://schemas.openxmlformats.org/officeDocument/2006/relationships/customXml" Target="../ink/ink52.xml"/><Relationship Id="rId3" Type="http://schemas.openxmlformats.org/officeDocument/2006/relationships/image" Target="../media/image4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png"/><Relationship Id="rId18" Type="http://schemas.openxmlformats.org/officeDocument/2006/relationships/customXml" Target="../ink/ink76.xml"/><Relationship Id="rId26" Type="http://schemas.openxmlformats.org/officeDocument/2006/relationships/customXml" Target="../ink/ink80.xml"/><Relationship Id="rId39" Type="http://schemas.openxmlformats.org/officeDocument/2006/relationships/image" Target="../media/image76.png"/><Relationship Id="rId21" Type="http://schemas.openxmlformats.org/officeDocument/2006/relationships/image" Target="../media/image68.png"/><Relationship Id="rId34" Type="http://schemas.openxmlformats.org/officeDocument/2006/relationships/customXml" Target="../ink/ink84.xml"/><Relationship Id="rId7" Type="http://schemas.openxmlformats.org/officeDocument/2006/relationships/image" Target="../media/image62.png"/><Relationship Id="rId2" Type="http://schemas.openxmlformats.org/officeDocument/2006/relationships/customXml" Target="../ink/ink68.xml"/><Relationship Id="rId16" Type="http://schemas.openxmlformats.org/officeDocument/2006/relationships/customXml" Target="../ink/ink75.xml"/><Relationship Id="rId20" Type="http://schemas.openxmlformats.org/officeDocument/2006/relationships/customXml" Target="../ink/ink77.xml"/><Relationship Id="rId29" Type="http://schemas.openxmlformats.org/officeDocument/2006/relationships/image" Target="../media/image54.png"/><Relationship Id="rId41" Type="http://schemas.openxmlformats.org/officeDocument/2006/relationships/image" Target="../media/image77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70.xml"/><Relationship Id="rId11" Type="http://schemas.openxmlformats.org/officeDocument/2006/relationships/image" Target="../media/image63.png"/><Relationship Id="rId24" Type="http://schemas.openxmlformats.org/officeDocument/2006/relationships/customXml" Target="../ink/ink79.xml"/><Relationship Id="rId32" Type="http://schemas.openxmlformats.org/officeDocument/2006/relationships/customXml" Target="../ink/ink83.xml"/><Relationship Id="rId37" Type="http://schemas.openxmlformats.org/officeDocument/2006/relationships/image" Target="../media/image75.png"/><Relationship Id="rId40" Type="http://schemas.openxmlformats.org/officeDocument/2006/relationships/customXml" Target="../ink/ink87.xml"/><Relationship Id="rId5" Type="http://schemas.openxmlformats.org/officeDocument/2006/relationships/image" Target="../media/image61.png"/><Relationship Id="rId15" Type="http://schemas.openxmlformats.org/officeDocument/2006/relationships/image" Target="../media/image65.png"/><Relationship Id="rId23" Type="http://schemas.openxmlformats.org/officeDocument/2006/relationships/image" Target="../media/image69.png"/><Relationship Id="rId28" Type="http://schemas.openxmlformats.org/officeDocument/2006/relationships/customXml" Target="../ink/ink81.xml"/><Relationship Id="rId36" Type="http://schemas.openxmlformats.org/officeDocument/2006/relationships/customXml" Target="../ink/ink85.xml"/><Relationship Id="rId10" Type="http://schemas.openxmlformats.org/officeDocument/2006/relationships/customXml" Target="../ink/ink72.xml"/><Relationship Id="rId19" Type="http://schemas.openxmlformats.org/officeDocument/2006/relationships/image" Target="../media/image67.png"/><Relationship Id="rId31" Type="http://schemas.openxmlformats.org/officeDocument/2006/relationships/image" Target="../media/image72.png"/><Relationship Id="rId4" Type="http://schemas.openxmlformats.org/officeDocument/2006/relationships/customXml" Target="../ink/ink69.xml"/><Relationship Id="rId9" Type="http://schemas.openxmlformats.org/officeDocument/2006/relationships/image" Target="../media/image44.png"/><Relationship Id="rId14" Type="http://schemas.openxmlformats.org/officeDocument/2006/relationships/customXml" Target="../ink/ink74.xml"/><Relationship Id="rId22" Type="http://schemas.openxmlformats.org/officeDocument/2006/relationships/customXml" Target="../ink/ink78.xml"/><Relationship Id="rId27" Type="http://schemas.openxmlformats.org/officeDocument/2006/relationships/image" Target="../media/image71.png"/><Relationship Id="rId30" Type="http://schemas.openxmlformats.org/officeDocument/2006/relationships/customXml" Target="../ink/ink82.xml"/><Relationship Id="rId35" Type="http://schemas.openxmlformats.org/officeDocument/2006/relationships/image" Target="../media/image74.png"/><Relationship Id="rId8" Type="http://schemas.openxmlformats.org/officeDocument/2006/relationships/customXml" Target="../ink/ink71.xml"/><Relationship Id="rId3" Type="http://schemas.openxmlformats.org/officeDocument/2006/relationships/image" Target="../media/image60.png"/><Relationship Id="rId12" Type="http://schemas.openxmlformats.org/officeDocument/2006/relationships/customXml" Target="../ink/ink73.xml"/><Relationship Id="rId17" Type="http://schemas.openxmlformats.org/officeDocument/2006/relationships/image" Target="../media/image66.png"/><Relationship Id="rId25" Type="http://schemas.openxmlformats.org/officeDocument/2006/relationships/image" Target="../media/image70.png"/><Relationship Id="rId33" Type="http://schemas.openxmlformats.org/officeDocument/2006/relationships/image" Target="../media/image73.png"/><Relationship Id="rId38" Type="http://schemas.openxmlformats.org/officeDocument/2006/relationships/customXml" Target="../ink/ink86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png"/><Relationship Id="rId18" Type="http://schemas.openxmlformats.org/officeDocument/2006/relationships/customXml" Target="../ink/ink96.xml"/><Relationship Id="rId26" Type="http://schemas.openxmlformats.org/officeDocument/2006/relationships/customXml" Target="../ink/ink100.xml"/><Relationship Id="rId39" Type="http://schemas.openxmlformats.org/officeDocument/2006/relationships/image" Target="../media/image76.png"/><Relationship Id="rId21" Type="http://schemas.openxmlformats.org/officeDocument/2006/relationships/image" Target="../media/image68.png"/><Relationship Id="rId34" Type="http://schemas.openxmlformats.org/officeDocument/2006/relationships/customXml" Target="../ink/ink104.xml"/><Relationship Id="rId42" Type="http://schemas.openxmlformats.org/officeDocument/2006/relationships/image" Target="../media/image79.png"/><Relationship Id="rId7" Type="http://schemas.openxmlformats.org/officeDocument/2006/relationships/image" Target="../media/image62.png"/><Relationship Id="rId2" Type="http://schemas.openxmlformats.org/officeDocument/2006/relationships/customXml" Target="../ink/ink88.xml"/><Relationship Id="rId16" Type="http://schemas.openxmlformats.org/officeDocument/2006/relationships/customXml" Target="../ink/ink95.xml"/><Relationship Id="rId20" Type="http://schemas.openxmlformats.org/officeDocument/2006/relationships/customXml" Target="../ink/ink97.xml"/><Relationship Id="rId29" Type="http://schemas.openxmlformats.org/officeDocument/2006/relationships/image" Target="../media/image54.png"/><Relationship Id="rId41" Type="http://schemas.openxmlformats.org/officeDocument/2006/relationships/image" Target="../media/image78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90.xml"/><Relationship Id="rId11" Type="http://schemas.openxmlformats.org/officeDocument/2006/relationships/image" Target="../media/image63.png"/><Relationship Id="rId24" Type="http://schemas.openxmlformats.org/officeDocument/2006/relationships/customXml" Target="../ink/ink99.xml"/><Relationship Id="rId32" Type="http://schemas.openxmlformats.org/officeDocument/2006/relationships/customXml" Target="../ink/ink103.xml"/><Relationship Id="rId37" Type="http://schemas.openxmlformats.org/officeDocument/2006/relationships/image" Target="../media/image75.png"/><Relationship Id="rId40" Type="http://schemas.openxmlformats.org/officeDocument/2006/relationships/customXml" Target="../ink/ink107.xml"/><Relationship Id="rId5" Type="http://schemas.openxmlformats.org/officeDocument/2006/relationships/image" Target="../media/image61.png"/><Relationship Id="rId15" Type="http://schemas.openxmlformats.org/officeDocument/2006/relationships/image" Target="../media/image65.png"/><Relationship Id="rId23" Type="http://schemas.openxmlformats.org/officeDocument/2006/relationships/image" Target="../media/image69.png"/><Relationship Id="rId28" Type="http://schemas.openxmlformats.org/officeDocument/2006/relationships/customXml" Target="../ink/ink101.xml"/><Relationship Id="rId36" Type="http://schemas.openxmlformats.org/officeDocument/2006/relationships/customXml" Target="../ink/ink105.xml"/><Relationship Id="rId10" Type="http://schemas.openxmlformats.org/officeDocument/2006/relationships/customXml" Target="../ink/ink92.xml"/><Relationship Id="rId19" Type="http://schemas.openxmlformats.org/officeDocument/2006/relationships/image" Target="../media/image67.png"/><Relationship Id="rId31" Type="http://schemas.openxmlformats.org/officeDocument/2006/relationships/image" Target="../media/image72.png"/><Relationship Id="rId4" Type="http://schemas.openxmlformats.org/officeDocument/2006/relationships/customXml" Target="../ink/ink89.xml"/><Relationship Id="rId9" Type="http://schemas.openxmlformats.org/officeDocument/2006/relationships/image" Target="../media/image44.png"/><Relationship Id="rId14" Type="http://schemas.openxmlformats.org/officeDocument/2006/relationships/customXml" Target="../ink/ink94.xml"/><Relationship Id="rId22" Type="http://schemas.openxmlformats.org/officeDocument/2006/relationships/customXml" Target="../ink/ink98.xml"/><Relationship Id="rId27" Type="http://schemas.openxmlformats.org/officeDocument/2006/relationships/image" Target="../media/image71.png"/><Relationship Id="rId30" Type="http://schemas.openxmlformats.org/officeDocument/2006/relationships/customXml" Target="../ink/ink102.xml"/><Relationship Id="rId35" Type="http://schemas.openxmlformats.org/officeDocument/2006/relationships/image" Target="../media/image74.png"/><Relationship Id="rId8" Type="http://schemas.openxmlformats.org/officeDocument/2006/relationships/customXml" Target="../ink/ink91.xml"/><Relationship Id="rId3" Type="http://schemas.openxmlformats.org/officeDocument/2006/relationships/image" Target="../media/image60.png"/><Relationship Id="rId12" Type="http://schemas.openxmlformats.org/officeDocument/2006/relationships/customXml" Target="../ink/ink93.xml"/><Relationship Id="rId17" Type="http://schemas.openxmlformats.org/officeDocument/2006/relationships/image" Target="../media/image66.png"/><Relationship Id="rId25" Type="http://schemas.openxmlformats.org/officeDocument/2006/relationships/image" Target="../media/image70.png"/><Relationship Id="rId33" Type="http://schemas.openxmlformats.org/officeDocument/2006/relationships/image" Target="../media/image73.png"/><Relationship Id="rId38" Type="http://schemas.openxmlformats.org/officeDocument/2006/relationships/customXml" Target="../ink/ink10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10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1.png"/><Relationship Id="rId4" Type="http://schemas.openxmlformats.org/officeDocument/2006/relationships/customXml" Target="../ink/ink10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customXml" Target="../ink/ink1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3.png"/><Relationship Id="rId4" Type="http://schemas.openxmlformats.org/officeDocument/2006/relationships/customXml" Target="../ink/ink111.xml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6.xml"/><Relationship Id="rId18" Type="http://schemas.openxmlformats.org/officeDocument/2006/relationships/image" Target="../media/image93.png"/><Relationship Id="rId26" Type="http://schemas.openxmlformats.org/officeDocument/2006/relationships/image" Target="../media/image97.png"/><Relationship Id="rId39" Type="http://schemas.openxmlformats.org/officeDocument/2006/relationships/customXml" Target="../ink/ink129.xml"/><Relationship Id="rId21" Type="http://schemas.openxmlformats.org/officeDocument/2006/relationships/customXml" Target="../ink/ink120.xml"/><Relationship Id="rId34" Type="http://schemas.openxmlformats.org/officeDocument/2006/relationships/image" Target="../media/image101.png"/><Relationship Id="rId42" Type="http://schemas.openxmlformats.org/officeDocument/2006/relationships/image" Target="../media/image105.png"/><Relationship Id="rId47" Type="http://schemas.openxmlformats.org/officeDocument/2006/relationships/customXml" Target="../ink/ink133.xml"/><Relationship Id="rId50" Type="http://schemas.openxmlformats.org/officeDocument/2006/relationships/image" Target="../media/image109.png"/><Relationship Id="rId55" Type="http://schemas.openxmlformats.org/officeDocument/2006/relationships/customXml" Target="../ink/ink137.xml"/><Relationship Id="rId7" Type="http://schemas.openxmlformats.org/officeDocument/2006/relationships/customXml" Target="../ink/ink113.xml"/><Relationship Id="rId2" Type="http://schemas.openxmlformats.org/officeDocument/2006/relationships/image" Target="../media/image80.jpeg"/><Relationship Id="rId16" Type="http://schemas.openxmlformats.org/officeDocument/2006/relationships/image" Target="../media/image92.png"/><Relationship Id="rId29" Type="http://schemas.openxmlformats.org/officeDocument/2006/relationships/customXml" Target="../ink/ink124.xml"/><Relationship Id="rId11" Type="http://schemas.openxmlformats.org/officeDocument/2006/relationships/customXml" Target="../ink/ink115.xml"/><Relationship Id="rId24" Type="http://schemas.openxmlformats.org/officeDocument/2006/relationships/image" Target="../media/image96.png"/><Relationship Id="rId32" Type="http://schemas.openxmlformats.org/officeDocument/2006/relationships/image" Target="../media/image100.png"/><Relationship Id="rId37" Type="http://schemas.openxmlformats.org/officeDocument/2006/relationships/customXml" Target="../ink/ink128.xml"/><Relationship Id="rId40" Type="http://schemas.openxmlformats.org/officeDocument/2006/relationships/image" Target="../media/image104.png"/><Relationship Id="rId45" Type="http://schemas.openxmlformats.org/officeDocument/2006/relationships/customXml" Target="../ink/ink132.xml"/><Relationship Id="rId53" Type="http://schemas.openxmlformats.org/officeDocument/2006/relationships/customXml" Target="../ink/ink136.xml"/><Relationship Id="rId58" Type="http://schemas.openxmlformats.org/officeDocument/2006/relationships/image" Target="../media/image113.png"/><Relationship Id="rId5" Type="http://schemas.openxmlformats.org/officeDocument/2006/relationships/customXml" Target="../ink/ink112.xml"/><Relationship Id="rId19" Type="http://schemas.openxmlformats.org/officeDocument/2006/relationships/customXml" Target="../ink/ink119.xml"/><Relationship Id="rId4" Type="http://schemas.openxmlformats.org/officeDocument/2006/relationships/image" Target="../media/image85.svg"/><Relationship Id="rId9" Type="http://schemas.openxmlformats.org/officeDocument/2006/relationships/customXml" Target="../ink/ink114.xml"/><Relationship Id="rId14" Type="http://schemas.openxmlformats.org/officeDocument/2006/relationships/image" Target="../media/image91.png"/><Relationship Id="rId22" Type="http://schemas.openxmlformats.org/officeDocument/2006/relationships/image" Target="../media/image95.png"/><Relationship Id="rId27" Type="http://schemas.openxmlformats.org/officeDocument/2006/relationships/customXml" Target="../ink/ink123.xml"/><Relationship Id="rId30" Type="http://schemas.openxmlformats.org/officeDocument/2006/relationships/image" Target="../media/image99.png"/><Relationship Id="rId35" Type="http://schemas.openxmlformats.org/officeDocument/2006/relationships/customXml" Target="../ink/ink127.xml"/><Relationship Id="rId43" Type="http://schemas.openxmlformats.org/officeDocument/2006/relationships/customXml" Target="../ink/ink131.xml"/><Relationship Id="rId48" Type="http://schemas.openxmlformats.org/officeDocument/2006/relationships/image" Target="../media/image108.png"/><Relationship Id="rId56" Type="http://schemas.openxmlformats.org/officeDocument/2006/relationships/image" Target="../media/image112.png"/><Relationship Id="rId8" Type="http://schemas.openxmlformats.org/officeDocument/2006/relationships/image" Target="../media/image88.png"/><Relationship Id="rId51" Type="http://schemas.openxmlformats.org/officeDocument/2006/relationships/customXml" Target="../ink/ink135.xml"/><Relationship Id="rId3" Type="http://schemas.openxmlformats.org/officeDocument/2006/relationships/image" Target="../media/image84.png"/><Relationship Id="rId12" Type="http://schemas.openxmlformats.org/officeDocument/2006/relationships/image" Target="../media/image90.png"/><Relationship Id="rId17" Type="http://schemas.openxmlformats.org/officeDocument/2006/relationships/customXml" Target="../ink/ink118.xml"/><Relationship Id="rId25" Type="http://schemas.openxmlformats.org/officeDocument/2006/relationships/customXml" Target="../ink/ink122.xml"/><Relationship Id="rId33" Type="http://schemas.openxmlformats.org/officeDocument/2006/relationships/customXml" Target="../ink/ink126.xml"/><Relationship Id="rId38" Type="http://schemas.openxmlformats.org/officeDocument/2006/relationships/image" Target="../media/image103.png"/><Relationship Id="rId46" Type="http://schemas.openxmlformats.org/officeDocument/2006/relationships/image" Target="../media/image107.png"/><Relationship Id="rId20" Type="http://schemas.openxmlformats.org/officeDocument/2006/relationships/image" Target="../media/image94.png"/><Relationship Id="rId41" Type="http://schemas.openxmlformats.org/officeDocument/2006/relationships/customXml" Target="../ink/ink130.xml"/><Relationship Id="rId54" Type="http://schemas.openxmlformats.org/officeDocument/2006/relationships/image" Target="../media/image1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7.png"/><Relationship Id="rId15" Type="http://schemas.openxmlformats.org/officeDocument/2006/relationships/customXml" Target="../ink/ink117.xml"/><Relationship Id="rId23" Type="http://schemas.openxmlformats.org/officeDocument/2006/relationships/customXml" Target="../ink/ink121.xml"/><Relationship Id="rId28" Type="http://schemas.openxmlformats.org/officeDocument/2006/relationships/image" Target="../media/image98.png"/><Relationship Id="rId36" Type="http://schemas.openxmlformats.org/officeDocument/2006/relationships/image" Target="../media/image102.png"/><Relationship Id="rId49" Type="http://schemas.openxmlformats.org/officeDocument/2006/relationships/customXml" Target="../ink/ink134.xml"/><Relationship Id="rId57" Type="http://schemas.openxmlformats.org/officeDocument/2006/relationships/customXml" Target="../ink/ink138.xml"/><Relationship Id="rId10" Type="http://schemas.openxmlformats.org/officeDocument/2006/relationships/image" Target="../media/image89.png"/><Relationship Id="rId31" Type="http://schemas.openxmlformats.org/officeDocument/2006/relationships/customXml" Target="../ink/ink125.xml"/><Relationship Id="rId44" Type="http://schemas.openxmlformats.org/officeDocument/2006/relationships/image" Target="../media/image106.png"/><Relationship Id="rId52" Type="http://schemas.openxmlformats.org/officeDocument/2006/relationships/image" Target="../media/image110.png"/></Relationships>
</file>

<file path=ppt/slides/_rels/slide4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5.png"/><Relationship Id="rId21" Type="http://schemas.openxmlformats.org/officeDocument/2006/relationships/customXml" Target="../ink/ink147.xml"/><Relationship Id="rId42" Type="http://schemas.openxmlformats.org/officeDocument/2006/relationships/image" Target="../media/image133.png"/><Relationship Id="rId47" Type="http://schemas.openxmlformats.org/officeDocument/2006/relationships/customXml" Target="../ink/ink160.xml"/><Relationship Id="rId63" Type="http://schemas.openxmlformats.org/officeDocument/2006/relationships/customXml" Target="../ink/ink168.xml"/><Relationship Id="rId68" Type="http://schemas.openxmlformats.org/officeDocument/2006/relationships/image" Target="../media/image146.png"/><Relationship Id="rId16" Type="http://schemas.openxmlformats.org/officeDocument/2006/relationships/image" Target="../media/image120.png"/><Relationship Id="rId11" Type="http://schemas.openxmlformats.org/officeDocument/2006/relationships/customXml" Target="../ink/ink142.xml"/><Relationship Id="rId32" Type="http://schemas.openxmlformats.org/officeDocument/2006/relationships/image" Target="../media/image128.png"/><Relationship Id="rId37" Type="http://schemas.openxmlformats.org/officeDocument/2006/relationships/customXml" Target="../ink/ink155.xml"/><Relationship Id="rId53" Type="http://schemas.openxmlformats.org/officeDocument/2006/relationships/customXml" Target="../ink/ink163.xml"/><Relationship Id="rId58" Type="http://schemas.openxmlformats.org/officeDocument/2006/relationships/image" Target="../media/image141.png"/><Relationship Id="rId74" Type="http://schemas.openxmlformats.org/officeDocument/2006/relationships/image" Target="../media/image149.png"/><Relationship Id="rId79" Type="http://schemas.openxmlformats.org/officeDocument/2006/relationships/customXml" Target="../ink/ink176.xml"/><Relationship Id="rId5" Type="http://schemas.openxmlformats.org/officeDocument/2006/relationships/customXml" Target="../ink/ink139.xml"/><Relationship Id="rId61" Type="http://schemas.openxmlformats.org/officeDocument/2006/relationships/customXml" Target="../ink/ink167.xml"/><Relationship Id="rId82" Type="http://schemas.openxmlformats.org/officeDocument/2006/relationships/image" Target="../media/image153.png"/><Relationship Id="rId19" Type="http://schemas.openxmlformats.org/officeDocument/2006/relationships/customXml" Target="../ink/ink146.xml"/><Relationship Id="rId14" Type="http://schemas.openxmlformats.org/officeDocument/2006/relationships/image" Target="../media/image119.png"/><Relationship Id="rId22" Type="http://schemas.openxmlformats.org/officeDocument/2006/relationships/image" Target="../media/image123.png"/><Relationship Id="rId27" Type="http://schemas.openxmlformats.org/officeDocument/2006/relationships/customXml" Target="../ink/ink150.xml"/><Relationship Id="rId30" Type="http://schemas.openxmlformats.org/officeDocument/2006/relationships/image" Target="../media/image127.png"/><Relationship Id="rId35" Type="http://schemas.openxmlformats.org/officeDocument/2006/relationships/customXml" Target="../ink/ink154.xml"/><Relationship Id="rId43" Type="http://schemas.openxmlformats.org/officeDocument/2006/relationships/customXml" Target="../ink/ink158.xml"/><Relationship Id="rId48" Type="http://schemas.openxmlformats.org/officeDocument/2006/relationships/image" Target="../media/image136.png"/><Relationship Id="rId56" Type="http://schemas.openxmlformats.org/officeDocument/2006/relationships/image" Target="../media/image140.png"/><Relationship Id="rId64" Type="http://schemas.openxmlformats.org/officeDocument/2006/relationships/image" Target="../media/image144.png"/><Relationship Id="rId69" Type="http://schemas.openxmlformats.org/officeDocument/2006/relationships/customXml" Target="../ink/ink171.xml"/><Relationship Id="rId77" Type="http://schemas.openxmlformats.org/officeDocument/2006/relationships/customXml" Target="../ink/ink175.xml"/><Relationship Id="rId8" Type="http://schemas.openxmlformats.org/officeDocument/2006/relationships/image" Target="../media/image116.png"/><Relationship Id="rId51" Type="http://schemas.openxmlformats.org/officeDocument/2006/relationships/customXml" Target="../ink/ink162.xml"/><Relationship Id="rId72" Type="http://schemas.openxmlformats.org/officeDocument/2006/relationships/image" Target="../media/image148.png"/><Relationship Id="rId80" Type="http://schemas.openxmlformats.org/officeDocument/2006/relationships/image" Target="../media/image152.png"/><Relationship Id="rId3" Type="http://schemas.openxmlformats.org/officeDocument/2006/relationships/image" Target="../media/image84.png"/><Relationship Id="rId12" Type="http://schemas.openxmlformats.org/officeDocument/2006/relationships/image" Target="../media/image118.png"/><Relationship Id="rId17" Type="http://schemas.openxmlformats.org/officeDocument/2006/relationships/customXml" Target="../ink/ink145.xml"/><Relationship Id="rId25" Type="http://schemas.openxmlformats.org/officeDocument/2006/relationships/customXml" Target="../ink/ink149.xml"/><Relationship Id="rId33" Type="http://schemas.openxmlformats.org/officeDocument/2006/relationships/customXml" Target="../ink/ink153.xml"/><Relationship Id="rId38" Type="http://schemas.openxmlformats.org/officeDocument/2006/relationships/image" Target="../media/image131.png"/><Relationship Id="rId46" Type="http://schemas.openxmlformats.org/officeDocument/2006/relationships/image" Target="../media/image135.png"/><Relationship Id="rId59" Type="http://schemas.openxmlformats.org/officeDocument/2006/relationships/customXml" Target="../ink/ink166.xml"/><Relationship Id="rId67" Type="http://schemas.openxmlformats.org/officeDocument/2006/relationships/customXml" Target="../ink/ink170.xml"/><Relationship Id="rId20" Type="http://schemas.openxmlformats.org/officeDocument/2006/relationships/image" Target="../media/image122.png"/><Relationship Id="rId41" Type="http://schemas.openxmlformats.org/officeDocument/2006/relationships/customXml" Target="../ink/ink157.xml"/><Relationship Id="rId54" Type="http://schemas.openxmlformats.org/officeDocument/2006/relationships/image" Target="../media/image139.png"/><Relationship Id="rId62" Type="http://schemas.openxmlformats.org/officeDocument/2006/relationships/image" Target="../media/image143.png"/><Relationship Id="rId70" Type="http://schemas.openxmlformats.org/officeDocument/2006/relationships/image" Target="../media/image147.png"/><Relationship Id="rId75" Type="http://schemas.openxmlformats.org/officeDocument/2006/relationships/customXml" Target="../ink/ink17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5.png"/><Relationship Id="rId15" Type="http://schemas.openxmlformats.org/officeDocument/2006/relationships/customXml" Target="../ink/ink144.xml"/><Relationship Id="rId23" Type="http://schemas.openxmlformats.org/officeDocument/2006/relationships/customXml" Target="../ink/ink148.xml"/><Relationship Id="rId28" Type="http://schemas.openxmlformats.org/officeDocument/2006/relationships/image" Target="../media/image126.png"/><Relationship Id="rId36" Type="http://schemas.openxmlformats.org/officeDocument/2006/relationships/image" Target="../media/image130.png"/><Relationship Id="rId49" Type="http://schemas.openxmlformats.org/officeDocument/2006/relationships/customXml" Target="../ink/ink161.xml"/><Relationship Id="rId57" Type="http://schemas.openxmlformats.org/officeDocument/2006/relationships/customXml" Target="../ink/ink165.xml"/><Relationship Id="rId10" Type="http://schemas.openxmlformats.org/officeDocument/2006/relationships/image" Target="../media/image117.png"/><Relationship Id="rId31" Type="http://schemas.openxmlformats.org/officeDocument/2006/relationships/customXml" Target="../ink/ink152.xml"/><Relationship Id="rId44" Type="http://schemas.openxmlformats.org/officeDocument/2006/relationships/image" Target="../media/image134.png"/><Relationship Id="rId52" Type="http://schemas.openxmlformats.org/officeDocument/2006/relationships/image" Target="../media/image138.png"/><Relationship Id="rId60" Type="http://schemas.openxmlformats.org/officeDocument/2006/relationships/image" Target="../media/image142.png"/><Relationship Id="rId65" Type="http://schemas.openxmlformats.org/officeDocument/2006/relationships/customXml" Target="../ink/ink169.xml"/><Relationship Id="rId73" Type="http://schemas.openxmlformats.org/officeDocument/2006/relationships/customXml" Target="../ink/ink173.xml"/><Relationship Id="rId78" Type="http://schemas.openxmlformats.org/officeDocument/2006/relationships/image" Target="../media/image151.png"/><Relationship Id="rId81" Type="http://schemas.openxmlformats.org/officeDocument/2006/relationships/customXml" Target="../ink/ink177.xml"/><Relationship Id="rId4" Type="http://schemas.openxmlformats.org/officeDocument/2006/relationships/image" Target="../media/image85.svg"/><Relationship Id="rId9" Type="http://schemas.openxmlformats.org/officeDocument/2006/relationships/customXml" Target="../ink/ink141.xml"/><Relationship Id="rId13" Type="http://schemas.openxmlformats.org/officeDocument/2006/relationships/customXml" Target="../ink/ink143.xml"/><Relationship Id="rId18" Type="http://schemas.openxmlformats.org/officeDocument/2006/relationships/image" Target="../media/image121.png"/><Relationship Id="rId39" Type="http://schemas.openxmlformats.org/officeDocument/2006/relationships/customXml" Target="../ink/ink156.xml"/><Relationship Id="rId34" Type="http://schemas.openxmlformats.org/officeDocument/2006/relationships/image" Target="../media/image129.png"/><Relationship Id="rId50" Type="http://schemas.openxmlformats.org/officeDocument/2006/relationships/image" Target="../media/image137.png"/><Relationship Id="rId55" Type="http://schemas.openxmlformats.org/officeDocument/2006/relationships/customXml" Target="../ink/ink164.xml"/><Relationship Id="rId76" Type="http://schemas.openxmlformats.org/officeDocument/2006/relationships/image" Target="../media/image150.png"/><Relationship Id="rId7" Type="http://schemas.openxmlformats.org/officeDocument/2006/relationships/customXml" Target="../ink/ink140.xml"/><Relationship Id="rId71" Type="http://schemas.openxmlformats.org/officeDocument/2006/relationships/customXml" Target="../ink/ink172.xml"/><Relationship Id="rId2" Type="http://schemas.openxmlformats.org/officeDocument/2006/relationships/image" Target="../media/image80.jpeg"/><Relationship Id="rId29" Type="http://schemas.openxmlformats.org/officeDocument/2006/relationships/customXml" Target="../ink/ink151.xml"/><Relationship Id="rId24" Type="http://schemas.openxmlformats.org/officeDocument/2006/relationships/image" Target="../media/image124.png"/><Relationship Id="rId40" Type="http://schemas.openxmlformats.org/officeDocument/2006/relationships/image" Target="../media/image132.png"/><Relationship Id="rId45" Type="http://schemas.openxmlformats.org/officeDocument/2006/relationships/customXml" Target="../ink/ink159.xml"/><Relationship Id="rId66" Type="http://schemas.openxmlformats.org/officeDocument/2006/relationships/image" Target="../media/image145.png"/></Relationships>
</file>

<file path=ppt/slides/_rels/slide4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5.png"/><Relationship Id="rId21" Type="http://schemas.openxmlformats.org/officeDocument/2006/relationships/customXml" Target="../ink/ink186.xml"/><Relationship Id="rId42" Type="http://schemas.openxmlformats.org/officeDocument/2006/relationships/image" Target="../media/image133.png"/><Relationship Id="rId47" Type="http://schemas.openxmlformats.org/officeDocument/2006/relationships/customXml" Target="../ink/ink199.xml"/><Relationship Id="rId63" Type="http://schemas.openxmlformats.org/officeDocument/2006/relationships/customXml" Target="../ink/ink207.xml"/><Relationship Id="rId68" Type="http://schemas.openxmlformats.org/officeDocument/2006/relationships/image" Target="../media/image158.png"/><Relationship Id="rId16" Type="http://schemas.openxmlformats.org/officeDocument/2006/relationships/image" Target="../media/image120.png"/><Relationship Id="rId11" Type="http://schemas.openxmlformats.org/officeDocument/2006/relationships/customXml" Target="../ink/ink181.xml"/><Relationship Id="rId32" Type="http://schemas.openxmlformats.org/officeDocument/2006/relationships/image" Target="../media/image128.png"/><Relationship Id="rId37" Type="http://schemas.openxmlformats.org/officeDocument/2006/relationships/customXml" Target="../ink/ink194.xml"/><Relationship Id="rId53" Type="http://schemas.openxmlformats.org/officeDocument/2006/relationships/customXml" Target="../ink/ink202.xml"/><Relationship Id="rId58" Type="http://schemas.openxmlformats.org/officeDocument/2006/relationships/image" Target="../media/image141.png"/><Relationship Id="rId74" Type="http://schemas.openxmlformats.org/officeDocument/2006/relationships/image" Target="../media/image161.png"/><Relationship Id="rId79" Type="http://schemas.openxmlformats.org/officeDocument/2006/relationships/customXml" Target="../ink/ink215.xml"/><Relationship Id="rId5" Type="http://schemas.openxmlformats.org/officeDocument/2006/relationships/customXml" Target="../ink/ink178.xml"/><Relationship Id="rId61" Type="http://schemas.openxmlformats.org/officeDocument/2006/relationships/customXml" Target="../ink/ink206.xml"/><Relationship Id="rId82" Type="http://schemas.openxmlformats.org/officeDocument/2006/relationships/image" Target="../media/image165.png"/><Relationship Id="rId19" Type="http://schemas.openxmlformats.org/officeDocument/2006/relationships/customXml" Target="../ink/ink185.xml"/><Relationship Id="rId14" Type="http://schemas.openxmlformats.org/officeDocument/2006/relationships/image" Target="../media/image119.png"/><Relationship Id="rId22" Type="http://schemas.openxmlformats.org/officeDocument/2006/relationships/image" Target="../media/image123.png"/><Relationship Id="rId27" Type="http://schemas.openxmlformats.org/officeDocument/2006/relationships/customXml" Target="../ink/ink189.xml"/><Relationship Id="rId30" Type="http://schemas.openxmlformats.org/officeDocument/2006/relationships/image" Target="../media/image127.png"/><Relationship Id="rId35" Type="http://schemas.openxmlformats.org/officeDocument/2006/relationships/customXml" Target="../ink/ink193.xml"/><Relationship Id="rId43" Type="http://schemas.openxmlformats.org/officeDocument/2006/relationships/customXml" Target="../ink/ink197.xml"/><Relationship Id="rId48" Type="http://schemas.openxmlformats.org/officeDocument/2006/relationships/image" Target="../media/image136.png"/><Relationship Id="rId56" Type="http://schemas.openxmlformats.org/officeDocument/2006/relationships/image" Target="../media/image140.png"/><Relationship Id="rId64" Type="http://schemas.openxmlformats.org/officeDocument/2006/relationships/image" Target="../media/image156.png"/><Relationship Id="rId69" Type="http://schemas.openxmlformats.org/officeDocument/2006/relationships/customXml" Target="../ink/ink210.xml"/><Relationship Id="rId77" Type="http://schemas.openxmlformats.org/officeDocument/2006/relationships/customXml" Target="../ink/ink214.xml"/><Relationship Id="rId8" Type="http://schemas.openxmlformats.org/officeDocument/2006/relationships/image" Target="../media/image116.png"/><Relationship Id="rId51" Type="http://schemas.openxmlformats.org/officeDocument/2006/relationships/customXml" Target="../ink/ink201.xml"/><Relationship Id="rId72" Type="http://schemas.openxmlformats.org/officeDocument/2006/relationships/image" Target="../media/image160.png"/><Relationship Id="rId80" Type="http://schemas.openxmlformats.org/officeDocument/2006/relationships/image" Target="../media/image164.png"/><Relationship Id="rId3" Type="http://schemas.openxmlformats.org/officeDocument/2006/relationships/image" Target="../media/image84.png"/><Relationship Id="rId12" Type="http://schemas.openxmlformats.org/officeDocument/2006/relationships/image" Target="../media/image118.png"/><Relationship Id="rId17" Type="http://schemas.openxmlformats.org/officeDocument/2006/relationships/customXml" Target="../ink/ink184.xml"/><Relationship Id="rId25" Type="http://schemas.openxmlformats.org/officeDocument/2006/relationships/customXml" Target="../ink/ink188.xml"/><Relationship Id="rId33" Type="http://schemas.openxmlformats.org/officeDocument/2006/relationships/customXml" Target="../ink/ink192.xml"/><Relationship Id="rId38" Type="http://schemas.openxmlformats.org/officeDocument/2006/relationships/image" Target="../media/image131.png"/><Relationship Id="rId46" Type="http://schemas.openxmlformats.org/officeDocument/2006/relationships/image" Target="../media/image135.png"/><Relationship Id="rId59" Type="http://schemas.openxmlformats.org/officeDocument/2006/relationships/customXml" Target="../ink/ink205.xml"/><Relationship Id="rId67" Type="http://schemas.openxmlformats.org/officeDocument/2006/relationships/customXml" Target="../ink/ink209.xml"/><Relationship Id="rId20" Type="http://schemas.openxmlformats.org/officeDocument/2006/relationships/image" Target="../media/image122.png"/><Relationship Id="rId41" Type="http://schemas.openxmlformats.org/officeDocument/2006/relationships/customXml" Target="../ink/ink196.xml"/><Relationship Id="rId54" Type="http://schemas.openxmlformats.org/officeDocument/2006/relationships/image" Target="../media/image139.png"/><Relationship Id="rId62" Type="http://schemas.openxmlformats.org/officeDocument/2006/relationships/image" Target="../media/image155.png"/><Relationship Id="rId70" Type="http://schemas.openxmlformats.org/officeDocument/2006/relationships/image" Target="../media/image159.png"/><Relationship Id="rId75" Type="http://schemas.openxmlformats.org/officeDocument/2006/relationships/customXml" Target="../ink/ink2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5.png"/><Relationship Id="rId15" Type="http://schemas.openxmlformats.org/officeDocument/2006/relationships/customXml" Target="../ink/ink183.xml"/><Relationship Id="rId23" Type="http://schemas.openxmlformats.org/officeDocument/2006/relationships/customXml" Target="../ink/ink187.xml"/><Relationship Id="rId28" Type="http://schemas.openxmlformats.org/officeDocument/2006/relationships/image" Target="../media/image126.png"/><Relationship Id="rId36" Type="http://schemas.openxmlformats.org/officeDocument/2006/relationships/image" Target="../media/image130.png"/><Relationship Id="rId49" Type="http://schemas.openxmlformats.org/officeDocument/2006/relationships/customXml" Target="../ink/ink200.xml"/><Relationship Id="rId57" Type="http://schemas.openxmlformats.org/officeDocument/2006/relationships/customXml" Target="../ink/ink204.xml"/><Relationship Id="rId10" Type="http://schemas.openxmlformats.org/officeDocument/2006/relationships/image" Target="../media/image117.png"/><Relationship Id="rId31" Type="http://schemas.openxmlformats.org/officeDocument/2006/relationships/customXml" Target="../ink/ink191.xml"/><Relationship Id="rId44" Type="http://schemas.openxmlformats.org/officeDocument/2006/relationships/image" Target="../media/image134.png"/><Relationship Id="rId52" Type="http://schemas.openxmlformats.org/officeDocument/2006/relationships/image" Target="../media/image138.png"/><Relationship Id="rId60" Type="http://schemas.openxmlformats.org/officeDocument/2006/relationships/image" Target="../media/image154.png"/><Relationship Id="rId65" Type="http://schemas.openxmlformats.org/officeDocument/2006/relationships/customXml" Target="../ink/ink208.xml"/><Relationship Id="rId73" Type="http://schemas.openxmlformats.org/officeDocument/2006/relationships/customXml" Target="../ink/ink212.xml"/><Relationship Id="rId78" Type="http://schemas.openxmlformats.org/officeDocument/2006/relationships/image" Target="../media/image163.png"/><Relationship Id="rId81" Type="http://schemas.openxmlformats.org/officeDocument/2006/relationships/customXml" Target="../ink/ink216.xml"/><Relationship Id="rId4" Type="http://schemas.openxmlformats.org/officeDocument/2006/relationships/image" Target="../media/image85.svg"/><Relationship Id="rId9" Type="http://schemas.openxmlformats.org/officeDocument/2006/relationships/customXml" Target="../ink/ink180.xml"/><Relationship Id="rId13" Type="http://schemas.openxmlformats.org/officeDocument/2006/relationships/customXml" Target="../ink/ink182.xml"/><Relationship Id="rId18" Type="http://schemas.openxmlformats.org/officeDocument/2006/relationships/image" Target="../media/image121.png"/><Relationship Id="rId39" Type="http://schemas.openxmlformats.org/officeDocument/2006/relationships/customXml" Target="../ink/ink195.xml"/><Relationship Id="rId34" Type="http://schemas.openxmlformats.org/officeDocument/2006/relationships/image" Target="../media/image129.png"/><Relationship Id="rId50" Type="http://schemas.openxmlformats.org/officeDocument/2006/relationships/image" Target="../media/image137.png"/><Relationship Id="rId55" Type="http://schemas.openxmlformats.org/officeDocument/2006/relationships/customXml" Target="../ink/ink203.xml"/><Relationship Id="rId76" Type="http://schemas.openxmlformats.org/officeDocument/2006/relationships/image" Target="../media/image162.png"/><Relationship Id="rId7" Type="http://schemas.openxmlformats.org/officeDocument/2006/relationships/customXml" Target="../ink/ink179.xml"/><Relationship Id="rId71" Type="http://schemas.openxmlformats.org/officeDocument/2006/relationships/customXml" Target="../ink/ink211.xml"/><Relationship Id="rId2" Type="http://schemas.openxmlformats.org/officeDocument/2006/relationships/image" Target="../media/image80.jpeg"/><Relationship Id="rId29" Type="http://schemas.openxmlformats.org/officeDocument/2006/relationships/customXml" Target="../ink/ink190.xml"/><Relationship Id="rId24" Type="http://schemas.openxmlformats.org/officeDocument/2006/relationships/image" Target="../media/image124.png"/><Relationship Id="rId40" Type="http://schemas.openxmlformats.org/officeDocument/2006/relationships/image" Target="../media/image132.png"/><Relationship Id="rId45" Type="http://schemas.openxmlformats.org/officeDocument/2006/relationships/customXml" Target="../ink/ink198.xml"/><Relationship Id="rId66" Type="http://schemas.openxmlformats.org/officeDocument/2006/relationships/image" Target="../media/image157.png"/></Relationships>
</file>

<file path=ppt/slides/_rels/slide4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7.xml"/><Relationship Id="rId21" Type="http://schemas.openxmlformats.org/officeDocument/2006/relationships/image" Target="../media/image174.png"/><Relationship Id="rId42" Type="http://schemas.openxmlformats.org/officeDocument/2006/relationships/customXml" Target="../ink/ink235.xml"/><Relationship Id="rId47" Type="http://schemas.openxmlformats.org/officeDocument/2006/relationships/image" Target="../media/image187.png"/><Relationship Id="rId63" Type="http://schemas.openxmlformats.org/officeDocument/2006/relationships/image" Target="../media/image195.png"/><Relationship Id="rId68" Type="http://schemas.openxmlformats.org/officeDocument/2006/relationships/customXml" Target="../ink/ink248.xml"/><Relationship Id="rId2" Type="http://schemas.openxmlformats.org/officeDocument/2006/relationships/image" Target="../media/image80.jpeg"/><Relationship Id="rId16" Type="http://schemas.openxmlformats.org/officeDocument/2006/relationships/customXml" Target="../ink/ink222.xml"/><Relationship Id="rId29" Type="http://schemas.openxmlformats.org/officeDocument/2006/relationships/image" Target="../media/image178.png"/><Relationship Id="rId11" Type="http://schemas.openxmlformats.org/officeDocument/2006/relationships/image" Target="../media/image169.png"/><Relationship Id="rId24" Type="http://schemas.openxmlformats.org/officeDocument/2006/relationships/customXml" Target="../ink/ink226.xml"/><Relationship Id="rId32" Type="http://schemas.openxmlformats.org/officeDocument/2006/relationships/customXml" Target="../ink/ink230.xml"/><Relationship Id="rId37" Type="http://schemas.openxmlformats.org/officeDocument/2006/relationships/image" Target="../media/image182.png"/><Relationship Id="rId40" Type="http://schemas.openxmlformats.org/officeDocument/2006/relationships/customXml" Target="../ink/ink234.xml"/><Relationship Id="rId45" Type="http://schemas.openxmlformats.org/officeDocument/2006/relationships/image" Target="../media/image186.png"/><Relationship Id="rId53" Type="http://schemas.openxmlformats.org/officeDocument/2006/relationships/image" Target="../media/image190.png"/><Relationship Id="rId58" Type="http://schemas.openxmlformats.org/officeDocument/2006/relationships/customXml" Target="../ink/ink243.xml"/><Relationship Id="rId66" Type="http://schemas.openxmlformats.org/officeDocument/2006/relationships/customXml" Target="../ink/ink247.xml"/><Relationship Id="rId74" Type="http://schemas.openxmlformats.org/officeDocument/2006/relationships/customXml" Target="../ink/ink251.xml"/><Relationship Id="rId5" Type="http://schemas.openxmlformats.org/officeDocument/2006/relationships/image" Target="../media/image86.jpeg"/><Relationship Id="rId61" Type="http://schemas.openxmlformats.org/officeDocument/2006/relationships/image" Target="../media/image194.png"/><Relationship Id="rId19" Type="http://schemas.openxmlformats.org/officeDocument/2006/relationships/image" Target="../media/image173.png"/><Relationship Id="rId14" Type="http://schemas.openxmlformats.org/officeDocument/2006/relationships/customXml" Target="../ink/ink221.xml"/><Relationship Id="rId22" Type="http://schemas.openxmlformats.org/officeDocument/2006/relationships/customXml" Target="../ink/ink225.xml"/><Relationship Id="rId27" Type="http://schemas.openxmlformats.org/officeDocument/2006/relationships/image" Target="../media/image177.png"/><Relationship Id="rId30" Type="http://schemas.openxmlformats.org/officeDocument/2006/relationships/customXml" Target="../ink/ink229.xml"/><Relationship Id="rId35" Type="http://schemas.openxmlformats.org/officeDocument/2006/relationships/image" Target="../media/image181.png"/><Relationship Id="rId43" Type="http://schemas.openxmlformats.org/officeDocument/2006/relationships/image" Target="../media/image185.png"/><Relationship Id="rId48" Type="http://schemas.openxmlformats.org/officeDocument/2006/relationships/customXml" Target="../ink/ink238.xml"/><Relationship Id="rId56" Type="http://schemas.openxmlformats.org/officeDocument/2006/relationships/customXml" Target="../ink/ink242.xml"/><Relationship Id="rId64" Type="http://schemas.openxmlformats.org/officeDocument/2006/relationships/customXml" Target="../ink/ink246.xml"/><Relationship Id="rId69" Type="http://schemas.openxmlformats.org/officeDocument/2006/relationships/image" Target="../media/image198.png"/><Relationship Id="rId8" Type="http://schemas.openxmlformats.org/officeDocument/2006/relationships/customXml" Target="../ink/ink218.xml"/><Relationship Id="rId51" Type="http://schemas.openxmlformats.org/officeDocument/2006/relationships/image" Target="../media/image189.png"/><Relationship Id="rId72" Type="http://schemas.openxmlformats.org/officeDocument/2006/relationships/customXml" Target="../ink/ink250.xml"/><Relationship Id="rId3" Type="http://schemas.openxmlformats.org/officeDocument/2006/relationships/image" Target="../media/image84.png"/><Relationship Id="rId12" Type="http://schemas.openxmlformats.org/officeDocument/2006/relationships/customXml" Target="../ink/ink220.xml"/><Relationship Id="rId17" Type="http://schemas.openxmlformats.org/officeDocument/2006/relationships/image" Target="../media/image172.png"/><Relationship Id="rId25" Type="http://schemas.openxmlformats.org/officeDocument/2006/relationships/image" Target="../media/image176.png"/><Relationship Id="rId33" Type="http://schemas.openxmlformats.org/officeDocument/2006/relationships/image" Target="../media/image180.png"/><Relationship Id="rId38" Type="http://schemas.openxmlformats.org/officeDocument/2006/relationships/customXml" Target="../ink/ink233.xml"/><Relationship Id="rId46" Type="http://schemas.openxmlformats.org/officeDocument/2006/relationships/customXml" Target="../ink/ink237.xml"/><Relationship Id="rId59" Type="http://schemas.openxmlformats.org/officeDocument/2006/relationships/image" Target="../media/image193.png"/><Relationship Id="rId67" Type="http://schemas.openxmlformats.org/officeDocument/2006/relationships/image" Target="../media/image197.png"/><Relationship Id="rId20" Type="http://schemas.openxmlformats.org/officeDocument/2006/relationships/customXml" Target="../ink/ink224.xml"/><Relationship Id="rId41" Type="http://schemas.openxmlformats.org/officeDocument/2006/relationships/image" Target="../media/image184.png"/><Relationship Id="rId54" Type="http://schemas.openxmlformats.org/officeDocument/2006/relationships/customXml" Target="../ink/ink241.xml"/><Relationship Id="rId62" Type="http://schemas.openxmlformats.org/officeDocument/2006/relationships/customXml" Target="../ink/ink245.xml"/><Relationship Id="rId70" Type="http://schemas.openxmlformats.org/officeDocument/2006/relationships/customXml" Target="../ink/ink249.xml"/><Relationship Id="rId75" Type="http://schemas.openxmlformats.org/officeDocument/2006/relationships/image" Target="../media/image201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17.xml"/><Relationship Id="rId15" Type="http://schemas.openxmlformats.org/officeDocument/2006/relationships/image" Target="../media/image171.png"/><Relationship Id="rId23" Type="http://schemas.openxmlformats.org/officeDocument/2006/relationships/image" Target="../media/image175.png"/><Relationship Id="rId28" Type="http://schemas.openxmlformats.org/officeDocument/2006/relationships/customXml" Target="../ink/ink228.xml"/><Relationship Id="rId36" Type="http://schemas.openxmlformats.org/officeDocument/2006/relationships/customXml" Target="../ink/ink232.xml"/><Relationship Id="rId49" Type="http://schemas.openxmlformats.org/officeDocument/2006/relationships/image" Target="../media/image188.png"/><Relationship Id="rId57" Type="http://schemas.openxmlformats.org/officeDocument/2006/relationships/image" Target="../media/image192.png"/><Relationship Id="rId10" Type="http://schemas.openxmlformats.org/officeDocument/2006/relationships/customXml" Target="../ink/ink219.xml"/><Relationship Id="rId31" Type="http://schemas.openxmlformats.org/officeDocument/2006/relationships/image" Target="../media/image179.png"/><Relationship Id="rId44" Type="http://schemas.openxmlformats.org/officeDocument/2006/relationships/customXml" Target="../ink/ink236.xml"/><Relationship Id="rId52" Type="http://schemas.openxmlformats.org/officeDocument/2006/relationships/customXml" Target="../ink/ink240.xml"/><Relationship Id="rId60" Type="http://schemas.openxmlformats.org/officeDocument/2006/relationships/customXml" Target="../ink/ink244.xml"/><Relationship Id="rId65" Type="http://schemas.openxmlformats.org/officeDocument/2006/relationships/image" Target="../media/image196.png"/><Relationship Id="rId73" Type="http://schemas.openxmlformats.org/officeDocument/2006/relationships/image" Target="../media/image200.png"/><Relationship Id="rId4" Type="http://schemas.openxmlformats.org/officeDocument/2006/relationships/image" Target="../media/image85.svg"/><Relationship Id="rId9" Type="http://schemas.openxmlformats.org/officeDocument/2006/relationships/image" Target="../media/image168.png"/><Relationship Id="rId13" Type="http://schemas.openxmlformats.org/officeDocument/2006/relationships/image" Target="../media/image170.png"/><Relationship Id="rId18" Type="http://schemas.openxmlformats.org/officeDocument/2006/relationships/customXml" Target="../ink/ink223.xml"/><Relationship Id="rId39" Type="http://schemas.openxmlformats.org/officeDocument/2006/relationships/image" Target="../media/image183.png"/><Relationship Id="rId34" Type="http://schemas.openxmlformats.org/officeDocument/2006/relationships/customXml" Target="../ink/ink231.xml"/><Relationship Id="rId50" Type="http://schemas.openxmlformats.org/officeDocument/2006/relationships/customXml" Target="../ink/ink239.xml"/><Relationship Id="rId55" Type="http://schemas.openxmlformats.org/officeDocument/2006/relationships/image" Target="../media/image191.png"/><Relationship Id="rId7" Type="http://schemas.openxmlformats.org/officeDocument/2006/relationships/image" Target="../media/image167.png"/><Relationship Id="rId71" Type="http://schemas.openxmlformats.org/officeDocument/2006/relationships/image" Target="../media/image199.png"/></Relationships>
</file>

<file path=ppt/slides/_rels/slide4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62.xml"/><Relationship Id="rId21" Type="http://schemas.openxmlformats.org/officeDocument/2006/relationships/image" Target="../media/image209.png"/><Relationship Id="rId42" Type="http://schemas.openxmlformats.org/officeDocument/2006/relationships/customXml" Target="../ink/ink270.xml"/><Relationship Id="rId47" Type="http://schemas.openxmlformats.org/officeDocument/2006/relationships/image" Target="../media/image221.png"/><Relationship Id="rId63" Type="http://schemas.openxmlformats.org/officeDocument/2006/relationships/image" Target="../media/image229.png"/><Relationship Id="rId68" Type="http://schemas.openxmlformats.org/officeDocument/2006/relationships/customXml" Target="../ink/ink283.xml"/><Relationship Id="rId84" Type="http://schemas.openxmlformats.org/officeDocument/2006/relationships/customXml" Target="../ink/ink291.xml"/><Relationship Id="rId16" Type="http://schemas.openxmlformats.org/officeDocument/2006/relationships/customXml" Target="../ink/ink257.xml"/><Relationship Id="rId11" Type="http://schemas.openxmlformats.org/officeDocument/2006/relationships/image" Target="../media/image204.png"/><Relationship Id="rId32" Type="http://schemas.openxmlformats.org/officeDocument/2006/relationships/customXml" Target="../ink/ink265.xml"/><Relationship Id="rId37" Type="http://schemas.openxmlformats.org/officeDocument/2006/relationships/image" Target="../media/image216.png"/><Relationship Id="rId53" Type="http://schemas.openxmlformats.org/officeDocument/2006/relationships/image" Target="../media/image224.png"/><Relationship Id="rId58" Type="http://schemas.openxmlformats.org/officeDocument/2006/relationships/customXml" Target="../ink/ink278.xml"/><Relationship Id="rId74" Type="http://schemas.openxmlformats.org/officeDocument/2006/relationships/customXml" Target="../ink/ink286.xml"/><Relationship Id="rId79" Type="http://schemas.openxmlformats.org/officeDocument/2006/relationships/image" Target="../media/image237.png"/><Relationship Id="rId5" Type="http://schemas.openxmlformats.org/officeDocument/2006/relationships/image" Target="../media/image86.jpeg"/><Relationship Id="rId19" Type="http://schemas.openxmlformats.org/officeDocument/2006/relationships/image" Target="../media/image208.png"/><Relationship Id="rId14" Type="http://schemas.openxmlformats.org/officeDocument/2006/relationships/customXml" Target="../ink/ink256.xml"/><Relationship Id="rId22" Type="http://schemas.openxmlformats.org/officeDocument/2006/relationships/customXml" Target="../ink/ink260.xml"/><Relationship Id="rId27" Type="http://schemas.openxmlformats.org/officeDocument/2006/relationships/image" Target="../media/image177.png"/><Relationship Id="rId30" Type="http://schemas.openxmlformats.org/officeDocument/2006/relationships/customXml" Target="../ink/ink264.xml"/><Relationship Id="rId35" Type="http://schemas.openxmlformats.org/officeDocument/2006/relationships/image" Target="../media/image215.png"/><Relationship Id="rId43" Type="http://schemas.openxmlformats.org/officeDocument/2006/relationships/image" Target="../media/image219.png"/><Relationship Id="rId48" Type="http://schemas.openxmlformats.org/officeDocument/2006/relationships/customXml" Target="../ink/ink273.xml"/><Relationship Id="rId56" Type="http://schemas.openxmlformats.org/officeDocument/2006/relationships/customXml" Target="../ink/ink277.xml"/><Relationship Id="rId64" Type="http://schemas.openxmlformats.org/officeDocument/2006/relationships/customXml" Target="../ink/ink281.xml"/><Relationship Id="rId69" Type="http://schemas.openxmlformats.org/officeDocument/2006/relationships/image" Target="../media/image232.png"/><Relationship Id="rId77" Type="http://schemas.openxmlformats.org/officeDocument/2006/relationships/image" Target="../media/image236.png"/><Relationship Id="rId8" Type="http://schemas.openxmlformats.org/officeDocument/2006/relationships/customXml" Target="../ink/ink253.xml"/><Relationship Id="rId51" Type="http://schemas.openxmlformats.org/officeDocument/2006/relationships/image" Target="../media/image223.png"/><Relationship Id="rId72" Type="http://schemas.openxmlformats.org/officeDocument/2006/relationships/customXml" Target="../ink/ink285.xml"/><Relationship Id="rId80" Type="http://schemas.openxmlformats.org/officeDocument/2006/relationships/customXml" Target="../ink/ink289.xml"/><Relationship Id="rId85" Type="http://schemas.openxmlformats.org/officeDocument/2006/relationships/image" Target="../media/image240.png"/><Relationship Id="rId3" Type="http://schemas.openxmlformats.org/officeDocument/2006/relationships/image" Target="../media/image84.png"/><Relationship Id="rId12" Type="http://schemas.openxmlformats.org/officeDocument/2006/relationships/customXml" Target="../ink/ink255.xml"/><Relationship Id="rId17" Type="http://schemas.openxmlformats.org/officeDocument/2006/relationships/image" Target="../media/image207.png"/><Relationship Id="rId25" Type="http://schemas.openxmlformats.org/officeDocument/2006/relationships/image" Target="../media/image211.png"/><Relationship Id="rId33" Type="http://schemas.openxmlformats.org/officeDocument/2006/relationships/image" Target="../media/image214.png"/><Relationship Id="rId38" Type="http://schemas.openxmlformats.org/officeDocument/2006/relationships/customXml" Target="../ink/ink268.xml"/><Relationship Id="rId46" Type="http://schemas.openxmlformats.org/officeDocument/2006/relationships/customXml" Target="../ink/ink272.xml"/><Relationship Id="rId59" Type="http://schemas.openxmlformats.org/officeDocument/2006/relationships/image" Target="../media/image227.png"/><Relationship Id="rId67" Type="http://schemas.openxmlformats.org/officeDocument/2006/relationships/image" Target="../media/image231.png"/><Relationship Id="rId20" Type="http://schemas.openxmlformats.org/officeDocument/2006/relationships/customXml" Target="../ink/ink259.xml"/><Relationship Id="rId41" Type="http://schemas.openxmlformats.org/officeDocument/2006/relationships/image" Target="../media/image218.png"/><Relationship Id="rId54" Type="http://schemas.openxmlformats.org/officeDocument/2006/relationships/customXml" Target="../ink/ink276.xml"/><Relationship Id="rId62" Type="http://schemas.openxmlformats.org/officeDocument/2006/relationships/customXml" Target="../ink/ink280.xml"/><Relationship Id="rId70" Type="http://schemas.openxmlformats.org/officeDocument/2006/relationships/customXml" Target="../ink/ink284.xml"/><Relationship Id="rId75" Type="http://schemas.openxmlformats.org/officeDocument/2006/relationships/image" Target="../media/image235.png"/><Relationship Id="rId83" Type="http://schemas.openxmlformats.org/officeDocument/2006/relationships/image" Target="../media/image239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52.xml"/><Relationship Id="rId15" Type="http://schemas.openxmlformats.org/officeDocument/2006/relationships/image" Target="../media/image206.png"/><Relationship Id="rId23" Type="http://schemas.openxmlformats.org/officeDocument/2006/relationships/image" Target="../media/image210.png"/><Relationship Id="rId28" Type="http://schemas.openxmlformats.org/officeDocument/2006/relationships/customXml" Target="../ink/ink263.xml"/><Relationship Id="rId36" Type="http://schemas.openxmlformats.org/officeDocument/2006/relationships/customXml" Target="../ink/ink267.xml"/><Relationship Id="rId49" Type="http://schemas.openxmlformats.org/officeDocument/2006/relationships/image" Target="../media/image222.png"/><Relationship Id="rId57" Type="http://schemas.openxmlformats.org/officeDocument/2006/relationships/image" Target="../media/image226.png"/><Relationship Id="rId10" Type="http://schemas.openxmlformats.org/officeDocument/2006/relationships/customXml" Target="../ink/ink254.xml"/><Relationship Id="rId31" Type="http://schemas.openxmlformats.org/officeDocument/2006/relationships/image" Target="../media/image213.png"/><Relationship Id="rId44" Type="http://schemas.openxmlformats.org/officeDocument/2006/relationships/customXml" Target="../ink/ink271.xml"/><Relationship Id="rId52" Type="http://schemas.openxmlformats.org/officeDocument/2006/relationships/customXml" Target="../ink/ink275.xml"/><Relationship Id="rId60" Type="http://schemas.openxmlformats.org/officeDocument/2006/relationships/customXml" Target="../ink/ink279.xml"/><Relationship Id="rId65" Type="http://schemas.openxmlformats.org/officeDocument/2006/relationships/image" Target="../media/image230.png"/><Relationship Id="rId73" Type="http://schemas.openxmlformats.org/officeDocument/2006/relationships/image" Target="../media/image234.png"/><Relationship Id="rId78" Type="http://schemas.openxmlformats.org/officeDocument/2006/relationships/customXml" Target="../ink/ink288.xml"/><Relationship Id="rId81" Type="http://schemas.openxmlformats.org/officeDocument/2006/relationships/image" Target="../media/image238.png"/><Relationship Id="rId86" Type="http://schemas.openxmlformats.org/officeDocument/2006/relationships/customXml" Target="../ink/ink292.xml"/><Relationship Id="rId4" Type="http://schemas.openxmlformats.org/officeDocument/2006/relationships/image" Target="../media/image85.svg"/><Relationship Id="rId9" Type="http://schemas.openxmlformats.org/officeDocument/2006/relationships/image" Target="../media/image203.png"/><Relationship Id="rId13" Type="http://schemas.openxmlformats.org/officeDocument/2006/relationships/image" Target="../media/image205.png"/><Relationship Id="rId18" Type="http://schemas.openxmlformats.org/officeDocument/2006/relationships/customXml" Target="../ink/ink258.xml"/><Relationship Id="rId39" Type="http://schemas.openxmlformats.org/officeDocument/2006/relationships/image" Target="../media/image217.png"/><Relationship Id="rId34" Type="http://schemas.openxmlformats.org/officeDocument/2006/relationships/customXml" Target="../ink/ink266.xml"/><Relationship Id="rId50" Type="http://schemas.openxmlformats.org/officeDocument/2006/relationships/customXml" Target="../ink/ink274.xml"/><Relationship Id="rId55" Type="http://schemas.openxmlformats.org/officeDocument/2006/relationships/image" Target="../media/image225.png"/><Relationship Id="rId76" Type="http://schemas.openxmlformats.org/officeDocument/2006/relationships/customXml" Target="../ink/ink287.xml"/><Relationship Id="rId7" Type="http://schemas.openxmlformats.org/officeDocument/2006/relationships/image" Target="../media/image202.png"/><Relationship Id="rId71" Type="http://schemas.openxmlformats.org/officeDocument/2006/relationships/image" Target="../media/image233.png"/><Relationship Id="rId2" Type="http://schemas.openxmlformats.org/officeDocument/2006/relationships/image" Target="../media/image80.jpeg"/><Relationship Id="rId29" Type="http://schemas.openxmlformats.org/officeDocument/2006/relationships/image" Target="../media/image212.png"/><Relationship Id="rId24" Type="http://schemas.openxmlformats.org/officeDocument/2006/relationships/customXml" Target="../ink/ink261.xml"/><Relationship Id="rId40" Type="http://schemas.openxmlformats.org/officeDocument/2006/relationships/customXml" Target="../ink/ink269.xml"/><Relationship Id="rId45" Type="http://schemas.openxmlformats.org/officeDocument/2006/relationships/image" Target="../media/image220.png"/><Relationship Id="rId66" Type="http://schemas.openxmlformats.org/officeDocument/2006/relationships/customXml" Target="../ink/ink282.xml"/><Relationship Id="rId87" Type="http://schemas.openxmlformats.org/officeDocument/2006/relationships/image" Target="../media/image241.png"/><Relationship Id="rId61" Type="http://schemas.openxmlformats.org/officeDocument/2006/relationships/image" Target="../media/image228.png"/><Relationship Id="rId82" Type="http://schemas.openxmlformats.org/officeDocument/2006/relationships/customXml" Target="../ink/ink29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3.xml"/><Relationship Id="rId21" Type="http://schemas.openxmlformats.org/officeDocument/2006/relationships/image" Target="../media/image209.png"/><Relationship Id="rId42" Type="http://schemas.openxmlformats.org/officeDocument/2006/relationships/customXml" Target="../ink/ink311.xml"/><Relationship Id="rId47" Type="http://schemas.openxmlformats.org/officeDocument/2006/relationships/image" Target="../media/image221.png"/><Relationship Id="rId63" Type="http://schemas.openxmlformats.org/officeDocument/2006/relationships/image" Target="../media/image229.png"/><Relationship Id="rId68" Type="http://schemas.openxmlformats.org/officeDocument/2006/relationships/customXml" Target="../ink/ink324.xml"/><Relationship Id="rId2" Type="http://schemas.openxmlformats.org/officeDocument/2006/relationships/image" Target="../media/image80.jpeg"/><Relationship Id="rId16" Type="http://schemas.openxmlformats.org/officeDocument/2006/relationships/customXml" Target="../ink/ink298.xml"/><Relationship Id="rId29" Type="http://schemas.openxmlformats.org/officeDocument/2006/relationships/image" Target="../media/image212.png"/><Relationship Id="rId11" Type="http://schemas.openxmlformats.org/officeDocument/2006/relationships/image" Target="../media/image204.png"/><Relationship Id="rId24" Type="http://schemas.openxmlformats.org/officeDocument/2006/relationships/customXml" Target="../ink/ink302.xml"/><Relationship Id="rId32" Type="http://schemas.openxmlformats.org/officeDocument/2006/relationships/customXml" Target="../ink/ink306.xml"/><Relationship Id="rId37" Type="http://schemas.openxmlformats.org/officeDocument/2006/relationships/image" Target="../media/image216.png"/><Relationship Id="rId40" Type="http://schemas.openxmlformats.org/officeDocument/2006/relationships/customXml" Target="../ink/ink310.xml"/><Relationship Id="rId45" Type="http://schemas.openxmlformats.org/officeDocument/2006/relationships/image" Target="../media/image220.png"/><Relationship Id="rId53" Type="http://schemas.openxmlformats.org/officeDocument/2006/relationships/image" Target="../media/image224.png"/><Relationship Id="rId58" Type="http://schemas.openxmlformats.org/officeDocument/2006/relationships/customXml" Target="../ink/ink319.xml"/><Relationship Id="rId66" Type="http://schemas.openxmlformats.org/officeDocument/2006/relationships/customXml" Target="../ink/ink323.xml"/><Relationship Id="rId74" Type="http://schemas.openxmlformats.org/officeDocument/2006/relationships/customXml" Target="../ink/ink327.xml"/><Relationship Id="rId5" Type="http://schemas.openxmlformats.org/officeDocument/2006/relationships/image" Target="../media/image86.jpeg"/><Relationship Id="rId61" Type="http://schemas.openxmlformats.org/officeDocument/2006/relationships/image" Target="../media/image228.png"/><Relationship Id="rId19" Type="http://schemas.openxmlformats.org/officeDocument/2006/relationships/image" Target="../media/image208.png"/><Relationship Id="rId14" Type="http://schemas.openxmlformats.org/officeDocument/2006/relationships/customXml" Target="../ink/ink297.xml"/><Relationship Id="rId22" Type="http://schemas.openxmlformats.org/officeDocument/2006/relationships/customXml" Target="../ink/ink301.xml"/><Relationship Id="rId27" Type="http://schemas.openxmlformats.org/officeDocument/2006/relationships/image" Target="../media/image177.png"/><Relationship Id="rId30" Type="http://schemas.openxmlformats.org/officeDocument/2006/relationships/customXml" Target="../ink/ink305.xml"/><Relationship Id="rId35" Type="http://schemas.openxmlformats.org/officeDocument/2006/relationships/image" Target="../media/image215.png"/><Relationship Id="rId43" Type="http://schemas.openxmlformats.org/officeDocument/2006/relationships/image" Target="../media/image219.png"/><Relationship Id="rId48" Type="http://schemas.openxmlformats.org/officeDocument/2006/relationships/customXml" Target="../ink/ink314.xml"/><Relationship Id="rId56" Type="http://schemas.openxmlformats.org/officeDocument/2006/relationships/customXml" Target="../ink/ink318.xml"/><Relationship Id="rId64" Type="http://schemas.openxmlformats.org/officeDocument/2006/relationships/customXml" Target="../ink/ink322.xml"/><Relationship Id="rId69" Type="http://schemas.openxmlformats.org/officeDocument/2006/relationships/image" Target="../media/image232.png"/><Relationship Id="rId8" Type="http://schemas.openxmlformats.org/officeDocument/2006/relationships/customXml" Target="../ink/ink294.xml"/><Relationship Id="rId51" Type="http://schemas.openxmlformats.org/officeDocument/2006/relationships/image" Target="../media/image223.png"/><Relationship Id="rId72" Type="http://schemas.openxmlformats.org/officeDocument/2006/relationships/customXml" Target="../ink/ink326.xml"/><Relationship Id="rId3" Type="http://schemas.openxmlformats.org/officeDocument/2006/relationships/image" Target="../media/image84.png"/><Relationship Id="rId12" Type="http://schemas.openxmlformats.org/officeDocument/2006/relationships/customXml" Target="../ink/ink296.xml"/><Relationship Id="rId17" Type="http://schemas.openxmlformats.org/officeDocument/2006/relationships/image" Target="../media/image207.png"/><Relationship Id="rId25" Type="http://schemas.openxmlformats.org/officeDocument/2006/relationships/image" Target="../media/image211.png"/><Relationship Id="rId33" Type="http://schemas.openxmlformats.org/officeDocument/2006/relationships/image" Target="../media/image214.png"/><Relationship Id="rId38" Type="http://schemas.openxmlformats.org/officeDocument/2006/relationships/customXml" Target="../ink/ink309.xml"/><Relationship Id="rId46" Type="http://schemas.openxmlformats.org/officeDocument/2006/relationships/customXml" Target="../ink/ink313.xml"/><Relationship Id="rId59" Type="http://schemas.openxmlformats.org/officeDocument/2006/relationships/image" Target="../media/image227.png"/><Relationship Id="rId67" Type="http://schemas.openxmlformats.org/officeDocument/2006/relationships/image" Target="../media/image231.png"/><Relationship Id="rId20" Type="http://schemas.openxmlformats.org/officeDocument/2006/relationships/customXml" Target="../ink/ink300.xml"/><Relationship Id="rId41" Type="http://schemas.openxmlformats.org/officeDocument/2006/relationships/image" Target="../media/image218.png"/><Relationship Id="rId54" Type="http://schemas.openxmlformats.org/officeDocument/2006/relationships/customXml" Target="../ink/ink317.xml"/><Relationship Id="rId62" Type="http://schemas.openxmlformats.org/officeDocument/2006/relationships/customXml" Target="../ink/ink321.xml"/><Relationship Id="rId70" Type="http://schemas.openxmlformats.org/officeDocument/2006/relationships/customXml" Target="../ink/ink325.xml"/><Relationship Id="rId75" Type="http://schemas.openxmlformats.org/officeDocument/2006/relationships/image" Target="../media/image235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93.xml"/><Relationship Id="rId15" Type="http://schemas.openxmlformats.org/officeDocument/2006/relationships/image" Target="../media/image206.png"/><Relationship Id="rId23" Type="http://schemas.openxmlformats.org/officeDocument/2006/relationships/image" Target="../media/image210.png"/><Relationship Id="rId28" Type="http://schemas.openxmlformats.org/officeDocument/2006/relationships/customXml" Target="../ink/ink304.xml"/><Relationship Id="rId36" Type="http://schemas.openxmlformats.org/officeDocument/2006/relationships/customXml" Target="../ink/ink308.xml"/><Relationship Id="rId49" Type="http://schemas.openxmlformats.org/officeDocument/2006/relationships/image" Target="../media/image222.png"/><Relationship Id="rId57" Type="http://schemas.openxmlformats.org/officeDocument/2006/relationships/image" Target="../media/image226.png"/><Relationship Id="rId10" Type="http://schemas.openxmlformats.org/officeDocument/2006/relationships/customXml" Target="../ink/ink295.xml"/><Relationship Id="rId31" Type="http://schemas.openxmlformats.org/officeDocument/2006/relationships/image" Target="../media/image213.png"/><Relationship Id="rId44" Type="http://schemas.openxmlformats.org/officeDocument/2006/relationships/customXml" Target="../ink/ink312.xml"/><Relationship Id="rId52" Type="http://schemas.openxmlformats.org/officeDocument/2006/relationships/customXml" Target="../ink/ink316.xml"/><Relationship Id="rId60" Type="http://schemas.openxmlformats.org/officeDocument/2006/relationships/customXml" Target="../ink/ink320.xml"/><Relationship Id="rId65" Type="http://schemas.openxmlformats.org/officeDocument/2006/relationships/image" Target="../media/image230.png"/><Relationship Id="rId73" Type="http://schemas.openxmlformats.org/officeDocument/2006/relationships/image" Target="../media/image234.png"/><Relationship Id="rId4" Type="http://schemas.openxmlformats.org/officeDocument/2006/relationships/image" Target="../media/image85.svg"/><Relationship Id="rId9" Type="http://schemas.openxmlformats.org/officeDocument/2006/relationships/image" Target="../media/image203.png"/><Relationship Id="rId13" Type="http://schemas.openxmlformats.org/officeDocument/2006/relationships/image" Target="../media/image205.png"/><Relationship Id="rId18" Type="http://schemas.openxmlformats.org/officeDocument/2006/relationships/customXml" Target="../ink/ink299.xml"/><Relationship Id="rId39" Type="http://schemas.openxmlformats.org/officeDocument/2006/relationships/image" Target="../media/image217.png"/><Relationship Id="rId34" Type="http://schemas.openxmlformats.org/officeDocument/2006/relationships/customXml" Target="../ink/ink307.xml"/><Relationship Id="rId50" Type="http://schemas.openxmlformats.org/officeDocument/2006/relationships/customXml" Target="../ink/ink315.xml"/><Relationship Id="rId55" Type="http://schemas.openxmlformats.org/officeDocument/2006/relationships/image" Target="../media/image225.png"/><Relationship Id="rId7" Type="http://schemas.openxmlformats.org/officeDocument/2006/relationships/image" Target="../media/image202.png"/><Relationship Id="rId71" Type="http://schemas.openxmlformats.org/officeDocument/2006/relationships/image" Target="../media/image233.png"/></Relationships>
</file>

<file path=ppt/slides/_rels/slide5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38.xml"/><Relationship Id="rId21" Type="http://schemas.openxmlformats.org/officeDocument/2006/relationships/image" Target="../media/image209.png"/><Relationship Id="rId42" Type="http://schemas.openxmlformats.org/officeDocument/2006/relationships/customXml" Target="../ink/ink346.xml"/><Relationship Id="rId47" Type="http://schemas.openxmlformats.org/officeDocument/2006/relationships/image" Target="../media/image221.png"/><Relationship Id="rId63" Type="http://schemas.openxmlformats.org/officeDocument/2006/relationships/image" Target="../media/image229.png"/><Relationship Id="rId68" Type="http://schemas.openxmlformats.org/officeDocument/2006/relationships/customXml" Target="../ink/ink359.xml"/><Relationship Id="rId84" Type="http://schemas.openxmlformats.org/officeDocument/2006/relationships/customXml" Target="../ink/ink367.xml"/><Relationship Id="rId89" Type="http://schemas.openxmlformats.org/officeDocument/2006/relationships/image" Target="../media/image248.png"/><Relationship Id="rId16" Type="http://schemas.openxmlformats.org/officeDocument/2006/relationships/customXml" Target="../ink/ink333.xml"/><Relationship Id="rId107" Type="http://schemas.openxmlformats.org/officeDocument/2006/relationships/image" Target="../media/image257.png"/><Relationship Id="rId11" Type="http://schemas.openxmlformats.org/officeDocument/2006/relationships/image" Target="../media/image204.png"/><Relationship Id="rId32" Type="http://schemas.openxmlformats.org/officeDocument/2006/relationships/customXml" Target="../ink/ink341.xml"/><Relationship Id="rId37" Type="http://schemas.openxmlformats.org/officeDocument/2006/relationships/image" Target="../media/image216.png"/><Relationship Id="rId53" Type="http://schemas.openxmlformats.org/officeDocument/2006/relationships/image" Target="../media/image224.png"/><Relationship Id="rId58" Type="http://schemas.openxmlformats.org/officeDocument/2006/relationships/customXml" Target="../ink/ink354.xml"/><Relationship Id="rId74" Type="http://schemas.openxmlformats.org/officeDocument/2006/relationships/customXml" Target="../ink/ink362.xml"/><Relationship Id="rId79" Type="http://schemas.openxmlformats.org/officeDocument/2006/relationships/image" Target="../media/image243.png"/><Relationship Id="rId102" Type="http://schemas.openxmlformats.org/officeDocument/2006/relationships/customXml" Target="../ink/ink376.xml"/><Relationship Id="rId5" Type="http://schemas.openxmlformats.org/officeDocument/2006/relationships/image" Target="../media/image86.jpeg"/><Relationship Id="rId90" Type="http://schemas.openxmlformats.org/officeDocument/2006/relationships/customXml" Target="../ink/ink370.xml"/><Relationship Id="rId95" Type="http://schemas.openxmlformats.org/officeDocument/2006/relationships/image" Target="../media/image251.png"/><Relationship Id="rId22" Type="http://schemas.openxmlformats.org/officeDocument/2006/relationships/customXml" Target="../ink/ink336.xml"/><Relationship Id="rId27" Type="http://schemas.openxmlformats.org/officeDocument/2006/relationships/image" Target="../media/image177.png"/><Relationship Id="rId43" Type="http://schemas.openxmlformats.org/officeDocument/2006/relationships/image" Target="../media/image219.png"/><Relationship Id="rId48" Type="http://schemas.openxmlformats.org/officeDocument/2006/relationships/customXml" Target="../ink/ink349.xml"/><Relationship Id="rId64" Type="http://schemas.openxmlformats.org/officeDocument/2006/relationships/customXml" Target="../ink/ink357.xml"/><Relationship Id="rId69" Type="http://schemas.openxmlformats.org/officeDocument/2006/relationships/image" Target="../media/image232.png"/><Relationship Id="rId80" Type="http://schemas.openxmlformats.org/officeDocument/2006/relationships/customXml" Target="../ink/ink365.xml"/><Relationship Id="rId85" Type="http://schemas.openxmlformats.org/officeDocument/2006/relationships/image" Target="../media/image246.png"/><Relationship Id="rId12" Type="http://schemas.openxmlformats.org/officeDocument/2006/relationships/customXml" Target="../ink/ink331.xml"/><Relationship Id="rId17" Type="http://schemas.openxmlformats.org/officeDocument/2006/relationships/image" Target="../media/image207.png"/><Relationship Id="rId33" Type="http://schemas.openxmlformats.org/officeDocument/2006/relationships/image" Target="../media/image214.png"/><Relationship Id="rId38" Type="http://schemas.openxmlformats.org/officeDocument/2006/relationships/customXml" Target="../ink/ink344.xml"/><Relationship Id="rId59" Type="http://schemas.openxmlformats.org/officeDocument/2006/relationships/image" Target="../media/image227.png"/><Relationship Id="rId103" Type="http://schemas.openxmlformats.org/officeDocument/2006/relationships/image" Target="../media/image255.png"/><Relationship Id="rId20" Type="http://schemas.openxmlformats.org/officeDocument/2006/relationships/customXml" Target="../ink/ink335.xml"/><Relationship Id="rId41" Type="http://schemas.openxmlformats.org/officeDocument/2006/relationships/image" Target="../media/image218.png"/><Relationship Id="rId54" Type="http://schemas.openxmlformats.org/officeDocument/2006/relationships/customXml" Target="../ink/ink352.xml"/><Relationship Id="rId62" Type="http://schemas.openxmlformats.org/officeDocument/2006/relationships/customXml" Target="../ink/ink356.xml"/><Relationship Id="rId70" Type="http://schemas.openxmlformats.org/officeDocument/2006/relationships/customXml" Target="../ink/ink360.xml"/><Relationship Id="rId75" Type="http://schemas.openxmlformats.org/officeDocument/2006/relationships/image" Target="../media/image235.png"/><Relationship Id="rId83" Type="http://schemas.openxmlformats.org/officeDocument/2006/relationships/image" Target="../media/image245.png"/><Relationship Id="rId88" Type="http://schemas.openxmlformats.org/officeDocument/2006/relationships/customXml" Target="../ink/ink369.xml"/><Relationship Id="rId91" Type="http://schemas.openxmlformats.org/officeDocument/2006/relationships/image" Target="../media/image249.png"/><Relationship Id="rId96" Type="http://schemas.openxmlformats.org/officeDocument/2006/relationships/customXml" Target="../ink/ink373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28.xml"/><Relationship Id="rId15" Type="http://schemas.openxmlformats.org/officeDocument/2006/relationships/image" Target="../media/image206.png"/><Relationship Id="rId23" Type="http://schemas.openxmlformats.org/officeDocument/2006/relationships/image" Target="../media/image210.png"/><Relationship Id="rId28" Type="http://schemas.openxmlformats.org/officeDocument/2006/relationships/customXml" Target="../ink/ink339.xml"/><Relationship Id="rId36" Type="http://schemas.openxmlformats.org/officeDocument/2006/relationships/customXml" Target="../ink/ink343.xml"/><Relationship Id="rId49" Type="http://schemas.openxmlformats.org/officeDocument/2006/relationships/image" Target="../media/image222.png"/><Relationship Id="rId57" Type="http://schemas.openxmlformats.org/officeDocument/2006/relationships/image" Target="../media/image226.png"/><Relationship Id="rId106" Type="http://schemas.openxmlformats.org/officeDocument/2006/relationships/customXml" Target="../ink/ink378.xml"/><Relationship Id="rId10" Type="http://schemas.openxmlformats.org/officeDocument/2006/relationships/customXml" Target="../ink/ink330.xml"/><Relationship Id="rId31" Type="http://schemas.openxmlformats.org/officeDocument/2006/relationships/image" Target="../media/image213.png"/><Relationship Id="rId44" Type="http://schemas.openxmlformats.org/officeDocument/2006/relationships/customXml" Target="../ink/ink347.xml"/><Relationship Id="rId52" Type="http://schemas.openxmlformats.org/officeDocument/2006/relationships/customXml" Target="../ink/ink351.xml"/><Relationship Id="rId60" Type="http://schemas.openxmlformats.org/officeDocument/2006/relationships/customXml" Target="../ink/ink355.xml"/><Relationship Id="rId65" Type="http://schemas.openxmlformats.org/officeDocument/2006/relationships/image" Target="../media/image230.png"/><Relationship Id="rId73" Type="http://schemas.openxmlformats.org/officeDocument/2006/relationships/image" Target="../media/image234.png"/><Relationship Id="rId78" Type="http://schemas.openxmlformats.org/officeDocument/2006/relationships/customXml" Target="../ink/ink364.xml"/><Relationship Id="rId81" Type="http://schemas.openxmlformats.org/officeDocument/2006/relationships/image" Target="../media/image244.png"/><Relationship Id="rId86" Type="http://schemas.openxmlformats.org/officeDocument/2006/relationships/customXml" Target="../ink/ink368.xml"/><Relationship Id="rId94" Type="http://schemas.openxmlformats.org/officeDocument/2006/relationships/customXml" Target="../ink/ink372.xml"/><Relationship Id="rId99" Type="http://schemas.openxmlformats.org/officeDocument/2006/relationships/image" Target="../media/image253.png"/><Relationship Id="rId101" Type="http://schemas.openxmlformats.org/officeDocument/2006/relationships/image" Target="../media/image254.png"/><Relationship Id="rId4" Type="http://schemas.openxmlformats.org/officeDocument/2006/relationships/image" Target="../media/image85.svg"/><Relationship Id="rId9" Type="http://schemas.openxmlformats.org/officeDocument/2006/relationships/image" Target="../media/image203.png"/><Relationship Id="rId13" Type="http://schemas.openxmlformats.org/officeDocument/2006/relationships/image" Target="../media/image205.png"/><Relationship Id="rId18" Type="http://schemas.openxmlformats.org/officeDocument/2006/relationships/customXml" Target="../ink/ink334.xml"/><Relationship Id="rId39" Type="http://schemas.openxmlformats.org/officeDocument/2006/relationships/image" Target="../media/image217.png"/><Relationship Id="rId34" Type="http://schemas.openxmlformats.org/officeDocument/2006/relationships/customXml" Target="../ink/ink342.xml"/><Relationship Id="rId50" Type="http://schemas.openxmlformats.org/officeDocument/2006/relationships/customXml" Target="../ink/ink350.xml"/><Relationship Id="rId55" Type="http://schemas.openxmlformats.org/officeDocument/2006/relationships/image" Target="../media/image225.png"/><Relationship Id="rId76" Type="http://schemas.openxmlformats.org/officeDocument/2006/relationships/customXml" Target="../ink/ink363.xml"/><Relationship Id="rId97" Type="http://schemas.openxmlformats.org/officeDocument/2006/relationships/image" Target="../media/image252.png"/><Relationship Id="rId104" Type="http://schemas.openxmlformats.org/officeDocument/2006/relationships/customXml" Target="../ink/ink377.xml"/><Relationship Id="rId7" Type="http://schemas.openxmlformats.org/officeDocument/2006/relationships/image" Target="../media/image202.png"/><Relationship Id="rId71" Type="http://schemas.openxmlformats.org/officeDocument/2006/relationships/image" Target="../media/image233.png"/><Relationship Id="rId92" Type="http://schemas.openxmlformats.org/officeDocument/2006/relationships/customXml" Target="../ink/ink371.xml"/><Relationship Id="rId2" Type="http://schemas.openxmlformats.org/officeDocument/2006/relationships/image" Target="../media/image80.jpeg"/><Relationship Id="rId29" Type="http://schemas.openxmlformats.org/officeDocument/2006/relationships/image" Target="../media/image212.png"/><Relationship Id="rId24" Type="http://schemas.openxmlformats.org/officeDocument/2006/relationships/customXml" Target="../ink/ink337.xml"/><Relationship Id="rId40" Type="http://schemas.openxmlformats.org/officeDocument/2006/relationships/customXml" Target="../ink/ink345.xml"/><Relationship Id="rId45" Type="http://schemas.openxmlformats.org/officeDocument/2006/relationships/image" Target="../media/image220.png"/><Relationship Id="rId66" Type="http://schemas.openxmlformats.org/officeDocument/2006/relationships/customXml" Target="../ink/ink358.xml"/><Relationship Id="rId87" Type="http://schemas.openxmlformats.org/officeDocument/2006/relationships/image" Target="../media/image247.png"/><Relationship Id="rId61" Type="http://schemas.openxmlformats.org/officeDocument/2006/relationships/image" Target="../media/image228.png"/><Relationship Id="rId82" Type="http://schemas.openxmlformats.org/officeDocument/2006/relationships/customXml" Target="../ink/ink366.xml"/><Relationship Id="rId19" Type="http://schemas.openxmlformats.org/officeDocument/2006/relationships/image" Target="../media/image208.png"/><Relationship Id="rId14" Type="http://schemas.openxmlformats.org/officeDocument/2006/relationships/customXml" Target="../ink/ink332.xml"/><Relationship Id="rId30" Type="http://schemas.openxmlformats.org/officeDocument/2006/relationships/customXml" Target="../ink/ink340.xml"/><Relationship Id="rId35" Type="http://schemas.openxmlformats.org/officeDocument/2006/relationships/image" Target="../media/image215.png"/><Relationship Id="rId56" Type="http://schemas.openxmlformats.org/officeDocument/2006/relationships/customXml" Target="../ink/ink353.xml"/><Relationship Id="rId77" Type="http://schemas.openxmlformats.org/officeDocument/2006/relationships/image" Target="../media/image242.png"/><Relationship Id="rId100" Type="http://schemas.openxmlformats.org/officeDocument/2006/relationships/customXml" Target="../ink/ink375.xml"/><Relationship Id="rId105" Type="http://schemas.openxmlformats.org/officeDocument/2006/relationships/image" Target="../media/image256.png"/><Relationship Id="rId8" Type="http://schemas.openxmlformats.org/officeDocument/2006/relationships/customXml" Target="../ink/ink329.xml"/><Relationship Id="rId51" Type="http://schemas.openxmlformats.org/officeDocument/2006/relationships/image" Target="../media/image223.png"/><Relationship Id="rId72" Type="http://schemas.openxmlformats.org/officeDocument/2006/relationships/customXml" Target="../ink/ink361.xml"/><Relationship Id="rId93" Type="http://schemas.openxmlformats.org/officeDocument/2006/relationships/image" Target="../media/image250.png"/><Relationship Id="rId98" Type="http://schemas.openxmlformats.org/officeDocument/2006/relationships/customXml" Target="../ink/ink374.xml"/><Relationship Id="rId3" Type="http://schemas.openxmlformats.org/officeDocument/2006/relationships/image" Target="../media/image84.png"/><Relationship Id="rId25" Type="http://schemas.openxmlformats.org/officeDocument/2006/relationships/image" Target="../media/image211.png"/><Relationship Id="rId46" Type="http://schemas.openxmlformats.org/officeDocument/2006/relationships/customXml" Target="../ink/ink348.xml"/><Relationship Id="rId67" Type="http://schemas.openxmlformats.org/officeDocument/2006/relationships/image" Target="../media/image231.png"/></Relationships>
</file>

<file path=ppt/slides/_rels/slide5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89.xml"/><Relationship Id="rId21" Type="http://schemas.openxmlformats.org/officeDocument/2006/relationships/image" Target="../media/image209.png"/><Relationship Id="rId42" Type="http://schemas.openxmlformats.org/officeDocument/2006/relationships/customXml" Target="../ink/ink397.xml"/><Relationship Id="rId47" Type="http://schemas.openxmlformats.org/officeDocument/2006/relationships/image" Target="../media/image221.png"/><Relationship Id="rId63" Type="http://schemas.openxmlformats.org/officeDocument/2006/relationships/image" Target="../media/image229.png"/><Relationship Id="rId68" Type="http://schemas.openxmlformats.org/officeDocument/2006/relationships/customXml" Target="../ink/ink410.xml"/><Relationship Id="rId2" Type="http://schemas.openxmlformats.org/officeDocument/2006/relationships/image" Target="../media/image80.jpeg"/><Relationship Id="rId16" Type="http://schemas.openxmlformats.org/officeDocument/2006/relationships/customXml" Target="../ink/ink384.xml"/><Relationship Id="rId29" Type="http://schemas.openxmlformats.org/officeDocument/2006/relationships/image" Target="../media/image212.png"/><Relationship Id="rId11" Type="http://schemas.openxmlformats.org/officeDocument/2006/relationships/image" Target="../media/image204.png"/><Relationship Id="rId24" Type="http://schemas.openxmlformats.org/officeDocument/2006/relationships/customXml" Target="../ink/ink388.xml"/><Relationship Id="rId32" Type="http://schemas.openxmlformats.org/officeDocument/2006/relationships/customXml" Target="../ink/ink392.xml"/><Relationship Id="rId37" Type="http://schemas.openxmlformats.org/officeDocument/2006/relationships/image" Target="../media/image216.png"/><Relationship Id="rId40" Type="http://schemas.openxmlformats.org/officeDocument/2006/relationships/customXml" Target="../ink/ink396.xml"/><Relationship Id="rId45" Type="http://schemas.openxmlformats.org/officeDocument/2006/relationships/image" Target="../media/image220.png"/><Relationship Id="rId53" Type="http://schemas.openxmlformats.org/officeDocument/2006/relationships/image" Target="../media/image224.png"/><Relationship Id="rId58" Type="http://schemas.openxmlformats.org/officeDocument/2006/relationships/customXml" Target="../ink/ink405.xml"/><Relationship Id="rId66" Type="http://schemas.openxmlformats.org/officeDocument/2006/relationships/customXml" Target="../ink/ink409.xml"/><Relationship Id="rId74" Type="http://schemas.openxmlformats.org/officeDocument/2006/relationships/customXml" Target="../ink/ink413.xml"/><Relationship Id="rId5" Type="http://schemas.openxmlformats.org/officeDocument/2006/relationships/image" Target="../media/image86.jpeg"/><Relationship Id="rId61" Type="http://schemas.openxmlformats.org/officeDocument/2006/relationships/image" Target="../media/image228.png"/><Relationship Id="rId19" Type="http://schemas.openxmlformats.org/officeDocument/2006/relationships/image" Target="../media/image208.png"/><Relationship Id="rId14" Type="http://schemas.openxmlformats.org/officeDocument/2006/relationships/customXml" Target="../ink/ink383.xml"/><Relationship Id="rId22" Type="http://schemas.openxmlformats.org/officeDocument/2006/relationships/customXml" Target="../ink/ink387.xml"/><Relationship Id="rId27" Type="http://schemas.openxmlformats.org/officeDocument/2006/relationships/image" Target="../media/image177.png"/><Relationship Id="rId30" Type="http://schemas.openxmlformats.org/officeDocument/2006/relationships/customXml" Target="../ink/ink391.xml"/><Relationship Id="rId35" Type="http://schemas.openxmlformats.org/officeDocument/2006/relationships/image" Target="../media/image215.png"/><Relationship Id="rId43" Type="http://schemas.openxmlformats.org/officeDocument/2006/relationships/image" Target="../media/image219.png"/><Relationship Id="rId48" Type="http://schemas.openxmlformats.org/officeDocument/2006/relationships/customXml" Target="../ink/ink400.xml"/><Relationship Id="rId56" Type="http://schemas.openxmlformats.org/officeDocument/2006/relationships/customXml" Target="../ink/ink404.xml"/><Relationship Id="rId64" Type="http://schemas.openxmlformats.org/officeDocument/2006/relationships/customXml" Target="../ink/ink408.xml"/><Relationship Id="rId69" Type="http://schemas.openxmlformats.org/officeDocument/2006/relationships/image" Target="../media/image232.png"/><Relationship Id="rId8" Type="http://schemas.openxmlformats.org/officeDocument/2006/relationships/customXml" Target="../ink/ink380.xml"/><Relationship Id="rId51" Type="http://schemas.openxmlformats.org/officeDocument/2006/relationships/image" Target="../media/image223.png"/><Relationship Id="rId72" Type="http://schemas.openxmlformats.org/officeDocument/2006/relationships/customXml" Target="../ink/ink412.xml"/><Relationship Id="rId3" Type="http://schemas.openxmlformats.org/officeDocument/2006/relationships/image" Target="../media/image84.png"/><Relationship Id="rId12" Type="http://schemas.openxmlformats.org/officeDocument/2006/relationships/customXml" Target="../ink/ink382.xml"/><Relationship Id="rId17" Type="http://schemas.openxmlformats.org/officeDocument/2006/relationships/image" Target="../media/image207.png"/><Relationship Id="rId25" Type="http://schemas.openxmlformats.org/officeDocument/2006/relationships/image" Target="../media/image211.png"/><Relationship Id="rId33" Type="http://schemas.openxmlformats.org/officeDocument/2006/relationships/image" Target="../media/image214.png"/><Relationship Id="rId38" Type="http://schemas.openxmlformats.org/officeDocument/2006/relationships/customXml" Target="../ink/ink395.xml"/><Relationship Id="rId46" Type="http://schemas.openxmlformats.org/officeDocument/2006/relationships/customXml" Target="../ink/ink399.xml"/><Relationship Id="rId59" Type="http://schemas.openxmlformats.org/officeDocument/2006/relationships/image" Target="../media/image227.png"/><Relationship Id="rId67" Type="http://schemas.openxmlformats.org/officeDocument/2006/relationships/image" Target="../media/image231.png"/><Relationship Id="rId20" Type="http://schemas.openxmlformats.org/officeDocument/2006/relationships/customXml" Target="../ink/ink386.xml"/><Relationship Id="rId41" Type="http://schemas.openxmlformats.org/officeDocument/2006/relationships/image" Target="../media/image218.png"/><Relationship Id="rId54" Type="http://schemas.openxmlformats.org/officeDocument/2006/relationships/customXml" Target="../ink/ink403.xml"/><Relationship Id="rId62" Type="http://schemas.openxmlformats.org/officeDocument/2006/relationships/customXml" Target="../ink/ink407.xml"/><Relationship Id="rId70" Type="http://schemas.openxmlformats.org/officeDocument/2006/relationships/customXml" Target="../ink/ink411.xml"/><Relationship Id="rId75" Type="http://schemas.openxmlformats.org/officeDocument/2006/relationships/image" Target="../media/image235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379.xml"/><Relationship Id="rId15" Type="http://schemas.openxmlformats.org/officeDocument/2006/relationships/image" Target="../media/image206.png"/><Relationship Id="rId23" Type="http://schemas.openxmlformats.org/officeDocument/2006/relationships/image" Target="../media/image210.png"/><Relationship Id="rId28" Type="http://schemas.openxmlformats.org/officeDocument/2006/relationships/customXml" Target="../ink/ink390.xml"/><Relationship Id="rId36" Type="http://schemas.openxmlformats.org/officeDocument/2006/relationships/customXml" Target="../ink/ink394.xml"/><Relationship Id="rId49" Type="http://schemas.openxmlformats.org/officeDocument/2006/relationships/image" Target="../media/image222.png"/><Relationship Id="rId57" Type="http://schemas.openxmlformats.org/officeDocument/2006/relationships/image" Target="../media/image226.png"/><Relationship Id="rId10" Type="http://schemas.openxmlformats.org/officeDocument/2006/relationships/customXml" Target="../ink/ink381.xml"/><Relationship Id="rId31" Type="http://schemas.openxmlformats.org/officeDocument/2006/relationships/image" Target="../media/image213.png"/><Relationship Id="rId44" Type="http://schemas.openxmlformats.org/officeDocument/2006/relationships/customXml" Target="../ink/ink398.xml"/><Relationship Id="rId52" Type="http://schemas.openxmlformats.org/officeDocument/2006/relationships/customXml" Target="../ink/ink402.xml"/><Relationship Id="rId60" Type="http://schemas.openxmlformats.org/officeDocument/2006/relationships/customXml" Target="../ink/ink406.xml"/><Relationship Id="rId65" Type="http://schemas.openxmlformats.org/officeDocument/2006/relationships/image" Target="../media/image230.png"/><Relationship Id="rId73" Type="http://schemas.openxmlformats.org/officeDocument/2006/relationships/image" Target="../media/image234.png"/><Relationship Id="rId4" Type="http://schemas.openxmlformats.org/officeDocument/2006/relationships/image" Target="../media/image85.svg"/><Relationship Id="rId9" Type="http://schemas.openxmlformats.org/officeDocument/2006/relationships/image" Target="../media/image203.png"/><Relationship Id="rId13" Type="http://schemas.openxmlformats.org/officeDocument/2006/relationships/image" Target="../media/image205.png"/><Relationship Id="rId18" Type="http://schemas.openxmlformats.org/officeDocument/2006/relationships/customXml" Target="../ink/ink385.xml"/><Relationship Id="rId39" Type="http://schemas.openxmlformats.org/officeDocument/2006/relationships/image" Target="../media/image217.png"/><Relationship Id="rId34" Type="http://schemas.openxmlformats.org/officeDocument/2006/relationships/customXml" Target="../ink/ink393.xml"/><Relationship Id="rId50" Type="http://schemas.openxmlformats.org/officeDocument/2006/relationships/customXml" Target="../ink/ink401.xml"/><Relationship Id="rId55" Type="http://schemas.openxmlformats.org/officeDocument/2006/relationships/image" Target="../media/image225.png"/><Relationship Id="rId7" Type="http://schemas.openxmlformats.org/officeDocument/2006/relationships/image" Target="../media/image202.png"/><Relationship Id="rId71" Type="http://schemas.openxmlformats.org/officeDocument/2006/relationships/image" Target="../media/image233.png"/></Relationships>
</file>

<file path=ppt/slides/_rels/slide5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24.xml"/><Relationship Id="rId21" Type="http://schemas.openxmlformats.org/officeDocument/2006/relationships/image" Target="../media/image209.png"/><Relationship Id="rId42" Type="http://schemas.openxmlformats.org/officeDocument/2006/relationships/customXml" Target="../ink/ink432.xml"/><Relationship Id="rId47" Type="http://schemas.openxmlformats.org/officeDocument/2006/relationships/image" Target="../media/image221.png"/><Relationship Id="rId63" Type="http://schemas.openxmlformats.org/officeDocument/2006/relationships/image" Target="../media/image229.png"/><Relationship Id="rId68" Type="http://schemas.openxmlformats.org/officeDocument/2006/relationships/customXml" Target="../ink/ink445.xml"/><Relationship Id="rId16" Type="http://schemas.openxmlformats.org/officeDocument/2006/relationships/customXml" Target="../ink/ink419.xml"/><Relationship Id="rId11" Type="http://schemas.openxmlformats.org/officeDocument/2006/relationships/image" Target="../media/image204.png"/><Relationship Id="rId32" Type="http://schemas.openxmlformats.org/officeDocument/2006/relationships/customXml" Target="../ink/ink427.xml"/><Relationship Id="rId37" Type="http://schemas.openxmlformats.org/officeDocument/2006/relationships/image" Target="../media/image216.png"/><Relationship Id="rId53" Type="http://schemas.openxmlformats.org/officeDocument/2006/relationships/image" Target="../media/image224.png"/><Relationship Id="rId58" Type="http://schemas.openxmlformats.org/officeDocument/2006/relationships/customXml" Target="../ink/ink440.xml"/><Relationship Id="rId74" Type="http://schemas.openxmlformats.org/officeDocument/2006/relationships/customXml" Target="../ink/ink448.xml"/><Relationship Id="rId79" Type="http://schemas.openxmlformats.org/officeDocument/2006/relationships/image" Target="../media/image259.png"/><Relationship Id="rId5" Type="http://schemas.openxmlformats.org/officeDocument/2006/relationships/image" Target="../media/image86.jpeg"/><Relationship Id="rId61" Type="http://schemas.openxmlformats.org/officeDocument/2006/relationships/image" Target="../media/image228.png"/><Relationship Id="rId19" Type="http://schemas.openxmlformats.org/officeDocument/2006/relationships/image" Target="../media/image208.png"/><Relationship Id="rId14" Type="http://schemas.openxmlformats.org/officeDocument/2006/relationships/customXml" Target="../ink/ink418.xml"/><Relationship Id="rId22" Type="http://schemas.openxmlformats.org/officeDocument/2006/relationships/customXml" Target="../ink/ink422.xml"/><Relationship Id="rId27" Type="http://schemas.openxmlformats.org/officeDocument/2006/relationships/image" Target="../media/image177.png"/><Relationship Id="rId30" Type="http://schemas.openxmlformats.org/officeDocument/2006/relationships/customXml" Target="../ink/ink426.xml"/><Relationship Id="rId35" Type="http://schemas.openxmlformats.org/officeDocument/2006/relationships/image" Target="../media/image215.png"/><Relationship Id="rId43" Type="http://schemas.openxmlformats.org/officeDocument/2006/relationships/image" Target="../media/image219.png"/><Relationship Id="rId48" Type="http://schemas.openxmlformats.org/officeDocument/2006/relationships/customXml" Target="../ink/ink435.xml"/><Relationship Id="rId56" Type="http://schemas.openxmlformats.org/officeDocument/2006/relationships/customXml" Target="../ink/ink439.xml"/><Relationship Id="rId64" Type="http://schemas.openxmlformats.org/officeDocument/2006/relationships/customXml" Target="../ink/ink443.xml"/><Relationship Id="rId69" Type="http://schemas.openxmlformats.org/officeDocument/2006/relationships/image" Target="../media/image232.png"/><Relationship Id="rId77" Type="http://schemas.openxmlformats.org/officeDocument/2006/relationships/image" Target="../media/image258.png"/><Relationship Id="rId8" Type="http://schemas.openxmlformats.org/officeDocument/2006/relationships/customXml" Target="../ink/ink415.xml"/><Relationship Id="rId51" Type="http://schemas.openxmlformats.org/officeDocument/2006/relationships/image" Target="../media/image223.png"/><Relationship Id="rId72" Type="http://schemas.openxmlformats.org/officeDocument/2006/relationships/customXml" Target="../ink/ink447.xml"/><Relationship Id="rId80" Type="http://schemas.openxmlformats.org/officeDocument/2006/relationships/customXml" Target="../ink/ink451.xml"/><Relationship Id="rId3" Type="http://schemas.openxmlformats.org/officeDocument/2006/relationships/image" Target="../media/image84.png"/><Relationship Id="rId12" Type="http://schemas.openxmlformats.org/officeDocument/2006/relationships/customXml" Target="../ink/ink417.xml"/><Relationship Id="rId17" Type="http://schemas.openxmlformats.org/officeDocument/2006/relationships/image" Target="../media/image207.png"/><Relationship Id="rId25" Type="http://schemas.openxmlformats.org/officeDocument/2006/relationships/image" Target="../media/image211.png"/><Relationship Id="rId33" Type="http://schemas.openxmlformats.org/officeDocument/2006/relationships/image" Target="../media/image214.png"/><Relationship Id="rId38" Type="http://schemas.openxmlformats.org/officeDocument/2006/relationships/customXml" Target="../ink/ink430.xml"/><Relationship Id="rId46" Type="http://schemas.openxmlformats.org/officeDocument/2006/relationships/customXml" Target="../ink/ink434.xml"/><Relationship Id="rId59" Type="http://schemas.openxmlformats.org/officeDocument/2006/relationships/image" Target="../media/image227.png"/><Relationship Id="rId67" Type="http://schemas.openxmlformats.org/officeDocument/2006/relationships/image" Target="../media/image231.png"/><Relationship Id="rId20" Type="http://schemas.openxmlformats.org/officeDocument/2006/relationships/customXml" Target="../ink/ink421.xml"/><Relationship Id="rId41" Type="http://schemas.openxmlformats.org/officeDocument/2006/relationships/image" Target="../media/image218.png"/><Relationship Id="rId54" Type="http://schemas.openxmlformats.org/officeDocument/2006/relationships/customXml" Target="../ink/ink438.xml"/><Relationship Id="rId62" Type="http://schemas.openxmlformats.org/officeDocument/2006/relationships/customXml" Target="../ink/ink442.xml"/><Relationship Id="rId70" Type="http://schemas.openxmlformats.org/officeDocument/2006/relationships/customXml" Target="../ink/ink446.xml"/><Relationship Id="rId75" Type="http://schemas.openxmlformats.org/officeDocument/2006/relationships/image" Target="../media/image235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14.xml"/><Relationship Id="rId15" Type="http://schemas.openxmlformats.org/officeDocument/2006/relationships/image" Target="../media/image206.png"/><Relationship Id="rId23" Type="http://schemas.openxmlformats.org/officeDocument/2006/relationships/image" Target="../media/image210.png"/><Relationship Id="rId28" Type="http://schemas.openxmlformats.org/officeDocument/2006/relationships/customXml" Target="../ink/ink425.xml"/><Relationship Id="rId36" Type="http://schemas.openxmlformats.org/officeDocument/2006/relationships/customXml" Target="../ink/ink429.xml"/><Relationship Id="rId49" Type="http://schemas.openxmlformats.org/officeDocument/2006/relationships/image" Target="../media/image222.png"/><Relationship Id="rId57" Type="http://schemas.openxmlformats.org/officeDocument/2006/relationships/image" Target="../media/image226.png"/><Relationship Id="rId10" Type="http://schemas.openxmlformats.org/officeDocument/2006/relationships/customXml" Target="../ink/ink416.xml"/><Relationship Id="rId31" Type="http://schemas.openxmlformats.org/officeDocument/2006/relationships/image" Target="../media/image213.png"/><Relationship Id="rId44" Type="http://schemas.openxmlformats.org/officeDocument/2006/relationships/customXml" Target="../ink/ink433.xml"/><Relationship Id="rId52" Type="http://schemas.openxmlformats.org/officeDocument/2006/relationships/customXml" Target="../ink/ink437.xml"/><Relationship Id="rId60" Type="http://schemas.openxmlformats.org/officeDocument/2006/relationships/customXml" Target="../ink/ink441.xml"/><Relationship Id="rId65" Type="http://schemas.openxmlformats.org/officeDocument/2006/relationships/image" Target="../media/image230.png"/><Relationship Id="rId73" Type="http://schemas.openxmlformats.org/officeDocument/2006/relationships/image" Target="../media/image234.png"/><Relationship Id="rId78" Type="http://schemas.openxmlformats.org/officeDocument/2006/relationships/customXml" Target="../ink/ink450.xml"/><Relationship Id="rId81" Type="http://schemas.openxmlformats.org/officeDocument/2006/relationships/image" Target="../media/image260.png"/><Relationship Id="rId4" Type="http://schemas.openxmlformats.org/officeDocument/2006/relationships/image" Target="../media/image85.svg"/><Relationship Id="rId9" Type="http://schemas.openxmlformats.org/officeDocument/2006/relationships/image" Target="../media/image203.png"/><Relationship Id="rId13" Type="http://schemas.openxmlformats.org/officeDocument/2006/relationships/image" Target="../media/image205.png"/><Relationship Id="rId18" Type="http://schemas.openxmlformats.org/officeDocument/2006/relationships/customXml" Target="../ink/ink420.xml"/><Relationship Id="rId39" Type="http://schemas.openxmlformats.org/officeDocument/2006/relationships/image" Target="../media/image217.png"/><Relationship Id="rId34" Type="http://schemas.openxmlformats.org/officeDocument/2006/relationships/customXml" Target="../ink/ink428.xml"/><Relationship Id="rId50" Type="http://schemas.openxmlformats.org/officeDocument/2006/relationships/customXml" Target="../ink/ink436.xml"/><Relationship Id="rId55" Type="http://schemas.openxmlformats.org/officeDocument/2006/relationships/image" Target="../media/image225.png"/><Relationship Id="rId76" Type="http://schemas.openxmlformats.org/officeDocument/2006/relationships/customXml" Target="../ink/ink449.xml"/><Relationship Id="rId7" Type="http://schemas.openxmlformats.org/officeDocument/2006/relationships/image" Target="../media/image202.png"/><Relationship Id="rId71" Type="http://schemas.openxmlformats.org/officeDocument/2006/relationships/image" Target="../media/image233.png"/><Relationship Id="rId2" Type="http://schemas.openxmlformats.org/officeDocument/2006/relationships/image" Target="../media/image80.jpeg"/><Relationship Id="rId29" Type="http://schemas.openxmlformats.org/officeDocument/2006/relationships/image" Target="../media/image212.png"/><Relationship Id="rId24" Type="http://schemas.openxmlformats.org/officeDocument/2006/relationships/customXml" Target="../ink/ink423.xml"/><Relationship Id="rId40" Type="http://schemas.openxmlformats.org/officeDocument/2006/relationships/customXml" Target="../ink/ink431.xml"/><Relationship Id="rId45" Type="http://schemas.openxmlformats.org/officeDocument/2006/relationships/image" Target="../media/image220.png"/><Relationship Id="rId66" Type="http://schemas.openxmlformats.org/officeDocument/2006/relationships/customXml" Target="../ink/ink44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4.xml"/><Relationship Id="rId13" Type="http://schemas.openxmlformats.org/officeDocument/2006/relationships/image" Target="../media/image265.png"/><Relationship Id="rId18" Type="http://schemas.openxmlformats.org/officeDocument/2006/relationships/image" Target="../media/image80.jpeg"/><Relationship Id="rId3" Type="http://schemas.openxmlformats.org/officeDocument/2006/relationships/image" Target="../media/image85.svg"/><Relationship Id="rId7" Type="http://schemas.openxmlformats.org/officeDocument/2006/relationships/image" Target="../media/image262.png"/><Relationship Id="rId12" Type="http://schemas.openxmlformats.org/officeDocument/2006/relationships/customXml" Target="../ink/ink456.xml"/><Relationship Id="rId17" Type="http://schemas.openxmlformats.org/officeDocument/2006/relationships/image" Target="../media/image267.png"/><Relationship Id="rId2" Type="http://schemas.openxmlformats.org/officeDocument/2006/relationships/image" Target="../media/image84.png"/><Relationship Id="rId16" Type="http://schemas.openxmlformats.org/officeDocument/2006/relationships/customXml" Target="../ink/ink458.xml"/><Relationship Id="rId20" Type="http://schemas.openxmlformats.org/officeDocument/2006/relationships/image" Target="../media/image268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53.xml"/><Relationship Id="rId11" Type="http://schemas.openxmlformats.org/officeDocument/2006/relationships/image" Target="../media/image264.png"/><Relationship Id="rId5" Type="http://schemas.openxmlformats.org/officeDocument/2006/relationships/image" Target="../media/image261.png"/><Relationship Id="rId15" Type="http://schemas.openxmlformats.org/officeDocument/2006/relationships/image" Target="../media/image266.png"/><Relationship Id="rId10" Type="http://schemas.openxmlformats.org/officeDocument/2006/relationships/customXml" Target="../ink/ink455.xml"/><Relationship Id="rId19" Type="http://schemas.openxmlformats.org/officeDocument/2006/relationships/customXml" Target="../ink/ink459.xml"/><Relationship Id="rId4" Type="http://schemas.openxmlformats.org/officeDocument/2006/relationships/customXml" Target="../ink/ink452.xml"/><Relationship Id="rId9" Type="http://schemas.openxmlformats.org/officeDocument/2006/relationships/image" Target="../media/image263.png"/><Relationship Id="rId14" Type="http://schemas.openxmlformats.org/officeDocument/2006/relationships/customXml" Target="../ink/ink457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2.xml"/><Relationship Id="rId13" Type="http://schemas.openxmlformats.org/officeDocument/2006/relationships/image" Target="../media/image273.png"/><Relationship Id="rId18" Type="http://schemas.openxmlformats.org/officeDocument/2006/relationships/image" Target="../media/image80.jpeg"/><Relationship Id="rId3" Type="http://schemas.openxmlformats.org/officeDocument/2006/relationships/image" Target="../media/image85.svg"/><Relationship Id="rId7" Type="http://schemas.openxmlformats.org/officeDocument/2006/relationships/image" Target="../media/image270.png"/><Relationship Id="rId12" Type="http://schemas.openxmlformats.org/officeDocument/2006/relationships/customXml" Target="../ink/ink464.xml"/><Relationship Id="rId17" Type="http://schemas.openxmlformats.org/officeDocument/2006/relationships/image" Target="../media/image275.png"/><Relationship Id="rId2" Type="http://schemas.openxmlformats.org/officeDocument/2006/relationships/image" Target="../media/image84.png"/><Relationship Id="rId16" Type="http://schemas.openxmlformats.org/officeDocument/2006/relationships/customXml" Target="../ink/ink466.xml"/><Relationship Id="rId20" Type="http://schemas.openxmlformats.org/officeDocument/2006/relationships/image" Target="../media/image276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61.xml"/><Relationship Id="rId11" Type="http://schemas.openxmlformats.org/officeDocument/2006/relationships/image" Target="../media/image272.png"/><Relationship Id="rId5" Type="http://schemas.openxmlformats.org/officeDocument/2006/relationships/image" Target="../media/image269.png"/><Relationship Id="rId15" Type="http://schemas.openxmlformats.org/officeDocument/2006/relationships/image" Target="../media/image274.png"/><Relationship Id="rId10" Type="http://schemas.openxmlformats.org/officeDocument/2006/relationships/customXml" Target="../ink/ink463.xml"/><Relationship Id="rId19" Type="http://schemas.openxmlformats.org/officeDocument/2006/relationships/customXml" Target="../ink/ink467.xml"/><Relationship Id="rId4" Type="http://schemas.openxmlformats.org/officeDocument/2006/relationships/customXml" Target="../ink/ink460.xml"/><Relationship Id="rId9" Type="http://schemas.openxmlformats.org/officeDocument/2006/relationships/image" Target="../media/image271.png"/><Relationship Id="rId14" Type="http://schemas.openxmlformats.org/officeDocument/2006/relationships/customXml" Target="../ink/ink465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0.xml"/><Relationship Id="rId13" Type="http://schemas.openxmlformats.org/officeDocument/2006/relationships/image" Target="../media/image273.png"/><Relationship Id="rId18" Type="http://schemas.openxmlformats.org/officeDocument/2006/relationships/image" Target="../media/image80.jpeg"/><Relationship Id="rId3" Type="http://schemas.openxmlformats.org/officeDocument/2006/relationships/image" Target="../media/image85.svg"/><Relationship Id="rId7" Type="http://schemas.openxmlformats.org/officeDocument/2006/relationships/image" Target="../media/image270.png"/><Relationship Id="rId12" Type="http://schemas.openxmlformats.org/officeDocument/2006/relationships/customXml" Target="../ink/ink472.xml"/><Relationship Id="rId17" Type="http://schemas.openxmlformats.org/officeDocument/2006/relationships/image" Target="../media/image275.png"/><Relationship Id="rId2" Type="http://schemas.openxmlformats.org/officeDocument/2006/relationships/image" Target="../media/image84.png"/><Relationship Id="rId16" Type="http://schemas.openxmlformats.org/officeDocument/2006/relationships/customXml" Target="../ink/ink474.xml"/><Relationship Id="rId20" Type="http://schemas.openxmlformats.org/officeDocument/2006/relationships/image" Target="../media/image276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69.xml"/><Relationship Id="rId11" Type="http://schemas.openxmlformats.org/officeDocument/2006/relationships/image" Target="../media/image272.png"/><Relationship Id="rId5" Type="http://schemas.openxmlformats.org/officeDocument/2006/relationships/image" Target="../media/image269.png"/><Relationship Id="rId15" Type="http://schemas.openxmlformats.org/officeDocument/2006/relationships/image" Target="../media/image274.png"/><Relationship Id="rId10" Type="http://schemas.openxmlformats.org/officeDocument/2006/relationships/customXml" Target="../ink/ink471.xml"/><Relationship Id="rId19" Type="http://schemas.openxmlformats.org/officeDocument/2006/relationships/customXml" Target="../ink/ink475.xml"/><Relationship Id="rId4" Type="http://schemas.openxmlformats.org/officeDocument/2006/relationships/customXml" Target="../ink/ink468.xml"/><Relationship Id="rId9" Type="http://schemas.openxmlformats.org/officeDocument/2006/relationships/image" Target="../media/image271.png"/><Relationship Id="rId14" Type="http://schemas.openxmlformats.org/officeDocument/2006/relationships/customXml" Target="../ink/ink473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8.xml"/><Relationship Id="rId13" Type="http://schemas.openxmlformats.org/officeDocument/2006/relationships/image" Target="../media/image273.png"/><Relationship Id="rId18" Type="http://schemas.openxmlformats.org/officeDocument/2006/relationships/image" Target="../media/image80.jpeg"/><Relationship Id="rId3" Type="http://schemas.openxmlformats.org/officeDocument/2006/relationships/image" Target="../media/image85.svg"/><Relationship Id="rId7" Type="http://schemas.openxmlformats.org/officeDocument/2006/relationships/image" Target="../media/image270.png"/><Relationship Id="rId12" Type="http://schemas.openxmlformats.org/officeDocument/2006/relationships/customXml" Target="../ink/ink480.xml"/><Relationship Id="rId17" Type="http://schemas.openxmlformats.org/officeDocument/2006/relationships/image" Target="../media/image275.png"/><Relationship Id="rId2" Type="http://schemas.openxmlformats.org/officeDocument/2006/relationships/image" Target="../media/image84.png"/><Relationship Id="rId16" Type="http://schemas.openxmlformats.org/officeDocument/2006/relationships/customXml" Target="../ink/ink482.xml"/><Relationship Id="rId20" Type="http://schemas.openxmlformats.org/officeDocument/2006/relationships/image" Target="../media/image276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77.xml"/><Relationship Id="rId11" Type="http://schemas.openxmlformats.org/officeDocument/2006/relationships/image" Target="../media/image272.png"/><Relationship Id="rId5" Type="http://schemas.openxmlformats.org/officeDocument/2006/relationships/image" Target="../media/image269.png"/><Relationship Id="rId15" Type="http://schemas.openxmlformats.org/officeDocument/2006/relationships/image" Target="../media/image274.png"/><Relationship Id="rId10" Type="http://schemas.openxmlformats.org/officeDocument/2006/relationships/customXml" Target="../ink/ink479.xml"/><Relationship Id="rId19" Type="http://schemas.openxmlformats.org/officeDocument/2006/relationships/customXml" Target="../ink/ink483.xml"/><Relationship Id="rId4" Type="http://schemas.openxmlformats.org/officeDocument/2006/relationships/customXml" Target="../ink/ink476.xml"/><Relationship Id="rId9" Type="http://schemas.openxmlformats.org/officeDocument/2006/relationships/image" Target="../media/image271.png"/><Relationship Id="rId14" Type="http://schemas.openxmlformats.org/officeDocument/2006/relationships/customXml" Target="../ink/ink481.xml"/></Relationships>
</file>

<file path=ppt/slides/_rels/slide6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3.png"/><Relationship Id="rId18" Type="http://schemas.openxmlformats.org/officeDocument/2006/relationships/image" Target="../media/image80.jpeg"/><Relationship Id="rId26" Type="http://schemas.openxmlformats.org/officeDocument/2006/relationships/image" Target="../media/image279.png"/><Relationship Id="rId3" Type="http://schemas.openxmlformats.org/officeDocument/2006/relationships/image" Target="../media/image85.svg"/><Relationship Id="rId21" Type="http://schemas.openxmlformats.org/officeDocument/2006/relationships/customXml" Target="../ink/ink492.xml"/><Relationship Id="rId34" Type="http://schemas.openxmlformats.org/officeDocument/2006/relationships/image" Target="../media/image282.png"/><Relationship Id="rId7" Type="http://schemas.openxmlformats.org/officeDocument/2006/relationships/image" Target="../media/image270.png"/><Relationship Id="rId12" Type="http://schemas.openxmlformats.org/officeDocument/2006/relationships/customXml" Target="../ink/ink488.xml"/><Relationship Id="rId17" Type="http://schemas.openxmlformats.org/officeDocument/2006/relationships/image" Target="../media/image275.png"/><Relationship Id="rId25" Type="http://schemas.openxmlformats.org/officeDocument/2006/relationships/customXml" Target="../ink/ink494.xml"/><Relationship Id="rId33" Type="http://schemas.openxmlformats.org/officeDocument/2006/relationships/customXml" Target="../ink/ink499.xml"/><Relationship Id="rId2" Type="http://schemas.openxmlformats.org/officeDocument/2006/relationships/image" Target="../media/image84.png"/><Relationship Id="rId16" Type="http://schemas.openxmlformats.org/officeDocument/2006/relationships/customXml" Target="../ink/ink490.xml"/><Relationship Id="rId20" Type="http://schemas.openxmlformats.org/officeDocument/2006/relationships/image" Target="../media/image276.png"/><Relationship Id="rId29" Type="http://schemas.openxmlformats.org/officeDocument/2006/relationships/image" Target="../media/image280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485.xml"/><Relationship Id="rId11" Type="http://schemas.openxmlformats.org/officeDocument/2006/relationships/image" Target="../media/image272.png"/><Relationship Id="rId24" Type="http://schemas.openxmlformats.org/officeDocument/2006/relationships/image" Target="../media/image278.png"/><Relationship Id="rId32" Type="http://schemas.openxmlformats.org/officeDocument/2006/relationships/image" Target="../media/image281.png"/><Relationship Id="rId5" Type="http://schemas.openxmlformats.org/officeDocument/2006/relationships/image" Target="../media/image269.png"/><Relationship Id="rId15" Type="http://schemas.openxmlformats.org/officeDocument/2006/relationships/image" Target="../media/image274.png"/><Relationship Id="rId23" Type="http://schemas.openxmlformats.org/officeDocument/2006/relationships/customXml" Target="../ink/ink493.xml"/><Relationship Id="rId28" Type="http://schemas.openxmlformats.org/officeDocument/2006/relationships/customXml" Target="../ink/ink496.xml"/><Relationship Id="rId36" Type="http://schemas.openxmlformats.org/officeDocument/2006/relationships/image" Target="../media/image283.png"/><Relationship Id="rId10" Type="http://schemas.openxmlformats.org/officeDocument/2006/relationships/customXml" Target="../ink/ink487.xml"/><Relationship Id="rId19" Type="http://schemas.openxmlformats.org/officeDocument/2006/relationships/customXml" Target="../ink/ink491.xml"/><Relationship Id="rId31" Type="http://schemas.openxmlformats.org/officeDocument/2006/relationships/customXml" Target="../ink/ink498.xml"/><Relationship Id="rId4" Type="http://schemas.openxmlformats.org/officeDocument/2006/relationships/customXml" Target="../ink/ink484.xml"/><Relationship Id="rId9" Type="http://schemas.openxmlformats.org/officeDocument/2006/relationships/image" Target="../media/image271.png"/><Relationship Id="rId14" Type="http://schemas.openxmlformats.org/officeDocument/2006/relationships/customXml" Target="../ink/ink489.xml"/><Relationship Id="rId22" Type="http://schemas.openxmlformats.org/officeDocument/2006/relationships/image" Target="../media/image277.png"/><Relationship Id="rId27" Type="http://schemas.openxmlformats.org/officeDocument/2006/relationships/customXml" Target="../ink/ink495.xml"/><Relationship Id="rId30" Type="http://schemas.openxmlformats.org/officeDocument/2006/relationships/customXml" Target="../ink/ink497.xml"/><Relationship Id="rId35" Type="http://schemas.openxmlformats.org/officeDocument/2006/relationships/customXml" Target="../ink/ink500.xml"/><Relationship Id="rId8" Type="http://schemas.openxmlformats.org/officeDocument/2006/relationships/customXml" Target="../ink/ink486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3.xml"/><Relationship Id="rId13" Type="http://schemas.openxmlformats.org/officeDocument/2006/relationships/image" Target="../media/image273.png"/><Relationship Id="rId18" Type="http://schemas.openxmlformats.org/officeDocument/2006/relationships/image" Target="../media/image80.jpeg"/><Relationship Id="rId3" Type="http://schemas.openxmlformats.org/officeDocument/2006/relationships/image" Target="../media/image85.svg"/><Relationship Id="rId21" Type="http://schemas.openxmlformats.org/officeDocument/2006/relationships/customXml" Target="../ink/ink509.xml"/><Relationship Id="rId7" Type="http://schemas.openxmlformats.org/officeDocument/2006/relationships/image" Target="../media/image270.png"/><Relationship Id="rId12" Type="http://schemas.openxmlformats.org/officeDocument/2006/relationships/customXml" Target="../ink/ink505.xml"/><Relationship Id="rId17" Type="http://schemas.openxmlformats.org/officeDocument/2006/relationships/image" Target="../media/image275.png"/><Relationship Id="rId2" Type="http://schemas.openxmlformats.org/officeDocument/2006/relationships/image" Target="../media/image84.png"/><Relationship Id="rId16" Type="http://schemas.openxmlformats.org/officeDocument/2006/relationships/customXml" Target="../ink/ink507.xml"/><Relationship Id="rId20" Type="http://schemas.openxmlformats.org/officeDocument/2006/relationships/image" Target="../media/image276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502.xml"/><Relationship Id="rId11" Type="http://schemas.openxmlformats.org/officeDocument/2006/relationships/image" Target="../media/image272.png"/><Relationship Id="rId5" Type="http://schemas.openxmlformats.org/officeDocument/2006/relationships/image" Target="../media/image269.png"/><Relationship Id="rId15" Type="http://schemas.openxmlformats.org/officeDocument/2006/relationships/image" Target="../media/image274.png"/><Relationship Id="rId23" Type="http://schemas.openxmlformats.org/officeDocument/2006/relationships/customXml" Target="../ink/ink510.xml"/><Relationship Id="rId10" Type="http://schemas.openxmlformats.org/officeDocument/2006/relationships/customXml" Target="../ink/ink504.xml"/><Relationship Id="rId19" Type="http://schemas.openxmlformats.org/officeDocument/2006/relationships/customXml" Target="../ink/ink508.xml"/><Relationship Id="rId4" Type="http://schemas.openxmlformats.org/officeDocument/2006/relationships/customXml" Target="../ink/ink501.xml"/><Relationship Id="rId9" Type="http://schemas.openxmlformats.org/officeDocument/2006/relationships/image" Target="../media/image271.png"/><Relationship Id="rId14" Type="http://schemas.openxmlformats.org/officeDocument/2006/relationships/customXml" Target="../ink/ink506.xml"/><Relationship Id="rId22" Type="http://schemas.openxmlformats.org/officeDocument/2006/relationships/image" Target="../media/image278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3.xml"/><Relationship Id="rId13" Type="http://schemas.openxmlformats.org/officeDocument/2006/relationships/image" Target="../media/image273.png"/><Relationship Id="rId18" Type="http://schemas.openxmlformats.org/officeDocument/2006/relationships/image" Target="../media/image80.jpeg"/><Relationship Id="rId26" Type="http://schemas.openxmlformats.org/officeDocument/2006/relationships/customXml" Target="../ink/ink522.xml"/><Relationship Id="rId3" Type="http://schemas.openxmlformats.org/officeDocument/2006/relationships/image" Target="../media/image85.svg"/><Relationship Id="rId21" Type="http://schemas.openxmlformats.org/officeDocument/2006/relationships/customXml" Target="../ink/ink519.xml"/><Relationship Id="rId7" Type="http://schemas.openxmlformats.org/officeDocument/2006/relationships/image" Target="../media/image270.png"/><Relationship Id="rId12" Type="http://schemas.openxmlformats.org/officeDocument/2006/relationships/customXml" Target="../ink/ink515.xml"/><Relationship Id="rId17" Type="http://schemas.openxmlformats.org/officeDocument/2006/relationships/image" Target="../media/image275.png"/><Relationship Id="rId25" Type="http://schemas.openxmlformats.org/officeDocument/2006/relationships/image" Target="../media/image284.png"/><Relationship Id="rId2" Type="http://schemas.openxmlformats.org/officeDocument/2006/relationships/image" Target="../media/image84.png"/><Relationship Id="rId16" Type="http://schemas.openxmlformats.org/officeDocument/2006/relationships/customXml" Target="../ink/ink517.xml"/><Relationship Id="rId20" Type="http://schemas.openxmlformats.org/officeDocument/2006/relationships/image" Target="../media/image276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512.xml"/><Relationship Id="rId11" Type="http://schemas.openxmlformats.org/officeDocument/2006/relationships/image" Target="../media/image272.png"/><Relationship Id="rId24" Type="http://schemas.openxmlformats.org/officeDocument/2006/relationships/customXml" Target="../ink/ink521.xml"/><Relationship Id="rId5" Type="http://schemas.openxmlformats.org/officeDocument/2006/relationships/image" Target="../media/image269.png"/><Relationship Id="rId15" Type="http://schemas.openxmlformats.org/officeDocument/2006/relationships/image" Target="../media/image274.png"/><Relationship Id="rId23" Type="http://schemas.openxmlformats.org/officeDocument/2006/relationships/customXml" Target="../ink/ink520.xml"/><Relationship Id="rId10" Type="http://schemas.openxmlformats.org/officeDocument/2006/relationships/customXml" Target="../ink/ink514.xml"/><Relationship Id="rId19" Type="http://schemas.openxmlformats.org/officeDocument/2006/relationships/customXml" Target="../ink/ink518.xml"/><Relationship Id="rId4" Type="http://schemas.openxmlformats.org/officeDocument/2006/relationships/customXml" Target="../ink/ink511.xml"/><Relationship Id="rId9" Type="http://schemas.openxmlformats.org/officeDocument/2006/relationships/image" Target="../media/image271.png"/><Relationship Id="rId14" Type="http://schemas.openxmlformats.org/officeDocument/2006/relationships/customXml" Target="../ink/ink516.xml"/><Relationship Id="rId22" Type="http://schemas.openxmlformats.org/officeDocument/2006/relationships/image" Target="../media/image278.png"/><Relationship Id="rId27" Type="http://schemas.openxmlformats.org/officeDocument/2006/relationships/image" Target="../media/image28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5.xml"/><Relationship Id="rId13" Type="http://schemas.openxmlformats.org/officeDocument/2006/relationships/image" Target="../media/image273.png"/><Relationship Id="rId18" Type="http://schemas.openxmlformats.org/officeDocument/2006/relationships/image" Target="../media/image80.jpeg"/><Relationship Id="rId26" Type="http://schemas.openxmlformats.org/officeDocument/2006/relationships/customXml" Target="../ink/ink534.xml"/><Relationship Id="rId3" Type="http://schemas.openxmlformats.org/officeDocument/2006/relationships/image" Target="../media/image85.svg"/><Relationship Id="rId21" Type="http://schemas.openxmlformats.org/officeDocument/2006/relationships/customXml" Target="../ink/ink531.xml"/><Relationship Id="rId7" Type="http://schemas.openxmlformats.org/officeDocument/2006/relationships/image" Target="../media/image270.png"/><Relationship Id="rId12" Type="http://schemas.openxmlformats.org/officeDocument/2006/relationships/customXml" Target="../ink/ink527.xml"/><Relationship Id="rId17" Type="http://schemas.openxmlformats.org/officeDocument/2006/relationships/image" Target="../media/image275.png"/><Relationship Id="rId25" Type="http://schemas.openxmlformats.org/officeDocument/2006/relationships/image" Target="../media/image286.png"/><Relationship Id="rId2" Type="http://schemas.openxmlformats.org/officeDocument/2006/relationships/image" Target="../media/image84.png"/><Relationship Id="rId16" Type="http://schemas.openxmlformats.org/officeDocument/2006/relationships/customXml" Target="../ink/ink529.xml"/><Relationship Id="rId20" Type="http://schemas.openxmlformats.org/officeDocument/2006/relationships/image" Target="../media/image276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524.xml"/><Relationship Id="rId11" Type="http://schemas.openxmlformats.org/officeDocument/2006/relationships/image" Target="../media/image272.png"/><Relationship Id="rId24" Type="http://schemas.openxmlformats.org/officeDocument/2006/relationships/customXml" Target="../ink/ink533.xml"/><Relationship Id="rId5" Type="http://schemas.openxmlformats.org/officeDocument/2006/relationships/image" Target="../media/image269.png"/><Relationship Id="rId15" Type="http://schemas.openxmlformats.org/officeDocument/2006/relationships/image" Target="../media/image274.png"/><Relationship Id="rId23" Type="http://schemas.openxmlformats.org/officeDocument/2006/relationships/customXml" Target="../ink/ink532.xml"/><Relationship Id="rId10" Type="http://schemas.openxmlformats.org/officeDocument/2006/relationships/customXml" Target="../ink/ink526.xml"/><Relationship Id="rId19" Type="http://schemas.openxmlformats.org/officeDocument/2006/relationships/customXml" Target="../ink/ink530.xml"/><Relationship Id="rId4" Type="http://schemas.openxmlformats.org/officeDocument/2006/relationships/customXml" Target="../ink/ink523.xml"/><Relationship Id="rId9" Type="http://schemas.openxmlformats.org/officeDocument/2006/relationships/image" Target="../media/image271.png"/><Relationship Id="rId14" Type="http://schemas.openxmlformats.org/officeDocument/2006/relationships/customXml" Target="../ink/ink528.xml"/><Relationship Id="rId22" Type="http://schemas.openxmlformats.org/officeDocument/2006/relationships/image" Target="../media/image278.png"/><Relationship Id="rId27" Type="http://schemas.openxmlformats.org/officeDocument/2006/relationships/image" Target="../media/image287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37.xml"/><Relationship Id="rId13" Type="http://schemas.openxmlformats.org/officeDocument/2006/relationships/image" Target="../media/image290.png"/><Relationship Id="rId18" Type="http://schemas.openxmlformats.org/officeDocument/2006/relationships/customXml" Target="../ink/ink542.xml"/><Relationship Id="rId26" Type="http://schemas.openxmlformats.org/officeDocument/2006/relationships/customXml" Target="../ink/ink546.xml"/><Relationship Id="rId3" Type="http://schemas.openxmlformats.org/officeDocument/2006/relationships/image" Target="../media/image85.svg"/><Relationship Id="rId21" Type="http://schemas.openxmlformats.org/officeDocument/2006/relationships/image" Target="../media/image294.png"/><Relationship Id="rId7" Type="http://schemas.openxmlformats.org/officeDocument/2006/relationships/customXml" Target="../ink/ink536.xml"/><Relationship Id="rId12" Type="http://schemas.openxmlformats.org/officeDocument/2006/relationships/customXml" Target="../ink/ink539.xml"/><Relationship Id="rId17" Type="http://schemas.openxmlformats.org/officeDocument/2006/relationships/image" Target="../media/image292.png"/><Relationship Id="rId25" Type="http://schemas.openxmlformats.org/officeDocument/2006/relationships/image" Target="../media/image296.png"/><Relationship Id="rId2" Type="http://schemas.openxmlformats.org/officeDocument/2006/relationships/image" Target="../media/image84.png"/><Relationship Id="rId16" Type="http://schemas.openxmlformats.org/officeDocument/2006/relationships/customXml" Target="../ink/ink541.xml"/><Relationship Id="rId20" Type="http://schemas.openxmlformats.org/officeDocument/2006/relationships/customXml" Target="../ink/ink54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8.png"/><Relationship Id="rId11" Type="http://schemas.openxmlformats.org/officeDocument/2006/relationships/image" Target="../media/image289.png"/><Relationship Id="rId24" Type="http://schemas.openxmlformats.org/officeDocument/2006/relationships/customXml" Target="../ink/ink545.xml"/><Relationship Id="rId5" Type="http://schemas.openxmlformats.org/officeDocument/2006/relationships/customXml" Target="../ink/ink535.xml"/><Relationship Id="rId15" Type="http://schemas.openxmlformats.org/officeDocument/2006/relationships/image" Target="../media/image291.png"/><Relationship Id="rId23" Type="http://schemas.openxmlformats.org/officeDocument/2006/relationships/image" Target="../media/image295.png"/><Relationship Id="rId10" Type="http://schemas.openxmlformats.org/officeDocument/2006/relationships/customXml" Target="../ink/ink538.xml"/><Relationship Id="rId19" Type="http://schemas.openxmlformats.org/officeDocument/2006/relationships/image" Target="../media/image293.png"/><Relationship Id="rId4" Type="http://schemas.openxmlformats.org/officeDocument/2006/relationships/image" Target="../media/image80.jpeg"/><Relationship Id="rId9" Type="http://schemas.openxmlformats.org/officeDocument/2006/relationships/image" Target="../media/image288.png"/><Relationship Id="rId14" Type="http://schemas.openxmlformats.org/officeDocument/2006/relationships/customXml" Target="../ink/ink540.xml"/><Relationship Id="rId22" Type="http://schemas.openxmlformats.org/officeDocument/2006/relationships/customXml" Target="../ink/ink544.xml"/><Relationship Id="rId27" Type="http://schemas.openxmlformats.org/officeDocument/2006/relationships/image" Target="../media/image297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49.xml"/><Relationship Id="rId13" Type="http://schemas.openxmlformats.org/officeDocument/2006/relationships/image" Target="../media/image300.png"/><Relationship Id="rId18" Type="http://schemas.openxmlformats.org/officeDocument/2006/relationships/customXml" Target="../ink/ink554.xml"/><Relationship Id="rId3" Type="http://schemas.openxmlformats.org/officeDocument/2006/relationships/image" Target="../media/image85.svg"/><Relationship Id="rId7" Type="http://schemas.openxmlformats.org/officeDocument/2006/relationships/customXml" Target="../ink/ink548.xml"/><Relationship Id="rId12" Type="http://schemas.openxmlformats.org/officeDocument/2006/relationships/customXml" Target="../ink/ink551.xml"/><Relationship Id="rId17" Type="http://schemas.openxmlformats.org/officeDocument/2006/relationships/image" Target="../media/image302.png"/><Relationship Id="rId2" Type="http://schemas.openxmlformats.org/officeDocument/2006/relationships/image" Target="../media/image84.png"/><Relationship Id="rId16" Type="http://schemas.openxmlformats.org/officeDocument/2006/relationships/customXml" Target="../ink/ink55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8.png"/><Relationship Id="rId11" Type="http://schemas.openxmlformats.org/officeDocument/2006/relationships/image" Target="../media/image299.png"/><Relationship Id="rId5" Type="http://schemas.openxmlformats.org/officeDocument/2006/relationships/customXml" Target="../ink/ink547.xml"/><Relationship Id="rId15" Type="http://schemas.openxmlformats.org/officeDocument/2006/relationships/image" Target="../media/image301.png"/><Relationship Id="rId10" Type="http://schemas.openxmlformats.org/officeDocument/2006/relationships/customXml" Target="../ink/ink550.xml"/><Relationship Id="rId19" Type="http://schemas.openxmlformats.org/officeDocument/2006/relationships/image" Target="../media/image303.png"/><Relationship Id="rId4" Type="http://schemas.openxmlformats.org/officeDocument/2006/relationships/image" Target="../media/image80.jpeg"/><Relationship Id="rId9" Type="http://schemas.openxmlformats.org/officeDocument/2006/relationships/image" Target="../media/image298.png"/><Relationship Id="rId14" Type="http://schemas.openxmlformats.org/officeDocument/2006/relationships/customXml" Target="../ink/ink55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7.xml"/><Relationship Id="rId13" Type="http://schemas.openxmlformats.org/officeDocument/2006/relationships/image" Target="../media/image306.png"/><Relationship Id="rId18" Type="http://schemas.openxmlformats.org/officeDocument/2006/relationships/customXml" Target="../ink/ink562.xml"/><Relationship Id="rId3" Type="http://schemas.openxmlformats.org/officeDocument/2006/relationships/image" Target="../media/image85.svg"/><Relationship Id="rId7" Type="http://schemas.openxmlformats.org/officeDocument/2006/relationships/customXml" Target="../ink/ink556.xml"/><Relationship Id="rId12" Type="http://schemas.openxmlformats.org/officeDocument/2006/relationships/customXml" Target="../ink/ink559.xml"/><Relationship Id="rId17" Type="http://schemas.openxmlformats.org/officeDocument/2006/relationships/image" Target="../media/image308.png"/><Relationship Id="rId2" Type="http://schemas.openxmlformats.org/officeDocument/2006/relationships/image" Target="../media/image84.png"/><Relationship Id="rId16" Type="http://schemas.openxmlformats.org/officeDocument/2006/relationships/customXml" Target="../ink/ink56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8.png"/><Relationship Id="rId11" Type="http://schemas.openxmlformats.org/officeDocument/2006/relationships/image" Target="../media/image305.png"/><Relationship Id="rId5" Type="http://schemas.openxmlformats.org/officeDocument/2006/relationships/customXml" Target="../ink/ink555.xml"/><Relationship Id="rId15" Type="http://schemas.openxmlformats.org/officeDocument/2006/relationships/image" Target="../media/image307.png"/><Relationship Id="rId10" Type="http://schemas.openxmlformats.org/officeDocument/2006/relationships/customXml" Target="../ink/ink558.xml"/><Relationship Id="rId19" Type="http://schemas.openxmlformats.org/officeDocument/2006/relationships/image" Target="../media/image309.png"/><Relationship Id="rId4" Type="http://schemas.openxmlformats.org/officeDocument/2006/relationships/image" Target="../media/image80.jpeg"/><Relationship Id="rId9" Type="http://schemas.openxmlformats.org/officeDocument/2006/relationships/image" Target="../media/image304.png"/><Relationship Id="rId14" Type="http://schemas.openxmlformats.org/officeDocument/2006/relationships/customXml" Target="../ink/ink560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5.xml"/><Relationship Id="rId13" Type="http://schemas.openxmlformats.org/officeDocument/2006/relationships/image" Target="../media/image306.png"/><Relationship Id="rId18" Type="http://schemas.openxmlformats.org/officeDocument/2006/relationships/customXml" Target="../ink/ink570.xml"/><Relationship Id="rId3" Type="http://schemas.openxmlformats.org/officeDocument/2006/relationships/image" Target="../media/image85.svg"/><Relationship Id="rId7" Type="http://schemas.openxmlformats.org/officeDocument/2006/relationships/customXml" Target="../ink/ink564.xml"/><Relationship Id="rId12" Type="http://schemas.openxmlformats.org/officeDocument/2006/relationships/customXml" Target="../ink/ink567.xml"/><Relationship Id="rId17" Type="http://schemas.openxmlformats.org/officeDocument/2006/relationships/image" Target="../media/image308.png"/><Relationship Id="rId2" Type="http://schemas.openxmlformats.org/officeDocument/2006/relationships/image" Target="../media/image84.png"/><Relationship Id="rId16" Type="http://schemas.openxmlformats.org/officeDocument/2006/relationships/customXml" Target="../ink/ink56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8.png"/><Relationship Id="rId11" Type="http://schemas.openxmlformats.org/officeDocument/2006/relationships/image" Target="../media/image305.png"/><Relationship Id="rId5" Type="http://schemas.openxmlformats.org/officeDocument/2006/relationships/customXml" Target="../ink/ink563.xml"/><Relationship Id="rId15" Type="http://schemas.openxmlformats.org/officeDocument/2006/relationships/image" Target="../media/image307.png"/><Relationship Id="rId10" Type="http://schemas.openxmlformats.org/officeDocument/2006/relationships/customXml" Target="../ink/ink566.xml"/><Relationship Id="rId19" Type="http://schemas.openxmlformats.org/officeDocument/2006/relationships/image" Target="../media/image309.png"/><Relationship Id="rId4" Type="http://schemas.openxmlformats.org/officeDocument/2006/relationships/image" Target="../media/image80.jpeg"/><Relationship Id="rId9" Type="http://schemas.openxmlformats.org/officeDocument/2006/relationships/image" Target="../media/image304.png"/><Relationship Id="rId14" Type="http://schemas.openxmlformats.org/officeDocument/2006/relationships/customXml" Target="../ink/ink568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3.xml"/><Relationship Id="rId13" Type="http://schemas.openxmlformats.org/officeDocument/2006/relationships/image" Target="../media/image306.png"/><Relationship Id="rId18" Type="http://schemas.openxmlformats.org/officeDocument/2006/relationships/customXml" Target="../ink/ink578.xml"/><Relationship Id="rId3" Type="http://schemas.openxmlformats.org/officeDocument/2006/relationships/image" Target="../media/image85.svg"/><Relationship Id="rId7" Type="http://schemas.openxmlformats.org/officeDocument/2006/relationships/customXml" Target="../ink/ink572.xml"/><Relationship Id="rId12" Type="http://schemas.openxmlformats.org/officeDocument/2006/relationships/customXml" Target="../ink/ink575.xml"/><Relationship Id="rId17" Type="http://schemas.openxmlformats.org/officeDocument/2006/relationships/image" Target="../media/image308.png"/><Relationship Id="rId2" Type="http://schemas.openxmlformats.org/officeDocument/2006/relationships/image" Target="../media/image84.png"/><Relationship Id="rId16" Type="http://schemas.openxmlformats.org/officeDocument/2006/relationships/customXml" Target="../ink/ink57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8.png"/><Relationship Id="rId11" Type="http://schemas.openxmlformats.org/officeDocument/2006/relationships/image" Target="../media/image305.png"/><Relationship Id="rId5" Type="http://schemas.openxmlformats.org/officeDocument/2006/relationships/customXml" Target="../ink/ink571.xml"/><Relationship Id="rId15" Type="http://schemas.openxmlformats.org/officeDocument/2006/relationships/image" Target="../media/image307.png"/><Relationship Id="rId10" Type="http://schemas.openxmlformats.org/officeDocument/2006/relationships/customXml" Target="../ink/ink574.xml"/><Relationship Id="rId19" Type="http://schemas.openxmlformats.org/officeDocument/2006/relationships/image" Target="../media/image309.png"/><Relationship Id="rId4" Type="http://schemas.openxmlformats.org/officeDocument/2006/relationships/image" Target="../media/image80.jpeg"/><Relationship Id="rId9" Type="http://schemas.openxmlformats.org/officeDocument/2006/relationships/image" Target="../media/image304.png"/><Relationship Id="rId14" Type="http://schemas.openxmlformats.org/officeDocument/2006/relationships/customXml" Target="../ink/ink576.xml"/></Relationships>
</file>

<file path=ppt/slides/_rels/slide7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6.png"/><Relationship Id="rId18" Type="http://schemas.openxmlformats.org/officeDocument/2006/relationships/customXml" Target="../ink/ink586.xml"/><Relationship Id="rId26" Type="http://schemas.openxmlformats.org/officeDocument/2006/relationships/customXml" Target="../ink/ink590.xml"/><Relationship Id="rId39" Type="http://schemas.openxmlformats.org/officeDocument/2006/relationships/image" Target="../media/image319.png"/><Relationship Id="rId21" Type="http://schemas.openxmlformats.org/officeDocument/2006/relationships/image" Target="../media/image310.png"/><Relationship Id="rId34" Type="http://schemas.openxmlformats.org/officeDocument/2006/relationships/customXml" Target="../ink/ink594.xml"/><Relationship Id="rId7" Type="http://schemas.openxmlformats.org/officeDocument/2006/relationships/customXml" Target="../ink/ink580.xml"/><Relationship Id="rId12" Type="http://schemas.openxmlformats.org/officeDocument/2006/relationships/customXml" Target="../ink/ink583.xml"/><Relationship Id="rId17" Type="http://schemas.openxmlformats.org/officeDocument/2006/relationships/image" Target="../media/image308.png"/><Relationship Id="rId25" Type="http://schemas.openxmlformats.org/officeDocument/2006/relationships/image" Target="../media/image312.png"/><Relationship Id="rId33" Type="http://schemas.openxmlformats.org/officeDocument/2006/relationships/image" Target="../media/image316.png"/><Relationship Id="rId38" Type="http://schemas.openxmlformats.org/officeDocument/2006/relationships/customXml" Target="../ink/ink596.xml"/><Relationship Id="rId2" Type="http://schemas.openxmlformats.org/officeDocument/2006/relationships/image" Target="../media/image84.png"/><Relationship Id="rId16" Type="http://schemas.openxmlformats.org/officeDocument/2006/relationships/customXml" Target="../ink/ink585.xml"/><Relationship Id="rId20" Type="http://schemas.openxmlformats.org/officeDocument/2006/relationships/customXml" Target="../ink/ink587.xml"/><Relationship Id="rId29" Type="http://schemas.openxmlformats.org/officeDocument/2006/relationships/image" Target="../media/image3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8.png"/><Relationship Id="rId11" Type="http://schemas.openxmlformats.org/officeDocument/2006/relationships/image" Target="../media/image305.png"/><Relationship Id="rId24" Type="http://schemas.openxmlformats.org/officeDocument/2006/relationships/customXml" Target="../ink/ink589.xml"/><Relationship Id="rId32" Type="http://schemas.openxmlformats.org/officeDocument/2006/relationships/customXml" Target="../ink/ink593.xml"/><Relationship Id="rId37" Type="http://schemas.openxmlformats.org/officeDocument/2006/relationships/image" Target="../media/image318.png"/><Relationship Id="rId5" Type="http://schemas.openxmlformats.org/officeDocument/2006/relationships/customXml" Target="../ink/ink579.xml"/><Relationship Id="rId15" Type="http://schemas.openxmlformats.org/officeDocument/2006/relationships/image" Target="../media/image307.png"/><Relationship Id="rId23" Type="http://schemas.openxmlformats.org/officeDocument/2006/relationships/image" Target="../media/image311.png"/><Relationship Id="rId28" Type="http://schemas.openxmlformats.org/officeDocument/2006/relationships/customXml" Target="../ink/ink591.xml"/><Relationship Id="rId36" Type="http://schemas.openxmlformats.org/officeDocument/2006/relationships/customXml" Target="../ink/ink595.xml"/><Relationship Id="rId10" Type="http://schemas.openxmlformats.org/officeDocument/2006/relationships/customXml" Target="../ink/ink582.xml"/><Relationship Id="rId19" Type="http://schemas.openxmlformats.org/officeDocument/2006/relationships/image" Target="../media/image309.png"/><Relationship Id="rId31" Type="http://schemas.openxmlformats.org/officeDocument/2006/relationships/image" Target="../media/image315.png"/><Relationship Id="rId4" Type="http://schemas.openxmlformats.org/officeDocument/2006/relationships/image" Target="../media/image80.jpeg"/><Relationship Id="rId9" Type="http://schemas.openxmlformats.org/officeDocument/2006/relationships/image" Target="../media/image304.png"/><Relationship Id="rId14" Type="http://schemas.openxmlformats.org/officeDocument/2006/relationships/customXml" Target="../ink/ink584.xml"/><Relationship Id="rId22" Type="http://schemas.openxmlformats.org/officeDocument/2006/relationships/customXml" Target="../ink/ink588.xml"/><Relationship Id="rId27" Type="http://schemas.openxmlformats.org/officeDocument/2006/relationships/image" Target="../media/image313.png"/><Relationship Id="rId30" Type="http://schemas.openxmlformats.org/officeDocument/2006/relationships/customXml" Target="../ink/ink592.xml"/><Relationship Id="rId35" Type="http://schemas.openxmlformats.org/officeDocument/2006/relationships/image" Target="../media/image317.png"/><Relationship Id="rId8" Type="http://schemas.openxmlformats.org/officeDocument/2006/relationships/customXml" Target="../ink/ink581.xml"/><Relationship Id="rId3" Type="http://schemas.openxmlformats.org/officeDocument/2006/relationships/image" Target="../media/image85.sv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g"/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4910" y="2047238"/>
            <a:ext cx="6989445" cy="146304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6000" b="1" dirty="0">
                <a:latin typeface="Arial"/>
                <a:cs typeface="Arial"/>
              </a:rPr>
              <a:t>CSCI</a:t>
            </a:r>
            <a:r>
              <a:rPr sz="6000" b="1" spc="-370" dirty="0">
                <a:latin typeface="Arial"/>
                <a:cs typeface="Arial"/>
              </a:rPr>
              <a:t> </a:t>
            </a:r>
            <a:r>
              <a:rPr sz="6000" b="1" dirty="0">
                <a:latin typeface="Arial"/>
                <a:cs typeface="Arial"/>
              </a:rPr>
              <a:t>466:</a:t>
            </a:r>
            <a:r>
              <a:rPr sz="6000" b="1" spc="-360" dirty="0">
                <a:latin typeface="Arial"/>
                <a:cs typeface="Arial"/>
              </a:rPr>
              <a:t> </a:t>
            </a:r>
            <a:r>
              <a:rPr sz="6000" b="1" spc="-130" dirty="0">
                <a:latin typeface="Arial"/>
                <a:cs typeface="Arial"/>
              </a:rPr>
              <a:t>Networks</a:t>
            </a:r>
            <a:endParaRPr sz="6000" dirty="0">
              <a:latin typeface="Arial"/>
              <a:cs typeface="Arial"/>
            </a:endParaRPr>
          </a:p>
          <a:p>
            <a:pPr marR="60325" algn="ctr">
              <a:lnSpc>
                <a:spcPct val="100000"/>
              </a:lnSpc>
              <a:spcBef>
                <a:spcPts val="240"/>
              </a:spcBef>
            </a:pPr>
            <a:r>
              <a:rPr lang="en-US" sz="2800" dirty="0">
                <a:latin typeface="Calibri"/>
                <a:cs typeface="Calibri"/>
              </a:rPr>
              <a:t>IP Addresses, IP Protocol, Subnets, NAT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145"/>
            <a:chOff x="-6350" y="6466078"/>
            <a:chExt cx="12204700" cy="398145"/>
          </a:xfrm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12192000" y="0"/>
                  </a:moveTo>
                  <a:lnTo>
                    <a:pt x="0" y="0"/>
                  </a:lnTo>
                  <a:lnTo>
                    <a:pt x="0" y="385063"/>
                  </a:lnTo>
                  <a:lnTo>
                    <a:pt x="12192000" y="385063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9525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ln w="9525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5881" y="0"/>
                  </a:lnTo>
                  <a:lnTo>
                    <a:pt x="0" y="87452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692" y="5501436"/>
            <a:ext cx="2069464" cy="8921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3470"/>
              </a:lnSpc>
              <a:spcBef>
                <a:spcPts val="8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Pearsall </a:t>
            </a:r>
            <a:r>
              <a:rPr sz="2800" dirty="0">
                <a:latin typeface="Calibri"/>
                <a:cs typeface="Calibri"/>
              </a:rPr>
              <a:t>Fall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202</a:t>
            </a:r>
            <a:r>
              <a:rPr lang="en-US" sz="2800" spc="-20" dirty="0">
                <a:latin typeface="Calibri"/>
                <a:cs typeface="Calibri"/>
              </a:rPr>
              <a:t>4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931" y="6525259"/>
            <a:ext cx="58966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u="sng" spc="-10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https://www.cs.montana.edu/pearsall/classes/fall2024/466/main.html</a:t>
            </a:r>
            <a:endParaRPr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962892" y="651916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34988" y="6556654"/>
            <a:ext cx="264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*All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images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stolen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from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internet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561" y="153162"/>
            <a:ext cx="4706620" cy="701040"/>
          </a:xfrm>
          <a:prstGeom prst="rect">
            <a:avLst/>
          </a:prstGeom>
          <a:solidFill>
            <a:srgbClr val="FFC000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110615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1194" y="1244853"/>
            <a:ext cx="61055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Responsible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delivery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through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network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84972" y="2424430"/>
            <a:ext cx="15621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Arial"/>
                <a:cs typeface="Arial"/>
              </a:rPr>
              <a:t>Routing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3017" y="2383663"/>
            <a:ext cx="22409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Arial"/>
                <a:cs typeface="Arial"/>
              </a:rPr>
              <a:t>Forwarding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36675" y="3262896"/>
            <a:ext cx="3442335" cy="512445"/>
            <a:chOff x="836675" y="3262896"/>
            <a:chExt cx="3442335" cy="5124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4105" y="3270376"/>
              <a:ext cx="3428555" cy="49885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1133" y="3584320"/>
              <a:ext cx="139064" cy="12471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11933" y="3584320"/>
              <a:ext cx="139064" cy="12471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2333" y="3584320"/>
              <a:ext cx="139065" cy="12471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2503" y="3463416"/>
              <a:ext cx="152908" cy="9563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14322" y="3397630"/>
              <a:ext cx="2958465" cy="372110"/>
            </a:xfrm>
            <a:custGeom>
              <a:avLst/>
              <a:gdLst/>
              <a:ahLst/>
              <a:cxnLst/>
              <a:rect l="l" t="t" r="r" b="b"/>
              <a:pathLst>
                <a:path w="2958465" h="372110">
                  <a:moveTo>
                    <a:pt x="2789301" y="0"/>
                  </a:moveTo>
                  <a:lnTo>
                    <a:pt x="2860246" y="13065"/>
                  </a:lnTo>
                  <a:lnTo>
                    <a:pt x="2914523" y="52324"/>
                  </a:lnTo>
                  <a:lnTo>
                    <a:pt x="2948431" y="118681"/>
                  </a:lnTo>
                  <a:lnTo>
                    <a:pt x="2956385" y="162302"/>
                  </a:lnTo>
                  <a:lnTo>
                    <a:pt x="2958338" y="212852"/>
                  </a:lnTo>
                  <a:lnTo>
                    <a:pt x="2722626" y="212852"/>
                  </a:lnTo>
                  <a:lnTo>
                    <a:pt x="2724409" y="232640"/>
                  </a:lnTo>
                  <a:lnTo>
                    <a:pt x="2745359" y="278003"/>
                  </a:lnTo>
                  <a:lnTo>
                    <a:pt x="2784060" y="299898"/>
                  </a:lnTo>
                  <a:lnTo>
                    <a:pt x="2799588" y="301371"/>
                  </a:lnTo>
                  <a:lnTo>
                    <a:pt x="2810259" y="300610"/>
                  </a:lnTo>
                  <a:lnTo>
                    <a:pt x="2843869" y="282305"/>
                  </a:lnTo>
                  <a:lnTo>
                    <a:pt x="2859531" y="250444"/>
                  </a:lnTo>
                  <a:lnTo>
                    <a:pt x="2953385" y="266192"/>
                  </a:lnTo>
                  <a:lnTo>
                    <a:pt x="2930048" y="311578"/>
                  </a:lnTo>
                  <a:lnTo>
                    <a:pt x="2896235" y="344678"/>
                  </a:lnTo>
                  <a:lnTo>
                    <a:pt x="2852324" y="364902"/>
                  </a:lnTo>
                  <a:lnTo>
                    <a:pt x="2798699" y="371602"/>
                  </a:lnTo>
                  <a:lnTo>
                    <a:pt x="2755316" y="367815"/>
                  </a:lnTo>
                  <a:lnTo>
                    <a:pt x="2717958" y="356457"/>
                  </a:lnTo>
                  <a:lnTo>
                    <a:pt x="2661412" y="311023"/>
                  </a:lnTo>
                  <a:lnTo>
                    <a:pt x="2635011" y="256079"/>
                  </a:lnTo>
                  <a:lnTo>
                    <a:pt x="2626232" y="188468"/>
                  </a:lnTo>
                  <a:lnTo>
                    <a:pt x="2629116" y="146675"/>
                  </a:lnTo>
                  <a:lnTo>
                    <a:pt x="2652218" y="77471"/>
                  </a:lnTo>
                  <a:lnTo>
                    <a:pt x="2697057" y="28128"/>
                  </a:lnTo>
                  <a:lnTo>
                    <a:pt x="2755489" y="3121"/>
                  </a:lnTo>
                  <a:lnTo>
                    <a:pt x="2789301" y="0"/>
                  </a:lnTo>
                  <a:close/>
                </a:path>
                <a:path w="2958465" h="372110">
                  <a:moveTo>
                    <a:pt x="2438527" y="0"/>
                  </a:moveTo>
                  <a:lnTo>
                    <a:pt x="2482211" y="6268"/>
                  </a:lnTo>
                  <a:lnTo>
                    <a:pt x="2518060" y="23939"/>
                  </a:lnTo>
                  <a:lnTo>
                    <a:pt x="2545667" y="58356"/>
                  </a:lnTo>
                  <a:lnTo>
                    <a:pt x="2556716" y="106172"/>
                  </a:lnTo>
                  <a:lnTo>
                    <a:pt x="2558034" y="142621"/>
                  </a:lnTo>
                  <a:lnTo>
                    <a:pt x="2558034" y="363601"/>
                  </a:lnTo>
                  <a:lnTo>
                    <a:pt x="2463927" y="363601"/>
                  </a:lnTo>
                  <a:lnTo>
                    <a:pt x="2463927" y="182118"/>
                  </a:lnTo>
                  <a:lnTo>
                    <a:pt x="2463547" y="155878"/>
                  </a:lnTo>
                  <a:lnTo>
                    <a:pt x="2457957" y="107569"/>
                  </a:lnTo>
                  <a:lnTo>
                    <a:pt x="2431155" y="77186"/>
                  </a:lnTo>
                  <a:lnTo>
                    <a:pt x="2405634" y="71882"/>
                  </a:lnTo>
                  <a:lnTo>
                    <a:pt x="2393751" y="72735"/>
                  </a:lnTo>
                  <a:lnTo>
                    <a:pt x="2352865" y="92559"/>
                  </a:lnTo>
                  <a:lnTo>
                    <a:pt x="2332001" y="134181"/>
                  </a:lnTo>
                  <a:lnTo>
                    <a:pt x="2328469" y="175087"/>
                  </a:lnTo>
                  <a:lnTo>
                    <a:pt x="2328037" y="202565"/>
                  </a:lnTo>
                  <a:lnTo>
                    <a:pt x="2328037" y="363601"/>
                  </a:lnTo>
                  <a:lnTo>
                    <a:pt x="2233929" y="363601"/>
                  </a:lnTo>
                  <a:lnTo>
                    <a:pt x="2233929" y="8001"/>
                  </a:lnTo>
                  <a:lnTo>
                    <a:pt x="2321305" y="8001"/>
                  </a:lnTo>
                  <a:lnTo>
                    <a:pt x="2321305" y="60198"/>
                  </a:lnTo>
                  <a:lnTo>
                    <a:pt x="2346069" y="33861"/>
                  </a:lnTo>
                  <a:lnTo>
                    <a:pt x="2373868" y="15049"/>
                  </a:lnTo>
                  <a:lnTo>
                    <a:pt x="2404691" y="3762"/>
                  </a:lnTo>
                  <a:lnTo>
                    <a:pt x="2438527" y="0"/>
                  </a:lnTo>
                  <a:close/>
                </a:path>
                <a:path w="2958465" h="372110">
                  <a:moveTo>
                    <a:pt x="1992502" y="0"/>
                  </a:moveTo>
                  <a:lnTo>
                    <a:pt x="2047462" y="3714"/>
                  </a:lnTo>
                  <a:lnTo>
                    <a:pt x="2086228" y="14859"/>
                  </a:lnTo>
                  <a:lnTo>
                    <a:pt x="2122233" y="41701"/>
                  </a:lnTo>
                  <a:lnTo>
                    <a:pt x="2139092" y="85185"/>
                  </a:lnTo>
                  <a:lnTo>
                    <a:pt x="2142236" y="136906"/>
                  </a:lnTo>
                  <a:lnTo>
                    <a:pt x="2141219" y="246761"/>
                  </a:lnTo>
                  <a:lnTo>
                    <a:pt x="2141503" y="268646"/>
                  </a:lnTo>
                  <a:lnTo>
                    <a:pt x="2145665" y="315849"/>
                  </a:lnTo>
                  <a:lnTo>
                    <a:pt x="2162682" y="363601"/>
                  </a:lnTo>
                  <a:lnTo>
                    <a:pt x="2069591" y="363601"/>
                  </a:lnTo>
                  <a:lnTo>
                    <a:pt x="2058924" y="330200"/>
                  </a:lnTo>
                  <a:lnTo>
                    <a:pt x="2057780" y="326517"/>
                  </a:lnTo>
                  <a:lnTo>
                    <a:pt x="2057146" y="324739"/>
                  </a:lnTo>
                  <a:lnTo>
                    <a:pt x="2044856" y="335718"/>
                  </a:lnTo>
                  <a:lnTo>
                    <a:pt x="2032174" y="345233"/>
                  </a:lnTo>
                  <a:lnTo>
                    <a:pt x="1991631" y="365065"/>
                  </a:lnTo>
                  <a:lnTo>
                    <a:pt x="1947037" y="371602"/>
                  </a:lnTo>
                  <a:lnTo>
                    <a:pt x="1920984" y="369744"/>
                  </a:lnTo>
                  <a:lnTo>
                    <a:pt x="1877689" y="354885"/>
                  </a:lnTo>
                  <a:lnTo>
                    <a:pt x="1846587" y="325953"/>
                  </a:lnTo>
                  <a:lnTo>
                    <a:pt x="1830776" y="288234"/>
                  </a:lnTo>
                  <a:lnTo>
                    <a:pt x="1828800" y="266446"/>
                  </a:lnTo>
                  <a:lnTo>
                    <a:pt x="1829702" y="251801"/>
                  </a:lnTo>
                  <a:lnTo>
                    <a:pt x="1843151" y="212725"/>
                  </a:lnTo>
                  <a:lnTo>
                    <a:pt x="1871297" y="183507"/>
                  </a:lnTo>
                  <a:lnTo>
                    <a:pt x="1915223" y="164798"/>
                  </a:lnTo>
                  <a:lnTo>
                    <a:pt x="1958339" y="154686"/>
                  </a:lnTo>
                  <a:lnTo>
                    <a:pt x="1988772" y="148591"/>
                  </a:lnTo>
                  <a:lnTo>
                    <a:pt x="2014156" y="142700"/>
                  </a:lnTo>
                  <a:lnTo>
                    <a:pt x="2034492" y="137023"/>
                  </a:lnTo>
                  <a:lnTo>
                    <a:pt x="2049779" y="131572"/>
                  </a:lnTo>
                  <a:lnTo>
                    <a:pt x="2049779" y="122174"/>
                  </a:lnTo>
                  <a:lnTo>
                    <a:pt x="2036444" y="83439"/>
                  </a:lnTo>
                  <a:lnTo>
                    <a:pt x="1985772" y="71882"/>
                  </a:lnTo>
                  <a:lnTo>
                    <a:pt x="1973962" y="72501"/>
                  </a:lnTo>
                  <a:lnTo>
                    <a:pt x="1933908" y="95408"/>
                  </a:lnTo>
                  <a:lnTo>
                    <a:pt x="1923923" y="116459"/>
                  </a:lnTo>
                  <a:lnTo>
                    <a:pt x="1838452" y="101092"/>
                  </a:lnTo>
                  <a:lnTo>
                    <a:pt x="1858073" y="56213"/>
                  </a:lnTo>
                  <a:lnTo>
                    <a:pt x="1887982" y="24765"/>
                  </a:lnTo>
                  <a:lnTo>
                    <a:pt x="1931717" y="6191"/>
                  </a:lnTo>
                  <a:lnTo>
                    <a:pt x="1959973" y="1547"/>
                  </a:lnTo>
                  <a:lnTo>
                    <a:pt x="1992502" y="0"/>
                  </a:lnTo>
                  <a:close/>
                </a:path>
                <a:path w="2958465" h="372110">
                  <a:moveTo>
                    <a:pt x="773303" y="0"/>
                  </a:moveTo>
                  <a:lnTo>
                    <a:pt x="828262" y="3714"/>
                  </a:lnTo>
                  <a:lnTo>
                    <a:pt x="867029" y="14859"/>
                  </a:lnTo>
                  <a:lnTo>
                    <a:pt x="903033" y="41701"/>
                  </a:lnTo>
                  <a:lnTo>
                    <a:pt x="919892" y="85185"/>
                  </a:lnTo>
                  <a:lnTo>
                    <a:pt x="923035" y="136906"/>
                  </a:lnTo>
                  <a:lnTo>
                    <a:pt x="922020" y="246761"/>
                  </a:lnTo>
                  <a:lnTo>
                    <a:pt x="922303" y="268646"/>
                  </a:lnTo>
                  <a:lnTo>
                    <a:pt x="926465" y="315849"/>
                  </a:lnTo>
                  <a:lnTo>
                    <a:pt x="943483" y="363601"/>
                  </a:lnTo>
                  <a:lnTo>
                    <a:pt x="850391" y="363601"/>
                  </a:lnTo>
                  <a:lnTo>
                    <a:pt x="839724" y="330200"/>
                  </a:lnTo>
                  <a:lnTo>
                    <a:pt x="838581" y="326517"/>
                  </a:lnTo>
                  <a:lnTo>
                    <a:pt x="837946" y="324739"/>
                  </a:lnTo>
                  <a:lnTo>
                    <a:pt x="825656" y="335718"/>
                  </a:lnTo>
                  <a:lnTo>
                    <a:pt x="812974" y="345233"/>
                  </a:lnTo>
                  <a:lnTo>
                    <a:pt x="772431" y="365065"/>
                  </a:lnTo>
                  <a:lnTo>
                    <a:pt x="727837" y="371602"/>
                  </a:lnTo>
                  <a:lnTo>
                    <a:pt x="701784" y="369744"/>
                  </a:lnTo>
                  <a:lnTo>
                    <a:pt x="658489" y="354885"/>
                  </a:lnTo>
                  <a:lnTo>
                    <a:pt x="627387" y="325953"/>
                  </a:lnTo>
                  <a:lnTo>
                    <a:pt x="611576" y="288234"/>
                  </a:lnTo>
                  <a:lnTo>
                    <a:pt x="609600" y="266446"/>
                  </a:lnTo>
                  <a:lnTo>
                    <a:pt x="610502" y="251801"/>
                  </a:lnTo>
                  <a:lnTo>
                    <a:pt x="623951" y="212725"/>
                  </a:lnTo>
                  <a:lnTo>
                    <a:pt x="652097" y="183507"/>
                  </a:lnTo>
                  <a:lnTo>
                    <a:pt x="696023" y="164798"/>
                  </a:lnTo>
                  <a:lnTo>
                    <a:pt x="739140" y="154686"/>
                  </a:lnTo>
                  <a:lnTo>
                    <a:pt x="769572" y="148591"/>
                  </a:lnTo>
                  <a:lnTo>
                    <a:pt x="794956" y="142700"/>
                  </a:lnTo>
                  <a:lnTo>
                    <a:pt x="815292" y="137023"/>
                  </a:lnTo>
                  <a:lnTo>
                    <a:pt x="830579" y="131572"/>
                  </a:lnTo>
                  <a:lnTo>
                    <a:pt x="830579" y="122174"/>
                  </a:lnTo>
                  <a:lnTo>
                    <a:pt x="817245" y="83439"/>
                  </a:lnTo>
                  <a:lnTo>
                    <a:pt x="766572" y="71882"/>
                  </a:lnTo>
                  <a:lnTo>
                    <a:pt x="754762" y="72501"/>
                  </a:lnTo>
                  <a:lnTo>
                    <a:pt x="714708" y="95408"/>
                  </a:lnTo>
                  <a:lnTo>
                    <a:pt x="704722" y="116459"/>
                  </a:lnTo>
                  <a:lnTo>
                    <a:pt x="619252" y="101092"/>
                  </a:lnTo>
                  <a:lnTo>
                    <a:pt x="638873" y="56213"/>
                  </a:lnTo>
                  <a:lnTo>
                    <a:pt x="668782" y="24765"/>
                  </a:lnTo>
                  <a:lnTo>
                    <a:pt x="712517" y="6191"/>
                  </a:lnTo>
                  <a:lnTo>
                    <a:pt x="740773" y="1547"/>
                  </a:lnTo>
                  <a:lnTo>
                    <a:pt x="773303" y="0"/>
                  </a:lnTo>
                  <a:close/>
                </a:path>
                <a:path w="2958465" h="372110">
                  <a:moveTo>
                    <a:pt x="163703" y="0"/>
                  </a:moveTo>
                  <a:lnTo>
                    <a:pt x="218662" y="3714"/>
                  </a:lnTo>
                  <a:lnTo>
                    <a:pt x="257429" y="14859"/>
                  </a:lnTo>
                  <a:lnTo>
                    <a:pt x="293433" y="41701"/>
                  </a:lnTo>
                  <a:lnTo>
                    <a:pt x="310292" y="85185"/>
                  </a:lnTo>
                  <a:lnTo>
                    <a:pt x="313435" y="136906"/>
                  </a:lnTo>
                  <a:lnTo>
                    <a:pt x="312420" y="246761"/>
                  </a:lnTo>
                  <a:lnTo>
                    <a:pt x="312703" y="268646"/>
                  </a:lnTo>
                  <a:lnTo>
                    <a:pt x="316865" y="315849"/>
                  </a:lnTo>
                  <a:lnTo>
                    <a:pt x="333883" y="363601"/>
                  </a:lnTo>
                  <a:lnTo>
                    <a:pt x="240792" y="363601"/>
                  </a:lnTo>
                  <a:lnTo>
                    <a:pt x="230124" y="330200"/>
                  </a:lnTo>
                  <a:lnTo>
                    <a:pt x="228981" y="326517"/>
                  </a:lnTo>
                  <a:lnTo>
                    <a:pt x="228346" y="324739"/>
                  </a:lnTo>
                  <a:lnTo>
                    <a:pt x="216056" y="335718"/>
                  </a:lnTo>
                  <a:lnTo>
                    <a:pt x="203374" y="345233"/>
                  </a:lnTo>
                  <a:lnTo>
                    <a:pt x="162831" y="365065"/>
                  </a:lnTo>
                  <a:lnTo>
                    <a:pt x="118237" y="371602"/>
                  </a:lnTo>
                  <a:lnTo>
                    <a:pt x="92184" y="369744"/>
                  </a:lnTo>
                  <a:lnTo>
                    <a:pt x="48889" y="354885"/>
                  </a:lnTo>
                  <a:lnTo>
                    <a:pt x="17787" y="325953"/>
                  </a:lnTo>
                  <a:lnTo>
                    <a:pt x="1976" y="288234"/>
                  </a:lnTo>
                  <a:lnTo>
                    <a:pt x="0" y="266446"/>
                  </a:lnTo>
                  <a:lnTo>
                    <a:pt x="902" y="251801"/>
                  </a:lnTo>
                  <a:lnTo>
                    <a:pt x="14351" y="212725"/>
                  </a:lnTo>
                  <a:lnTo>
                    <a:pt x="42497" y="183507"/>
                  </a:lnTo>
                  <a:lnTo>
                    <a:pt x="86423" y="164798"/>
                  </a:lnTo>
                  <a:lnTo>
                    <a:pt x="129540" y="154686"/>
                  </a:lnTo>
                  <a:lnTo>
                    <a:pt x="159972" y="148591"/>
                  </a:lnTo>
                  <a:lnTo>
                    <a:pt x="185356" y="142700"/>
                  </a:lnTo>
                  <a:lnTo>
                    <a:pt x="205692" y="137023"/>
                  </a:lnTo>
                  <a:lnTo>
                    <a:pt x="220980" y="131572"/>
                  </a:lnTo>
                  <a:lnTo>
                    <a:pt x="220980" y="122174"/>
                  </a:lnTo>
                  <a:lnTo>
                    <a:pt x="207645" y="83439"/>
                  </a:lnTo>
                  <a:lnTo>
                    <a:pt x="156972" y="71882"/>
                  </a:lnTo>
                  <a:lnTo>
                    <a:pt x="145162" y="72501"/>
                  </a:lnTo>
                  <a:lnTo>
                    <a:pt x="105108" y="95408"/>
                  </a:lnTo>
                  <a:lnTo>
                    <a:pt x="95123" y="116459"/>
                  </a:lnTo>
                  <a:lnTo>
                    <a:pt x="9652" y="101092"/>
                  </a:lnTo>
                  <a:lnTo>
                    <a:pt x="29273" y="56213"/>
                  </a:lnTo>
                  <a:lnTo>
                    <a:pt x="59182" y="24765"/>
                  </a:lnTo>
                  <a:lnTo>
                    <a:pt x="102917" y="6191"/>
                  </a:lnTo>
                  <a:lnTo>
                    <a:pt x="131173" y="1547"/>
                  </a:lnTo>
                  <a:lnTo>
                    <a:pt x="163703" y="0"/>
                  </a:lnTo>
                  <a:close/>
                </a:path>
              </a:pathLst>
            </a:custGeom>
            <a:ln w="12192">
              <a:solidFill>
                <a:srgbClr val="4F61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3913" y="3347211"/>
              <a:ext cx="186943" cy="15151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43228" y="3353307"/>
              <a:ext cx="210185" cy="325755"/>
            </a:xfrm>
            <a:custGeom>
              <a:avLst/>
              <a:gdLst/>
              <a:ahLst/>
              <a:cxnLst/>
              <a:rect l="l" t="t" r="r" b="b"/>
              <a:pathLst>
                <a:path w="210184" h="325754">
                  <a:moveTo>
                    <a:pt x="0" y="0"/>
                  </a:moveTo>
                  <a:lnTo>
                    <a:pt x="0" y="325246"/>
                  </a:lnTo>
                  <a:lnTo>
                    <a:pt x="74002" y="325246"/>
                  </a:lnTo>
                  <a:lnTo>
                    <a:pt x="123292" y="322568"/>
                  </a:lnTo>
                  <a:lnTo>
                    <a:pt x="165497" y="306796"/>
                  </a:lnTo>
                  <a:lnTo>
                    <a:pt x="194524" y="268043"/>
                  </a:lnTo>
                  <a:lnTo>
                    <a:pt x="207448" y="213772"/>
                  </a:lnTo>
                  <a:lnTo>
                    <a:pt x="209956" y="162813"/>
                  </a:lnTo>
                  <a:lnTo>
                    <a:pt x="209329" y="135999"/>
                  </a:lnTo>
                  <a:lnTo>
                    <a:pt x="204309" y="92323"/>
                  </a:lnTo>
                  <a:lnTo>
                    <a:pt x="187859" y="48291"/>
                  </a:lnTo>
                  <a:lnTo>
                    <a:pt x="162133" y="20004"/>
                  </a:lnTo>
                  <a:lnTo>
                    <a:pt x="125907" y="4699"/>
                  </a:lnTo>
                  <a:lnTo>
                    <a:pt x="72349" y="305"/>
                  </a:lnTo>
                  <a:lnTo>
                    <a:pt x="44538" y="0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4F61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6675" y="3262896"/>
              <a:ext cx="3441954" cy="512432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6438900" y="3206508"/>
            <a:ext cx="4411980" cy="520700"/>
            <a:chOff x="6438900" y="3206508"/>
            <a:chExt cx="4411980" cy="52070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46647" y="3213354"/>
              <a:ext cx="4398136" cy="5076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03129" y="3535807"/>
              <a:ext cx="139192" cy="12471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60664" y="3419602"/>
              <a:ext cx="186055" cy="23050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027163" y="3419602"/>
              <a:ext cx="186055" cy="23050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04627" y="3414903"/>
              <a:ext cx="152780" cy="9550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936866" y="3348990"/>
              <a:ext cx="3908425" cy="372110"/>
            </a:xfrm>
            <a:custGeom>
              <a:avLst/>
              <a:gdLst/>
              <a:ahLst/>
              <a:cxnLst/>
              <a:rect l="l" t="t" r="r" b="b"/>
              <a:pathLst>
                <a:path w="3908425" h="372110">
                  <a:moveTo>
                    <a:pt x="3738753" y="0"/>
                  </a:moveTo>
                  <a:lnTo>
                    <a:pt x="3809793" y="13128"/>
                  </a:lnTo>
                  <a:lnTo>
                    <a:pt x="3863975" y="52450"/>
                  </a:lnTo>
                  <a:lnTo>
                    <a:pt x="3897899" y="118760"/>
                  </a:lnTo>
                  <a:lnTo>
                    <a:pt x="3905890" y="162375"/>
                  </a:lnTo>
                  <a:lnTo>
                    <a:pt x="3907916" y="212979"/>
                  </a:lnTo>
                  <a:lnTo>
                    <a:pt x="3672204" y="212979"/>
                  </a:lnTo>
                  <a:lnTo>
                    <a:pt x="3673988" y="232767"/>
                  </a:lnTo>
                  <a:lnTo>
                    <a:pt x="3694937" y="278130"/>
                  </a:lnTo>
                  <a:lnTo>
                    <a:pt x="3733621" y="299918"/>
                  </a:lnTo>
                  <a:lnTo>
                    <a:pt x="3749166" y="301371"/>
                  </a:lnTo>
                  <a:lnTo>
                    <a:pt x="3759785" y="300610"/>
                  </a:lnTo>
                  <a:lnTo>
                    <a:pt x="3793448" y="282376"/>
                  </a:lnTo>
                  <a:lnTo>
                    <a:pt x="3809110" y="250444"/>
                  </a:lnTo>
                  <a:lnTo>
                    <a:pt x="3902836" y="266192"/>
                  </a:lnTo>
                  <a:lnTo>
                    <a:pt x="3879516" y="311626"/>
                  </a:lnTo>
                  <a:lnTo>
                    <a:pt x="3845813" y="344678"/>
                  </a:lnTo>
                  <a:lnTo>
                    <a:pt x="3801887" y="364966"/>
                  </a:lnTo>
                  <a:lnTo>
                    <a:pt x="3748151" y="371729"/>
                  </a:lnTo>
                  <a:lnTo>
                    <a:pt x="3704786" y="367940"/>
                  </a:lnTo>
                  <a:lnTo>
                    <a:pt x="3667458" y="356568"/>
                  </a:lnTo>
                  <a:lnTo>
                    <a:pt x="3610863" y="311023"/>
                  </a:lnTo>
                  <a:lnTo>
                    <a:pt x="3584463" y="256174"/>
                  </a:lnTo>
                  <a:lnTo>
                    <a:pt x="3575684" y="188468"/>
                  </a:lnTo>
                  <a:lnTo>
                    <a:pt x="3578568" y="146675"/>
                  </a:lnTo>
                  <a:lnTo>
                    <a:pt x="3601670" y="77471"/>
                  </a:lnTo>
                  <a:lnTo>
                    <a:pt x="3646562" y="28128"/>
                  </a:lnTo>
                  <a:lnTo>
                    <a:pt x="3704959" y="3121"/>
                  </a:lnTo>
                  <a:lnTo>
                    <a:pt x="3738753" y="0"/>
                  </a:lnTo>
                  <a:close/>
                </a:path>
                <a:path w="3908425" h="372110">
                  <a:moveTo>
                    <a:pt x="3387979" y="0"/>
                  </a:moveTo>
                  <a:lnTo>
                    <a:pt x="3431680" y="6268"/>
                  </a:lnTo>
                  <a:lnTo>
                    <a:pt x="3467576" y="23955"/>
                  </a:lnTo>
                  <a:lnTo>
                    <a:pt x="3495151" y="58435"/>
                  </a:lnTo>
                  <a:lnTo>
                    <a:pt x="3506231" y="106235"/>
                  </a:lnTo>
                  <a:lnTo>
                    <a:pt x="3507485" y="142621"/>
                  </a:lnTo>
                  <a:lnTo>
                    <a:pt x="3507485" y="363601"/>
                  </a:lnTo>
                  <a:lnTo>
                    <a:pt x="3413505" y="363601"/>
                  </a:lnTo>
                  <a:lnTo>
                    <a:pt x="3413505" y="182118"/>
                  </a:lnTo>
                  <a:lnTo>
                    <a:pt x="3413125" y="155880"/>
                  </a:lnTo>
                  <a:lnTo>
                    <a:pt x="3407409" y="107696"/>
                  </a:lnTo>
                  <a:lnTo>
                    <a:pt x="3380734" y="77259"/>
                  </a:lnTo>
                  <a:lnTo>
                    <a:pt x="3355212" y="72009"/>
                  </a:lnTo>
                  <a:lnTo>
                    <a:pt x="3343257" y="72842"/>
                  </a:lnTo>
                  <a:lnTo>
                    <a:pt x="3302337" y="92632"/>
                  </a:lnTo>
                  <a:lnTo>
                    <a:pt x="3281560" y="134288"/>
                  </a:lnTo>
                  <a:lnTo>
                    <a:pt x="3277941" y="175107"/>
                  </a:lnTo>
                  <a:lnTo>
                    <a:pt x="3277488" y="202564"/>
                  </a:lnTo>
                  <a:lnTo>
                    <a:pt x="3277488" y="363601"/>
                  </a:lnTo>
                  <a:lnTo>
                    <a:pt x="3183381" y="363601"/>
                  </a:lnTo>
                  <a:lnTo>
                    <a:pt x="3183381" y="8000"/>
                  </a:lnTo>
                  <a:lnTo>
                    <a:pt x="3270757" y="8000"/>
                  </a:lnTo>
                  <a:lnTo>
                    <a:pt x="3270757" y="60325"/>
                  </a:lnTo>
                  <a:lnTo>
                    <a:pt x="3295574" y="33914"/>
                  </a:lnTo>
                  <a:lnTo>
                    <a:pt x="3323367" y="15065"/>
                  </a:lnTo>
                  <a:lnTo>
                    <a:pt x="3354161" y="3764"/>
                  </a:lnTo>
                  <a:lnTo>
                    <a:pt x="3387979" y="0"/>
                  </a:lnTo>
                  <a:close/>
                </a:path>
                <a:path w="3908425" h="372110">
                  <a:moveTo>
                    <a:pt x="2942081" y="0"/>
                  </a:moveTo>
                  <a:lnTo>
                    <a:pt x="2996946" y="3714"/>
                  </a:lnTo>
                  <a:lnTo>
                    <a:pt x="3035807" y="14859"/>
                  </a:lnTo>
                  <a:lnTo>
                    <a:pt x="3071705" y="41773"/>
                  </a:lnTo>
                  <a:lnTo>
                    <a:pt x="3088544" y="85280"/>
                  </a:lnTo>
                  <a:lnTo>
                    <a:pt x="3091687" y="136906"/>
                  </a:lnTo>
                  <a:lnTo>
                    <a:pt x="3090672" y="246761"/>
                  </a:lnTo>
                  <a:lnTo>
                    <a:pt x="3090957" y="268666"/>
                  </a:lnTo>
                  <a:lnTo>
                    <a:pt x="3095243" y="315976"/>
                  </a:lnTo>
                  <a:lnTo>
                    <a:pt x="3112134" y="363601"/>
                  </a:lnTo>
                  <a:lnTo>
                    <a:pt x="3019043" y="363601"/>
                  </a:lnTo>
                  <a:lnTo>
                    <a:pt x="3008503" y="330327"/>
                  </a:lnTo>
                  <a:lnTo>
                    <a:pt x="3007359" y="326644"/>
                  </a:lnTo>
                  <a:lnTo>
                    <a:pt x="3006725" y="324866"/>
                  </a:lnTo>
                  <a:lnTo>
                    <a:pt x="2994433" y="335843"/>
                  </a:lnTo>
                  <a:lnTo>
                    <a:pt x="2981737" y="345344"/>
                  </a:lnTo>
                  <a:lnTo>
                    <a:pt x="2941101" y="365085"/>
                  </a:lnTo>
                  <a:lnTo>
                    <a:pt x="2896488" y="371729"/>
                  </a:lnTo>
                  <a:lnTo>
                    <a:pt x="2870507" y="369869"/>
                  </a:lnTo>
                  <a:lnTo>
                    <a:pt x="2827212" y="354959"/>
                  </a:lnTo>
                  <a:lnTo>
                    <a:pt x="2796039" y="326026"/>
                  </a:lnTo>
                  <a:lnTo>
                    <a:pt x="2780228" y="288359"/>
                  </a:lnTo>
                  <a:lnTo>
                    <a:pt x="2778252" y="266573"/>
                  </a:lnTo>
                  <a:lnTo>
                    <a:pt x="2779156" y="251928"/>
                  </a:lnTo>
                  <a:lnTo>
                    <a:pt x="2792729" y="212851"/>
                  </a:lnTo>
                  <a:lnTo>
                    <a:pt x="2820751" y="183634"/>
                  </a:lnTo>
                  <a:lnTo>
                    <a:pt x="2864738" y="164861"/>
                  </a:lnTo>
                  <a:lnTo>
                    <a:pt x="2907918" y="154686"/>
                  </a:lnTo>
                  <a:lnTo>
                    <a:pt x="2938351" y="148591"/>
                  </a:lnTo>
                  <a:lnTo>
                    <a:pt x="2963735" y="142700"/>
                  </a:lnTo>
                  <a:lnTo>
                    <a:pt x="2984071" y="137023"/>
                  </a:lnTo>
                  <a:lnTo>
                    <a:pt x="2999358" y="131572"/>
                  </a:lnTo>
                  <a:lnTo>
                    <a:pt x="2999358" y="122174"/>
                  </a:lnTo>
                  <a:lnTo>
                    <a:pt x="2985897" y="83565"/>
                  </a:lnTo>
                  <a:lnTo>
                    <a:pt x="2935351" y="72009"/>
                  </a:lnTo>
                  <a:lnTo>
                    <a:pt x="2923468" y="72628"/>
                  </a:lnTo>
                  <a:lnTo>
                    <a:pt x="2883455" y="95488"/>
                  </a:lnTo>
                  <a:lnTo>
                    <a:pt x="2873375" y="116586"/>
                  </a:lnTo>
                  <a:lnTo>
                    <a:pt x="2788030" y="101092"/>
                  </a:lnTo>
                  <a:lnTo>
                    <a:pt x="2807557" y="56261"/>
                  </a:lnTo>
                  <a:lnTo>
                    <a:pt x="2837560" y="24764"/>
                  </a:lnTo>
                  <a:lnTo>
                    <a:pt x="2881296" y="6191"/>
                  </a:lnTo>
                  <a:lnTo>
                    <a:pt x="2909552" y="1547"/>
                  </a:lnTo>
                  <a:lnTo>
                    <a:pt x="2942081" y="0"/>
                  </a:lnTo>
                  <a:close/>
                </a:path>
                <a:path w="3908425" h="372110">
                  <a:moveTo>
                    <a:pt x="1516633" y="0"/>
                  </a:moveTo>
                  <a:lnTo>
                    <a:pt x="1555188" y="3284"/>
                  </a:lnTo>
                  <a:lnTo>
                    <a:pt x="1621343" y="29521"/>
                  </a:lnTo>
                  <a:lnTo>
                    <a:pt x="1671544" y="80361"/>
                  </a:lnTo>
                  <a:lnTo>
                    <a:pt x="1697313" y="146516"/>
                  </a:lnTo>
                  <a:lnTo>
                    <a:pt x="1700529" y="184785"/>
                  </a:lnTo>
                  <a:lnTo>
                    <a:pt x="1697269" y="223434"/>
                  </a:lnTo>
                  <a:lnTo>
                    <a:pt x="1671222" y="290351"/>
                  </a:lnTo>
                  <a:lnTo>
                    <a:pt x="1620748" y="341832"/>
                  </a:lnTo>
                  <a:lnTo>
                    <a:pt x="1555180" y="368399"/>
                  </a:lnTo>
                  <a:lnTo>
                    <a:pt x="1517396" y="371729"/>
                  </a:lnTo>
                  <a:lnTo>
                    <a:pt x="1493202" y="370347"/>
                  </a:lnTo>
                  <a:lnTo>
                    <a:pt x="1446529" y="359298"/>
                  </a:lnTo>
                  <a:lnTo>
                    <a:pt x="1403191" y="337296"/>
                  </a:lnTo>
                  <a:lnTo>
                    <a:pt x="1369472" y="304911"/>
                  </a:lnTo>
                  <a:lnTo>
                    <a:pt x="1346519" y="262286"/>
                  </a:lnTo>
                  <a:lnTo>
                    <a:pt x="1334950" y="210280"/>
                  </a:lnTo>
                  <a:lnTo>
                    <a:pt x="1333500" y="180848"/>
                  </a:lnTo>
                  <a:lnTo>
                    <a:pt x="1334950" y="157605"/>
                  </a:lnTo>
                  <a:lnTo>
                    <a:pt x="1346519" y="112214"/>
                  </a:lnTo>
                  <a:lnTo>
                    <a:pt x="1369351" y="69423"/>
                  </a:lnTo>
                  <a:lnTo>
                    <a:pt x="1402066" y="35946"/>
                  </a:lnTo>
                  <a:lnTo>
                    <a:pt x="1443857" y="13019"/>
                  </a:lnTo>
                  <a:lnTo>
                    <a:pt x="1491152" y="1450"/>
                  </a:lnTo>
                  <a:lnTo>
                    <a:pt x="1516633" y="0"/>
                  </a:lnTo>
                  <a:close/>
                </a:path>
                <a:path w="3908425" h="372110">
                  <a:moveTo>
                    <a:pt x="1252981" y="0"/>
                  </a:moveTo>
                  <a:lnTo>
                    <a:pt x="1268916" y="1117"/>
                  </a:lnTo>
                  <a:lnTo>
                    <a:pt x="1284541" y="4460"/>
                  </a:lnTo>
                  <a:lnTo>
                    <a:pt x="1299880" y="10019"/>
                  </a:lnTo>
                  <a:lnTo>
                    <a:pt x="1314957" y="17780"/>
                  </a:lnTo>
                  <a:lnTo>
                    <a:pt x="1285748" y="99822"/>
                  </a:lnTo>
                  <a:lnTo>
                    <a:pt x="1274127" y="93061"/>
                  </a:lnTo>
                  <a:lnTo>
                    <a:pt x="1262888" y="88217"/>
                  </a:lnTo>
                  <a:lnTo>
                    <a:pt x="1252029" y="85302"/>
                  </a:lnTo>
                  <a:lnTo>
                    <a:pt x="1241552" y="84327"/>
                  </a:lnTo>
                  <a:lnTo>
                    <a:pt x="1232100" y="85016"/>
                  </a:lnTo>
                  <a:lnTo>
                    <a:pt x="1195879" y="110553"/>
                  </a:lnTo>
                  <a:lnTo>
                    <a:pt x="1183080" y="152717"/>
                  </a:lnTo>
                  <a:lnTo>
                    <a:pt x="1179167" y="212344"/>
                  </a:lnTo>
                  <a:lnTo>
                    <a:pt x="1178686" y="253873"/>
                  </a:lnTo>
                  <a:lnTo>
                    <a:pt x="1178686" y="363601"/>
                  </a:lnTo>
                  <a:lnTo>
                    <a:pt x="1084579" y="363601"/>
                  </a:lnTo>
                  <a:lnTo>
                    <a:pt x="1084579" y="8000"/>
                  </a:lnTo>
                  <a:lnTo>
                    <a:pt x="1171955" y="8000"/>
                  </a:lnTo>
                  <a:lnTo>
                    <a:pt x="1171955" y="58547"/>
                  </a:lnTo>
                  <a:lnTo>
                    <a:pt x="1182909" y="42165"/>
                  </a:lnTo>
                  <a:lnTo>
                    <a:pt x="1212341" y="11430"/>
                  </a:lnTo>
                  <a:lnTo>
                    <a:pt x="1241934" y="714"/>
                  </a:lnTo>
                  <a:lnTo>
                    <a:pt x="1252981" y="0"/>
                  </a:lnTo>
                  <a:close/>
                </a:path>
                <a:path w="3908425" h="372110">
                  <a:moveTo>
                    <a:pt x="644778" y="0"/>
                  </a:moveTo>
                  <a:lnTo>
                    <a:pt x="688480" y="6268"/>
                  </a:lnTo>
                  <a:lnTo>
                    <a:pt x="724376" y="23955"/>
                  </a:lnTo>
                  <a:lnTo>
                    <a:pt x="751951" y="58435"/>
                  </a:lnTo>
                  <a:lnTo>
                    <a:pt x="763031" y="106235"/>
                  </a:lnTo>
                  <a:lnTo>
                    <a:pt x="764285" y="142621"/>
                  </a:lnTo>
                  <a:lnTo>
                    <a:pt x="764285" y="363601"/>
                  </a:lnTo>
                  <a:lnTo>
                    <a:pt x="670305" y="363601"/>
                  </a:lnTo>
                  <a:lnTo>
                    <a:pt x="670305" y="182118"/>
                  </a:lnTo>
                  <a:lnTo>
                    <a:pt x="669925" y="155880"/>
                  </a:lnTo>
                  <a:lnTo>
                    <a:pt x="664209" y="107696"/>
                  </a:lnTo>
                  <a:lnTo>
                    <a:pt x="637534" y="77259"/>
                  </a:lnTo>
                  <a:lnTo>
                    <a:pt x="612012" y="72009"/>
                  </a:lnTo>
                  <a:lnTo>
                    <a:pt x="600057" y="72842"/>
                  </a:lnTo>
                  <a:lnTo>
                    <a:pt x="559137" y="92632"/>
                  </a:lnTo>
                  <a:lnTo>
                    <a:pt x="538360" y="134288"/>
                  </a:lnTo>
                  <a:lnTo>
                    <a:pt x="534741" y="175107"/>
                  </a:lnTo>
                  <a:lnTo>
                    <a:pt x="534288" y="202564"/>
                  </a:lnTo>
                  <a:lnTo>
                    <a:pt x="534288" y="363601"/>
                  </a:lnTo>
                  <a:lnTo>
                    <a:pt x="440181" y="363601"/>
                  </a:lnTo>
                  <a:lnTo>
                    <a:pt x="440181" y="8000"/>
                  </a:lnTo>
                  <a:lnTo>
                    <a:pt x="527557" y="8000"/>
                  </a:lnTo>
                  <a:lnTo>
                    <a:pt x="527557" y="60325"/>
                  </a:lnTo>
                  <a:lnTo>
                    <a:pt x="552374" y="33914"/>
                  </a:lnTo>
                  <a:lnTo>
                    <a:pt x="580167" y="15065"/>
                  </a:lnTo>
                  <a:lnTo>
                    <a:pt x="610961" y="3764"/>
                  </a:lnTo>
                  <a:lnTo>
                    <a:pt x="644778" y="0"/>
                  </a:lnTo>
                  <a:close/>
                </a:path>
                <a:path w="3908425" h="372110">
                  <a:moveTo>
                    <a:pt x="183133" y="0"/>
                  </a:moveTo>
                  <a:lnTo>
                    <a:pt x="221688" y="3284"/>
                  </a:lnTo>
                  <a:lnTo>
                    <a:pt x="287843" y="29521"/>
                  </a:lnTo>
                  <a:lnTo>
                    <a:pt x="338044" y="80361"/>
                  </a:lnTo>
                  <a:lnTo>
                    <a:pt x="363813" y="146516"/>
                  </a:lnTo>
                  <a:lnTo>
                    <a:pt x="367029" y="184785"/>
                  </a:lnTo>
                  <a:lnTo>
                    <a:pt x="363769" y="223434"/>
                  </a:lnTo>
                  <a:lnTo>
                    <a:pt x="337722" y="290351"/>
                  </a:lnTo>
                  <a:lnTo>
                    <a:pt x="287248" y="341832"/>
                  </a:lnTo>
                  <a:lnTo>
                    <a:pt x="221680" y="368399"/>
                  </a:lnTo>
                  <a:lnTo>
                    <a:pt x="183896" y="371729"/>
                  </a:lnTo>
                  <a:lnTo>
                    <a:pt x="159702" y="370347"/>
                  </a:lnTo>
                  <a:lnTo>
                    <a:pt x="113029" y="359298"/>
                  </a:lnTo>
                  <a:lnTo>
                    <a:pt x="69691" y="337296"/>
                  </a:lnTo>
                  <a:lnTo>
                    <a:pt x="35972" y="304911"/>
                  </a:lnTo>
                  <a:lnTo>
                    <a:pt x="13019" y="262286"/>
                  </a:lnTo>
                  <a:lnTo>
                    <a:pt x="1450" y="210280"/>
                  </a:lnTo>
                  <a:lnTo>
                    <a:pt x="0" y="180848"/>
                  </a:lnTo>
                  <a:lnTo>
                    <a:pt x="1450" y="157605"/>
                  </a:lnTo>
                  <a:lnTo>
                    <a:pt x="13019" y="112214"/>
                  </a:lnTo>
                  <a:lnTo>
                    <a:pt x="35851" y="69423"/>
                  </a:lnTo>
                  <a:lnTo>
                    <a:pt x="68566" y="35946"/>
                  </a:lnTo>
                  <a:lnTo>
                    <a:pt x="110357" y="13019"/>
                  </a:lnTo>
                  <a:lnTo>
                    <a:pt x="157652" y="1450"/>
                  </a:lnTo>
                  <a:lnTo>
                    <a:pt x="183133" y="0"/>
                  </a:lnTo>
                  <a:close/>
                </a:path>
              </a:pathLst>
            </a:custGeom>
            <a:ln w="12192">
              <a:solidFill>
                <a:srgbClr val="4F61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185910" y="3298698"/>
              <a:ext cx="187071" cy="15151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38900" y="3206508"/>
              <a:ext cx="4411217" cy="520560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Forwarding</a:t>
            </a:r>
            <a:r>
              <a:rPr sz="2400" spc="5" dirty="0"/>
              <a:t> </a:t>
            </a:r>
            <a:r>
              <a:rPr sz="2400" spc="-10" dirty="0"/>
              <a:t>Techniques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257809" y="2807461"/>
            <a:ext cx="1625600" cy="1016000"/>
            <a:chOff x="257809" y="2807461"/>
            <a:chExt cx="1625600" cy="1016000"/>
          </a:xfrm>
        </p:grpSpPr>
        <p:sp>
          <p:nvSpPr>
            <p:cNvPr id="4" name="object 4"/>
            <p:cNvSpPr/>
            <p:nvPr/>
          </p:nvSpPr>
          <p:spPr>
            <a:xfrm>
              <a:off x="270509" y="2820161"/>
              <a:ext cx="1600200" cy="990600"/>
            </a:xfrm>
            <a:custGeom>
              <a:avLst/>
              <a:gdLst/>
              <a:ahLst/>
              <a:cxnLst/>
              <a:rect l="l" t="t" r="r" b="b"/>
              <a:pathLst>
                <a:path w="1600200" h="990600">
                  <a:moveTo>
                    <a:pt x="1435100" y="0"/>
                  </a:moveTo>
                  <a:lnTo>
                    <a:pt x="165099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500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099" y="990600"/>
                  </a:lnTo>
                  <a:lnTo>
                    <a:pt x="1435100" y="990600"/>
                  </a:lnTo>
                  <a:lnTo>
                    <a:pt x="1478991" y="984702"/>
                  </a:lnTo>
                  <a:lnTo>
                    <a:pt x="1518430" y="968059"/>
                  </a:lnTo>
                  <a:lnTo>
                    <a:pt x="1551844" y="942244"/>
                  </a:lnTo>
                  <a:lnTo>
                    <a:pt x="1577659" y="908830"/>
                  </a:lnTo>
                  <a:lnTo>
                    <a:pt x="1594302" y="869391"/>
                  </a:lnTo>
                  <a:lnTo>
                    <a:pt x="1600200" y="825500"/>
                  </a:lnTo>
                  <a:lnTo>
                    <a:pt x="1600200" y="165100"/>
                  </a:lnTo>
                  <a:lnTo>
                    <a:pt x="1594302" y="121208"/>
                  </a:lnTo>
                  <a:lnTo>
                    <a:pt x="1577659" y="81769"/>
                  </a:lnTo>
                  <a:lnTo>
                    <a:pt x="1551844" y="48355"/>
                  </a:lnTo>
                  <a:lnTo>
                    <a:pt x="1518430" y="22540"/>
                  </a:lnTo>
                  <a:lnTo>
                    <a:pt x="1478991" y="5897"/>
                  </a:lnTo>
                  <a:lnTo>
                    <a:pt x="143510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0509" y="2820161"/>
              <a:ext cx="1600200" cy="990600"/>
            </a:xfrm>
            <a:custGeom>
              <a:avLst/>
              <a:gdLst/>
              <a:ahLst/>
              <a:cxnLst/>
              <a:rect l="l" t="t" r="r" b="b"/>
              <a:pathLst>
                <a:path w="1600200" h="990600">
                  <a:moveTo>
                    <a:pt x="0" y="165100"/>
                  </a:moveTo>
                  <a:lnTo>
                    <a:pt x="5897" y="121208"/>
                  </a:lnTo>
                  <a:lnTo>
                    <a:pt x="22540" y="81769"/>
                  </a:lnTo>
                  <a:lnTo>
                    <a:pt x="48355" y="48355"/>
                  </a:lnTo>
                  <a:lnTo>
                    <a:pt x="81769" y="22540"/>
                  </a:lnTo>
                  <a:lnTo>
                    <a:pt x="121208" y="5897"/>
                  </a:lnTo>
                  <a:lnTo>
                    <a:pt x="165099" y="0"/>
                  </a:lnTo>
                  <a:lnTo>
                    <a:pt x="1435100" y="0"/>
                  </a:lnTo>
                  <a:lnTo>
                    <a:pt x="1478991" y="5897"/>
                  </a:lnTo>
                  <a:lnTo>
                    <a:pt x="1518430" y="22540"/>
                  </a:lnTo>
                  <a:lnTo>
                    <a:pt x="1551844" y="48355"/>
                  </a:lnTo>
                  <a:lnTo>
                    <a:pt x="1577659" y="81769"/>
                  </a:lnTo>
                  <a:lnTo>
                    <a:pt x="1594302" y="121208"/>
                  </a:lnTo>
                  <a:lnTo>
                    <a:pt x="1600200" y="165100"/>
                  </a:lnTo>
                  <a:lnTo>
                    <a:pt x="1600200" y="825500"/>
                  </a:lnTo>
                  <a:lnTo>
                    <a:pt x="1594302" y="869391"/>
                  </a:lnTo>
                  <a:lnTo>
                    <a:pt x="1577659" y="908830"/>
                  </a:lnTo>
                  <a:lnTo>
                    <a:pt x="1551844" y="942244"/>
                  </a:lnTo>
                  <a:lnTo>
                    <a:pt x="1518430" y="968059"/>
                  </a:lnTo>
                  <a:lnTo>
                    <a:pt x="1478991" y="984702"/>
                  </a:lnTo>
                  <a:lnTo>
                    <a:pt x="1435100" y="990600"/>
                  </a:lnTo>
                  <a:lnTo>
                    <a:pt x="165099" y="990600"/>
                  </a:lnTo>
                  <a:lnTo>
                    <a:pt x="121208" y="984702"/>
                  </a:lnTo>
                  <a:lnTo>
                    <a:pt x="81769" y="968059"/>
                  </a:lnTo>
                  <a:lnTo>
                    <a:pt x="48355" y="942244"/>
                  </a:lnTo>
                  <a:lnTo>
                    <a:pt x="22540" y="908830"/>
                  </a:lnTo>
                  <a:lnTo>
                    <a:pt x="5897" y="869391"/>
                  </a:lnTo>
                  <a:lnTo>
                    <a:pt x="0" y="825500"/>
                  </a:lnTo>
                  <a:lnTo>
                    <a:pt x="0" y="1651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8566" y="2875915"/>
            <a:ext cx="11036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Lookup, forwarding, queueing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10209" y="3868165"/>
          <a:ext cx="1405251" cy="461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93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5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5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61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6664" y="4006722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42897" y="4018533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19833" y="991361"/>
            <a:ext cx="2286000" cy="4648200"/>
          </a:xfrm>
          <a:custGeom>
            <a:avLst/>
            <a:gdLst/>
            <a:ahLst/>
            <a:cxnLst/>
            <a:rect l="l" t="t" r="r" b="b"/>
            <a:pathLst>
              <a:path w="2286000" h="4648200">
                <a:moveTo>
                  <a:pt x="2286000" y="4648200"/>
                </a:moveTo>
                <a:lnTo>
                  <a:pt x="2210841" y="4647794"/>
                </a:lnTo>
                <a:lnTo>
                  <a:pt x="2136981" y="4646594"/>
                </a:lnTo>
                <a:lnTo>
                  <a:pt x="2064571" y="4644626"/>
                </a:lnTo>
                <a:lnTo>
                  <a:pt x="1993761" y="4641913"/>
                </a:lnTo>
                <a:lnTo>
                  <a:pt x="1924702" y="4638482"/>
                </a:lnTo>
                <a:lnTo>
                  <a:pt x="1857544" y="4634358"/>
                </a:lnTo>
                <a:lnTo>
                  <a:pt x="1792437" y="4629565"/>
                </a:lnTo>
                <a:lnTo>
                  <a:pt x="1729533" y="4624129"/>
                </a:lnTo>
                <a:lnTo>
                  <a:pt x="1668982" y="4618075"/>
                </a:lnTo>
                <a:lnTo>
                  <a:pt x="1610935" y="4611428"/>
                </a:lnTo>
                <a:lnTo>
                  <a:pt x="1555541" y="4604214"/>
                </a:lnTo>
                <a:lnTo>
                  <a:pt x="1502952" y="4596457"/>
                </a:lnTo>
                <a:lnTo>
                  <a:pt x="1453317" y="4588183"/>
                </a:lnTo>
                <a:lnTo>
                  <a:pt x="1406789" y="4579416"/>
                </a:lnTo>
                <a:lnTo>
                  <a:pt x="1363516" y="4570183"/>
                </a:lnTo>
                <a:lnTo>
                  <a:pt x="1323650" y="4560508"/>
                </a:lnTo>
                <a:lnTo>
                  <a:pt x="1254741" y="4539932"/>
                </a:lnTo>
                <a:lnTo>
                  <a:pt x="1201265" y="4517891"/>
                </a:lnTo>
                <a:lnTo>
                  <a:pt x="1164427" y="4494587"/>
                </a:lnTo>
                <a:lnTo>
                  <a:pt x="1143000" y="4457700"/>
                </a:lnTo>
                <a:lnTo>
                  <a:pt x="1143000" y="2514600"/>
                </a:lnTo>
                <a:lnTo>
                  <a:pt x="1140569" y="2502080"/>
                </a:lnTo>
                <a:lnTo>
                  <a:pt x="1105308" y="2465915"/>
                </a:lnTo>
                <a:lnTo>
                  <a:pt x="1060000" y="2443217"/>
                </a:lnTo>
                <a:lnTo>
                  <a:pt x="998657" y="2421883"/>
                </a:lnTo>
                <a:lnTo>
                  <a:pt x="922483" y="2402116"/>
                </a:lnTo>
                <a:lnTo>
                  <a:pt x="879210" y="2392883"/>
                </a:lnTo>
                <a:lnTo>
                  <a:pt x="832682" y="2384116"/>
                </a:lnTo>
                <a:lnTo>
                  <a:pt x="783047" y="2375842"/>
                </a:lnTo>
                <a:lnTo>
                  <a:pt x="730458" y="2368085"/>
                </a:lnTo>
                <a:lnTo>
                  <a:pt x="675064" y="2360871"/>
                </a:lnTo>
                <a:lnTo>
                  <a:pt x="617017" y="2354224"/>
                </a:lnTo>
                <a:lnTo>
                  <a:pt x="556466" y="2348170"/>
                </a:lnTo>
                <a:lnTo>
                  <a:pt x="493562" y="2342734"/>
                </a:lnTo>
                <a:lnTo>
                  <a:pt x="428455" y="2337941"/>
                </a:lnTo>
                <a:lnTo>
                  <a:pt x="361297" y="2333817"/>
                </a:lnTo>
                <a:lnTo>
                  <a:pt x="292238" y="2330386"/>
                </a:lnTo>
                <a:lnTo>
                  <a:pt x="221428" y="2327673"/>
                </a:lnTo>
                <a:lnTo>
                  <a:pt x="149018" y="2325705"/>
                </a:lnTo>
                <a:lnTo>
                  <a:pt x="75158" y="2324505"/>
                </a:lnTo>
                <a:lnTo>
                  <a:pt x="0" y="2324100"/>
                </a:lnTo>
                <a:lnTo>
                  <a:pt x="75158" y="2323694"/>
                </a:lnTo>
                <a:lnTo>
                  <a:pt x="149018" y="2322494"/>
                </a:lnTo>
                <a:lnTo>
                  <a:pt x="221428" y="2320526"/>
                </a:lnTo>
                <a:lnTo>
                  <a:pt x="292238" y="2317813"/>
                </a:lnTo>
                <a:lnTo>
                  <a:pt x="361297" y="2314382"/>
                </a:lnTo>
                <a:lnTo>
                  <a:pt x="428455" y="2310258"/>
                </a:lnTo>
                <a:lnTo>
                  <a:pt x="493562" y="2305465"/>
                </a:lnTo>
                <a:lnTo>
                  <a:pt x="556466" y="2300029"/>
                </a:lnTo>
                <a:lnTo>
                  <a:pt x="617017" y="2293975"/>
                </a:lnTo>
                <a:lnTo>
                  <a:pt x="675064" y="2287328"/>
                </a:lnTo>
                <a:lnTo>
                  <a:pt x="730458" y="2280114"/>
                </a:lnTo>
                <a:lnTo>
                  <a:pt x="783047" y="2272357"/>
                </a:lnTo>
                <a:lnTo>
                  <a:pt x="832682" y="2264083"/>
                </a:lnTo>
                <a:lnTo>
                  <a:pt x="879210" y="2255316"/>
                </a:lnTo>
                <a:lnTo>
                  <a:pt x="922483" y="2246083"/>
                </a:lnTo>
                <a:lnTo>
                  <a:pt x="962349" y="2236408"/>
                </a:lnTo>
                <a:lnTo>
                  <a:pt x="1031258" y="2215832"/>
                </a:lnTo>
                <a:lnTo>
                  <a:pt x="1084734" y="2193791"/>
                </a:lnTo>
                <a:lnTo>
                  <a:pt x="1121572" y="2170487"/>
                </a:lnTo>
                <a:lnTo>
                  <a:pt x="1143000" y="2133600"/>
                </a:lnTo>
                <a:lnTo>
                  <a:pt x="1143000" y="190500"/>
                </a:lnTo>
                <a:lnTo>
                  <a:pt x="1145430" y="177980"/>
                </a:lnTo>
                <a:lnTo>
                  <a:pt x="1180691" y="141815"/>
                </a:lnTo>
                <a:lnTo>
                  <a:pt x="1225999" y="119117"/>
                </a:lnTo>
                <a:lnTo>
                  <a:pt x="1287342" y="97783"/>
                </a:lnTo>
                <a:lnTo>
                  <a:pt x="1363516" y="78016"/>
                </a:lnTo>
                <a:lnTo>
                  <a:pt x="1406789" y="68783"/>
                </a:lnTo>
                <a:lnTo>
                  <a:pt x="1453317" y="60016"/>
                </a:lnTo>
                <a:lnTo>
                  <a:pt x="1502952" y="51742"/>
                </a:lnTo>
                <a:lnTo>
                  <a:pt x="1555541" y="43985"/>
                </a:lnTo>
                <a:lnTo>
                  <a:pt x="1610935" y="36771"/>
                </a:lnTo>
                <a:lnTo>
                  <a:pt x="1668982" y="30124"/>
                </a:lnTo>
                <a:lnTo>
                  <a:pt x="1729533" y="24070"/>
                </a:lnTo>
                <a:lnTo>
                  <a:pt x="1792437" y="18634"/>
                </a:lnTo>
                <a:lnTo>
                  <a:pt x="1857544" y="13841"/>
                </a:lnTo>
                <a:lnTo>
                  <a:pt x="1924702" y="9717"/>
                </a:lnTo>
                <a:lnTo>
                  <a:pt x="1993761" y="6286"/>
                </a:lnTo>
                <a:lnTo>
                  <a:pt x="2064571" y="3573"/>
                </a:lnTo>
                <a:lnTo>
                  <a:pt x="2136981" y="1605"/>
                </a:lnTo>
                <a:lnTo>
                  <a:pt x="2210841" y="405"/>
                </a:lnTo>
                <a:lnTo>
                  <a:pt x="22860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3346450" y="2025650"/>
          <a:ext cx="7529830" cy="1851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97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range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Interface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(output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link)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11001000 00010111 00010***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*********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11001000 00010111 00011000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*********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11001000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00010111 00011***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********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otherwise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3350767" y="1373504"/>
            <a:ext cx="3561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Longest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prefix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matching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31794" y="4133469"/>
            <a:ext cx="5698490" cy="1264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sz="1800" spc="-90" dirty="0">
                <a:latin typeface="Trebuchet MS"/>
                <a:cs typeface="Trebuchet MS"/>
              </a:rPr>
              <a:t>when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looking</a:t>
            </a:r>
            <a:r>
              <a:rPr sz="1800" spc="-5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for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forwarding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40" dirty="0">
                <a:latin typeface="Trebuchet MS"/>
                <a:cs typeface="Trebuchet MS"/>
              </a:rPr>
              <a:t>table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entry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for</a:t>
            </a:r>
            <a:r>
              <a:rPr sz="1800" spc="-40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given</a:t>
            </a:r>
            <a:r>
              <a:rPr sz="1800" spc="-35" dirty="0">
                <a:latin typeface="Trebuchet MS"/>
                <a:cs typeface="Trebuchet MS"/>
              </a:rPr>
              <a:t> </a:t>
            </a:r>
            <a:r>
              <a:rPr sz="1800" spc="-80" dirty="0">
                <a:latin typeface="Trebuchet MS"/>
                <a:cs typeface="Trebuchet MS"/>
              </a:rPr>
              <a:t>destination </a:t>
            </a:r>
            <a:r>
              <a:rPr sz="1800" spc="-110" dirty="0">
                <a:latin typeface="Trebuchet MS"/>
                <a:cs typeface="Trebuchet MS"/>
              </a:rPr>
              <a:t>address,</a:t>
            </a:r>
            <a:r>
              <a:rPr sz="1800" spc="-25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use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i="1" spc="-185" dirty="0">
                <a:solidFill>
                  <a:srgbClr val="000099"/>
                </a:solidFill>
                <a:latin typeface="Trebuchet MS"/>
                <a:cs typeface="Trebuchet MS"/>
              </a:rPr>
              <a:t>longest</a:t>
            </a:r>
            <a:r>
              <a:rPr sz="1800" i="1" spc="20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address</a:t>
            </a:r>
            <a:r>
              <a:rPr sz="1800" spc="-20" dirty="0">
                <a:latin typeface="Trebuchet MS"/>
                <a:cs typeface="Trebuchet MS"/>
              </a:rPr>
              <a:t> </a:t>
            </a:r>
            <a:r>
              <a:rPr sz="1800" spc="-100" dirty="0">
                <a:latin typeface="Trebuchet MS"/>
                <a:cs typeface="Trebuchet MS"/>
              </a:rPr>
              <a:t>prefix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spc="-135" dirty="0">
                <a:latin typeface="Trebuchet MS"/>
                <a:cs typeface="Trebuchet MS"/>
              </a:rPr>
              <a:t>that</a:t>
            </a:r>
            <a:r>
              <a:rPr sz="1800" dirty="0">
                <a:latin typeface="Trebuchet MS"/>
                <a:cs typeface="Trebuchet MS"/>
              </a:rPr>
              <a:t> </a:t>
            </a:r>
            <a:r>
              <a:rPr sz="1800" spc="-114" dirty="0">
                <a:latin typeface="Trebuchet MS"/>
                <a:cs typeface="Trebuchet MS"/>
              </a:rPr>
              <a:t>matches</a:t>
            </a:r>
            <a:r>
              <a:rPr sz="1800" spc="-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destination address</a:t>
            </a:r>
            <a:endParaRPr sz="1800">
              <a:latin typeface="Trebuchet MS"/>
              <a:cs typeface="Trebuchet MS"/>
            </a:endParaRPr>
          </a:p>
          <a:p>
            <a:pPr marL="364490">
              <a:lnSpc>
                <a:spcPct val="100000"/>
              </a:lnSpc>
              <a:spcBef>
                <a:spcPts val="865"/>
              </a:spcBef>
            </a:pPr>
            <a:r>
              <a:rPr sz="2000" spc="-10" dirty="0">
                <a:solidFill>
                  <a:srgbClr val="000099"/>
                </a:solidFill>
                <a:latin typeface="Arial"/>
                <a:cs typeface="Arial"/>
              </a:rPr>
              <a:t>examples: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70088" y="5726366"/>
            <a:ext cx="2266315" cy="425450"/>
          </a:xfrm>
          <a:custGeom>
            <a:avLst/>
            <a:gdLst/>
            <a:ahLst/>
            <a:cxnLst/>
            <a:rect l="l" t="t" r="r" b="b"/>
            <a:pathLst>
              <a:path w="2266315" h="425450">
                <a:moveTo>
                  <a:pt x="2266188" y="0"/>
                </a:moveTo>
                <a:lnTo>
                  <a:pt x="0" y="0"/>
                </a:lnTo>
                <a:lnTo>
                  <a:pt x="0" y="425196"/>
                </a:lnTo>
                <a:lnTo>
                  <a:pt x="2266188" y="425196"/>
                </a:lnTo>
                <a:lnTo>
                  <a:pt x="2266188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56126" y="5758992"/>
            <a:ext cx="40278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09470" algn="l"/>
              </a:tabLst>
            </a:pPr>
            <a:r>
              <a:rPr sz="2400" dirty="0">
                <a:latin typeface="Arial"/>
                <a:cs typeface="Arial"/>
              </a:rPr>
              <a:t>DA: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11001000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45" dirty="0">
                <a:latin typeface="Arial"/>
                <a:cs typeface="Arial"/>
              </a:rPr>
              <a:t>00010111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000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16" name="object 16"/>
          <p:cNvSpPr txBox="1"/>
          <p:nvPr/>
        </p:nvSpPr>
        <p:spPr>
          <a:xfrm>
            <a:off x="8070088" y="5804403"/>
            <a:ext cx="2279015" cy="347345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620"/>
              </a:lnSpc>
            </a:pPr>
            <a:r>
              <a:rPr sz="2400" spc="-20" dirty="0">
                <a:latin typeface="Arial"/>
                <a:cs typeface="Arial"/>
              </a:rPr>
              <a:t>11000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10101010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41775" y="5426150"/>
            <a:ext cx="40278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09470" algn="l"/>
              </a:tabLst>
            </a:pPr>
            <a:r>
              <a:rPr sz="2400" dirty="0">
                <a:latin typeface="Arial"/>
                <a:cs typeface="Arial"/>
              </a:rPr>
              <a:t>DA: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11001000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45" dirty="0">
                <a:latin typeface="Arial"/>
                <a:cs typeface="Arial"/>
              </a:rPr>
              <a:t>00010111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000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70088" y="5471248"/>
            <a:ext cx="2266315" cy="333375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5"/>
              </a:lnSpc>
            </a:pPr>
            <a:r>
              <a:rPr sz="2400" spc="-20" dirty="0">
                <a:latin typeface="Arial"/>
                <a:cs typeface="Arial"/>
              </a:rPr>
              <a:t>10110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10100001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74579" y="5399328"/>
            <a:ext cx="1715135" cy="71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" marR="5080" indent="-33655">
              <a:lnSpc>
                <a:spcPct val="113700"/>
              </a:lnSpc>
              <a:spcBef>
                <a:spcPts val="100"/>
              </a:spcBef>
            </a:pPr>
            <a:r>
              <a:rPr sz="2000" spc="-105" dirty="0">
                <a:solidFill>
                  <a:srgbClr val="CC0000"/>
                </a:solidFill>
                <a:latin typeface="Trebuchet MS"/>
                <a:cs typeface="Trebuchet MS"/>
              </a:rPr>
              <a:t>which</a:t>
            </a:r>
            <a:r>
              <a:rPr sz="2000" spc="-4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000" spc="-100" dirty="0">
                <a:solidFill>
                  <a:srgbClr val="CC0000"/>
                </a:solidFill>
                <a:latin typeface="Trebuchet MS"/>
                <a:cs typeface="Trebuchet MS"/>
              </a:rPr>
              <a:t>interface? </a:t>
            </a:r>
            <a:r>
              <a:rPr sz="2000" spc="-105" dirty="0">
                <a:solidFill>
                  <a:srgbClr val="CC0000"/>
                </a:solidFill>
                <a:latin typeface="Trebuchet MS"/>
                <a:cs typeface="Trebuchet MS"/>
              </a:rPr>
              <a:t>which</a:t>
            </a:r>
            <a:r>
              <a:rPr sz="2000" spc="-4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000" spc="-125" dirty="0">
                <a:solidFill>
                  <a:srgbClr val="CC0000"/>
                </a:solidFill>
                <a:latin typeface="Trebuchet MS"/>
                <a:cs typeface="Trebuchet MS"/>
              </a:rPr>
              <a:t>interface?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8394" y="3158108"/>
            <a:ext cx="53740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IP</a:t>
            </a:r>
            <a:r>
              <a:rPr sz="3200" spc="-25" dirty="0"/>
              <a:t> </a:t>
            </a:r>
            <a:r>
              <a:rPr sz="3200" dirty="0"/>
              <a:t>addressing,</a:t>
            </a:r>
            <a:r>
              <a:rPr sz="3200" spc="-55" dirty="0"/>
              <a:t> </a:t>
            </a:r>
            <a:r>
              <a:rPr sz="3200" dirty="0"/>
              <a:t>IPv4,</a:t>
            </a:r>
            <a:r>
              <a:rPr sz="3200" spc="-45" dirty="0"/>
              <a:t> </a:t>
            </a:r>
            <a:r>
              <a:rPr sz="3200" dirty="0"/>
              <a:t>and</a:t>
            </a:r>
            <a:r>
              <a:rPr sz="3200" spc="-20" dirty="0"/>
              <a:t> IPv6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3016" y="1763255"/>
            <a:ext cx="7629906" cy="86945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84575" y="5068951"/>
            <a:ext cx="3575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https://www.rfc-editor.org/rfc/rfc791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6872" y="179323"/>
            <a:ext cx="49396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Packets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traversing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through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network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layer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are </a:t>
            </a:r>
            <a:r>
              <a:rPr sz="1800" dirty="0">
                <a:latin typeface="Arial"/>
                <a:cs typeface="Arial"/>
              </a:rPr>
              <a:t>referred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datagram</a:t>
            </a:r>
            <a:r>
              <a:rPr sz="1800" dirty="0">
                <a:latin typeface="Arial"/>
                <a:cs typeface="Arial"/>
              </a:rPr>
              <a:t>. Each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packet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an </a:t>
            </a:r>
            <a:r>
              <a:rPr sz="1800" dirty="0">
                <a:latin typeface="Arial"/>
                <a:cs typeface="Arial"/>
              </a:rPr>
              <a:t>IPv4/IPv6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header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2096" y="1644929"/>
            <a:ext cx="82105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Message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2032" y="1340168"/>
            <a:ext cx="1067435" cy="804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Transport</a:t>
            </a:r>
            <a:endParaRPr sz="1800">
              <a:latin typeface="Arial"/>
              <a:cs typeface="Arial"/>
            </a:endParaRPr>
          </a:p>
          <a:p>
            <a:pPr marR="28575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Layer Header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6934" y="1207261"/>
            <a:ext cx="5435600" cy="1099820"/>
            <a:chOff x="106934" y="1207261"/>
            <a:chExt cx="5435600" cy="1099820"/>
          </a:xfrm>
        </p:grpSpPr>
        <p:sp>
          <p:nvSpPr>
            <p:cNvPr id="6" name="object 6"/>
            <p:cNvSpPr/>
            <p:nvPr/>
          </p:nvSpPr>
          <p:spPr>
            <a:xfrm>
              <a:off x="119634" y="1219961"/>
              <a:ext cx="3733800" cy="1066800"/>
            </a:xfrm>
            <a:custGeom>
              <a:avLst/>
              <a:gdLst/>
              <a:ahLst/>
              <a:cxnLst/>
              <a:rect l="l" t="t" r="r" b="b"/>
              <a:pathLst>
                <a:path w="3733800" h="1066800">
                  <a:moveTo>
                    <a:pt x="37338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3733800" y="1066800"/>
                  </a:lnTo>
                  <a:lnTo>
                    <a:pt x="3733800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9634" y="1219961"/>
              <a:ext cx="3733800" cy="1066800"/>
            </a:xfrm>
            <a:custGeom>
              <a:avLst/>
              <a:gdLst/>
              <a:ahLst/>
              <a:cxnLst/>
              <a:rect l="l" t="t" r="r" b="b"/>
              <a:pathLst>
                <a:path w="3733800" h="1066800">
                  <a:moveTo>
                    <a:pt x="0" y="1066800"/>
                  </a:moveTo>
                  <a:lnTo>
                    <a:pt x="3733800" y="1066800"/>
                  </a:lnTo>
                  <a:lnTo>
                    <a:pt x="37338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56481" y="1226057"/>
              <a:ext cx="1673860" cy="1068705"/>
            </a:xfrm>
            <a:custGeom>
              <a:avLst/>
              <a:gdLst/>
              <a:ahLst/>
              <a:cxnLst/>
              <a:rect l="l" t="t" r="r" b="b"/>
              <a:pathLst>
                <a:path w="1673860" h="1068705">
                  <a:moveTo>
                    <a:pt x="0" y="1068324"/>
                  </a:moveTo>
                  <a:lnTo>
                    <a:pt x="1673352" y="1068324"/>
                  </a:lnTo>
                  <a:lnTo>
                    <a:pt x="1673352" y="0"/>
                  </a:lnTo>
                  <a:lnTo>
                    <a:pt x="0" y="0"/>
                  </a:lnTo>
                  <a:lnTo>
                    <a:pt x="0" y="1068324"/>
                  </a:lnTo>
                  <a:close/>
                </a:path>
              </a:pathLst>
            </a:custGeom>
            <a:ln w="25400">
              <a:solidFill>
                <a:srgbClr val="B66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69182" y="1232661"/>
            <a:ext cx="1648460" cy="104140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Times New Roman"/>
              <a:cs typeface="Times New Roman"/>
            </a:endParaRPr>
          </a:p>
          <a:p>
            <a:pPr marL="37020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IP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Header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3134" y="1284986"/>
            <a:ext cx="2082800" cy="937260"/>
            <a:chOff x="183134" y="1284986"/>
            <a:chExt cx="2082800" cy="937260"/>
          </a:xfrm>
        </p:grpSpPr>
        <p:sp>
          <p:nvSpPr>
            <p:cNvPr id="11" name="object 11"/>
            <p:cNvSpPr/>
            <p:nvPr/>
          </p:nvSpPr>
          <p:spPr>
            <a:xfrm>
              <a:off x="195834" y="1297686"/>
              <a:ext cx="2057400" cy="911860"/>
            </a:xfrm>
            <a:custGeom>
              <a:avLst/>
              <a:gdLst/>
              <a:ahLst/>
              <a:cxnLst/>
              <a:rect l="l" t="t" r="r" b="b"/>
              <a:pathLst>
                <a:path w="2057400" h="911860">
                  <a:moveTo>
                    <a:pt x="2057400" y="0"/>
                  </a:moveTo>
                  <a:lnTo>
                    <a:pt x="0" y="0"/>
                  </a:lnTo>
                  <a:lnTo>
                    <a:pt x="0" y="911351"/>
                  </a:lnTo>
                  <a:lnTo>
                    <a:pt x="2057400" y="911351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5834" y="1297686"/>
              <a:ext cx="2057400" cy="911860"/>
            </a:xfrm>
            <a:custGeom>
              <a:avLst/>
              <a:gdLst/>
              <a:ahLst/>
              <a:cxnLst/>
              <a:rect l="l" t="t" r="r" b="b"/>
              <a:pathLst>
                <a:path w="2057400" h="911860">
                  <a:moveTo>
                    <a:pt x="0" y="911351"/>
                  </a:moveTo>
                  <a:lnTo>
                    <a:pt x="2057400" y="911351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911351"/>
                  </a:lnTo>
                  <a:close/>
                </a:path>
              </a:pathLst>
            </a:custGeom>
            <a:ln w="25400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253233" y="1297686"/>
            <a:ext cx="1524000" cy="911860"/>
          </a:xfrm>
          <a:prstGeom prst="rect">
            <a:avLst/>
          </a:prstGeom>
          <a:solidFill>
            <a:srgbClr val="92D050"/>
          </a:solidFill>
          <a:ln w="25400">
            <a:solidFill>
              <a:srgbClr val="70883E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88290" marR="160020">
              <a:lnSpc>
                <a:spcPct val="100000"/>
              </a:lnSpc>
              <a:spcBef>
                <a:spcPts val="165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Transport Layer Header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9634" y="1219961"/>
            <a:ext cx="3733800" cy="1066800"/>
          </a:xfrm>
          <a:custGeom>
            <a:avLst/>
            <a:gdLst/>
            <a:ahLst/>
            <a:cxnLst/>
            <a:rect l="l" t="t" r="r" b="b"/>
            <a:pathLst>
              <a:path w="3733800" h="1066800">
                <a:moveTo>
                  <a:pt x="0" y="1066800"/>
                </a:moveTo>
                <a:lnTo>
                  <a:pt x="3733800" y="1066800"/>
                </a:lnTo>
                <a:lnTo>
                  <a:pt x="37338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3954" y="1398269"/>
            <a:ext cx="1524000" cy="70104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97485" rIns="0" bIns="0" rtlCol="0">
            <a:spAutoFit/>
          </a:bodyPr>
          <a:lstStyle/>
          <a:p>
            <a:pPr marL="349885">
              <a:lnSpc>
                <a:spcPct val="100000"/>
              </a:lnSpc>
              <a:spcBef>
                <a:spcPts val="155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Message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361" y="2853691"/>
            <a:ext cx="7574343" cy="3341493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1143761" y="2315717"/>
            <a:ext cx="6410325" cy="467995"/>
          </a:xfrm>
          <a:custGeom>
            <a:avLst/>
            <a:gdLst/>
            <a:ahLst/>
            <a:cxnLst/>
            <a:rect l="l" t="t" r="r" b="b"/>
            <a:pathLst>
              <a:path w="6410325" h="467994">
                <a:moveTo>
                  <a:pt x="0" y="467868"/>
                </a:moveTo>
                <a:lnTo>
                  <a:pt x="1988" y="393941"/>
                </a:lnTo>
                <a:lnTo>
                  <a:pt x="7524" y="329726"/>
                </a:lnTo>
                <a:lnTo>
                  <a:pt x="15965" y="279080"/>
                </a:lnTo>
                <a:lnTo>
                  <a:pt x="38988" y="233934"/>
                </a:lnTo>
                <a:lnTo>
                  <a:pt x="3165983" y="233934"/>
                </a:lnTo>
                <a:lnTo>
                  <a:pt x="3178328" y="222004"/>
                </a:lnTo>
                <a:lnTo>
                  <a:pt x="3189034" y="188787"/>
                </a:lnTo>
                <a:lnTo>
                  <a:pt x="3197465" y="138141"/>
                </a:lnTo>
                <a:lnTo>
                  <a:pt x="3202989" y="73926"/>
                </a:lnTo>
                <a:lnTo>
                  <a:pt x="3204972" y="0"/>
                </a:lnTo>
                <a:lnTo>
                  <a:pt x="3206954" y="73926"/>
                </a:lnTo>
                <a:lnTo>
                  <a:pt x="3212478" y="138141"/>
                </a:lnTo>
                <a:lnTo>
                  <a:pt x="3220909" y="188787"/>
                </a:lnTo>
                <a:lnTo>
                  <a:pt x="3231615" y="222004"/>
                </a:lnTo>
                <a:lnTo>
                  <a:pt x="3243961" y="233934"/>
                </a:lnTo>
                <a:lnTo>
                  <a:pt x="6370955" y="233934"/>
                </a:lnTo>
                <a:lnTo>
                  <a:pt x="6383300" y="245863"/>
                </a:lnTo>
                <a:lnTo>
                  <a:pt x="6394006" y="279080"/>
                </a:lnTo>
                <a:lnTo>
                  <a:pt x="6402437" y="329726"/>
                </a:lnTo>
                <a:lnTo>
                  <a:pt x="6407961" y="393941"/>
                </a:lnTo>
                <a:lnTo>
                  <a:pt x="6409944" y="467868"/>
                </a:lnTo>
              </a:path>
            </a:pathLst>
          </a:custGeom>
          <a:ln w="381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397365" y="4370578"/>
            <a:ext cx="20631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C000"/>
                </a:solidFill>
                <a:latin typeface="Arial"/>
                <a:cs typeface="Arial"/>
              </a:rPr>
              <a:t>IPv4</a:t>
            </a:r>
            <a:r>
              <a:rPr sz="2800" b="1" spc="-4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C000"/>
                </a:solidFill>
                <a:latin typeface="Arial"/>
                <a:cs typeface="Arial"/>
              </a:rPr>
              <a:t>Header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6632829" y="275971"/>
            <a:ext cx="4396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IPv4:</a:t>
            </a:r>
            <a:r>
              <a:rPr sz="2400" spc="-70" dirty="0"/>
              <a:t> </a:t>
            </a:r>
            <a:r>
              <a:rPr sz="2400" spc="-20" dirty="0"/>
              <a:t>32-</a:t>
            </a:r>
            <a:r>
              <a:rPr sz="2400" dirty="0"/>
              <a:t>bit</a:t>
            </a:r>
            <a:r>
              <a:rPr sz="2400" spc="-40" dirty="0"/>
              <a:t> </a:t>
            </a:r>
            <a:r>
              <a:rPr sz="2400" dirty="0"/>
              <a:t>addresses</a:t>
            </a:r>
            <a:r>
              <a:rPr sz="2400" spc="-45" dirty="0"/>
              <a:t> </a:t>
            </a:r>
            <a:r>
              <a:rPr sz="2400" spc="-10" dirty="0"/>
              <a:t>(decimal)</a:t>
            </a:r>
            <a:endParaRPr sz="2400"/>
          </a:p>
        </p:txBody>
      </p:sp>
      <p:sp>
        <p:nvSpPr>
          <p:cNvPr id="20" name="object 20"/>
          <p:cNvSpPr txBox="1"/>
          <p:nvPr/>
        </p:nvSpPr>
        <p:spPr>
          <a:xfrm>
            <a:off x="6324601" y="750316"/>
            <a:ext cx="5339968" cy="1419619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R="856615" algn="ctr">
              <a:lnSpc>
                <a:spcPct val="100000"/>
              </a:lnSpc>
              <a:spcBef>
                <a:spcPts val="830"/>
              </a:spcBef>
            </a:pPr>
            <a:r>
              <a:rPr sz="2400" b="1" spc="-10" dirty="0">
                <a:latin typeface="Arial"/>
                <a:cs typeface="Arial"/>
              </a:rPr>
              <a:t>192.149.252.76</a:t>
            </a:r>
            <a:endParaRPr sz="2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2400" dirty="0">
                <a:latin typeface="Arial"/>
                <a:cs typeface="Arial"/>
              </a:rPr>
              <a:t>IPv6: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lang="en-US" sz="2400" spc="-20" dirty="0">
                <a:latin typeface="Arial"/>
                <a:cs typeface="Arial"/>
              </a:rPr>
              <a:t>128</a:t>
            </a:r>
            <a:r>
              <a:rPr sz="2400" spc="-20" dirty="0">
                <a:latin typeface="Arial"/>
                <a:cs typeface="Arial"/>
              </a:rPr>
              <a:t>-</a:t>
            </a:r>
            <a:r>
              <a:rPr sz="2400" dirty="0">
                <a:latin typeface="Arial"/>
                <a:cs typeface="Arial"/>
              </a:rPr>
              <a:t>bit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addresses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(hexademical)</a:t>
            </a:r>
            <a:endParaRPr sz="2400" dirty="0">
              <a:latin typeface="Arial"/>
              <a:cs typeface="Arial"/>
            </a:endParaRPr>
          </a:p>
          <a:p>
            <a:pPr marL="5715" algn="ctr">
              <a:lnSpc>
                <a:spcPct val="100000"/>
              </a:lnSpc>
              <a:spcBef>
                <a:spcPts val="925"/>
              </a:spcBef>
            </a:pPr>
            <a:r>
              <a:rPr sz="2400" b="1" spc="-10" dirty="0">
                <a:latin typeface="Arial"/>
                <a:cs typeface="Arial"/>
              </a:rPr>
              <a:t>3ffe:1900:fe21:4545::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11410" y="2415794"/>
            <a:ext cx="2361565" cy="25654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0"/>
              </a:lnSpc>
            </a:pPr>
            <a:r>
              <a:rPr sz="1800" dirty="0">
                <a:latin typeface="Arial"/>
                <a:cs typeface="Arial"/>
              </a:rPr>
              <a:t>Why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10" dirty="0">
                <a:latin typeface="Arial"/>
                <a:cs typeface="Arial"/>
              </a:rPr>
              <a:t> IPv6?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872" y="179323"/>
            <a:ext cx="49396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Packets</a:t>
            </a:r>
            <a:r>
              <a:rPr spc="-40" dirty="0"/>
              <a:t> </a:t>
            </a:r>
            <a:r>
              <a:rPr dirty="0"/>
              <a:t>traversing</a:t>
            </a:r>
            <a:r>
              <a:rPr spc="-20" dirty="0"/>
              <a:t> </a:t>
            </a:r>
            <a:r>
              <a:rPr dirty="0"/>
              <a:t>through</a:t>
            </a:r>
            <a:r>
              <a:rPr spc="-2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network</a:t>
            </a:r>
            <a:r>
              <a:rPr spc="10" dirty="0"/>
              <a:t> </a:t>
            </a:r>
            <a:r>
              <a:rPr dirty="0"/>
              <a:t>layer</a:t>
            </a:r>
            <a:r>
              <a:rPr spc="-5" dirty="0"/>
              <a:t> </a:t>
            </a:r>
            <a:r>
              <a:rPr spc="-25" dirty="0"/>
              <a:t>are </a:t>
            </a:r>
            <a:r>
              <a:rPr dirty="0"/>
              <a:t>referred</a:t>
            </a:r>
            <a:r>
              <a:rPr spc="-1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as</a:t>
            </a:r>
            <a:r>
              <a:rPr spc="-1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b="1" dirty="0">
                <a:latin typeface="Arial"/>
                <a:cs typeface="Arial"/>
              </a:rPr>
              <a:t>datagram</a:t>
            </a:r>
            <a:r>
              <a:rPr dirty="0"/>
              <a:t>. Each</a:t>
            </a:r>
            <a:r>
              <a:rPr spc="-25" dirty="0"/>
              <a:t> </a:t>
            </a:r>
            <a:r>
              <a:rPr dirty="0"/>
              <a:t>packet</a:t>
            </a:r>
            <a:r>
              <a:rPr spc="-10" dirty="0"/>
              <a:t> </a:t>
            </a:r>
            <a:r>
              <a:rPr dirty="0"/>
              <a:t>gets</a:t>
            </a:r>
            <a:r>
              <a:rPr spc="-10" dirty="0"/>
              <a:t> </a:t>
            </a:r>
            <a:r>
              <a:rPr spc="-25" dirty="0"/>
              <a:t>an </a:t>
            </a:r>
            <a:r>
              <a:rPr dirty="0"/>
              <a:t>IPv4/IPv6</a:t>
            </a:r>
            <a:r>
              <a:rPr spc="-55" dirty="0"/>
              <a:t> </a:t>
            </a:r>
            <a:r>
              <a:rPr spc="-10" dirty="0"/>
              <a:t>header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096" y="1644929"/>
            <a:ext cx="821055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Message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42032" y="1340168"/>
            <a:ext cx="1067435" cy="804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Transport</a:t>
            </a:r>
            <a:endParaRPr sz="1800">
              <a:latin typeface="Arial"/>
              <a:cs typeface="Arial"/>
            </a:endParaRPr>
          </a:p>
          <a:p>
            <a:pPr marR="28575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Layer Header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6934" y="1207261"/>
            <a:ext cx="5435600" cy="1099820"/>
            <a:chOff x="106934" y="1207261"/>
            <a:chExt cx="5435600" cy="1099820"/>
          </a:xfrm>
        </p:grpSpPr>
        <p:sp>
          <p:nvSpPr>
            <p:cNvPr id="6" name="object 6"/>
            <p:cNvSpPr/>
            <p:nvPr/>
          </p:nvSpPr>
          <p:spPr>
            <a:xfrm>
              <a:off x="119634" y="1219961"/>
              <a:ext cx="3733800" cy="1066800"/>
            </a:xfrm>
            <a:custGeom>
              <a:avLst/>
              <a:gdLst/>
              <a:ahLst/>
              <a:cxnLst/>
              <a:rect l="l" t="t" r="r" b="b"/>
              <a:pathLst>
                <a:path w="3733800" h="1066800">
                  <a:moveTo>
                    <a:pt x="3733800" y="0"/>
                  </a:moveTo>
                  <a:lnTo>
                    <a:pt x="0" y="0"/>
                  </a:lnTo>
                  <a:lnTo>
                    <a:pt x="0" y="1066800"/>
                  </a:lnTo>
                  <a:lnTo>
                    <a:pt x="3733800" y="1066800"/>
                  </a:lnTo>
                  <a:lnTo>
                    <a:pt x="3733800" y="0"/>
                  </a:lnTo>
                  <a:close/>
                </a:path>
              </a:pathLst>
            </a:custGeom>
            <a:solidFill>
              <a:srgbClr val="FBD4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9634" y="1219961"/>
              <a:ext cx="3733800" cy="1066800"/>
            </a:xfrm>
            <a:custGeom>
              <a:avLst/>
              <a:gdLst/>
              <a:ahLst/>
              <a:cxnLst/>
              <a:rect l="l" t="t" r="r" b="b"/>
              <a:pathLst>
                <a:path w="3733800" h="1066800">
                  <a:moveTo>
                    <a:pt x="0" y="1066800"/>
                  </a:moveTo>
                  <a:lnTo>
                    <a:pt x="3733800" y="1066800"/>
                  </a:lnTo>
                  <a:lnTo>
                    <a:pt x="3733800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56481" y="1226057"/>
              <a:ext cx="1673860" cy="1068705"/>
            </a:xfrm>
            <a:custGeom>
              <a:avLst/>
              <a:gdLst/>
              <a:ahLst/>
              <a:cxnLst/>
              <a:rect l="l" t="t" r="r" b="b"/>
              <a:pathLst>
                <a:path w="1673860" h="1068705">
                  <a:moveTo>
                    <a:pt x="0" y="1068324"/>
                  </a:moveTo>
                  <a:lnTo>
                    <a:pt x="1673352" y="1068324"/>
                  </a:lnTo>
                  <a:lnTo>
                    <a:pt x="1673352" y="0"/>
                  </a:lnTo>
                  <a:lnTo>
                    <a:pt x="0" y="0"/>
                  </a:lnTo>
                  <a:lnTo>
                    <a:pt x="0" y="1068324"/>
                  </a:lnTo>
                  <a:close/>
                </a:path>
              </a:pathLst>
            </a:custGeom>
            <a:ln w="25400">
              <a:solidFill>
                <a:srgbClr val="B66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69182" y="1232661"/>
            <a:ext cx="1648460" cy="1041400"/>
          </a:xfrm>
          <a:prstGeom prst="rect">
            <a:avLst/>
          </a:prstGeom>
          <a:solidFill>
            <a:srgbClr val="F79546"/>
          </a:solidFill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2550">
              <a:latin typeface="Times New Roman"/>
              <a:cs typeface="Times New Roman"/>
            </a:endParaRPr>
          </a:p>
          <a:p>
            <a:pPr marL="37020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IP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Header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3134" y="1284986"/>
            <a:ext cx="2082800" cy="937260"/>
            <a:chOff x="183134" y="1284986"/>
            <a:chExt cx="2082800" cy="937260"/>
          </a:xfrm>
        </p:grpSpPr>
        <p:sp>
          <p:nvSpPr>
            <p:cNvPr id="11" name="object 11"/>
            <p:cNvSpPr/>
            <p:nvPr/>
          </p:nvSpPr>
          <p:spPr>
            <a:xfrm>
              <a:off x="195834" y="1297686"/>
              <a:ext cx="2057400" cy="911860"/>
            </a:xfrm>
            <a:custGeom>
              <a:avLst/>
              <a:gdLst/>
              <a:ahLst/>
              <a:cxnLst/>
              <a:rect l="l" t="t" r="r" b="b"/>
              <a:pathLst>
                <a:path w="2057400" h="911860">
                  <a:moveTo>
                    <a:pt x="2057400" y="0"/>
                  </a:moveTo>
                  <a:lnTo>
                    <a:pt x="0" y="0"/>
                  </a:lnTo>
                  <a:lnTo>
                    <a:pt x="0" y="911351"/>
                  </a:lnTo>
                  <a:lnTo>
                    <a:pt x="2057400" y="911351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D6E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5834" y="1297686"/>
              <a:ext cx="2057400" cy="911860"/>
            </a:xfrm>
            <a:custGeom>
              <a:avLst/>
              <a:gdLst/>
              <a:ahLst/>
              <a:cxnLst/>
              <a:rect l="l" t="t" r="r" b="b"/>
              <a:pathLst>
                <a:path w="2057400" h="911860">
                  <a:moveTo>
                    <a:pt x="0" y="911351"/>
                  </a:moveTo>
                  <a:lnTo>
                    <a:pt x="2057400" y="911351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911351"/>
                  </a:lnTo>
                  <a:close/>
                </a:path>
              </a:pathLst>
            </a:custGeom>
            <a:ln w="25400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253233" y="1297686"/>
            <a:ext cx="1524000" cy="911860"/>
          </a:xfrm>
          <a:prstGeom prst="rect">
            <a:avLst/>
          </a:prstGeom>
          <a:solidFill>
            <a:srgbClr val="92D050"/>
          </a:solidFill>
          <a:ln w="25400">
            <a:solidFill>
              <a:srgbClr val="70883E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88290" marR="160020">
              <a:lnSpc>
                <a:spcPct val="100000"/>
              </a:lnSpc>
              <a:spcBef>
                <a:spcPts val="165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Transport Layer Header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9634" y="1219961"/>
            <a:ext cx="3733800" cy="1066800"/>
          </a:xfrm>
          <a:custGeom>
            <a:avLst/>
            <a:gdLst/>
            <a:ahLst/>
            <a:cxnLst/>
            <a:rect l="l" t="t" r="r" b="b"/>
            <a:pathLst>
              <a:path w="3733800" h="1066800">
                <a:moveTo>
                  <a:pt x="0" y="1066800"/>
                </a:moveTo>
                <a:lnTo>
                  <a:pt x="3733800" y="1066800"/>
                </a:lnTo>
                <a:lnTo>
                  <a:pt x="37338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93954" y="1398269"/>
            <a:ext cx="1524000" cy="70104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97485" rIns="0" bIns="0" rtlCol="0">
            <a:spAutoFit/>
          </a:bodyPr>
          <a:lstStyle/>
          <a:p>
            <a:pPr marL="349885">
              <a:lnSpc>
                <a:spcPct val="100000"/>
              </a:lnSpc>
              <a:spcBef>
                <a:spcPts val="155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Message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361" y="2853691"/>
            <a:ext cx="7574343" cy="3341493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1143761" y="2315717"/>
            <a:ext cx="6410325" cy="467995"/>
          </a:xfrm>
          <a:custGeom>
            <a:avLst/>
            <a:gdLst/>
            <a:ahLst/>
            <a:cxnLst/>
            <a:rect l="l" t="t" r="r" b="b"/>
            <a:pathLst>
              <a:path w="6410325" h="467994">
                <a:moveTo>
                  <a:pt x="0" y="467868"/>
                </a:moveTo>
                <a:lnTo>
                  <a:pt x="1988" y="393941"/>
                </a:lnTo>
                <a:lnTo>
                  <a:pt x="7524" y="329726"/>
                </a:lnTo>
                <a:lnTo>
                  <a:pt x="15965" y="279080"/>
                </a:lnTo>
                <a:lnTo>
                  <a:pt x="38988" y="233934"/>
                </a:lnTo>
                <a:lnTo>
                  <a:pt x="3165983" y="233934"/>
                </a:lnTo>
                <a:lnTo>
                  <a:pt x="3178328" y="222004"/>
                </a:lnTo>
                <a:lnTo>
                  <a:pt x="3189034" y="188787"/>
                </a:lnTo>
                <a:lnTo>
                  <a:pt x="3197465" y="138141"/>
                </a:lnTo>
                <a:lnTo>
                  <a:pt x="3202989" y="73926"/>
                </a:lnTo>
                <a:lnTo>
                  <a:pt x="3204972" y="0"/>
                </a:lnTo>
                <a:lnTo>
                  <a:pt x="3206954" y="73926"/>
                </a:lnTo>
                <a:lnTo>
                  <a:pt x="3212478" y="138141"/>
                </a:lnTo>
                <a:lnTo>
                  <a:pt x="3220909" y="188787"/>
                </a:lnTo>
                <a:lnTo>
                  <a:pt x="3231615" y="222004"/>
                </a:lnTo>
                <a:lnTo>
                  <a:pt x="3243961" y="233934"/>
                </a:lnTo>
                <a:lnTo>
                  <a:pt x="6370955" y="233934"/>
                </a:lnTo>
                <a:lnTo>
                  <a:pt x="6383300" y="245863"/>
                </a:lnTo>
                <a:lnTo>
                  <a:pt x="6394006" y="279080"/>
                </a:lnTo>
                <a:lnTo>
                  <a:pt x="6402437" y="329726"/>
                </a:lnTo>
                <a:lnTo>
                  <a:pt x="6407961" y="393941"/>
                </a:lnTo>
                <a:lnTo>
                  <a:pt x="6409944" y="467868"/>
                </a:lnTo>
              </a:path>
            </a:pathLst>
          </a:custGeom>
          <a:ln w="381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629650" y="3529965"/>
            <a:ext cx="2060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C000"/>
                </a:solidFill>
                <a:latin typeface="Arial"/>
                <a:cs typeface="Arial"/>
              </a:rPr>
              <a:t>IPv4</a:t>
            </a:r>
            <a:r>
              <a:rPr sz="2800" b="1" spc="-5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C000"/>
                </a:solidFill>
                <a:latin typeface="Arial"/>
                <a:cs typeface="Arial"/>
              </a:rPr>
              <a:t>Header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19" name="object 19"/>
          <p:cNvSpPr txBox="1"/>
          <p:nvPr/>
        </p:nvSpPr>
        <p:spPr>
          <a:xfrm>
            <a:off x="5641975" y="1444244"/>
            <a:ext cx="2378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TCP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header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20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bytes </a:t>
            </a:r>
            <a:r>
              <a:rPr sz="1800" dirty="0">
                <a:latin typeface="Arial"/>
                <a:cs typeface="Arial"/>
              </a:rPr>
              <a:t>IP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header =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20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bytes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407619"/>
            <a:ext cx="114185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IP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Address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Globally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unique*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32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(4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byte)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dotted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decimal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number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assigned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interfaces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hosts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508375" y="1389329"/>
            <a:ext cx="32899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0" dirty="0">
                <a:latin typeface="Arial"/>
                <a:cs typeface="Arial"/>
              </a:rPr>
              <a:t>193.32.216.9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407619"/>
            <a:ext cx="114185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IP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Address</a:t>
            </a:r>
            <a:r>
              <a:rPr dirty="0"/>
              <a:t>:</a:t>
            </a:r>
            <a:r>
              <a:rPr spc="35" dirty="0"/>
              <a:t> </a:t>
            </a:r>
            <a:r>
              <a:rPr dirty="0"/>
              <a:t>Globally</a:t>
            </a:r>
            <a:r>
              <a:rPr spc="-15" dirty="0"/>
              <a:t> </a:t>
            </a:r>
            <a:r>
              <a:rPr dirty="0"/>
              <a:t>unique*</a:t>
            </a:r>
            <a:r>
              <a:rPr spc="-10" dirty="0"/>
              <a:t> </a:t>
            </a:r>
            <a:r>
              <a:rPr dirty="0"/>
              <a:t>32</a:t>
            </a:r>
            <a:r>
              <a:rPr spc="-30" dirty="0"/>
              <a:t> </a:t>
            </a:r>
            <a:r>
              <a:rPr dirty="0"/>
              <a:t>bit</a:t>
            </a:r>
            <a:r>
              <a:rPr spc="-20" dirty="0"/>
              <a:t> </a:t>
            </a:r>
            <a:r>
              <a:rPr dirty="0"/>
              <a:t>(4</a:t>
            </a:r>
            <a:r>
              <a:rPr spc="-35" dirty="0"/>
              <a:t> </a:t>
            </a:r>
            <a:r>
              <a:rPr dirty="0"/>
              <a:t>byte)</a:t>
            </a:r>
            <a:r>
              <a:rPr spc="-5" dirty="0"/>
              <a:t> </a:t>
            </a:r>
            <a:r>
              <a:rPr b="1" dirty="0">
                <a:latin typeface="Arial"/>
                <a:cs typeface="Arial"/>
              </a:rPr>
              <a:t>dotted</a:t>
            </a:r>
            <a:r>
              <a:rPr b="1" spc="-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decimal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dirty="0"/>
              <a:t>number</a:t>
            </a:r>
            <a:r>
              <a:rPr spc="-20" dirty="0"/>
              <a:t> </a:t>
            </a:r>
            <a:r>
              <a:rPr dirty="0"/>
              <a:t>assigned</a:t>
            </a:r>
            <a:r>
              <a:rPr spc="-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interfaces</a:t>
            </a:r>
            <a:r>
              <a:rPr spc="-30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dirty="0"/>
              <a:t>hosts</a:t>
            </a:r>
            <a:r>
              <a:rPr spc="-2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routers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41775" y="1541729"/>
            <a:ext cx="32899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0" dirty="0">
                <a:latin typeface="Arial"/>
                <a:cs typeface="Arial"/>
              </a:rPr>
              <a:t>193.32.216.9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21410" y="1445101"/>
            <a:ext cx="78740" cy="1266190"/>
          </a:xfrm>
          <a:custGeom>
            <a:avLst/>
            <a:gdLst/>
            <a:ahLst/>
            <a:cxnLst/>
            <a:rect l="l" t="t" r="r" b="b"/>
            <a:pathLst>
              <a:path w="78739" h="1266189">
                <a:moveTo>
                  <a:pt x="52255" y="1214532"/>
                </a:moveTo>
                <a:lnTo>
                  <a:pt x="1920" y="1214532"/>
                </a:lnTo>
                <a:lnTo>
                  <a:pt x="1539" y="1216310"/>
                </a:lnTo>
                <a:lnTo>
                  <a:pt x="1285" y="1217326"/>
                </a:lnTo>
                <a:lnTo>
                  <a:pt x="904" y="1219104"/>
                </a:lnTo>
                <a:lnTo>
                  <a:pt x="777" y="1220247"/>
                </a:lnTo>
                <a:lnTo>
                  <a:pt x="396" y="1222025"/>
                </a:lnTo>
                <a:lnTo>
                  <a:pt x="269" y="1223041"/>
                </a:lnTo>
                <a:lnTo>
                  <a:pt x="142" y="1224946"/>
                </a:lnTo>
                <a:lnTo>
                  <a:pt x="47" y="1225708"/>
                </a:lnTo>
                <a:lnTo>
                  <a:pt x="0" y="1234471"/>
                </a:lnTo>
                <a:lnTo>
                  <a:pt x="115" y="1235995"/>
                </a:lnTo>
                <a:lnTo>
                  <a:pt x="209" y="1237900"/>
                </a:lnTo>
                <a:lnTo>
                  <a:pt x="777" y="1242091"/>
                </a:lnTo>
                <a:lnTo>
                  <a:pt x="1031" y="1242853"/>
                </a:lnTo>
                <a:lnTo>
                  <a:pt x="1793" y="1246917"/>
                </a:lnTo>
                <a:lnTo>
                  <a:pt x="5250" y="1255444"/>
                </a:lnTo>
                <a:lnTo>
                  <a:pt x="11445" y="1261792"/>
                </a:lnTo>
                <a:lnTo>
                  <a:pt x="19546" y="1265402"/>
                </a:lnTo>
                <a:lnTo>
                  <a:pt x="28717" y="1265713"/>
                </a:lnTo>
                <a:lnTo>
                  <a:pt x="37330" y="1262514"/>
                </a:lnTo>
                <a:lnTo>
                  <a:pt x="43894" y="1256506"/>
                </a:lnTo>
                <a:lnTo>
                  <a:pt x="47791" y="1248497"/>
                </a:lnTo>
                <a:lnTo>
                  <a:pt x="48402" y="1239297"/>
                </a:lnTo>
                <a:lnTo>
                  <a:pt x="48228" y="1237900"/>
                </a:lnTo>
                <a:lnTo>
                  <a:pt x="48021" y="1237900"/>
                </a:lnTo>
                <a:lnTo>
                  <a:pt x="47894" y="1235233"/>
                </a:lnTo>
                <a:lnTo>
                  <a:pt x="48053" y="1235233"/>
                </a:lnTo>
                <a:lnTo>
                  <a:pt x="48021" y="1234725"/>
                </a:lnTo>
                <a:lnTo>
                  <a:pt x="48230" y="1233582"/>
                </a:lnTo>
                <a:lnTo>
                  <a:pt x="48275" y="1233201"/>
                </a:lnTo>
                <a:lnTo>
                  <a:pt x="48402" y="1232693"/>
                </a:lnTo>
                <a:lnTo>
                  <a:pt x="48402" y="1232566"/>
                </a:lnTo>
                <a:lnTo>
                  <a:pt x="48838" y="1231042"/>
                </a:lnTo>
                <a:lnTo>
                  <a:pt x="48947" y="1230788"/>
                </a:lnTo>
                <a:lnTo>
                  <a:pt x="49164" y="1230026"/>
                </a:lnTo>
                <a:lnTo>
                  <a:pt x="49301" y="1230026"/>
                </a:lnTo>
                <a:lnTo>
                  <a:pt x="50180" y="1227613"/>
                </a:lnTo>
                <a:lnTo>
                  <a:pt x="50688" y="1225708"/>
                </a:lnTo>
                <a:lnTo>
                  <a:pt x="52255" y="1214532"/>
                </a:lnTo>
                <a:close/>
              </a:path>
              <a:path w="78739" h="1266189">
                <a:moveTo>
                  <a:pt x="47894" y="1235233"/>
                </a:moveTo>
                <a:lnTo>
                  <a:pt x="48021" y="1237900"/>
                </a:lnTo>
                <a:lnTo>
                  <a:pt x="47926" y="1235487"/>
                </a:lnTo>
                <a:lnTo>
                  <a:pt x="47894" y="1235233"/>
                </a:lnTo>
                <a:close/>
              </a:path>
              <a:path w="78739" h="1266189">
                <a:moveTo>
                  <a:pt x="48021" y="1236249"/>
                </a:moveTo>
                <a:lnTo>
                  <a:pt x="48021" y="1237900"/>
                </a:lnTo>
                <a:lnTo>
                  <a:pt x="48228" y="1237900"/>
                </a:lnTo>
                <a:lnTo>
                  <a:pt x="48021" y="1236249"/>
                </a:lnTo>
                <a:close/>
              </a:path>
              <a:path w="78739" h="1266189">
                <a:moveTo>
                  <a:pt x="48021" y="1235233"/>
                </a:moveTo>
                <a:lnTo>
                  <a:pt x="47894" y="1235233"/>
                </a:lnTo>
                <a:lnTo>
                  <a:pt x="48021" y="1236249"/>
                </a:lnTo>
                <a:lnTo>
                  <a:pt x="48021" y="1235233"/>
                </a:lnTo>
                <a:close/>
              </a:path>
              <a:path w="78739" h="1266189">
                <a:moveTo>
                  <a:pt x="48053" y="1235233"/>
                </a:moveTo>
                <a:lnTo>
                  <a:pt x="48021" y="1235487"/>
                </a:lnTo>
                <a:lnTo>
                  <a:pt x="48053" y="1235233"/>
                </a:lnTo>
                <a:close/>
              </a:path>
              <a:path w="78739" h="1266189">
                <a:moveTo>
                  <a:pt x="48148" y="1234471"/>
                </a:moveTo>
                <a:lnTo>
                  <a:pt x="48021" y="1234725"/>
                </a:lnTo>
                <a:lnTo>
                  <a:pt x="48148" y="1234471"/>
                </a:lnTo>
                <a:close/>
              </a:path>
              <a:path w="78739" h="1266189">
                <a:moveTo>
                  <a:pt x="48167" y="1234471"/>
                </a:moveTo>
                <a:lnTo>
                  <a:pt x="48130" y="1234725"/>
                </a:lnTo>
                <a:lnTo>
                  <a:pt x="48167" y="1234471"/>
                </a:lnTo>
                <a:close/>
              </a:path>
              <a:path w="78739" h="1266189">
                <a:moveTo>
                  <a:pt x="48275" y="1233709"/>
                </a:moveTo>
                <a:lnTo>
                  <a:pt x="48085" y="1234471"/>
                </a:lnTo>
                <a:lnTo>
                  <a:pt x="48275" y="1233709"/>
                </a:lnTo>
                <a:close/>
              </a:path>
              <a:path w="78739" h="1266189">
                <a:moveTo>
                  <a:pt x="48402" y="1232947"/>
                </a:moveTo>
                <a:lnTo>
                  <a:pt x="48148" y="1233963"/>
                </a:lnTo>
                <a:lnTo>
                  <a:pt x="48402" y="1232947"/>
                </a:lnTo>
                <a:close/>
              </a:path>
              <a:path w="78739" h="1266189">
                <a:moveTo>
                  <a:pt x="48529" y="1232185"/>
                </a:moveTo>
                <a:lnTo>
                  <a:pt x="48275" y="1233201"/>
                </a:lnTo>
                <a:lnTo>
                  <a:pt x="48448" y="1232566"/>
                </a:lnTo>
                <a:lnTo>
                  <a:pt x="48529" y="1232185"/>
                </a:lnTo>
                <a:close/>
              </a:path>
              <a:path w="78739" h="1266189">
                <a:moveTo>
                  <a:pt x="48421" y="1232693"/>
                </a:moveTo>
                <a:lnTo>
                  <a:pt x="48275" y="1233201"/>
                </a:lnTo>
                <a:lnTo>
                  <a:pt x="48421" y="1232693"/>
                </a:lnTo>
                <a:close/>
              </a:path>
              <a:path w="78739" h="1266189">
                <a:moveTo>
                  <a:pt x="48783" y="1231423"/>
                </a:moveTo>
                <a:lnTo>
                  <a:pt x="48529" y="1232185"/>
                </a:lnTo>
                <a:lnTo>
                  <a:pt x="48421" y="1232693"/>
                </a:lnTo>
                <a:lnTo>
                  <a:pt x="48783" y="1231423"/>
                </a:lnTo>
                <a:close/>
              </a:path>
              <a:path w="78739" h="1266189">
                <a:moveTo>
                  <a:pt x="48529" y="1232185"/>
                </a:moveTo>
                <a:lnTo>
                  <a:pt x="48402" y="1232566"/>
                </a:lnTo>
                <a:lnTo>
                  <a:pt x="48529" y="1232185"/>
                </a:lnTo>
                <a:close/>
              </a:path>
              <a:path w="78739" h="1266189">
                <a:moveTo>
                  <a:pt x="48947" y="1230788"/>
                </a:moveTo>
                <a:lnTo>
                  <a:pt x="48656" y="1231804"/>
                </a:lnTo>
                <a:lnTo>
                  <a:pt x="48947" y="1230788"/>
                </a:lnTo>
                <a:close/>
              </a:path>
              <a:path w="78739" h="1266189">
                <a:moveTo>
                  <a:pt x="49301" y="1230026"/>
                </a:moveTo>
                <a:lnTo>
                  <a:pt x="49164" y="1230026"/>
                </a:lnTo>
                <a:lnTo>
                  <a:pt x="48910" y="1231042"/>
                </a:lnTo>
                <a:lnTo>
                  <a:pt x="49301" y="1230026"/>
                </a:lnTo>
                <a:close/>
              </a:path>
              <a:path w="78739" h="1266189">
                <a:moveTo>
                  <a:pt x="3698" y="1203858"/>
                </a:moveTo>
                <a:lnTo>
                  <a:pt x="1539" y="1216056"/>
                </a:lnTo>
                <a:lnTo>
                  <a:pt x="1920" y="1214532"/>
                </a:lnTo>
                <a:lnTo>
                  <a:pt x="52255" y="1214532"/>
                </a:lnTo>
                <a:lnTo>
                  <a:pt x="52974" y="1209452"/>
                </a:lnTo>
                <a:lnTo>
                  <a:pt x="53228" y="1206023"/>
                </a:lnTo>
                <a:lnTo>
                  <a:pt x="3698" y="1206023"/>
                </a:lnTo>
                <a:lnTo>
                  <a:pt x="3698" y="1203858"/>
                </a:lnTo>
                <a:close/>
              </a:path>
              <a:path w="78739" h="1266189">
                <a:moveTo>
                  <a:pt x="4079" y="1201705"/>
                </a:moveTo>
                <a:lnTo>
                  <a:pt x="3698" y="1203858"/>
                </a:lnTo>
                <a:lnTo>
                  <a:pt x="3698" y="1206023"/>
                </a:lnTo>
                <a:lnTo>
                  <a:pt x="4079" y="1201705"/>
                </a:lnTo>
                <a:close/>
              </a:path>
              <a:path w="78739" h="1266189">
                <a:moveTo>
                  <a:pt x="53227" y="1201705"/>
                </a:moveTo>
                <a:lnTo>
                  <a:pt x="4079" y="1201705"/>
                </a:lnTo>
                <a:lnTo>
                  <a:pt x="3698" y="1206023"/>
                </a:lnTo>
                <a:lnTo>
                  <a:pt x="53228" y="1206023"/>
                </a:lnTo>
                <a:lnTo>
                  <a:pt x="53227" y="1201705"/>
                </a:lnTo>
                <a:close/>
              </a:path>
              <a:path w="78739" h="1266189">
                <a:moveTo>
                  <a:pt x="57926" y="571658"/>
                </a:moveTo>
                <a:lnTo>
                  <a:pt x="8397" y="571658"/>
                </a:lnTo>
                <a:lnTo>
                  <a:pt x="7889" y="687355"/>
                </a:lnTo>
                <a:lnTo>
                  <a:pt x="5984" y="721899"/>
                </a:lnTo>
                <a:lnTo>
                  <a:pt x="5890" y="724566"/>
                </a:lnTo>
                <a:lnTo>
                  <a:pt x="3698" y="777906"/>
                </a:lnTo>
                <a:lnTo>
                  <a:pt x="3698" y="1203858"/>
                </a:lnTo>
                <a:lnTo>
                  <a:pt x="4079" y="1201705"/>
                </a:lnTo>
                <a:lnTo>
                  <a:pt x="53227" y="1201705"/>
                </a:lnTo>
                <a:lnTo>
                  <a:pt x="53101" y="779938"/>
                </a:lnTo>
                <a:lnTo>
                  <a:pt x="55377" y="724566"/>
                </a:lnTo>
                <a:lnTo>
                  <a:pt x="57419" y="688879"/>
                </a:lnTo>
                <a:lnTo>
                  <a:pt x="57926" y="571658"/>
                </a:lnTo>
                <a:close/>
              </a:path>
              <a:path w="78739" h="1266189">
                <a:moveTo>
                  <a:pt x="53143" y="778922"/>
                </a:moveTo>
                <a:lnTo>
                  <a:pt x="53102" y="779931"/>
                </a:lnTo>
                <a:lnTo>
                  <a:pt x="53143" y="778922"/>
                </a:lnTo>
                <a:close/>
              </a:path>
              <a:path w="78739" h="1266189">
                <a:moveTo>
                  <a:pt x="55402" y="724312"/>
                </a:moveTo>
                <a:lnTo>
                  <a:pt x="55387" y="724566"/>
                </a:lnTo>
                <a:lnTo>
                  <a:pt x="55402" y="724312"/>
                </a:lnTo>
                <a:close/>
              </a:path>
              <a:path w="78739" h="1266189">
                <a:moveTo>
                  <a:pt x="7889" y="686085"/>
                </a:moveTo>
                <a:lnTo>
                  <a:pt x="7822" y="687355"/>
                </a:lnTo>
                <a:lnTo>
                  <a:pt x="7889" y="686085"/>
                </a:lnTo>
                <a:close/>
              </a:path>
              <a:path w="78739" h="1266189">
                <a:moveTo>
                  <a:pt x="51208" y="0"/>
                </a:moveTo>
                <a:lnTo>
                  <a:pt x="42179" y="2793"/>
                </a:lnTo>
                <a:lnTo>
                  <a:pt x="34865" y="8778"/>
                </a:lnTo>
                <a:lnTo>
                  <a:pt x="30241" y="17430"/>
                </a:lnTo>
                <a:lnTo>
                  <a:pt x="27193" y="27717"/>
                </a:lnTo>
                <a:lnTo>
                  <a:pt x="26812" y="28733"/>
                </a:lnTo>
                <a:lnTo>
                  <a:pt x="18811" y="71532"/>
                </a:lnTo>
                <a:lnTo>
                  <a:pt x="14874" y="126269"/>
                </a:lnTo>
                <a:lnTo>
                  <a:pt x="14734" y="129698"/>
                </a:lnTo>
                <a:lnTo>
                  <a:pt x="13494" y="155733"/>
                </a:lnTo>
                <a:lnTo>
                  <a:pt x="8397" y="273335"/>
                </a:lnTo>
                <a:lnTo>
                  <a:pt x="7383" y="438689"/>
                </a:lnTo>
                <a:lnTo>
                  <a:pt x="8016" y="516921"/>
                </a:lnTo>
                <a:lnTo>
                  <a:pt x="8397" y="571814"/>
                </a:lnTo>
                <a:lnTo>
                  <a:pt x="8397" y="571658"/>
                </a:lnTo>
                <a:lnTo>
                  <a:pt x="57926" y="571658"/>
                </a:lnTo>
                <a:lnTo>
                  <a:pt x="57546" y="516540"/>
                </a:lnTo>
                <a:lnTo>
                  <a:pt x="56914" y="438308"/>
                </a:lnTo>
                <a:lnTo>
                  <a:pt x="57922" y="275367"/>
                </a:lnTo>
                <a:lnTo>
                  <a:pt x="62996" y="155733"/>
                </a:lnTo>
                <a:lnTo>
                  <a:pt x="64384" y="129698"/>
                </a:lnTo>
                <a:lnTo>
                  <a:pt x="67678" y="79533"/>
                </a:lnTo>
                <a:lnTo>
                  <a:pt x="67833" y="77247"/>
                </a:lnTo>
                <a:lnTo>
                  <a:pt x="67962" y="77247"/>
                </a:lnTo>
                <a:lnTo>
                  <a:pt x="72319" y="51212"/>
                </a:lnTo>
                <a:lnTo>
                  <a:pt x="72151" y="51212"/>
                </a:lnTo>
                <a:lnTo>
                  <a:pt x="72608" y="49385"/>
                </a:lnTo>
                <a:lnTo>
                  <a:pt x="72678" y="49180"/>
                </a:lnTo>
                <a:lnTo>
                  <a:pt x="74785" y="41052"/>
                </a:lnTo>
                <a:lnTo>
                  <a:pt x="77612" y="31781"/>
                </a:lnTo>
                <a:lnTo>
                  <a:pt x="78531" y="21994"/>
                </a:lnTo>
                <a:lnTo>
                  <a:pt x="75723" y="12922"/>
                </a:lnTo>
                <a:lnTo>
                  <a:pt x="69701" y="5564"/>
                </a:lnTo>
                <a:lnTo>
                  <a:pt x="60975" y="920"/>
                </a:lnTo>
                <a:lnTo>
                  <a:pt x="51208" y="0"/>
                </a:lnTo>
                <a:close/>
              </a:path>
              <a:path w="78739" h="1266189">
                <a:moveTo>
                  <a:pt x="57927" y="274478"/>
                </a:moveTo>
                <a:lnTo>
                  <a:pt x="57800" y="275367"/>
                </a:lnTo>
                <a:lnTo>
                  <a:pt x="57927" y="274478"/>
                </a:lnTo>
                <a:close/>
              </a:path>
              <a:path w="78739" h="1266189">
                <a:moveTo>
                  <a:pt x="63021" y="155479"/>
                </a:moveTo>
                <a:lnTo>
                  <a:pt x="63007" y="155733"/>
                </a:lnTo>
                <a:lnTo>
                  <a:pt x="63021" y="155479"/>
                </a:lnTo>
                <a:close/>
              </a:path>
              <a:path w="78739" h="1266189">
                <a:moveTo>
                  <a:pt x="64404" y="129317"/>
                </a:moveTo>
                <a:lnTo>
                  <a:pt x="64277" y="129698"/>
                </a:lnTo>
                <a:lnTo>
                  <a:pt x="64404" y="129317"/>
                </a:lnTo>
                <a:close/>
              </a:path>
              <a:path w="78739" h="1266189">
                <a:moveTo>
                  <a:pt x="67833" y="77247"/>
                </a:moveTo>
                <a:lnTo>
                  <a:pt x="67579" y="79533"/>
                </a:lnTo>
                <a:lnTo>
                  <a:pt x="67746" y="78539"/>
                </a:lnTo>
                <a:lnTo>
                  <a:pt x="67833" y="77247"/>
                </a:lnTo>
                <a:close/>
              </a:path>
              <a:path w="78739" h="1266189">
                <a:moveTo>
                  <a:pt x="67746" y="78539"/>
                </a:moveTo>
                <a:lnTo>
                  <a:pt x="67579" y="79533"/>
                </a:lnTo>
                <a:lnTo>
                  <a:pt x="67746" y="78539"/>
                </a:lnTo>
                <a:close/>
              </a:path>
              <a:path w="78739" h="1266189">
                <a:moveTo>
                  <a:pt x="67962" y="77247"/>
                </a:moveTo>
                <a:lnTo>
                  <a:pt x="67833" y="77247"/>
                </a:lnTo>
                <a:lnTo>
                  <a:pt x="67746" y="78539"/>
                </a:lnTo>
                <a:lnTo>
                  <a:pt x="67962" y="77247"/>
                </a:lnTo>
                <a:close/>
              </a:path>
              <a:path w="78739" h="1266189">
                <a:moveTo>
                  <a:pt x="72659" y="49180"/>
                </a:moveTo>
                <a:lnTo>
                  <a:pt x="72151" y="51212"/>
                </a:lnTo>
                <a:lnTo>
                  <a:pt x="72625" y="49385"/>
                </a:lnTo>
                <a:lnTo>
                  <a:pt x="72659" y="49180"/>
                </a:lnTo>
                <a:close/>
              </a:path>
              <a:path w="78739" h="1266189">
                <a:moveTo>
                  <a:pt x="72625" y="49385"/>
                </a:moveTo>
                <a:lnTo>
                  <a:pt x="72151" y="51212"/>
                </a:lnTo>
                <a:lnTo>
                  <a:pt x="72319" y="51212"/>
                </a:lnTo>
                <a:lnTo>
                  <a:pt x="72625" y="49385"/>
                </a:lnTo>
                <a:close/>
              </a:path>
              <a:path w="78739" h="1266189">
                <a:moveTo>
                  <a:pt x="72678" y="49180"/>
                </a:moveTo>
                <a:lnTo>
                  <a:pt x="72625" y="49385"/>
                </a:lnTo>
                <a:lnTo>
                  <a:pt x="72678" y="49180"/>
                </a:lnTo>
                <a:close/>
              </a:path>
              <a:path w="78739" h="1266189">
                <a:moveTo>
                  <a:pt x="74869" y="40925"/>
                </a:moveTo>
                <a:lnTo>
                  <a:pt x="74564" y="41941"/>
                </a:lnTo>
                <a:lnTo>
                  <a:pt x="74869" y="409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02652" y="1520952"/>
            <a:ext cx="73660" cy="1201420"/>
          </a:xfrm>
          <a:custGeom>
            <a:avLst/>
            <a:gdLst/>
            <a:ahLst/>
            <a:cxnLst/>
            <a:rect l="l" t="t" r="r" b="b"/>
            <a:pathLst>
              <a:path w="73659" h="1201420">
                <a:moveTo>
                  <a:pt x="2591" y="1167026"/>
                </a:moveTo>
                <a:lnTo>
                  <a:pt x="2377" y="1167296"/>
                </a:lnTo>
                <a:lnTo>
                  <a:pt x="107" y="1175003"/>
                </a:lnTo>
                <a:lnTo>
                  <a:pt x="0" y="1176909"/>
                </a:lnTo>
                <a:lnTo>
                  <a:pt x="694" y="1184505"/>
                </a:lnTo>
                <a:lnTo>
                  <a:pt x="4877" y="1192657"/>
                </a:lnTo>
                <a:lnTo>
                  <a:pt x="11759" y="1198586"/>
                </a:lnTo>
                <a:lnTo>
                  <a:pt x="20117" y="1201420"/>
                </a:lnTo>
                <a:lnTo>
                  <a:pt x="28951" y="1201015"/>
                </a:lnTo>
                <a:lnTo>
                  <a:pt x="37262" y="1197228"/>
                </a:lnTo>
                <a:lnTo>
                  <a:pt x="38024" y="1196594"/>
                </a:lnTo>
                <a:lnTo>
                  <a:pt x="38278" y="1196467"/>
                </a:lnTo>
                <a:lnTo>
                  <a:pt x="38659" y="1196213"/>
                </a:lnTo>
                <a:lnTo>
                  <a:pt x="39421" y="1195577"/>
                </a:lnTo>
                <a:lnTo>
                  <a:pt x="39802" y="1195324"/>
                </a:lnTo>
                <a:lnTo>
                  <a:pt x="40564" y="1194562"/>
                </a:lnTo>
                <a:lnTo>
                  <a:pt x="40945" y="1194308"/>
                </a:lnTo>
                <a:lnTo>
                  <a:pt x="41961" y="1193292"/>
                </a:lnTo>
                <a:lnTo>
                  <a:pt x="42723" y="1192657"/>
                </a:lnTo>
                <a:lnTo>
                  <a:pt x="42977" y="1192276"/>
                </a:lnTo>
                <a:lnTo>
                  <a:pt x="43739" y="1191514"/>
                </a:lnTo>
                <a:lnTo>
                  <a:pt x="43993" y="1191133"/>
                </a:lnTo>
                <a:lnTo>
                  <a:pt x="44628" y="1190371"/>
                </a:lnTo>
                <a:lnTo>
                  <a:pt x="44882" y="1190117"/>
                </a:lnTo>
                <a:lnTo>
                  <a:pt x="45771" y="1188847"/>
                </a:lnTo>
                <a:lnTo>
                  <a:pt x="46406" y="1188085"/>
                </a:lnTo>
                <a:lnTo>
                  <a:pt x="46533" y="1187703"/>
                </a:lnTo>
                <a:lnTo>
                  <a:pt x="47422" y="1186434"/>
                </a:lnTo>
                <a:lnTo>
                  <a:pt x="47930" y="1185545"/>
                </a:lnTo>
                <a:lnTo>
                  <a:pt x="48184" y="1185164"/>
                </a:lnTo>
                <a:lnTo>
                  <a:pt x="48565" y="1184275"/>
                </a:lnTo>
                <a:lnTo>
                  <a:pt x="48819" y="1183894"/>
                </a:lnTo>
                <a:lnTo>
                  <a:pt x="49327" y="1182497"/>
                </a:lnTo>
                <a:lnTo>
                  <a:pt x="49835" y="1181481"/>
                </a:lnTo>
                <a:lnTo>
                  <a:pt x="49962" y="1181100"/>
                </a:lnTo>
                <a:lnTo>
                  <a:pt x="50343" y="1180211"/>
                </a:lnTo>
                <a:lnTo>
                  <a:pt x="50724" y="1178687"/>
                </a:lnTo>
                <a:lnTo>
                  <a:pt x="50851" y="1178306"/>
                </a:lnTo>
                <a:lnTo>
                  <a:pt x="51105" y="1177289"/>
                </a:lnTo>
                <a:lnTo>
                  <a:pt x="51232" y="1176909"/>
                </a:lnTo>
                <a:lnTo>
                  <a:pt x="51613" y="1175385"/>
                </a:lnTo>
                <a:lnTo>
                  <a:pt x="3734" y="1175385"/>
                </a:lnTo>
                <a:lnTo>
                  <a:pt x="3607" y="1175003"/>
                </a:lnTo>
                <a:lnTo>
                  <a:pt x="3480" y="1174750"/>
                </a:lnTo>
                <a:lnTo>
                  <a:pt x="3353" y="1174242"/>
                </a:lnTo>
                <a:lnTo>
                  <a:pt x="3254" y="1173734"/>
                </a:lnTo>
                <a:lnTo>
                  <a:pt x="3042" y="1172972"/>
                </a:lnTo>
                <a:lnTo>
                  <a:pt x="2930" y="1172464"/>
                </a:lnTo>
                <a:lnTo>
                  <a:pt x="2676" y="1170939"/>
                </a:lnTo>
                <a:lnTo>
                  <a:pt x="2591" y="1167026"/>
                </a:lnTo>
                <a:close/>
              </a:path>
              <a:path w="73659" h="1201420">
                <a:moveTo>
                  <a:pt x="3480" y="1174369"/>
                </a:moveTo>
                <a:lnTo>
                  <a:pt x="3607" y="1175003"/>
                </a:lnTo>
                <a:lnTo>
                  <a:pt x="3734" y="1175385"/>
                </a:lnTo>
                <a:lnTo>
                  <a:pt x="3480" y="1174369"/>
                </a:lnTo>
                <a:close/>
              </a:path>
              <a:path w="73659" h="1201420">
                <a:moveTo>
                  <a:pt x="51740" y="1174369"/>
                </a:moveTo>
                <a:lnTo>
                  <a:pt x="3480" y="1174369"/>
                </a:lnTo>
                <a:lnTo>
                  <a:pt x="3734" y="1175385"/>
                </a:lnTo>
                <a:lnTo>
                  <a:pt x="51613" y="1175385"/>
                </a:lnTo>
                <a:lnTo>
                  <a:pt x="51740" y="1174369"/>
                </a:lnTo>
                <a:close/>
              </a:path>
              <a:path w="73659" h="1201420">
                <a:moveTo>
                  <a:pt x="3480" y="1174546"/>
                </a:moveTo>
                <a:lnTo>
                  <a:pt x="3480" y="1174750"/>
                </a:lnTo>
                <a:lnTo>
                  <a:pt x="3480" y="1174546"/>
                </a:lnTo>
                <a:close/>
              </a:path>
              <a:path w="73659" h="1201420">
                <a:moveTo>
                  <a:pt x="51895" y="1173734"/>
                </a:moveTo>
                <a:lnTo>
                  <a:pt x="3353" y="1173734"/>
                </a:lnTo>
                <a:lnTo>
                  <a:pt x="3480" y="1174546"/>
                </a:lnTo>
                <a:lnTo>
                  <a:pt x="3480" y="1174369"/>
                </a:lnTo>
                <a:lnTo>
                  <a:pt x="51740" y="1174369"/>
                </a:lnTo>
                <a:lnTo>
                  <a:pt x="51867" y="1173988"/>
                </a:lnTo>
                <a:lnTo>
                  <a:pt x="51895" y="1173734"/>
                </a:lnTo>
                <a:close/>
              </a:path>
              <a:path w="73659" h="1201420">
                <a:moveTo>
                  <a:pt x="3353" y="1174089"/>
                </a:moveTo>
                <a:lnTo>
                  <a:pt x="3353" y="1174242"/>
                </a:lnTo>
                <a:lnTo>
                  <a:pt x="3353" y="1174089"/>
                </a:lnTo>
                <a:close/>
              </a:path>
              <a:path w="73659" h="1201420">
                <a:moveTo>
                  <a:pt x="51980" y="1172972"/>
                </a:moveTo>
                <a:lnTo>
                  <a:pt x="3226" y="1172972"/>
                </a:lnTo>
                <a:lnTo>
                  <a:pt x="3353" y="1174089"/>
                </a:lnTo>
                <a:lnTo>
                  <a:pt x="3353" y="1173734"/>
                </a:lnTo>
                <a:lnTo>
                  <a:pt x="51895" y="1173734"/>
                </a:lnTo>
                <a:lnTo>
                  <a:pt x="51980" y="1172972"/>
                </a:lnTo>
                <a:close/>
              </a:path>
              <a:path w="73659" h="1201420">
                <a:moveTo>
                  <a:pt x="3277" y="1173480"/>
                </a:moveTo>
                <a:lnTo>
                  <a:pt x="3329" y="1174003"/>
                </a:lnTo>
                <a:lnTo>
                  <a:pt x="3277" y="1173480"/>
                </a:lnTo>
                <a:close/>
              </a:path>
              <a:path w="73659" h="1201420">
                <a:moveTo>
                  <a:pt x="4620" y="1164469"/>
                </a:moveTo>
                <a:lnTo>
                  <a:pt x="2591" y="1167026"/>
                </a:lnTo>
                <a:lnTo>
                  <a:pt x="2676" y="1170939"/>
                </a:lnTo>
                <a:lnTo>
                  <a:pt x="2930" y="1172464"/>
                </a:lnTo>
                <a:lnTo>
                  <a:pt x="3042" y="1172972"/>
                </a:lnTo>
                <a:lnTo>
                  <a:pt x="3184" y="1173480"/>
                </a:lnTo>
                <a:lnTo>
                  <a:pt x="3184" y="1172464"/>
                </a:lnTo>
                <a:lnTo>
                  <a:pt x="3099" y="1172210"/>
                </a:lnTo>
                <a:lnTo>
                  <a:pt x="3162" y="1169797"/>
                </a:lnTo>
                <a:lnTo>
                  <a:pt x="3226" y="1168527"/>
                </a:lnTo>
                <a:lnTo>
                  <a:pt x="3353" y="1168019"/>
                </a:lnTo>
                <a:lnTo>
                  <a:pt x="3480" y="1167764"/>
                </a:lnTo>
                <a:lnTo>
                  <a:pt x="3597" y="1167296"/>
                </a:lnTo>
                <a:lnTo>
                  <a:pt x="3607" y="1167130"/>
                </a:lnTo>
                <a:lnTo>
                  <a:pt x="3861" y="1166114"/>
                </a:lnTo>
                <a:lnTo>
                  <a:pt x="4115" y="1165606"/>
                </a:lnTo>
                <a:lnTo>
                  <a:pt x="4369" y="1164971"/>
                </a:lnTo>
                <a:lnTo>
                  <a:pt x="4620" y="1164469"/>
                </a:lnTo>
                <a:close/>
              </a:path>
              <a:path w="73659" h="1201420">
                <a:moveTo>
                  <a:pt x="52121" y="1169289"/>
                </a:moveTo>
                <a:lnTo>
                  <a:pt x="3226" y="1169289"/>
                </a:lnTo>
                <a:lnTo>
                  <a:pt x="3226" y="1173480"/>
                </a:lnTo>
                <a:lnTo>
                  <a:pt x="3226" y="1172972"/>
                </a:lnTo>
                <a:lnTo>
                  <a:pt x="51980" y="1172972"/>
                </a:lnTo>
                <a:lnTo>
                  <a:pt x="52105" y="1171575"/>
                </a:lnTo>
                <a:lnTo>
                  <a:pt x="52121" y="1169289"/>
                </a:lnTo>
                <a:close/>
              </a:path>
              <a:path w="73659" h="1201420">
                <a:moveTo>
                  <a:pt x="3226" y="1172972"/>
                </a:moveTo>
                <a:lnTo>
                  <a:pt x="3226" y="1173480"/>
                </a:lnTo>
                <a:lnTo>
                  <a:pt x="3226" y="1172972"/>
                </a:lnTo>
                <a:close/>
              </a:path>
              <a:path w="73659" h="1201420">
                <a:moveTo>
                  <a:pt x="3099" y="1172464"/>
                </a:moveTo>
                <a:lnTo>
                  <a:pt x="3146" y="1172845"/>
                </a:lnTo>
                <a:lnTo>
                  <a:pt x="3099" y="1172464"/>
                </a:lnTo>
                <a:close/>
              </a:path>
              <a:path w="73659" h="1201420">
                <a:moveTo>
                  <a:pt x="3184" y="1172464"/>
                </a:moveTo>
                <a:lnTo>
                  <a:pt x="3226" y="1172845"/>
                </a:lnTo>
                <a:lnTo>
                  <a:pt x="3184" y="1172464"/>
                </a:lnTo>
                <a:close/>
              </a:path>
              <a:path w="73659" h="1201420">
                <a:moveTo>
                  <a:pt x="3099" y="1171702"/>
                </a:moveTo>
                <a:lnTo>
                  <a:pt x="3099" y="1172210"/>
                </a:lnTo>
                <a:lnTo>
                  <a:pt x="3099" y="1171702"/>
                </a:lnTo>
                <a:close/>
              </a:path>
              <a:path w="73659" h="1201420">
                <a:moveTo>
                  <a:pt x="3162" y="1169797"/>
                </a:moveTo>
                <a:lnTo>
                  <a:pt x="3099" y="1170305"/>
                </a:lnTo>
                <a:lnTo>
                  <a:pt x="3162" y="1169797"/>
                </a:lnTo>
                <a:close/>
              </a:path>
              <a:path w="73659" h="1201420">
                <a:moveTo>
                  <a:pt x="52121" y="1167384"/>
                </a:moveTo>
                <a:lnTo>
                  <a:pt x="3607" y="1167384"/>
                </a:lnTo>
                <a:lnTo>
                  <a:pt x="3353" y="1168400"/>
                </a:lnTo>
                <a:lnTo>
                  <a:pt x="3099" y="1169670"/>
                </a:lnTo>
                <a:lnTo>
                  <a:pt x="3226" y="1169289"/>
                </a:lnTo>
                <a:lnTo>
                  <a:pt x="52121" y="1169289"/>
                </a:lnTo>
                <a:lnTo>
                  <a:pt x="52121" y="1167384"/>
                </a:lnTo>
                <a:close/>
              </a:path>
              <a:path w="73659" h="1201420">
                <a:moveTo>
                  <a:pt x="3226" y="1169289"/>
                </a:moveTo>
                <a:lnTo>
                  <a:pt x="3099" y="1169670"/>
                </a:lnTo>
                <a:lnTo>
                  <a:pt x="3226" y="1169289"/>
                </a:lnTo>
                <a:close/>
              </a:path>
              <a:path w="73659" h="1201420">
                <a:moveTo>
                  <a:pt x="3226" y="1168527"/>
                </a:moveTo>
                <a:lnTo>
                  <a:pt x="3169" y="1169035"/>
                </a:lnTo>
                <a:lnTo>
                  <a:pt x="3226" y="1168527"/>
                </a:lnTo>
                <a:close/>
              </a:path>
              <a:path w="73659" h="1201420">
                <a:moveTo>
                  <a:pt x="3289" y="1168527"/>
                </a:moveTo>
                <a:lnTo>
                  <a:pt x="3226" y="1169035"/>
                </a:lnTo>
                <a:lnTo>
                  <a:pt x="3289" y="1168527"/>
                </a:lnTo>
                <a:close/>
              </a:path>
              <a:path w="73659" h="1201420">
                <a:moveTo>
                  <a:pt x="3353" y="1168019"/>
                </a:moveTo>
                <a:lnTo>
                  <a:pt x="3305" y="1168400"/>
                </a:lnTo>
                <a:lnTo>
                  <a:pt x="3353" y="1168019"/>
                </a:lnTo>
                <a:close/>
              </a:path>
              <a:path w="73659" h="1201420">
                <a:moveTo>
                  <a:pt x="3448" y="1168019"/>
                </a:moveTo>
                <a:lnTo>
                  <a:pt x="3353" y="1168400"/>
                </a:lnTo>
                <a:lnTo>
                  <a:pt x="3448" y="1168019"/>
                </a:lnTo>
                <a:close/>
              </a:path>
              <a:path w="73659" h="1201420">
                <a:moveTo>
                  <a:pt x="52121" y="1166749"/>
                </a:moveTo>
                <a:lnTo>
                  <a:pt x="3734" y="1166749"/>
                </a:lnTo>
                <a:lnTo>
                  <a:pt x="3480" y="1167764"/>
                </a:lnTo>
                <a:lnTo>
                  <a:pt x="3607" y="1167384"/>
                </a:lnTo>
                <a:lnTo>
                  <a:pt x="52121" y="1167384"/>
                </a:lnTo>
                <a:lnTo>
                  <a:pt x="52121" y="1166749"/>
                </a:lnTo>
                <a:close/>
              </a:path>
              <a:path w="73659" h="1201420">
                <a:moveTo>
                  <a:pt x="3607" y="1167384"/>
                </a:moveTo>
                <a:lnTo>
                  <a:pt x="3480" y="1167764"/>
                </a:lnTo>
                <a:lnTo>
                  <a:pt x="3607" y="1167384"/>
                </a:lnTo>
                <a:close/>
              </a:path>
              <a:path w="73659" h="1201420">
                <a:moveTo>
                  <a:pt x="52121" y="1159383"/>
                </a:moveTo>
                <a:lnTo>
                  <a:pt x="8814" y="1159383"/>
                </a:lnTo>
                <a:lnTo>
                  <a:pt x="8052" y="1160145"/>
                </a:lnTo>
                <a:lnTo>
                  <a:pt x="4790" y="1164254"/>
                </a:lnTo>
                <a:lnTo>
                  <a:pt x="4496" y="1164844"/>
                </a:lnTo>
                <a:lnTo>
                  <a:pt x="3781" y="1166495"/>
                </a:lnTo>
                <a:lnTo>
                  <a:pt x="3607" y="1167130"/>
                </a:lnTo>
                <a:lnTo>
                  <a:pt x="3734" y="1166749"/>
                </a:lnTo>
                <a:lnTo>
                  <a:pt x="52121" y="1166749"/>
                </a:lnTo>
                <a:lnTo>
                  <a:pt x="52121" y="1159383"/>
                </a:lnTo>
                <a:close/>
              </a:path>
              <a:path w="73659" h="1201420">
                <a:moveTo>
                  <a:pt x="3734" y="1166749"/>
                </a:moveTo>
                <a:lnTo>
                  <a:pt x="3607" y="1167130"/>
                </a:lnTo>
                <a:lnTo>
                  <a:pt x="3734" y="1166749"/>
                </a:lnTo>
                <a:close/>
              </a:path>
              <a:path w="73659" h="1201420">
                <a:moveTo>
                  <a:pt x="48946" y="0"/>
                </a:moveTo>
                <a:lnTo>
                  <a:pt x="21626" y="141224"/>
                </a:lnTo>
                <a:lnTo>
                  <a:pt x="19609" y="262509"/>
                </a:lnTo>
                <a:lnTo>
                  <a:pt x="17277" y="338836"/>
                </a:lnTo>
                <a:lnTo>
                  <a:pt x="15164" y="409575"/>
                </a:lnTo>
                <a:lnTo>
                  <a:pt x="15058" y="411480"/>
                </a:lnTo>
                <a:lnTo>
                  <a:pt x="10846" y="502538"/>
                </a:lnTo>
                <a:lnTo>
                  <a:pt x="2591" y="649859"/>
                </a:lnTo>
                <a:lnTo>
                  <a:pt x="2591" y="1167026"/>
                </a:lnTo>
                <a:lnTo>
                  <a:pt x="4790" y="1164254"/>
                </a:lnTo>
                <a:lnTo>
                  <a:pt x="5258" y="1163320"/>
                </a:lnTo>
                <a:lnTo>
                  <a:pt x="5385" y="1163193"/>
                </a:lnTo>
                <a:lnTo>
                  <a:pt x="6020" y="1162303"/>
                </a:lnTo>
                <a:lnTo>
                  <a:pt x="6401" y="1161796"/>
                </a:lnTo>
                <a:lnTo>
                  <a:pt x="8814" y="1159383"/>
                </a:lnTo>
                <a:lnTo>
                  <a:pt x="52121" y="1159383"/>
                </a:lnTo>
                <a:lnTo>
                  <a:pt x="51994" y="652526"/>
                </a:lnTo>
                <a:lnTo>
                  <a:pt x="56192" y="577596"/>
                </a:lnTo>
                <a:lnTo>
                  <a:pt x="60376" y="505206"/>
                </a:lnTo>
                <a:lnTo>
                  <a:pt x="60493" y="502285"/>
                </a:lnTo>
                <a:lnTo>
                  <a:pt x="64694" y="411480"/>
                </a:lnTo>
                <a:lnTo>
                  <a:pt x="66899" y="337312"/>
                </a:lnTo>
                <a:lnTo>
                  <a:pt x="69139" y="263651"/>
                </a:lnTo>
                <a:lnTo>
                  <a:pt x="71186" y="140335"/>
                </a:lnTo>
                <a:lnTo>
                  <a:pt x="73203" y="25273"/>
                </a:lnTo>
                <a:lnTo>
                  <a:pt x="71449" y="15573"/>
                </a:lnTo>
                <a:lnTo>
                  <a:pt x="66313" y="7588"/>
                </a:lnTo>
                <a:lnTo>
                  <a:pt x="58558" y="2127"/>
                </a:lnTo>
                <a:lnTo>
                  <a:pt x="48946" y="0"/>
                </a:lnTo>
                <a:close/>
              </a:path>
              <a:path w="73659" h="1201420">
                <a:moveTo>
                  <a:pt x="3924" y="1166114"/>
                </a:moveTo>
                <a:lnTo>
                  <a:pt x="3734" y="1166622"/>
                </a:lnTo>
                <a:lnTo>
                  <a:pt x="3924" y="1166114"/>
                </a:lnTo>
                <a:close/>
              </a:path>
              <a:path w="73659" h="1201420">
                <a:moveTo>
                  <a:pt x="4115" y="1165606"/>
                </a:moveTo>
                <a:lnTo>
                  <a:pt x="3972" y="1165987"/>
                </a:lnTo>
                <a:lnTo>
                  <a:pt x="4115" y="1165606"/>
                </a:lnTo>
                <a:close/>
              </a:path>
              <a:path w="73659" h="1201420">
                <a:moveTo>
                  <a:pt x="4131" y="1165606"/>
                </a:moveTo>
                <a:lnTo>
                  <a:pt x="3988" y="1165987"/>
                </a:lnTo>
                <a:lnTo>
                  <a:pt x="4131" y="1165606"/>
                </a:lnTo>
                <a:close/>
              </a:path>
              <a:path w="73659" h="1201420">
                <a:moveTo>
                  <a:pt x="4369" y="1164971"/>
                </a:moveTo>
                <a:lnTo>
                  <a:pt x="4226" y="1165352"/>
                </a:lnTo>
                <a:lnTo>
                  <a:pt x="4369" y="1164971"/>
                </a:lnTo>
                <a:close/>
              </a:path>
              <a:path w="73659" h="1201420">
                <a:moveTo>
                  <a:pt x="4405" y="1164971"/>
                </a:moveTo>
                <a:lnTo>
                  <a:pt x="4242" y="1165352"/>
                </a:lnTo>
                <a:lnTo>
                  <a:pt x="4405" y="1164971"/>
                </a:lnTo>
                <a:close/>
              </a:path>
              <a:path w="73659" h="1201420">
                <a:moveTo>
                  <a:pt x="4621" y="1164468"/>
                </a:moveTo>
                <a:lnTo>
                  <a:pt x="4460" y="1164844"/>
                </a:lnTo>
                <a:lnTo>
                  <a:pt x="4621" y="1164468"/>
                </a:lnTo>
                <a:close/>
              </a:path>
              <a:path w="73659" h="1201420">
                <a:moveTo>
                  <a:pt x="4790" y="1164254"/>
                </a:moveTo>
                <a:lnTo>
                  <a:pt x="4621" y="1164468"/>
                </a:lnTo>
                <a:lnTo>
                  <a:pt x="4496" y="1164844"/>
                </a:lnTo>
                <a:lnTo>
                  <a:pt x="4790" y="1164254"/>
                </a:lnTo>
                <a:close/>
              </a:path>
              <a:path w="73659" h="1201420">
                <a:moveTo>
                  <a:pt x="5004" y="1163827"/>
                </a:moveTo>
                <a:lnTo>
                  <a:pt x="4750" y="1164209"/>
                </a:lnTo>
                <a:lnTo>
                  <a:pt x="5004" y="1163827"/>
                </a:lnTo>
                <a:close/>
              </a:path>
              <a:path w="73659" h="1201420">
                <a:moveTo>
                  <a:pt x="5349" y="1163320"/>
                </a:moveTo>
                <a:lnTo>
                  <a:pt x="5131" y="1163701"/>
                </a:lnTo>
                <a:lnTo>
                  <a:pt x="5349" y="1163320"/>
                </a:lnTo>
                <a:close/>
              </a:path>
              <a:path w="73659" h="1201420">
                <a:moveTo>
                  <a:pt x="5566" y="1162939"/>
                </a:moveTo>
                <a:lnTo>
                  <a:pt x="5385" y="1163193"/>
                </a:lnTo>
                <a:lnTo>
                  <a:pt x="5566" y="1162939"/>
                </a:lnTo>
                <a:close/>
              </a:path>
              <a:path w="73659" h="1201420">
                <a:moveTo>
                  <a:pt x="5657" y="1162812"/>
                </a:moveTo>
                <a:lnTo>
                  <a:pt x="5566" y="1162939"/>
                </a:lnTo>
                <a:lnTo>
                  <a:pt x="5657" y="1162812"/>
                </a:lnTo>
                <a:close/>
              </a:path>
              <a:path w="73659" h="1201420">
                <a:moveTo>
                  <a:pt x="6038" y="1162303"/>
                </a:moveTo>
                <a:lnTo>
                  <a:pt x="5766" y="1162685"/>
                </a:lnTo>
                <a:lnTo>
                  <a:pt x="6038" y="1162303"/>
                </a:lnTo>
                <a:close/>
              </a:path>
              <a:path w="73659" h="1201420">
                <a:moveTo>
                  <a:pt x="6464" y="1161796"/>
                </a:moveTo>
                <a:lnTo>
                  <a:pt x="6147" y="1162177"/>
                </a:lnTo>
                <a:lnTo>
                  <a:pt x="6464" y="1161796"/>
                </a:lnTo>
                <a:close/>
              </a:path>
              <a:path w="73659" h="1201420">
                <a:moveTo>
                  <a:pt x="6782" y="1161415"/>
                </a:moveTo>
                <a:lnTo>
                  <a:pt x="6528" y="1161669"/>
                </a:lnTo>
                <a:lnTo>
                  <a:pt x="6782" y="1161415"/>
                </a:lnTo>
                <a:close/>
              </a:path>
              <a:path w="73659" h="1201420">
                <a:moveTo>
                  <a:pt x="52121" y="651128"/>
                </a:moveTo>
                <a:lnTo>
                  <a:pt x="51994" y="652526"/>
                </a:lnTo>
                <a:lnTo>
                  <a:pt x="52121" y="651128"/>
                </a:lnTo>
                <a:close/>
              </a:path>
              <a:path w="73659" h="1201420">
                <a:moveTo>
                  <a:pt x="56192" y="577596"/>
                </a:moveTo>
                <a:close/>
              </a:path>
              <a:path w="73659" h="1201420">
                <a:moveTo>
                  <a:pt x="10846" y="502285"/>
                </a:moveTo>
                <a:lnTo>
                  <a:pt x="10832" y="502538"/>
                </a:lnTo>
                <a:lnTo>
                  <a:pt x="10846" y="502285"/>
                </a:lnTo>
                <a:close/>
              </a:path>
              <a:path w="73659" h="1201420">
                <a:moveTo>
                  <a:pt x="15164" y="409194"/>
                </a:moveTo>
                <a:lnTo>
                  <a:pt x="15146" y="409575"/>
                </a:lnTo>
                <a:lnTo>
                  <a:pt x="15164" y="409194"/>
                </a:lnTo>
                <a:close/>
              </a:path>
              <a:path w="73659" h="1201420">
                <a:moveTo>
                  <a:pt x="19609" y="262127"/>
                </a:moveTo>
                <a:lnTo>
                  <a:pt x="19597" y="262509"/>
                </a:lnTo>
                <a:lnTo>
                  <a:pt x="19609" y="2621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50409" y="1422780"/>
            <a:ext cx="63500" cy="1224915"/>
          </a:xfrm>
          <a:custGeom>
            <a:avLst/>
            <a:gdLst/>
            <a:ahLst/>
            <a:cxnLst/>
            <a:rect l="l" t="t" r="r" b="b"/>
            <a:pathLst>
              <a:path w="63500" h="1224914">
                <a:moveTo>
                  <a:pt x="63106" y="1119378"/>
                </a:moveTo>
                <a:lnTo>
                  <a:pt x="62611" y="1086104"/>
                </a:lnTo>
                <a:lnTo>
                  <a:pt x="60477" y="1076553"/>
                </a:lnTo>
                <a:lnTo>
                  <a:pt x="57962" y="1072984"/>
                </a:lnTo>
                <a:lnTo>
                  <a:pt x="59055" y="828167"/>
                </a:lnTo>
                <a:lnTo>
                  <a:pt x="54584" y="761746"/>
                </a:lnTo>
                <a:lnTo>
                  <a:pt x="54356" y="758317"/>
                </a:lnTo>
                <a:lnTo>
                  <a:pt x="54356" y="757936"/>
                </a:lnTo>
                <a:lnTo>
                  <a:pt x="50444" y="712216"/>
                </a:lnTo>
                <a:lnTo>
                  <a:pt x="50292" y="710311"/>
                </a:lnTo>
                <a:lnTo>
                  <a:pt x="50292" y="712216"/>
                </a:lnTo>
                <a:lnTo>
                  <a:pt x="49530" y="604012"/>
                </a:lnTo>
                <a:lnTo>
                  <a:pt x="49898" y="553085"/>
                </a:lnTo>
                <a:lnTo>
                  <a:pt x="49911" y="552894"/>
                </a:lnTo>
                <a:lnTo>
                  <a:pt x="49999" y="551688"/>
                </a:lnTo>
                <a:lnTo>
                  <a:pt x="54356" y="484378"/>
                </a:lnTo>
                <a:lnTo>
                  <a:pt x="54356" y="24765"/>
                </a:lnTo>
                <a:lnTo>
                  <a:pt x="52412" y="15113"/>
                </a:lnTo>
                <a:lnTo>
                  <a:pt x="47129" y="7239"/>
                </a:lnTo>
                <a:lnTo>
                  <a:pt x="39293" y="1943"/>
                </a:lnTo>
                <a:lnTo>
                  <a:pt x="29718" y="0"/>
                </a:lnTo>
                <a:lnTo>
                  <a:pt x="20053" y="1943"/>
                </a:lnTo>
                <a:lnTo>
                  <a:pt x="12179" y="7239"/>
                </a:lnTo>
                <a:lnTo>
                  <a:pt x="6883" y="15113"/>
                </a:lnTo>
                <a:lnTo>
                  <a:pt x="4953" y="24765"/>
                </a:lnTo>
                <a:lnTo>
                  <a:pt x="4953" y="481203"/>
                </a:lnTo>
                <a:lnTo>
                  <a:pt x="4851" y="482727"/>
                </a:lnTo>
                <a:lnTo>
                  <a:pt x="508" y="549910"/>
                </a:lnTo>
                <a:lnTo>
                  <a:pt x="381" y="551307"/>
                </a:lnTo>
                <a:lnTo>
                  <a:pt x="0" y="604012"/>
                </a:lnTo>
                <a:lnTo>
                  <a:pt x="863" y="710311"/>
                </a:lnTo>
                <a:lnTo>
                  <a:pt x="889" y="714502"/>
                </a:lnTo>
                <a:lnTo>
                  <a:pt x="5080" y="762127"/>
                </a:lnTo>
                <a:lnTo>
                  <a:pt x="5080" y="761746"/>
                </a:lnTo>
                <a:lnTo>
                  <a:pt x="9652" y="829818"/>
                </a:lnTo>
                <a:lnTo>
                  <a:pt x="9525" y="828167"/>
                </a:lnTo>
                <a:lnTo>
                  <a:pt x="9525" y="829818"/>
                </a:lnTo>
                <a:lnTo>
                  <a:pt x="10414" y="1143254"/>
                </a:lnTo>
                <a:lnTo>
                  <a:pt x="12255" y="1152398"/>
                </a:lnTo>
                <a:lnTo>
                  <a:pt x="13322" y="1153998"/>
                </a:lnTo>
                <a:lnTo>
                  <a:pt x="12954" y="1187462"/>
                </a:lnTo>
                <a:lnTo>
                  <a:pt x="13081" y="1186307"/>
                </a:lnTo>
                <a:lnTo>
                  <a:pt x="12954" y="1188466"/>
                </a:lnTo>
                <a:lnTo>
                  <a:pt x="12954" y="1187462"/>
                </a:lnTo>
                <a:lnTo>
                  <a:pt x="12852" y="1188466"/>
                </a:lnTo>
                <a:lnTo>
                  <a:pt x="11811" y="1198880"/>
                </a:lnTo>
                <a:lnTo>
                  <a:pt x="12623" y="1207693"/>
                </a:lnTo>
                <a:lnTo>
                  <a:pt x="16446" y="1215364"/>
                </a:lnTo>
                <a:lnTo>
                  <a:pt x="22733" y="1221168"/>
                </a:lnTo>
                <a:lnTo>
                  <a:pt x="30988" y="1224407"/>
                </a:lnTo>
                <a:lnTo>
                  <a:pt x="39839" y="1224394"/>
                </a:lnTo>
                <a:lnTo>
                  <a:pt x="62103" y="1193292"/>
                </a:lnTo>
                <a:lnTo>
                  <a:pt x="62496" y="1186307"/>
                </a:lnTo>
                <a:lnTo>
                  <a:pt x="63106" y="11193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17975" y="2846959"/>
            <a:ext cx="759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Arial"/>
                <a:cs typeface="Arial"/>
              </a:rPr>
              <a:t>1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bytes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8575" y="2868625"/>
            <a:ext cx="16275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0110" algn="l"/>
              </a:tabLst>
            </a:pPr>
            <a:r>
              <a:rPr lang="en-US" sz="1800" dirty="0">
                <a:latin typeface="Arial"/>
                <a:cs typeface="Arial"/>
              </a:rPr>
              <a:t>1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bytes</a:t>
            </a:r>
            <a:r>
              <a:rPr sz="1800" dirty="0">
                <a:latin typeface="Arial"/>
                <a:cs typeface="Arial"/>
              </a:rPr>
              <a:t>	</a:t>
            </a:r>
            <a:r>
              <a:rPr lang="en-US" sz="2700" baseline="-4629" dirty="0">
                <a:latin typeface="Arial"/>
                <a:cs typeface="Arial"/>
              </a:rPr>
              <a:t>1</a:t>
            </a:r>
            <a:r>
              <a:rPr sz="2700" spc="-30" baseline="-4629" dirty="0">
                <a:latin typeface="Arial"/>
                <a:cs typeface="Arial"/>
              </a:rPr>
              <a:t> </a:t>
            </a:r>
            <a:r>
              <a:rPr sz="2700" spc="-15" baseline="-4629" dirty="0">
                <a:latin typeface="Arial"/>
                <a:cs typeface="Arial"/>
              </a:rPr>
              <a:t>bytes</a:t>
            </a:r>
            <a:endParaRPr sz="2700" baseline="-4629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05370" y="2871342"/>
            <a:ext cx="759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Arial"/>
                <a:cs typeface="Arial"/>
              </a:rPr>
              <a:t>1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bytes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739" y="1495805"/>
            <a:ext cx="1605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(1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8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bits)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03250" y="3993896"/>
          <a:ext cx="8128000" cy="741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3863" y="3086989"/>
            <a:ext cx="1113789" cy="47878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88340" y="5059172"/>
            <a:ext cx="2684780" cy="72961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800" dirty="0">
                <a:latin typeface="Arial"/>
                <a:cs typeface="Arial"/>
              </a:rPr>
              <a:t>128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64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+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193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800" dirty="0">
                <a:latin typeface="Arial"/>
                <a:cs typeface="Arial"/>
              </a:rPr>
              <a:t>193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11000001</a:t>
            </a:r>
            <a:r>
              <a:rPr sz="1800" spc="-62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binary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407619"/>
            <a:ext cx="114185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IP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Address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Globally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unique*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32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(4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byte)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dotted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decimal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number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assigned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interfaces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hosts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136394" y="1458722"/>
            <a:ext cx="6965315" cy="1923414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35890" algn="ctr">
              <a:lnSpc>
                <a:spcPct val="100000"/>
              </a:lnSpc>
              <a:spcBef>
                <a:spcPts val="760"/>
              </a:spcBef>
            </a:pPr>
            <a:r>
              <a:rPr sz="4400" b="1" spc="-10" dirty="0">
                <a:solidFill>
                  <a:srgbClr val="92D050"/>
                </a:solidFill>
                <a:latin typeface="Arial"/>
                <a:cs typeface="Arial"/>
              </a:rPr>
              <a:t>193</a:t>
            </a:r>
            <a:r>
              <a:rPr sz="4400" b="1" spc="-10" dirty="0">
                <a:latin typeface="Arial"/>
                <a:cs typeface="Arial"/>
              </a:rPr>
              <a:t>.</a:t>
            </a:r>
            <a:r>
              <a:rPr sz="4400" b="1" spc="-10" dirty="0">
                <a:solidFill>
                  <a:srgbClr val="4F81BC"/>
                </a:solidFill>
                <a:latin typeface="Arial"/>
                <a:cs typeface="Arial"/>
              </a:rPr>
              <a:t>32</a:t>
            </a:r>
            <a:r>
              <a:rPr sz="4400" b="1" spc="-10" dirty="0">
                <a:latin typeface="Arial"/>
                <a:cs typeface="Arial"/>
              </a:rPr>
              <a:t>.</a:t>
            </a:r>
            <a:r>
              <a:rPr sz="4400" b="1" spc="-10" dirty="0">
                <a:solidFill>
                  <a:srgbClr val="6F2F9F"/>
                </a:solidFill>
                <a:latin typeface="Arial"/>
                <a:cs typeface="Arial"/>
              </a:rPr>
              <a:t>216</a:t>
            </a:r>
            <a:r>
              <a:rPr sz="4400" b="1" spc="-10" dirty="0">
                <a:latin typeface="Arial"/>
                <a:cs typeface="Arial"/>
              </a:rPr>
              <a:t>.</a:t>
            </a:r>
            <a:r>
              <a:rPr sz="4400" b="1" spc="-10" dirty="0">
                <a:solidFill>
                  <a:srgbClr val="F79546"/>
                </a:solidFill>
                <a:latin typeface="Arial"/>
                <a:cs typeface="Arial"/>
              </a:rPr>
              <a:t>9</a:t>
            </a:r>
            <a:endParaRPr sz="4400">
              <a:latin typeface="Arial"/>
              <a:cs typeface="Arial"/>
            </a:endParaRPr>
          </a:p>
          <a:p>
            <a:pPr marR="81280" algn="ctr">
              <a:lnSpc>
                <a:spcPct val="100000"/>
              </a:lnSpc>
              <a:spcBef>
                <a:spcPts val="590"/>
              </a:spcBef>
            </a:pPr>
            <a:r>
              <a:rPr sz="4000" spc="-5" dirty="0">
                <a:latin typeface="Arial"/>
                <a:cs typeface="Arial"/>
              </a:rPr>
              <a:t>=</a:t>
            </a:r>
            <a:endParaRPr sz="4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0"/>
              </a:spcBef>
              <a:tabLst>
                <a:tab pos="1784350" algn="l"/>
                <a:tab pos="3569335" algn="l"/>
                <a:tab pos="5354320" algn="l"/>
              </a:tabLst>
            </a:pPr>
            <a:r>
              <a:rPr sz="2800" b="1" spc="-10" dirty="0">
                <a:solidFill>
                  <a:srgbClr val="92D050"/>
                </a:solidFill>
                <a:latin typeface="Arial"/>
                <a:cs typeface="Arial"/>
              </a:rPr>
              <a:t>11000001</a:t>
            </a:r>
            <a:r>
              <a:rPr sz="2800" b="1" dirty="0">
                <a:solidFill>
                  <a:srgbClr val="92D050"/>
                </a:solidFill>
                <a:latin typeface="Arial"/>
                <a:cs typeface="Arial"/>
              </a:rPr>
              <a:t>	</a:t>
            </a:r>
            <a:r>
              <a:rPr sz="2800" b="1" spc="-10" dirty="0">
                <a:solidFill>
                  <a:srgbClr val="4F81BC"/>
                </a:solidFill>
                <a:latin typeface="Arial"/>
                <a:cs typeface="Arial"/>
              </a:rPr>
              <a:t>00100000</a:t>
            </a:r>
            <a:r>
              <a:rPr sz="2800" b="1" dirty="0">
                <a:solidFill>
                  <a:srgbClr val="4F81BC"/>
                </a:solidFill>
                <a:latin typeface="Arial"/>
                <a:cs typeface="Arial"/>
              </a:rPr>
              <a:t>	</a:t>
            </a:r>
            <a:r>
              <a:rPr sz="2800" b="1" spc="-10" dirty="0">
                <a:solidFill>
                  <a:srgbClr val="8063A1"/>
                </a:solidFill>
                <a:latin typeface="Arial"/>
                <a:cs typeface="Arial"/>
              </a:rPr>
              <a:t>11011000</a:t>
            </a:r>
            <a:r>
              <a:rPr sz="2800" b="1" dirty="0">
                <a:solidFill>
                  <a:srgbClr val="8063A1"/>
                </a:solidFill>
                <a:latin typeface="Arial"/>
                <a:cs typeface="Arial"/>
              </a:rPr>
              <a:t>	</a:t>
            </a:r>
            <a:r>
              <a:rPr sz="2800" b="1" spc="-10" dirty="0">
                <a:solidFill>
                  <a:srgbClr val="F79546"/>
                </a:solidFill>
                <a:latin typeface="Arial"/>
                <a:cs typeface="Arial"/>
              </a:rPr>
              <a:t>00001001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495805"/>
            <a:ext cx="1605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(1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8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bits)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9339" y="4069207"/>
            <a:ext cx="9606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80735" algn="l"/>
              </a:tabLst>
            </a:pPr>
            <a:r>
              <a:rPr sz="1800" dirty="0">
                <a:latin typeface="Arial"/>
                <a:cs typeface="Arial"/>
              </a:rPr>
              <a:t>How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many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addresses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possible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32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number?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b="1" dirty="0">
                <a:latin typeface="Arial"/>
                <a:cs typeface="Arial"/>
              </a:rPr>
              <a:t>~4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billion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possible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IPv4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addresses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1748" y="649643"/>
            <a:ext cx="816610" cy="763270"/>
            <a:chOff x="561748" y="649643"/>
            <a:chExt cx="816610" cy="763270"/>
          </a:xfrm>
        </p:grpSpPr>
        <p:sp>
          <p:nvSpPr>
            <p:cNvPr id="3" name="object 3"/>
            <p:cNvSpPr/>
            <p:nvPr/>
          </p:nvSpPr>
          <p:spPr>
            <a:xfrm>
              <a:off x="569533" y="6574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30">
                  <a:moveTo>
                    <a:pt x="600373" y="667449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close/>
                </a:path>
                <a:path w="800735" h="748030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9"/>
                  </a:lnTo>
                  <a:lnTo>
                    <a:pt x="480299" y="667449"/>
                  </a:lnTo>
                  <a:lnTo>
                    <a:pt x="480299" y="587355"/>
                  </a:lnTo>
                  <a:close/>
                </a:path>
                <a:path w="800735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49" y="507261"/>
                  </a:lnTo>
                  <a:lnTo>
                    <a:pt x="80049" y="80093"/>
                  </a:lnTo>
                  <a:lnTo>
                    <a:pt x="800498" y="80094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5" h="748030">
                  <a:moveTo>
                    <a:pt x="800498" y="80094"/>
                  </a:moveTo>
                  <a:lnTo>
                    <a:pt x="720448" y="80094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4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9533" y="6574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30">
                  <a:moveTo>
                    <a:pt x="720448" y="507261"/>
                  </a:moveTo>
                  <a:lnTo>
                    <a:pt x="80049" y="507261"/>
                  </a:lnTo>
                  <a:lnTo>
                    <a:pt x="80049" y="80093"/>
                  </a:lnTo>
                  <a:lnTo>
                    <a:pt x="720448" y="80094"/>
                  </a:lnTo>
                  <a:lnTo>
                    <a:pt x="720448" y="507261"/>
                  </a:lnTo>
                  <a:close/>
                </a:path>
                <a:path w="800735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9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lnTo>
                    <a:pt x="480299" y="667449"/>
                  </a:lnTo>
                  <a:lnTo>
                    <a:pt x="480299" y="587355"/>
                  </a:lnTo>
                  <a:lnTo>
                    <a:pt x="747131" y="587355"/>
                  </a:lnTo>
                  <a:lnTo>
                    <a:pt x="784821" y="571670"/>
                  </a:lnTo>
                  <a:lnTo>
                    <a:pt x="800498" y="533959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415615" y="649644"/>
            <a:ext cx="389255" cy="763270"/>
            <a:chOff x="1415615" y="649644"/>
            <a:chExt cx="389255" cy="763270"/>
          </a:xfrm>
        </p:grpSpPr>
        <p:sp>
          <p:nvSpPr>
            <p:cNvPr id="6" name="object 6"/>
            <p:cNvSpPr/>
            <p:nvPr/>
          </p:nvSpPr>
          <p:spPr>
            <a:xfrm>
              <a:off x="1423398" y="6574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667449"/>
                  </a:lnTo>
                  <a:lnTo>
                    <a:pt x="186782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2" y="587355"/>
                  </a:lnTo>
                  <a:lnTo>
                    <a:pt x="373565" y="587355"/>
                  </a:lnTo>
                  <a:lnTo>
                    <a:pt x="373565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4" h="748030">
                  <a:moveTo>
                    <a:pt x="373565" y="587355"/>
                  </a:moveTo>
                  <a:lnTo>
                    <a:pt x="186782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7" y="627402"/>
                  </a:lnTo>
                  <a:lnTo>
                    <a:pt x="223743" y="643233"/>
                  </a:lnTo>
                  <a:lnTo>
                    <a:pt x="215300" y="655935"/>
                  </a:lnTo>
                  <a:lnTo>
                    <a:pt x="202605" y="664382"/>
                  </a:lnTo>
                  <a:lnTo>
                    <a:pt x="186782" y="667448"/>
                  </a:lnTo>
                  <a:lnTo>
                    <a:pt x="373565" y="667449"/>
                  </a:lnTo>
                  <a:lnTo>
                    <a:pt x="373565" y="587355"/>
                  </a:lnTo>
                  <a:close/>
                </a:path>
                <a:path w="374014" h="748030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5" y="266979"/>
                  </a:lnTo>
                  <a:lnTo>
                    <a:pt x="373565" y="186885"/>
                  </a:lnTo>
                  <a:close/>
                </a:path>
                <a:path w="374014" h="748030">
                  <a:moveTo>
                    <a:pt x="373565" y="53396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6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76765" y="710824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5" h="213994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5" h="213994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371" y="1236998"/>
              <a:ext cx="95619" cy="956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23398" y="6574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83084" y="2783243"/>
            <a:ext cx="816610" cy="763270"/>
            <a:chOff x="583084" y="2783243"/>
            <a:chExt cx="816610" cy="763270"/>
          </a:xfrm>
        </p:grpSpPr>
        <p:sp>
          <p:nvSpPr>
            <p:cNvPr id="11" name="object 11"/>
            <p:cNvSpPr/>
            <p:nvPr/>
          </p:nvSpPr>
          <p:spPr>
            <a:xfrm>
              <a:off x="590869" y="2791028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600373" y="667449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close/>
                </a:path>
                <a:path w="800735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9"/>
                  </a:lnTo>
                  <a:lnTo>
                    <a:pt x="480299" y="667449"/>
                  </a:lnTo>
                  <a:lnTo>
                    <a:pt x="480299" y="587355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49" y="507261"/>
                  </a:lnTo>
                  <a:lnTo>
                    <a:pt x="80049" y="80093"/>
                  </a:lnTo>
                  <a:lnTo>
                    <a:pt x="800498" y="80094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5" h="748029">
                  <a:moveTo>
                    <a:pt x="800498" y="80094"/>
                  </a:moveTo>
                  <a:lnTo>
                    <a:pt x="720448" y="80094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4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0869" y="2791028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720448" y="507261"/>
                  </a:moveTo>
                  <a:lnTo>
                    <a:pt x="80049" y="507261"/>
                  </a:lnTo>
                  <a:lnTo>
                    <a:pt x="80049" y="80093"/>
                  </a:lnTo>
                  <a:lnTo>
                    <a:pt x="720448" y="80094"/>
                  </a:lnTo>
                  <a:lnTo>
                    <a:pt x="720448" y="507261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9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lnTo>
                    <a:pt x="480299" y="667449"/>
                  </a:lnTo>
                  <a:lnTo>
                    <a:pt x="480299" y="587355"/>
                  </a:lnTo>
                  <a:lnTo>
                    <a:pt x="747131" y="587355"/>
                  </a:lnTo>
                  <a:lnTo>
                    <a:pt x="784821" y="571670"/>
                  </a:lnTo>
                  <a:lnTo>
                    <a:pt x="800498" y="533959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436951" y="2783244"/>
            <a:ext cx="389255" cy="763270"/>
            <a:chOff x="1436951" y="2783244"/>
            <a:chExt cx="389255" cy="763270"/>
          </a:xfrm>
        </p:grpSpPr>
        <p:sp>
          <p:nvSpPr>
            <p:cNvPr id="14" name="object 14"/>
            <p:cNvSpPr/>
            <p:nvPr/>
          </p:nvSpPr>
          <p:spPr>
            <a:xfrm>
              <a:off x="1444734" y="27910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667449"/>
                  </a:lnTo>
                  <a:lnTo>
                    <a:pt x="186782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2" y="587355"/>
                  </a:lnTo>
                  <a:lnTo>
                    <a:pt x="373565" y="587355"/>
                  </a:lnTo>
                  <a:lnTo>
                    <a:pt x="373565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4" h="748029">
                  <a:moveTo>
                    <a:pt x="373565" y="587355"/>
                  </a:moveTo>
                  <a:lnTo>
                    <a:pt x="186782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7" y="627402"/>
                  </a:lnTo>
                  <a:lnTo>
                    <a:pt x="223743" y="643233"/>
                  </a:lnTo>
                  <a:lnTo>
                    <a:pt x="215300" y="655935"/>
                  </a:lnTo>
                  <a:lnTo>
                    <a:pt x="202605" y="664382"/>
                  </a:lnTo>
                  <a:lnTo>
                    <a:pt x="186782" y="667448"/>
                  </a:lnTo>
                  <a:lnTo>
                    <a:pt x="373565" y="667449"/>
                  </a:lnTo>
                  <a:lnTo>
                    <a:pt x="373565" y="587355"/>
                  </a:lnTo>
                  <a:close/>
                </a:path>
                <a:path w="374014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5" y="266979"/>
                  </a:lnTo>
                  <a:lnTo>
                    <a:pt x="373565" y="186885"/>
                  </a:lnTo>
                  <a:close/>
                </a:path>
                <a:path w="374014" h="748029">
                  <a:moveTo>
                    <a:pt x="373565" y="53396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6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98101" y="2844424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5" h="213994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5" h="213994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3707" y="3370598"/>
              <a:ext cx="95619" cy="9566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44734" y="27910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83084" y="4993042"/>
            <a:ext cx="816610" cy="763270"/>
            <a:chOff x="583084" y="4993042"/>
            <a:chExt cx="816610" cy="763270"/>
          </a:xfrm>
        </p:grpSpPr>
        <p:sp>
          <p:nvSpPr>
            <p:cNvPr id="19" name="object 19"/>
            <p:cNvSpPr/>
            <p:nvPr/>
          </p:nvSpPr>
          <p:spPr>
            <a:xfrm>
              <a:off x="590869" y="50008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600373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8"/>
                  </a:lnTo>
                  <a:close/>
                </a:path>
                <a:path w="800735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0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49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5" h="748029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0869" y="50008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720448" y="507261"/>
                  </a:moveTo>
                  <a:lnTo>
                    <a:pt x="80049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0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436951" y="4993044"/>
            <a:ext cx="389255" cy="763270"/>
            <a:chOff x="1436951" y="4993044"/>
            <a:chExt cx="389255" cy="763270"/>
          </a:xfrm>
        </p:grpSpPr>
        <p:sp>
          <p:nvSpPr>
            <p:cNvPr id="22" name="object 22"/>
            <p:cNvSpPr/>
            <p:nvPr/>
          </p:nvSpPr>
          <p:spPr>
            <a:xfrm>
              <a:off x="1444734" y="5000827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0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667448"/>
                  </a:lnTo>
                  <a:lnTo>
                    <a:pt x="186782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2" y="587355"/>
                  </a:lnTo>
                  <a:lnTo>
                    <a:pt x="373565" y="587355"/>
                  </a:lnTo>
                  <a:lnTo>
                    <a:pt x="373565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4" h="748029">
                  <a:moveTo>
                    <a:pt x="373565" y="587355"/>
                  </a:moveTo>
                  <a:lnTo>
                    <a:pt x="186782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7" y="627402"/>
                  </a:lnTo>
                  <a:lnTo>
                    <a:pt x="223743" y="643233"/>
                  </a:lnTo>
                  <a:lnTo>
                    <a:pt x="215300" y="655935"/>
                  </a:lnTo>
                  <a:lnTo>
                    <a:pt x="202605" y="664382"/>
                  </a:lnTo>
                  <a:lnTo>
                    <a:pt x="186782" y="667448"/>
                  </a:lnTo>
                  <a:lnTo>
                    <a:pt x="373565" y="667448"/>
                  </a:lnTo>
                  <a:lnTo>
                    <a:pt x="373565" y="587355"/>
                  </a:lnTo>
                  <a:close/>
                </a:path>
                <a:path w="374014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5" y="266979"/>
                  </a:lnTo>
                  <a:lnTo>
                    <a:pt x="373565" y="186885"/>
                  </a:lnTo>
                  <a:close/>
                </a:path>
                <a:path w="374014" h="748029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98101" y="5054223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5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5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3707" y="5580398"/>
              <a:ext cx="95619" cy="9566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444734" y="5000827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0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0315347" y="312839"/>
            <a:ext cx="816610" cy="763270"/>
            <a:chOff x="10315347" y="312839"/>
            <a:chExt cx="816610" cy="763270"/>
          </a:xfrm>
        </p:grpSpPr>
        <p:sp>
          <p:nvSpPr>
            <p:cNvPr id="27" name="object 27"/>
            <p:cNvSpPr/>
            <p:nvPr/>
          </p:nvSpPr>
          <p:spPr>
            <a:xfrm>
              <a:off x="10323132" y="32062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30">
                  <a:moveTo>
                    <a:pt x="600374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close/>
                </a:path>
                <a:path w="800734" h="748030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4" h="748030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50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4" h="748030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323132" y="32062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30">
                  <a:moveTo>
                    <a:pt x="720448" y="507261"/>
                  </a:moveTo>
                  <a:lnTo>
                    <a:pt x="80050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4" h="748030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2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1169214" y="312840"/>
            <a:ext cx="389255" cy="763270"/>
            <a:chOff x="11169214" y="312840"/>
            <a:chExt cx="389255" cy="763270"/>
          </a:xfrm>
        </p:grpSpPr>
        <p:sp>
          <p:nvSpPr>
            <p:cNvPr id="30" name="object 30"/>
            <p:cNvSpPr/>
            <p:nvPr/>
          </p:nvSpPr>
          <p:spPr>
            <a:xfrm>
              <a:off x="11176997" y="32062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30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6" y="667448"/>
                  </a:lnTo>
                  <a:lnTo>
                    <a:pt x="186783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3" y="587355"/>
                  </a:lnTo>
                  <a:lnTo>
                    <a:pt x="373566" y="587355"/>
                  </a:lnTo>
                  <a:lnTo>
                    <a:pt x="373566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5" h="748030">
                  <a:moveTo>
                    <a:pt x="373566" y="587355"/>
                  </a:moveTo>
                  <a:lnTo>
                    <a:pt x="186783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8" y="627402"/>
                  </a:lnTo>
                  <a:lnTo>
                    <a:pt x="223743" y="643233"/>
                  </a:lnTo>
                  <a:lnTo>
                    <a:pt x="215301" y="655935"/>
                  </a:lnTo>
                  <a:lnTo>
                    <a:pt x="202605" y="664382"/>
                  </a:lnTo>
                  <a:lnTo>
                    <a:pt x="186783" y="667448"/>
                  </a:lnTo>
                  <a:lnTo>
                    <a:pt x="373566" y="667448"/>
                  </a:lnTo>
                  <a:lnTo>
                    <a:pt x="373566" y="587355"/>
                  </a:lnTo>
                  <a:close/>
                </a:path>
                <a:path w="374015" h="748030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6" y="266979"/>
                  </a:lnTo>
                  <a:lnTo>
                    <a:pt x="373565" y="186885"/>
                  </a:lnTo>
                  <a:close/>
                </a:path>
                <a:path w="374015" h="748030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230364" y="374019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4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4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15971" y="900194"/>
              <a:ext cx="95619" cy="9566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1176997" y="32062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30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0344304" y="2120303"/>
            <a:ext cx="816610" cy="763270"/>
            <a:chOff x="10344304" y="2120303"/>
            <a:chExt cx="816610" cy="763270"/>
          </a:xfrm>
        </p:grpSpPr>
        <p:sp>
          <p:nvSpPr>
            <p:cNvPr id="35" name="object 35"/>
            <p:cNvSpPr/>
            <p:nvPr/>
          </p:nvSpPr>
          <p:spPr>
            <a:xfrm>
              <a:off x="10352089" y="2128088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30">
                  <a:moveTo>
                    <a:pt x="600374" y="667449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9"/>
                  </a:lnTo>
                  <a:close/>
                </a:path>
                <a:path w="800734" h="748030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9"/>
                  </a:lnTo>
                  <a:lnTo>
                    <a:pt x="480299" y="667449"/>
                  </a:lnTo>
                  <a:lnTo>
                    <a:pt x="480299" y="587355"/>
                  </a:lnTo>
                  <a:close/>
                </a:path>
                <a:path w="800734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50" y="507261"/>
                  </a:lnTo>
                  <a:lnTo>
                    <a:pt x="80049" y="80093"/>
                  </a:lnTo>
                  <a:lnTo>
                    <a:pt x="800498" y="80094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4" h="748030">
                  <a:moveTo>
                    <a:pt x="800498" y="80094"/>
                  </a:moveTo>
                  <a:lnTo>
                    <a:pt x="720448" y="80094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4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352089" y="2128088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30">
                  <a:moveTo>
                    <a:pt x="720448" y="507261"/>
                  </a:moveTo>
                  <a:lnTo>
                    <a:pt x="80050" y="507261"/>
                  </a:lnTo>
                  <a:lnTo>
                    <a:pt x="80049" y="80093"/>
                  </a:lnTo>
                  <a:lnTo>
                    <a:pt x="720448" y="80094"/>
                  </a:lnTo>
                  <a:lnTo>
                    <a:pt x="720448" y="507261"/>
                  </a:lnTo>
                  <a:close/>
                </a:path>
                <a:path w="800734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9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9"/>
                  </a:lnTo>
                  <a:lnTo>
                    <a:pt x="480299" y="667449"/>
                  </a:lnTo>
                  <a:lnTo>
                    <a:pt x="480299" y="587355"/>
                  </a:lnTo>
                  <a:lnTo>
                    <a:pt x="747132" y="587355"/>
                  </a:lnTo>
                  <a:lnTo>
                    <a:pt x="784822" y="571670"/>
                  </a:lnTo>
                  <a:lnTo>
                    <a:pt x="800498" y="533959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2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1198170" y="2120304"/>
            <a:ext cx="389255" cy="763270"/>
            <a:chOff x="11198170" y="2120304"/>
            <a:chExt cx="389255" cy="763270"/>
          </a:xfrm>
        </p:grpSpPr>
        <p:sp>
          <p:nvSpPr>
            <p:cNvPr id="38" name="object 38"/>
            <p:cNvSpPr/>
            <p:nvPr/>
          </p:nvSpPr>
          <p:spPr>
            <a:xfrm>
              <a:off x="11205954" y="212808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6" y="667449"/>
                  </a:lnTo>
                  <a:lnTo>
                    <a:pt x="186783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3" y="587355"/>
                  </a:lnTo>
                  <a:lnTo>
                    <a:pt x="373566" y="587355"/>
                  </a:lnTo>
                  <a:lnTo>
                    <a:pt x="373566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5" h="748030">
                  <a:moveTo>
                    <a:pt x="373566" y="587355"/>
                  </a:moveTo>
                  <a:lnTo>
                    <a:pt x="186783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8" y="627402"/>
                  </a:lnTo>
                  <a:lnTo>
                    <a:pt x="223743" y="643233"/>
                  </a:lnTo>
                  <a:lnTo>
                    <a:pt x="215301" y="655935"/>
                  </a:lnTo>
                  <a:lnTo>
                    <a:pt x="202605" y="664382"/>
                  </a:lnTo>
                  <a:lnTo>
                    <a:pt x="186783" y="667448"/>
                  </a:lnTo>
                  <a:lnTo>
                    <a:pt x="373566" y="667449"/>
                  </a:lnTo>
                  <a:lnTo>
                    <a:pt x="373566" y="587355"/>
                  </a:lnTo>
                  <a:close/>
                </a:path>
                <a:path w="374015" h="748030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6" y="266979"/>
                  </a:lnTo>
                  <a:lnTo>
                    <a:pt x="373565" y="186885"/>
                  </a:lnTo>
                  <a:close/>
                </a:path>
                <a:path w="374015" h="748030">
                  <a:moveTo>
                    <a:pt x="373565" y="53396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6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259320" y="2181484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4" h="213994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4" h="213994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44927" y="2707658"/>
              <a:ext cx="95619" cy="9566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1205954" y="212808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6886347" y="5220118"/>
            <a:ext cx="816610" cy="763270"/>
            <a:chOff x="6886347" y="5220118"/>
            <a:chExt cx="816610" cy="763270"/>
          </a:xfrm>
        </p:grpSpPr>
        <p:sp>
          <p:nvSpPr>
            <p:cNvPr id="43" name="object 43"/>
            <p:cNvSpPr/>
            <p:nvPr/>
          </p:nvSpPr>
          <p:spPr>
            <a:xfrm>
              <a:off x="6894132" y="522790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600374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close/>
                </a:path>
                <a:path w="800734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50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4" h="748029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894132" y="522790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720448" y="507261"/>
                  </a:moveTo>
                  <a:lnTo>
                    <a:pt x="80050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2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7740214" y="5220120"/>
            <a:ext cx="389255" cy="763270"/>
            <a:chOff x="7740214" y="5220120"/>
            <a:chExt cx="389255" cy="763270"/>
          </a:xfrm>
        </p:grpSpPr>
        <p:sp>
          <p:nvSpPr>
            <p:cNvPr id="46" name="object 46"/>
            <p:cNvSpPr/>
            <p:nvPr/>
          </p:nvSpPr>
          <p:spPr>
            <a:xfrm>
              <a:off x="7747997" y="522790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6" y="667448"/>
                  </a:lnTo>
                  <a:lnTo>
                    <a:pt x="186783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3" y="587355"/>
                  </a:lnTo>
                  <a:lnTo>
                    <a:pt x="373566" y="587355"/>
                  </a:lnTo>
                  <a:lnTo>
                    <a:pt x="373566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5" h="748029">
                  <a:moveTo>
                    <a:pt x="373566" y="587355"/>
                  </a:moveTo>
                  <a:lnTo>
                    <a:pt x="186783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8" y="627402"/>
                  </a:lnTo>
                  <a:lnTo>
                    <a:pt x="223743" y="643233"/>
                  </a:lnTo>
                  <a:lnTo>
                    <a:pt x="215301" y="655935"/>
                  </a:lnTo>
                  <a:lnTo>
                    <a:pt x="202605" y="664382"/>
                  </a:lnTo>
                  <a:lnTo>
                    <a:pt x="186783" y="667448"/>
                  </a:lnTo>
                  <a:lnTo>
                    <a:pt x="373566" y="667448"/>
                  </a:lnTo>
                  <a:lnTo>
                    <a:pt x="373566" y="587355"/>
                  </a:lnTo>
                  <a:close/>
                </a:path>
                <a:path w="374015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6" y="266979"/>
                  </a:lnTo>
                  <a:lnTo>
                    <a:pt x="373565" y="186885"/>
                  </a:lnTo>
                  <a:close/>
                </a:path>
                <a:path w="374015" h="748029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801364" y="5281299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4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4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6971" y="5807474"/>
              <a:ext cx="95619" cy="95663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7747997" y="522790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8943747" y="5212498"/>
            <a:ext cx="816610" cy="763270"/>
            <a:chOff x="8943747" y="5212498"/>
            <a:chExt cx="816610" cy="763270"/>
          </a:xfrm>
        </p:grpSpPr>
        <p:sp>
          <p:nvSpPr>
            <p:cNvPr id="51" name="object 51"/>
            <p:cNvSpPr/>
            <p:nvPr/>
          </p:nvSpPr>
          <p:spPr>
            <a:xfrm>
              <a:off x="8951532" y="522028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600374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close/>
                </a:path>
                <a:path w="800734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50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4" h="748029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51532" y="522028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720448" y="507261"/>
                  </a:moveTo>
                  <a:lnTo>
                    <a:pt x="80050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2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9797614" y="5212500"/>
            <a:ext cx="389255" cy="763270"/>
            <a:chOff x="9797614" y="5212500"/>
            <a:chExt cx="389255" cy="763270"/>
          </a:xfrm>
        </p:grpSpPr>
        <p:sp>
          <p:nvSpPr>
            <p:cNvPr id="54" name="object 54"/>
            <p:cNvSpPr/>
            <p:nvPr/>
          </p:nvSpPr>
          <p:spPr>
            <a:xfrm>
              <a:off x="9805397" y="522028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6" y="667448"/>
                  </a:lnTo>
                  <a:lnTo>
                    <a:pt x="186783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3" y="587355"/>
                  </a:lnTo>
                  <a:lnTo>
                    <a:pt x="373566" y="587355"/>
                  </a:lnTo>
                  <a:lnTo>
                    <a:pt x="373566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5" h="748029">
                  <a:moveTo>
                    <a:pt x="373566" y="587355"/>
                  </a:moveTo>
                  <a:lnTo>
                    <a:pt x="186783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8" y="627402"/>
                  </a:lnTo>
                  <a:lnTo>
                    <a:pt x="223743" y="643233"/>
                  </a:lnTo>
                  <a:lnTo>
                    <a:pt x="215301" y="655935"/>
                  </a:lnTo>
                  <a:lnTo>
                    <a:pt x="202605" y="664382"/>
                  </a:lnTo>
                  <a:lnTo>
                    <a:pt x="186783" y="667448"/>
                  </a:lnTo>
                  <a:lnTo>
                    <a:pt x="373566" y="667448"/>
                  </a:lnTo>
                  <a:lnTo>
                    <a:pt x="373566" y="587355"/>
                  </a:lnTo>
                  <a:close/>
                </a:path>
                <a:path w="374015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6" y="266979"/>
                  </a:lnTo>
                  <a:lnTo>
                    <a:pt x="373565" y="186885"/>
                  </a:lnTo>
                  <a:close/>
                </a:path>
                <a:path w="374015" h="748029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858764" y="5273679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4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4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44371" y="5799854"/>
              <a:ext cx="95619" cy="95663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9805397" y="522028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1752600" y="162793"/>
            <a:ext cx="8496935" cy="5067935"/>
            <a:chOff x="1752600" y="162793"/>
            <a:chExt cx="8496935" cy="5067935"/>
          </a:xfrm>
        </p:grpSpPr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86400" y="2061972"/>
              <a:ext cx="1240535" cy="842391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6705600" y="2442972"/>
              <a:ext cx="1828800" cy="0"/>
            </a:xfrm>
            <a:custGeom>
              <a:avLst/>
              <a:gdLst/>
              <a:ahLst/>
              <a:cxnLst/>
              <a:rect l="l" t="t" r="r" b="b"/>
              <a:pathLst>
                <a:path w="1828800">
                  <a:moveTo>
                    <a:pt x="1828800" y="0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52600" y="535470"/>
              <a:ext cx="8104174" cy="469515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8296829" y="175493"/>
              <a:ext cx="763270" cy="3362325"/>
            </a:xfrm>
            <a:custGeom>
              <a:avLst/>
              <a:gdLst/>
              <a:ahLst/>
              <a:cxnLst/>
              <a:rect l="l" t="t" r="r" b="b"/>
              <a:pathLst>
                <a:path w="763270" h="3362325">
                  <a:moveTo>
                    <a:pt x="592394" y="0"/>
                  </a:moveTo>
                  <a:lnTo>
                    <a:pt x="563650" y="29108"/>
                  </a:lnTo>
                  <a:lnTo>
                    <a:pt x="550179" y="65553"/>
                  </a:lnTo>
                  <a:lnTo>
                    <a:pt x="537765" y="116366"/>
                  </a:lnTo>
                  <a:lnTo>
                    <a:pt x="526749" y="181376"/>
                  </a:lnTo>
                  <a:lnTo>
                    <a:pt x="521044" y="141232"/>
                  </a:lnTo>
                  <a:lnTo>
                    <a:pt x="507586" y="74184"/>
                  </a:lnTo>
                  <a:lnTo>
                    <a:pt x="487000" y="17453"/>
                  </a:lnTo>
                  <a:lnTo>
                    <a:pt x="460455" y="213"/>
                  </a:lnTo>
                  <a:lnTo>
                    <a:pt x="447446" y="12244"/>
                  </a:lnTo>
                  <a:lnTo>
                    <a:pt x="423413" y="74673"/>
                  </a:lnTo>
                  <a:lnTo>
                    <a:pt x="412973" y="123895"/>
                  </a:lnTo>
                  <a:lnTo>
                    <a:pt x="403971" y="184339"/>
                  </a:lnTo>
                  <a:lnTo>
                    <a:pt x="396701" y="255417"/>
                  </a:lnTo>
                  <a:lnTo>
                    <a:pt x="391681" y="227783"/>
                  </a:lnTo>
                  <a:lnTo>
                    <a:pt x="380735" y="179515"/>
                  </a:lnTo>
                  <a:lnTo>
                    <a:pt x="362081" y="125228"/>
                  </a:lnTo>
                  <a:lnTo>
                    <a:pt x="335686" y="93591"/>
                  </a:lnTo>
                  <a:lnTo>
                    <a:pt x="322459" y="95024"/>
                  </a:lnTo>
                  <a:lnTo>
                    <a:pt x="296927" y="130579"/>
                  </a:lnTo>
                  <a:lnTo>
                    <a:pt x="273927" y="207299"/>
                  </a:lnTo>
                  <a:lnTo>
                    <a:pt x="263867" y="260189"/>
                  </a:lnTo>
                  <a:lnTo>
                    <a:pt x="255027" y="322281"/>
                  </a:lnTo>
                  <a:lnTo>
                    <a:pt x="247603" y="393212"/>
                  </a:lnTo>
                  <a:lnTo>
                    <a:pt x="229714" y="341739"/>
                  </a:lnTo>
                  <a:lnTo>
                    <a:pt x="210789" y="308995"/>
                  </a:lnTo>
                  <a:lnTo>
                    <a:pt x="191221" y="295468"/>
                  </a:lnTo>
                  <a:lnTo>
                    <a:pt x="171403" y="301645"/>
                  </a:lnTo>
                  <a:lnTo>
                    <a:pt x="149238" y="332733"/>
                  </a:lnTo>
                  <a:lnTo>
                    <a:pt x="129047" y="386634"/>
                  </a:lnTo>
                  <a:lnTo>
                    <a:pt x="111171" y="460650"/>
                  </a:lnTo>
                  <a:lnTo>
                    <a:pt x="103208" y="504358"/>
                  </a:lnTo>
                  <a:lnTo>
                    <a:pt x="95950" y="552083"/>
                  </a:lnTo>
                  <a:lnTo>
                    <a:pt x="89441" y="603487"/>
                  </a:lnTo>
                  <a:lnTo>
                    <a:pt x="83724" y="658233"/>
                  </a:lnTo>
                  <a:lnTo>
                    <a:pt x="78840" y="715984"/>
                  </a:lnTo>
                  <a:lnTo>
                    <a:pt x="74832" y="776403"/>
                  </a:lnTo>
                  <a:lnTo>
                    <a:pt x="71743" y="839151"/>
                  </a:lnTo>
                  <a:lnTo>
                    <a:pt x="69614" y="903892"/>
                  </a:lnTo>
                  <a:lnTo>
                    <a:pt x="68490" y="970288"/>
                  </a:lnTo>
                  <a:lnTo>
                    <a:pt x="68412" y="1038003"/>
                  </a:lnTo>
                  <a:lnTo>
                    <a:pt x="69422" y="1106698"/>
                  </a:lnTo>
                  <a:lnTo>
                    <a:pt x="68787" y="1117112"/>
                  </a:lnTo>
                  <a:lnTo>
                    <a:pt x="41282" y="1166699"/>
                  </a:lnTo>
                  <a:lnTo>
                    <a:pt x="29312" y="1213225"/>
                  </a:lnTo>
                  <a:lnTo>
                    <a:pt x="18946" y="1272589"/>
                  </a:lnTo>
                  <a:lnTo>
                    <a:pt x="10494" y="1343553"/>
                  </a:lnTo>
                  <a:lnTo>
                    <a:pt x="6136" y="1395450"/>
                  </a:lnTo>
                  <a:lnTo>
                    <a:pt x="2952" y="1448990"/>
                  </a:lnTo>
                  <a:lnTo>
                    <a:pt x="915" y="1503579"/>
                  </a:lnTo>
                  <a:lnTo>
                    <a:pt x="0" y="1558623"/>
                  </a:lnTo>
                  <a:lnTo>
                    <a:pt x="179" y="1613528"/>
                  </a:lnTo>
                  <a:lnTo>
                    <a:pt x="1428" y="1667701"/>
                  </a:lnTo>
                  <a:lnTo>
                    <a:pt x="3720" y="1720547"/>
                  </a:lnTo>
                  <a:lnTo>
                    <a:pt x="7030" y="1771474"/>
                  </a:lnTo>
                  <a:lnTo>
                    <a:pt x="11331" y="1819886"/>
                  </a:lnTo>
                  <a:lnTo>
                    <a:pt x="16597" y="1865191"/>
                  </a:lnTo>
                  <a:lnTo>
                    <a:pt x="22802" y="1906794"/>
                  </a:lnTo>
                  <a:lnTo>
                    <a:pt x="37926" y="1976521"/>
                  </a:lnTo>
                  <a:lnTo>
                    <a:pt x="31782" y="2021056"/>
                  </a:lnTo>
                  <a:lnTo>
                    <a:pt x="26655" y="2069334"/>
                  </a:lnTo>
                  <a:lnTo>
                    <a:pt x="22584" y="2120729"/>
                  </a:lnTo>
                  <a:lnTo>
                    <a:pt x="19605" y="2174614"/>
                  </a:lnTo>
                  <a:lnTo>
                    <a:pt x="17758" y="2230364"/>
                  </a:lnTo>
                  <a:lnTo>
                    <a:pt x="17079" y="2287350"/>
                  </a:lnTo>
                  <a:lnTo>
                    <a:pt x="17606" y="2344948"/>
                  </a:lnTo>
                  <a:lnTo>
                    <a:pt x="20061" y="2418437"/>
                  </a:lnTo>
                  <a:lnTo>
                    <a:pt x="24336" y="2486789"/>
                  </a:lnTo>
                  <a:lnTo>
                    <a:pt x="30256" y="2549169"/>
                  </a:lnTo>
                  <a:lnTo>
                    <a:pt x="37644" y="2604745"/>
                  </a:lnTo>
                  <a:lnTo>
                    <a:pt x="46324" y="2652685"/>
                  </a:lnTo>
                  <a:lnTo>
                    <a:pt x="56121" y="2692155"/>
                  </a:lnTo>
                  <a:lnTo>
                    <a:pt x="78359" y="2742354"/>
                  </a:lnTo>
                  <a:lnTo>
                    <a:pt x="90448" y="2751418"/>
                  </a:lnTo>
                  <a:lnTo>
                    <a:pt x="102950" y="2748681"/>
                  </a:lnTo>
                  <a:lnTo>
                    <a:pt x="112800" y="2837680"/>
                  </a:lnTo>
                  <a:lnTo>
                    <a:pt x="122208" y="2904638"/>
                  </a:lnTo>
                  <a:lnTo>
                    <a:pt x="132584" y="2964245"/>
                  </a:lnTo>
                  <a:lnTo>
                    <a:pt x="143815" y="3016329"/>
                  </a:lnTo>
                  <a:lnTo>
                    <a:pt x="155787" y="3060720"/>
                  </a:lnTo>
                  <a:lnTo>
                    <a:pt x="168387" y="3097247"/>
                  </a:lnTo>
                  <a:lnTo>
                    <a:pt x="195015" y="3146027"/>
                  </a:lnTo>
                  <a:lnTo>
                    <a:pt x="222791" y="3161304"/>
                  </a:lnTo>
                  <a:lnTo>
                    <a:pt x="236826" y="3155952"/>
                  </a:lnTo>
                  <a:lnTo>
                    <a:pt x="250807" y="3141712"/>
                  </a:lnTo>
                  <a:lnTo>
                    <a:pt x="264620" y="3118413"/>
                  </a:lnTo>
                  <a:lnTo>
                    <a:pt x="278153" y="3085884"/>
                  </a:lnTo>
                  <a:lnTo>
                    <a:pt x="291291" y="3043956"/>
                  </a:lnTo>
                  <a:lnTo>
                    <a:pt x="299571" y="3109873"/>
                  </a:lnTo>
                  <a:lnTo>
                    <a:pt x="308977" y="3169253"/>
                  </a:lnTo>
                  <a:lnTo>
                    <a:pt x="319406" y="3221613"/>
                  </a:lnTo>
                  <a:lnTo>
                    <a:pt x="330755" y="3266469"/>
                  </a:lnTo>
                  <a:lnTo>
                    <a:pt x="342923" y="3303339"/>
                  </a:lnTo>
                  <a:lnTo>
                    <a:pt x="369339" y="3351363"/>
                  </a:lnTo>
                  <a:lnTo>
                    <a:pt x="396274" y="3361830"/>
                  </a:lnTo>
                  <a:lnTo>
                    <a:pt x="409455" y="3353390"/>
                  </a:lnTo>
                  <a:lnTo>
                    <a:pt x="434687" y="3310957"/>
                  </a:lnTo>
                  <a:lnTo>
                    <a:pt x="457674" y="3236850"/>
                  </a:lnTo>
                  <a:lnTo>
                    <a:pt x="468047" y="3188816"/>
                  </a:lnTo>
                  <a:lnTo>
                    <a:pt x="477525" y="3133940"/>
                  </a:lnTo>
                  <a:lnTo>
                    <a:pt x="485998" y="3072582"/>
                  </a:lnTo>
                  <a:lnTo>
                    <a:pt x="493354" y="3005100"/>
                  </a:lnTo>
                  <a:lnTo>
                    <a:pt x="499481" y="2931854"/>
                  </a:lnTo>
                  <a:lnTo>
                    <a:pt x="504270" y="2853202"/>
                  </a:lnTo>
                  <a:lnTo>
                    <a:pt x="516692" y="2892838"/>
                  </a:lnTo>
                  <a:lnTo>
                    <a:pt x="529829" y="2921782"/>
                  </a:lnTo>
                  <a:lnTo>
                    <a:pt x="543489" y="2939677"/>
                  </a:lnTo>
                  <a:lnTo>
                    <a:pt x="557483" y="2946166"/>
                  </a:lnTo>
                  <a:lnTo>
                    <a:pt x="570295" y="2942002"/>
                  </a:lnTo>
                  <a:lnTo>
                    <a:pt x="594426" y="2906707"/>
                  </a:lnTo>
                  <a:lnTo>
                    <a:pt x="615930" y="2839248"/>
                  </a:lnTo>
                  <a:lnTo>
                    <a:pt x="625458" y="2794881"/>
                  </a:lnTo>
                  <a:lnTo>
                    <a:pt x="634041" y="2744181"/>
                  </a:lnTo>
                  <a:lnTo>
                    <a:pt x="641584" y="2687716"/>
                  </a:lnTo>
                  <a:lnTo>
                    <a:pt x="647992" y="2626056"/>
                  </a:lnTo>
                  <a:lnTo>
                    <a:pt x="653168" y="2559771"/>
                  </a:lnTo>
                  <a:lnTo>
                    <a:pt x="657018" y="2489429"/>
                  </a:lnTo>
                  <a:lnTo>
                    <a:pt x="659445" y="2415600"/>
                  </a:lnTo>
                  <a:lnTo>
                    <a:pt x="660353" y="2338852"/>
                  </a:lnTo>
                  <a:lnTo>
                    <a:pt x="675371" y="2319947"/>
                  </a:lnTo>
                  <a:lnTo>
                    <a:pt x="703501" y="2248894"/>
                  </a:lnTo>
                  <a:lnTo>
                    <a:pt x="716233" y="2197628"/>
                  </a:lnTo>
                  <a:lnTo>
                    <a:pt x="723763" y="2159889"/>
                  </a:lnTo>
                  <a:lnTo>
                    <a:pt x="730650" y="2119274"/>
                  </a:lnTo>
                  <a:lnTo>
                    <a:pt x="736890" y="2076041"/>
                  </a:lnTo>
                  <a:lnTo>
                    <a:pt x="742475" y="2030448"/>
                  </a:lnTo>
                  <a:lnTo>
                    <a:pt x="747402" y="1982756"/>
                  </a:lnTo>
                  <a:lnTo>
                    <a:pt x="751663" y="1933222"/>
                  </a:lnTo>
                  <a:lnTo>
                    <a:pt x="755253" y="1882107"/>
                  </a:lnTo>
                  <a:lnTo>
                    <a:pt x="758165" y="1829667"/>
                  </a:lnTo>
                  <a:lnTo>
                    <a:pt x="760396" y="1776164"/>
                  </a:lnTo>
                  <a:lnTo>
                    <a:pt x="761937" y="1721854"/>
                  </a:lnTo>
                  <a:lnTo>
                    <a:pt x="762784" y="1666998"/>
                  </a:lnTo>
                  <a:lnTo>
                    <a:pt x="762931" y="1611854"/>
                  </a:lnTo>
                  <a:lnTo>
                    <a:pt x="762373" y="1556681"/>
                  </a:lnTo>
                  <a:lnTo>
                    <a:pt x="761102" y="1501738"/>
                  </a:lnTo>
                  <a:lnTo>
                    <a:pt x="759113" y="1447284"/>
                  </a:lnTo>
                  <a:lnTo>
                    <a:pt x="756402" y="1393578"/>
                  </a:lnTo>
                  <a:lnTo>
                    <a:pt x="752961" y="1340878"/>
                  </a:lnTo>
                  <a:lnTo>
                    <a:pt x="748785" y="1289444"/>
                  </a:lnTo>
                  <a:lnTo>
                    <a:pt x="743868" y="1239534"/>
                  </a:lnTo>
                  <a:lnTo>
                    <a:pt x="738204" y="1191407"/>
                  </a:lnTo>
                  <a:lnTo>
                    <a:pt x="740601" y="1154736"/>
                  </a:lnTo>
                  <a:lnTo>
                    <a:pt x="742522" y="1117112"/>
                  </a:lnTo>
                  <a:lnTo>
                    <a:pt x="744807" y="1052421"/>
                  </a:lnTo>
                  <a:lnTo>
                    <a:pt x="745815" y="987963"/>
                  </a:lnTo>
                  <a:lnTo>
                    <a:pt x="745597" y="924260"/>
                  </a:lnTo>
                  <a:lnTo>
                    <a:pt x="744203" y="861832"/>
                  </a:lnTo>
                  <a:lnTo>
                    <a:pt x="741682" y="801200"/>
                  </a:lnTo>
                  <a:lnTo>
                    <a:pt x="738083" y="742885"/>
                  </a:lnTo>
                  <a:lnTo>
                    <a:pt x="733457" y="687408"/>
                  </a:lnTo>
                  <a:lnTo>
                    <a:pt x="727854" y="635290"/>
                  </a:lnTo>
                  <a:lnTo>
                    <a:pt x="721322" y="587052"/>
                  </a:lnTo>
                  <a:lnTo>
                    <a:pt x="713912" y="543215"/>
                  </a:lnTo>
                  <a:lnTo>
                    <a:pt x="705673" y="504299"/>
                  </a:lnTo>
                  <a:lnTo>
                    <a:pt x="686909" y="443319"/>
                  </a:lnTo>
                  <a:lnTo>
                    <a:pt x="676482" y="422295"/>
                  </a:lnTo>
                  <a:lnTo>
                    <a:pt x="674161" y="364679"/>
                  </a:lnTo>
                  <a:lnTo>
                    <a:pt x="670781" y="309392"/>
                  </a:lnTo>
                  <a:lnTo>
                    <a:pt x="666386" y="256941"/>
                  </a:lnTo>
                  <a:lnTo>
                    <a:pt x="661016" y="207834"/>
                  </a:lnTo>
                  <a:lnTo>
                    <a:pt x="654716" y="162580"/>
                  </a:lnTo>
                  <a:lnTo>
                    <a:pt x="647526" y="121686"/>
                  </a:lnTo>
                  <a:lnTo>
                    <a:pt x="634892" y="68351"/>
                  </a:lnTo>
                  <a:lnTo>
                    <a:pt x="621265" y="30405"/>
                  </a:lnTo>
                  <a:lnTo>
                    <a:pt x="606985" y="7678"/>
                  </a:lnTo>
                  <a:lnTo>
                    <a:pt x="592394" y="0"/>
                  </a:lnTo>
                  <a:close/>
                </a:path>
              </a:pathLst>
            </a:custGeom>
            <a:solidFill>
              <a:srgbClr val="DC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296829" y="175493"/>
              <a:ext cx="763270" cy="3362325"/>
            </a:xfrm>
            <a:custGeom>
              <a:avLst/>
              <a:gdLst/>
              <a:ahLst/>
              <a:cxnLst/>
              <a:rect l="l" t="t" r="r" b="b"/>
              <a:pathLst>
                <a:path w="763270" h="3362325">
                  <a:moveTo>
                    <a:pt x="69422" y="1106698"/>
                  </a:moveTo>
                  <a:lnTo>
                    <a:pt x="68412" y="1038003"/>
                  </a:lnTo>
                  <a:lnTo>
                    <a:pt x="68490" y="970288"/>
                  </a:lnTo>
                  <a:lnTo>
                    <a:pt x="69614" y="903892"/>
                  </a:lnTo>
                  <a:lnTo>
                    <a:pt x="71743" y="839151"/>
                  </a:lnTo>
                  <a:lnTo>
                    <a:pt x="74832" y="776403"/>
                  </a:lnTo>
                  <a:lnTo>
                    <a:pt x="78840" y="715984"/>
                  </a:lnTo>
                  <a:lnTo>
                    <a:pt x="83724" y="658233"/>
                  </a:lnTo>
                  <a:lnTo>
                    <a:pt x="89441" y="603487"/>
                  </a:lnTo>
                  <a:lnTo>
                    <a:pt x="95950" y="552083"/>
                  </a:lnTo>
                  <a:lnTo>
                    <a:pt x="103208" y="504358"/>
                  </a:lnTo>
                  <a:lnTo>
                    <a:pt x="111171" y="460650"/>
                  </a:lnTo>
                  <a:lnTo>
                    <a:pt x="119799" y="421296"/>
                  </a:lnTo>
                  <a:lnTo>
                    <a:pt x="138874" y="357000"/>
                  </a:lnTo>
                  <a:lnTo>
                    <a:pt x="160095" y="314168"/>
                  </a:lnTo>
                  <a:lnTo>
                    <a:pt x="191221" y="295468"/>
                  </a:lnTo>
                  <a:lnTo>
                    <a:pt x="210789" y="308995"/>
                  </a:lnTo>
                  <a:lnTo>
                    <a:pt x="229714" y="341739"/>
                  </a:lnTo>
                  <a:lnTo>
                    <a:pt x="247603" y="393212"/>
                  </a:lnTo>
                  <a:lnTo>
                    <a:pt x="255027" y="322281"/>
                  </a:lnTo>
                  <a:lnTo>
                    <a:pt x="263867" y="260189"/>
                  </a:lnTo>
                  <a:lnTo>
                    <a:pt x="273927" y="207299"/>
                  </a:lnTo>
                  <a:lnTo>
                    <a:pt x="285013" y="163975"/>
                  </a:lnTo>
                  <a:lnTo>
                    <a:pt x="309475" y="107474"/>
                  </a:lnTo>
                  <a:lnTo>
                    <a:pt x="335686" y="93591"/>
                  </a:lnTo>
                  <a:lnTo>
                    <a:pt x="348958" y="103538"/>
                  </a:lnTo>
                  <a:lnTo>
                    <a:pt x="374857" y="159024"/>
                  </a:lnTo>
                  <a:lnTo>
                    <a:pt x="386351" y="202458"/>
                  </a:lnTo>
                  <a:lnTo>
                    <a:pt x="396701" y="255417"/>
                  </a:lnTo>
                  <a:lnTo>
                    <a:pt x="403971" y="184339"/>
                  </a:lnTo>
                  <a:lnTo>
                    <a:pt x="412973" y="123895"/>
                  </a:lnTo>
                  <a:lnTo>
                    <a:pt x="423413" y="74673"/>
                  </a:lnTo>
                  <a:lnTo>
                    <a:pt x="435002" y="37260"/>
                  </a:lnTo>
                  <a:lnTo>
                    <a:pt x="460455" y="213"/>
                  </a:lnTo>
                  <a:lnTo>
                    <a:pt x="473737" y="1753"/>
                  </a:lnTo>
                  <a:lnTo>
                    <a:pt x="499952" y="47899"/>
                  </a:lnTo>
                  <a:lnTo>
                    <a:pt x="514636" y="105398"/>
                  </a:lnTo>
                  <a:lnTo>
                    <a:pt x="526749" y="181376"/>
                  </a:lnTo>
                  <a:lnTo>
                    <a:pt x="537765" y="116366"/>
                  </a:lnTo>
                  <a:lnTo>
                    <a:pt x="550179" y="65553"/>
                  </a:lnTo>
                  <a:lnTo>
                    <a:pt x="563650" y="29108"/>
                  </a:lnTo>
                  <a:lnTo>
                    <a:pt x="577835" y="7200"/>
                  </a:lnTo>
                  <a:lnTo>
                    <a:pt x="592394" y="0"/>
                  </a:lnTo>
                  <a:lnTo>
                    <a:pt x="606985" y="7678"/>
                  </a:lnTo>
                  <a:lnTo>
                    <a:pt x="634892" y="68351"/>
                  </a:lnTo>
                  <a:lnTo>
                    <a:pt x="647526" y="121686"/>
                  </a:lnTo>
                  <a:lnTo>
                    <a:pt x="654716" y="162580"/>
                  </a:lnTo>
                  <a:lnTo>
                    <a:pt x="661016" y="207834"/>
                  </a:lnTo>
                  <a:lnTo>
                    <a:pt x="666386" y="256941"/>
                  </a:lnTo>
                  <a:lnTo>
                    <a:pt x="670781" y="309392"/>
                  </a:lnTo>
                  <a:lnTo>
                    <a:pt x="674161" y="364679"/>
                  </a:lnTo>
                  <a:lnTo>
                    <a:pt x="676482" y="422295"/>
                  </a:lnTo>
                  <a:lnTo>
                    <a:pt x="686909" y="443319"/>
                  </a:lnTo>
                  <a:lnTo>
                    <a:pt x="705673" y="504299"/>
                  </a:lnTo>
                  <a:lnTo>
                    <a:pt x="713912" y="543215"/>
                  </a:lnTo>
                  <a:lnTo>
                    <a:pt x="721322" y="587052"/>
                  </a:lnTo>
                  <a:lnTo>
                    <a:pt x="727854" y="635290"/>
                  </a:lnTo>
                  <a:lnTo>
                    <a:pt x="733457" y="687408"/>
                  </a:lnTo>
                  <a:lnTo>
                    <a:pt x="738083" y="742885"/>
                  </a:lnTo>
                  <a:lnTo>
                    <a:pt x="741682" y="801200"/>
                  </a:lnTo>
                  <a:lnTo>
                    <a:pt x="744203" y="861832"/>
                  </a:lnTo>
                  <a:lnTo>
                    <a:pt x="745597" y="924260"/>
                  </a:lnTo>
                  <a:lnTo>
                    <a:pt x="745815" y="987963"/>
                  </a:lnTo>
                  <a:lnTo>
                    <a:pt x="744807" y="1052421"/>
                  </a:lnTo>
                  <a:lnTo>
                    <a:pt x="742522" y="1117112"/>
                  </a:lnTo>
                  <a:lnTo>
                    <a:pt x="739468" y="1173190"/>
                  </a:lnTo>
                  <a:lnTo>
                    <a:pt x="738204" y="1191407"/>
                  </a:lnTo>
                  <a:lnTo>
                    <a:pt x="743868" y="1239534"/>
                  </a:lnTo>
                  <a:lnTo>
                    <a:pt x="748785" y="1289444"/>
                  </a:lnTo>
                  <a:lnTo>
                    <a:pt x="752961" y="1340878"/>
                  </a:lnTo>
                  <a:lnTo>
                    <a:pt x="756402" y="1393578"/>
                  </a:lnTo>
                  <a:lnTo>
                    <a:pt x="759113" y="1447284"/>
                  </a:lnTo>
                  <a:lnTo>
                    <a:pt x="761102" y="1501738"/>
                  </a:lnTo>
                  <a:lnTo>
                    <a:pt x="762373" y="1556681"/>
                  </a:lnTo>
                  <a:lnTo>
                    <a:pt x="762931" y="1611854"/>
                  </a:lnTo>
                  <a:lnTo>
                    <a:pt x="762784" y="1666998"/>
                  </a:lnTo>
                  <a:lnTo>
                    <a:pt x="761937" y="1721854"/>
                  </a:lnTo>
                  <a:lnTo>
                    <a:pt x="760396" y="1776164"/>
                  </a:lnTo>
                  <a:lnTo>
                    <a:pt x="758165" y="1829667"/>
                  </a:lnTo>
                  <a:lnTo>
                    <a:pt x="755253" y="1882107"/>
                  </a:lnTo>
                  <a:lnTo>
                    <a:pt x="751663" y="1933222"/>
                  </a:lnTo>
                  <a:lnTo>
                    <a:pt x="747402" y="1982756"/>
                  </a:lnTo>
                  <a:lnTo>
                    <a:pt x="742475" y="2030448"/>
                  </a:lnTo>
                  <a:lnTo>
                    <a:pt x="736890" y="2076041"/>
                  </a:lnTo>
                  <a:lnTo>
                    <a:pt x="730650" y="2119274"/>
                  </a:lnTo>
                  <a:lnTo>
                    <a:pt x="723763" y="2159889"/>
                  </a:lnTo>
                  <a:lnTo>
                    <a:pt x="716233" y="2197628"/>
                  </a:lnTo>
                  <a:lnTo>
                    <a:pt x="703501" y="2248894"/>
                  </a:lnTo>
                  <a:lnTo>
                    <a:pt x="689817" y="2289814"/>
                  </a:lnTo>
                  <a:lnTo>
                    <a:pt x="660353" y="2338852"/>
                  </a:lnTo>
                  <a:lnTo>
                    <a:pt x="659445" y="2415600"/>
                  </a:lnTo>
                  <a:lnTo>
                    <a:pt x="657018" y="2489429"/>
                  </a:lnTo>
                  <a:lnTo>
                    <a:pt x="653168" y="2559771"/>
                  </a:lnTo>
                  <a:lnTo>
                    <a:pt x="647992" y="2626056"/>
                  </a:lnTo>
                  <a:lnTo>
                    <a:pt x="641584" y="2687716"/>
                  </a:lnTo>
                  <a:lnTo>
                    <a:pt x="634041" y="2744181"/>
                  </a:lnTo>
                  <a:lnTo>
                    <a:pt x="625458" y="2794881"/>
                  </a:lnTo>
                  <a:lnTo>
                    <a:pt x="615930" y="2839248"/>
                  </a:lnTo>
                  <a:lnTo>
                    <a:pt x="605555" y="2876713"/>
                  </a:lnTo>
                  <a:lnTo>
                    <a:pt x="582641" y="2928659"/>
                  </a:lnTo>
                  <a:lnTo>
                    <a:pt x="557483" y="2946166"/>
                  </a:lnTo>
                  <a:lnTo>
                    <a:pt x="543489" y="2939677"/>
                  </a:lnTo>
                  <a:lnTo>
                    <a:pt x="529829" y="2921782"/>
                  </a:lnTo>
                  <a:lnTo>
                    <a:pt x="516692" y="2892838"/>
                  </a:lnTo>
                  <a:lnTo>
                    <a:pt x="504270" y="2853202"/>
                  </a:lnTo>
                  <a:lnTo>
                    <a:pt x="499481" y="2931854"/>
                  </a:lnTo>
                  <a:lnTo>
                    <a:pt x="493354" y="3005100"/>
                  </a:lnTo>
                  <a:lnTo>
                    <a:pt x="485998" y="3072582"/>
                  </a:lnTo>
                  <a:lnTo>
                    <a:pt x="477525" y="3133940"/>
                  </a:lnTo>
                  <a:lnTo>
                    <a:pt x="468047" y="3188816"/>
                  </a:lnTo>
                  <a:lnTo>
                    <a:pt x="457674" y="3236850"/>
                  </a:lnTo>
                  <a:lnTo>
                    <a:pt x="446517" y="3277684"/>
                  </a:lnTo>
                  <a:lnTo>
                    <a:pt x="422296" y="3336312"/>
                  </a:lnTo>
                  <a:lnTo>
                    <a:pt x="396274" y="3361830"/>
                  </a:lnTo>
                  <a:lnTo>
                    <a:pt x="382865" y="3361274"/>
                  </a:lnTo>
                  <a:lnTo>
                    <a:pt x="355807" y="3331738"/>
                  </a:lnTo>
                  <a:lnTo>
                    <a:pt x="330755" y="3266469"/>
                  </a:lnTo>
                  <a:lnTo>
                    <a:pt x="319406" y="3221613"/>
                  </a:lnTo>
                  <a:lnTo>
                    <a:pt x="308977" y="3169253"/>
                  </a:lnTo>
                  <a:lnTo>
                    <a:pt x="299571" y="3109873"/>
                  </a:lnTo>
                  <a:lnTo>
                    <a:pt x="291291" y="3043956"/>
                  </a:lnTo>
                  <a:lnTo>
                    <a:pt x="278153" y="3085884"/>
                  </a:lnTo>
                  <a:lnTo>
                    <a:pt x="264620" y="3118413"/>
                  </a:lnTo>
                  <a:lnTo>
                    <a:pt x="250807" y="3141712"/>
                  </a:lnTo>
                  <a:lnTo>
                    <a:pt x="236826" y="3155952"/>
                  </a:lnTo>
                  <a:lnTo>
                    <a:pt x="222791" y="3161304"/>
                  </a:lnTo>
                  <a:lnTo>
                    <a:pt x="208816" y="3157939"/>
                  </a:lnTo>
                  <a:lnTo>
                    <a:pt x="181500" y="3125740"/>
                  </a:lnTo>
                  <a:lnTo>
                    <a:pt x="155787" y="3060720"/>
                  </a:lnTo>
                  <a:lnTo>
                    <a:pt x="143815" y="3016329"/>
                  </a:lnTo>
                  <a:lnTo>
                    <a:pt x="132584" y="2964245"/>
                  </a:lnTo>
                  <a:lnTo>
                    <a:pt x="122208" y="2904638"/>
                  </a:lnTo>
                  <a:lnTo>
                    <a:pt x="112800" y="2837680"/>
                  </a:lnTo>
                  <a:lnTo>
                    <a:pt x="104474" y="2763540"/>
                  </a:lnTo>
                  <a:lnTo>
                    <a:pt x="103966" y="2758587"/>
                  </a:lnTo>
                  <a:lnTo>
                    <a:pt x="103458" y="2753634"/>
                  </a:lnTo>
                  <a:lnTo>
                    <a:pt x="102950" y="2748681"/>
                  </a:lnTo>
                  <a:lnTo>
                    <a:pt x="90448" y="2751418"/>
                  </a:lnTo>
                  <a:lnTo>
                    <a:pt x="78359" y="2742354"/>
                  </a:lnTo>
                  <a:lnTo>
                    <a:pt x="56121" y="2692155"/>
                  </a:lnTo>
                  <a:lnTo>
                    <a:pt x="46324" y="2652685"/>
                  </a:lnTo>
                  <a:lnTo>
                    <a:pt x="37644" y="2604745"/>
                  </a:lnTo>
                  <a:lnTo>
                    <a:pt x="30256" y="2549169"/>
                  </a:lnTo>
                  <a:lnTo>
                    <a:pt x="24336" y="2486789"/>
                  </a:lnTo>
                  <a:lnTo>
                    <a:pt x="20061" y="2418437"/>
                  </a:lnTo>
                  <a:lnTo>
                    <a:pt x="17606" y="2344948"/>
                  </a:lnTo>
                  <a:lnTo>
                    <a:pt x="17079" y="2287350"/>
                  </a:lnTo>
                  <a:lnTo>
                    <a:pt x="17758" y="2230364"/>
                  </a:lnTo>
                  <a:lnTo>
                    <a:pt x="19605" y="2174614"/>
                  </a:lnTo>
                  <a:lnTo>
                    <a:pt x="22584" y="2120729"/>
                  </a:lnTo>
                  <a:lnTo>
                    <a:pt x="26655" y="2069334"/>
                  </a:lnTo>
                  <a:lnTo>
                    <a:pt x="31782" y="2021056"/>
                  </a:lnTo>
                  <a:lnTo>
                    <a:pt x="37926" y="1976521"/>
                  </a:lnTo>
                  <a:lnTo>
                    <a:pt x="29920" y="1944102"/>
                  </a:lnTo>
                  <a:lnTo>
                    <a:pt x="16597" y="1865191"/>
                  </a:lnTo>
                  <a:lnTo>
                    <a:pt x="11331" y="1819886"/>
                  </a:lnTo>
                  <a:lnTo>
                    <a:pt x="7030" y="1771474"/>
                  </a:lnTo>
                  <a:lnTo>
                    <a:pt x="3720" y="1720547"/>
                  </a:lnTo>
                  <a:lnTo>
                    <a:pt x="1428" y="1667701"/>
                  </a:lnTo>
                  <a:lnTo>
                    <a:pt x="179" y="1613528"/>
                  </a:lnTo>
                  <a:lnTo>
                    <a:pt x="0" y="1558623"/>
                  </a:lnTo>
                  <a:lnTo>
                    <a:pt x="915" y="1503579"/>
                  </a:lnTo>
                  <a:lnTo>
                    <a:pt x="2952" y="1448990"/>
                  </a:lnTo>
                  <a:lnTo>
                    <a:pt x="6136" y="1395450"/>
                  </a:lnTo>
                  <a:lnTo>
                    <a:pt x="10494" y="1343553"/>
                  </a:lnTo>
                  <a:lnTo>
                    <a:pt x="18946" y="1272589"/>
                  </a:lnTo>
                  <a:lnTo>
                    <a:pt x="29312" y="1213225"/>
                  </a:lnTo>
                  <a:lnTo>
                    <a:pt x="41282" y="1166699"/>
                  </a:lnTo>
                  <a:lnTo>
                    <a:pt x="68787" y="1117112"/>
                  </a:lnTo>
                  <a:lnTo>
                    <a:pt x="69422" y="1106698"/>
                  </a:lnTo>
                  <a:close/>
                </a:path>
                <a:path w="763270" h="3362325">
                  <a:moveTo>
                    <a:pt x="83392" y="2025543"/>
                  </a:moveTo>
                  <a:lnTo>
                    <a:pt x="71710" y="2025609"/>
                  </a:lnTo>
                  <a:lnTo>
                    <a:pt x="60230" y="2015113"/>
                  </a:lnTo>
                  <a:lnTo>
                    <a:pt x="49156" y="1994307"/>
                  </a:lnTo>
                  <a:lnTo>
                    <a:pt x="38688" y="1963440"/>
                  </a:lnTo>
                </a:path>
                <a:path w="763270" h="3362325">
                  <a:moveTo>
                    <a:pt x="122762" y="2704231"/>
                  </a:moveTo>
                  <a:lnTo>
                    <a:pt x="118027" y="2714536"/>
                  </a:lnTo>
                  <a:lnTo>
                    <a:pt x="113174" y="2722948"/>
                  </a:lnTo>
                  <a:lnTo>
                    <a:pt x="108225" y="2729431"/>
                  </a:lnTo>
                  <a:lnTo>
                    <a:pt x="103204" y="2733949"/>
                  </a:lnTo>
                </a:path>
                <a:path w="763270" h="3362325">
                  <a:moveTo>
                    <a:pt x="291291" y="3030367"/>
                  </a:moveTo>
                  <a:lnTo>
                    <a:pt x="287838" y="2998016"/>
                  </a:lnTo>
                  <a:lnTo>
                    <a:pt x="284719" y="2964629"/>
                  </a:lnTo>
                  <a:lnTo>
                    <a:pt x="281933" y="2930265"/>
                  </a:lnTo>
                  <a:lnTo>
                    <a:pt x="279480" y="2894985"/>
                  </a:lnTo>
                </a:path>
                <a:path w="763270" h="3362325">
                  <a:moveTo>
                    <a:pt x="509096" y="2692801"/>
                  </a:moveTo>
                  <a:lnTo>
                    <a:pt x="508380" y="2730431"/>
                  </a:lnTo>
                  <a:lnTo>
                    <a:pt x="507366" y="2767810"/>
                  </a:lnTo>
                  <a:lnTo>
                    <a:pt x="506042" y="2804833"/>
                  </a:lnTo>
                  <a:lnTo>
                    <a:pt x="504397" y="2841391"/>
                  </a:lnTo>
                </a:path>
                <a:path w="763270" h="3362325">
                  <a:moveTo>
                    <a:pt x="602568" y="1774718"/>
                  </a:moveTo>
                  <a:lnTo>
                    <a:pt x="620530" y="1841663"/>
                  </a:lnTo>
                  <a:lnTo>
                    <a:pt x="628423" y="1882478"/>
                  </a:lnTo>
                  <a:lnTo>
                    <a:pt x="635537" y="1927629"/>
                  </a:lnTo>
                  <a:lnTo>
                    <a:pt x="641828" y="1976699"/>
                  </a:lnTo>
                  <a:lnTo>
                    <a:pt x="647256" y="2029268"/>
                  </a:lnTo>
                  <a:lnTo>
                    <a:pt x="651778" y="2084918"/>
                  </a:lnTo>
                  <a:lnTo>
                    <a:pt x="655352" y="2143231"/>
                  </a:lnTo>
                  <a:lnTo>
                    <a:pt x="657937" y="2203789"/>
                  </a:lnTo>
                  <a:lnTo>
                    <a:pt x="659491" y="2266172"/>
                  </a:lnTo>
                  <a:lnTo>
                    <a:pt x="659972" y="2329962"/>
                  </a:lnTo>
                </a:path>
                <a:path w="763270" h="3362325">
                  <a:moveTo>
                    <a:pt x="737823" y="1183279"/>
                  </a:moveTo>
                  <a:lnTo>
                    <a:pt x="732977" y="1241699"/>
                  </a:lnTo>
                  <a:lnTo>
                    <a:pt x="727060" y="1296214"/>
                  </a:lnTo>
                  <a:lnTo>
                    <a:pt x="720142" y="1346299"/>
                  </a:lnTo>
                  <a:lnTo>
                    <a:pt x="712296" y="1391432"/>
                  </a:lnTo>
                </a:path>
                <a:path w="763270" h="3362325">
                  <a:moveTo>
                    <a:pt x="676609" y="410611"/>
                  </a:moveTo>
                  <a:lnTo>
                    <a:pt x="677200" y="435007"/>
                  </a:lnTo>
                  <a:lnTo>
                    <a:pt x="677625" y="459570"/>
                  </a:lnTo>
                  <a:lnTo>
                    <a:pt x="677859" y="484227"/>
                  </a:lnTo>
                  <a:lnTo>
                    <a:pt x="677879" y="508909"/>
                  </a:lnTo>
                </a:path>
                <a:path w="763270" h="3362325">
                  <a:moveTo>
                    <a:pt x="513541" y="295930"/>
                  </a:moveTo>
                  <a:lnTo>
                    <a:pt x="516228" y="262466"/>
                  </a:lnTo>
                  <a:lnTo>
                    <a:pt x="519320" y="230335"/>
                  </a:lnTo>
                  <a:lnTo>
                    <a:pt x="522792" y="199632"/>
                  </a:lnTo>
                  <a:lnTo>
                    <a:pt x="526622" y="170454"/>
                  </a:lnTo>
                </a:path>
                <a:path w="763270" h="3362325">
                  <a:moveTo>
                    <a:pt x="391113" y="355620"/>
                  </a:moveTo>
                  <a:lnTo>
                    <a:pt x="392302" y="327750"/>
                  </a:lnTo>
                  <a:lnTo>
                    <a:pt x="393764" y="300391"/>
                  </a:lnTo>
                  <a:lnTo>
                    <a:pt x="395489" y="273628"/>
                  </a:lnTo>
                  <a:lnTo>
                    <a:pt x="397463" y="247543"/>
                  </a:lnTo>
                </a:path>
                <a:path w="763270" h="3362325">
                  <a:moveTo>
                    <a:pt x="247476" y="392450"/>
                  </a:moveTo>
                  <a:lnTo>
                    <a:pt x="253640" y="415485"/>
                  </a:lnTo>
                  <a:lnTo>
                    <a:pt x="259541" y="440710"/>
                  </a:lnTo>
                  <a:lnTo>
                    <a:pt x="265157" y="468031"/>
                  </a:lnTo>
                  <a:lnTo>
                    <a:pt x="270463" y="497352"/>
                  </a:lnTo>
                </a:path>
                <a:path w="763270" h="3362325">
                  <a:moveTo>
                    <a:pt x="73359" y="1217061"/>
                  </a:moveTo>
                  <a:lnTo>
                    <a:pt x="72101" y="1189851"/>
                  </a:lnTo>
                  <a:lnTo>
                    <a:pt x="71010" y="1162356"/>
                  </a:lnTo>
                  <a:lnTo>
                    <a:pt x="70109" y="1134622"/>
                  </a:lnTo>
                  <a:lnTo>
                    <a:pt x="69422" y="1106698"/>
                  </a:lnTo>
                </a:path>
              </a:pathLst>
            </a:custGeom>
            <a:ln w="25400">
              <a:solidFill>
                <a:srgbClr val="94B3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941307" y="685799"/>
              <a:ext cx="1270000" cy="1998345"/>
            </a:xfrm>
            <a:custGeom>
              <a:avLst/>
              <a:gdLst/>
              <a:ahLst/>
              <a:cxnLst/>
              <a:rect l="l" t="t" r="r" b="b"/>
              <a:pathLst>
                <a:path w="1270000" h="1998345">
                  <a:moveTo>
                    <a:pt x="1269873" y="0"/>
                  </a:moveTo>
                  <a:lnTo>
                    <a:pt x="22860" y="6223"/>
                  </a:lnTo>
                </a:path>
                <a:path w="1270000" h="1998345">
                  <a:moveTo>
                    <a:pt x="1247013" y="1991867"/>
                  </a:moveTo>
                  <a:lnTo>
                    <a:pt x="0" y="199809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4308475" y="1695145"/>
            <a:ext cx="12973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223.1.1.4</a:t>
            </a:r>
            <a:endParaRPr sz="24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645020" y="1667332"/>
            <a:ext cx="12973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223.1.2.9</a:t>
            </a:r>
            <a:endParaRPr sz="24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390390" y="3096005"/>
            <a:ext cx="146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223.1.3.27</a:t>
            </a:r>
            <a:endParaRPr sz="2400">
              <a:latin typeface="Arial"/>
              <a:cs typeface="Arial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10163302" y="1319276"/>
            <a:ext cx="1296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223.1.2.1</a:t>
            </a:r>
            <a:endParaRPr sz="2400"/>
          </a:p>
        </p:txBody>
      </p:sp>
      <p:sp>
        <p:nvSpPr>
          <p:cNvPr id="69" name="object 69"/>
          <p:cNvSpPr txBox="1"/>
          <p:nvPr/>
        </p:nvSpPr>
        <p:spPr>
          <a:xfrm>
            <a:off x="10081386" y="2953639"/>
            <a:ext cx="1296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223.1.2.2</a:t>
            </a:r>
            <a:endParaRPr sz="24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58520" y="3668014"/>
            <a:ext cx="1296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223.1.1.2</a:t>
            </a:r>
            <a:endParaRPr sz="24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98144" y="1472310"/>
            <a:ext cx="1296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223.1.1.1</a:t>
            </a:r>
            <a:endParaRPr sz="2400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798564" y="2049779"/>
            <a:ext cx="158115" cy="291465"/>
          </a:xfrm>
          <a:custGeom>
            <a:avLst/>
            <a:gdLst/>
            <a:ahLst/>
            <a:cxnLst/>
            <a:rect l="l" t="t" r="r" b="b"/>
            <a:pathLst>
              <a:path w="158115" h="291464">
                <a:moveTo>
                  <a:pt x="157733" y="0"/>
                </a:moveTo>
                <a:lnTo>
                  <a:pt x="0" y="291465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3331590" y="98297"/>
            <a:ext cx="4832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Subnet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logical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subdivision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network</a:t>
            </a:r>
            <a:endParaRPr sz="18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31063" y="5794266"/>
            <a:ext cx="129667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10" dirty="0">
                <a:latin typeface="Arial"/>
                <a:cs typeface="Arial"/>
              </a:rPr>
              <a:t>223.1.1.3</a:t>
            </a:r>
            <a:endParaRPr sz="24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8805164" y="6062519"/>
            <a:ext cx="129730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10" dirty="0">
                <a:latin typeface="Arial"/>
                <a:cs typeface="Arial"/>
              </a:rPr>
              <a:t>223.1.3.2</a:t>
            </a:r>
            <a:endParaRPr sz="24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625590" y="6142681"/>
            <a:ext cx="129730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10" dirty="0">
                <a:latin typeface="Arial"/>
                <a:cs typeface="Arial"/>
              </a:rPr>
              <a:t>223.1.3.1</a:t>
            </a:r>
            <a:endParaRPr sz="2400">
              <a:latin typeface="Arial"/>
              <a:cs typeface="Arial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1748" y="649643"/>
            <a:ext cx="816610" cy="763270"/>
            <a:chOff x="561748" y="649643"/>
            <a:chExt cx="816610" cy="763270"/>
          </a:xfrm>
        </p:grpSpPr>
        <p:sp>
          <p:nvSpPr>
            <p:cNvPr id="3" name="object 3"/>
            <p:cNvSpPr/>
            <p:nvPr/>
          </p:nvSpPr>
          <p:spPr>
            <a:xfrm>
              <a:off x="569533" y="6574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30">
                  <a:moveTo>
                    <a:pt x="600373" y="667449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close/>
                </a:path>
                <a:path w="800735" h="748030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9"/>
                  </a:lnTo>
                  <a:lnTo>
                    <a:pt x="480299" y="667449"/>
                  </a:lnTo>
                  <a:lnTo>
                    <a:pt x="480299" y="587355"/>
                  </a:lnTo>
                  <a:close/>
                </a:path>
                <a:path w="800735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49" y="507261"/>
                  </a:lnTo>
                  <a:lnTo>
                    <a:pt x="80049" y="80093"/>
                  </a:lnTo>
                  <a:lnTo>
                    <a:pt x="800498" y="80094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5" h="748030">
                  <a:moveTo>
                    <a:pt x="800498" y="80094"/>
                  </a:moveTo>
                  <a:lnTo>
                    <a:pt x="720448" y="80094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4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9533" y="6574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30">
                  <a:moveTo>
                    <a:pt x="720448" y="507261"/>
                  </a:moveTo>
                  <a:lnTo>
                    <a:pt x="80049" y="507261"/>
                  </a:lnTo>
                  <a:lnTo>
                    <a:pt x="80049" y="80093"/>
                  </a:lnTo>
                  <a:lnTo>
                    <a:pt x="720448" y="80094"/>
                  </a:lnTo>
                  <a:lnTo>
                    <a:pt x="720448" y="507261"/>
                  </a:lnTo>
                  <a:close/>
                </a:path>
                <a:path w="800735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9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lnTo>
                    <a:pt x="480299" y="667449"/>
                  </a:lnTo>
                  <a:lnTo>
                    <a:pt x="480299" y="587355"/>
                  </a:lnTo>
                  <a:lnTo>
                    <a:pt x="747131" y="587355"/>
                  </a:lnTo>
                  <a:lnTo>
                    <a:pt x="784821" y="571670"/>
                  </a:lnTo>
                  <a:lnTo>
                    <a:pt x="800498" y="533959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415615" y="649644"/>
            <a:ext cx="389255" cy="763270"/>
            <a:chOff x="1415615" y="649644"/>
            <a:chExt cx="389255" cy="763270"/>
          </a:xfrm>
        </p:grpSpPr>
        <p:sp>
          <p:nvSpPr>
            <p:cNvPr id="6" name="object 6"/>
            <p:cNvSpPr/>
            <p:nvPr/>
          </p:nvSpPr>
          <p:spPr>
            <a:xfrm>
              <a:off x="1423398" y="6574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667449"/>
                  </a:lnTo>
                  <a:lnTo>
                    <a:pt x="186782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2" y="587355"/>
                  </a:lnTo>
                  <a:lnTo>
                    <a:pt x="373565" y="587355"/>
                  </a:lnTo>
                  <a:lnTo>
                    <a:pt x="373565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4" h="748030">
                  <a:moveTo>
                    <a:pt x="373565" y="587355"/>
                  </a:moveTo>
                  <a:lnTo>
                    <a:pt x="186782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7" y="627402"/>
                  </a:lnTo>
                  <a:lnTo>
                    <a:pt x="223743" y="643233"/>
                  </a:lnTo>
                  <a:lnTo>
                    <a:pt x="215300" y="655935"/>
                  </a:lnTo>
                  <a:lnTo>
                    <a:pt x="202605" y="664382"/>
                  </a:lnTo>
                  <a:lnTo>
                    <a:pt x="186782" y="667448"/>
                  </a:lnTo>
                  <a:lnTo>
                    <a:pt x="373565" y="667449"/>
                  </a:lnTo>
                  <a:lnTo>
                    <a:pt x="373565" y="587355"/>
                  </a:lnTo>
                  <a:close/>
                </a:path>
                <a:path w="374014" h="748030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5" y="266979"/>
                  </a:lnTo>
                  <a:lnTo>
                    <a:pt x="373565" y="186885"/>
                  </a:lnTo>
                  <a:close/>
                </a:path>
                <a:path w="374014" h="748030">
                  <a:moveTo>
                    <a:pt x="373565" y="53396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6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76765" y="710824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5" h="213994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5" h="213994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371" y="1236998"/>
              <a:ext cx="95619" cy="956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23398" y="6574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83084" y="2783243"/>
            <a:ext cx="816610" cy="763270"/>
            <a:chOff x="583084" y="2783243"/>
            <a:chExt cx="816610" cy="763270"/>
          </a:xfrm>
        </p:grpSpPr>
        <p:sp>
          <p:nvSpPr>
            <p:cNvPr id="11" name="object 11"/>
            <p:cNvSpPr/>
            <p:nvPr/>
          </p:nvSpPr>
          <p:spPr>
            <a:xfrm>
              <a:off x="590869" y="2791028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600373" y="667449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close/>
                </a:path>
                <a:path w="800735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9"/>
                  </a:lnTo>
                  <a:lnTo>
                    <a:pt x="480299" y="667449"/>
                  </a:lnTo>
                  <a:lnTo>
                    <a:pt x="480299" y="587355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49" y="507261"/>
                  </a:lnTo>
                  <a:lnTo>
                    <a:pt x="80049" y="80093"/>
                  </a:lnTo>
                  <a:lnTo>
                    <a:pt x="800498" y="80094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5" h="748029">
                  <a:moveTo>
                    <a:pt x="800498" y="80094"/>
                  </a:moveTo>
                  <a:lnTo>
                    <a:pt x="720448" y="80094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4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0869" y="2791028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720448" y="507261"/>
                  </a:moveTo>
                  <a:lnTo>
                    <a:pt x="80049" y="507261"/>
                  </a:lnTo>
                  <a:lnTo>
                    <a:pt x="80049" y="80093"/>
                  </a:lnTo>
                  <a:lnTo>
                    <a:pt x="720448" y="80094"/>
                  </a:lnTo>
                  <a:lnTo>
                    <a:pt x="720448" y="507261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9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lnTo>
                    <a:pt x="480299" y="667449"/>
                  </a:lnTo>
                  <a:lnTo>
                    <a:pt x="480299" y="587355"/>
                  </a:lnTo>
                  <a:lnTo>
                    <a:pt x="747131" y="587355"/>
                  </a:lnTo>
                  <a:lnTo>
                    <a:pt x="784821" y="571670"/>
                  </a:lnTo>
                  <a:lnTo>
                    <a:pt x="800498" y="533959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436951" y="2783244"/>
            <a:ext cx="389255" cy="763270"/>
            <a:chOff x="1436951" y="2783244"/>
            <a:chExt cx="389255" cy="763270"/>
          </a:xfrm>
        </p:grpSpPr>
        <p:sp>
          <p:nvSpPr>
            <p:cNvPr id="14" name="object 14"/>
            <p:cNvSpPr/>
            <p:nvPr/>
          </p:nvSpPr>
          <p:spPr>
            <a:xfrm>
              <a:off x="1444734" y="27910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667449"/>
                  </a:lnTo>
                  <a:lnTo>
                    <a:pt x="186782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2" y="587355"/>
                  </a:lnTo>
                  <a:lnTo>
                    <a:pt x="373565" y="587355"/>
                  </a:lnTo>
                  <a:lnTo>
                    <a:pt x="373565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4" h="748029">
                  <a:moveTo>
                    <a:pt x="373565" y="587355"/>
                  </a:moveTo>
                  <a:lnTo>
                    <a:pt x="186782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7" y="627402"/>
                  </a:lnTo>
                  <a:lnTo>
                    <a:pt x="223743" y="643233"/>
                  </a:lnTo>
                  <a:lnTo>
                    <a:pt x="215300" y="655935"/>
                  </a:lnTo>
                  <a:lnTo>
                    <a:pt x="202605" y="664382"/>
                  </a:lnTo>
                  <a:lnTo>
                    <a:pt x="186782" y="667448"/>
                  </a:lnTo>
                  <a:lnTo>
                    <a:pt x="373565" y="667449"/>
                  </a:lnTo>
                  <a:lnTo>
                    <a:pt x="373565" y="587355"/>
                  </a:lnTo>
                  <a:close/>
                </a:path>
                <a:path w="374014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5" y="266979"/>
                  </a:lnTo>
                  <a:lnTo>
                    <a:pt x="373565" y="186885"/>
                  </a:lnTo>
                  <a:close/>
                </a:path>
                <a:path w="374014" h="748029">
                  <a:moveTo>
                    <a:pt x="373565" y="53396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6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98101" y="2844424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5" h="213994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5" h="213994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3707" y="3370598"/>
              <a:ext cx="95619" cy="9566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44734" y="27910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83084" y="4993042"/>
            <a:ext cx="816610" cy="763270"/>
            <a:chOff x="583084" y="4993042"/>
            <a:chExt cx="816610" cy="763270"/>
          </a:xfrm>
        </p:grpSpPr>
        <p:sp>
          <p:nvSpPr>
            <p:cNvPr id="19" name="object 19"/>
            <p:cNvSpPr/>
            <p:nvPr/>
          </p:nvSpPr>
          <p:spPr>
            <a:xfrm>
              <a:off x="590869" y="50008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600373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8"/>
                  </a:lnTo>
                  <a:close/>
                </a:path>
                <a:path w="800735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0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49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5" h="748029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0869" y="50008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720448" y="507261"/>
                  </a:moveTo>
                  <a:lnTo>
                    <a:pt x="80049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0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436951" y="4993044"/>
            <a:ext cx="389255" cy="763270"/>
            <a:chOff x="1436951" y="4993044"/>
            <a:chExt cx="389255" cy="763270"/>
          </a:xfrm>
        </p:grpSpPr>
        <p:sp>
          <p:nvSpPr>
            <p:cNvPr id="22" name="object 22"/>
            <p:cNvSpPr/>
            <p:nvPr/>
          </p:nvSpPr>
          <p:spPr>
            <a:xfrm>
              <a:off x="1444734" y="5000827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0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667448"/>
                  </a:lnTo>
                  <a:lnTo>
                    <a:pt x="186782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2" y="587355"/>
                  </a:lnTo>
                  <a:lnTo>
                    <a:pt x="373565" y="587355"/>
                  </a:lnTo>
                  <a:lnTo>
                    <a:pt x="373565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4" h="748029">
                  <a:moveTo>
                    <a:pt x="373565" y="587355"/>
                  </a:moveTo>
                  <a:lnTo>
                    <a:pt x="186782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7" y="627402"/>
                  </a:lnTo>
                  <a:lnTo>
                    <a:pt x="223743" y="643233"/>
                  </a:lnTo>
                  <a:lnTo>
                    <a:pt x="215300" y="655935"/>
                  </a:lnTo>
                  <a:lnTo>
                    <a:pt x="202605" y="664382"/>
                  </a:lnTo>
                  <a:lnTo>
                    <a:pt x="186782" y="667448"/>
                  </a:lnTo>
                  <a:lnTo>
                    <a:pt x="373565" y="667448"/>
                  </a:lnTo>
                  <a:lnTo>
                    <a:pt x="373565" y="587355"/>
                  </a:lnTo>
                  <a:close/>
                </a:path>
                <a:path w="374014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5" y="266979"/>
                  </a:lnTo>
                  <a:lnTo>
                    <a:pt x="373565" y="186885"/>
                  </a:lnTo>
                  <a:close/>
                </a:path>
                <a:path w="374014" h="748029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98101" y="5054223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5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5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3707" y="5580398"/>
              <a:ext cx="95619" cy="9566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444734" y="5000827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0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0315347" y="312839"/>
            <a:ext cx="816610" cy="763270"/>
            <a:chOff x="10315347" y="312839"/>
            <a:chExt cx="816610" cy="763270"/>
          </a:xfrm>
        </p:grpSpPr>
        <p:sp>
          <p:nvSpPr>
            <p:cNvPr id="27" name="object 27"/>
            <p:cNvSpPr/>
            <p:nvPr/>
          </p:nvSpPr>
          <p:spPr>
            <a:xfrm>
              <a:off x="10323132" y="32062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30">
                  <a:moveTo>
                    <a:pt x="600374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close/>
                </a:path>
                <a:path w="800734" h="748030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4" h="748030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50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4" h="748030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323132" y="32062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30">
                  <a:moveTo>
                    <a:pt x="720448" y="507261"/>
                  </a:moveTo>
                  <a:lnTo>
                    <a:pt x="80050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4" h="748030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2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1169214" y="312840"/>
            <a:ext cx="389255" cy="763270"/>
            <a:chOff x="11169214" y="312840"/>
            <a:chExt cx="389255" cy="763270"/>
          </a:xfrm>
        </p:grpSpPr>
        <p:sp>
          <p:nvSpPr>
            <p:cNvPr id="30" name="object 30"/>
            <p:cNvSpPr/>
            <p:nvPr/>
          </p:nvSpPr>
          <p:spPr>
            <a:xfrm>
              <a:off x="11176997" y="32062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30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6" y="667448"/>
                  </a:lnTo>
                  <a:lnTo>
                    <a:pt x="186783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3" y="587355"/>
                  </a:lnTo>
                  <a:lnTo>
                    <a:pt x="373566" y="587355"/>
                  </a:lnTo>
                  <a:lnTo>
                    <a:pt x="373566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5" h="748030">
                  <a:moveTo>
                    <a:pt x="373566" y="587355"/>
                  </a:moveTo>
                  <a:lnTo>
                    <a:pt x="186783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8" y="627402"/>
                  </a:lnTo>
                  <a:lnTo>
                    <a:pt x="223743" y="643233"/>
                  </a:lnTo>
                  <a:lnTo>
                    <a:pt x="215301" y="655935"/>
                  </a:lnTo>
                  <a:lnTo>
                    <a:pt x="202605" y="664382"/>
                  </a:lnTo>
                  <a:lnTo>
                    <a:pt x="186783" y="667448"/>
                  </a:lnTo>
                  <a:lnTo>
                    <a:pt x="373566" y="667448"/>
                  </a:lnTo>
                  <a:lnTo>
                    <a:pt x="373566" y="587355"/>
                  </a:lnTo>
                  <a:close/>
                </a:path>
                <a:path w="374015" h="748030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6" y="266979"/>
                  </a:lnTo>
                  <a:lnTo>
                    <a:pt x="373565" y="186885"/>
                  </a:lnTo>
                  <a:close/>
                </a:path>
                <a:path w="374015" h="748030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230364" y="374019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4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4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15971" y="900194"/>
              <a:ext cx="95619" cy="9566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1176997" y="32062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30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0344304" y="2120303"/>
            <a:ext cx="816610" cy="763270"/>
            <a:chOff x="10344304" y="2120303"/>
            <a:chExt cx="816610" cy="763270"/>
          </a:xfrm>
        </p:grpSpPr>
        <p:sp>
          <p:nvSpPr>
            <p:cNvPr id="35" name="object 35"/>
            <p:cNvSpPr/>
            <p:nvPr/>
          </p:nvSpPr>
          <p:spPr>
            <a:xfrm>
              <a:off x="10352089" y="2128088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30">
                  <a:moveTo>
                    <a:pt x="600374" y="667449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9"/>
                  </a:lnTo>
                  <a:close/>
                </a:path>
                <a:path w="800734" h="748030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9"/>
                  </a:lnTo>
                  <a:lnTo>
                    <a:pt x="480299" y="667449"/>
                  </a:lnTo>
                  <a:lnTo>
                    <a:pt x="480299" y="587355"/>
                  </a:lnTo>
                  <a:close/>
                </a:path>
                <a:path w="800734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50" y="507261"/>
                  </a:lnTo>
                  <a:lnTo>
                    <a:pt x="80049" y="80093"/>
                  </a:lnTo>
                  <a:lnTo>
                    <a:pt x="800498" y="80094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4" h="748030">
                  <a:moveTo>
                    <a:pt x="800498" y="80094"/>
                  </a:moveTo>
                  <a:lnTo>
                    <a:pt x="720448" y="80094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4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352089" y="2128088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30">
                  <a:moveTo>
                    <a:pt x="720448" y="507261"/>
                  </a:moveTo>
                  <a:lnTo>
                    <a:pt x="80050" y="507261"/>
                  </a:lnTo>
                  <a:lnTo>
                    <a:pt x="80049" y="80093"/>
                  </a:lnTo>
                  <a:lnTo>
                    <a:pt x="720448" y="80094"/>
                  </a:lnTo>
                  <a:lnTo>
                    <a:pt x="720448" y="507261"/>
                  </a:lnTo>
                  <a:close/>
                </a:path>
                <a:path w="800734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9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9"/>
                  </a:lnTo>
                  <a:lnTo>
                    <a:pt x="480299" y="667449"/>
                  </a:lnTo>
                  <a:lnTo>
                    <a:pt x="480299" y="587355"/>
                  </a:lnTo>
                  <a:lnTo>
                    <a:pt x="747132" y="587355"/>
                  </a:lnTo>
                  <a:lnTo>
                    <a:pt x="784822" y="571670"/>
                  </a:lnTo>
                  <a:lnTo>
                    <a:pt x="800498" y="533959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2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1198170" y="2120304"/>
            <a:ext cx="389255" cy="763270"/>
            <a:chOff x="11198170" y="2120304"/>
            <a:chExt cx="389255" cy="763270"/>
          </a:xfrm>
        </p:grpSpPr>
        <p:sp>
          <p:nvSpPr>
            <p:cNvPr id="38" name="object 38"/>
            <p:cNvSpPr/>
            <p:nvPr/>
          </p:nvSpPr>
          <p:spPr>
            <a:xfrm>
              <a:off x="11205954" y="212808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6" y="667449"/>
                  </a:lnTo>
                  <a:lnTo>
                    <a:pt x="186783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3" y="587355"/>
                  </a:lnTo>
                  <a:lnTo>
                    <a:pt x="373566" y="587355"/>
                  </a:lnTo>
                  <a:lnTo>
                    <a:pt x="373566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5" h="748030">
                  <a:moveTo>
                    <a:pt x="373566" y="587355"/>
                  </a:moveTo>
                  <a:lnTo>
                    <a:pt x="186783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8" y="627402"/>
                  </a:lnTo>
                  <a:lnTo>
                    <a:pt x="223743" y="643233"/>
                  </a:lnTo>
                  <a:lnTo>
                    <a:pt x="215301" y="655935"/>
                  </a:lnTo>
                  <a:lnTo>
                    <a:pt x="202605" y="664382"/>
                  </a:lnTo>
                  <a:lnTo>
                    <a:pt x="186783" y="667448"/>
                  </a:lnTo>
                  <a:lnTo>
                    <a:pt x="373566" y="667449"/>
                  </a:lnTo>
                  <a:lnTo>
                    <a:pt x="373566" y="587355"/>
                  </a:lnTo>
                  <a:close/>
                </a:path>
                <a:path w="374015" h="748030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6" y="266979"/>
                  </a:lnTo>
                  <a:lnTo>
                    <a:pt x="373565" y="186885"/>
                  </a:lnTo>
                  <a:close/>
                </a:path>
                <a:path w="374015" h="748030">
                  <a:moveTo>
                    <a:pt x="373565" y="53396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6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259320" y="2181484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4" h="213994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4" h="213994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44927" y="2707658"/>
              <a:ext cx="95619" cy="9566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1205954" y="212808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6886347" y="5220118"/>
            <a:ext cx="816610" cy="763270"/>
            <a:chOff x="6886347" y="5220118"/>
            <a:chExt cx="816610" cy="763270"/>
          </a:xfrm>
        </p:grpSpPr>
        <p:sp>
          <p:nvSpPr>
            <p:cNvPr id="43" name="object 43"/>
            <p:cNvSpPr/>
            <p:nvPr/>
          </p:nvSpPr>
          <p:spPr>
            <a:xfrm>
              <a:off x="6894132" y="522790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600374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close/>
                </a:path>
                <a:path w="800734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50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4" h="748029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894132" y="522790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720448" y="507261"/>
                  </a:moveTo>
                  <a:lnTo>
                    <a:pt x="80050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2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7740214" y="5220120"/>
            <a:ext cx="389255" cy="763270"/>
            <a:chOff x="7740214" y="5220120"/>
            <a:chExt cx="389255" cy="763270"/>
          </a:xfrm>
        </p:grpSpPr>
        <p:sp>
          <p:nvSpPr>
            <p:cNvPr id="46" name="object 46"/>
            <p:cNvSpPr/>
            <p:nvPr/>
          </p:nvSpPr>
          <p:spPr>
            <a:xfrm>
              <a:off x="7747997" y="522790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6" y="667448"/>
                  </a:lnTo>
                  <a:lnTo>
                    <a:pt x="186783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3" y="587355"/>
                  </a:lnTo>
                  <a:lnTo>
                    <a:pt x="373566" y="587355"/>
                  </a:lnTo>
                  <a:lnTo>
                    <a:pt x="373566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5" h="748029">
                  <a:moveTo>
                    <a:pt x="373566" y="587355"/>
                  </a:moveTo>
                  <a:lnTo>
                    <a:pt x="186783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8" y="627402"/>
                  </a:lnTo>
                  <a:lnTo>
                    <a:pt x="223743" y="643233"/>
                  </a:lnTo>
                  <a:lnTo>
                    <a:pt x="215301" y="655935"/>
                  </a:lnTo>
                  <a:lnTo>
                    <a:pt x="202605" y="664382"/>
                  </a:lnTo>
                  <a:lnTo>
                    <a:pt x="186783" y="667448"/>
                  </a:lnTo>
                  <a:lnTo>
                    <a:pt x="373566" y="667448"/>
                  </a:lnTo>
                  <a:lnTo>
                    <a:pt x="373566" y="587355"/>
                  </a:lnTo>
                  <a:close/>
                </a:path>
                <a:path w="374015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6" y="266979"/>
                  </a:lnTo>
                  <a:lnTo>
                    <a:pt x="373565" y="186885"/>
                  </a:lnTo>
                  <a:close/>
                </a:path>
                <a:path w="374015" h="748029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801364" y="5281299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4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4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6971" y="5807474"/>
              <a:ext cx="95619" cy="95663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7747997" y="522790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8943747" y="5212498"/>
            <a:ext cx="816610" cy="763270"/>
            <a:chOff x="8943747" y="5212498"/>
            <a:chExt cx="816610" cy="763270"/>
          </a:xfrm>
        </p:grpSpPr>
        <p:sp>
          <p:nvSpPr>
            <p:cNvPr id="51" name="object 51"/>
            <p:cNvSpPr/>
            <p:nvPr/>
          </p:nvSpPr>
          <p:spPr>
            <a:xfrm>
              <a:off x="8951532" y="522028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600374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close/>
                </a:path>
                <a:path w="800734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50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4" h="748029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51532" y="522028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720448" y="507261"/>
                  </a:moveTo>
                  <a:lnTo>
                    <a:pt x="80050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2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9797614" y="5212500"/>
            <a:ext cx="389255" cy="763270"/>
            <a:chOff x="9797614" y="5212500"/>
            <a:chExt cx="389255" cy="763270"/>
          </a:xfrm>
        </p:grpSpPr>
        <p:sp>
          <p:nvSpPr>
            <p:cNvPr id="54" name="object 54"/>
            <p:cNvSpPr/>
            <p:nvPr/>
          </p:nvSpPr>
          <p:spPr>
            <a:xfrm>
              <a:off x="9805397" y="522028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6" y="667448"/>
                  </a:lnTo>
                  <a:lnTo>
                    <a:pt x="186783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3" y="587355"/>
                  </a:lnTo>
                  <a:lnTo>
                    <a:pt x="373566" y="587355"/>
                  </a:lnTo>
                  <a:lnTo>
                    <a:pt x="373566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5" h="748029">
                  <a:moveTo>
                    <a:pt x="373566" y="587355"/>
                  </a:moveTo>
                  <a:lnTo>
                    <a:pt x="186783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8" y="627402"/>
                  </a:lnTo>
                  <a:lnTo>
                    <a:pt x="223743" y="643233"/>
                  </a:lnTo>
                  <a:lnTo>
                    <a:pt x="215301" y="655935"/>
                  </a:lnTo>
                  <a:lnTo>
                    <a:pt x="202605" y="664382"/>
                  </a:lnTo>
                  <a:lnTo>
                    <a:pt x="186783" y="667448"/>
                  </a:lnTo>
                  <a:lnTo>
                    <a:pt x="373566" y="667448"/>
                  </a:lnTo>
                  <a:lnTo>
                    <a:pt x="373566" y="587355"/>
                  </a:lnTo>
                  <a:close/>
                </a:path>
                <a:path w="374015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6" y="266979"/>
                  </a:lnTo>
                  <a:lnTo>
                    <a:pt x="373565" y="186885"/>
                  </a:lnTo>
                  <a:close/>
                </a:path>
                <a:path w="374015" h="748029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858764" y="5273679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4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4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44371" y="5799854"/>
              <a:ext cx="95619" cy="95663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9805397" y="522028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0" y="8000"/>
            <a:ext cx="12053570" cy="6850380"/>
            <a:chOff x="0" y="8000"/>
            <a:chExt cx="12053570" cy="6850380"/>
          </a:xfrm>
        </p:grpSpPr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86400" y="2061971"/>
              <a:ext cx="1240535" cy="84239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8000"/>
              <a:ext cx="12053316" cy="6849997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4308475" y="1695145"/>
            <a:ext cx="12973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223.1.1.4</a:t>
            </a:r>
            <a:endParaRPr sz="24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31063" y="5794266"/>
            <a:ext cx="129667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10" dirty="0">
                <a:latin typeface="Arial"/>
                <a:cs typeface="Arial"/>
              </a:rPr>
              <a:t>223.1.1.3</a:t>
            </a:r>
            <a:endParaRPr sz="24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805164" y="6062519"/>
            <a:ext cx="129730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10" dirty="0">
                <a:latin typeface="Arial"/>
                <a:cs typeface="Arial"/>
              </a:rPr>
              <a:t>223.1.3.2</a:t>
            </a:r>
            <a:endParaRPr sz="24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625590" y="6142681"/>
            <a:ext cx="129730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10" dirty="0">
                <a:latin typeface="Arial"/>
                <a:cs typeface="Arial"/>
              </a:rPr>
              <a:t>223.1.3.1</a:t>
            </a:r>
            <a:endParaRPr sz="2400">
              <a:latin typeface="Arial"/>
              <a:cs typeface="Arial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62" name="object 62"/>
          <p:cNvSpPr txBox="1"/>
          <p:nvPr/>
        </p:nvSpPr>
        <p:spPr>
          <a:xfrm>
            <a:off x="6645020" y="1667332"/>
            <a:ext cx="12973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223.1.2.9</a:t>
            </a:r>
            <a:endParaRPr sz="24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390390" y="3096005"/>
            <a:ext cx="146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223.1.3.27</a:t>
            </a:r>
            <a:endParaRPr sz="2400">
              <a:latin typeface="Arial"/>
              <a:cs typeface="Arial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10163302" y="1319276"/>
            <a:ext cx="1296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223.1.2.1</a:t>
            </a:r>
            <a:endParaRPr sz="2400"/>
          </a:p>
        </p:txBody>
      </p:sp>
      <p:sp>
        <p:nvSpPr>
          <p:cNvPr id="65" name="object 65"/>
          <p:cNvSpPr txBox="1"/>
          <p:nvPr/>
        </p:nvSpPr>
        <p:spPr>
          <a:xfrm>
            <a:off x="10081386" y="2953639"/>
            <a:ext cx="1296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223.1.2.2</a:t>
            </a:r>
            <a:endParaRPr sz="24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58520" y="3668014"/>
            <a:ext cx="1296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223.1.1.2</a:t>
            </a:r>
            <a:endParaRPr sz="24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98144" y="1472310"/>
            <a:ext cx="1296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223.1.1.1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331590" y="39496"/>
            <a:ext cx="4832350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5955" marR="5080" indent="-643890">
              <a:lnSpc>
                <a:spcPct val="1214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Subnet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logical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subdivision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network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network,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3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subnets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Arial"/>
                <a:cs typeface="Arial"/>
              </a:rPr>
              <a:t>Announcements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143000" y="1311433"/>
            <a:ext cx="6347460" cy="423513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lang="en-US" sz="2000" dirty="0">
                <a:latin typeface="Arial"/>
                <a:cs typeface="Arial"/>
              </a:rPr>
              <a:t>No lecture on Friday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endParaRPr lang="en-US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lang="en-US" sz="2000" dirty="0">
                <a:latin typeface="Arial"/>
                <a:cs typeface="Arial"/>
              </a:rPr>
              <a:t>Wireshark Lab due </a:t>
            </a:r>
            <a:r>
              <a:rPr lang="en-US" sz="2000" b="1" dirty="0">
                <a:latin typeface="Arial"/>
                <a:cs typeface="Arial"/>
              </a:rPr>
              <a:t>tonight </a:t>
            </a:r>
            <a:r>
              <a:rPr lang="en-US" sz="2000" dirty="0">
                <a:latin typeface="Arial"/>
                <a:cs typeface="Arial"/>
              </a:rPr>
              <a:t>at 11:59 PM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endParaRPr lang="en-US"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lang="en-US" sz="2000" dirty="0">
                <a:latin typeface="Arial"/>
                <a:cs typeface="Arial"/>
              </a:rPr>
              <a:t>Quiz 3 on Friday</a:t>
            </a: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/>
                <a:cs typeface="Arial"/>
              </a:rPr>
              <a:t>Pipelining</a:t>
            </a: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/>
                <a:cs typeface="Arial"/>
              </a:rPr>
              <a:t>TCP/UDP</a:t>
            </a: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/>
                <a:cs typeface="Arial"/>
              </a:rPr>
              <a:t>Congestion Control</a:t>
            </a: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/>
                <a:cs typeface="Arial"/>
              </a:rPr>
              <a:t>Network Layer, Routers, Forwarding</a:t>
            </a: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/>
                <a:cs typeface="Arial"/>
              </a:rPr>
              <a:t>IP Addresses</a:t>
            </a: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/>
                <a:cs typeface="Arial"/>
              </a:rPr>
              <a:t>Subnets, NAT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1596" y="162793"/>
            <a:ext cx="9688195" cy="5821045"/>
            <a:chOff x="561596" y="162793"/>
            <a:chExt cx="9688195" cy="5821045"/>
          </a:xfrm>
        </p:grpSpPr>
        <p:sp>
          <p:nvSpPr>
            <p:cNvPr id="3" name="object 3"/>
            <p:cNvSpPr/>
            <p:nvPr/>
          </p:nvSpPr>
          <p:spPr>
            <a:xfrm>
              <a:off x="569533" y="6574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30">
                  <a:moveTo>
                    <a:pt x="600373" y="667449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close/>
                </a:path>
                <a:path w="800735" h="748030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9"/>
                  </a:lnTo>
                  <a:lnTo>
                    <a:pt x="480299" y="667449"/>
                  </a:lnTo>
                  <a:lnTo>
                    <a:pt x="480299" y="587355"/>
                  </a:lnTo>
                  <a:close/>
                </a:path>
                <a:path w="800735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49" y="507261"/>
                  </a:lnTo>
                  <a:lnTo>
                    <a:pt x="80049" y="80093"/>
                  </a:lnTo>
                  <a:lnTo>
                    <a:pt x="800498" y="80094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5" h="748030">
                  <a:moveTo>
                    <a:pt x="800498" y="80094"/>
                  </a:moveTo>
                  <a:lnTo>
                    <a:pt x="720448" y="80094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4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9533" y="6574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30">
                  <a:moveTo>
                    <a:pt x="720448" y="507261"/>
                  </a:moveTo>
                  <a:lnTo>
                    <a:pt x="80049" y="507261"/>
                  </a:lnTo>
                  <a:lnTo>
                    <a:pt x="80049" y="80093"/>
                  </a:lnTo>
                  <a:lnTo>
                    <a:pt x="720448" y="80094"/>
                  </a:lnTo>
                  <a:lnTo>
                    <a:pt x="720448" y="507261"/>
                  </a:lnTo>
                  <a:close/>
                </a:path>
                <a:path w="800735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9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lnTo>
                    <a:pt x="480299" y="667449"/>
                  </a:lnTo>
                  <a:lnTo>
                    <a:pt x="480299" y="587355"/>
                  </a:lnTo>
                  <a:lnTo>
                    <a:pt x="747131" y="587355"/>
                  </a:lnTo>
                  <a:lnTo>
                    <a:pt x="784821" y="571670"/>
                  </a:lnTo>
                  <a:lnTo>
                    <a:pt x="800498" y="533959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23398" y="6574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667449"/>
                  </a:lnTo>
                  <a:lnTo>
                    <a:pt x="186782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2" y="587355"/>
                  </a:lnTo>
                  <a:lnTo>
                    <a:pt x="373565" y="587355"/>
                  </a:lnTo>
                  <a:lnTo>
                    <a:pt x="373565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4" h="748030">
                  <a:moveTo>
                    <a:pt x="373565" y="587355"/>
                  </a:moveTo>
                  <a:lnTo>
                    <a:pt x="186782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7" y="627402"/>
                  </a:lnTo>
                  <a:lnTo>
                    <a:pt x="223743" y="643233"/>
                  </a:lnTo>
                  <a:lnTo>
                    <a:pt x="215300" y="655935"/>
                  </a:lnTo>
                  <a:lnTo>
                    <a:pt x="202605" y="664382"/>
                  </a:lnTo>
                  <a:lnTo>
                    <a:pt x="186782" y="667448"/>
                  </a:lnTo>
                  <a:lnTo>
                    <a:pt x="373565" y="667449"/>
                  </a:lnTo>
                  <a:lnTo>
                    <a:pt x="373565" y="587355"/>
                  </a:lnTo>
                  <a:close/>
                </a:path>
                <a:path w="374014" h="748030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5" y="266979"/>
                  </a:lnTo>
                  <a:lnTo>
                    <a:pt x="373565" y="186885"/>
                  </a:lnTo>
                  <a:close/>
                </a:path>
                <a:path w="374014" h="748030">
                  <a:moveTo>
                    <a:pt x="373565" y="53396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6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76764" y="710824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5" h="213994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5" h="213994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371" y="1236998"/>
              <a:ext cx="95619" cy="9566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23398" y="6574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0869" y="27910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600373" y="667449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close/>
                </a:path>
                <a:path w="800735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9"/>
                  </a:lnTo>
                  <a:lnTo>
                    <a:pt x="480299" y="667449"/>
                  </a:lnTo>
                  <a:lnTo>
                    <a:pt x="480299" y="587355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49" y="507261"/>
                  </a:lnTo>
                  <a:lnTo>
                    <a:pt x="80049" y="80093"/>
                  </a:lnTo>
                  <a:lnTo>
                    <a:pt x="800498" y="80094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5" h="748029">
                  <a:moveTo>
                    <a:pt x="800498" y="80094"/>
                  </a:moveTo>
                  <a:lnTo>
                    <a:pt x="720448" y="80094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4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0869" y="27910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720448" y="507261"/>
                  </a:moveTo>
                  <a:lnTo>
                    <a:pt x="80049" y="507261"/>
                  </a:lnTo>
                  <a:lnTo>
                    <a:pt x="80049" y="80093"/>
                  </a:lnTo>
                  <a:lnTo>
                    <a:pt x="720448" y="80094"/>
                  </a:lnTo>
                  <a:lnTo>
                    <a:pt x="720448" y="507261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9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lnTo>
                    <a:pt x="480299" y="667449"/>
                  </a:lnTo>
                  <a:lnTo>
                    <a:pt x="480299" y="587355"/>
                  </a:lnTo>
                  <a:lnTo>
                    <a:pt x="747131" y="587355"/>
                  </a:lnTo>
                  <a:lnTo>
                    <a:pt x="784821" y="571670"/>
                  </a:lnTo>
                  <a:lnTo>
                    <a:pt x="800498" y="533959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4734" y="27910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667449"/>
                  </a:lnTo>
                  <a:lnTo>
                    <a:pt x="186782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2" y="587355"/>
                  </a:lnTo>
                  <a:lnTo>
                    <a:pt x="373565" y="587355"/>
                  </a:lnTo>
                  <a:lnTo>
                    <a:pt x="373565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4" h="748029">
                  <a:moveTo>
                    <a:pt x="373565" y="587355"/>
                  </a:moveTo>
                  <a:lnTo>
                    <a:pt x="186782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7" y="627402"/>
                  </a:lnTo>
                  <a:lnTo>
                    <a:pt x="223743" y="643233"/>
                  </a:lnTo>
                  <a:lnTo>
                    <a:pt x="215300" y="655935"/>
                  </a:lnTo>
                  <a:lnTo>
                    <a:pt x="202605" y="664382"/>
                  </a:lnTo>
                  <a:lnTo>
                    <a:pt x="186782" y="667448"/>
                  </a:lnTo>
                  <a:lnTo>
                    <a:pt x="373565" y="667449"/>
                  </a:lnTo>
                  <a:lnTo>
                    <a:pt x="373565" y="587355"/>
                  </a:lnTo>
                  <a:close/>
                </a:path>
                <a:path w="374014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5" y="266979"/>
                  </a:lnTo>
                  <a:lnTo>
                    <a:pt x="373565" y="186885"/>
                  </a:lnTo>
                  <a:close/>
                </a:path>
                <a:path w="374014" h="748029">
                  <a:moveTo>
                    <a:pt x="373565" y="53396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6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98100" y="2844424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5" h="213994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5" h="213994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3707" y="3370598"/>
              <a:ext cx="95619" cy="9566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44734" y="27910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0869" y="50008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600373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8"/>
                  </a:lnTo>
                  <a:close/>
                </a:path>
                <a:path w="800735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0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49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5" h="748029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0869" y="50008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720448" y="507261"/>
                  </a:moveTo>
                  <a:lnTo>
                    <a:pt x="80049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0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44734" y="5000827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0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667448"/>
                  </a:lnTo>
                  <a:lnTo>
                    <a:pt x="186782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2" y="587355"/>
                  </a:lnTo>
                  <a:lnTo>
                    <a:pt x="373565" y="587355"/>
                  </a:lnTo>
                  <a:lnTo>
                    <a:pt x="373565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4" h="748029">
                  <a:moveTo>
                    <a:pt x="373565" y="587355"/>
                  </a:moveTo>
                  <a:lnTo>
                    <a:pt x="186782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7" y="627402"/>
                  </a:lnTo>
                  <a:lnTo>
                    <a:pt x="223743" y="643233"/>
                  </a:lnTo>
                  <a:lnTo>
                    <a:pt x="215300" y="655935"/>
                  </a:lnTo>
                  <a:lnTo>
                    <a:pt x="202605" y="664382"/>
                  </a:lnTo>
                  <a:lnTo>
                    <a:pt x="186782" y="667448"/>
                  </a:lnTo>
                  <a:lnTo>
                    <a:pt x="373565" y="667448"/>
                  </a:lnTo>
                  <a:lnTo>
                    <a:pt x="373565" y="587355"/>
                  </a:lnTo>
                  <a:close/>
                </a:path>
                <a:path w="374014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5" y="266979"/>
                  </a:lnTo>
                  <a:lnTo>
                    <a:pt x="373565" y="186885"/>
                  </a:lnTo>
                  <a:close/>
                </a:path>
                <a:path w="374014" h="748029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98100" y="5054223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5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5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3707" y="5580398"/>
              <a:ext cx="95619" cy="9566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444734" y="5000827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0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94133" y="5227904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600374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close/>
                </a:path>
                <a:path w="800734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50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4" h="748029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94133" y="5227904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720448" y="507261"/>
                  </a:moveTo>
                  <a:lnTo>
                    <a:pt x="80050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2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47997" y="5227904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6" y="667448"/>
                  </a:lnTo>
                  <a:lnTo>
                    <a:pt x="186783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3" y="587355"/>
                  </a:lnTo>
                  <a:lnTo>
                    <a:pt x="373566" y="587355"/>
                  </a:lnTo>
                  <a:lnTo>
                    <a:pt x="373566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5" h="748029">
                  <a:moveTo>
                    <a:pt x="373566" y="587355"/>
                  </a:moveTo>
                  <a:lnTo>
                    <a:pt x="186783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8" y="627402"/>
                  </a:lnTo>
                  <a:lnTo>
                    <a:pt x="223743" y="643233"/>
                  </a:lnTo>
                  <a:lnTo>
                    <a:pt x="215301" y="655935"/>
                  </a:lnTo>
                  <a:lnTo>
                    <a:pt x="202605" y="664382"/>
                  </a:lnTo>
                  <a:lnTo>
                    <a:pt x="186783" y="667448"/>
                  </a:lnTo>
                  <a:lnTo>
                    <a:pt x="373566" y="667448"/>
                  </a:lnTo>
                  <a:lnTo>
                    <a:pt x="373566" y="587355"/>
                  </a:lnTo>
                  <a:close/>
                </a:path>
                <a:path w="374015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6" y="266979"/>
                  </a:lnTo>
                  <a:lnTo>
                    <a:pt x="373565" y="186885"/>
                  </a:lnTo>
                  <a:close/>
                </a:path>
                <a:path w="374015" h="748029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801364" y="5281300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4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4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6971" y="5807474"/>
              <a:ext cx="95619" cy="9566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747997" y="5227904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951532" y="522028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600374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close/>
                </a:path>
                <a:path w="800734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50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4" h="748029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951532" y="522028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720448" y="507261"/>
                  </a:moveTo>
                  <a:lnTo>
                    <a:pt x="80050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2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805397" y="522028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6" y="667448"/>
                  </a:lnTo>
                  <a:lnTo>
                    <a:pt x="186783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3" y="587355"/>
                  </a:lnTo>
                  <a:lnTo>
                    <a:pt x="373566" y="587355"/>
                  </a:lnTo>
                  <a:lnTo>
                    <a:pt x="373566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5" h="748029">
                  <a:moveTo>
                    <a:pt x="373566" y="587355"/>
                  </a:moveTo>
                  <a:lnTo>
                    <a:pt x="186783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8" y="627402"/>
                  </a:lnTo>
                  <a:lnTo>
                    <a:pt x="223743" y="643233"/>
                  </a:lnTo>
                  <a:lnTo>
                    <a:pt x="215301" y="655935"/>
                  </a:lnTo>
                  <a:lnTo>
                    <a:pt x="202605" y="664382"/>
                  </a:lnTo>
                  <a:lnTo>
                    <a:pt x="186783" y="667448"/>
                  </a:lnTo>
                  <a:lnTo>
                    <a:pt x="373566" y="667448"/>
                  </a:lnTo>
                  <a:lnTo>
                    <a:pt x="373566" y="587355"/>
                  </a:lnTo>
                  <a:close/>
                </a:path>
                <a:path w="374015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6" y="266979"/>
                  </a:lnTo>
                  <a:lnTo>
                    <a:pt x="373565" y="186885"/>
                  </a:lnTo>
                  <a:close/>
                </a:path>
                <a:path w="374015" h="748029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858764" y="5273679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4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4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44371" y="5799854"/>
              <a:ext cx="95619" cy="9566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9805397" y="522028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86400" y="2061972"/>
              <a:ext cx="1240535" cy="84239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705600" y="2442972"/>
              <a:ext cx="1828800" cy="0"/>
            </a:xfrm>
            <a:custGeom>
              <a:avLst/>
              <a:gdLst/>
              <a:ahLst/>
              <a:cxnLst/>
              <a:rect l="l" t="t" r="r" b="b"/>
              <a:pathLst>
                <a:path w="1828800">
                  <a:moveTo>
                    <a:pt x="1828800" y="0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52600" y="535470"/>
              <a:ext cx="8104174" cy="4695151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8296829" y="175493"/>
              <a:ext cx="763270" cy="3362325"/>
            </a:xfrm>
            <a:custGeom>
              <a:avLst/>
              <a:gdLst/>
              <a:ahLst/>
              <a:cxnLst/>
              <a:rect l="l" t="t" r="r" b="b"/>
              <a:pathLst>
                <a:path w="763270" h="3362325">
                  <a:moveTo>
                    <a:pt x="592394" y="0"/>
                  </a:moveTo>
                  <a:lnTo>
                    <a:pt x="563650" y="29108"/>
                  </a:lnTo>
                  <a:lnTo>
                    <a:pt x="550179" y="65553"/>
                  </a:lnTo>
                  <a:lnTo>
                    <a:pt x="537765" y="116366"/>
                  </a:lnTo>
                  <a:lnTo>
                    <a:pt x="526749" y="181376"/>
                  </a:lnTo>
                  <a:lnTo>
                    <a:pt x="521044" y="141232"/>
                  </a:lnTo>
                  <a:lnTo>
                    <a:pt x="507586" y="74184"/>
                  </a:lnTo>
                  <a:lnTo>
                    <a:pt x="487000" y="17453"/>
                  </a:lnTo>
                  <a:lnTo>
                    <a:pt x="460455" y="213"/>
                  </a:lnTo>
                  <a:lnTo>
                    <a:pt x="447446" y="12244"/>
                  </a:lnTo>
                  <a:lnTo>
                    <a:pt x="423413" y="74673"/>
                  </a:lnTo>
                  <a:lnTo>
                    <a:pt x="412973" y="123895"/>
                  </a:lnTo>
                  <a:lnTo>
                    <a:pt x="403971" y="184339"/>
                  </a:lnTo>
                  <a:lnTo>
                    <a:pt x="396701" y="255417"/>
                  </a:lnTo>
                  <a:lnTo>
                    <a:pt x="391681" y="227783"/>
                  </a:lnTo>
                  <a:lnTo>
                    <a:pt x="380735" y="179515"/>
                  </a:lnTo>
                  <a:lnTo>
                    <a:pt x="362081" y="125228"/>
                  </a:lnTo>
                  <a:lnTo>
                    <a:pt x="335686" y="93591"/>
                  </a:lnTo>
                  <a:lnTo>
                    <a:pt x="322459" y="95024"/>
                  </a:lnTo>
                  <a:lnTo>
                    <a:pt x="296927" y="130579"/>
                  </a:lnTo>
                  <a:lnTo>
                    <a:pt x="273927" y="207299"/>
                  </a:lnTo>
                  <a:lnTo>
                    <a:pt x="263867" y="260189"/>
                  </a:lnTo>
                  <a:lnTo>
                    <a:pt x="255027" y="322281"/>
                  </a:lnTo>
                  <a:lnTo>
                    <a:pt x="247603" y="393212"/>
                  </a:lnTo>
                  <a:lnTo>
                    <a:pt x="229714" y="341739"/>
                  </a:lnTo>
                  <a:lnTo>
                    <a:pt x="210789" y="308995"/>
                  </a:lnTo>
                  <a:lnTo>
                    <a:pt x="191221" y="295468"/>
                  </a:lnTo>
                  <a:lnTo>
                    <a:pt x="171403" y="301645"/>
                  </a:lnTo>
                  <a:lnTo>
                    <a:pt x="149238" y="332733"/>
                  </a:lnTo>
                  <a:lnTo>
                    <a:pt x="129047" y="386634"/>
                  </a:lnTo>
                  <a:lnTo>
                    <a:pt x="111171" y="460650"/>
                  </a:lnTo>
                  <a:lnTo>
                    <a:pt x="103208" y="504358"/>
                  </a:lnTo>
                  <a:lnTo>
                    <a:pt x="95950" y="552083"/>
                  </a:lnTo>
                  <a:lnTo>
                    <a:pt x="89441" y="603487"/>
                  </a:lnTo>
                  <a:lnTo>
                    <a:pt x="83724" y="658233"/>
                  </a:lnTo>
                  <a:lnTo>
                    <a:pt x="78840" y="715984"/>
                  </a:lnTo>
                  <a:lnTo>
                    <a:pt x="74832" y="776403"/>
                  </a:lnTo>
                  <a:lnTo>
                    <a:pt x="71743" y="839151"/>
                  </a:lnTo>
                  <a:lnTo>
                    <a:pt x="69614" y="903892"/>
                  </a:lnTo>
                  <a:lnTo>
                    <a:pt x="68490" y="970288"/>
                  </a:lnTo>
                  <a:lnTo>
                    <a:pt x="68412" y="1038003"/>
                  </a:lnTo>
                  <a:lnTo>
                    <a:pt x="69422" y="1106698"/>
                  </a:lnTo>
                  <a:lnTo>
                    <a:pt x="68787" y="1117112"/>
                  </a:lnTo>
                  <a:lnTo>
                    <a:pt x="41282" y="1166699"/>
                  </a:lnTo>
                  <a:lnTo>
                    <a:pt x="29312" y="1213225"/>
                  </a:lnTo>
                  <a:lnTo>
                    <a:pt x="18946" y="1272589"/>
                  </a:lnTo>
                  <a:lnTo>
                    <a:pt x="10494" y="1343553"/>
                  </a:lnTo>
                  <a:lnTo>
                    <a:pt x="6136" y="1395450"/>
                  </a:lnTo>
                  <a:lnTo>
                    <a:pt x="2952" y="1448990"/>
                  </a:lnTo>
                  <a:lnTo>
                    <a:pt x="915" y="1503579"/>
                  </a:lnTo>
                  <a:lnTo>
                    <a:pt x="0" y="1558623"/>
                  </a:lnTo>
                  <a:lnTo>
                    <a:pt x="179" y="1613528"/>
                  </a:lnTo>
                  <a:lnTo>
                    <a:pt x="1428" y="1667701"/>
                  </a:lnTo>
                  <a:lnTo>
                    <a:pt x="3720" y="1720547"/>
                  </a:lnTo>
                  <a:lnTo>
                    <a:pt x="7030" y="1771474"/>
                  </a:lnTo>
                  <a:lnTo>
                    <a:pt x="11331" y="1819886"/>
                  </a:lnTo>
                  <a:lnTo>
                    <a:pt x="16597" y="1865191"/>
                  </a:lnTo>
                  <a:lnTo>
                    <a:pt x="22802" y="1906794"/>
                  </a:lnTo>
                  <a:lnTo>
                    <a:pt x="37926" y="1976521"/>
                  </a:lnTo>
                  <a:lnTo>
                    <a:pt x="31782" y="2021056"/>
                  </a:lnTo>
                  <a:lnTo>
                    <a:pt x="26655" y="2069334"/>
                  </a:lnTo>
                  <a:lnTo>
                    <a:pt x="22584" y="2120729"/>
                  </a:lnTo>
                  <a:lnTo>
                    <a:pt x="19605" y="2174614"/>
                  </a:lnTo>
                  <a:lnTo>
                    <a:pt x="17758" y="2230364"/>
                  </a:lnTo>
                  <a:lnTo>
                    <a:pt x="17079" y="2287350"/>
                  </a:lnTo>
                  <a:lnTo>
                    <a:pt x="17606" y="2344948"/>
                  </a:lnTo>
                  <a:lnTo>
                    <a:pt x="20061" y="2418437"/>
                  </a:lnTo>
                  <a:lnTo>
                    <a:pt x="24336" y="2486789"/>
                  </a:lnTo>
                  <a:lnTo>
                    <a:pt x="30256" y="2549169"/>
                  </a:lnTo>
                  <a:lnTo>
                    <a:pt x="37644" y="2604745"/>
                  </a:lnTo>
                  <a:lnTo>
                    <a:pt x="46324" y="2652685"/>
                  </a:lnTo>
                  <a:lnTo>
                    <a:pt x="56121" y="2692155"/>
                  </a:lnTo>
                  <a:lnTo>
                    <a:pt x="78359" y="2742354"/>
                  </a:lnTo>
                  <a:lnTo>
                    <a:pt x="90448" y="2751418"/>
                  </a:lnTo>
                  <a:lnTo>
                    <a:pt x="102950" y="2748681"/>
                  </a:lnTo>
                  <a:lnTo>
                    <a:pt x="112800" y="2837680"/>
                  </a:lnTo>
                  <a:lnTo>
                    <a:pt x="122208" y="2904638"/>
                  </a:lnTo>
                  <a:lnTo>
                    <a:pt x="132584" y="2964245"/>
                  </a:lnTo>
                  <a:lnTo>
                    <a:pt x="143815" y="3016329"/>
                  </a:lnTo>
                  <a:lnTo>
                    <a:pt x="155787" y="3060720"/>
                  </a:lnTo>
                  <a:lnTo>
                    <a:pt x="168387" y="3097247"/>
                  </a:lnTo>
                  <a:lnTo>
                    <a:pt x="195015" y="3146027"/>
                  </a:lnTo>
                  <a:lnTo>
                    <a:pt x="222791" y="3161304"/>
                  </a:lnTo>
                  <a:lnTo>
                    <a:pt x="236826" y="3155952"/>
                  </a:lnTo>
                  <a:lnTo>
                    <a:pt x="250807" y="3141712"/>
                  </a:lnTo>
                  <a:lnTo>
                    <a:pt x="264620" y="3118413"/>
                  </a:lnTo>
                  <a:lnTo>
                    <a:pt x="278153" y="3085884"/>
                  </a:lnTo>
                  <a:lnTo>
                    <a:pt x="291291" y="3043956"/>
                  </a:lnTo>
                  <a:lnTo>
                    <a:pt x="299571" y="3109873"/>
                  </a:lnTo>
                  <a:lnTo>
                    <a:pt x="308977" y="3169253"/>
                  </a:lnTo>
                  <a:lnTo>
                    <a:pt x="319406" y="3221613"/>
                  </a:lnTo>
                  <a:lnTo>
                    <a:pt x="330755" y="3266469"/>
                  </a:lnTo>
                  <a:lnTo>
                    <a:pt x="342923" y="3303339"/>
                  </a:lnTo>
                  <a:lnTo>
                    <a:pt x="369339" y="3351363"/>
                  </a:lnTo>
                  <a:lnTo>
                    <a:pt x="396274" y="3361830"/>
                  </a:lnTo>
                  <a:lnTo>
                    <a:pt x="409455" y="3353390"/>
                  </a:lnTo>
                  <a:lnTo>
                    <a:pt x="434687" y="3310957"/>
                  </a:lnTo>
                  <a:lnTo>
                    <a:pt x="457674" y="3236850"/>
                  </a:lnTo>
                  <a:lnTo>
                    <a:pt x="468047" y="3188816"/>
                  </a:lnTo>
                  <a:lnTo>
                    <a:pt x="477525" y="3133940"/>
                  </a:lnTo>
                  <a:lnTo>
                    <a:pt x="485998" y="3072582"/>
                  </a:lnTo>
                  <a:lnTo>
                    <a:pt x="493354" y="3005100"/>
                  </a:lnTo>
                  <a:lnTo>
                    <a:pt x="499481" y="2931854"/>
                  </a:lnTo>
                  <a:lnTo>
                    <a:pt x="504270" y="2853202"/>
                  </a:lnTo>
                  <a:lnTo>
                    <a:pt x="516692" y="2892838"/>
                  </a:lnTo>
                  <a:lnTo>
                    <a:pt x="529829" y="2921782"/>
                  </a:lnTo>
                  <a:lnTo>
                    <a:pt x="543489" y="2939677"/>
                  </a:lnTo>
                  <a:lnTo>
                    <a:pt x="557483" y="2946166"/>
                  </a:lnTo>
                  <a:lnTo>
                    <a:pt x="570295" y="2942002"/>
                  </a:lnTo>
                  <a:lnTo>
                    <a:pt x="594426" y="2906707"/>
                  </a:lnTo>
                  <a:lnTo>
                    <a:pt x="615930" y="2839248"/>
                  </a:lnTo>
                  <a:lnTo>
                    <a:pt x="625458" y="2794881"/>
                  </a:lnTo>
                  <a:lnTo>
                    <a:pt x="634041" y="2744181"/>
                  </a:lnTo>
                  <a:lnTo>
                    <a:pt x="641584" y="2687716"/>
                  </a:lnTo>
                  <a:lnTo>
                    <a:pt x="647992" y="2626056"/>
                  </a:lnTo>
                  <a:lnTo>
                    <a:pt x="653168" y="2559771"/>
                  </a:lnTo>
                  <a:lnTo>
                    <a:pt x="657018" y="2489429"/>
                  </a:lnTo>
                  <a:lnTo>
                    <a:pt x="659445" y="2415600"/>
                  </a:lnTo>
                  <a:lnTo>
                    <a:pt x="660353" y="2338852"/>
                  </a:lnTo>
                  <a:lnTo>
                    <a:pt x="675371" y="2319947"/>
                  </a:lnTo>
                  <a:lnTo>
                    <a:pt x="703501" y="2248894"/>
                  </a:lnTo>
                  <a:lnTo>
                    <a:pt x="716233" y="2197628"/>
                  </a:lnTo>
                  <a:lnTo>
                    <a:pt x="723763" y="2159889"/>
                  </a:lnTo>
                  <a:lnTo>
                    <a:pt x="730650" y="2119274"/>
                  </a:lnTo>
                  <a:lnTo>
                    <a:pt x="736890" y="2076041"/>
                  </a:lnTo>
                  <a:lnTo>
                    <a:pt x="742475" y="2030448"/>
                  </a:lnTo>
                  <a:lnTo>
                    <a:pt x="747402" y="1982756"/>
                  </a:lnTo>
                  <a:lnTo>
                    <a:pt x="751663" y="1933222"/>
                  </a:lnTo>
                  <a:lnTo>
                    <a:pt x="755253" y="1882107"/>
                  </a:lnTo>
                  <a:lnTo>
                    <a:pt x="758165" y="1829667"/>
                  </a:lnTo>
                  <a:lnTo>
                    <a:pt x="760396" y="1776164"/>
                  </a:lnTo>
                  <a:lnTo>
                    <a:pt x="761937" y="1721854"/>
                  </a:lnTo>
                  <a:lnTo>
                    <a:pt x="762784" y="1666998"/>
                  </a:lnTo>
                  <a:lnTo>
                    <a:pt x="762931" y="1611854"/>
                  </a:lnTo>
                  <a:lnTo>
                    <a:pt x="762373" y="1556681"/>
                  </a:lnTo>
                  <a:lnTo>
                    <a:pt x="761102" y="1501738"/>
                  </a:lnTo>
                  <a:lnTo>
                    <a:pt x="759113" y="1447284"/>
                  </a:lnTo>
                  <a:lnTo>
                    <a:pt x="756402" y="1393578"/>
                  </a:lnTo>
                  <a:lnTo>
                    <a:pt x="752961" y="1340878"/>
                  </a:lnTo>
                  <a:lnTo>
                    <a:pt x="748785" y="1289444"/>
                  </a:lnTo>
                  <a:lnTo>
                    <a:pt x="743868" y="1239534"/>
                  </a:lnTo>
                  <a:lnTo>
                    <a:pt x="738204" y="1191407"/>
                  </a:lnTo>
                  <a:lnTo>
                    <a:pt x="740601" y="1154736"/>
                  </a:lnTo>
                  <a:lnTo>
                    <a:pt x="742522" y="1117112"/>
                  </a:lnTo>
                  <a:lnTo>
                    <a:pt x="744807" y="1052421"/>
                  </a:lnTo>
                  <a:lnTo>
                    <a:pt x="745815" y="987963"/>
                  </a:lnTo>
                  <a:lnTo>
                    <a:pt x="745597" y="924260"/>
                  </a:lnTo>
                  <a:lnTo>
                    <a:pt x="744203" y="861832"/>
                  </a:lnTo>
                  <a:lnTo>
                    <a:pt x="741682" y="801200"/>
                  </a:lnTo>
                  <a:lnTo>
                    <a:pt x="738083" y="742885"/>
                  </a:lnTo>
                  <a:lnTo>
                    <a:pt x="733457" y="687408"/>
                  </a:lnTo>
                  <a:lnTo>
                    <a:pt x="727854" y="635290"/>
                  </a:lnTo>
                  <a:lnTo>
                    <a:pt x="721322" y="587052"/>
                  </a:lnTo>
                  <a:lnTo>
                    <a:pt x="713912" y="543215"/>
                  </a:lnTo>
                  <a:lnTo>
                    <a:pt x="705673" y="504299"/>
                  </a:lnTo>
                  <a:lnTo>
                    <a:pt x="686909" y="443319"/>
                  </a:lnTo>
                  <a:lnTo>
                    <a:pt x="676482" y="422295"/>
                  </a:lnTo>
                  <a:lnTo>
                    <a:pt x="674161" y="364679"/>
                  </a:lnTo>
                  <a:lnTo>
                    <a:pt x="670781" y="309392"/>
                  </a:lnTo>
                  <a:lnTo>
                    <a:pt x="666386" y="256941"/>
                  </a:lnTo>
                  <a:lnTo>
                    <a:pt x="661016" y="207834"/>
                  </a:lnTo>
                  <a:lnTo>
                    <a:pt x="654716" y="162580"/>
                  </a:lnTo>
                  <a:lnTo>
                    <a:pt x="647526" y="121686"/>
                  </a:lnTo>
                  <a:lnTo>
                    <a:pt x="634892" y="68351"/>
                  </a:lnTo>
                  <a:lnTo>
                    <a:pt x="621265" y="30405"/>
                  </a:lnTo>
                  <a:lnTo>
                    <a:pt x="606985" y="7678"/>
                  </a:lnTo>
                  <a:lnTo>
                    <a:pt x="592394" y="0"/>
                  </a:lnTo>
                  <a:close/>
                </a:path>
              </a:pathLst>
            </a:custGeom>
            <a:solidFill>
              <a:srgbClr val="DC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296829" y="175493"/>
              <a:ext cx="763270" cy="3362325"/>
            </a:xfrm>
            <a:custGeom>
              <a:avLst/>
              <a:gdLst/>
              <a:ahLst/>
              <a:cxnLst/>
              <a:rect l="l" t="t" r="r" b="b"/>
              <a:pathLst>
                <a:path w="763270" h="3362325">
                  <a:moveTo>
                    <a:pt x="69422" y="1106698"/>
                  </a:moveTo>
                  <a:lnTo>
                    <a:pt x="68412" y="1038003"/>
                  </a:lnTo>
                  <a:lnTo>
                    <a:pt x="68490" y="970288"/>
                  </a:lnTo>
                  <a:lnTo>
                    <a:pt x="69614" y="903892"/>
                  </a:lnTo>
                  <a:lnTo>
                    <a:pt x="71743" y="839151"/>
                  </a:lnTo>
                  <a:lnTo>
                    <a:pt x="74832" y="776403"/>
                  </a:lnTo>
                  <a:lnTo>
                    <a:pt x="78840" y="715984"/>
                  </a:lnTo>
                  <a:lnTo>
                    <a:pt x="83724" y="658233"/>
                  </a:lnTo>
                  <a:lnTo>
                    <a:pt x="89441" y="603487"/>
                  </a:lnTo>
                  <a:lnTo>
                    <a:pt x="95950" y="552083"/>
                  </a:lnTo>
                  <a:lnTo>
                    <a:pt x="103208" y="504358"/>
                  </a:lnTo>
                  <a:lnTo>
                    <a:pt x="111171" y="460650"/>
                  </a:lnTo>
                  <a:lnTo>
                    <a:pt x="119799" y="421296"/>
                  </a:lnTo>
                  <a:lnTo>
                    <a:pt x="138874" y="357000"/>
                  </a:lnTo>
                  <a:lnTo>
                    <a:pt x="160095" y="314168"/>
                  </a:lnTo>
                  <a:lnTo>
                    <a:pt x="191221" y="295468"/>
                  </a:lnTo>
                  <a:lnTo>
                    <a:pt x="210789" y="308995"/>
                  </a:lnTo>
                  <a:lnTo>
                    <a:pt x="229714" y="341739"/>
                  </a:lnTo>
                  <a:lnTo>
                    <a:pt x="247603" y="393212"/>
                  </a:lnTo>
                  <a:lnTo>
                    <a:pt x="255027" y="322281"/>
                  </a:lnTo>
                  <a:lnTo>
                    <a:pt x="263867" y="260189"/>
                  </a:lnTo>
                  <a:lnTo>
                    <a:pt x="273927" y="207299"/>
                  </a:lnTo>
                  <a:lnTo>
                    <a:pt x="285013" y="163975"/>
                  </a:lnTo>
                  <a:lnTo>
                    <a:pt x="309475" y="107474"/>
                  </a:lnTo>
                  <a:lnTo>
                    <a:pt x="335686" y="93591"/>
                  </a:lnTo>
                  <a:lnTo>
                    <a:pt x="348958" y="103538"/>
                  </a:lnTo>
                  <a:lnTo>
                    <a:pt x="374857" y="159024"/>
                  </a:lnTo>
                  <a:lnTo>
                    <a:pt x="386351" y="202458"/>
                  </a:lnTo>
                  <a:lnTo>
                    <a:pt x="396701" y="255417"/>
                  </a:lnTo>
                  <a:lnTo>
                    <a:pt x="403971" y="184339"/>
                  </a:lnTo>
                  <a:lnTo>
                    <a:pt x="412973" y="123895"/>
                  </a:lnTo>
                  <a:lnTo>
                    <a:pt x="423413" y="74673"/>
                  </a:lnTo>
                  <a:lnTo>
                    <a:pt x="435002" y="37260"/>
                  </a:lnTo>
                  <a:lnTo>
                    <a:pt x="460455" y="213"/>
                  </a:lnTo>
                  <a:lnTo>
                    <a:pt x="473737" y="1753"/>
                  </a:lnTo>
                  <a:lnTo>
                    <a:pt x="499952" y="47899"/>
                  </a:lnTo>
                  <a:lnTo>
                    <a:pt x="514636" y="105398"/>
                  </a:lnTo>
                  <a:lnTo>
                    <a:pt x="526749" y="181376"/>
                  </a:lnTo>
                  <a:lnTo>
                    <a:pt x="537765" y="116366"/>
                  </a:lnTo>
                  <a:lnTo>
                    <a:pt x="550179" y="65553"/>
                  </a:lnTo>
                  <a:lnTo>
                    <a:pt x="563650" y="29108"/>
                  </a:lnTo>
                  <a:lnTo>
                    <a:pt x="577835" y="7200"/>
                  </a:lnTo>
                  <a:lnTo>
                    <a:pt x="592394" y="0"/>
                  </a:lnTo>
                  <a:lnTo>
                    <a:pt x="606985" y="7678"/>
                  </a:lnTo>
                  <a:lnTo>
                    <a:pt x="634892" y="68351"/>
                  </a:lnTo>
                  <a:lnTo>
                    <a:pt x="647526" y="121686"/>
                  </a:lnTo>
                  <a:lnTo>
                    <a:pt x="654716" y="162580"/>
                  </a:lnTo>
                  <a:lnTo>
                    <a:pt x="661016" y="207834"/>
                  </a:lnTo>
                  <a:lnTo>
                    <a:pt x="666386" y="256941"/>
                  </a:lnTo>
                  <a:lnTo>
                    <a:pt x="670781" y="309392"/>
                  </a:lnTo>
                  <a:lnTo>
                    <a:pt x="674161" y="364679"/>
                  </a:lnTo>
                  <a:lnTo>
                    <a:pt x="676482" y="422295"/>
                  </a:lnTo>
                  <a:lnTo>
                    <a:pt x="686909" y="443319"/>
                  </a:lnTo>
                  <a:lnTo>
                    <a:pt x="705673" y="504299"/>
                  </a:lnTo>
                  <a:lnTo>
                    <a:pt x="713912" y="543215"/>
                  </a:lnTo>
                  <a:lnTo>
                    <a:pt x="721322" y="587052"/>
                  </a:lnTo>
                  <a:lnTo>
                    <a:pt x="727854" y="635290"/>
                  </a:lnTo>
                  <a:lnTo>
                    <a:pt x="733457" y="687408"/>
                  </a:lnTo>
                  <a:lnTo>
                    <a:pt x="738083" y="742885"/>
                  </a:lnTo>
                  <a:lnTo>
                    <a:pt x="741682" y="801200"/>
                  </a:lnTo>
                  <a:lnTo>
                    <a:pt x="744203" y="861832"/>
                  </a:lnTo>
                  <a:lnTo>
                    <a:pt x="745597" y="924260"/>
                  </a:lnTo>
                  <a:lnTo>
                    <a:pt x="745815" y="987963"/>
                  </a:lnTo>
                  <a:lnTo>
                    <a:pt x="744807" y="1052421"/>
                  </a:lnTo>
                  <a:lnTo>
                    <a:pt x="742522" y="1117112"/>
                  </a:lnTo>
                  <a:lnTo>
                    <a:pt x="739468" y="1173190"/>
                  </a:lnTo>
                  <a:lnTo>
                    <a:pt x="738204" y="1191407"/>
                  </a:lnTo>
                  <a:lnTo>
                    <a:pt x="743868" y="1239534"/>
                  </a:lnTo>
                  <a:lnTo>
                    <a:pt x="748785" y="1289444"/>
                  </a:lnTo>
                  <a:lnTo>
                    <a:pt x="752961" y="1340878"/>
                  </a:lnTo>
                  <a:lnTo>
                    <a:pt x="756402" y="1393578"/>
                  </a:lnTo>
                  <a:lnTo>
                    <a:pt x="759113" y="1447284"/>
                  </a:lnTo>
                  <a:lnTo>
                    <a:pt x="761102" y="1501738"/>
                  </a:lnTo>
                  <a:lnTo>
                    <a:pt x="762373" y="1556681"/>
                  </a:lnTo>
                  <a:lnTo>
                    <a:pt x="762931" y="1611854"/>
                  </a:lnTo>
                  <a:lnTo>
                    <a:pt x="762784" y="1666998"/>
                  </a:lnTo>
                  <a:lnTo>
                    <a:pt x="761937" y="1721854"/>
                  </a:lnTo>
                  <a:lnTo>
                    <a:pt x="760396" y="1776164"/>
                  </a:lnTo>
                  <a:lnTo>
                    <a:pt x="758165" y="1829667"/>
                  </a:lnTo>
                  <a:lnTo>
                    <a:pt x="755253" y="1882107"/>
                  </a:lnTo>
                  <a:lnTo>
                    <a:pt x="751663" y="1933222"/>
                  </a:lnTo>
                  <a:lnTo>
                    <a:pt x="747402" y="1982756"/>
                  </a:lnTo>
                  <a:lnTo>
                    <a:pt x="742475" y="2030448"/>
                  </a:lnTo>
                  <a:lnTo>
                    <a:pt x="736890" y="2076041"/>
                  </a:lnTo>
                  <a:lnTo>
                    <a:pt x="730650" y="2119274"/>
                  </a:lnTo>
                  <a:lnTo>
                    <a:pt x="723763" y="2159889"/>
                  </a:lnTo>
                  <a:lnTo>
                    <a:pt x="716233" y="2197628"/>
                  </a:lnTo>
                  <a:lnTo>
                    <a:pt x="703501" y="2248894"/>
                  </a:lnTo>
                  <a:lnTo>
                    <a:pt x="689817" y="2289814"/>
                  </a:lnTo>
                  <a:lnTo>
                    <a:pt x="660353" y="2338852"/>
                  </a:lnTo>
                  <a:lnTo>
                    <a:pt x="659445" y="2415600"/>
                  </a:lnTo>
                  <a:lnTo>
                    <a:pt x="657018" y="2489429"/>
                  </a:lnTo>
                  <a:lnTo>
                    <a:pt x="653168" y="2559771"/>
                  </a:lnTo>
                  <a:lnTo>
                    <a:pt x="647992" y="2626056"/>
                  </a:lnTo>
                  <a:lnTo>
                    <a:pt x="641584" y="2687716"/>
                  </a:lnTo>
                  <a:lnTo>
                    <a:pt x="634041" y="2744181"/>
                  </a:lnTo>
                  <a:lnTo>
                    <a:pt x="625458" y="2794881"/>
                  </a:lnTo>
                  <a:lnTo>
                    <a:pt x="615930" y="2839248"/>
                  </a:lnTo>
                  <a:lnTo>
                    <a:pt x="605555" y="2876713"/>
                  </a:lnTo>
                  <a:lnTo>
                    <a:pt x="582641" y="2928659"/>
                  </a:lnTo>
                  <a:lnTo>
                    <a:pt x="557483" y="2946166"/>
                  </a:lnTo>
                  <a:lnTo>
                    <a:pt x="543489" y="2939677"/>
                  </a:lnTo>
                  <a:lnTo>
                    <a:pt x="529829" y="2921782"/>
                  </a:lnTo>
                  <a:lnTo>
                    <a:pt x="516692" y="2892838"/>
                  </a:lnTo>
                  <a:lnTo>
                    <a:pt x="504270" y="2853202"/>
                  </a:lnTo>
                  <a:lnTo>
                    <a:pt x="499481" y="2931854"/>
                  </a:lnTo>
                  <a:lnTo>
                    <a:pt x="493354" y="3005100"/>
                  </a:lnTo>
                  <a:lnTo>
                    <a:pt x="485998" y="3072582"/>
                  </a:lnTo>
                  <a:lnTo>
                    <a:pt x="477525" y="3133940"/>
                  </a:lnTo>
                  <a:lnTo>
                    <a:pt x="468047" y="3188816"/>
                  </a:lnTo>
                  <a:lnTo>
                    <a:pt x="457674" y="3236850"/>
                  </a:lnTo>
                  <a:lnTo>
                    <a:pt x="446517" y="3277684"/>
                  </a:lnTo>
                  <a:lnTo>
                    <a:pt x="422296" y="3336312"/>
                  </a:lnTo>
                  <a:lnTo>
                    <a:pt x="396274" y="3361830"/>
                  </a:lnTo>
                  <a:lnTo>
                    <a:pt x="382865" y="3361274"/>
                  </a:lnTo>
                  <a:lnTo>
                    <a:pt x="355807" y="3331738"/>
                  </a:lnTo>
                  <a:lnTo>
                    <a:pt x="330755" y="3266469"/>
                  </a:lnTo>
                  <a:lnTo>
                    <a:pt x="319406" y="3221613"/>
                  </a:lnTo>
                  <a:lnTo>
                    <a:pt x="308977" y="3169253"/>
                  </a:lnTo>
                  <a:lnTo>
                    <a:pt x="299571" y="3109873"/>
                  </a:lnTo>
                  <a:lnTo>
                    <a:pt x="291291" y="3043956"/>
                  </a:lnTo>
                  <a:lnTo>
                    <a:pt x="278153" y="3085884"/>
                  </a:lnTo>
                  <a:lnTo>
                    <a:pt x="264620" y="3118413"/>
                  </a:lnTo>
                  <a:lnTo>
                    <a:pt x="250807" y="3141712"/>
                  </a:lnTo>
                  <a:lnTo>
                    <a:pt x="236826" y="3155952"/>
                  </a:lnTo>
                  <a:lnTo>
                    <a:pt x="222791" y="3161304"/>
                  </a:lnTo>
                  <a:lnTo>
                    <a:pt x="208816" y="3157939"/>
                  </a:lnTo>
                  <a:lnTo>
                    <a:pt x="181500" y="3125740"/>
                  </a:lnTo>
                  <a:lnTo>
                    <a:pt x="155787" y="3060720"/>
                  </a:lnTo>
                  <a:lnTo>
                    <a:pt x="143815" y="3016329"/>
                  </a:lnTo>
                  <a:lnTo>
                    <a:pt x="132584" y="2964245"/>
                  </a:lnTo>
                  <a:lnTo>
                    <a:pt x="122208" y="2904638"/>
                  </a:lnTo>
                  <a:lnTo>
                    <a:pt x="112800" y="2837680"/>
                  </a:lnTo>
                  <a:lnTo>
                    <a:pt x="104474" y="2763540"/>
                  </a:lnTo>
                  <a:lnTo>
                    <a:pt x="103966" y="2758587"/>
                  </a:lnTo>
                  <a:lnTo>
                    <a:pt x="103458" y="2753634"/>
                  </a:lnTo>
                  <a:lnTo>
                    <a:pt x="102950" y="2748681"/>
                  </a:lnTo>
                  <a:lnTo>
                    <a:pt x="90448" y="2751418"/>
                  </a:lnTo>
                  <a:lnTo>
                    <a:pt x="78359" y="2742354"/>
                  </a:lnTo>
                  <a:lnTo>
                    <a:pt x="56121" y="2692155"/>
                  </a:lnTo>
                  <a:lnTo>
                    <a:pt x="46324" y="2652685"/>
                  </a:lnTo>
                  <a:lnTo>
                    <a:pt x="37644" y="2604745"/>
                  </a:lnTo>
                  <a:lnTo>
                    <a:pt x="30256" y="2549169"/>
                  </a:lnTo>
                  <a:lnTo>
                    <a:pt x="24336" y="2486789"/>
                  </a:lnTo>
                  <a:lnTo>
                    <a:pt x="20061" y="2418437"/>
                  </a:lnTo>
                  <a:lnTo>
                    <a:pt x="17606" y="2344948"/>
                  </a:lnTo>
                  <a:lnTo>
                    <a:pt x="17079" y="2287350"/>
                  </a:lnTo>
                  <a:lnTo>
                    <a:pt x="17758" y="2230364"/>
                  </a:lnTo>
                  <a:lnTo>
                    <a:pt x="19605" y="2174614"/>
                  </a:lnTo>
                  <a:lnTo>
                    <a:pt x="22584" y="2120729"/>
                  </a:lnTo>
                  <a:lnTo>
                    <a:pt x="26655" y="2069334"/>
                  </a:lnTo>
                  <a:lnTo>
                    <a:pt x="31782" y="2021056"/>
                  </a:lnTo>
                  <a:lnTo>
                    <a:pt x="37926" y="1976521"/>
                  </a:lnTo>
                  <a:lnTo>
                    <a:pt x="29920" y="1944102"/>
                  </a:lnTo>
                  <a:lnTo>
                    <a:pt x="16597" y="1865191"/>
                  </a:lnTo>
                  <a:lnTo>
                    <a:pt x="11331" y="1819886"/>
                  </a:lnTo>
                  <a:lnTo>
                    <a:pt x="7030" y="1771474"/>
                  </a:lnTo>
                  <a:lnTo>
                    <a:pt x="3720" y="1720547"/>
                  </a:lnTo>
                  <a:lnTo>
                    <a:pt x="1428" y="1667701"/>
                  </a:lnTo>
                  <a:lnTo>
                    <a:pt x="179" y="1613528"/>
                  </a:lnTo>
                  <a:lnTo>
                    <a:pt x="0" y="1558623"/>
                  </a:lnTo>
                  <a:lnTo>
                    <a:pt x="915" y="1503579"/>
                  </a:lnTo>
                  <a:lnTo>
                    <a:pt x="2952" y="1448990"/>
                  </a:lnTo>
                  <a:lnTo>
                    <a:pt x="6136" y="1395450"/>
                  </a:lnTo>
                  <a:lnTo>
                    <a:pt x="10494" y="1343553"/>
                  </a:lnTo>
                  <a:lnTo>
                    <a:pt x="18946" y="1272589"/>
                  </a:lnTo>
                  <a:lnTo>
                    <a:pt x="29312" y="1213225"/>
                  </a:lnTo>
                  <a:lnTo>
                    <a:pt x="41282" y="1166699"/>
                  </a:lnTo>
                  <a:lnTo>
                    <a:pt x="68787" y="1117112"/>
                  </a:lnTo>
                  <a:lnTo>
                    <a:pt x="69422" y="1106698"/>
                  </a:lnTo>
                  <a:close/>
                </a:path>
                <a:path w="763270" h="3362325">
                  <a:moveTo>
                    <a:pt x="83392" y="2025543"/>
                  </a:moveTo>
                  <a:lnTo>
                    <a:pt x="71710" y="2025609"/>
                  </a:lnTo>
                  <a:lnTo>
                    <a:pt x="60230" y="2015113"/>
                  </a:lnTo>
                  <a:lnTo>
                    <a:pt x="49156" y="1994307"/>
                  </a:lnTo>
                  <a:lnTo>
                    <a:pt x="38688" y="1963440"/>
                  </a:lnTo>
                </a:path>
                <a:path w="763270" h="3362325">
                  <a:moveTo>
                    <a:pt x="122762" y="2704231"/>
                  </a:moveTo>
                  <a:lnTo>
                    <a:pt x="118027" y="2714536"/>
                  </a:lnTo>
                  <a:lnTo>
                    <a:pt x="113174" y="2722948"/>
                  </a:lnTo>
                  <a:lnTo>
                    <a:pt x="108225" y="2729431"/>
                  </a:lnTo>
                  <a:lnTo>
                    <a:pt x="103204" y="2733949"/>
                  </a:lnTo>
                </a:path>
                <a:path w="763270" h="3362325">
                  <a:moveTo>
                    <a:pt x="291291" y="3030367"/>
                  </a:moveTo>
                  <a:lnTo>
                    <a:pt x="287838" y="2998016"/>
                  </a:lnTo>
                  <a:lnTo>
                    <a:pt x="284719" y="2964629"/>
                  </a:lnTo>
                  <a:lnTo>
                    <a:pt x="281933" y="2930265"/>
                  </a:lnTo>
                  <a:lnTo>
                    <a:pt x="279480" y="2894985"/>
                  </a:lnTo>
                </a:path>
                <a:path w="763270" h="3362325">
                  <a:moveTo>
                    <a:pt x="509096" y="2692801"/>
                  </a:moveTo>
                  <a:lnTo>
                    <a:pt x="508380" y="2730431"/>
                  </a:lnTo>
                  <a:lnTo>
                    <a:pt x="507366" y="2767810"/>
                  </a:lnTo>
                  <a:lnTo>
                    <a:pt x="506042" y="2804833"/>
                  </a:lnTo>
                  <a:lnTo>
                    <a:pt x="504397" y="2841391"/>
                  </a:lnTo>
                </a:path>
                <a:path w="763270" h="3362325">
                  <a:moveTo>
                    <a:pt x="602568" y="1774718"/>
                  </a:moveTo>
                  <a:lnTo>
                    <a:pt x="620530" y="1841663"/>
                  </a:lnTo>
                  <a:lnTo>
                    <a:pt x="628423" y="1882478"/>
                  </a:lnTo>
                  <a:lnTo>
                    <a:pt x="635537" y="1927629"/>
                  </a:lnTo>
                  <a:lnTo>
                    <a:pt x="641828" y="1976699"/>
                  </a:lnTo>
                  <a:lnTo>
                    <a:pt x="647256" y="2029268"/>
                  </a:lnTo>
                  <a:lnTo>
                    <a:pt x="651778" y="2084918"/>
                  </a:lnTo>
                  <a:lnTo>
                    <a:pt x="655352" y="2143231"/>
                  </a:lnTo>
                  <a:lnTo>
                    <a:pt x="657937" y="2203789"/>
                  </a:lnTo>
                  <a:lnTo>
                    <a:pt x="659491" y="2266172"/>
                  </a:lnTo>
                  <a:lnTo>
                    <a:pt x="659972" y="2329962"/>
                  </a:lnTo>
                </a:path>
                <a:path w="763270" h="3362325">
                  <a:moveTo>
                    <a:pt x="737823" y="1183279"/>
                  </a:moveTo>
                  <a:lnTo>
                    <a:pt x="732977" y="1241699"/>
                  </a:lnTo>
                  <a:lnTo>
                    <a:pt x="727060" y="1296214"/>
                  </a:lnTo>
                  <a:lnTo>
                    <a:pt x="720142" y="1346299"/>
                  </a:lnTo>
                  <a:lnTo>
                    <a:pt x="712296" y="1391432"/>
                  </a:lnTo>
                </a:path>
                <a:path w="763270" h="3362325">
                  <a:moveTo>
                    <a:pt x="676609" y="410611"/>
                  </a:moveTo>
                  <a:lnTo>
                    <a:pt x="677200" y="435007"/>
                  </a:lnTo>
                  <a:lnTo>
                    <a:pt x="677625" y="459570"/>
                  </a:lnTo>
                  <a:lnTo>
                    <a:pt x="677859" y="484227"/>
                  </a:lnTo>
                  <a:lnTo>
                    <a:pt x="677879" y="508909"/>
                  </a:lnTo>
                </a:path>
                <a:path w="763270" h="3362325">
                  <a:moveTo>
                    <a:pt x="513541" y="295930"/>
                  </a:moveTo>
                  <a:lnTo>
                    <a:pt x="516228" y="262466"/>
                  </a:lnTo>
                  <a:lnTo>
                    <a:pt x="519320" y="230335"/>
                  </a:lnTo>
                  <a:lnTo>
                    <a:pt x="522792" y="199632"/>
                  </a:lnTo>
                  <a:lnTo>
                    <a:pt x="526622" y="170454"/>
                  </a:lnTo>
                </a:path>
                <a:path w="763270" h="3362325">
                  <a:moveTo>
                    <a:pt x="391113" y="355620"/>
                  </a:moveTo>
                  <a:lnTo>
                    <a:pt x="392302" y="327750"/>
                  </a:lnTo>
                  <a:lnTo>
                    <a:pt x="393764" y="300391"/>
                  </a:lnTo>
                  <a:lnTo>
                    <a:pt x="395489" y="273628"/>
                  </a:lnTo>
                  <a:lnTo>
                    <a:pt x="397463" y="247543"/>
                  </a:lnTo>
                </a:path>
                <a:path w="763270" h="3362325">
                  <a:moveTo>
                    <a:pt x="247476" y="392450"/>
                  </a:moveTo>
                  <a:lnTo>
                    <a:pt x="253640" y="415485"/>
                  </a:lnTo>
                  <a:lnTo>
                    <a:pt x="259541" y="440710"/>
                  </a:lnTo>
                  <a:lnTo>
                    <a:pt x="265157" y="468031"/>
                  </a:lnTo>
                  <a:lnTo>
                    <a:pt x="270463" y="497352"/>
                  </a:lnTo>
                </a:path>
                <a:path w="763270" h="3362325">
                  <a:moveTo>
                    <a:pt x="73359" y="1217061"/>
                  </a:moveTo>
                  <a:lnTo>
                    <a:pt x="72101" y="1189851"/>
                  </a:lnTo>
                  <a:lnTo>
                    <a:pt x="71010" y="1162356"/>
                  </a:lnTo>
                  <a:lnTo>
                    <a:pt x="70109" y="1134622"/>
                  </a:lnTo>
                  <a:lnTo>
                    <a:pt x="69422" y="1106698"/>
                  </a:lnTo>
                </a:path>
              </a:pathLst>
            </a:custGeom>
            <a:ln w="25400">
              <a:solidFill>
                <a:srgbClr val="94B3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941307" y="685799"/>
              <a:ext cx="1270000" cy="1998345"/>
            </a:xfrm>
            <a:custGeom>
              <a:avLst/>
              <a:gdLst/>
              <a:ahLst/>
              <a:cxnLst/>
              <a:rect l="l" t="t" r="r" b="b"/>
              <a:pathLst>
                <a:path w="1270000" h="1998345">
                  <a:moveTo>
                    <a:pt x="1269873" y="0"/>
                  </a:moveTo>
                  <a:lnTo>
                    <a:pt x="22860" y="6223"/>
                  </a:lnTo>
                </a:path>
                <a:path w="1270000" h="1998345">
                  <a:moveTo>
                    <a:pt x="1247013" y="1991867"/>
                  </a:moveTo>
                  <a:lnTo>
                    <a:pt x="0" y="199809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0315347" y="312839"/>
            <a:ext cx="1243330" cy="763270"/>
            <a:chOff x="10315347" y="312839"/>
            <a:chExt cx="1243330" cy="763270"/>
          </a:xfrm>
        </p:grpSpPr>
        <p:sp>
          <p:nvSpPr>
            <p:cNvPr id="40" name="object 40"/>
            <p:cNvSpPr/>
            <p:nvPr/>
          </p:nvSpPr>
          <p:spPr>
            <a:xfrm>
              <a:off x="10323132" y="32062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30">
                  <a:moveTo>
                    <a:pt x="600374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close/>
                </a:path>
                <a:path w="800734" h="748030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4" h="748030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50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4" h="748030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0323132" y="32062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30">
                  <a:moveTo>
                    <a:pt x="720448" y="507261"/>
                  </a:moveTo>
                  <a:lnTo>
                    <a:pt x="80050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4" h="748030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2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1176997" y="32062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30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6" y="667448"/>
                  </a:lnTo>
                  <a:lnTo>
                    <a:pt x="186783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3" y="587355"/>
                  </a:lnTo>
                  <a:lnTo>
                    <a:pt x="373566" y="587355"/>
                  </a:lnTo>
                  <a:lnTo>
                    <a:pt x="373566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5" h="748030">
                  <a:moveTo>
                    <a:pt x="373566" y="587355"/>
                  </a:moveTo>
                  <a:lnTo>
                    <a:pt x="186783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8" y="627402"/>
                  </a:lnTo>
                  <a:lnTo>
                    <a:pt x="223743" y="643233"/>
                  </a:lnTo>
                  <a:lnTo>
                    <a:pt x="215301" y="655935"/>
                  </a:lnTo>
                  <a:lnTo>
                    <a:pt x="202605" y="664382"/>
                  </a:lnTo>
                  <a:lnTo>
                    <a:pt x="186783" y="667448"/>
                  </a:lnTo>
                  <a:lnTo>
                    <a:pt x="373566" y="667448"/>
                  </a:lnTo>
                  <a:lnTo>
                    <a:pt x="373566" y="587355"/>
                  </a:lnTo>
                  <a:close/>
                </a:path>
                <a:path w="374015" h="748030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6" y="266979"/>
                  </a:lnTo>
                  <a:lnTo>
                    <a:pt x="373565" y="186885"/>
                  </a:lnTo>
                  <a:close/>
                </a:path>
                <a:path w="374015" h="748030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230364" y="374019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4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4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15971" y="900194"/>
              <a:ext cx="95619" cy="95663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1176997" y="32062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30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10344304" y="2120303"/>
            <a:ext cx="1243330" cy="763270"/>
            <a:chOff x="10344304" y="2120303"/>
            <a:chExt cx="1243330" cy="763270"/>
          </a:xfrm>
        </p:grpSpPr>
        <p:sp>
          <p:nvSpPr>
            <p:cNvPr id="47" name="object 47"/>
            <p:cNvSpPr/>
            <p:nvPr/>
          </p:nvSpPr>
          <p:spPr>
            <a:xfrm>
              <a:off x="10352089" y="2128088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30">
                  <a:moveTo>
                    <a:pt x="600374" y="667449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9"/>
                  </a:lnTo>
                  <a:close/>
                </a:path>
                <a:path w="800734" h="748030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9"/>
                  </a:lnTo>
                  <a:lnTo>
                    <a:pt x="480299" y="667449"/>
                  </a:lnTo>
                  <a:lnTo>
                    <a:pt x="480299" y="587355"/>
                  </a:lnTo>
                  <a:close/>
                </a:path>
                <a:path w="800734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50" y="507261"/>
                  </a:lnTo>
                  <a:lnTo>
                    <a:pt x="80049" y="80093"/>
                  </a:lnTo>
                  <a:lnTo>
                    <a:pt x="800498" y="80094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4" h="748030">
                  <a:moveTo>
                    <a:pt x="800498" y="80094"/>
                  </a:moveTo>
                  <a:lnTo>
                    <a:pt x="720448" y="80094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4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352089" y="2128088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30">
                  <a:moveTo>
                    <a:pt x="720448" y="507261"/>
                  </a:moveTo>
                  <a:lnTo>
                    <a:pt x="80050" y="507261"/>
                  </a:lnTo>
                  <a:lnTo>
                    <a:pt x="80049" y="80093"/>
                  </a:lnTo>
                  <a:lnTo>
                    <a:pt x="720448" y="80094"/>
                  </a:lnTo>
                  <a:lnTo>
                    <a:pt x="720448" y="507261"/>
                  </a:lnTo>
                  <a:close/>
                </a:path>
                <a:path w="800734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9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9"/>
                  </a:lnTo>
                  <a:lnTo>
                    <a:pt x="480299" y="667449"/>
                  </a:lnTo>
                  <a:lnTo>
                    <a:pt x="480299" y="587355"/>
                  </a:lnTo>
                  <a:lnTo>
                    <a:pt x="747132" y="587355"/>
                  </a:lnTo>
                  <a:lnTo>
                    <a:pt x="784822" y="571670"/>
                  </a:lnTo>
                  <a:lnTo>
                    <a:pt x="800498" y="533959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2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205954" y="212808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6" y="667449"/>
                  </a:lnTo>
                  <a:lnTo>
                    <a:pt x="186783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3" y="587355"/>
                  </a:lnTo>
                  <a:lnTo>
                    <a:pt x="373566" y="587355"/>
                  </a:lnTo>
                  <a:lnTo>
                    <a:pt x="373566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5" h="748030">
                  <a:moveTo>
                    <a:pt x="373566" y="587355"/>
                  </a:moveTo>
                  <a:lnTo>
                    <a:pt x="186783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8" y="627402"/>
                  </a:lnTo>
                  <a:lnTo>
                    <a:pt x="223743" y="643233"/>
                  </a:lnTo>
                  <a:lnTo>
                    <a:pt x="215301" y="655935"/>
                  </a:lnTo>
                  <a:lnTo>
                    <a:pt x="202605" y="664382"/>
                  </a:lnTo>
                  <a:lnTo>
                    <a:pt x="186783" y="667448"/>
                  </a:lnTo>
                  <a:lnTo>
                    <a:pt x="373566" y="667449"/>
                  </a:lnTo>
                  <a:lnTo>
                    <a:pt x="373566" y="587355"/>
                  </a:lnTo>
                  <a:close/>
                </a:path>
                <a:path w="374015" h="748030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6" y="266979"/>
                  </a:lnTo>
                  <a:lnTo>
                    <a:pt x="373565" y="186885"/>
                  </a:lnTo>
                  <a:close/>
                </a:path>
                <a:path w="374015" h="748030">
                  <a:moveTo>
                    <a:pt x="373565" y="53396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6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259320" y="2181484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4" h="213994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4" h="213994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44927" y="2707658"/>
              <a:ext cx="95619" cy="95663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1205954" y="212808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308475" y="1695145"/>
            <a:ext cx="12979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AF50"/>
                </a:solidFill>
                <a:latin typeface="Arial"/>
                <a:cs typeface="Arial"/>
              </a:rPr>
              <a:t>223.1.1</a:t>
            </a:r>
            <a:r>
              <a:rPr sz="2400" spc="-10" dirty="0">
                <a:latin typeface="Arial"/>
                <a:cs typeface="Arial"/>
              </a:rPr>
              <a:t>.4</a:t>
            </a:r>
            <a:endParaRPr sz="2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645020" y="1667332"/>
            <a:ext cx="12979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223.1.2</a:t>
            </a:r>
            <a:r>
              <a:rPr sz="2400" spc="-10" dirty="0">
                <a:latin typeface="Arial"/>
                <a:cs typeface="Arial"/>
              </a:rPr>
              <a:t>.9</a:t>
            </a:r>
            <a:endParaRPr sz="2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390390" y="3096005"/>
            <a:ext cx="146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AFEF"/>
                </a:solidFill>
                <a:latin typeface="Arial"/>
                <a:cs typeface="Arial"/>
              </a:rPr>
              <a:t>223.1.3</a:t>
            </a:r>
            <a:r>
              <a:rPr sz="2400" spc="-10" dirty="0">
                <a:latin typeface="Arial"/>
                <a:cs typeface="Arial"/>
              </a:rPr>
              <a:t>.27</a:t>
            </a:r>
            <a:endParaRPr sz="2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163302" y="1319276"/>
            <a:ext cx="1297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223.1.2</a:t>
            </a:r>
            <a:r>
              <a:rPr sz="2400" spc="-10" dirty="0">
                <a:latin typeface="Arial"/>
                <a:cs typeface="Arial"/>
              </a:rPr>
              <a:t>.1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0081386" y="2953639"/>
            <a:ext cx="1297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Arial"/>
                <a:cs typeface="Arial"/>
              </a:rPr>
              <a:t>223.1.2</a:t>
            </a:r>
            <a:r>
              <a:rPr sz="2400" spc="-10" dirty="0">
                <a:latin typeface="Arial"/>
                <a:cs typeface="Arial"/>
              </a:rPr>
              <a:t>.2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625590" y="6113779"/>
            <a:ext cx="12979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AFEF"/>
                </a:solidFill>
                <a:latin typeface="Arial"/>
                <a:cs typeface="Arial"/>
              </a:rPr>
              <a:t>223.1.3</a:t>
            </a:r>
            <a:r>
              <a:rPr sz="2400" spc="-10" dirty="0">
                <a:latin typeface="Arial"/>
                <a:cs typeface="Arial"/>
              </a:rPr>
              <a:t>.1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805164" y="6033617"/>
            <a:ext cx="12979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AFEF"/>
                </a:solidFill>
                <a:latin typeface="Arial"/>
                <a:cs typeface="Arial"/>
              </a:rPr>
              <a:t>223.1.3</a:t>
            </a:r>
            <a:r>
              <a:rPr sz="2400" spc="-10" dirty="0">
                <a:latin typeface="Arial"/>
                <a:cs typeface="Arial"/>
              </a:rPr>
              <a:t>.2</a:t>
            </a:r>
            <a:endParaRPr sz="24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31063" y="5765393"/>
            <a:ext cx="1297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AF50"/>
                </a:solidFill>
                <a:latin typeface="Arial"/>
                <a:cs typeface="Arial"/>
              </a:rPr>
              <a:t>223.1.1</a:t>
            </a:r>
            <a:r>
              <a:rPr sz="2400" spc="-10" dirty="0">
                <a:latin typeface="Arial"/>
                <a:cs typeface="Arial"/>
              </a:rPr>
              <a:t>.3</a:t>
            </a:r>
            <a:endParaRPr sz="24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58520" y="3668014"/>
            <a:ext cx="1297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AF50"/>
                </a:solidFill>
                <a:latin typeface="Arial"/>
                <a:cs typeface="Arial"/>
              </a:rPr>
              <a:t>223.1.1</a:t>
            </a:r>
            <a:r>
              <a:rPr sz="2400" spc="-10" dirty="0">
                <a:latin typeface="Arial"/>
                <a:cs typeface="Arial"/>
              </a:rPr>
              <a:t>.2</a:t>
            </a:r>
            <a:endParaRPr sz="24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98144" y="1472310"/>
            <a:ext cx="1297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AF50"/>
                </a:solidFill>
                <a:latin typeface="Arial"/>
                <a:cs typeface="Arial"/>
              </a:rPr>
              <a:t>223.1.1</a:t>
            </a:r>
            <a:r>
              <a:rPr sz="2400" spc="-10" dirty="0">
                <a:latin typeface="Arial"/>
                <a:cs typeface="Arial"/>
              </a:rPr>
              <a:t>.1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798564" y="2049779"/>
            <a:ext cx="158115" cy="291465"/>
          </a:xfrm>
          <a:custGeom>
            <a:avLst/>
            <a:gdLst/>
            <a:ahLst/>
            <a:cxnLst/>
            <a:rect l="l" t="t" r="r" b="b"/>
            <a:pathLst>
              <a:path w="158115" h="291464">
                <a:moveTo>
                  <a:pt x="157733" y="0"/>
                </a:moveTo>
                <a:lnTo>
                  <a:pt x="0" y="291465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3497579" y="4376928"/>
            <a:ext cx="2947670" cy="922019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075" marR="193675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latin typeface="Arial"/>
                <a:cs typeface="Arial"/>
              </a:rPr>
              <a:t>IP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addresses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same </a:t>
            </a:r>
            <a:r>
              <a:rPr sz="1800" dirty="0">
                <a:latin typeface="Arial"/>
                <a:cs typeface="Arial"/>
              </a:rPr>
              <a:t>subnet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common </a:t>
            </a:r>
            <a:r>
              <a:rPr sz="1800" b="1" spc="-10" dirty="0">
                <a:latin typeface="Arial"/>
                <a:cs typeface="Arial"/>
              </a:rPr>
              <a:t>prefix</a:t>
            </a:r>
            <a:endParaRPr sz="18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1836400" y="6540818"/>
            <a:ext cx="2787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25" dirty="0">
                <a:latin typeface="Arial"/>
                <a:cs typeface="Arial"/>
              </a:rPr>
              <a:t>38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560320" y="5413247"/>
            <a:ext cx="3653154" cy="92392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075" marR="431165" algn="just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Arial"/>
                <a:cs typeface="Arial"/>
              </a:rPr>
              <a:t>Hosts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same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subnet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can </a:t>
            </a:r>
            <a:r>
              <a:rPr sz="1800" dirty="0">
                <a:latin typeface="Arial"/>
                <a:cs typeface="Arial"/>
              </a:rPr>
              <a:t>reach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other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without </a:t>
            </a:r>
            <a:r>
              <a:rPr sz="1800" spc="-20" dirty="0">
                <a:latin typeface="Arial"/>
                <a:cs typeface="Arial"/>
              </a:rPr>
              <a:t>going </a:t>
            </a:r>
            <a:r>
              <a:rPr sz="1800" dirty="0">
                <a:latin typeface="Arial"/>
                <a:cs typeface="Arial"/>
              </a:rPr>
              <a:t>through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331590" y="39496"/>
            <a:ext cx="4832350" cy="1334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5955" marR="5080" indent="-643890">
              <a:lnSpc>
                <a:spcPct val="1214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Subnet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logical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subdivision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network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network,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 have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3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subnets</a:t>
            </a:r>
            <a:endParaRPr sz="1800">
              <a:latin typeface="Arial"/>
              <a:cs typeface="Arial"/>
            </a:endParaRPr>
          </a:p>
          <a:p>
            <a:pPr marL="997585">
              <a:lnSpc>
                <a:spcPct val="100000"/>
              </a:lnSpc>
              <a:spcBef>
                <a:spcPts val="740"/>
              </a:spcBef>
            </a:pPr>
            <a:r>
              <a:rPr sz="1800" dirty="0">
                <a:latin typeface="Arial"/>
                <a:cs typeface="Arial"/>
              </a:rPr>
              <a:t>Computers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usually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9975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interface.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Routers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many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0012680" y="3747515"/>
            <a:ext cx="2153920" cy="12014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3345" marR="30099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Arial"/>
                <a:cs typeface="Arial"/>
              </a:rPr>
              <a:t>Devices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usually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private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IP </a:t>
            </a:r>
            <a:r>
              <a:rPr sz="1800" dirty="0">
                <a:latin typeface="Arial"/>
                <a:cs typeface="Arial"/>
              </a:rPr>
              <a:t>address,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a </a:t>
            </a:r>
            <a:r>
              <a:rPr sz="1800" dirty="0">
                <a:latin typeface="Arial"/>
                <a:cs typeface="Arial"/>
              </a:rPr>
              <a:t>public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IP</a:t>
            </a:r>
            <a:r>
              <a:rPr sz="1800" spc="-10" dirty="0">
                <a:latin typeface="Arial"/>
                <a:cs typeface="Arial"/>
              </a:rPr>
              <a:t> address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9348" y="946950"/>
            <a:ext cx="3186430" cy="4452620"/>
            <a:chOff x="409348" y="946950"/>
            <a:chExt cx="3186430" cy="4452620"/>
          </a:xfrm>
        </p:grpSpPr>
        <p:sp>
          <p:nvSpPr>
            <p:cNvPr id="3" name="object 3"/>
            <p:cNvSpPr/>
            <p:nvPr/>
          </p:nvSpPr>
          <p:spPr>
            <a:xfrm>
              <a:off x="493333" y="106890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30">
                  <a:moveTo>
                    <a:pt x="600373" y="667449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close/>
                </a:path>
                <a:path w="800735" h="748030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9"/>
                  </a:lnTo>
                  <a:lnTo>
                    <a:pt x="480299" y="667449"/>
                  </a:lnTo>
                  <a:lnTo>
                    <a:pt x="480299" y="587355"/>
                  </a:lnTo>
                  <a:close/>
                </a:path>
                <a:path w="800735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49" y="507261"/>
                  </a:lnTo>
                  <a:lnTo>
                    <a:pt x="80049" y="80093"/>
                  </a:lnTo>
                  <a:lnTo>
                    <a:pt x="800498" y="80094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5" h="748030">
                  <a:moveTo>
                    <a:pt x="800498" y="80094"/>
                  </a:moveTo>
                  <a:lnTo>
                    <a:pt x="720448" y="80094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4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3333" y="106890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30">
                  <a:moveTo>
                    <a:pt x="720448" y="507261"/>
                  </a:moveTo>
                  <a:lnTo>
                    <a:pt x="80049" y="507261"/>
                  </a:lnTo>
                  <a:lnTo>
                    <a:pt x="80049" y="80093"/>
                  </a:lnTo>
                  <a:lnTo>
                    <a:pt x="720448" y="80094"/>
                  </a:lnTo>
                  <a:lnTo>
                    <a:pt x="720448" y="507261"/>
                  </a:lnTo>
                  <a:close/>
                </a:path>
                <a:path w="800735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9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lnTo>
                    <a:pt x="480299" y="667449"/>
                  </a:lnTo>
                  <a:lnTo>
                    <a:pt x="480299" y="587355"/>
                  </a:lnTo>
                  <a:lnTo>
                    <a:pt x="747131" y="587355"/>
                  </a:lnTo>
                  <a:lnTo>
                    <a:pt x="784821" y="571670"/>
                  </a:lnTo>
                  <a:lnTo>
                    <a:pt x="800498" y="533959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47198" y="106890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667449"/>
                  </a:lnTo>
                  <a:lnTo>
                    <a:pt x="186782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2" y="587355"/>
                  </a:lnTo>
                  <a:lnTo>
                    <a:pt x="373565" y="587355"/>
                  </a:lnTo>
                  <a:lnTo>
                    <a:pt x="373565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4" h="748030">
                  <a:moveTo>
                    <a:pt x="373565" y="587355"/>
                  </a:moveTo>
                  <a:lnTo>
                    <a:pt x="186782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7" y="627402"/>
                  </a:lnTo>
                  <a:lnTo>
                    <a:pt x="223743" y="643233"/>
                  </a:lnTo>
                  <a:lnTo>
                    <a:pt x="215300" y="655935"/>
                  </a:lnTo>
                  <a:lnTo>
                    <a:pt x="202605" y="664382"/>
                  </a:lnTo>
                  <a:lnTo>
                    <a:pt x="186782" y="667448"/>
                  </a:lnTo>
                  <a:lnTo>
                    <a:pt x="373565" y="667449"/>
                  </a:lnTo>
                  <a:lnTo>
                    <a:pt x="373565" y="587355"/>
                  </a:lnTo>
                  <a:close/>
                </a:path>
                <a:path w="374014" h="748030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5" y="266979"/>
                  </a:lnTo>
                  <a:lnTo>
                    <a:pt x="373565" y="186885"/>
                  </a:lnTo>
                  <a:close/>
                </a:path>
                <a:path w="374014" h="748030">
                  <a:moveTo>
                    <a:pt x="373565" y="53396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6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00564" y="1122304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5" h="213994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5" h="213994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6171" y="1648478"/>
              <a:ext cx="95619" cy="9566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47198" y="106890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14510" y="959650"/>
              <a:ext cx="1068705" cy="4269105"/>
            </a:xfrm>
            <a:custGeom>
              <a:avLst/>
              <a:gdLst/>
              <a:ahLst/>
              <a:cxnLst/>
              <a:rect l="l" t="t" r="r" b="b"/>
              <a:pathLst>
                <a:path w="1068704" h="4269105">
                  <a:moveTo>
                    <a:pt x="654821" y="0"/>
                  </a:moveTo>
                  <a:lnTo>
                    <a:pt x="610610" y="44535"/>
                  </a:lnTo>
                  <a:lnTo>
                    <a:pt x="597121" y="81085"/>
                  </a:lnTo>
                  <a:lnTo>
                    <a:pt x="584627" y="127809"/>
                  </a:lnTo>
                  <a:lnTo>
                    <a:pt x="573350" y="184300"/>
                  </a:lnTo>
                  <a:lnTo>
                    <a:pt x="563511" y="250150"/>
                  </a:lnTo>
                  <a:lnTo>
                    <a:pt x="555333" y="324954"/>
                  </a:lnTo>
                  <a:lnTo>
                    <a:pt x="548336" y="289896"/>
                  </a:lnTo>
                  <a:lnTo>
                    <a:pt x="533008" y="228638"/>
                  </a:lnTo>
                  <a:lnTo>
                    <a:pt x="510766" y="167655"/>
                  </a:lnTo>
                  <a:lnTo>
                    <a:pt x="481946" y="126056"/>
                  </a:lnTo>
                  <a:lnTo>
                    <a:pt x="467355" y="119011"/>
                  </a:lnTo>
                  <a:lnTo>
                    <a:pt x="452821" y="120837"/>
                  </a:lnTo>
                  <a:lnTo>
                    <a:pt x="424459" y="150218"/>
                  </a:lnTo>
                  <a:lnTo>
                    <a:pt x="397933" y="212419"/>
                  </a:lnTo>
                  <a:lnTo>
                    <a:pt x="385692" y="255271"/>
                  </a:lnTo>
                  <a:lnTo>
                    <a:pt x="374312" y="305661"/>
                  </a:lnTo>
                  <a:lnTo>
                    <a:pt x="363926" y="363366"/>
                  </a:lnTo>
                  <a:lnTo>
                    <a:pt x="354668" y="428164"/>
                  </a:lnTo>
                  <a:lnTo>
                    <a:pt x="346672" y="499833"/>
                  </a:lnTo>
                  <a:lnTo>
                    <a:pt x="321643" y="434473"/>
                  </a:lnTo>
                  <a:lnTo>
                    <a:pt x="295126" y="392915"/>
                  </a:lnTo>
                  <a:lnTo>
                    <a:pt x="267680" y="375764"/>
                  </a:lnTo>
                  <a:lnTo>
                    <a:pt x="239865" y="383628"/>
                  </a:lnTo>
                  <a:lnTo>
                    <a:pt x="214597" y="413238"/>
                  </a:lnTo>
                  <a:lnTo>
                    <a:pt x="191068" y="462251"/>
                  </a:lnTo>
                  <a:lnTo>
                    <a:pt x="169533" y="528848"/>
                  </a:lnTo>
                  <a:lnTo>
                    <a:pt x="159591" y="568173"/>
                  </a:lnTo>
                  <a:lnTo>
                    <a:pt x="150243" y="611213"/>
                  </a:lnTo>
                  <a:lnTo>
                    <a:pt x="141520" y="657741"/>
                  </a:lnTo>
                  <a:lnTo>
                    <a:pt x="133453" y="707530"/>
                  </a:lnTo>
                  <a:lnTo>
                    <a:pt x="126075" y="760353"/>
                  </a:lnTo>
                  <a:lnTo>
                    <a:pt x="119417" y="815982"/>
                  </a:lnTo>
                  <a:lnTo>
                    <a:pt x="113510" y="874190"/>
                  </a:lnTo>
                  <a:lnTo>
                    <a:pt x="108387" y="934751"/>
                  </a:lnTo>
                  <a:lnTo>
                    <a:pt x="104078" y="997438"/>
                  </a:lnTo>
                  <a:lnTo>
                    <a:pt x="100617" y="1062022"/>
                  </a:lnTo>
                  <a:lnTo>
                    <a:pt x="98033" y="1128278"/>
                  </a:lnTo>
                  <a:lnTo>
                    <a:pt x="96360" y="1195978"/>
                  </a:lnTo>
                  <a:lnTo>
                    <a:pt x="95628" y="1264894"/>
                  </a:lnTo>
                  <a:lnTo>
                    <a:pt x="95870" y="1334801"/>
                  </a:lnTo>
                  <a:lnTo>
                    <a:pt x="97117" y="1405470"/>
                  </a:lnTo>
                  <a:lnTo>
                    <a:pt x="96228" y="1418678"/>
                  </a:lnTo>
                  <a:lnTo>
                    <a:pt x="63800" y="1465842"/>
                  </a:lnTo>
                  <a:lnTo>
                    <a:pt x="49174" y="1509038"/>
                  </a:lnTo>
                  <a:lnTo>
                    <a:pt x="35945" y="1564088"/>
                  </a:lnTo>
                  <a:lnTo>
                    <a:pt x="24367" y="1630074"/>
                  </a:lnTo>
                  <a:lnTo>
                    <a:pt x="14694" y="1706079"/>
                  </a:lnTo>
                  <a:lnTo>
                    <a:pt x="9623" y="1759429"/>
                  </a:lnTo>
                  <a:lnTo>
                    <a:pt x="5637" y="1814245"/>
                  </a:lnTo>
                  <a:lnTo>
                    <a:pt x="2718" y="1870123"/>
                  </a:lnTo>
                  <a:lnTo>
                    <a:pt x="845" y="1926660"/>
                  </a:lnTo>
                  <a:lnTo>
                    <a:pt x="0" y="1983452"/>
                  </a:lnTo>
                  <a:lnTo>
                    <a:pt x="163" y="2040096"/>
                  </a:lnTo>
                  <a:lnTo>
                    <a:pt x="1315" y="2096188"/>
                  </a:lnTo>
                  <a:lnTo>
                    <a:pt x="3438" y="2151325"/>
                  </a:lnTo>
                  <a:lnTo>
                    <a:pt x="6512" y="2205103"/>
                  </a:lnTo>
                  <a:lnTo>
                    <a:pt x="10518" y="2257119"/>
                  </a:lnTo>
                  <a:lnTo>
                    <a:pt x="15436" y="2306969"/>
                  </a:lnTo>
                  <a:lnTo>
                    <a:pt x="21248" y="2354249"/>
                  </a:lnTo>
                  <a:lnTo>
                    <a:pt x="27934" y="2398557"/>
                  </a:lnTo>
                  <a:lnTo>
                    <a:pt x="35476" y="2439488"/>
                  </a:lnTo>
                  <a:lnTo>
                    <a:pt x="53048" y="2509608"/>
                  </a:lnTo>
                  <a:lnTo>
                    <a:pt x="46235" y="2553097"/>
                  </a:lnTo>
                  <a:lnTo>
                    <a:pt x="40291" y="2599579"/>
                  </a:lnTo>
                  <a:lnTo>
                    <a:pt x="35235" y="2648678"/>
                  </a:lnTo>
                  <a:lnTo>
                    <a:pt x="31088" y="2700019"/>
                  </a:lnTo>
                  <a:lnTo>
                    <a:pt x="27872" y="2753227"/>
                  </a:lnTo>
                  <a:lnTo>
                    <a:pt x="25606" y="2807926"/>
                  </a:lnTo>
                  <a:lnTo>
                    <a:pt x="24313" y="2863742"/>
                  </a:lnTo>
                  <a:lnTo>
                    <a:pt x="24013" y="2920299"/>
                  </a:lnTo>
                  <a:lnTo>
                    <a:pt x="24727" y="2977222"/>
                  </a:lnTo>
                  <a:lnTo>
                    <a:pt x="27391" y="3055387"/>
                  </a:lnTo>
                  <a:lnTo>
                    <a:pt x="31859" y="3129137"/>
                  </a:lnTo>
                  <a:lnTo>
                    <a:pt x="37988" y="3197863"/>
                  </a:lnTo>
                  <a:lnTo>
                    <a:pt x="45635" y="3260954"/>
                  </a:lnTo>
                  <a:lnTo>
                    <a:pt x="54655" y="3317801"/>
                  </a:lnTo>
                  <a:lnTo>
                    <a:pt x="64906" y="3367794"/>
                  </a:lnTo>
                  <a:lnTo>
                    <a:pt x="76245" y="3410324"/>
                  </a:lnTo>
                  <a:lnTo>
                    <a:pt x="101611" y="3470551"/>
                  </a:lnTo>
                  <a:lnTo>
                    <a:pt x="129608" y="3493605"/>
                  </a:lnTo>
                  <a:lnTo>
                    <a:pt x="144234" y="3489667"/>
                  </a:lnTo>
                  <a:lnTo>
                    <a:pt x="154860" y="3579770"/>
                  </a:lnTo>
                  <a:lnTo>
                    <a:pt x="164331" y="3646109"/>
                  </a:lnTo>
                  <a:lnTo>
                    <a:pt x="174609" y="3707260"/>
                  </a:lnTo>
                  <a:lnTo>
                    <a:pt x="185630" y="3763132"/>
                  </a:lnTo>
                  <a:lnTo>
                    <a:pt x="197324" y="3813634"/>
                  </a:lnTo>
                  <a:lnTo>
                    <a:pt x="209624" y="3858673"/>
                  </a:lnTo>
                  <a:lnTo>
                    <a:pt x="222465" y="3898159"/>
                  </a:lnTo>
                  <a:lnTo>
                    <a:pt x="249495" y="3960104"/>
                  </a:lnTo>
                  <a:lnTo>
                    <a:pt x="277876" y="3998735"/>
                  </a:lnTo>
                  <a:lnTo>
                    <a:pt x="307070" y="4013321"/>
                  </a:lnTo>
                  <a:lnTo>
                    <a:pt x="321804" y="4011369"/>
                  </a:lnTo>
                  <a:lnTo>
                    <a:pt x="365746" y="3967429"/>
                  </a:lnTo>
                  <a:lnTo>
                    <a:pt x="394151" y="3905485"/>
                  </a:lnTo>
                  <a:lnTo>
                    <a:pt x="407886" y="3864444"/>
                  </a:lnTo>
                  <a:lnTo>
                    <a:pt x="417666" y="3936621"/>
                  </a:lnTo>
                  <a:lnTo>
                    <a:pt x="428653" y="4002781"/>
                  </a:lnTo>
                  <a:lnTo>
                    <a:pt x="440746" y="4062533"/>
                  </a:lnTo>
                  <a:lnTo>
                    <a:pt x="453846" y="4115489"/>
                  </a:lnTo>
                  <a:lnTo>
                    <a:pt x="467851" y="4161261"/>
                  </a:lnTo>
                  <a:lnTo>
                    <a:pt x="482664" y="4199459"/>
                  </a:lnTo>
                  <a:lnTo>
                    <a:pt x="512905" y="4250143"/>
                  </a:lnTo>
                  <a:lnTo>
                    <a:pt x="542325" y="4268697"/>
                  </a:lnTo>
                  <a:lnTo>
                    <a:pt x="556877" y="4267232"/>
                  </a:lnTo>
                  <a:lnTo>
                    <a:pt x="599025" y="4222444"/>
                  </a:lnTo>
                  <a:lnTo>
                    <a:pt x="625135" y="4161068"/>
                  </a:lnTo>
                  <a:lnTo>
                    <a:pt x="637375" y="4121568"/>
                  </a:lnTo>
                  <a:lnTo>
                    <a:pt x="648974" y="4076479"/>
                  </a:lnTo>
                  <a:lnTo>
                    <a:pt x="659858" y="4026016"/>
                  </a:lnTo>
                  <a:lnTo>
                    <a:pt x="669956" y="3970393"/>
                  </a:lnTo>
                  <a:lnTo>
                    <a:pt x="679194" y="3909824"/>
                  </a:lnTo>
                  <a:lnTo>
                    <a:pt x="687498" y="3844524"/>
                  </a:lnTo>
                  <a:lnTo>
                    <a:pt x="694796" y="3774708"/>
                  </a:lnTo>
                  <a:lnTo>
                    <a:pt x="701015" y="3700589"/>
                  </a:lnTo>
                  <a:lnTo>
                    <a:pt x="706082" y="3622382"/>
                  </a:lnTo>
                  <a:lnTo>
                    <a:pt x="723443" y="3672622"/>
                  </a:lnTo>
                  <a:lnTo>
                    <a:pt x="741816" y="3709313"/>
                  </a:lnTo>
                  <a:lnTo>
                    <a:pt x="760928" y="3732003"/>
                  </a:lnTo>
                  <a:lnTo>
                    <a:pt x="780504" y="3740238"/>
                  </a:lnTo>
                  <a:lnTo>
                    <a:pt x="794262" y="3737278"/>
                  </a:lnTo>
                  <a:lnTo>
                    <a:pt x="833146" y="3688205"/>
                  </a:lnTo>
                  <a:lnTo>
                    <a:pt x="856469" y="3625226"/>
                  </a:lnTo>
                  <a:lnTo>
                    <a:pt x="867170" y="3585628"/>
                  </a:lnTo>
                  <a:lnTo>
                    <a:pt x="877149" y="3541055"/>
                  </a:lnTo>
                  <a:lnTo>
                    <a:pt x="886347" y="3491830"/>
                  </a:lnTo>
                  <a:lnTo>
                    <a:pt x="894702" y="3438276"/>
                  </a:lnTo>
                  <a:lnTo>
                    <a:pt x="902154" y="3380717"/>
                  </a:lnTo>
                  <a:lnTo>
                    <a:pt x="908643" y="3319475"/>
                  </a:lnTo>
                  <a:lnTo>
                    <a:pt x="914109" y="3254875"/>
                  </a:lnTo>
                  <a:lnTo>
                    <a:pt x="918490" y="3187239"/>
                  </a:lnTo>
                  <a:lnTo>
                    <a:pt x="921726" y="3116890"/>
                  </a:lnTo>
                  <a:lnTo>
                    <a:pt x="923757" y="3044152"/>
                  </a:lnTo>
                  <a:lnTo>
                    <a:pt x="924522" y="2969348"/>
                  </a:lnTo>
                  <a:lnTo>
                    <a:pt x="945532" y="2945438"/>
                  </a:lnTo>
                  <a:lnTo>
                    <a:pt x="965733" y="2907229"/>
                  </a:lnTo>
                  <a:lnTo>
                    <a:pt x="984886" y="2855280"/>
                  </a:lnTo>
                  <a:lnTo>
                    <a:pt x="1002754" y="2790151"/>
                  </a:lnTo>
                  <a:lnTo>
                    <a:pt x="1011261" y="2752131"/>
                  </a:lnTo>
                  <a:lnTo>
                    <a:pt x="1019194" y="2711733"/>
                  </a:lnTo>
                  <a:lnTo>
                    <a:pt x="1026548" y="2669125"/>
                  </a:lnTo>
                  <a:lnTo>
                    <a:pt x="1033319" y="2624474"/>
                  </a:lnTo>
                  <a:lnTo>
                    <a:pt x="1039502" y="2577949"/>
                  </a:lnTo>
                  <a:lnTo>
                    <a:pt x="1045095" y="2529719"/>
                  </a:lnTo>
                  <a:lnTo>
                    <a:pt x="1050092" y="2479951"/>
                  </a:lnTo>
                  <a:lnTo>
                    <a:pt x="1054489" y="2428814"/>
                  </a:lnTo>
                  <a:lnTo>
                    <a:pt x="1058283" y="2376476"/>
                  </a:lnTo>
                  <a:lnTo>
                    <a:pt x="1061468" y="2323106"/>
                  </a:lnTo>
                  <a:lnTo>
                    <a:pt x="1064042" y="2268871"/>
                  </a:lnTo>
                  <a:lnTo>
                    <a:pt x="1065999" y="2213940"/>
                  </a:lnTo>
                  <a:lnTo>
                    <a:pt x="1067337" y="2158481"/>
                  </a:lnTo>
                  <a:lnTo>
                    <a:pt x="1068049" y="2102662"/>
                  </a:lnTo>
                  <a:lnTo>
                    <a:pt x="1068133" y="2046652"/>
                  </a:lnTo>
                  <a:lnTo>
                    <a:pt x="1067585" y="1990619"/>
                  </a:lnTo>
                  <a:lnTo>
                    <a:pt x="1066399" y="1934731"/>
                  </a:lnTo>
                  <a:lnTo>
                    <a:pt x="1064572" y="1879156"/>
                  </a:lnTo>
                  <a:lnTo>
                    <a:pt x="1062100" y="1824063"/>
                  </a:lnTo>
                  <a:lnTo>
                    <a:pt x="1058979" y="1769619"/>
                  </a:lnTo>
                  <a:lnTo>
                    <a:pt x="1055204" y="1715994"/>
                  </a:lnTo>
                  <a:lnTo>
                    <a:pt x="1050772" y="1663355"/>
                  </a:lnTo>
                  <a:lnTo>
                    <a:pt x="1045678" y="1611871"/>
                  </a:lnTo>
                  <a:lnTo>
                    <a:pt x="1039918" y="1561709"/>
                  </a:lnTo>
                  <a:lnTo>
                    <a:pt x="1033488" y="1513039"/>
                  </a:lnTo>
                  <a:lnTo>
                    <a:pt x="1036821" y="1466477"/>
                  </a:lnTo>
                  <a:lnTo>
                    <a:pt x="1039584" y="1418678"/>
                  </a:lnTo>
                  <a:lnTo>
                    <a:pt x="1042204" y="1354822"/>
                  </a:lnTo>
                  <a:lnTo>
                    <a:pt x="1043738" y="1291053"/>
                  </a:lnTo>
                  <a:lnTo>
                    <a:pt x="1044218" y="1227685"/>
                  </a:lnTo>
                  <a:lnTo>
                    <a:pt x="1043676" y="1165026"/>
                  </a:lnTo>
                  <a:lnTo>
                    <a:pt x="1042146" y="1103390"/>
                  </a:lnTo>
                  <a:lnTo>
                    <a:pt x="1039659" y="1043087"/>
                  </a:lnTo>
                  <a:lnTo>
                    <a:pt x="1036249" y="984429"/>
                  </a:lnTo>
                  <a:lnTo>
                    <a:pt x="1031948" y="927727"/>
                  </a:lnTo>
                  <a:lnTo>
                    <a:pt x="1026788" y="873292"/>
                  </a:lnTo>
                  <a:lnTo>
                    <a:pt x="1020804" y="821436"/>
                  </a:lnTo>
                  <a:lnTo>
                    <a:pt x="1014026" y="772471"/>
                  </a:lnTo>
                  <a:lnTo>
                    <a:pt x="1006488" y="726707"/>
                  </a:lnTo>
                  <a:lnTo>
                    <a:pt x="998223" y="684455"/>
                  </a:lnTo>
                  <a:lnTo>
                    <a:pt x="989263" y="646028"/>
                  </a:lnTo>
                  <a:lnTo>
                    <a:pt x="969389" y="581892"/>
                  </a:lnTo>
                  <a:lnTo>
                    <a:pt x="947128" y="536790"/>
                  </a:lnTo>
                  <a:lnTo>
                    <a:pt x="944835" y="481673"/>
                  </a:lnTo>
                  <a:lnTo>
                    <a:pt x="941690" y="428137"/>
                  </a:lnTo>
                  <a:lnTo>
                    <a:pt x="937725" y="376453"/>
                  </a:lnTo>
                  <a:lnTo>
                    <a:pt x="932967" y="326891"/>
                  </a:lnTo>
                  <a:lnTo>
                    <a:pt x="927448" y="279722"/>
                  </a:lnTo>
                  <a:lnTo>
                    <a:pt x="921196" y="235216"/>
                  </a:lnTo>
                  <a:lnTo>
                    <a:pt x="914242" y="193646"/>
                  </a:lnTo>
                  <a:lnTo>
                    <a:pt x="906615" y="155282"/>
                  </a:lnTo>
                  <a:lnTo>
                    <a:pt x="893488" y="102684"/>
                  </a:lnTo>
                  <a:lnTo>
                    <a:pt x="879515" y="61097"/>
                  </a:lnTo>
                  <a:lnTo>
                    <a:pt x="849836" y="10601"/>
                  </a:lnTo>
                  <a:lnTo>
                    <a:pt x="834534" y="1510"/>
                  </a:lnTo>
                  <a:lnTo>
                    <a:pt x="819191" y="3072"/>
                  </a:lnTo>
                  <a:lnTo>
                    <a:pt x="789191" y="37793"/>
                  </a:lnTo>
                  <a:lnTo>
                    <a:pt x="761450" y="114042"/>
                  </a:lnTo>
                  <a:lnTo>
                    <a:pt x="748929" y="167515"/>
                  </a:lnTo>
                  <a:lnTo>
                    <a:pt x="737578" y="231101"/>
                  </a:lnTo>
                  <a:lnTo>
                    <a:pt x="729543" y="180144"/>
                  </a:lnTo>
                  <a:lnTo>
                    <a:pt x="720544" y="134628"/>
                  </a:lnTo>
                  <a:lnTo>
                    <a:pt x="710664" y="94995"/>
                  </a:lnTo>
                  <a:lnTo>
                    <a:pt x="685195" y="28641"/>
                  </a:lnTo>
                  <a:lnTo>
                    <a:pt x="670066" y="8216"/>
                  </a:lnTo>
                  <a:lnTo>
                    <a:pt x="654821" y="0"/>
                  </a:lnTo>
                  <a:close/>
                </a:path>
              </a:pathLst>
            </a:custGeom>
            <a:solidFill>
              <a:srgbClr val="DC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14510" y="959650"/>
              <a:ext cx="1068705" cy="4269105"/>
            </a:xfrm>
            <a:custGeom>
              <a:avLst/>
              <a:gdLst/>
              <a:ahLst/>
              <a:cxnLst/>
              <a:rect l="l" t="t" r="r" b="b"/>
              <a:pathLst>
                <a:path w="1068704" h="4269105">
                  <a:moveTo>
                    <a:pt x="97117" y="1405470"/>
                  </a:moveTo>
                  <a:lnTo>
                    <a:pt x="95870" y="1334801"/>
                  </a:lnTo>
                  <a:lnTo>
                    <a:pt x="95628" y="1264894"/>
                  </a:lnTo>
                  <a:lnTo>
                    <a:pt x="96360" y="1195978"/>
                  </a:lnTo>
                  <a:lnTo>
                    <a:pt x="98033" y="1128278"/>
                  </a:lnTo>
                  <a:lnTo>
                    <a:pt x="100617" y="1062022"/>
                  </a:lnTo>
                  <a:lnTo>
                    <a:pt x="104078" y="997438"/>
                  </a:lnTo>
                  <a:lnTo>
                    <a:pt x="108387" y="934751"/>
                  </a:lnTo>
                  <a:lnTo>
                    <a:pt x="113510" y="874190"/>
                  </a:lnTo>
                  <a:lnTo>
                    <a:pt x="119417" y="815982"/>
                  </a:lnTo>
                  <a:lnTo>
                    <a:pt x="126075" y="760353"/>
                  </a:lnTo>
                  <a:lnTo>
                    <a:pt x="133453" y="707530"/>
                  </a:lnTo>
                  <a:lnTo>
                    <a:pt x="141520" y="657741"/>
                  </a:lnTo>
                  <a:lnTo>
                    <a:pt x="150243" y="611213"/>
                  </a:lnTo>
                  <a:lnTo>
                    <a:pt x="159591" y="568173"/>
                  </a:lnTo>
                  <a:lnTo>
                    <a:pt x="169533" y="528848"/>
                  </a:lnTo>
                  <a:lnTo>
                    <a:pt x="191068" y="462251"/>
                  </a:lnTo>
                  <a:lnTo>
                    <a:pt x="214597" y="413238"/>
                  </a:lnTo>
                  <a:lnTo>
                    <a:pt x="239865" y="383628"/>
                  </a:lnTo>
                  <a:lnTo>
                    <a:pt x="267680" y="375764"/>
                  </a:lnTo>
                  <a:lnTo>
                    <a:pt x="295126" y="392915"/>
                  </a:lnTo>
                  <a:lnTo>
                    <a:pt x="321643" y="434473"/>
                  </a:lnTo>
                  <a:lnTo>
                    <a:pt x="346672" y="499833"/>
                  </a:lnTo>
                  <a:lnTo>
                    <a:pt x="354668" y="428164"/>
                  </a:lnTo>
                  <a:lnTo>
                    <a:pt x="363926" y="363366"/>
                  </a:lnTo>
                  <a:lnTo>
                    <a:pt x="374312" y="305661"/>
                  </a:lnTo>
                  <a:lnTo>
                    <a:pt x="385692" y="255271"/>
                  </a:lnTo>
                  <a:lnTo>
                    <a:pt x="397933" y="212419"/>
                  </a:lnTo>
                  <a:lnTo>
                    <a:pt x="424459" y="150218"/>
                  </a:lnTo>
                  <a:lnTo>
                    <a:pt x="452821" y="120837"/>
                  </a:lnTo>
                  <a:lnTo>
                    <a:pt x="467355" y="119011"/>
                  </a:lnTo>
                  <a:lnTo>
                    <a:pt x="481946" y="126056"/>
                  </a:lnTo>
                  <a:lnTo>
                    <a:pt x="510766" y="167655"/>
                  </a:lnTo>
                  <a:lnTo>
                    <a:pt x="533008" y="228638"/>
                  </a:lnTo>
                  <a:lnTo>
                    <a:pt x="548336" y="289896"/>
                  </a:lnTo>
                  <a:lnTo>
                    <a:pt x="555333" y="324954"/>
                  </a:lnTo>
                  <a:lnTo>
                    <a:pt x="563511" y="250150"/>
                  </a:lnTo>
                  <a:lnTo>
                    <a:pt x="573350" y="184300"/>
                  </a:lnTo>
                  <a:lnTo>
                    <a:pt x="584627" y="127809"/>
                  </a:lnTo>
                  <a:lnTo>
                    <a:pt x="597121" y="81085"/>
                  </a:lnTo>
                  <a:lnTo>
                    <a:pt x="610610" y="44535"/>
                  </a:lnTo>
                  <a:lnTo>
                    <a:pt x="639682" y="3585"/>
                  </a:lnTo>
                  <a:lnTo>
                    <a:pt x="654821" y="0"/>
                  </a:lnTo>
                  <a:lnTo>
                    <a:pt x="670066" y="8216"/>
                  </a:lnTo>
                  <a:lnTo>
                    <a:pt x="699986" y="61683"/>
                  </a:lnTo>
                  <a:lnTo>
                    <a:pt x="720544" y="134628"/>
                  </a:lnTo>
                  <a:lnTo>
                    <a:pt x="729543" y="180144"/>
                  </a:lnTo>
                  <a:lnTo>
                    <a:pt x="737578" y="231101"/>
                  </a:lnTo>
                  <a:lnTo>
                    <a:pt x="748929" y="167515"/>
                  </a:lnTo>
                  <a:lnTo>
                    <a:pt x="761450" y="114042"/>
                  </a:lnTo>
                  <a:lnTo>
                    <a:pt x="774937" y="70771"/>
                  </a:lnTo>
                  <a:lnTo>
                    <a:pt x="804010" y="15196"/>
                  </a:lnTo>
                  <a:lnTo>
                    <a:pt x="834534" y="1510"/>
                  </a:lnTo>
                  <a:lnTo>
                    <a:pt x="849836" y="10601"/>
                  </a:lnTo>
                  <a:lnTo>
                    <a:pt x="879515" y="61097"/>
                  </a:lnTo>
                  <a:lnTo>
                    <a:pt x="893488" y="102684"/>
                  </a:lnTo>
                  <a:lnTo>
                    <a:pt x="906615" y="155282"/>
                  </a:lnTo>
                  <a:lnTo>
                    <a:pt x="914242" y="193646"/>
                  </a:lnTo>
                  <a:lnTo>
                    <a:pt x="921196" y="235216"/>
                  </a:lnTo>
                  <a:lnTo>
                    <a:pt x="927448" y="279722"/>
                  </a:lnTo>
                  <a:lnTo>
                    <a:pt x="932967" y="326891"/>
                  </a:lnTo>
                  <a:lnTo>
                    <a:pt x="937725" y="376453"/>
                  </a:lnTo>
                  <a:lnTo>
                    <a:pt x="941690" y="428137"/>
                  </a:lnTo>
                  <a:lnTo>
                    <a:pt x="944835" y="481673"/>
                  </a:lnTo>
                  <a:lnTo>
                    <a:pt x="947128" y="536790"/>
                  </a:lnTo>
                  <a:lnTo>
                    <a:pt x="958540" y="556806"/>
                  </a:lnTo>
                  <a:lnTo>
                    <a:pt x="979641" y="611737"/>
                  </a:lnTo>
                  <a:lnTo>
                    <a:pt x="998223" y="684455"/>
                  </a:lnTo>
                  <a:lnTo>
                    <a:pt x="1006488" y="726707"/>
                  </a:lnTo>
                  <a:lnTo>
                    <a:pt x="1014026" y="772471"/>
                  </a:lnTo>
                  <a:lnTo>
                    <a:pt x="1020804" y="821436"/>
                  </a:lnTo>
                  <a:lnTo>
                    <a:pt x="1026788" y="873292"/>
                  </a:lnTo>
                  <a:lnTo>
                    <a:pt x="1031948" y="927727"/>
                  </a:lnTo>
                  <a:lnTo>
                    <a:pt x="1036249" y="984429"/>
                  </a:lnTo>
                  <a:lnTo>
                    <a:pt x="1039659" y="1043087"/>
                  </a:lnTo>
                  <a:lnTo>
                    <a:pt x="1042146" y="1103390"/>
                  </a:lnTo>
                  <a:lnTo>
                    <a:pt x="1043676" y="1165026"/>
                  </a:lnTo>
                  <a:lnTo>
                    <a:pt x="1044218" y="1227685"/>
                  </a:lnTo>
                  <a:lnTo>
                    <a:pt x="1043738" y="1291053"/>
                  </a:lnTo>
                  <a:lnTo>
                    <a:pt x="1042204" y="1354822"/>
                  </a:lnTo>
                  <a:lnTo>
                    <a:pt x="1039584" y="1418678"/>
                  </a:lnTo>
                  <a:lnTo>
                    <a:pt x="1036821" y="1466477"/>
                  </a:lnTo>
                  <a:lnTo>
                    <a:pt x="1033488" y="1513039"/>
                  </a:lnTo>
                  <a:lnTo>
                    <a:pt x="1039918" y="1561709"/>
                  </a:lnTo>
                  <a:lnTo>
                    <a:pt x="1045678" y="1611871"/>
                  </a:lnTo>
                  <a:lnTo>
                    <a:pt x="1050772" y="1663355"/>
                  </a:lnTo>
                  <a:lnTo>
                    <a:pt x="1055204" y="1715994"/>
                  </a:lnTo>
                  <a:lnTo>
                    <a:pt x="1058979" y="1769619"/>
                  </a:lnTo>
                  <a:lnTo>
                    <a:pt x="1062100" y="1824063"/>
                  </a:lnTo>
                  <a:lnTo>
                    <a:pt x="1064572" y="1879156"/>
                  </a:lnTo>
                  <a:lnTo>
                    <a:pt x="1066399" y="1934731"/>
                  </a:lnTo>
                  <a:lnTo>
                    <a:pt x="1067585" y="1990619"/>
                  </a:lnTo>
                  <a:lnTo>
                    <a:pt x="1068133" y="2046652"/>
                  </a:lnTo>
                  <a:lnTo>
                    <a:pt x="1068049" y="2102662"/>
                  </a:lnTo>
                  <a:lnTo>
                    <a:pt x="1067337" y="2158481"/>
                  </a:lnTo>
                  <a:lnTo>
                    <a:pt x="1065999" y="2213940"/>
                  </a:lnTo>
                  <a:lnTo>
                    <a:pt x="1064042" y="2268871"/>
                  </a:lnTo>
                  <a:lnTo>
                    <a:pt x="1061468" y="2323106"/>
                  </a:lnTo>
                  <a:lnTo>
                    <a:pt x="1058283" y="2376476"/>
                  </a:lnTo>
                  <a:lnTo>
                    <a:pt x="1054489" y="2428814"/>
                  </a:lnTo>
                  <a:lnTo>
                    <a:pt x="1050092" y="2479951"/>
                  </a:lnTo>
                  <a:lnTo>
                    <a:pt x="1045095" y="2529719"/>
                  </a:lnTo>
                  <a:lnTo>
                    <a:pt x="1039502" y="2577949"/>
                  </a:lnTo>
                  <a:lnTo>
                    <a:pt x="1033319" y="2624474"/>
                  </a:lnTo>
                  <a:lnTo>
                    <a:pt x="1026548" y="2669125"/>
                  </a:lnTo>
                  <a:lnTo>
                    <a:pt x="1019194" y="2711733"/>
                  </a:lnTo>
                  <a:lnTo>
                    <a:pt x="1011261" y="2752131"/>
                  </a:lnTo>
                  <a:lnTo>
                    <a:pt x="1002754" y="2790151"/>
                  </a:lnTo>
                  <a:lnTo>
                    <a:pt x="984886" y="2855280"/>
                  </a:lnTo>
                  <a:lnTo>
                    <a:pt x="965733" y="2907229"/>
                  </a:lnTo>
                  <a:lnTo>
                    <a:pt x="945532" y="2945438"/>
                  </a:lnTo>
                  <a:lnTo>
                    <a:pt x="924522" y="2969348"/>
                  </a:lnTo>
                  <a:lnTo>
                    <a:pt x="923757" y="3044152"/>
                  </a:lnTo>
                  <a:lnTo>
                    <a:pt x="921726" y="3116890"/>
                  </a:lnTo>
                  <a:lnTo>
                    <a:pt x="918490" y="3187239"/>
                  </a:lnTo>
                  <a:lnTo>
                    <a:pt x="914109" y="3254875"/>
                  </a:lnTo>
                  <a:lnTo>
                    <a:pt x="908643" y="3319475"/>
                  </a:lnTo>
                  <a:lnTo>
                    <a:pt x="902154" y="3380717"/>
                  </a:lnTo>
                  <a:lnTo>
                    <a:pt x="894702" y="3438276"/>
                  </a:lnTo>
                  <a:lnTo>
                    <a:pt x="886347" y="3491830"/>
                  </a:lnTo>
                  <a:lnTo>
                    <a:pt x="877149" y="3541055"/>
                  </a:lnTo>
                  <a:lnTo>
                    <a:pt x="867170" y="3585628"/>
                  </a:lnTo>
                  <a:lnTo>
                    <a:pt x="856469" y="3625226"/>
                  </a:lnTo>
                  <a:lnTo>
                    <a:pt x="833146" y="3688205"/>
                  </a:lnTo>
                  <a:lnTo>
                    <a:pt x="807663" y="3727404"/>
                  </a:lnTo>
                  <a:lnTo>
                    <a:pt x="780504" y="3740238"/>
                  </a:lnTo>
                  <a:lnTo>
                    <a:pt x="760928" y="3732003"/>
                  </a:lnTo>
                  <a:lnTo>
                    <a:pt x="741816" y="3709313"/>
                  </a:lnTo>
                  <a:lnTo>
                    <a:pt x="723443" y="3672622"/>
                  </a:lnTo>
                  <a:lnTo>
                    <a:pt x="706082" y="3622382"/>
                  </a:lnTo>
                  <a:lnTo>
                    <a:pt x="701015" y="3700589"/>
                  </a:lnTo>
                  <a:lnTo>
                    <a:pt x="694796" y="3774708"/>
                  </a:lnTo>
                  <a:lnTo>
                    <a:pt x="687498" y="3844524"/>
                  </a:lnTo>
                  <a:lnTo>
                    <a:pt x="679194" y="3909824"/>
                  </a:lnTo>
                  <a:lnTo>
                    <a:pt x="669956" y="3970393"/>
                  </a:lnTo>
                  <a:lnTo>
                    <a:pt x="659858" y="4026016"/>
                  </a:lnTo>
                  <a:lnTo>
                    <a:pt x="648974" y="4076479"/>
                  </a:lnTo>
                  <a:lnTo>
                    <a:pt x="637375" y="4121568"/>
                  </a:lnTo>
                  <a:lnTo>
                    <a:pt x="625135" y="4161068"/>
                  </a:lnTo>
                  <a:lnTo>
                    <a:pt x="599025" y="4222444"/>
                  </a:lnTo>
                  <a:lnTo>
                    <a:pt x="571226" y="4258892"/>
                  </a:lnTo>
                  <a:lnTo>
                    <a:pt x="542325" y="4268697"/>
                  </a:lnTo>
                  <a:lnTo>
                    <a:pt x="527643" y="4263072"/>
                  </a:lnTo>
                  <a:lnTo>
                    <a:pt x="498183" y="4229696"/>
                  </a:lnTo>
                  <a:lnTo>
                    <a:pt x="467851" y="4161261"/>
                  </a:lnTo>
                  <a:lnTo>
                    <a:pt x="453846" y="4115489"/>
                  </a:lnTo>
                  <a:lnTo>
                    <a:pt x="440746" y="4062533"/>
                  </a:lnTo>
                  <a:lnTo>
                    <a:pt x="428653" y="4002781"/>
                  </a:lnTo>
                  <a:lnTo>
                    <a:pt x="417666" y="3936621"/>
                  </a:lnTo>
                  <a:lnTo>
                    <a:pt x="407886" y="3864444"/>
                  </a:lnTo>
                  <a:lnTo>
                    <a:pt x="394151" y="3905485"/>
                  </a:lnTo>
                  <a:lnTo>
                    <a:pt x="365746" y="3967429"/>
                  </a:lnTo>
                  <a:lnTo>
                    <a:pt x="336539" y="4003130"/>
                  </a:lnTo>
                  <a:lnTo>
                    <a:pt x="307070" y="4013321"/>
                  </a:lnTo>
                  <a:lnTo>
                    <a:pt x="292405" y="4009080"/>
                  </a:lnTo>
                  <a:lnTo>
                    <a:pt x="263550" y="3982379"/>
                  </a:lnTo>
                  <a:lnTo>
                    <a:pt x="235777" y="3932000"/>
                  </a:lnTo>
                  <a:lnTo>
                    <a:pt x="209624" y="3858673"/>
                  </a:lnTo>
                  <a:lnTo>
                    <a:pt x="197324" y="3813634"/>
                  </a:lnTo>
                  <a:lnTo>
                    <a:pt x="185630" y="3763132"/>
                  </a:lnTo>
                  <a:lnTo>
                    <a:pt x="174609" y="3707260"/>
                  </a:lnTo>
                  <a:lnTo>
                    <a:pt x="164331" y="3646109"/>
                  </a:lnTo>
                  <a:lnTo>
                    <a:pt x="154860" y="3579770"/>
                  </a:lnTo>
                  <a:lnTo>
                    <a:pt x="146266" y="3508336"/>
                  </a:lnTo>
                  <a:lnTo>
                    <a:pt x="145504" y="3502240"/>
                  </a:lnTo>
                  <a:lnTo>
                    <a:pt x="144869" y="3495890"/>
                  </a:lnTo>
                  <a:lnTo>
                    <a:pt x="144234" y="3489667"/>
                  </a:lnTo>
                  <a:lnTo>
                    <a:pt x="129608" y="3493605"/>
                  </a:lnTo>
                  <a:lnTo>
                    <a:pt x="115352" y="3487030"/>
                  </a:lnTo>
                  <a:lnTo>
                    <a:pt x="88528" y="3444779"/>
                  </a:lnTo>
                  <a:lnTo>
                    <a:pt x="64906" y="3367794"/>
                  </a:lnTo>
                  <a:lnTo>
                    <a:pt x="54655" y="3317801"/>
                  </a:lnTo>
                  <a:lnTo>
                    <a:pt x="45635" y="3260954"/>
                  </a:lnTo>
                  <a:lnTo>
                    <a:pt x="37988" y="3197863"/>
                  </a:lnTo>
                  <a:lnTo>
                    <a:pt x="31859" y="3129137"/>
                  </a:lnTo>
                  <a:lnTo>
                    <a:pt x="27391" y="3055387"/>
                  </a:lnTo>
                  <a:lnTo>
                    <a:pt x="24727" y="2977222"/>
                  </a:lnTo>
                  <a:lnTo>
                    <a:pt x="24013" y="2920299"/>
                  </a:lnTo>
                  <a:lnTo>
                    <a:pt x="24313" y="2863742"/>
                  </a:lnTo>
                  <a:lnTo>
                    <a:pt x="25606" y="2807926"/>
                  </a:lnTo>
                  <a:lnTo>
                    <a:pt x="27872" y="2753227"/>
                  </a:lnTo>
                  <a:lnTo>
                    <a:pt x="31088" y="2700019"/>
                  </a:lnTo>
                  <a:lnTo>
                    <a:pt x="35235" y="2648678"/>
                  </a:lnTo>
                  <a:lnTo>
                    <a:pt x="40291" y="2599579"/>
                  </a:lnTo>
                  <a:lnTo>
                    <a:pt x="46235" y="2553097"/>
                  </a:lnTo>
                  <a:lnTo>
                    <a:pt x="53048" y="2509608"/>
                  </a:lnTo>
                  <a:lnTo>
                    <a:pt x="43853" y="2476640"/>
                  </a:lnTo>
                  <a:lnTo>
                    <a:pt x="27934" y="2398557"/>
                  </a:lnTo>
                  <a:lnTo>
                    <a:pt x="21248" y="2354249"/>
                  </a:lnTo>
                  <a:lnTo>
                    <a:pt x="15436" y="2306969"/>
                  </a:lnTo>
                  <a:lnTo>
                    <a:pt x="10518" y="2257119"/>
                  </a:lnTo>
                  <a:lnTo>
                    <a:pt x="6512" y="2205103"/>
                  </a:lnTo>
                  <a:lnTo>
                    <a:pt x="3438" y="2151325"/>
                  </a:lnTo>
                  <a:lnTo>
                    <a:pt x="1315" y="2096188"/>
                  </a:lnTo>
                  <a:lnTo>
                    <a:pt x="163" y="2040096"/>
                  </a:lnTo>
                  <a:lnTo>
                    <a:pt x="0" y="1983452"/>
                  </a:lnTo>
                  <a:lnTo>
                    <a:pt x="845" y="1926660"/>
                  </a:lnTo>
                  <a:lnTo>
                    <a:pt x="2718" y="1870123"/>
                  </a:lnTo>
                  <a:lnTo>
                    <a:pt x="5637" y="1814245"/>
                  </a:lnTo>
                  <a:lnTo>
                    <a:pt x="9623" y="1759429"/>
                  </a:lnTo>
                  <a:lnTo>
                    <a:pt x="14694" y="1706079"/>
                  </a:lnTo>
                  <a:lnTo>
                    <a:pt x="24367" y="1630074"/>
                  </a:lnTo>
                  <a:lnTo>
                    <a:pt x="35945" y="1564088"/>
                  </a:lnTo>
                  <a:lnTo>
                    <a:pt x="49174" y="1509038"/>
                  </a:lnTo>
                  <a:lnTo>
                    <a:pt x="63800" y="1465842"/>
                  </a:lnTo>
                  <a:lnTo>
                    <a:pt x="96228" y="1418678"/>
                  </a:lnTo>
                  <a:lnTo>
                    <a:pt x="97117" y="1405470"/>
                  </a:lnTo>
                  <a:close/>
                </a:path>
                <a:path w="1068704" h="4269105">
                  <a:moveTo>
                    <a:pt x="116802" y="2571711"/>
                  </a:moveTo>
                  <a:lnTo>
                    <a:pt x="100464" y="2571838"/>
                  </a:lnTo>
                  <a:lnTo>
                    <a:pt x="84401" y="2558535"/>
                  </a:lnTo>
                  <a:lnTo>
                    <a:pt x="68885" y="2532134"/>
                  </a:lnTo>
                  <a:lnTo>
                    <a:pt x="54191" y="2492971"/>
                  </a:lnTo>
                </a:path>
                <a:path w="1068704" h="4269105">
                  <a:moveTo>
                    <a:pt x="171920" y="3433279"/>
                  </a:moveTo>
                  <a:lnTo>
                    <a:pt x="165278" y="3446296"/>
                  </a:lnTo>
                  <a:lnTo>
                    <a:pt x="158505" y="3456933"/>
                  </a:lnTo>
                  <a:lnTo>
                    <a:pt x="151614" y="3465140"/>
                  </a:lnTo>
                  <a:lnTo>
                    <a:pt x="144615" y="3470871"/>
                  </a:lnTo>
                </a:path>
                <a:path w="1068704" h="4269105">
                  <a:moveTo>
                    <a:pt x="407759" y="3847172"/>
                  </a:moveTo>
                  <a:lnTo>
                    <a:pt x="403018" y="3806089"/>
                  </a:lnTo>
                  <a:lnTo>
                    <a:pt x="398694" y="3763685"/>
                  </a:lnTo>
                  <a:lnTo>
                    <a:pt x="394775" y="3720067"/>
                  </a:lnTo>
                  <a:lnTo>
                    <a:pt x="391249" y="3675341"/>
                  </a:lnTo>
                </a:path>
                <a:path w="1068704" h="4269105">
                  <a:moveTo>
                    <a:pt x="712686" y="3418674"/>
                  </a:moveTo>
                  <a:lnTo>
                    <a:pt x="711761" y="3466448"/>
                  </a:lnTo>
                  <a:lnTo>
                    <a:pt x="710336" y="3513876"/>
                  </a:lnTo>
                  <a:lnTo>
                    <a:pt x="708435" y="3560852"/>
                  </a:lnTo>
                  <a:lnTo>
                    <a:pt x="706082" y="3607269"/>
                  </a:lnTo>
                </a:path>
                <a:path w="1068704" h="4269105">
                  <a:moveTo>
                    <a:pt x="843623" y="2253322"/>
                  </a:moveTo>
                  <a:lnTo>
                    <a:pt x="863691" y="2317959"/>
                  </a:lnTo>
                  <a:lnTo>
                    <a:pt x="872812" y="2356200"/>
                  </a:lnTo>
                  <a:lnTo>
                    <a:pt x="881284" y="2398046"/>
                  </a:lnTo>
                  <a:lnTo>
                    <a:pt x="889079" y="2443241"/>
                  </a:lnTo>
                  <a:lnTo>
                    <a:pt x="896167" y="2491526"/>
                  </a:lnTo>
                  <a:lnTo>
                    <a:pt x="902519" y="2542644"/>
                  </a:lnTo>
                  <a:lnTo>
                    <a:pt x="908105" y="2596337"/>
                  </a:lnTo>
                  <a:lnTo>
                    <a:pt x="912895" y="2652349"/>
                  </a:lnTo>
                  <a:lnTo>
                    <a:pt x="916861" y="2710422"/>
                  </a:lnTo>
                  <a:lnTo>
                    <a:pt x="919972" y="2770298"/>
                  </a:lnTo>
                  <a:lnTo>
                    <a:pt x="922200" y="2831720"/>
                  </a:lnTo>
                  <a:lnTo>
                    <a:pt x="923514" y="2894430"/>
                  </a:lnTo>
                  <a:lnTo>
                    <a:pt x="923887" y="2958172"/>
                  </a:lnTo>
                </a:path>
                <a:path w="1068704" h="4269105">
                  <a:moveTo>
                    <a:pt x="1032980" y="1502625"/>
                  </a:moveTo>
                  <a:lnTo>
                    <a:pt x="1027683" y="1562371"/>
                  </a:lnTo>
                  <a:lnTo>
                    <a:pt x="1021424" y="1619008"/>
                  </a:lnTo>
                  <a:lnTo>
                    <a:pt x="1014244" y="1672200"/>
                  </a:lnTo>
                  <a:lnTo>
                    <a:pt x="1006186" y="1721613"/>
                  </a:lnTo>
                  <a:lnTo>
                    <a:pt x="997293" y="1766912"/>
                  </a:lnTo>
                </a:path>
                <a:path w="1068704" h="4269105">
                  <a:moveTo>
                    <a:pt x="947255" y="521931"/>
                  </a:moveTo>
                  <a:lnTo>
                    <a:pt x="948160" y="552921"/>
                  </a:lnTo>
                  <a:lnTo>
                    <a:pt x="948779" y="584113"/>
                  </a:lnTo>
                  <a:lnTo>
                    <a:pt x="949112" y="615425"/>
                  </a:lnTo>
                  <a:lnTo>
                    <a:pt x="949160" y="646772"/>
                  </a:lnTo>
                </a:path>
                <a:path w="1068704" h="4269105">
                  <a:moveTo>
                    <a:pt x="718909" y="376389"/>
                  </a:moveTo>
                  <a:lnTo>
                    <a:pt x="722695" y="333931"/>
                  </a:lnTo>
                  <a:lnTo>
                    <a:pt x="727005" y="293140"/>
                  </a:lnTo>
                  <a:lnTo>
                    <a:pt x="731839" y="254159"/>
                  </a:lnTo>
                  <a:lnTo>
                    <a:pt x="737197" y="217131"/>
                  </a:lnTo>
                </a:path>
                <a:path w="1068704" h="4269105">
                  <a:moveTo>
                    <a:pt x="547586" y="452208"/>
                  </a:moveTo>
                  <a:lnTo>
                    <a:pt x="549225" y="416791"/>
                  </a:lnTo>
                  <a:lnTo>
                    <a:pt x="551269" y="382040"/>
                  </a:lnTo>
                  <a:lnTo>
                    <a:pt x="553694" y="348052"/>
                  </a:lnTo>
                  <a:lnTo>
                    <a:pt x="556476" y="314921"/>
                  </a:lnTo>
                </a:path>
                <a:path w="1068704" h="4269105">
                  <a:moveTo>
                    <a:pt x="346545" y="498817"/>
                  </a:moveTo>
                  <a:lnTo>
                    <a:pt x="355137" y="528116"/>
                  </a:lnTo>
                  <a:lnTo>
                    <a:pt x="363372" y="560142"/>
                  </a:lnTo>
                  <a:lnTo>
                    <a:pt x="371226" y="594811"/>
                  </a:lnTo>
                  <a:lnTo>
                    <a:pt x="378676" y="632040"/>
                  </a:lnTo>
                </a:path>
                <a:path w="1068704" h="4269105">
                  <a:moveTo>
                    <a:pt x="102705" y="1545551"/>
                  </a:moveTo>
                  <a:lnTo>
                    <a:pt x="100939" y="1510983"/>
                  </a:lnTo>
                  <a:lnTo>
                    <a:pt x="99434" y="1476082"/>
                  </a:lnTo>
                  <a:lnTo>
                    <a:pt x="98168" y="1440895"/>
                  </a:lnTo>
                  <a:lnTo>
                    <a:pt x="97117" y="1405470"/>
                  </a:lnTo>
                </a:path>
              </a:pathLst>
            </a:custGeom>
            <a:ln w="25400">
              <a:solidFill>
                <a:srgbClr val="94B3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93163" y="1630679"/>
              <a:ext cx="974090" cy="0"/>
            </a:xfrm>
            <a:custGeom>
              <a:avLst/>
              <a:gdLst/>
              <a:ahLst/>
              <a:cxnLst/>
              <a:rect l="l" t="t" r="r" b="b"/>
              <a:pathLst>
                <a:path w="974089">
                  <a:moveTo>
                    <a:pt x="973709" y="0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5901" y="2458795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30">
                  <a:moveTo>
                    <a:pt x="600373" y="667449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close/>
                </a:path>
                <a:path w="800735" h="748030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9"/>
                  </a:lnTo>
                  <a:lnTo>
                    <a:pt x="480299" y="667449"/>
                  </a:lnTo>
                  <a:lnTo>
                    <a:pt x="480299" y="587355"/>
                  </a:lnTo>
                  <a:close/>
                </a:path>
                <a:path w="800735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49" y="507261"/>
                  </a:lnTo>
                  <a:lnTo>
                    <a:pt x="80049" y="80093"/>
                  </a:lnTo>
                  <a:lnTo>
                    <a:pt x="800498" y="80094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5" h="748030">
                  <a:moveTo>
                    <a:pt x="800498" y="80094"/>
                  </a:moveTo>
                  <a:lnTo>
                    <a:pt x="720448" y="80094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4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5901" y="2458795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30">
                  <a:moveTo>
                    <a:pt x="720448" y="507261"/>
                  </a:moveTo>
                  <a:lnTo>
                    <a:pt x="80049" y="507261"/>
                  </a:lnTo>
                  <a:lnTo>
                    <a:pt x="80049" y="80093"/>
                  </a:lnTo>
                  <a:lnTo>
                    <a:pt x="720448" y="80094"/>
                  </a:lnTo>
                  <a:lnTo>
                    <a:pt x="720448" y="507261"/>
                  </a:lnTo>
                  <a:close/>
                </a:path>
                <a:path w="800735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9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lnTo>
                    <a:pt x="480299" y="667449"/>
                  </a:lnTo>
                  <a:lnTo>
                    <a:pt x="480299" y="587355"/>
                  </a:lnTo>
                  <a:lnTo>
                    <a:pt x="747131" y="587355"/>
                  </a:lnTo>
                  <a:lnTo>
                    <a:pt x="784821" y="571670"/>
                  </a:lnTo>
                  <a:lnTo>
                    <a:pt x="800498" y="533959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19766" y="2458796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667449"/>
                  </a:lnTo>
                  <a:lnTo>
                    <a:pt x="186782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2" y="587355"/>
                  </a:lnTo>
                  <a:lnTo>
                    <a:pt x="373565" y="587355"/>
                  </a:lnTo>
                  <a:lnTo>
                    <a:pt x="373565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4" h="748030">
                  <a:moveTo>
                    <a:pt x="373565" y="587355"/>
                  </a:moveTo>
                  <a:lnTo>
                    <a:pt x="186782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7" y="627402"/>
                  </a:lnTo>
                  <a:lnTo>
                    <a:pt x="223743" y="643233"/>
                  </a:lnTo>
                  <a:lnTo>
                    <a:pt x="215300" y="655935"/>
                  </a:lnTo>
                  <a:lnTo>
                    <a:pt x="202605" y="664382"/>
                  </a:lnTo>
                  <a:lnTo>
                    <a:pt x="186782" y="667448"/>
                  </a:lnTo>
                  <a:lnTo>
                    <a:pt x="373565" y="667449"/>
                  </a:lnTo>
                  <a:lnTo>
                    <a:pt x="373565" y="587355"/>
                  </a:lnTo>
                  <a:close/>
                </a:path>
                <a:path w="374014" h="748030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5" y="266979"/>
                  </a:lnTo>
                  <a:lnTo>
                    <a:pt x="373565" y="186885"/>
                  </a:lnTo>
                  <a:close/>
                </a:path>
                <a:path w="374014" h="748030">
                  <a:moveTo>
                    <a:pt x="373565" y="53396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6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73133" y="2512192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5" h="213994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5" h="213994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8739" y="3038366"/>
              <a:ext cx="95619" cy="9566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319766" y="2458796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93163" y="3144012"/>
              <a:ext cx="838200" cy="0"/>
            </a:xfrm>
            <a:custGeom>
              <a:avLst/>
              <a:gdLst/>
              <a:ahLst/>
              <a:cxnLst/>
              <a:rect l="l" t="t" r="r" b="b"/>
              <a:pathLst>
                <a:path w="838200">
                  <a:moveTo>
                    <a:pt x="838200" y="0"/>
                  </a:moveTo>
                  <a:lnTo>
                    <a:pt x="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7133" y="4644211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600373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8"/>
                  </a:lnTo>
                  <a:close/>
                </a:path>
                <a:path w="800735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0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49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5" h="748029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7133" y="4644211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720448" y="507261"/>
                  </a:moveTo>
                  <a:lnTo>
                    <a:pt x="80049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0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70998" y="4644211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0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667448"/>
                  </a:lnTo>
                  <a:lnTo>
                    <a:pt x="186782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2" y="587355"/>
                  </a:lnTo>
                  <a:lnTo>
                    <a:pt x="373565" y="587355"/>
                  </a:lnTo>
                  <a:lnTo>
                    <a:pt x="373565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4" h="748029">
                  <a:moveTo>
                    <a:pt x="373565" y="587355"/>
                  </a:moveTo>
                  <a:lnTo>
                    <a:pt x="186782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7" y="627402"/>
                  </a:lnTo>
                  <a:lnTo>
                    <a:pt x="223743" y="643233"/>
                  </a:lnTo>
                  <a:lnTo>
                    <a:pt x="215300" y="655935"/>
                  </a:lnTo>
                  <a:lnTo>
                    <a:pt x="202605" y="664382"/>
                  </a:lnTo>
                  <a:lnTo>
                    <a:pt x="186782" y="667448"/>
                  </a:lnTo>
                  <a:lnTo>
                    <a:pt x="373565" y="667448"/>
                  </a:lnTo>
                  <a:lnTo>
                    <a:pt x="373565" y="587355"/>
                  </a:lnTo>
                  <a:close/>
                </a:path>
                <a:path w="374014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5" y="266979"/>
                  </a:lnTo>
                  <a:lnTo>
                    <a:pt x="373565" y="186885"/>
                  </a:lnTo>
                  <a:close/>
                </a:path>
                <a:path w="374014" h="748029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24364" y="4697607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4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4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9971" y="5223782"/>
              <a:ext cx="95619" cy="9566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270998" y="4644211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0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25167" y="4783835"/>
              <a:ext cx="1017905" cy="337820"/>
            </a:xfrm>
            <a:custGeom>
              <a:avLst/>
              <a:gdLst/>
              <a:ahLst/>
              <a:cxnLst/>
              <a:rect l="l" t="t" r="r" b="b"/>
              <a:pathLst>
                <a:path w="1017905" h="337820">
                  <a:moveTo>
                    <a:pt x="1017905" y="0"/>
                  </a:moveTo>
                  <a:lnTo>
                    <a:pt x="0" y="337438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96646" y="5459069"/>
            <a:ext cx="16357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sng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223.1.1</a:t>
            </a:r>
            <a:r>
              <a:rPr sz="2400" spc="-10" dirty="0">
                <a:latin typeface="Arial"/>
                <a:cs typeface="Arial"/>
              </a:rPr>
              <a:t>.253</a:t>
            </a:r>
            <a:endParaRPr sz="2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0116" y="3283407"/>
            <a:ext cx="12985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sng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223.1.1</a:t>
            </a:r>
            <a:r>
              <a:rPr sz="2400" spc="-10" dirty="0">
                <a:latin typeface="Arial"/>
                <a:cs typeface="Arial"/>
              </a:rPr>
              <a:t>.2</a:t>
            </a:r>
            <a:endParaRPr sz="2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1944" y="1884045"/>
            <a:ext cx="1297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sng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223.1.1</a:t>
            </a:r>
            <a:r>
              <a:rPr sz="2400" spc="-10" dirty="0">
                <a:latin typeface="Arial"/>
                <a:cs typeface="Arial"/>
              </a:rPr>
              <a:t>.1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87069" y="3993007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3540" y="406095"/>
            <a:ext cx="10594340" cy="866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It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very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common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range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IP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addresses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assigned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(random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assignment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would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chaos)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Arial"/>
              <a:cs typeface="Arial"/>
            </a:endParaRPr>
          </a:p>
          <a:p>
            <a:pPr marR="857885" algn="ctr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Subnet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mask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02911" y="1487500"/>
            <a:ext cx="6350635" cy="146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ourier New"/>
                <a:cs typeface="Courier New"/>
              </a:rPr>
              <a:t>223.1.1.0/</a:t>
            </a: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24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leftmost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24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bits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represent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prefix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subnet</a:t>
            </a:r>
            <a:endParaRPr sz="180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  <a:spcBef>
                <a:spcPts val="1265"/>
              </a:spcBef>
              <a:tabLst>
                <a:tab pos="1176020" algn="l"/>
                <a:tab pos="4681220" algn="l"/>
              </a:tabLst>
            </a:pPr>
            <a:r>
              <a:rPr sz="1800" b="1" spc="-10" dirty="0">
                <a:latin typeface="Arial"/>
                <a:cs typeface="Arial"/>
              </a:rPr>
              <a:t>11111111</a:t>
            </a:r>
            <a:r>
              <a:rPr sz="1800" b="1" dirty="0">
                <a:latin typeface="Arial"/>
                <a:cs typeface="Arial"/>
              </a:rPr>
              <a:t>	11111111</a:t>
            </a:r>
            <a:r>
              <a:rPr sz="1800" b="1" spc="-9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11111111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XXXXXXXX</a:t>
            </a:r>
            <a:r>
              <a:rPr sz="1800" dirty="0">
                <a:latin typeface="Arial"/>
                <a:cs typeface="Arial"/>
              </a:rPr>
              <a:t>	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255.255.255</a:t>
            </a:r>
            <a:r>
              <a:rPr sz="1800" spc="-10" dirty="0">
                <a:latin typeface="Arial"/>
                <a:cs typeface="Arial"/>
              </a:rPr>
              <a:t>.0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443729" y="3028035"/>
            <a:ext cx="2712720" cy="1710689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730"/>
              </a:spcBef>
            </a:pPr>
            <a:r>
              <a:rPr sz="3200" spc="-10" dirty="0">
                <a:latin typeface="Courier New"/>
                <a:cs typeface="Courier New"/>
              </a:rPr>
              <a:t>223.1.1.67</a:t>
            </a:r>
            <a:endParaRPr sz="3200">
              <a:latin typeface="Courier New"/>
              <a:cs typeface="Courier New"/>
            </a:endParaRPr>
          </a:p>
          <a:p>
            <a:pPr marL="33655">
              <a:lnSpc>
                <a:spcPct val="100000"/>
              </a:lnSpc>
              <a:spcBef>
                <a:spcPts val="630"/>
              </a:spcBef>
            </a:pPr>
            <a:r>
              <a:rPr sz="3200" spc="-10" dirty="0">
                <a:latin typeface="Courier New"/>
                <a:cs typeface="Courier New"/>
              </a:rPr>
              <a:t>223.2.1.67</a:t>
            </a: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3200" spc="-10" dirty="0">
                <a:latin typeface="Courier New"/>
                <a:cs typeface="Courier New"/>
              </a:rPr>
              <a:t>223.2.1.255</a:t>
            </a:r>
            <a:endParaRPr sz="3200">
              <a:latin typeface="Courier New"/>
              <a:cs typeface="Courier New"/>
            </a:endParaRPr>
          </a:p>
        </p:txBody>
      </p:sp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46746" y="3858895"/>
            <a:ext cx="277495" cy="286004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7279894" y="4387976"/>
            <a:ext cx="250825" cy="346075"/>
          </a:xfrm>
          <a:custGeom>
            <a:avLst/>
            <a:gdLst/>
            <a:ahLst/>
            <a:cxnLst/>
            <a:rect l="l" t="t" r="r" b="b"/>
            <a:pathLst>
              <a:path w="250825" h="346075">
                <a:moveTo>
                  <a:pt x="58331" y="16891"/>
                </a:moveTo>
                <a:lnTo>
                  <a:pt x="58166" y="16383"/>
                </a:lnTo>
                <a:lnTo>
                  <a:pt x="58293" y="16891"/>
                </a:lnTo>
                <a:close/>
              </a:path>
              <a:path w="250825" h="346075">
                <a:moveTo>
                  <a:pt x="61341" y="23241"/>
                </a:moveTo>
                <a:lnTo>
                  <a:pt x="61099" y="22860"/>
                </a:lnTo>
                <a:lnTo>
                  <a:pt x="61341" y="23241"/>
                </a:lnTo>
                <a:close/>
              </a:path>
              <a:path w="250825" h="346075">
                <a:moveTo>
                  <a:pt x="250444" y="307340"/>
                </a:moveTo>
                <a:lnTo>
                  <a:pt x="249809" y="305054"/>
                </a:lnTo>
                <a:lnTo>
                  <a:pt x="248539" y="303149"/>
                </a:lnTo>
                <a:lnTo>
                  <a:pt x="229857" y="274066"/>
                </a:lnTo>
                <a:lnTo>
                  <a:pt x="222021" y="261874"/>
                </a:lnTo>
                <a:lnTo>
                  <a:pt x="221869" y="261620"/>
                </a:lnTo>
                <a:lnTo>
                  <a:pt x="221996" y="261874"/>
                </a:lnTo>
                <a:lnTo>
                  <a:pt x="221615" y="261239"/>
                </a:lnTo>
                <a:lnTo>
                  <a:pt x="221107" y="260604"/>
                </a:lnTo>
                <a:lnTo>
                  <a:pt x="174371" y="193167"/>
                </a:lnTo>
                <a:lnTo>
                  <a:pt x="174244" y="192913"/>
                </a:lnTo>
                <a:lnTo>
                  <a:pt x="143814" y="150876"/>
                </a:lnTo>
                <a:lnTo>
                  <a:pt x="143637" y="150622"/>
                </a:lnTo>
                <a:lnTo>
                  <a:pt x="143764" y="150876"/>
                </a:lnTo>
                <a:lnTo>
                  <a:pt x="136207" y="139788"/>
                </a:lnTo>
                <a:lnTo>
                  <a:pt x="158496" y="111887"/>
                </a:lnTo>
                <a:lnTo>
                  <a:pt x="158369" y="112141"/>
                </a:lnTo>
                <a:lnTo>
                  <a:pt x="158572" y="111887"/>
                </a:lnTo>
                <a:lnTo>
                  <a:pt x="166878" y="101854"/>
                </a:lnTo>
                <a:lnTo>
                  <a:pt x="166497" y="102362"/>
                </a:lnTo>
                <a:lnTo>
                  <a:pt x="166954" y="101854"/>
                </a:lnTo>
                <a:lnTo>
                  <a:pt x="196443" y="69342"/>
                </a:lnTo>
                <a:lnTo>
                  <a:pt x="196786" y="68961"/>
                </a:lnTo>
                <a:lnTo>
                  <a:pt x="197688" y="68199"/>
                </a:lnTo>
                <a:lnTo>
                  <a:pt x="210185" y="57658"/>
                </a:lnTo>
                <a:lnTo>
                  <a:pt x="210947" y="57023"/>
                </a:lnTo>
                <a:lnTo>
                  <a:pt x="210248" y="57619"/>
                </a:lnTo>
                <a:lnTo>
                  <a:pt x="211048" y="57023"/>
                </a:lnTo>
                <a:lnTo>
                  <a:pt x="215265" y="53975"/>
                </a:lnTo>
                <a:lnTo>
                  <a:pt x="215823" y="53594"/>
                </a:lnTo>
                <a:lnTo>
                  <a:pt x="220980" y="50165"/>
                </a:lnTo>
                <a:lnTo>
                  <a:pt x="220599" y="50431"/>
                </a:lnTo>
                <a:lnTo>
                  <a:pt x="221030" y="50165"/>
                </a:lnTo>
                <a:lnTo>
                  <a:pt x="226441" y="46990"/>
                </a:lnTo>
                <a:lnTo>
                  <a:pt x="226060" y="47244"/>
                </a:lnTo>
                <a:lnTo>
                  <a:pt x="226529" y="46990"/>
                </a:lnTo>
                <a:lnTo>
                  <a:pt x="238125" y="40767"/>
                </a:lnTo>
                <a:lnTo>
                  <a:pt x="240322" y="33528"/>
                </a:lnTo>
                <a:lnTo>
                  <a:pt x="240334" y="33147"/>
                </a:lnTo>
                <a:lnTo>
                  <a:pt x="237236" y="27305"/>
                </a:lnTo>
                <a:lnTo>
                  <a:pt x="233934" y="21209"/>
                </a:lnTo>
                <a:lnTo>
                  <a:pt x="226441" y="18923"/>
                </a:lnTo>
                <a:lnTo>
                  <a:pt x="220472" y="22225"/>
                </a:lnTo>
                <a:lnTo>
                  <a:pt x="214376" y="25400"/>
                </a:lnTo>
                <a:lnTo>
                  <a:pt x="213995" y="25654"/>
                </a:lnTo>
                <a:lnTo>
                  <a:pt x="208026" y="29083"/>
                </a:lnTo>
                <a:lnTo>
                  <a:pt x="207518" y="29464"/>
                </a:lnTo>
                <a:lnTo>
                  <a:pt x="201803" y="33147"/>
                </a:lnTo>
                <a:lnTo>
                  <a:pt x="201295" y="33528"/>
                </a:lnTo>
                <a:lnTo>
                  <a:pt x="195707" y="37465"/>
                </a:lnTo>
                <a:lnTo>
                  <a:pt x="180340" y="50431"/>
                </a:lnTo>
                <a:lnTo>
                  <a:pt x="179197" y="51562"/>
                </a:lnTo>
                <a:lnTo>
                  <a:pt x="148209" y="85725"/>
                </a:lnTo>
                <a:lnTo>
                  <a:pt x="147828" y="86106"/>
                </a:lnTo>
                <a:lnTo>
                  <a:pt x="139319" y="96266"/>
                </a:lnTo>
                <a:lnTo>
                  <a:pt x="139192" y="96520"/>
                </a:lnTo>
                <a:lnTo>
                  <a:pt x="122085" y="117932"/>
                </a:lnTo>
                <a:lnTo>
                  <a:pt x="73063" y="41148"/>
                </a:lnTo>
                <a:lnTo>
                  <a:pt x="69418" y="35433"/>
                </a:lnTo>
                <a:lnTo>
                  <a:pt x="69342" y="35306"/>
                </a:lnTo>
                <a:lnTo>
                  <a:pt x="69342" y="35433"/>
                </a:lnTo>
                <a:lnTo>
                  <a:pt x="64770" y="28067"/>
                </a:lnTo>
                <a:lnTo>
                  <a:pt x="64160" y="27178"/>
                </a:lnTo>
                <a:lnTo>
                  <a:pt x="62166" y="24511"/>
                </a:lnTo>
                <a:lnTo>
                  <a:pt x="61810" y="24041"/>
                </a:lnTo>
                <a:lnTo>
                  <a:pt x="61633" y="23749"/>
                </a:lnTo>
                <a:lnTo>
                  <a:pt x="61087" y="22860"/>
                </a:lnTo>
                <a:lnTo>
                  <a:pt x="60629" y="22098"/>
                </a:lnTo>
                <a:lnTo>
                  <a:pt x="60350" y="21666"/>
                </a:lnTo>
                <a:lnTo>
                  <a:pt x="59931" y="20828"/>
                </a:lnTo>
                <a:lnTo>
                  <a:pt x="59855" y="20662"/>
                </a:lnTo>
                <a:lnTo>
                  <a:pt x="59715" y="20320"/>
                </a:lnTo>
                <a:lnTo>
                  <a:pt x="59397" y="19558"/>
                </a:lnTo>
                <a:lnTo>
                  <a:pt x="59182" y="19050"/>
                </a:lnTo>
                <a:lnTo>
                  <a:pt x="59309" y="19558"/>
                </a:lnTo>
                <a:lnTo>
                  <a:pt x="58547" y="17780"/>
                </a:lnTo>
                <a:lnTo>
                  <a:pt x="58801" y="18288"/>
                </a:lnTo>
                <a:lnTo>
                  <a:pt x="58623" y="17780"/>
                </a:lnTo>
                <a:lnTo>
                  <a:pt x="58407" y="17145"/>
                </a:lnTo>
                <a:lnTo>
                  <a:pt x="58293" y="16891"/>
                </a:lnTo>
                <a:lnTo>
                  <a:pt x="57924" y="15621"/>
                </a:lnTo>
                <a:lnTo>
                  <a:pt x="57531" y="14224"/>
                </a:lnTo>
                <a:lnTo>
                  <a:pt x="57150" y="12827"/>
                </a:lnTo>
                <a:lnTo>
                  <a:pt x="57073" y="12319"/>
                </a:lnTo>
                <a:lnTo>
                  <a:pt x="56896" y="10922"/>
                </a:lnTo>
                <a:lnTo>
                  <a:pt x="56134" y="6604"/>
                </a:lnTo>
                <a:lnTo>
                  <a:pt x="53086" y="2921"/>
                </a:lnTo>
                <a:lnTo>
                  <a:pt x="48895" y="1397"/>
                </a:lnTo>
                <a:lnTo>
                  <a:pt x="44704" y="0"/>
                </a:lnTo>
                <a:lnTo>
                  <a:pt x="40132" y="762"/>
                </a:lnTo>
                <a:lnTo>
                  <a:pt x="36703" y="3556"/>
                </a:lnTo>
                <a:lnTo>
                  <a:pt x="33274" y="6477"/>
                </a:lnTo>
                <a:lnTo>
                  <a:pt x="31750" y="10922"/>
                </a:lnTo>
                <a:lnTo>
                  <a:pt x="32486" y="15113"/>
                </a:lnTo>
                <a:lnTo>
                  <a:pt x="32766" y="17145"/>
                </a:lnTo>
                <a:lnTo>
                  <a:pt x="32893" y="17653"/>
                </a:lnTo>
                <a:lnTo>
                  <a:pt x="33274" y="19558"/>
                </a:lnTo>
                <a:lnTo>
                  <a:pt x="33528" y="20066"/>
                </a:lnTo>
                <a:lnTo>
                  <a:pt x="33909" y="21971"/>
                </a:lnTo>
                <a:lnTo>
                  <a:pt x="34163" y="22479"/>
                </a:lnTo>
                <a:lnTo>
                  <a:pt x="34671" y="24384"/>
                </a:lnTo>
                <a:lnTo>
                  <a:pt x="34925" y="24892"/>
                </a:lnTo>
                <a:lnTo>
                  <a:pt x="35560" y="26670"/>
                </a:lnTo>
                <a:lnTo>
                  <a:pt x="35687" y="27178"/>
                </a:lnTo>
                <a:lnTo>
                  <a:pt x="36449" y="29083"/>
                </a:lnTo>
                <a:lnTo>
                  <a:pt x="36703" y="29464"/>
                </a:lnTo>
                <a:lnTo>
                  <a:pt x="37592" y="31242"/>
                </a:lnTo>
                <a:lnTo>
                  <a:pt x="37719" y="31750"/>
                </a:lnTo>
                <a:lnTo>
                  <a:pt x="38735" y="33528"/>
                </a:lnTo>
                <a:lnTo>
                  <a:pt x="40132" y="36195"/>
                </a:lnTo>
                <a:lnTo>
                  <a:pt x="41275" y="37719"/>
                </a:lnTo>
                <a:lnTo>
                  <a:pt x="41783" y="38481"/>
                </a:lnTo>
                <a:lnTo>
                  <a:pt x="44323" y="42037"/>
                </a:lnTo>
                <a:lnTo>
                  <a:pt x="43815" y="41148"/>
                </a:lnTo>
                <a:lnTo>
                  <a:pt x="48387" y="48514"/>
                </a:lnTo>
                <a:lnTo>
                  <a:pt x="48514" y="48641"/>
                </a:lnTo>
                <a:lnTo>
                  <a:pt x="105791" y="138341"/>
                </a:lnTo>
                <a:lnTo>
                  <a:pt x="97409" y="148844"/>
                </a:lnTo>
                <a:lnTo>
                  <a:pt x="87884" y="161925"/>
                </a:lnTo>
                <a:lnTo>
                  <a:pt x="87630" y="162433"/>
                </a:lnTo>
                <a:lnTo>
                  <a:pt x="78613" y="176149"/>
                </a:lnTo>
                <a:lnTo>
                  <a:pt x="61468" y="207010"/>
                </a:lnTo>
                <a:lnTo>
                  <a:pt x="14732" y="303403"/>
                </a:lnTo>
                <a:lnTo>
                  <a:pt x="12446" y="308864"/>
                </a:lnTo>
                <a:lnTo>
                  <a:pt x="12700" y="308356"/>
                </a:lnTo>
                <a:lnTo>
                  <a:pt x="10541" y="313055"/>
                </a:lnTo>
                <a:lnTo>
                  <a:pt x="10668" y="312547"/>
                </a:lnTo>
                <a:lnTo>
                  <a:pt x="10414" y="313055"/>
                </a:lnTo>
                <a:lnTo>
                  <a:pt x="8826" y="316318"/>
                </a:lnTo>
                <a:lnTo>
                  <a:pt x="8382" y="317246"/>
                </a:lnTo>
                <a:lnTo>
                  <a:pt x="8826" y="316318"/>
                </a:lnTo>
                <a:lnTo>
                  <a:pt x="1905" y="327025"/>
                </a:lnTo>
                <a:lnTo>
                  <a:pt x="635" y="329057"/>
                </a:lnTo>
                <a:lnTo>
                  <a:pt x="0" y="331470"/>
                </a:lnTo>
                <a:lnTo>
                  <a:pt x="127" y="333883"/>
                </a:lnTo>
                <a:lnTo>
                  <a:pt x="254" y="339471"/>
                </a:lnTo>
                <a:lnTo>
                  <a:pt x="1397" y="341757"/>
                </a:lnTo>
                <a:lnTo>
                  <a:pt x="3429" y="343408"/>
                </a:lnTo>
                <a:lnTo>
                  <a:pt x="5334" y="345059"/>
                </a:lnTo>
                <a:lnTo>
                  <a:pt x="7747" y="345821"/>
                </a:lnTo>
                <a:lnTo>
                  <a:pt x="10287" y="345567"/>
                </a:lnTo>
                <a:lnTo>
                  <a:pt x="13335" y="345186"/>
                </a:lnTo>
                <a:lnTo>
                  <a:pt x="16764" y="344678"/>
                </a:lnTo>
                <a:lnTo>
                  <a:pt x="19812" y="342900"/>
                </a:lnTo>
                <a:lnTo>
                  <a:pt x="21717" y="339979"/>
                </a:lnTo>
                <a:lnTo>
                  <a:pt x="28829" y="329438"/>
                </a:lnTo>
                <a:lnTo>
                  <a:pt x="31877" y="324358"/>
                </a:lnTo>
                <a:lnTo>
                  <a:pt x="34798" y="318770"/>
                </a:lnTo>
                <a:lnTo>
                  <a:pt x="35560" y="317246"/>
                </a:lnTo>
                <a:lnTo>
                  <a:pt x="36068" y="316230"/>
                </a:lnTo>
                <a:lnTo>
                  <a:pt x="37084" y="314198"/>
                </a:lnTo>
                <a:lnTo>
                  <a:pt x="36957" y="314198"/>
                </a:lnTo>
                <a:lnTo>
                  <a:pt x="39776" y="308356"/>
                </a:lnTo>
                <a:lnTo>
                  <a:pt x="83439" y="218313"/>
                </a:lnTo>
                <a:lnTo>
                  <a:pt x="83185" y="218948"/>
                </a:lnTo>
                <a:lnTo>
                  <a:pt x="83527" y="218313"/>
                </a:lnTo>
                <a:lnTo>
                  <a:pt x="100203" y="188214"/>
                </a:lnTo>
                <a:lnTo>
                  <a:pt x="99822" y="188976"/>
                </a:lnTo>
                <a:lnTo>
                  <a:pt x="100317" y="188214"/>
                </a:lnTo>
                <a:lnTo>
                  <a:pt x="108331" y="175895"/>
                </a:lnTo>
                <a:lnTo>
                  <a:pt x="108077" y="176403"/>
                </a:lnTo>
                <a:lnTo>
                  <a:pt x="108432" y="175895"/>
                </a:lnTo>
                <a:lnTo>
                  <a:pt x="116725" y="164211"/>
                </a:lnTo>
                <a:lnTo>
                  <a:pt x="116890" y="163982"/>
                </a:lnTo>
                <a:lnTo>
                  <a:pt x="117106" y="163703"/>
                </a:lnTo>
                <a:lnTo>
                  <a:pt x="120065" y="159994"/>
                </a:lnTo>
                <a:lnTo>
                  <a:pt x="123444" y="164846"/>
                </a:lnTo>
                <a:lnTo>
                  <a:pt x="123571" y="165100"/>
                </a:lnTo>
                <a:lnTo>
                  <a:pt x="154178" y="207391"/>
                </a:lnTo>
                <a:lnTo>
                  <a:pt x="154051" y="207264"/>
                </a:lnTo>
                <a:lnTo>
                  <a:pt x="154127" y="207391"/>
                </a:lnTo>
                <a:lnTo>
                  <a:pt x="200787" y="274701"/>
                </a:lnTo>
                <a:lnTo>
                  <a:pt x="200406" y="274066"/>
                </a:lnTo>
                <a:lnTo>
                  <a:pt x="200914" y="274828"/>
                </a:lnTo>
                <a:lnTo>
                  <a:pt x="201168" y="275336"/>
                </a:lnTo>
                <a:lnTo>
                  <a:pt x="228854" y="316103"/>
                </a:lnTo>
                <a:lnTo>
                  <a:pt x="230632" y="318770"/>
                </a:lnTo>
                <a:lnTo>
                  <a:pt x="233299" y="320548"/>
                </a:lnTo>
                <a:lnTo>
                  <a:pt x="242316" y="322326"/>
                </a:lnTo>
                <a:lnTo>
                  <a:pt x="245110" y="321564"/>
                </a:lnTo>
                <a:lnTo>
                  <a:pt x="247142" y="319913"/>
                </a:lnTo>
                <a:lnTo>
                  <a:pt x="249174" y="318135"/>
                </a:lnTo>
                <a:lnTo>
                  <a:pt x="250444" y="315722"/>
                </a:lnTo>
                <a:lnTo>
                  <a:pt x="250444" y="307340"/>
                </a:lnTo>
                <a:close/>
              </a:path>
            </a:pathLst>
          </a:custGeom>
          <a:solidFill>
            <a:srgbClr val="E712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170166" y="3246754"/>
            <a:ext cx="507365" cy="267335"/>
          </a:xfrm>
          <a:custGeom>
            <a:avLst/>
            <a:gdLst/>
            <a:ahLst/>
            <a:cxnLst/>
            <a:rect l="l" t="t" r="r" b="b"/>
            <a:pathLst>
              <a:path w="507365" h="267335">
                <a:moveTo>
                  <a:pt x="98170" y="267081"/>
                </a:moveTo>
                <a:lnTo>
                  <a:pt x="93472" y="267081"/>
                </a:lnTo>
                <a:lnTo>
                  <a:pt x="93979" y="267208"/>
                </a:lnTo>
                <a:lnTo>
                  <a:pt x="97662" y="267208"/>
                </a:lnTo>
                <a:lnTo>
                  <a:pt x="98170" y="267081"/>
                </a:lnTo>
                <a:close/>
              </a:path>
              <a:path w="507365" h="267335">
                <a:moveTo>
                  <a:pt x="148517" y="244602"/>
                </a:moveTo>
                <a:lnTo>
                  <a:pt x="69341" y="244602"/>
                </a:lnTo>
                <a:lnTo>
                  <a:pt x="69723" y="245618"/>
                </a:lnTo>
                <a:lnTo>
                  <a:pt x="69850" y="246125"/>
                </a:lnTo>
                <a:lnTo>
                  <a:pt x="70103" y="246634"/>
                </a:lnTo>
                <a:lnTo>
                  <a:pt x="70738" y="248158"/>
                </a:lnTo>
                <a:lnTo>
                  <a:pt x="70992" y="248666"/>
                </a:lnTo>
                <a:lnTo>
                  <a:pt x="71754" y="250062"/>
                </a:lnTo>
                <a:lnTo>
                  <a:pt x="72008" y="250571"/>
                </a:lnTo>
                <a:lnTo>
                  <a:pt x="72770" y="251968"/>
                </a:lnTo>
                <a:lnTo>
                  <a:pt x="73151" y="252475"/>
                </a:lnTo>
                <a:lnTo>
                  <a:pt x="74040" y="253873"/>
                </a:lnTo>
                <a:lnTo>
                  <a:pt x="74294" y="254381"/>
                </a:lnTo>
                <a:lnTo>
                  <a:pt x="75183" y="255650"/>
                </a:lnTo>
                <a:lnTo>
                  <a:pt x="75818" y="256412"/>
                </a:lnTo>
                <a:lnTo>
                  <a:pt x="78231" y="259587"/>
                </a:lnTo>
                <a:lnTo>
                  <a:pt x="80136" y="261493"/>
                </a:lnTo>
                <a:lnTo>
                  <a:pt x="80644" y="261874"/>
                </a:lnTo>
                <a:lnTo>
                  <a:pt x="81025" y="262128"/>
                </a:lnTo>
                <a:lnTo>
                  <a:pt x="81406" y="262509"/>
                </a:lnTo>
                <a:lnTo>
                  <a:pt x="81787" y="262763"/>
                </a:lnTo>
                <a:lnTo>
                  <a:pt x="82295" y="263144"/>
                </a:lnTo>
                <a:lnTo>
                  <a:pt x="82676" y="263398"/>
                </a:lnTo>
                <a:lnTo>
                  <a:pt x="83184" y="263652"/>
                </a:lnTo>
                <a:lnTo>
                  <a:pt x="83565" y="263906"/>
                </a:lnTo>
                <a:lnTo>
                  <a:pt x="84074" y="264160"/>
                </a:lnTo>
                <a:lnTo>
                  <a:pt x="84454" y="264414"/>
                </a:lnTo>
                <a:lnTo>
                  <a:pt x="85470" y="264922"/>
                </a:lnTo>
                <a:lnTo>
                  <a:pt x="85851" y="265175"/>
                </a:lnTo>
                <a:lnTo>
                  <a:pt x="86359" y="265303"/>
                </a:lnTo>
                <a:lnTo>
                  <a:pt x="86867" y="265557"/>
                </a:lnTo>
                <a:lnTo>
                  <a:pt x="87375" y="265684"/>
                </a:lnTo>
                <a:lnTo>
                  <a:pt x="87883" y="265938"/>
                </a:lnTo>
                <a:lnTo>
                  <a:pt x="88264" y="266065"/>
                </a:lnTo>
                <a:lnTo>
                  <a:pt x="88900" y="266192"/>
                </a:lnTo>
                <a:lnTo>
                  <a:pt x="89280" y="266319"/>
                </a:lnTo>
                <a:lnTo>
                  <a:pt x="89788" y="266573"/>
                </a:lnTo>
                <a:lnTo>
                  <a:pt x="90297" y="266573"/>
                </a:lnTo>
                <a:lnTo>
                  <a:pt x="91312" y="266827"/>
                </a:lnTo>
                <a:lnTo>
                  <a:pt x="91948" y="266954"/>
                </a:lnTo>
                <a:lnTo>
                  <a:pt x="92455" y="267081"/>
                </a:lnTo>
                <a:lnTo>
                  <a:pt x="98678" y="267081"/>
                </a:lnTo>
                <a:lnTo>
                  <a:pt x="99186" y="266954"/>
                </a:lnTo>
                <a:lnTo>
                  <a:pt x="99694" y="266954"/>
                </a:lnTo>
                <a:lnTo>
                  <a:pt x="103758" y="265938"/>
                </a:lnTo>
                <a:lnTo>
                  <a:pt x="105790" y="265049"/>
                </a:lnTo>
                <a:lnTo>
                  <a:pt x="117855" y="260223"/>
                </a:lnTo>
                <a:lnTo>
                  <a:pt x="118363" y="259969"/>
                </a:lnTo>
                <a:lnTo>
                  <a:pt x="130428" y="254508"/>
                </a:lnTo>
                <a:lnTo>
                  <a:pt x="131317" y="254127"/>
                </a:lnTo>
                <a:lnTo>
                  <a:pt x="148517" y="244602"/>
                </a:lnTo>
                <a:close/>
              </a:path>
              <a:path w="507365" h="267335">
                <a:moveTo>
                  <a:pt x="105852" y="265049"/>
                </a:moveTo>
                <a:lnTo>
                  <a:pt x="105536" y="265175"/>
                </a:lnTo>
                <a:lnTo>
                  <a:pt x="105852" y="265049"/>
                </a:lnTo>
                <a:close/>
              </a:path>
              <a:path w="507365" h="267335">
                <a:moveTo>
                  <a:pt x="69599" y="245374"/>
                </a:moveTo>
                <a:lnTo>
                  <a:pt x="69680" y="245618"/>
                </a:lnTo>
                <a:lnTo>
                  <a:pt x="69599" y="245374"/>
                </a:lnTo>
                <a:close/>
              </a:path>
              <a:path w="507365" h="267335">
                <a:moveTo>
                  <a:pt x="69341" y="244602"/>
                </a:moveTo>
                <a:lnTo>
                  <a:pt x="69599" y="245374"/>
                </a:lnTo>
                <a:lnTo>
                  <a:pt x="69723" y="245618"/>
                </a:lnTo>
                <a:lnTo>
                  <a:pt x="69341" y="244602"/>
                </a:lnTo>
                <a:close/>
              </a:path>
              <a:path w="507365" h="267335">
                <a:moveTo>
                  <a:pt x="92883" y="236855"/>
                </a:moveTo>
                <a:lnTo>
                  <a:pt x="65277" y="236855"/>
                </a:lnTo>
                <a:lnTo>
                  <a:pt x="66166" y="238379"/>
                </a:lnTo>
                <a:lnTo>
                  <a:pt x="69599" y="245374"/>
                </a:lnTo>
                <a:lnTo>
                  <a:pt x="69341" y="244602"/>
                </a:lnTo>
                <a:lnTo>
                  <a:pt x="148517" y="244602"/>
                </a:lnTo>
                <a:lnTo>
                  <a:pt x="149435" y="244094"/>
                </a:lnTo>
                <a:lnTo>
                  <a:pt x="97662" y="244094"/>
                </a:lnTo>
                <a:lnTo>
                  <a:pt x="96287" y="242824"/>
                </a:lnTo>
                <a:lnTo>
                  <a:pt x="94868" y="242824"/>
                </a:lnTo>
                <a:lnTo>
                  <a:pt x="95427" y="242570"/>
                </a:lnTo>
                <a:lnTo>
                  <a:pt x="95250" y="242570"/>
                </a:lnTo>
                <a:lnTo>
                  <a:pt x="95626" y="242475"/>
                </a:lnTo>
                <a:lnTo>
                  <a:pt x="96127" y="242251"/>
                </a:lnTo>
                <a:lnTo>
                  <a:pt x="95652" y="241681"/>
                </a:lnTo>
                <a:lnTo>
                  <a:pt x="95123" y="241046"/>
                </a:lnTo>
                <a:lnTo>
                  <a:pt x="94430" y="239903"/>
                </a:lnTo>
                <a:lnTo>
                  <a:pt x="93852" y="238887"/>
                </a:lnTo>
                <a:lnTo>
                  <a:pt x="93272" y="237823"/>
                </a:lnTo>
                <a:lnTo>
                  <a:pt x="93171" y="237490"/>
                </a:lnTo>
                <a:lnTo>
                  <a:pt x="92883" y="236855"/>
                </a:lnTo>
                <a:close/>
              </a:path>
              <a:path w="507365" h="267335">
                <a:moveTo>
                  <a:pt x="96498" y="242697"/>
                </a:moveTo>
                <a:lnTo>
                  <a:pt x="96265" y="242697"/>
                </a:lnTo>
                <a:lnTo>
                  <a:pt x="97662" y="244094"/>
                </a:lnTo>
                <a:lnTo>
                  <a:pt x="96498" y="242697"/>
                </a:lnTo>
                <a:close/>
              </a:path>
              <a:path w="507365" h="267335">
                <a:moveTo>
                  <a:pt x="169690" y="232029"/>
                </a:moveTo>
                <a:lnTo>
                  <a:pt x="120268" y="232029"/>
                </a:lnTo>
                <a:lnTo>
                  <a:pt x="108076" y="237490"/>
                </a:lnTo>
                <a:lnTo>
                  <a:pt x="96127" y="242251"/>
                </a:lnTo>
                <a:lnTo>
                  <a:pt x="97662" y="244094"/>
                </a:lnTo>
                <a:lnTo>
                  <a:pt x="149435" y="244094"/>
                </a:lnTo>
                <a:lnTo>
                  <a:pt x="163194" y="236474"/>
                </a:lnTo>
                <a:lnTo>
                  <a:pt x="164083" y="235839"/>
                </a:lnTo>
                <a:lnTo>
                  <a:pt x="169690" y="232029"/>
                </a:lnTo>
                <a:close/>
              </a:path>
              <a:path w="507365" h="267335">
                <a:moveTo>
                  <a:pt x="95535" y="242538"/>
                </a:moveTo>
                <a:lnTo>
                  <a:pt x="94868" y="242824"/>
                </a:lnTo>
                <a:lnTo>
                  <a:pt x="95535" y="242538"/>
                </a:lnTo>
                <a:close/>
              </a:path>
              <a:path w="507365" h="267335">
                <a:moveTo>
                  <a:pt x="95758" y="242506"/>
                </a:moveTo>
                <a:lnTo>
                  <a:pt x="95503" y="242570"/>
                </a:lnTo>
                <a:lnTo>
                  <a:pt x="94868" y="242824"/>
                </a:lnTo>
                <a:lnTo>
                  <a:pt x="96287" y="242824"/>
                </a:lnTo>
                <a:lnTo>
                  <a:pt x="96011" y="242570"/>
                </a:lnTo>
                <a:lnTo>
                  <a:pt x="95758" y="242506"/>
                </a:lnTo>
                <a:close/>
              </a:path>
              <a:path w="507365" h="267335">
                <a:moveTo>
                  <a:pt x="96011" y="242570"/>
                </a:moveTo>
                <a:lnTo>
                  <a:pt x="96287" y="242824"/>
                </a:lnTo>
                <a:lnTo>
                  <a:pt x="96011" y="242570"/>
                </a:lnTo>
                <a:close/>
              </a:path>
              <a:path w="507365" h="267335">
                <a:moveTo>
                  <a:pt x="96011" y="242570"/>
                </a:moveTo>
                <a:lnTo>
                  <a:pt x="96392" y="242824"/>
                </a:lnTo>
                <a:lnTo>
                  <a:pt x="96138" y="242633"/>
                </a:lnTo>
                <a:close/>
              </a:path>
              <a:path w="507365" h="267335">
                <a:moveTo>
                  <a:pt x="96138" y="242633"/>
                </a:moveTo>
                <a:lnTo>
                  <a:pt x="96392" y="242824"/>
                </a:lnTo>
                <a:lnTo>
                  <a:pt x="96138" y="242633"/>
                </a:lnTo>
                <a:close/>
              </a:path>
              <a:path w="507365" h="267335">
                <a:moveTo>
                  <a:pt x="96023" y="242546"/>
                </a:moveTo>
                <a:lnTo>
                  <a:pt x="96265" y="242697"/>
                </a:lnTo>
                <a:lnTo>
                  <a:pt x="96023" y="242546"/>
                </a:lnTo>
                <a:close/>
              </a:path>
              <a:path w="507365" h="267335">
                <a:moveTo>
                  <a:pt x="96048" y="242551"/>
                </a:moveTo>
                <a:lnTo>
                  <a:pt x="96265" y="242697"/>
                </a:lnTo>
                <a:lnTo>
                  <a:pt x="96048" y="242551"/>
                </a:lnTo>
                <a:close/>
              </a:path>
              <a:path w="507365" h="267335">
                <a:moveTo>
                  <a:pt x="96138" y="242570"/>
                </a:moveTo>
                <a:lnTo>
                  <a:pt x="96392" y="242697"/>
                </a:lnTo>
                <a:lnTo>
                  <a:pt x="96138" y="242570"/>
                </a:lnTo>
                <a:close/>
              </a:path>
              <a:path w="507365" h="267335">
                <a:moveTo>
                  <a:pt x="96287" y="242443"/>
                </a:moveTo>
                <a:lnTo>
                  <a:pt x="96011" y="242443"/>
                </a:lnTo>
                <a:lnTo>
                  <a:pt x="96265" y="242570"/>
                </a:lnTo>
                <a:lnTo>
                  <a:pt x="96498" y="242697"/>
                </a:lnTo>
                <a:lnTo>
                  <a:pt x="96287" y="242443"/>
                </a:lnTo>
                <a:close/>
              </a:path>
              <a:path w="507365" h="267335">
                <a:moveTo>
                  <a:pt x="95927" y="242527"/>
                </a:moveTo>
                <a:lnTo>
                  <a:pt x="96138" y="242633"/>
                </a:lnTo>
                <a:lnTo>
                  <a:pt x="95927" y="242527"/>
                </a:lnTo>
                <a:close/>
              </a:path>
              <a:path w="507365" h="267335">
                <a:moveTo>
                  <a:pt x="95630" y="242474"/>
                </a:moveTo>
                <a:lnTo>
                  <a:pt x="95250" y="242570"/>
                </a:lnTo>
                <a:lnTo>
                  <a:pt x="95630" y="242477"/>
                </a:lnTo>
                <a:close/>
              </a:path>
              <a:path w="507365" h="267335">
                <a:moveTo>
                  <a:pt x="96107" y="242538"/>
                </a:moveTo>
                <a:lnTo>
                  <a:pt x="96265" y="242570"/>
                </a:lnTo>
                <a:lnTo>
                  <a:pt x="96107" y="242538"/>
                </a:lnTo>
                <a:close/>
              </a:path>
              <a:path w="507365" h="267335">
                <a:moveTo>
                  <a:pt x="95821" y="242490"/>
                </a:moveTo>
                <a:close/>
              </a:path>
              <a:path w="507365" h="267335">
                <a:moveTo>
                  <a:pt x="96011" y="242443"/>
                </a:moveTo>
                <a:close/>
              </a:path>
              <a:path w="507365" h="267335">
                <a:moveTo>
                  <a:pt x="95884" y="242474"/>
                </a:moveTo>
                <a:close/>
              </a:path>
              <a:path w="507365" h="267335">
                <a:moveTo>
                  <a:pt x="95630" y="242443"/>
                </a:moveTo>
                <a:close/>
              </a:path>
              <a:path w="507365" h="267335">
                <a:moveTo>
                  <a:pt x="96011" y="242443"/>
                </a:moveTo>
                <a:close/>
              </a:path>
              <a:path w="507365" h="267335">
                <a:moveTo>
                  <a:pt x="95884" y="242443"/>
                </a:moveTo>
                <a:close/>
              </a:path>
              <a:path w="507365" h="267335">
                <a:moveTo>
                  <a:pt x="96127" y="242251"/>
                </a:moveTo>
                <a:lnTo>
                  <a:pt x="95701" y="242457"/>
                </a:lnTo>
                <a:lnTo>
                  <a:pt x="96287" y="242443"/>
                </a:lnTo>
                <a:lnTo>
                  <a:pt x="96127" y="242251"/>
                </a:lnTo>
                <a:close/>
              </a:path>
              <a:path w="507365" h="267335">
                <a:moveTo>
                  <a:pt x="95519" y="241522"/>
                </a:moveTo>
                <a:lnTo>
                  <a:pt x="95630" y="241681"/>
                </a:lnTo>
                <a:lnTo>
                  <a:pt x="95519" y="241522"/>
                </a:lnTo>
                <a:close/>
              </a:path>
              <a:path w="507365" h="267335">
                <a:moveTo>
                  <a:pt x="95186" y="241046"/>
                </a:moveTo>
                <a:lnTo>
                  <a:pt x="95519" y="241522"/>
                </a:lnTo>
                <a:lnTo>
                  <a:pt x="95186" y="241046"/>
                </a:lnTo>
                <a:close/>
              </a:path>
              <a:path w="507365" h="267335">
                <a:moveTo>
                  <a:pt x="94868" y="240592"/>
                </a:moveTo>
                <a:lnTo>
                  <a:pt x="94995" y="240792"/>
                </a:lnTo>
                <a:lnTo>
                  <a:pt x="94868" y="240592"/>
                </a:lnTo>
                <a:close/>
              </a:path>
              <a:path w="507365" h="267335">
                <a:moveTo>
                  <a:pt x="94753" y="240411"/>
                </a:moveTo>
                <a:lnTo>
                  <a:pt x="94868" y="240592"/>
                </a:lnTo>
                <a:lnTo>
                  <a:pt x="94753" y="240411"/>
                </a:lnTo>
                <a:close/>
              </a:path>
              <a:path w="507365" h="267335">
                <a:moveTo>
                  <a:pt x="94106" y="239395"/>
                </a:moveTo>
                <a:lnTo>
                  <a:pt x="94360" y="239903"/>
                </a:lnTo>
                <a:lnTo>
                  <a:pt x="94106" y="239395"/>
                </a:lnTo>
                <a:close/>
              </a:path>
              <a:path w="507365" h="267335">
                <a:moveTo>
                  <a:pt x="65769" y="237823"/>
                </a:moveTo>
                <a:lnTo>
                  <a:pt x="66051" y="238379"/>
                </a:lnTo>
                <a:lnTo>
                  <a:pt x="65769" y="237823"/>
                </a:lnTo>
                <a:close/>
              </a:path>
              <a:path w="507365" h="267335">
                <a:moveTo>
                  <a:pt x="65277" y="236855"/>
                </a:moveTo>
                <a:lnTo>
                  <a:pt x="65803" y="237871"/>
                </a:lnTo>
                <a:lnTo>
                  <a:pt x="66166" y="238379"/>
                </a:lnTo>
                <a:lnTo>
                  <a:pt x="65277" y="236855"/>
                </a:lnTo>
                <a:close/>
              </a:path>
              <a:path w="507365" h="267335">
                <a:moveTo>
                  <a:pt x="93171" y="237490"/>
                </a:moveTo>
                <a:lnTo>
                  <a:pt x="93344" y="237871"/>
                </a:lnTo>
                <a:lnTo>
                  <a:pt x="93171" y="237490"/>
                </a:lnTo>
                <a:close/>
              </a:path>
              <a:path w="507365" h="267335">
                <a:moveTo>
                  <a:pt x="62698" y="191008"/>
                </a:moveTo>
                <a:lnTo>
                  <a:pt x="32257" y="191008"/>
                </a:lnTo>
                <a:lnTo>
                  <a:pt x="65769" y="237823"/>
                </a:lnTo>
                <a:lnTo>
                  <a:pt x="65277" y="236855"/>
                </a:lnTo>
                <a:lnTo>
                  <a:pt x="92836" y="236855"/>
                </a:lnTo>
                <a:lnTo>
                  <a:pt x="92201" y="235331"/>
                </a:lnTo>
                <a:lnTo>
                  <a:pt x="91820" y="234315"/>
                </a:lnTo>
                <a:lnTo>
                  <a:pt x="87249" y="225552"/>
                </a:lnTo>
                <a:lnTo>
                  <a:pt x="86359" y="224028"/>
                </a:lnTo>
                <a:lnTo>
                  <a:pt x="62698" y="191008"/>
                </a:lnTo>
                <a:close/>
              </a:path>
              <a:path w="507365" h="267335">
                <a:moveTo>
                  <a:pt x="108584" y="237236"/>
                </a:moveTo>
                <a:lnTo>
                  <a:pt x="107953" y="237490"/>
                </a:lnTo>
                <a:lnTo>
                  <a:pt x="108584" y="237236"/>
                </a:lnTo>
                <a:close/>
              </a:path>
              <a:path w="507365" h="267335">
                <a:moveTo>
                  <a:pt x="92709" y="236474"/>
                </a:moveTo>
                <a:lnTo>
                  <a:pt x="92836" y="236855"/>
                </a:lnTo>
                <a:lnTo>
                  <a:pt x="92709" y="236474"/>
                </a:lnTo>
                <a:close/>
              </a:path>
              <a:path w="507365" h="267335">
                <a:moveTo>
                  <a:pt x="194922" y="214884"/>
                </a:moveTo>
                <a:lnTo>
                  <a:pt x="151129" y="214884"/>
                </a:lnTo>
                <a:lnTo>
                  <a:pt x="150240" y="215392"/>
                </a:lnTo>
                <a:lnTo>
                  <a:pt x="119252" y="232410"/>
                </a:lnTo>
                <a:lnTo>
                  <a:pt x="120268" y="232029"/>
                </a:lnTo>
                <a:lnTo>
                  <a:pt x="169690" y="232029"/>
                </a:lnTo>
                <a:lnTo>
                  <a:pt x="194922" y="214884"/>
                </a:lnTo>
                <a:close/>
              </a:path>
              <a:path w="507365" h="267335">
                <a:moveTo>
                  <a:pt x="150389" y="215291"/>
                </a:moveTo>
                <a:lnTo>
                  <a:pt x="150206" y="215392"/>
                </a:lnTo>
                <a:lnTo>
                  <a:pt x="150389" y="215291"/>
                </a:lnTo>
                <a:close/>
              </a:path>
              <a:path w="507365" h="267335">
                <a:moveTo>
                  <a:pt x="151129" y="214884"/>
                </a:moveTo>
                <a:lnTo>
                  <a:pt x="150389" y="215291"/>
                </a:lnTo>
                <a:lnTo>
                  <a:pt x="150240" y="215392"/>
                </a:lnTo>
                <a:lnTo>
                  <a:pt x="151129" y="214884"/>
                </a:lnTo>
                <a:close/>
              </a:path>
              <a:path w="507365" h="267335">
                <a:moveTo>
                  <a:pt x="246644" y="179578"/>
                </a:moveTo>
                <a:lnTo>
                  <a:pt x="202945" y="179578"/>
                </a:lnTo>
                <a:lnTo>
                  <a:pt x="150389" y="215291"/>
                </a:lnTo>
                <a:lnTo>
                  <a:pt x="151129" y="214884"/>
                </a:lnTo>
                <a:lnTo>
                  <a:pt x="194922" y="214884"/>
                </a:lnTo>
                <a:lnTo>
                  <a:pt x="216788" y="200025"/>
                </a:lnTo>
                <a:lnTo>
                  <a:pt x="217042" y="199898"/>
                </a:lnTo>
                <a:lnTo>
                  <a:pt x="237764" y="185293"/>
                </a:lnTo>
                <a:lnTo>
                  <a:pt x="237616" y="185293"/>
                </a:lnTo>
                <a:lnTo>
                  <a:pt x="246644" y="179578"/>
                </a:lnTo>
                <a:close/>
              </a:path>
              <a:path w="507365" h="267335">
                <a:moveTo>
                  <a:pt x="51250" y="175260"/>
                </a:moveTo>
                <a:lnTo>
                  <a:pt x="18923" y="175260"/>
                </a:lnTo>
                <a:lnTo>
                  <a:pt x="32765" y="191770"/>
                </a:lnTo>
                <a:lnTo>
                  <a:pt x="32257" y="191008"/>
                </a:lnTo>
                <a:lnTo>
                  <a:pt x="62698" y="191008"/>
                </a:lnTo>
                <a:lnTo>
                  <a:pt x="52324" y="176530"/>
                </a:lnTo>
                <a:lnTo>
                  <a:pt x="51250" y="175260"/>
                </a:lnTo>
                <a:close/>
              </a:path>
              <a:path w="507365" h="267335">
                <a:moveTo>
                  <a:pt x="238125" y="185039"/>
                </a:moveTo>
                <a:lnTo>
                  <a:pt x="237616" y="185293"/>
                </a:lnTo>
                <a:lnTo>
                  <a:pt x="237764" y="185293"/>
                </a:lnTo>
                <a:lnTo>
                  <a:pt x="238125" y="185039"/>
                </a:lnTo>
                <a:close/>
              </a:path>
              <a:path w="507365" h="267335">
                <a:moveTo>
                  <a:pt x="445538" y="56896"/>
                </a:moveTo>
                <a:lnTo>
                  <a:pt x="400557" y="56896"/>
                </a:lnTo>
                <a:lnTo>
                  <a:pt x="399668" y="57404"/>
                </a:lnTo>
                <a:lnTo>
                  <a:pt x="365125" y="75437"/>
                </a:lnTo>
                <a:lnTo>
                  <a:pt x="364108" y="75946"/>
                </a:lnTo>
                <a:lnTo>
                  <a:pt x="224408" y="164465"/>
                </a:lnTo>
                <a:lnTo>
                  <a:pt x="223900" y="164719"/>
                </a:lnTo>
                <a:lnTo>
                  <a:pt x="202691" y="179705"/>
                </a:lnTo>
                <a:lnTo>
                  <a:pt x="202945" y="179578"/>
                </a:lnTo>
                <a:lnTo>
                  <a:pt x="246644" y="179578"/>
                </a:lnTo>
                <a:lnTo>
                  <a:pt x="377443" y="96774"/>
                </a:lnTo>
                <a:lnTo>
                  <a:pt x="377626" y="96774"/>
                </a:lnTo>
                <a:lnTo>
                  <a:pt x="411860" y="78359"/>
                </a:lnTo>
                <a:lnTo>
                  <a:pt x="412623" y="77850"/>
                </a:lnTo>
                <a:lnTo>
                  <a:pt x="445538" y="56896"/>
                </a:lnTo>
                <a:close/>
              </a:path>
              <a:path w="507365" h="267335">
                <a:moveTo>
                  <a:pt x="10286" y="137668"/>
                </a:moveTo>
                <a:lnTo>
                  <a:pt x="253" y="146939"/>
                </a:lnTo>
                <a:lnTo>
                  <a:pt x="0" y="154812"/>
                </a:lnTo>
                <a:lnTo>
                  <a:pt x="19176" y="175641"/>
                </a:lnTo>
                <a:lnTo>
                  <a:pt x="18923" y="175260"/>
                </a:lnTo>
                <a:lnTo>
                  <a:pt x="51250" y="175260"/>
                </a:lnTo>
                <a:lnTo>
                  <a:pt x="37718" y="159258"/>
                </a:lnTo>
                <a:lnTo>
                  <a:pt x="37464" y="158877"/>
                </a:lnTo>
                <a:lnTo>
                  <a:pt x="22732" y="143002"/>
                </a:lnTo>
                <a:lnTo>
                  <a:pt x="18160" y="137922"/>
                </a:lnTo>
                <a:lnTo>
                  <a:pt x="10286" y="137668"/>
                </a:lnTo>
                <a:close/>
              </a:path>
              <a:path w="507365" h="267335">
                <a:moveTo>
                  <a:pt x="377626" y="96774"/>
                </a:moveTo>
                <a:lnTo>
                  <a:pt x="377443" y="96774"/>
                </a:lnTo>
                <a:lnTo>
                  <a:pt x="376681" y="97282"/>
                </a:lnTo>
                <a:lnTo>
                  <a:pt x="377626" y="96774"/>
                </a:lnTo>
                <a:close/>
              </a:path>
              <a:path w="507365" h="267335">
                <a:moveTo>
                  <a:pt x="400077" y="57147"/>
                </a:moveTo>
                <a:lnTo>
                  <a:pt x="399587" y="57404"/>
                </a:lnTo>
                <a:lnTo>
                  <a:pt x="400077" y="57147"/>
                </a:lnTo>
                <a:close/>
              </a:path>
              <a:path w="507365" h="267335">
                <a:moveTo>
                  <a:pt x="400557" y="56896"/>
                </a:moveTo>
                <a:lnTo>
                  <a:pt x="400077" y="57147"/>
                </a:lnTo>
                <a:lnTo>
                  <a:pt x="399668" y="57404"/>
                </a:lnTo>
                <a:lnTo>
                  <a:pt x="400557" y="56896"/>
                </a:lnTo>
                <a:close/>
              </a:path>
              <a:path w="507365" h="267335">
                <a:moveTo>
                  <a:pt x="500379" y="0"/>
                </a:moveTo>
                <a:lnTo>
                  <a:pt x="497331" y="127"/>
                </a:lnTo>
                <a:lnTo>
                  <a:pt x="492886" y="508"/>
                </a:lnTo>
                <a:lnTo>
                  <a:pt x="490981" y="635"/>
                </a:lnTo>
                <a:lnTo>
                  <a:pt x="489076" y="1270"/>
                </a:lnTo>
                <a:lnTo>
                  <a:pt x="487425" y="2286"/>
                </a:lnTo>
                <a:lnTo>
                  <a:pt x="400077" y="57147"/>
                </a:lnTo>
                <a:lnTo>
                  <a:pt x="400557" y="56896"/>
                </a:lnTo>
                <a:lnTo>
                  <a:pt x="445538" y="56896"/>
                </a:lnTo>
                <a:lnTo>
                  <a:pt x="499999" y="22225"/>
                </a:lnTo>
                <a:lnTo>
                  <a:pt x="507364" y="9652"/>
                </a:lnTo>
                <a:lnTo>
                  <a:pt x="506983" y="6350"/>
                </a:lnTo>
                <a:lnTo>
                  <a:pt x="505205" y="3810"/>
                </a:lnTo>
                <a:lnTo>
                  <a:pt x="503427" y="1397"/>
                </a:lnTo>
                <a:lnTo>
                  <a:pt x="500379" y="0"/>
                </a:lnTo>
                <a:close/>
              </a:path>
            </a:pathLst>
          </a:custGeom>
          <a:solidFill>
            <a:srgbClr val="66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262498" y="4998161"/>
            <a:ext cx="3290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0" dirty="0">
                <a:solidFill>
                  <a:srgbClr val="FF0000"/>
                </a:solidFill>
                <a:latin typeface="Arial"/>
                <a:cs typeface="Arial"/>
              </a:rPr>
              <a:t>193.32.216</a:t>
            </a:r>
            <a:r>
              <a:rPr sz="4400" b="1" spc="-10" dirty="0">
                <a:solidFill>
                  <a:srgbClr val="4F81BC"/>
                </a:solidFill>
                <a:latin typeface="Arial"/>
                <a:cs typeface="Arial"/>
              </a:rPr>
              <a:t>.9</a:t>
            </a:r>
            <a:endParaRPr sz="44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37" name="object 37"/>
          <p:cNvSpPr txBox="1"/>
          <p:nvPr/>
        </p:nvSpPr>
        <p:spPr>
          <a:xfrm>
            <a:off x="3654297" y="5837631"/>
            <a:ext cx="69653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97050" algn="l"/>
                <a:tab pos="3580765" algn="l"/>
                <a:tab pos="5367020" algn="l"/>
              </a:tabLst>
            </a:pP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11000001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00100000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800" b="1" spc="-10" dirty="0">
                <a:solidFill>
                  <a:srgbClr val="FF0000"/>
                </a:solidFill>
                <a:latin typeface="Arial"/>
                <a:cs typeface="Arial"/>
              </a:rPr>
              <a:t>11011000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2800" b="1" spc="-10" dirty="0">
                <a:solidFill>
                  <a:srgbClr val="4F81BC"/>
                </a:solidFill>
                <a:latin typeface="Arial"/>
                <a:cs typeface="Arial"/>
              </a:rPr>
              <a:t>00001001</a:t>
            </a:r>
            <a:endParaRPr sz="2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528809" y="5182006"/>
            <a:ext cx="17640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4F81BC"/>
                </a:solidFill>
                <a:latin typeface="Arial"/>
                <a:cs typeface="Arial"/>
              </a:rPr>
              <a:t>Host</a:t>
            </a:r>
            <a:r>
              <a:rPr sz="3200" b="1" spc="-20" dirty="0">
                <a:solidFill>
                  <a:srgbClr val="4F81BC"/>
                </a:solidFill>
                <a:latin typeface="Arial"/>
                <a:cs typeface="Arial"/>
              </a:rPr>
              <a:t> bits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38577" y="5142941"/>
            <a:ext cx="24644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0000"/>
                </a:solidFill>
                <a:latin typeface="Arial"/>
                <a:cs typeface="Arial"/>
              </a:rPr>
              <a:t>Network</a:t>
            </a:r>
            <a:r>
              <a:rPr sz="3200" b="1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FF0000"/>
                </a:solidFill>
                <a:latin typeface="Arial"/>
                <a:cs typeface="Arial"/>
              </a:rPr>
              <a:t>bits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1748" y="649643"/>
            <a:ext cx="816610" cy="763270"/>
            <a:chOff x="561748" y="649643"/>
            <a:chExt cx="816610" cy="763270"/>
          </a:xfrm>
        </p:grpSpPr>
        <p:sp>
          <p:nvSpPr>
            <p:cNvPr id="3" name="object 3"/>
            <p:cNvSpPr/>
            <p:nvPr/>
          </p:nvSpPr>
          <p:spPr>
            <a:xfrm>
              <a:off x="569533" y="6574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30">
                  <a:moveTo>
                    <a:pt x="600373" y="667449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close/>
                </a:path>
                <a:path w="800735" h="748030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9"/>
                  </a:lnTo>
                  <a:lnTo>
                    <a:pt x="480299" y="667449"/>
                  </a:lnTo>
                  <a:lnTo>
                    <a:pt x="480299" y="587355"/>
                  </a:lnTo>
                  <a:close/>
                </a:path>
                <a:path w="800735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49" y="507261"/>
                  </a:lnTo>
                  <a:lnTo>
                    <a:pt x="80049" y="80093"/>
                  </a:lnTo>
                  <a:lnTo>
                    <a:pt x="800498" y="80094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5" h="748030">
                  <a:moveTo>
                    <a:pt x="800498" y="80094"/>
                  </a:moveTo>
                  <a:lnTo>
                    <a:pt x="720448" y="80094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4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9533" y="6574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30">
                  <a:moveTo>
                    <a:pt x="720448" y="507261"/>
                  </a:moveTo>
                  <a:lnTo>
                    <a:pt x="80049" y="507261"/>
                  </a:lnTo>
                  <a:lnTo>
                    <a:pt x="80049" y="80093"/>
                  </a:lnTo>
                  <a:lnTo>
                    <a:pt x="720448" y="80094"/>
                  </a:lnTo>
                  <a:lnTo>
                    <a:pt x="720448" y="507261"/>
                  </a:lnTo>
                  <a:close/>
                </a:path>
                <a:path w="800735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9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lnTo>
                    <a:pt x="480299" y="667449"/>
                  </a:lnTo>
                  <a:lnTo>
                    <a:pt x="480299" y="587355"/>
                  </a:lnTo>
                  <a:lnTo>
                    <a:pt x="747131" y="587355"/>
                  </a:lnTo>
                  <a:lnTo>
                    <a:pt x="784821" y="571670"/>
                  </a:lnTo>
                  <a:lnTo>
                    <a:pt x="800498" y="533959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415615" y="649644"/>
            <a:ext cx="389255" cy="763270"/>
            <a:chOff x="1415615" y="649644"/>
            <a:chExt cx="389255" cy="763270"/>
          </a:xfrm>
        </p:grpSpPr>
        <p:sp>
          <p:nvSpPr>
            <p:cNvPr id="6" name="object 6"/>
            <p:cNvSpPr/>
            <p:nvPr/>
          </p:nvSpPr>
          <p:spPr>
            <a:xfrm>
              <a:off x="1423398" y="6574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667449"/>
                  </a:lnTo>
                  <a:lnTo>
                    <a:pt x="186782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2" y="587355"/>
                  </a:lnTo>
                  <a:lnTo>
                    <a:pt x="373565" y="587355"/>
                  </a:lnTo>
                  <a:lnTo>
                    <a:pt x="373565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4" h="748030">
                  <a:moveTo>
                    <a:pt x="373565" y="587355"/>
                  </a:moveTo>
                  <a:lnTo>
                    <a:pt x="186782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7" y="627402"/>
                  </a:lnTo>
                  <a:lnTo>
                    <a:pt x="223743" y="643233"/>
                  </a:lnTo>
                  <a:lnTo>
                    <a:pt x="215300" y="655935"/>
                  </a:lnTo>
                  <a:lnTo>
                    <a:pt x="202605" y="664382"/>
                  </a:lnTo>
                  <a:lnTo>
                    <a:pt x="186782" y="667448"/>
                  </a:lnTo>
                  <a:lnTo>
                    <a:pt x="373565" y="667449"/>
                  </a:lnTo>
                  <a:lnTo>
                    <a:pt x="373565" y="587355"/>
                  </a:lnTo>
                  <a:close/>
                </a:path>
                <a:path w="374014" h="748030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5" y="266979"/>
                  </a:lnTo>
                  <a:lnTo>
                    <a:pt x="373565" y="186885"/>
                  </a:lnTo>
                  <a:close/>
                </a:path>
                <a:path w="374014" h="748030">
                  <a:moveTo>
                    <a:pt x="373565" y="53396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6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76765" y="710824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5" h="213994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5" h="213994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371" y="1236998"/>
              <a:ext cx="95619" cy="956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23398" y="6574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83084" y="2783243"/>
            <a:ext cx="816610" cy="763270"/>
            <a:chOff x="583084" y="2783243"/>
            <a:chExt cx="816610" cy="763270"/>
          </a:xfrm>
        </p:grpSpPr>
        <p:sp>
          <p:nvSpPr>
            <p:cNvPr id="11" name="object 11"/>
            <p:cNvSpPr/>
            <p:nvPr/>
          </p:nvSpPr>
          <p:spPr>
            <a:xfrm>
              <a:off x="590869" y="2791028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600373" y="667449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close/>
                </a:path>
                <a:path w="800735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9"/>
                  </a:lnTo>
                  <a:lnTo>
                    <a:pt x="480299" y="667449"/>
                  </a:lnTo>
                  <a:lnTo>
                    <a:pt x="480299" y="587355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49" y="507261"/>
                  </a:lnTo>
                  <a:lnTo>
                    <a:pt x="80049" y="80093"/>
                  </a:lnTo>
                  <a:lnTo>
                    <a:pt x="800498" y="80094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5" h="748029">
                  <a:moveTo>
                    <a:pt x="800498" y="80094"/>
                  </a:moveTo>
                  <a:lnTo>
                    <a:pt x="720448" y="80094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4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0869" y="2791028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720448" y="507261"/>
                  </a:moveTo>
                  <a:lnTo>
                    <a:pt x="80049" y="507261"/>
                  </a:lnTo>
                  <a:lnTo>
                    <a:pt x="80049" y="80093"/>
                  </a:lnTo>
                  <a:lnTo>
                    <a:pt x="720448" y="80094"/>
                  </a:lnTo>
                  <a:lnTo>
                    <a:pt x="720448" y="507261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9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lnTo>
                    <a:pt x="480299" y="667449"/>
                  </a:lnTo>
                  <a:lnTo>
                    <a:pt x="480299" y="587355"/>
                  </a:lnTo>
                  <a:lnTo>
                    <a:pt x="747131" y="587355"/>
                  </a:lnTo>
                  <a:lnTo>
                    <a:pt x="784821" y="571670"/>
                  </a:lnTo>
                  <a:lnTo>
                    <a:pt x="800498" y="533959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436951" y="2783244"/>
            <a:ext cx="389255" cy="763270"/>
            <a:chOff x="1436951" y="2783244"/>
            <a:chExt cx="389255" cy="763270"/>
          </a:xfrm>
        </p:grpSpPr>
        <p:sp>
          <p:nvSpPr>
            <p:cNvPr id="14" name="object 14"/>
            <p:cNvSpPr/>
            <p:nvPr/>
          </p:nvSpPr>
          <p:spPr>
            <a:xfrm>
              <a:off x="1444734" y="27910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667449"/>
                  </a:lnTo>
                  <a:lnTo>
                    <a:pt x="186782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2" y="587355"/>
                  </a:lnTo>
                  <a:lnTo>
                    <a:pt x="373565" y="587355"/>
                  </a:lnTo>
                  <a:lnTo>
                    <a:pt x="373565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4" h="748029">
                  <a:moveTo>
                    <a:pt x="373565" y="587355"/>
                  </a:moveTo>
                  <a:lnTo>
                    <a:pt x="186782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7" y="627402"/>
                  </a:lnTo>
                  <a:lnTo>
                    <a:pt x="223743" y="643233"/>
                  </a:lnTo>
                  <a:lnTo>
                    <a:pt x="215300" y="655935"/>
                  </a:lnTo>
                  <a:lnTo>
                    <a:pt x="202605" y="664382"/>
                  </a:lnTo>
                  <a:lnTo>
                    <a:pt x="186782" y="667448"/>
                  </a:lnTo>
                  <a:lnTo>
                    <a:pt x="373565" y="667449"/>
                  </a:lnTo>
                  <a:lnTo>
                    <a:pt x="373565" y="587355"/>
                  </a:lnTo>
                  <a:close/>
                </a:path>
                <a:path w="374014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5" y="266979"/>
                  </a:lnTo>
                  <a:lnTo>
                    <a:pt x="373565" y="186885"/>
                  </a:lnTo>
                  <a:close/>
                </a:path>
                <a:path w="374014" h="748029">
                  <a:moveTo>
                    <a:pt x="373565" y="53396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6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98101" y="2844424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5" h="213994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5" h="213994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3707" y="3370598"/>
              <a:ext cx="95619" cy="9566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44734" y="27910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83084" y="4993042"/>
            <a:ext cx="816610" cy="763270"/>
            <a:chOff x="583084" y="4993042"/>
            <a:chExt cx="816610" cy="763270"/>
          </a:xfrm>
        </p:grpSpPr>
        <p:sp>
          <p:nvSpPr>
            <p:cNvPr id="19" name="object 19"/>
            <p:cNvSpPr/>
            <p:nvPr/>
          </p:nvSpPr>
          <p:spPr>
            <a:xfrm>
              <a:off x="590869" y="50008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600373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8"/>
                  </a:lnTo>
                  <a:close/>
                </a:path>
                <a:path w="800735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0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49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5" h="748029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0869" y="50008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720448" y="507261"/>
                  </a:moveTo>
                  <a:lnTo>
                    <a:pt x="80049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0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436951" y="4993044"/>
            <a:ext cx="389255" cy="763270"/>
            <a:chOff x="1436951" y="4993044"/>
            <a:chExt cx="389255" cy="763270"/>
          </a:xfrm>
        </p:grpSpPr>
        <p:sp>
          <p:nvSpPr>
            <p:cNvPr id="22" name="object 22"/>
            <p:cNvSpPr/>
            <p:nvPr/>
          </p:nvSpPr>
          <p:spPr>
            <a:xfrm>
              <a:off x="1444734" y="5000827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0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667448"/>
                  </a:lnTo>
                  <a:lnTo>
                    <a:pt x="186782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2" y="587355"/>
                  </a:lnTo>
                  <a:lnTo>
                    <a:pt x="373565" y="587355"/>
                  </a:lnTo>
                  <a:lnTo>
                    <a:pt x="373565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4" h="748029">
                  <a:moveTo>
                    <a:pt x="373565" y="587355"/>
                  </a:moveTo>
                  <a:lnTo>
                    <a:pt x="186782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7" y="627402"/>
                  </a:lnTo>
                  <a:lnTo>
                    <a:pt x="223743" y="643233"/>
                  </a:lnTo>
                  <a:lnTo>
                    <a:pt x="215300" y="655935"/>
                  </a:lnTo>
                  <a:lnTo>
                    <a:pt x="202605" y="664382"/>
                  </a:lnTo>
                  <a:lnTo>
                    <a:pt x="186782" y="667448"/>
                  </a:lnTo>
                  <a:lnTo>
                    <a:pt x="373565" y="667448"/>
                  </a:lnTo>
                  <a:lnTo>
                    <a:pt x="373565" y="587355"/>
                  </a:lnTo>
                  <a:close/>
                </a:path>
                <a:path w="374014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5" y="266979"/>
                  </a:lnTo>
                  <a:lnTo>
                    <a:pt x="373565" y="186885"/>
                  </a:lnTo>
                  <a:close/>
                </a:path>
                <a:path w="374014" h="748029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98101" y="5054223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5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5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3707" y="5580398"/>
              <a:ext cx="95619" cy="9566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444734" y="5000827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0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0315347" y="312839"/>
            <a:ext cx="816610" cy="763270"/>
            <a:chOff x="10315347" y="312839"/>
            <a:chExt cx="816610" cy="763270"/>
          </a:xfrm>
        </p:grpSpPr>
        <p:sp>
          <p:nvSpPr>
            <p:cNvPr id="27" name="object 27"/>
            <p:cNvSpPr/>
            <p:nvPr/>
          </p:nvSpPr>
          <p:spPr>
            <a:xfrm>
              <a:off x="10323132" y="32062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30">
                  <a:moveTo>
                    <a:pt x="600374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close/>
                </a:path>
                <a:path w="800734" h="748030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4" h="748030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50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4" h="748030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323132" y="32062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30">
                  <a:moveTo>
                    <a:pt x="720448" y="507261"/>
                  </a:moveTo>
                  <a:lnTo>
                    <a:pt x="80050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4" h="748030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2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1169214" y="312840"/>
            <a:ext cx="389255" cy="763270"/>
            <a:chOff x="11169214" y="312840"/>
            <a:chExt cx="389255" cy="763270"/>
          </a:xfrm>
        </p:grpSpPr>
        <p:sp>
          <p:nvSpPr>
            <p:cNvPr id="30" name="object 30"/>
            <p:cNvSpPr/>
            <p:nvPr/>
          </p:nvSpPr>
          <p:spPr>
            <a:xfrm>
              <a:off x="11176997" y="32062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30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6" y="667448"/>
                  </a:lnTo>
                  <a:lnTo>
                    <a:pt x="186783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3" y="587355"/>
                  </a:lnTo>
                  <a:lnTo>
                    <a:pt x="373566" y="587355"/>
                  </a:lnTo>
                  <a:lnTo>
                    <a:pt x="373566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5" h="748030">
                  <a:moveTo>
                    <a:pt x="373566" y="587355"/>
                  </a:moveTo>
                  <a:lnTo>
                    <a:pt x="186783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8" y="627402"/>
                  </a:lnTo>
                  <a:lnTo>
                    <a:pt x="223743" y="643233"/>
                  </a:lnTo>
                  <a:lnTo>
                    <a:pt x="215301" y="655935"/>
                  </a:lnTo>
                  <a:lnTo>
                    <a:pt x="202605" y="664382"/>
                  </a:lnTo>
                  <a:lnTo>
                    <a:pt x="186783" y="667448"/>
                  </a:lnTo>
                  <a:lnTo>
                    <a:pt x="373566" y="667448"/>
                  </a:lnTo>
                  <a:lnTo>
                    <a:pt x="373566" y="587355"/>
                  </a:lnTo>
                  <a:close/>
                </a:path>
                <a:path w="374015" h="748030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6" y="266979"/>
                  </a:lnTo>
                  <a:lnTo>
                    <a:pt x="373565" y="186885"/>
                  </a:lnTo>
                  <a:close/>
                </a:path>
                <a:path w="374015" h="748030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230364" y="374019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4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4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15971" y="900194"/>
              <a:ext cx="95619" cy="9566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1176997" y="32062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30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0344304" y="2120303"/>
            <a:ext cx="816610" cy="763270"/>
            <a:chOff x="10344304" y="2120303"/>
            <a:chExt cx="816610" cy="763270"/>
          </a:xfrm>
        </p:grpSpPr>
        <p:sp>
          <p:nvSpPr>
            <p:cNvPr id="35" name="object 35"/>
            <p:cNvSpPr/>
            <p:nvPr/>
          </p:nvSpPr>
          <p:spPr>
            <a:xfrm>
              <a:off x="10352089" y="2128088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30">
                  <a:moveTo>
                    <a:pt x="600374" y="667449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9"/>
                  </a:lnTo>
                  <a:close/>
                </a:path>
                <a:path w="800734" h="748030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9"/>
                  </a:lnTo>
                  <a:lnTo>
                    <a:pt x="480299" y="667449"/>
                  </a:lnTo>
                  <a:lnTo>
                    <a:pt x="480299" y="587355"/>
                  </a:lnTo>
                  <a:close/>
                </a:path>
                <a:path w="800734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50" y="507261"/>
                  </a:lnTo>
                  <a:lnTo>
                    <a:pt x="80049" y="80093"/>
                  </a:lnTo>
                  <a:lnTo>
                    <a:pt x="800498" y="80094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4" h="748030">
                  <a:moveTo>
                    <a:pt x="800498" y="80094"/>
                  </a:moveTo>
                  <a:lnTo>
                    <a:pt x="720448" y="80094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4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352089" y="2128088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30">
                  <a:moveTo>
                    <a:pt x="720448" y="507261"/>
                  </a:moveTo>
                  <a:lnTo>
                    <a:pt x="80050" y="507261"/>
                  </a:lnTo>
                  <a:lnTo>
                    <a:pt x="80049" y="80093"/>
                  </a:lnTo>
                  <a:lnTo>
                    <a:pt x="720448" y="80094"/>
                  </a:lnTo>
                  <a:lnTo>
                    <a:pt x="720448" y="507261"/>
                  </a:lnTo>
                  <a:close/>
                </a:path>
                <a:path w="800734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9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9"/>
                  </a:lnTo>
                  <a:lnTo>
                    <a:pt x="480299" y="667449"/>
                  </a:lnTo>
                  <a:lnTo>
                    <a:pt x="480299" y="587355"/>
                  </a:lnTo>
                  <a:lnTo>
                    <a:pt x="747132" y="587355"/>
                  </a:lnTo>
                  <a:lnTo>
                    <a:pt x="784822" y="571670"/>
                  </a:lnTo>
                  <a:lnTo>
                    <a:pt x="800498" y="533959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2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1198170" y="2120304"/>
            <a:ext cx="389255" cy="763270"/>
            <a:chOff x="11198170" y="2120304"/>
            <a:chExt cx="389255" cy="763270"/>
          </a:xfrm>
        </p:grpSpPr>
        <p:sp>
          <p:nvSpPr>
            <p:cNvPr id="38" name="object 38"/>
            <p:cNvSpPr/>
            <p:nvPr/>
          </p:nvSpPr>
          <p:spPr>
            <a:xfrm>
              <a:off x="11205954" y="212808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6" y="667449"/>
                  </a:lnTo>
                  <a:lnTo>
                    <a:pt x="186783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3" y="587355"/>
                  </a:lnTo>
                  <a:lnTo>
                    <a:pt x="373566" y="587355"/>
                  </a:lnTo>
                  <a:lnTo>
                    <a:pt x="373566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5" h="748030">
                  <a:moveTo>
                    <a:pt x="373566" y="587355"/>
                  </a:moveTo>
                  <a:lnTo>
                    <a:pt x="186783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8" y="627402"/>
                  </a:lnTo>
                  <a:lnTo>
                    <a:pt x="223743" y="643233"/>
                  </a:lnTo>
                  <a:lnTo>
                    <a:pt x="215301" y="655935"/>
                  </a:lnTo>
                  <a:lnTo>
                    <a:pt x="202605" y="664382"/>
                  </a:lnTo>
                  <a:lnTo>
                    <a:pt x="186783" y="667448"/>
                  </a:lnTo>
                  <a:lnTo>
                    <a:pt x="373566" y="667449"/>
                  </a:lnTo>
                  <a:lnTo>
                    <a:pt x="373566" y="587355"/>
                  </a:lnTo>
                  <a:close/>
                </a:path>
                <a:path w="374015" h="748030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6" y="266979"/>
                  </a:lnTo>
                  <a:lnTo>
                    <a:pt x="373565" y="186885"/>
                  </a:lnTo>
                  <a:close/>
                </a:path>
                <a:path w="374015" h="748030">
                  <a:moveTo>
                    <a:pt x="373565" y="53396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6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259320" y="2181484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4" h="213994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4" h="213994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44927" y="2707658"/>
              <a:ext cx="95619" cy="9566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1205954" y="212808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6886347" y="5220118"/>
            <a:ext cx="816610" cy="763270"/>
            <a:chOff x="6886347" y="5220118"/>
            <a:chExt cx="816610" cy="763270"/>
          </a:xfrm>
        </p:grpSpPr>
        <p:sp>
          <p:nvSpPr>
            <p:cNvPr id="43" name="object 43"/>
            <p:cNvSpPr/>
            <p:nvPr/>
          </p:nvSpPr>
          <p:spPr>
            <a:xfrm>
              <a:off x="6894132" y="522790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600374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close/>
                </a:path>
                <a:path w="800734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50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4" h="748029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894132" y="522790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720448" y="507261"/>
                  </a:moveTo>
                  <a:lnTo>
                    <a:pt x="80050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2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7740214" y="5220120"/>
            <a:ext cx="389255" cy="763270"/>
            <a:chOff x="7740214" y="5220120"/>
            <a:chExt cx="389255" cy="763270"/>
          </a:xfrm>
        </p:grpSpPr>
        <p:sp>
          <p:nvSpPr>
            <p:cNvPr id="46" name="object 46"/>
            <p:cNvSpPr/>
            <p:nvPr/>
          </p:nvSpPr>
          <p:spPr>
            <a:xfrm>
              <a:off x="7747997" y="522790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6" y="667448"/>
                  </a:lnTo>
                  <a:lnTo>
                    <a:pt x="186783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3" y="587355"/>
                  </a:lnTo>
                  <a:lnTo>
                    <a:pt x="373566" y="587355"/>
                  </a:lnTo>
                  <a:lnTo>
                    <a:pt x="373566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5" h="748029">
                  <a:moveTo>
                    <a:pt x="373566" y="587355"/>
                  </a:moveTo>
                  <a:lnTo>
                    <a:pt x="186783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8" y="627402"/>
                  </a:lnTo>
                  <a:lnTo>
                    <a:pt x="223743" y="643233"/>
                  </a:lnTo>
                  <a:lnTo>
                    <a:pt x="215301" y="655935"/>
                  </a:lnTo>
                  <a:lnTo>
                    <a:pt x="202605" y="664382"/>
                  </a:lnTo>
                  <a:lnTo>
                    <a:pt x="186783" y="667448"/>
                  </a:lnTo>
                  <a:lnTo>
                    <a:pt x="373566" y="667448"/>
                  </a:lnTo>
                  <a:lnTo>
                    <a:pt x="373566" y="587355"/>
                  </a:lnTo>
                  <a:close/>
                </a:path>
                <a:path w="374015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6" y="266979"/>
                  </a:lnTo>
                  <a:lnTo>
                    <a:pt x="373565" y="186885"/>
                  </a:lnTo>
                  <a:close/>
                </a:path>
                <a:path w="374015" h="748029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801364" y="5281299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4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4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6971" y="5807474"/>
              <a:ext cx="95619" cy="95663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7747997" y="522790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8943747" y="5212498"/>
            <a:ext cx="816610" cy="763270"/>
            <a:chOff x="8943747" y="5212498"/>
            <a:chExt cx="816610" cy="763270"/>
          </a:xfrm>
        </p:grpSpPr>
        <p:sp>
          <p:nvSpPr>
            <p:cNvPr id="51" name="object 51"/>
            <p:cNvSpPr/>
            <p:nvPr/>
          </p:nvSpPr>
          <p:spPr>
            <a:xfrm>
              <a:off x="8951532" y="522028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600374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close/>
                </a:path>
                <a:path w="800734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50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4" h="748029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51532" y="522028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720448" y="507261"/>
                  </a:moveTo>
                  <a:lnTo>
                    <a:pt x="80050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2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9797614" y="5212500"/>
            <a:ext cx="389255" cy="763270"/>
            <a:chOff x="9797614" y="5212500"/>
            <a:chExt cx="389255" cy="763270"/>
          </a:xfrm>
        </p:grpSpPr>
        <p:sp>
          <p:nvSpPr>
            <p:cNvPr id="54" name="object 54"/>
            <p:cNvSpPr/>
            <p:nvPr/>
          </p:nvSpPr>
          <p:spPr>
            <a:xfrm>
              <a:off x="9805397" y="522028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6" y="667448"/>
                  </a:lnTo>
                  <a:lnTo>
                    <a:pt x="186783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3" y="587355"/>
                  </a:lnTo>
                  <a:lnTo>
                    <a:pt x="373566" y="587355"/>
                  </a:lnTo>
                  <a:lnTo>
                    <a:pt x="373566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5" h="748029">
                  <a:moveTo>
                    <a:pt x="373566" y="587355"/>
                  </a:moveTo>
                  <a:lnTo>
                    <a:pt x="186783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8" y="627402"/>
                  </a:lnTo>
                  <a:lnTo>
                    <a:pt x="223743" y="643233"/>
                  </a:lnTo>
                  <a:lnTo>
                    <a:pt x="215301" y="655935"/>
                  </a:lnTo>
                  <a:lnTo>
                    <a:pt x="202605" y="664382"/>
                  </a:lnTo>
                  <a:lnTo>
                    <a:pt x="186783" y="667448"/>
                  </a:lnTo>
                  <a:lnTo>
                    <a:pt x="373566" y="667448"/>
                  </a:lnTo>
                  <a:lnTo>
                    <a:pt x="373566" y="587355"/>
                  </a:lnTo>
                  <a:close/>
                </a:path>
                <a:path w="374015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6" y="266979"/>
                  </a:lnTo>
                  <a:lnTo>
                    <a:pt x="373565" y="186885"/>
                  </a:lnTo>
                  <a:close/>
                </a:path>
                <a:path w="374015" h="748029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858764" y="5273679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4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4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44371" y="5799854"/>
              <a:ext cx="95619" cy="95663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9805397" y="522028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1714500" y="162793"/>
            <a:ext cx="8535035" cy="5106035"/>
            <a:chOff x="1714500" y="162793"/>
            <a:chExt cx="8535035" cy="5106035"/>
          </a:xfrm>
        </p:grpSpPr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86400" y="2061972"/>
              <a:ext cx="1240535" cy="842391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3657600" y="2442972"/>
              <a:ext cx="4876800" cy="1900555"/>
            </a:xfrm>
            <a:custGeom>
              <a:avLst/>
              <a:gdLst/>
              <a:ahLst/>
              <a:cxnLst/>
              <a:rect l="l" t="t" r="r" b="b"/>
              <a:pathLst>
                <a:path w="4876800" h="1900554">
                  <a:moveTo>
                    <a:pt x="1828800" y="45719"/>
                  </a:moveTo>
                  <a:lnTo>
                    <a:pt x="0" y="45719"/>
                  </a:lnTo>
                </a:path>
                <a:path w="4876800" h="1900554">
                  <a:moveTo>
                    <a:pt x="4876800" y="0"/>
                  </a:moveTo>
                  <a:lnTo>
                    <a:pt x="3048000" y="0"/>
                  </a:lnTo>
                </a:path>
                <a:path w="4876800" h="1900554">
                  <a:moveTo>
                    <a:pt x="2438400" y="1443227"/>
                  </a:moveTo>
                  <a:lnTo>
                    <a:pt x="2438400" y="452627"/>
                  </a:lnTo>
                </a:path>
                <a:path w="4876800" h="1900554">
                  <a:moveTo>
                    <a:pt x="4267200" y="1443227"/>
                  </a:moveTo>
                  <a:lnTo>
                    <a:pt x="2438400" y="1443227"/>
                  </a:lnTo>
                </a:path>
                <a:path w="4876800" h="1900554">
                  <a:moveTo>
                    <a:pt x="4245864" y="1900427"/>
                  </a:moveTo>
                  <a:lnTo>
                    <a:pt x="4245864" y="1443227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590710" y="548170"/>
              <a:ext cx="1068705" cy="4269105"/>
            </a:xfrm>
            <a:custGeom>
              <a:avLst/>
              <a:gdLst/>
              <a:ahLst/>
              <a:cxnLst/>
              <a:rect l="l" t="t" r="r" b="b"/>
              <a:pathLst>
                <a:path w="1068704" h="4269105">
                  <a:moveTo>
                    <a:pt x="654821" y="0"/>
                  </a:moveTo>
                  <a:lnTo>
                    <a:pt x="610610" y="44535"/>
                  </a:lnTo>
                  <a:lnTo>
                    <a:pt x="597121" y="81085"/>
                  </a:lnTo>
                  <a:lnTo>
                    <a:pt x="584627" y="127809"/>
                  </a:lnTo>
                  <a:lnTo>
                    <a:pt x="573350" y="184300"/>
                  </a:lnTo>
                  <a:lnTo>
                    <a:pt x="563511" y="250150"/>
                  </a:lnTo>
                  <a:lnTo>
                    <a:pt x="555333" y="324954"/>
                  </a:lnTo>
                  <a:lnTo>
                    <a:pt x="548336" y="289896"/>
                  </a:lnTo>
                  <a:lnTo>
                    <a:pt x="533008" y="228638"/>
                  </a:lnTo>
                  <a:lnTo>
                    <a:pt x="510766" y="167655"/>
                  </a:lnTo>
                  <a:lnTo>
                    <a:pt x="481946" y="126056"/>
                  </a:lnTo>
                  <a:lnTo>
                    <a:pt x="467355" y="119011"/>
                  </a:lnTo>
                  <a:lnTo>
                    <a:pt x="452821" y="120837"/>
                  </a:lnTo>
                  <a:lnTo>
                    <a:pt x="424459" y="150218"/>
                  </a:lnTo>
                  <a:lnTo>
                    <a:pt x="397933" y="212419"/>
                  </a:lnTo>
                  <a:lnTo>
                    <a:pt x="385692" y="255271"/>
                  </a:lnTo>
                  <a:lnTo>
                    <a:pt x="374312" y="305661"/>
                  </a:lnTo>
                  <a:lnTo>
                    <a:pt x="363926" y="363366"/>
                  </a:lnTo>
                  <a:lnTo>
                    <a:pt x="354668" y="428164"/>
                  </a:lnTo>
                  <a:lnTo>
                    <a:pt x="346672" y="499833"/>
                  </a:lnTo>
                  <a:lnTo>
                    <a:pt x="321643" y="434473"/>
                  </a:lnTo>
                  <a:lnTo>
                    <a:pt x="295126" y="392915"/>
                  </a:lnTo>
                  <a:lnTo>
                    <a:pt x="267680" y="375764"/>
                  </a:lnTo>
                  <a:lnTo>
                    <a:pt x="239865" y="383628"/>
                  </a:lnTo>
                  <a:lnTo>
                    <a:pt x="214597" y="413238"/>
                  </a:lnTo>
                  <a:lnTo>
                    <a:pt x="191068" y="462251"/>
                  </a:lnTo>
                  <a:lnTo>
                    <a:pt x="169533" y="528848"/>
                  </a:lnTo>
                  <a:lnTo>
                    <a:pt x="159591" y="568173"/>
                  </a:lnTo>
                  <a:lnTo>
                    <a:pt x="150243" y="611213"/>
                  </a:lnTo>
                  <a:lnTo>
                    <a:pt x="141520" y="657741"/>
                  </a:lnTo>
                  <a:lnTo>
                    <a:pt x="133453" y="707530"/>
                  </a:lnTo>
                  <a:lnTo>
                    <a:pt x="126075" y="760353"/>
                  </a:lnTo>
                  <a:lnTo>
                    <a:pt x="119417" y="815982"/>
                  </a:lnTo>
                  <a:lnTo>
                    <a:pt x="113510" y="874190"/>
                  </a:lnTo>
                  <a:lnTo>
                    <a:pt x="108387" y="934751"/>
                  </a:lnTo>
                  <a:lnTo>
                    <a:pt x="104078" y="997438"/>
                  </a:lnTo>
                  <a:lnTo>
                    <a:pt x="100617" y="1062022"/>
                  </a:lnTo>
                  <a:lnTo>
                    <a:pt x="98033" y="1128278"/>
                  </a:lnTo>
                  <a:lnTo>
                    <a:pt x="96360" y="1195978"/>
                  </a:lnTo>
                  <a:lnTo>
                    <a:pt x="95628" y="1264894"/>
                  </a:lnTo>
                  <a:lnTo>
                    <a:pt x="95870" y="1334801"/>
                  </a:lnTo>
                  <a:lnTo>
                    <a:pt x="97117" y="1405470"/>
                  </a:lnTo>
                  <a:lnTo>
                    <a:pt x="96228" y="1418678"/>
                  </a:lnTo>
                  <a:lnTo>
                    <a:pt x="63800" y="1465842"/>
                  </a:lnTo>
                  <a:lnTo>
                    <a:pt x="49174" y="1509038"/>
                  </a:lnTo>
                  <a:lnTo>
                    <a:pt x="35945" y="1564088"/>
                  </a:lnTo>
                  <a:lnTo>
                    <a:pt x="24367" y="1630074"/>
                  </a:lnTo>
                  <a:lnTo>
                    <a:pt x="14694" y="1706079"/>
                  </a:lnTo>
                  <a:lnTo>
                    <a:pt x="9623" y="1759429"/>
                  </a:lnTo>
                  <a:lnTo>
                    <a:pt x="5637" y="1814245"/>
                  </a:lnTo>
                  <a:lnTo>
                    <a:pt x="2718" y="1870123"/>
                  </a:lnTo>
                  <a:lnTo>
                    <a:pt x="845" y="1926660"/>
                  </a:lnTo>
                  <a:lnTo>
                    <a:pt x="0" y="1983452"/>
                  </a:lnTo>
                  <a:lnTo>
                    <a:pt x="163" y="2040096"/>
                  </a:lnTo>
                  <a:lnTo>
                    <a:pt x="1315" y="2096188"/>
                  </a:lnTo>
                  <a:lnTo>
                    <a:pt x="3438" y="2151325"/>
                  </a:lnTo>
                  <a:lnTo>
                    <a:pt x="6512" y="2205103"/>
                  </a:lnTo>
                  <a:lnTo>
                    <a:pt x="10518" y="2257119"/>
                  </a:lnTo>
                  <a:lnTo>
                    <a:pt x="15436" y="2306969"/>
                  </a:lnTo>
                  <a:lnTo>
                    <a:pt x="21248" y="2354249"/>
                  </a:lnTo>
                  <a:lnTo>
                    <a:pt x="27934" y="2398557"/>
                  </a:lnTo>
                  <a:lnTo>
                    <a:pt x="35476" y="2439488"/>
                  </a:lnTo>
                  <a:lnTo>
                    <a:pt x="53048" y="2509608"/>
                  </a:lnTo>
                  <a:lnTo>
                    <a:pt x="46235" y="2553097"/>
                  </a:lnTo>
                  <a:lnTo>
                    <a:pt x="40291" y="2599579"/>
                  </a:lnTo>
                  <a:lnTo>
                    <a:pt x="35235" y="2648678"/>
                  </a:lnTo>
                  <a:lnTo>
                    <a:pt x="31088" y="2700019"/>
                  </a:lnTo>
                  <a:lnTo>
                    <a:pt x="27872" y="2753227"/>
                  </a:lnTo>
                  <a:lnTo>
                    <a:pt x="25606" y="2807926"/>
                  </a:lnTo>
                  <a:lnTo>
                    <a:pt x="24313" y="2863742"/>
                  </a:lnTo>
                  <a:lnTo>
                    <a:pt x="24013" y="2920299"/>
                  </a:lnTo>
                  <a:lnTo>
                    <a:pt x="24727" y="2977222"/>
                  </a:lnTo>
                  <a:lnTo>
                    <a:pt x="27391" y="3055387"/>
                  </a:lnTo>
                  <a:lnTo>
                    <a:pt x="31859" y="3129137"/>
                  </a:lnTo>
                  <a:lnTo>
                    <a:pt x="37988" y="3197863"/>
                  </a:lnTo>
                  <a:lnTo>
                    <a:pt x="45635" y="3260954"/>
                  </a:lnTo>
                  <a:lnTo>
                    <a:pt x="54655" y="3317801"/>
                  </a:lnTo>
                  <a:lnTo>
                    <a:pt x="64906" y="3367794"/>
                  </a:lnTo>
                  <a:lnTo>
                    <a:pt x="76245" y="3410324"/>
                  </a:lnTo>
                  <a:lnTo>
                    <a:pt x="101611" y="3470551"/>
                  </a:lnTo>
                  <a:lnTo>
                    <a:pt x="129608" y="3493605"/>
                  </a:lnTo>
                  <a:lnTo>
                    <a:pt x="144234" y="3489667"/>
                  </a:lnTo>
                  <a:lnTo>
                    <a:pt x="154860" y="3579770"/>
                  </a:lnTo>
                  <a:lnTo>
                    <a:pt x="164331" y="3646109"/>
                  </a:lnTo>
                  <a:lnTo>
                    <a:pt x="174609" y="3707260"/>
                  </a:lnTo>
                  <a:lnTo>
                    <a:pt x="185630" y="3763132"/>
                  </a:lnTo>
                  <a:lnTo>
                    <a:pt x="197324" y="3813634"/>
                  </a:lnTo>
                  <a:lnTo>
                    <a:pt x="209624" y="3858673"/>
                  </a:lnTo>
                  <a:lnTo>
                    <a:pt x="222465" y="3898159"/>
                  </a:lnTo>
                  <a:lnTo>
                    <a:pt x="249495" y="3960104"/>
                  </a:lnTo>
                  <a:lnTo>
                    <a:pt x="277876" y="3998735"/>
                  </a:lnTo>
                  <a:lnTo>
                    <a:pt x="307070" y="4013321"/>
                  </a:lnTo>
                  <a:lnTo>
                    <a:pt x="321804" y="4011369"/>
                  </a:lnTo>
                  <a:lnTo>
                    <a:pt x="365746" y="3967429"/>
                  </a:lnTo>
                  <a:lnTo>
                    <a:pt x="394151" y="3905485"/>
                  </a:lnTo>
                  <a:lnTo>
                    <a:pt x="407886" y="3864444"/>
                  </a:lnTo>
                  <a:lnTo>
                    <a:pt x="417666" y="3936621"/>
                  </a:lnTo>
                  <a:lnTo>
                    <a:pt x="428653" y="4002781"/>
                  </a:lnTo>
                  <a:lnTo>
                    <a:pt x="440746" y="4062533"/>
                  </a:lnTo>
                  <a:lnTo>
                    <a:pt x="453846" y="4115489"/>
                  </a:lnTo>
                  <a:lnTo>
                    <a:pt x="467851" y="4161261"/>
                  </a:lnTo>
                  <a:lnTo>
                    <a:pt x="482664" y="4199459"/>
                  </a:lnTo>
                  <a:lnTo>
                    <a:pt x="512905" y="4250143"/>
                  </a:lnTo>
                  <a:lnTo>
                    <a:pt x="542325" y="4268697"/>
                  </a:lnTo>
                  <a:lnTo>
                    <a:pt x="556877" y="4267232"/>
                  </a:lnTo>
                  <a:lnTo>
                    <a:pt x="599025" y="4222444"/>
                  </a:lnTo>
                  <a:lnTo>
                    <a:pt x="625135" y="4161068"/>
                  </a:lnTo>
                  <a:lnTo>
                    <a:pt x="637375" y="4121568"/>
                  </a:lnTo>
                  <a:lnTo>
                    <a:pt x="648974" y="4076479"/>
                  </a:lnTo>
                  <a:lnTo>
                    <a:pt x="659858" y="4026016"/>
                  </a:lnTo>
                  <a:lnTo>
                    <a:pt x="669956" y="3970393"/>
                  </a:lnTo>
                  <a:lnTo>
                    <a:pt x="679194" y="3909824"/>
                  </a:lnTo>
                  <a:lnTo>
                    <a:pt x="687498" y="3844524"/>
                  </a:lnTo>
                  <a:lnTo>
                    <a:pt x="694796" y="3774708"/>
                  </a:lnTo>
                  <a:lnTo>
                    <a:pt x="701015" y="3700589"/>
                  </a:lnTo>
                  <a:lnTo>
                    <a:pt x="706082" y="3622382"/>
                  </a:lnTo>
                  <a:lnTo>
                    <a:pt x="723443" y="3672622"/>
                  </a:lnTo>
                  <a:lnTo>
                    <a:pt x="741816" y="3709313"/>
                  </a:lnTo>
                  <a:lnTo>
                    <a:pt x="760928" y="3732003"/>
                  </a:lnTo>
                  <a:lnTo>
                    <a:pt x="780504" y="3740238"/>
                  </a:lnTo>
                  <a:lnTo>
                    <a:pt x="794262" y="3737278"/>
                  </a:lnTo>
                  <a:lnTo>
                    <a:pt x="833146" y="3688205"/>
                  </a:lnTo>
                  <a:lnTo>
                    <a:pt x="856469" y="3625226"/>
                  </a:lnTo>
                  <a:lnTo>
                    <a:pt x="867170" y="3585628"/>
                  </a:lnTo>
                  <a:lnTo>
                    <a:pt x="877149" y="3541055"/>
                  </a:lnTo>
                  <a:lnTo>
                    <a:pt x="886347" y="3491830"/>
                  </a:lnTo>
                  <a:lnTo>
                    <a:pt x="894702" y="3438276"/>
                  </a:lnTo>
                  <a:lnTo>
                    <a:pt x="902154" y="3380717"/>
                  </a:lnTo>
                  <a:lnTo>
                    <a:pt x="908643" y="3319475"/>
                  </a:lnTo>
                  <a:lnTo>
                    <a:pt x="914109" y="3254875"/>
                  </a:lnTo>
                  <a:lnTo>
                    <a:pt x="918490" y="3187239"/>
                  </a:lnTo>
                  <a:lnTo>
                    <a:pt x="921726" y="3116890"/>
                  </a:lnTo>
                  <a:lnTo>
                    <a:pt x="923757" y="3044152"/>
                  </a:lnTo>
                  <a:lnTo>
                    <a:pt x="924522" y="2969348"/>
                  </a:lnTo>
                  <a:lnTo>
                    <a:pt x="945532" y="2945438"/>
                  </a:lnTo>
                  <a:lnTo>
                    <a:pt x="965733" y="2907229"/>
                  </a:lnTo>
                  <a:lnTo>
                    <a:pt x="984886" y="2855280"/>
                  </a:lnTo>
                  <a:lnTo>
                    <a:pt x="1002754" y="2790151"/>
                  </a:lnTo>
                  <a:lnTo>
                    <a:pt x="1011261" y="2752131"/>
                  </a:lnTo>
                  <a:lnTo>
                    <a:pt x="1019194" y="2711733"/>
                  </a:lnTo>
                  <a:lnTo>
                    <a:pt x="1026548" y="2669125"/>
                  </a:lnTo>
                  <a:lnTo>
                    <a:pt x="1033319" y="2624474"/>
                  </a:lnTo>
                  <a:lnTo>
                    <a:pt x="1039502" y="2577949"/>
                  </a:lnTo>
                  <a:lnTo>
                    <a:pt x="1045095" y="2529719"/>
                  </a:lnTo>
                  <a:lnTo>
                    <a:pt x="1050092" y="2479951"/>
                  </a:lnTo>
                  <a:lnTo>
                    <a:pt x="1054489" y="2428814"/>
                  </a:lnTo>
                  <a:lnTo>
                    <a:pt x="1058283" y="2376476"/>
                  </a:lnTo>
                  <a:lnTo>
                    <a:pt x="1061468" y="2323106"/>
                  </a:lnTo>
                  <a:lnTo>
                    <a:pt x="1064042" y="2268871"/>
                  </a:lnTo>
                  <a:lnTo>
                    <a:pt x="1065999" y="2213940"/>
                  </a:lnTo>
                  <a:lnTo>
                    <a:pt x="1067337" y="2158481"/>
                  </a:lnTo>
                  <a:lnTo>
                    <a:pt x="1068049" y="2102662"/>
                  </a:lnTo>
                  <a:lnTo>
                    <a:pt x="1068133" y="2046652"/>
                  </a:lnTo>
                  <a:lnTo>
                    <a:pt x="1067585" y="1990619"/>
                  </a:lnTo>
                  <a:lnTo>
                    <a:pt x="1066399" y="1934731"/>
                  </a:lnTo>
                  <a:lnTo>
                    <a:pt x="1064572" y="1879156"/>
                  </a:lnTo>
                  <a:lnTo>
                    <a:pt x="1062100" y="1824063"/>
                  </a:lnTo>
                  <a:lnTo>
                    <a:pt x="1058979" y="1769619"/>
                  </a:lnTo>
                  <a:lnTo>
                    <a:pt x="1055204" y="1715994"/>
                  </a:lnTo>
                  <a:lnTo>
                    <a:pt x="1050772" y="1663355"/>
                  </a:lnTo>
                  <a:lnTo>
                    <a:pt x="1045678" y="1611871"/>
                  </a:lnTo>
                  <a:lnTo>
                    <a:pt x="1039918" y="1561709"/>
                  </a:lnTo>
                  <a:lnTo>
                    <a:pt x="1033488" y="1513039"/>
                  </a:lnTo>
                  <a:lnTo>
                    <a:pt x="1036821" y="1466477"/>
                  </a:lnTo>
                  <a:lnTo>
                    <a:pt x="1039584" y="1418678"/>
                  </a:lnTo>
                  <a:lnTo>
                    <a:pt x="1042204" y="1354822"/>
                  </a:lnTo>
                  <a:lnTo>
                    <a:pt x="1043738" y="1291053"/>
                  </a:lnTo>
                  <a:lnTo>
                    <a:pt x="1044218" y="1227685"/>
                  </a:lnTo>
                  <a:lnTo>
                    <a:pt x="1043676" y="1165026"/>
                  </a:lnTo>
                  <a:lnTo>
                    <a:pt x="1042146" y="1103390"/>
                  </a:lnTo>
                  <a:lnTo>
                    <a:pt x="1039659" y="1043087"/>
                  </a:lnTo>
                  <a:lnTo>
                    <a:pt x="1036249" y="984429"/>
                  </a:lnTo>
                  <a:lnTo>
                    <a:pt x="1031948" y="927727"/>
                  </a:lnTo>
                  <a:lnTo>
                    <a:pt x="1026788" y="873292"/>
                  </a:lnTo>
                  <a:lnTo>
                    <a:pt x="1020804" y="821436"/>
                  </a:lnTo>
                  <a:lnTo>
                    <a:pt x="1014026" y="772471"/>
                  </a:lnTo>
                  <a:lnTo>
                    <a:pt x="1006488" y="726707"/>
                  </a:lnTo>
                  <a:lnTo>
                    <a:pt x="998223" y="684455"/>
                  </a:lnTo>
                  <a:lnTo>
                    <a:pt x="989263" y="646028"/>
                  </a:lnTo>
                  <a:lnTo>
                    <a:pt x="969389" y="581892"/>
                  </a:lnTo>
                  <a:lnTo>
                    <a:pt x="947128" y="536790"/>
                  </a:lnTo>
                  <a:lnTo>
                    <a:pt x="944835" y="481673"/>
                  </a:lnTo>
                  <a:lnTo>
                    <a:pt x="941690" y="428137"/>
                  </a:lnTo>
                  <a:lnTo>
                    <a:pt x="937725" y="376453"/>
                  </a:lnTo>
                  <a:lnTo>
                    <a:pt x="932967" y="326891"/>
                  </a:lnTo>
                  <a:lnTo>
                    <a:pt x="927448" y="279722"/>
                  </a:lnTo>
                  <a:lnTo>
                    <a:pt x="921196" y="235216"/>
                  </a:lnTo>
                  <a:lnTo>
                    <a:pt x="914242" y="193646"/>
                  </a:lnTo>
                  <a:lnTo>
                    <a:pt x="906615" y="155282"/>
                  </a:lnTo>
                  <a:lnTo>
                    <a:pt x="893488" y="102684"/>
                  </a:lnTo>
                  <a:lnTo>
                    <a:pt x="879515" y="61097"/>
                  </a:lnTo>
                  <a:lnTo>
                    <a:pt x="849836" y="10601"/>
                  </a:lnTo>
                  <a:lnTo>
                    <a:pt x="834534" y="1510"/>
                  </a:lnTo>
                  <a:lnTo>
                    <a:pt x="819191" y="3072"/>
                  </a:lnTo>
                  <a:lnTo>
                    <a:pt x="789191" y="37793"/>
                  </a:lnTo>
                  <a:lnTo>
                    <a:pt x="761450" y="114042"/>
                  </a:lnTo>
                  <a:lnTo>
                    <a:pt x="748929" y="167515"/>
                  </a:lnTo>
                  <a:lnTo>
                    <a:pt x="737578" y="231101"/>
                  </a:lnTo>
                  <a:lnTo>
                    <a:pt x="729543" y="180144"/>
                  </a:lnTo>
                  <a:lnTo>
                    <a:pt x="720544" y="134628"/>
                  </a:lnTo>
                  <a:lnTo>
                    <a:pt x="710664" y="94995"/>
                  </a:lnTo>
                  <a:lnTo>
                    <a:pt x="685195" y="28641"/>
                  </a:lnTo>
                  <a:lnTo>
                    <a:pt x="670066" y="8216"/>
                  </a:lnTo>
                  <a:lnTo>
                    <a:pt x="654821" y="0"/>
                  </a:lnTo>
                  <a:close/>
                </a:path>
              </a:pathLst>
            </a:custGeom>
            <a:solidFill>
              <a:srgbClr val="DC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590710" y="548170"/>
              <a:ext cx="1068705" cy="4269105"/>
            </a:xfrm>
            <a:custGeom>
              <a:avLst/>
              <a:gdLst/>
              <a:ahLst/>
              <a:cxnLst/>
              <a:rect l="l" t="t" r="r" b="b"/>
              <a:pathLst>
                <a:path w="1068704" h="4269105">
                  <a:moveTo>
                    <a:pt x="97117" y="1405470"/>
                  </a:moveTo>
                  <a:lnTo>
                    <a:pt x="95870" y="1334801"/>
                  </a:lnTo>
                  <a:lnTo>
                    <a:pt x="95628" y="1264894"/>
                  </a:lnTo>
                  <a:lnTo>
                    <a:pt x="96360" y="1195978"/>
                  </a:lnTo>
                  <a:lnTo>
                    <a:pt x="98033" y="1128278"/>
                  </a:lnTo>
                  <a:lnTo>
                    <a:pt x="100617" y="1062022"/>
                  </a:lnTo>
                  <a:lnTo>
                    <a:pt x="104078" y="997438"/>
                  </a:lnTo>
                  <a:lnTo>
                    <a:pt x="108387" y="934751"/>
                  </a:lnTo>
                  <a:lnTo>
                    <a:pt x="113510" y="874190"/>
                  </a:lnTo>
                  <a:lnTo>
                    <a:pt x="119417" y="815982"/>
                  </a:lnTo>
                  <a:lnTo>
                    <a:pt x="126075" y="760353"/>
                  </a:lnTo>
                  <a:lnTo>
                    <a:pt x="133453" y="707530"/>
                  </a:lnTo>
                  <a:lnTo>
                    <a:pt x="141520" y="657741"/>
                  </a:lnTo>
                  <a:lnTo>
                    <a:pt x="150243" y="611213"/>
                  </a:lnTo>
                  <a:lnTo>
                    <a:pt x="159591" y="568173"/>
                  </a:lnTo>
                  <a:lnTo>
                    <a:pt x="169533" y="528848"/>
                  </a:lnTo>
                  <a:lnTo>
                    <a:pt x="191068" y="462251"/>
                  </a:lnTo>
                  <a:lnTo>
                    <a:pt x="214597" y="413238"/>
                  </a:lnTo>
                  <a:lnTo>
                    <a:pt x="239865" y="383628"/>
                  </a:lnTo>
                  <a:lnTo>
                    <a:pt x="267680" y="375764"/>
                  </a:lnTo>
                  <a:lnTo>
                    <a:pt x="295126" y="392915"/>
                  </a:lnTo>
                  <a:lnTo>
                    <a:pt x="321643" y="434473"/>
                  </a:lnTo>
                  <a:lnTo>
                    <a:pt x="346672" y="499833"/>
                  </a:lnTo>
                  <a:lnTo>
                    <a:pt x="354668" y="428164"/>
                  </a:lnTo>
                  <a:lnTo>
                    <a:pt x="363926" y="363366"/>
                  </a:lnTo>
                  <a:lnTo>
                    <a:pt x="374312" y="305661"/>
                  </a:lnTo>
                  <a:lnTo>
                    <a:pt x="385692" y="255271"/>
                  </a:lnTo>
                  <a:lnTo>
                    <a:pt x="397933" y="212419"/>
                  </a:lnTo>
                  <a:lnTo>
                    <a:pt x="424459" y="150218"/>
                  </a:lnTo>
                  <a:lnTo>
                    <a:pt x="452821" y="120837"/>
                  </a:lnTo>
                  <a:lnTo>
                    <a:pt x="467355" y="119011"/>
                  </a:lnTo>
                  <a:lnTo>
                    <a:pt x="481946" y="126056"/>
                  </a:lnTo>
                  <a:lnTo>
                    <a:pt x="510766" y="167655"/>
                  </a:lnTo>
                  <a:lnTo>
                    <a:pt x="533008" y="228638"/>
                  </a:lnTo>
                  <a:lnTo>
                    <a:pt x="548336" y="289896"/>
                  </a:lnTo>
                  <a:lnTo>
                    <a:pt x="555333" y="324954"/>
                  </a:lnTo>
                  <a:lnTo>
                    <a:pt x="563511" y="250150"/>
                  </a:lnTo>
                  <a:lnTo>
                    <a:pt x="573350" y="184300"/>
                  </a:lnTo>
                  <a:lnTo>
                    <a:pt x="584627" y="127809"/>
                  </a:lnTo>
                  <a:lnTo>
                    <a:pt x="597121" y="81085"/>
                  </a:lnTo>
                  <a:lnTo>
                    <a:pt x="610610" y="44535"/>
                  </a:lnTo>
                  <a:lnTo>
                    <a:pt x="639682" y="3585"/>
                  </a:lnTo>
                  <a:lnTo>
                    <a:pt x="654821" y="0"/>
                  </a:lnTo>
                  <a:lnTo>
                    <a:pt x="670066" y="8216"/>
                  </a:lnTo>
                  <a:lnTo>
                    <a:pt x="699986" y="61683"/>
                  </a:lnTo>
                  <a:lnTo>
                    <a:pt x="720544" y="134628"/>
                  </a:lnTo>
                  <a:lnTo>
                    <a:pt x="729543" y="180144"/>
                  </a:lnTo>
                  <a:lnTo>
                    <a:pt x="737578" y="231101"/>
                  </a:lnTo>
                  <a:lnTo>
                    <a:pt x="748929" y="167515"/>
                  </a:lnTo>
                  <a:lnTo>
                    <a:pt x="761450" y="114042"/>
                  </a:lnTo>
                  <a:lnTo>
                    <a:pt x="774937" y="70771"/>
                  </a:lnTo>
                  <a:lnTo>
                    <a:pt x="804010" y="15196"/>
                  </a:lnTo>
                  <a:lnTo>
                    <a:pt x="834534" y="1510"/>
                  </a:lnTo>
                  <a:lnTo>
                    <a:pt x="849836" y="10601"/>
                  </a:lnTo>
                  <a:lnTo>
                    <a:pt x="879515" y="61097"/>
                  </a:lnTo>
                  <a:lnTo>
                    <a:pt x="893488" y="102684"/>
                  </a:lnTo>
                  <a:lnTo>
                    <a:pt x="906615" y="155282"/>
                  </a:lnTo>
                  <a:lnTo>
                    <a:pt x="914242" y="193646"/>
                  </a:lnTo>
                  <a:lnTo>
                    <a:pt x="921196" y="235216"/>
                  </a:lnTo>
                  <a:lnTo>
                    <a:pt x="927448" y="279722"/>
                  </a:lnTo>
                  <a:lnTo>
                    <a:pt x="932967" y="326891"/>
                  </a:lnTo>
                  <a:lnTo>
                    <a:pt x="937725" y="376453"/>
                  </a:lnTo>
                  <a:lnTo>
                    <a:pt x="941690" y="428137"/>
                  </a:lnTo>
                  <a:lnTo>
                    <a:pt x="944835" y="481673"/>
                  </a:lnTo>
                  <a:lnTo>
                    <a:pt x="947128" y="536790"/>
                  </a:lnTo>
                  <a:lnTo>
                    <a:pt x="958540" y="556806"/>
                  </a:lnTo>
                  <a:lnTo>
                    <a:pt x="979641" y="611737"/>
                  </a:lnTo>
                  <a:lnTo>
                    <a:pt x="998223" y="684455"/>
                  </a:lnTo>
                  <a:lnTo>
                    <a:pt x="1006488" y="726707"/>
                  </a:lnTo>
                  <a:lnTo>
                    <a:pt x="1014026" y="772471"/>
                  </a:lnTo>
                  <a:lnTo>
                    <a:pt x="1020804" y="821436"/>
                  </a:lnTo>
                  <a:lnTo>
                    <a:pt x="1026788" y="873292"/>
                  </a:lnTo>
                  <a:lnTo>
                    <a:pt x="1031948" y="927727"/>
                  </a:lnTo>
                  <a:lnTo>
                    <a:pt x="1036249" y="984429"/>
                  </a:lnTo>
                  <a:lnTo>
                    <a:pt x="1039659" y="1043087"/>
                  </a:lnTo>
                  <a:lnTo>
                    <a:pt x="1042146" y="1103390"/>
                  </a:lnTo>
                  <a:lnTo>
                    <a:pt x="1043676" y="1165026"/>
                  </a:lnTo>
                  <a:lnTo>
                    <a:pt x="1044218" y="1227685"/>
                  </a:lnTo>
                  <a:lnTo>
                    <a:pt x="1043738" y="1291053"/>
                  </a:lnTo>
                  <a:lnTo>
                    <a:pt x="1042204" y="1354822"/>
                  </a:lnTo>
                  <a:lnTo>
                    <a:pt x="1039584" y="1418678"/>
                  </a:lnTo>
                  <a:lnTo>
                    <a:pt x="1036821" y="1466477"/>
                  </a:lnTo>
                  <a:lnTo>
                    <a:pt x="1033488" y="1513039"/>
                  </a:lnTo>
                  <a:lnTo>
                    <a:pt x="1039918" y="1561709"/>
                  </a:lnTo>
                  <a:lnTo>
                    <a:pt x="1045678" y="1611871"/>
                  </a:lnTo>
                  <a:lnTo>
                    <a:pt x="1050772" y="1663355"/>
                  </a:lnTo>
                  <a:lnTo>
                    <a:pt x="1055204" y="1715994"/>
                  </a:lnTo>
                  <a:lnTo>
                    <a:pt x="1058979" y="1769619"/>
                  </a:lnTo>
                  <a:lnTo>
                    <a:pt x="1062100" y="1824063"/>
                  </a:lnTo>
                  <a:lnTo>
                    <a:pt x="1064572" y="1879156"/>
                  </a:lnTo>
                  <a:lnTo>
                    <a:pt x="1066399" y="1934731"/>
                  </a:lnTo>
                  <a:lnTo>
                    <a:pt x="1067585" y="1990619"/>
                  </a:lnTo>
                  <a:lnTo>
                    <a:pt x="1068133" y="2046652"/>
                  </a:lnTo>
                  <a:lnTo>
                    <a:pt x="1068049" y="2102662"/>
                  </a:lnTo>
                  <a:lnTo>
                    <a:pt x="1067337" y="2158481"/>
                  </a:lnTo>
                  <a:lnTo>
                    <a:pt x="1065999" y="2213940"/>
                  </a:lnTo>
                  <a:lnTo>
                    <a:pt x="1064042" y="2268871"/>
                  </a:lnTo>
                  <a:lnTo>
                    <a:pt x="1061468" y="2323106"/>
                  </a:lnTo>
                  <a:lnTo>
                    <a:pt x="1058283" y="2376476"/>
                  </a:lnTo>
                  <a:lnTo>
                    <a:pt x="1054489" y="2428814"/>
                  </a:lnTo>
                  <a:lnTo>
                    <a:pt x="1050092" y="2479951"/>
                  </a:lnTo>
                  <a:lnTo>
                    <a:pt x="1045095" y="2529719"/>
                  </a:lnTo>
                  <a:lnTo>
                    <a:pt x="1039502" y="2577949"/>
                  </a:lnTo>
                  <a:lnTo>
                    <a:pt x="1033319" y="2624474"/>
                  </a:lnTo>
                  <a:lnTo>
                    <a:pt x="1026548" y="2669125"/>
                  </a:lnTo>
                  <a:lnTo>
                    <a:pt x="1019194" y="2711733"/>
                  </a:lnTo>
                  <a:lnTo>
                    <a:pt x="1011261" y="2752131"/>
                  </a:lnTo>
                  <a:lnTo>
                    <a:pt x="1002754" y="2790151"/>
                  </a:lnTo>
                  <a:lnTo>
                    <a:pt x="984886" y="2855280"/>
                  </a:lnTo>
                  <a:lnTo>
                    <a:pt x="965733" y="2907229"/>
                  </a:lnTo>
                  <a:lnTo>
                    <a:pt x="945532" y="2945438"/>
                  </a:lnTo>
                  <a:lnTo>
                    <a:pt x="924522" y="2969348"/>
                  </a:lnTo>
                  <a:lnTo>
                    <a:pt x="923757" y="3044152"/>
                  </a:lnTo>
                  <a:lnTo>
                    <a:pt x="921726" y="3116890"/>
                  </a:lnTo>
                  <a:lnTo>
                    <a:pt x="918490" y="3187239"/>
                  </a:lnTo>
                  <a:lnTo>
                    <a:pt x="914109" y="3254875"/>
                  </a:lnTo>
                  <a:lnTo>
                    <a:pt x="908643" y="3319475"/>
                  </a:lnTo>
                  <a:lnTo>
                    <a:pt x="902154" y="3380717"/>
                  </a:lnTo>
                  <a:lnTo>
                    <a:pt x="894702" y="3438276"/>
                  </a:lnTo>
                  <a:lnTo>
                    <a:pt x="886347" y="3491830"/>
                  </a:lnTo>
                  <a:lnTo>
                    <a:pt x="877149" y="3541055"/>
                  </a:lnTo>
                  <a:lnTo>
                    <a:pt x="867170" y="3585628"/>
                  </a:lnTo>
                  <a:lnTo>
                    <a:pt x="856469" y="3625226"/>
                  </a:lnTo>
                  <a:lnTo>
                    <a:pt x="833146" y="3688205"/>
                  </a:lnTo>
                  <a:lnTo>
                    <a:pt x="807663" y="3727404"/>
                  </a:lnTo>
                  <a:lnTo>
                    <a:pt x="780504" y="3740238"/>
                  </a:lnTo>
                  <a:lnTo>
                    <a:pt x="760928" y="3732003"/>
                  </a:lnTo>
                  <a:lnTo>
                    <a:pt x="741816" y="3709313"/>
                  </a:lnTo>
                  <a:lnTo>
                    <a:pt x="723443" y="3672622"/>
                  </a:lnTo>
                  <a:lnTo>
                    <a:pt x="706082" y="3622382"/>
                  </a:lnTo>
                  <a:lnTo>
                    <a:pt x="701015" y="3700589"/>
                  </a:lnTo>
                  <a:lnTo>
                    <a:pt x="694796" y="3774708"/>
                  </a:lnTo>
                  <a:lnTo>
                    <a:pt x="687498" y="3844524"/>
                  </a:lnTo>
                  <a:lnTo>
                    <a:pt x="679194" y="3909824"/>
                  </a:lnTo>
                  <a:lnTo>
                    <a:pt x="669956" y="3970393"/>
                  </a:lnTo>
                  <a:lnTo>
                    <a:pt x="659858" y="4026016"/>
                  </a:lnTo>
                  <a:lnTo>
                    <a:pt x="648974" y="4076479"/>
                  </a:lnTo>
                  <a:lnTo>
                    <a:pt x="637375" y="4121568"/>
                  </a:lnTo>
                  <a:lnTo>
                    <a:pt x="625135" y="4161068"/>
                  </a:lnTo>
                  <a:lnTo>
                    <a:pt x="599025" y="4222444"/>
                  </a:lnTo>
                  <a:lnTo>
                    <a:pt x="571226" y="4258892"/>
                  </a:lnTo>
                  <a:lnTo>
                    <a:pt x="542325" y="4268697"/>
                  </a:lnTo>
                  <a:lnTo>
                    <a:pt x="527643" y="4263072"/>
                  </a:lnTo>
                  <a:lnTo>
                    <a:pt x="498183" y="4229696"/>
                  </a:lnTo>
                  <a:lnTo>
                    <a:pt x="467851" y="4161261"/>
                  </a:lnTo>
                  <a:lnTo>
                    <a:pt x="453846" y="4115489"/>
                  </a:lnTo>
                  <a:lnTo>
                    <a:pt x="440746" y="4062533"/>
                  </a:lnTo>
                  <a:lnTo>
                    <a:pt x="428653" y="4002781"/>
                  </a:lnTo>
                  <a:lnTo>
                    <a:pt x="417666" y="3936621"/>
                  </a:lnTo>
                  <a:lnTo>
                    <a:pt x="407886" y="3864444"/>
                  </a:lnTo>
                  <a:lnTo>
                    <a:pt x="394151" y="3905485"/>
                  </a:lnTo>
                  <a:lnTo>
                    <a:pt x="365746" y="3967429"/>
                  </a:lnTo>
                  <a:lnTo>
                    <a:pt x="336539" y="4003130"/>
                  </a:lnTo>
                  <a:lnTo>
                    <a:pt x="307070" y="4013321"/>
                  </a:lnTo>
                  <a:lnTo>
                    <a:pt x="292405" y="4009080"/>
                  </a:lnTo>
                  <a:lnTo>
                    <a:pt x="263550" y="3982379"/>
                  </a:lnTo>
                  <a:lnTo>
                    <a:pt x="235777" y="3932000"/>
                  </a:lnTo>
                  <a:lnTo>
                    <a:pt x="209624" y="3858673"/>
                  </a:lnTo>
                  <a:lnTo>
                    <a:pt x="197324" y="3813634"/>
                  </a:lnTo>
                  <a:lnTo>
                    <a:pt x="185630" y="3763132"/>
                  </a:lnTo>
                  <a:lnTo>
                    <a:pt x="174609" y="3707260"/>
                  </a:lnTo>
                  <a:lnTo>
                    <a:pt x="164331" y="3646109"/>
                  </a:lnTo>
                  <a:lnTo>
                    <a:pt x="154860" y="3579770"/>
                  </a:lnTo>
                  <a:lnTo>
                    <a:pt x="146266" y="3508336"/>
                  </a:lnTo>
                  <a:lnTo>
                    <a:pt x="145504" y="3502240"/>
                  </a:lnTo>
                  <a:lnTo>
                    <a:pt x="144869" y="3495890"/>
                  </a:lnTo>
                  <a:lnTo>
                    <a:pt x="144234" y="3489667"/>
                  </a:lnTo>
                  <a:lnTo>
                    <a:pt x="129608" y="3493605"/>
                  </a:lnTo>
                  <a:lnTo>
                    <a:pt x="115352" y="3487030"/>
                  </a:lnTo>
                  <a:lnTo>
                    <a:pt x="88528" y="3444779"/>
                  </a:lnTo>
                  <a:lnTo>
                    <a:pt x="64906" y="3367794"/>
                  </a:lnTo>
                  <a:lnTo>
                    <a:pt x="54655" y="3317801"/>
                  </a:lnTo>
                  <a:lnTo>
                    <a:pt x="45635" y="3260954"/>
                  </a:lnTo>
                  <a:lnTo>
                    <a:pt x="37988" y="3197863"/>
                  </a:lnTo>
                  <a:lnTo>
                    <a:pt x="31859" y="3129137"/>
                  </a:lnTo>
                  <a:lnTo>
                    <a:pt x="27391" y="3055387"/>
                  </a:lnTo>
                  <a:lnTo>
                    <a:pt x="24727" y="2977222"/>
                  </a:lnTo>
                  <a:lnTo>
                    <a:pt x="24013" y="2920299"/>
                  </a:lnTo>
                  <a:lnTo>
                    <a:pt x="24313" y="2863742"/>
                  </a:lnTo>
                  <a:lnTo>
                    <a:pt x="25606" y="2807926"/>
                  </a:lnTo>
                  <a:lnTo>
                    <a:pt x="27872" y="2753227"/>
                  </a:lnTo>
                  <a:lnTo>
                    <a:pt x="31088" y="2700019"/>
                  </a:lnTo>
                  <a:lnTo>
                    <a:pt x="35235" y="2648678"/>
                  </a:lnTo>
                  <a:lnTo>
                    <a:pt x="40291" y="2599579"/>
                  </a:lnTo>
                  <a:lnTo>
                    <a:pt x="46235" y="2553097"/>
                  </a:lnTo>
                  <a:lnTo>
                    <a:pt x="53048" y="2509608"/>
                  </a:lnTo>
                  <a:lnTo>
                    <a:pt x="43853" y="2476640"/>
                  </a:lnTo>
                  <a:lnTo>
                    <a:pt x="27934" y="2398557"/>
                  </a:lnTo>
                  <a:lnTo>
                    <a:pt x="21248" y="2354249"/>
                  </a:lnTo>
                  <a:lnTo>
                    <a:pt x="15436" y="2306969"/>
                  </a:lnTo>
                  <a:lnTo>
                    <a:pt x="10518" y="2257119"/>
                  </a:lnTo>
                  <a:lnTo>
                    <a:pt x="6512" y="2205103"/>
                  </a:lnTo>
                  <a:lnTo>
                    <a:pt x="3438" y="2151325"/>
                  </a:lnTo>
                  <a:lnTo>
                    <a:pt x="1315" y="2096188"/>
                  </a:lnTo>
                  <a:lnTo>
                    <a:pt x="163" y="2040096"/>
                  </a:lnTo>
                  <a:lnTo>
                    <a:pt x="0" y="1983452"/>
                  </a:lnTo>
                  <a:lnTo>
                    <a:pt x="845" y="1926660"/>
                  </a:lnTo>
                  <a:lnTo>
                    <a:pt x="2718" y="1870123"/>
                  </a:lnTo>
                  <a:lnTo>
                    <a:pt x="5637" y="1814245"/>
                  </a:lnTo>
                  <a:lnTo>
                    <a:pt x="9623" y="1759429"/>
                  </a:lnTo>
                  <a:lnTo>
                    <a:pt x="14694" y="1706079"/>
                  </a:lnTo>
                  <a:lnTo>
                    <a:pt x="24367" y="1630074"/>
                  </a:lnTo>
                  <a:lnTo>
                    <a:pt x="35945" y="1564088"/>
                  </a:lnTo>
                  <a:lnTo>
                    <a:pt x="49174" y="1509038"/>
                  </a:lnTo>
                  <a:lnTo>
                    <a:pt x="63800" y="1465842"/>
                  </a:lnTo>
                  <a:lnTo>
                    <a:pt x="96228" y="1418678"/>
                  </a:lnTo>
                  <a:lnTo>
                    <a:pt x="97117" y="1405470"/>
                  </a:lnTo>
                  <a:close/>
                </a:path>
                <a:path w="1068704" h="4269105">
                  <a:moveTo>
                    <a:pt x="116802" y="2571711"/>
                  </a:moveTo>
                  <a:lnTo>
                    <a:pt x="100464" y="2571838"/>
                  </a:lnTo>
                  <a:lnTo>
                    <a:pt x="84401" y="2558535"/>
                  </a:lnTo>
                  <a:lnTo>
                    <a:pt x="68885" y="2532134"/>
                  </a:lnTo>
                  <a:lnTo>
                    <a:pt x="54191" y="2492971"/>
                  </a:lnTo>
                </a:path>
                <a:path w="1068704" h="4269105">
                  <a:moveTo>
                    <a:pt x="171920" y="3433279"/>
                  </a:moveTo>
                  <a:lnTo>
                    <a:pt x="165278" y="3446296"/>
                  </a:lnTo>
                  <a:lnTo>
                    <a:pt x="158505" y="3456933"/>
                  </a:lnTo>
                  <a:lnTo>
                    <a:pt x="151614" y="3465140"/>
                  </a:lnTo>
                  <a:lnTo>
                    <a:pt x="144615" y="3470871"/>
                  </a:lnTo>
                </a:path>
                <a:path w="1068704" h="4269105">
                  <a:moveTo>
                    <a:pt x="407759" y="3847172"/>
                  </a:moveTo>
                  <a:lnTo>
                    <a:pt x="403018" y="3806089"/>
                  </a:lnTo>
                  <a:lnTo>
                    <a:pt x="398694" y="3763685"/>
                  </a:lnTo>
                  <a:lnTo>
                    <a:pt x="394775" y="3720067"/>
                  </a:lnTo>
                  <a:lnTo>
                    <a:pt x="391249" y="3675341"/>
                  </a:lnTo>
                </a:path>
                <a:path w="1068704" h="4269105">
                  <a:moveTo>
                    <a:pt x="712686" y="3418674"/>
                  </a:moveTo>
                  <a:lnTo>
                    <a:pt x="711761" y="3466448"/>
                  </a:lnTo>
                  <a:lnTo>
                    <a:pt x="710336" y="3513876"/>
                  </a:lnTo>
                  <a:lnTo>
                    <a:pt x="708435" y="3560852"/>
                  </a:lnTo>
                  <a:lnTo>
                    <a:pt x="706082" y="3607269"/>
                  </a:lnTo>
                </a:path>
                <a:path w="1068704" h="4269105">
                  <a:moveTo>
                    <a:pt x="843623" y="2253322"/>
                  </a:moveTo>
                  <a:lnTo>
                    <a:pt x="863691" y="2317959"/>
                  </a:lnTo>
                  <a:lnTo>
                    <a:pt x="872812" y="2356200"/>
                  </a:lnTo>
                  <a:lnTo>
                    <a:pt x="881284" y="2398046"/>
                  </a:lnTo>
                  <a:lnTo>
                    <a:pt x="889079" y="2443241"/>
                  </a:lnTo>
                  <a:lnTo>
                    <a:pt x="896167" y="2491526"/>
                  </a:lnTo>
                  <a:lnTo>
                    <a:pt x="902519" y="2542644"/>
                  </a:lnTo>
                  <a:lnTo>
                    <a:pt x="908105" y="2596337"/>
                  </a:lnTo>
                  <a:lnTo>
                    <a:pt x="912895" y="2652349"/>
                  </a:lnTo>
                  <a:lnTo>
                    <a:pt x="916861" y="2710422"/>
                  </a:lnTo>
                  <a:lnTo>
                    <a:pt x="919972" y="2770298"/>
                  </a:lnTo>
                  <a:lnTo>
                    <a:pt x="922200" y="2831720"/>
                  </a:lnTo>
                  <a:lnTo>
                    <a:pt x="923514" y="2894430"/>
                  </a:lnTo>
                  <a:lnTo>
                    <a:pt x="923887" y="2958172"/>
                  </a:lnTo>
                </a:path>
                <a:path w="1068704" h="4269105">
                  <a:moveTo>
                    <a:pt x="1032980" y="1502625"/>
                  </a:moveTo>
                  <a:lnTo>
                    <a:pt x="1027683" y="1562371"/>
                  </a:lnTo>
                  <a:lnTo>
                    <a:pt x="1021424" y="1619008"/>
                  </a:lnTo>
                  <a:lnTo>
                    <a:pt x="1014244" y="1672200"/>
                  </a:lnTo>
                  <a:lnTo>
                    <a:pt x="1006186" y="1721613"/>
                  </a:lnTo>
                  <a:lnTo>
                    <a:pt x="997293" y="1766912"/>
                  </a:lnTo>
                </a:path>
                <a:path w="1068704" h="4269105">
                  <a:moveTo>
                    <a:pt x="947255" y="521931"/>
                  </a:moveTo>
                  <a:lnTo>
                    <a:pt x="948160" y="552921"/>
                  </a:lnTo>
                  <a:lnTo>
                    <a:pt x="948779" y="584113"/>
                  </a:lnTo>
                  <a:lnTo>
                    <a:pt x="949112" y="615425"/>
                  </a:lnTo>
                  <a:lnTo>
                    <a:pt x="949160" y="646772"/>
                  </a:lnTo>
                </a:path>
                <a:path w="1068704" h="4269105">
                  <a:moveTo>
                    <a:pt x="718909" y="376389"/>
                  </a:moveTo>
                  <a:lnTo>
                    <a:pt x="722695" y="333931"/>
                  </a:lnTo>
                  <a:lnTo>
                    <a:pt x="727005" y="293140"/>
                  </a:lnTo>
                  <a:lnTo>
                    <a:pt x="731839" y="254159"/>
                  </a:lnTo>
                  <a:lnTo>
                    <a:pt x="737197" y="217131"/>
                  </a:lnTo>
                </a:path>
                <a:path w="1068704" h="4269105">
                  <a:moveTo>
                    <a:pt x="547586" y="452208"/>
                  </a:moveTo>
                  <a:lnTo>
                    <a:pt x="549225" y="416791"/>
                  </a:lnTo>
                  <a:lnTo>
                    <a:pt x="551269" y="382040"/>
                  </a:lnTo>
                  <a:lnTo>
                    <a:pt x="553694" y="348052"/>
                  </a:lnTo>
                  <a:lnTo>
                    <a:pt x="556476" y="314921"/>
                  </a:lnTo>
                </a:path>
                <a:path w="1068704" h="4269105">
                  <a:moveTo>
                    <a:pt x="346545" y="498817"/>
                  </a:moveTo>
                  <a:lnTo>
                    <a:pt x="355137" y="528116"/>
                  </a:lnTo>
                  <a:lnTo>
                    <a:pt x="363372" y="560142"/>
                  </a:lnTo>
                  <a:lnTo>
                    <a:pt x="371226" y="594811"/>
                  </a:lnTo>
                  <a:lnTo>
                    <a:pt x="378676" y="632040"/>
                  </a:lnTo>
                </a:path>
                <a:path w="1068704" h="4269105">
                  <a:moveTo>
                    <a:pt x="102705" y="1545551"/>
                  </a:moveTo>
                  <a:lnTo>
                    <a:pt x="100939" y="1510983"/>
                  </a:lnTo>
                  <a:lnTo>
                    <a:pt x="99434" y="1476082"/>
                  </a:lnTo>
                  <a:lnTo>
                    <a:pt x="98168" y="1440895"/>
                  </a:lnTo>
                  <a:lnTo>
                    <a:pt x="97117" y="1405470"/>
                  </a:lnTo>
                </a:path>
              </a:pathLst>
            </a:custGeom>
            <a:ln w="25400">
              <a:solidFill>
                <a:srgbClr val="94B3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296829" y="175493"/>
              <a:ext cx="763270" cy="3362325"/>
            </a:xfrm>
            <a:custGeom>
              <a:avLst/>
              <a:gdLst/>
              <a:ahLst/>
              <a:cxnLst/>
              <a:rect l="l" t="t" r="r" b="b"/>
              <a:pathLst>
                <a:path w="763270" h="3362325">
                  <a:moveTo>
                    <a:pt x="592394" y="0"/>
                  </a:moveTo>
                  <a:lnTo>
                    <a:pt x="563650" y="29108"/>
                  </a:lnTo>
                  <a:lnTo>
                    <a:pt x="550179" y="65553"/>
                  </a:lnTo>
                  <a:lnTo>
                    <a:pt x="537765" y="116366"/>
                  </a:lnTo>
                  <a:lnTo>
                    <a:pt x="526749" y="181376"/>
                  </a:lnTo>
                  <a:lnTo>
                    <a:pt x="521044" y="141232"/>
                  </a:lnTo>
                  <a:lnTo>
                    <a:pt x="507586" y="74184"/>
                  </a:lnTo>
                  <a:lnTo>
                    <a:pt x="487000" y="17453"/>
                  </a:lnTo>
                  <a:lnTo>
                    <a:pt x="460455" y="213"/>
                  </a:lnTo>
                  <a:lnTo>
                    <a:pt x="447446" y="12244"/>
                  </a:lnTo>
                  <a:lnTo>
                    <a:pt x="423413" y="74673"/>
                  </a:lnTo>
                  <a:lnTo>
                    <a:pt x="412973" y="123895"/>
                  </a:lnTo>
                  <a:lnTo>
                    <a:pt x="403971" y="184339"/>
                  </a:lnTo>
                  <a:lnTo>
                    <a:pt x="396701" y="255417"/>
                  </a:lnTo>
                  <a:lnTo>
                    <a:pt x="391681" y="227783"/>
                  </a:lnTo>
                  <a:lnTo>
                    <a:pt x="380735" y="179515"/>
                  </a:lnTo>
                  <a:lnTo>
                    <a:pt x="362081" y="125228"/>
                  </a:lnTo>
                  <a:lnTo>
                    <a:pt x="335686" y="93591"/>
                  </a:lnTo>
                  <a:lnTo>
                    <a:pt x="322459" y="95024"/>
                  </a:lnTo>
                  <a:lnTo>
                    <a:pt x="296927" y="130579"/>
                  </a:lnTo>
                  <a:lnTo>
                    <a:pt x="273927" y="207299"/>
                  </a:lnTo>
                  <a:lnTo>
                    <a:pt x="263867" y="260189"/>
                  </a:lnTo>
                  <a:lnTo>
                    <a:pt x="255027" y="322281"/>
                  </a:lnTo>
                  <a:lnTo>
                    <a:pt x="247603" y="393212"/>
                  </a:lnTo>
                  <a:lnTo>
                    <a:pt x="229714" y="341739"/>
                  </a:lnTo>
                  <a:lnTo>
                    <a:pt x="210789" y="308995"/>
                  </a:lnTo>
                  <a:lnTo>
                    <a:pt x="191221" y="295468"/>
                  </a:lnTo>
                  <a:lnTo>
                    <a:pt x="171403" y="301645"/>
                  </a:lnTo>
                  <a:lnTo>
                    <a:pt x="149238" y="332733"/>
                  </a:lnTo>
                  <a:lnTo>
                    <a:pt x="129047" y="386634"/>
                  </a:lnTo>
                  <a:lnTo>
                    <a:pt x="111171" y="460650"/>
                  </a:lnTo>
                  <a:lnTo>
                    <a:pt x="103208" y="504358"/>
                  </a:lnTo>
                  <a:lnTo>
                    <a:pt x="95950" y="552083"/>
                  </a:lnTo>
                  <a:lnTo>
                    <a:pt x="89441" y="603487"/>
                  </a:lnTo>
                  <a:lnTo>
                    <a:pt x="83724" y="658233"/>
                  </a:lnTo>
                  <a:lnTo>
                    <a:pt x="78840" y="715984"/>
                  </a:lnTo>
                  <a:lnTo>
                    <a:pt x="74832" y="776403"/>
                  </a:lnTo>
                  <a:lnTo>
                    <a:pt x="71743" y="839151"/>
                  </a:lnTo>
                  <a:lnTo>
                    <a:pt x="69614" y="903892"/>
                  </a:lnTo>
                  <a:lnTo>
                    <a:pt x="68490" y="970288"/>
                  </a:lnTo>
                  <a:lnTo>
                    <a:pt x="68412" y="1038003"/>
                  </a:lnTo>
                  <a:lnTo>
                    <a:pt x="69422" y="1106698"/>
                  </a:lnTo>
                  <a:lnTo>
                    <a:pt x="68787" y="1117112"/>
                  </a:lnTo>
                  <a:lnTo>
                    <a:pt x="41282" y="1166699"/>
                  </a:lnTo>
                  <a:lnTo>
                    <a:pt x="29312" y="1213225"/>
                  </a:lnTo>
                  <a:lnTo>
                    <a:pt x="18946" y="1272589"/>
                  </a:lnTo>
                  <a:lnTo>
                    <a:pt x="10494" y="1343553"/>
                  </a:lnTo>
                  <a:lnTo>
                    <a:pt x="6136" y="1395450"/>
                  </a:lnTo>
                  <a:lnTo>
                    <a:pt x="2952" y="1448990"/>
                  </a:lnTo>
                  <a:lnTo>
                    <a:pt x="915" y="1503579"/>
                  </a:lnTo>
                  <a:lnTo>
                    <a:pt x="0" y="1558623"/>
                  </a:lnTo>
                  <a:lnTo>
                    <a:pt x="179" y="1613528"/>
                  </a:lnTo>
                  <a:lnTo>
                    <a:pt x="1428" y="1667701"/>
                  </a:lnTo>
                  <a:lnTo>
                    <a:pt x="3720" y="1720547"/>
                  </a:lnTo>
                  <a:lnTo>
                    <a:pt x="7030" y="1771474"/>
                  </a:lnTo>
                  <a:lnTo>
                    <a:pt x="11331" y="1819886"/>
                  </a:lnTo>
                  <a:lnTo>
                    <a:pt x="16597" y="1865191"/>
                  </a:lnTo>
                  <a:lnTo>
                    <a:pt x="22802" y="1906794"/>
                  </a:lnTo>
                  <a:lnTo>
                    <a:pt x="37926" y="1976521"/>
                  </a:lnTo>
                  <a:lnTo>
                    <a:pt x="31782" y="2021056"/>
                  </a:lnTo>
                  <a:lnTo>
                    <a:pt x="26655" y="2069334"/>
                  </a:lnTo>
                  <a:lnTo>
                    <a:pt x="22584" y="2120729"/>
                  </a:lnTo>
                  <a:lnTo>
                    <a:pt x="19605" y="2174614"/>
                  </a:lnTo>
                  <a:lnTo>
                    <a:pt x="17758" y="2230364"/>
                  </a:lnTo>
                  <a:lnTo>
                    <a:pt x="17079" y="2287350"/>
                  </a:lnTo>
                  <a:lnTo>
                    <a:pt x="17606" y="2344948"/>
                  </a:lnTo>
                  <a:lnTo>
                    <a:pt x="20061" y="2418437"/>
                  </a:lnTo>
                  <a:lnTo>
                    <a:pt x="24336" y="2486789"/>
                  </a:lnTo>
                  <a:lnTo>
                    <a:pt x="30256" y="2549169"/>
                  </a:lnTo>
                  <a:lnTo>
                    <a:pt x="37644" y="2604745"/>
                  </a:lnTo>
                  <a:lnTo>
                    <a:pt x="46324" y="2652685"/>
                  </a:lnTo>
                  <a:lnTo>
                    <a:pt x="56121" y="2692155"/>
                  </a:lnTo>
                  <a:lnTo>
                    <a:pt x="78359" y="2742354"/>
                  </a:lnTo>
                  <a:lnTo>
                    <a:pt x="90448" y="2751418"/>
                  </a:lnTo>
                  <a:lnTo>
                    <a:pt x="102950" y="2748681"/>
                  </a:lnTo>
                  <a:lnTo>
                    <a:pt x="112800" y="2837680"/>
                  </a:lnTo>
                  <a:lnTo>
                    <a:pt x="122208" y="2904638"/>
                  </a:lnTo>
                  <a:lnTo>
                    <a:pt x="132584" y="2964245"/>
                  </a:lnTo>
                  <a:lnTo>
                    <a:pt x="143815" y="3016329"/>
                  </a:lnTo>
                  <a:lnTo>
                    <a:pt x="155787" y="3060720"/>
                  </a:lnTo>
                  <a:lnTo>
                    <a:pt x="168387" y="3097247"/>
                  </a:lnTo>
                  <a:lnTo>
                    <a:pt x="195015" y="3146027"/>
                  </a:lnTo>
                  <a:lnTo>
                    <a:pt x="222791" y="3161304"/>
                  </a:lnTo>
                  <a:lnTo>
                    <a:pt x="236826" y="3155952"/>
                  </a:lnTo>
                  <a:lnTo>
                    <a:pt x="250807" y="3141712"/>
                  </a:lnTo>
                  <a:lnTo>
                    <a:pt x="264620" y="3118413"/>
                  </a:lnTo>
                  <a:lnTo>
                    <a:pt x="278153" y="3085884"/>
                  </a:lnTo>
                  <a:lnTo>
                    <a:pt x="291291" y="3043956"/>
                  </a:lnTo>
                  <a:lnTo>
                    <a:pt x="299571" y="3109873"/>
                  </a:lnTo>
                  <a:lnTo>
                    <a:pt x="308977" y="3169253"/>
                  </a:lnTo>
                  <a:lnTo>
                    <a:pt x="319406" y="3221613"/>
                  </a:lnTo>
                  <a:lnTo>
                    <a:pt x="330755" y="3266469"/>
                  </a:lnTo>
                  <a:lnTo>
                    <a:pt x="342923" y="3303339"/>
                  </a:lnTo>
                  <a:lnTo>
                    <a:pt x="369339" y="3351363"/>
                  </a:lnTo>
                  <a:lnTo>
                    <a:pt x="396274" y="3361830"/>
                  </a:lnTo>
                  <a:lnTo>
                    <a:pt x="409455" y="3353390"/>
                  </a:lnTo>
                  <a:lnTo>
                    <a:pt x="434687" y="3310957"/>
                  </a:lnTo>
                  <a:lnTo>
                    <a:pt x="457674" y="3236850"/>
                  </a:lnTo>
                  <a:lnTo>
                    <a:pt x="468047" y="3188816"/>
                  </a:lnTo>
                  <a:lnTo>
                    <a:pt x="477525" y="3133940"/>
                  </a:lnTo>
                  <a:lnTo>
                    <a:pt x="485998" y="3072582"/>
                  </a:lnTo>
                  <a:lnTo>
                    <a:pt x="493354" y="3005100"/>
                  </a:lnTo>
                  <a:lnTo>
                    <a:pt x="499481" y="2931854"/>
                  </a:lnTo>
                  <a:lnTo>
                    <a:pt x="504270" y="2853202"/>
                  </a:lnTo>
                  <a:lnTo>
                    <a:pt x="516692" y="2892838"/>
                  </a:lnTo>
                  <a:lnTo>
                    <a:pt x="529829" y="2921782"/>
                  </a:lnTo>
                  <a:lnTo>
                    <a:pt x="543489" y="2939677"/>
                  </a:lnTo>
                  <a:lnTo>
                    <a:pt x="557483" y="2946166"/>
                  </a:lnTo>
                  <a:lnTo>
                    <a:pt x="570295" y="2942002"/>
                  </a:lnTo>
                  <a:lnTo>
                    <a:pt x="594426" y="2906707"/>
                  </a:lnTo>
                  <a:lnTo>
                    <a:pt x="615930" y="2839248"/>
                  </a:lnTo>
                  <a:lnTo>
                    <a:pt x="625458" y="2794881"/>
                  </a:lnTo>
                  <a:lnTo>
                    <a:pt x="634041" y="2744181"/>
                  </a:lnTo>
                  <a:lnTo>
                    <a:pt x="641584" y="2687716"/>
                  </a:lnTo>
                  <a:lnTo>
                    <a:pt x="647992" y="2626056"/>
                  </a:lnTo>
                  <a:lnTo>
                    <a:pt x="653168" y="2559771"/>
                  </a:lnTo>
                  <a:lnTo>
                    <a:pt x="657018" y="2489429"/>
                  </a:lnTo>
                  <a:lnTo>
                    <a:pt x="659445" y="2415600"/>
                  </a:lnTo>
                  <a:lnTo>
                    <a:pt x="660353" y="2338852"/>
                  </a:lnTo>
                  <a:lnTo>
                    <a:pt x="675371" y="2319947"/>
                  </a:lnTo>
                  <a:lnTo>
                    <a:pt x="703501" y="2248894"/>
                  </a:lnTo>
                  <a:lnTo>
                    <a:pt x="716233" y="2197628"/>
                  </a:lnTo>
                  <a:lnTo>
                    <a:pt x="723763" y="2159889"/>
                  </a:lnTo>
                  <a:lnTo>
                    <a:pt x="730650" y="2119274"/>
                  </a:lnTo>
                  <a:lnTo>
                    <a:pt x="736890" y="2076041"/>
                  </a:lnTo>
                  <a:lnTo>
                    <a:pt x="742475" y="2030448"/>
                  </a:lnTo>
                  <a:lnTo>
                    <a:pt x="747402" y="1982756"/>
                  </a:lnTo>
                  <a:lnTo>
                    <a:pt x="751663" y="1933222"/>
                  </a:lnTo>
                  <a:lnTo>
                    <a:pt x="755253" y="1882107"/>
                  </a:lnTo>
                  <a:lnTo>
                    <a:pt x="758165" y="1829667"/>
                  </a:lnTo>
                  <a:lnTo>
                    <a:pt x="760396" y="1776164"/>
                  </a:lnTo>
                  <a:lnTo>
                    <a:pt x="761937" y="1721854"/>
                  </a:lnTo>
                  <a:lnTo>
                    <a:pt x="762784" y="1666998"/>
                  </a:lnTo>
                  <a:lnTo>
                    <a:pt x="762931" y="1611854"/>
                  </a:lnTo>
                  <a:lnTo>
                    <a:pt x="762373" y="1556681"/>
                  </a:lnTo>
                  <a:lnTo>
                    <a:pt x="761102" y="1501738"/>
                  </a:lnTo>
                  <a:lnTo>
                    <a:pt x="759113" y="1447284"/>
                  </a:lnTo>
                  <a:lnTo>
                    <a:pt x="756402" y="1393578"/>
                  </a:lnTo>
                  <a:lnTo>
                    <a:pt x="752961" y="1340878"/>
                  </a:lnTo>
                  <a:lnTo>
                    <a:pt x="748785" y="1289444"/>
                  </a:lnTo>
                  <a:lnTo>
                    <a:pt x="743868" y="1239534"/>
                  </a:lnTo>
                  <a:lnTo>
                    <a:pt x="738204" y="1191407"/>
                  </a:lnTo>
                  <a:lnTo>
                    <a:pt x="740601" y="1154736"/>
                  </a:lnTo>
                  <a:lnTo>
                    <a:pt x="742522" y="1117112"/>
                  </a:lnTo>
                  <a:lnTo>
                    <a:pt x="744807" y="1052421"/>
                  </a:lnTo>
                  <a:lnTo>
                    <a:pt x="745815" y="987963"/>
                  </a:lnTo>
                  <a:lnTo>
                    <a:pt x="745597" y="924260"/>
                  </a:lnTo>
                  <a:lnTo>
                    <a:pt x="744203" y="861832"/>
                  </a:lnTo>
                  <a:lnTo>
                    <a:pt x="741682" y="801200"/>
                  </a:lnTo>
                  <a:lnTo>
                    <a:pt x="738083" y="742885"/>
                  </a:lnTo>
                  <a:lnTo>
                    <a:pt x="733457" y="687408"/>
                  </a:lnTo>
                  <a:lnTo>
                    <a:pt x="727854" y="635290"/>
                  </a:lnTo>
                  <a:lnTo>
                    <a:pt x="721322" y="587052"/>
                  </a:lnTo>
                  <a:lnTo>
                    <a:pt x="713912" y="543215"/>
                  </a:lnTo>
                  <a:lnTo>
                    <a:pt x="705673" y="504299"/>
                  </a:lnTo>
                  <a:lnTo>
                    <a:pt x="686909" y="443319"/>
                  </a:lnTo>
                  <a:lnTo>
                    <a:pt x="676482" y="422295"/>
                  </a:lnTo>
                  <a:lnTo>
                    <a:pt x="674161" y="364679"/>
                  </a:lnTo>
                  <a:lnTo>
                    <a:pt x="670781" y="309392"/>
                  </a:lnTo>
                  <a:lnTo>
                    <a:pt x="666386" y="256941"/>
                  </a:lnTo>
                  <a:lnTo>
                    <a:pt x="661016" y="207834"/>
                  </a:lnTo>
                  <a:lnTo>
                    <a:pt x="654716" y="162580"/>
                  </a:lnTo>
                  <a:lnTo>
                    <a:pt x="647526" y="121686"/>
                  </a:lnTo>
                  <a:lnTo>
                    <a:pt x="634892" y="68351"/>
                  </a:lnTo>
                  <a:lnTo>
                    <a:pt x="621265" y="30405"/>
                  </a:lnTo>
                  <a:lnTo>
                    <a:pt x="606985" y="7678"/>
                  </a:lnTo>
                  <a:lnTo>
                    <a:pt x="592394" y="0"/>
                  </a:lnTo>
                  <a:close/>
                </a:path>
              </a:pathLst>
            </a:custGeom>
            <a:solidFill>
              <a:srgbClr val="DC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296829" y="175493"/>
              <a:ext cx="763270" cy="3362325"/>
            </a:xfrm>
            <a:custGeom>
              <a:avLst/>
              <a:gdLst/>
              <a:ahLst/>
              <a:cxnLst/>
              <a:rect l="l" t="t" r="r" b="b"/>
              <a:pathLst>
                <a:path w="763270" h="3362325">
                  <a:moveTo>
                    <a:pt x="69422" y="1106698"/>
                  </a:moveTo>
                  <a:lnTo>
                    <a:pt x="68412" y="1038003"/>
                  </a:lnTo>
                  <a:lnTo>
                    <a:pt x="68490" y="970288"/>
                  </a:lnTo>
                  <a:lnTo>
                    <a:pt x="69614" y="903892"/>
                  </a:lnTo>
                  <a:lnTo>
                    <a:pt x="71743" y="839151"/>
                  </a:lnTo>
                  <a:lnTo>
                    <a:pt x="74832" y="776403"/>
                  </a:lnTo>
                  <a:lnTo>
                    <a:pt x="78840" y="715984"/>
                  </a:lnTo>
                  <a:lnTo>
                    <a:pt x="83724" y="658233"/>
                  </a:lnTo>
                  <a:lnTo>
                    <a:pt x="89441" y="603487"/>
                  </a:lnTo>
                  <a:lnTo>
                    <a:pt x="95950" y="552083"/>
                  </a:lnTo>
                  <a:lnTo>
                    <a:pt x="103208" y="504358"/>
                  </a:lnTo>
                  <a:lnTo>
                    <a:pt x="111171" y="460650"/>
                  </a:lnTo>
                  <a:lnTo>
                    <a:pt x="119799" y="421296"/>
                  </a:lnTo>
                  <a:lnTo>
                    <a:pt x="138874" y="357000"/>
                  </a:lnTo>
                  <a:lnTo>
                    <a:pt x="160095" y="314168"/>
                  </a:lnTo>
                  <a:lnTo>
                    <a:pt x="191221" y="295468"/>
                  </a:lnTo>
                  <a:lnTo>
                    <a:pt x="210789" y="308995"/>
                  </a:lnTo>
                  <a:lnTo>
                    <a:pt x="229714" y="341739"/>
                  </a:lnTo>
                  <a:lnTo>
                    <a:pt x="247603" y="393212"/>
                  </a:lnTo>
                  <a:lnTo>
                    <a:pt x="255027" y="322281"/>
                  </a:lnTo>
                  <a:lnTo>
                    <a:pt x="263867" y="260189"/>
                  </a:lnTo>
                  <a:lnTo>
                    <a:pt x="273927" y="207299"/>
                  </a:lnTo>
                  <a:lnTo>
                    <a:pt x="285013" y="163975"/>
                  </a:lnTo>
                  <a:lnTo>
                    <a:pt x="309475" y="107474"/>
                  </a:lnTo>
                  <a:lnTo>
                    <a:pt x="335686" y="93591"/>
                  </a:lnTo>
                  <a:lnTo>
                    <a:pt x="348958" y="103538"/>
                  </a:lnTo>
                  <a:lnTo>
                    <a:pt x="374857" y="159024"/>
                  </a:lnTo>
                  <a:lnTo>
                    <a:pt x="386351" y="202458"/>
                  </a:lnTo>
                  <a:lnTo>
                    <a:pt x="396701" y="255417"/>
                  </a:lnTo>
                  <a:lnTo>
                    <a:pt x="403971" y="184339"/>
                  </a:lnTo>
                  <a:lnTo>
                    <a:pt x="412973" y="123895"/>
                  </a:lnTo>
                  <a:lnTo>
                    <a:pt x="423413" y="74673"/>
                  </a:lnTo>
                  <a:lnTo>
                    <a:pt x="435002" y="37260"/>
                  </a:lnTo>
                  <a:lnTo>
                    <a:pt x="460455" y="213"/>
                  </a:lnTo>
                  <a:lnTo>
                    <a:pt x="473737" y="1753"/>
                  </a:lnTo>
                  <a:lnTo>
                    <a:pt x="499952" y="47899"/>
                  </a:lnTo>
                  <a:lnTo>
                    <a:pt x="514636" y="105398"/>
                  </a:lnTo>
                  <a:lnTo>
                    <a:pt x="526749" y="181376"/>
                  </a:lnTo>
                  <a:lnTo>
                    <a:pt x="537765" y="116366"/>
                  </a:lnTo>
                  <a:lnTo>
                    <a:pt x="550179" y="65553"/>
                  </a:lnTo>
                  <a:lnTo>
                    <a:pt x="563650" y="29108"/>
                  </a:lnTo>
                  <a:lnTo>
                    <a:pt x="577835" y="7200"/>
                  </a:lnTo>
                  <a:lnTo>
                    <a:pt x="592394" y="0"/>
                  </a:lnTo>
                  <a:lnTo>
                    <a:pt x="606985" y="7678"/>
                  </a:lnTo>
                  <a:lnTo>
                    <a:pt x="634892" y="68351"/>
                  </a:lnTo>
                  <a:lnTo>
                    <a:pt x="647526" y="121686"/>
                  </a:lnTo>
                  <a:lnTo>
                    <a:pt x="654716" y="162580"/>
                  </a:lnTo>
                  <a:lnTo>
                    <a:pt x="661016" y="207834"/>
                  </a:lnTo>
                  <a:lnTo>
                    <a:pt x="666386" y="256941"/>
                  </a:lnTo>
                  <a:lnTo>
                    <a:pt x="670781" y="309392"/>
                  </a:lnTo>
                  <a:lnTo>
                    <a:pt x="674161" y="364679"/>
                  </a:lnTo>
                  <a:lnTo>
                    <a:pt x="676482" y="422295"/>
                  </a:lnTo>
                  <a:lnTo>
                    <a:pt x="686909" y="443319"/>
                  </a:lnTo>
                  <a:lnTo>
                    <a:pt x="705673" y="504299"/>
                  </a:lnTo>
                  <a:lnTo>
                    <a:pt x="713912" y="543215"/>
                  </a:lnTo>
                  <a:lnTo>
                    <a:pt x="721322" y="587052"/>
                  </a:lnTo>
                  <a:lnTo>
                    <a:pt x="727854" y="635290"/>
                  </a:lnTo>
                  <a:lnTo>
                    <a:pt x="733457" y="687408"/>
                  </a:lnTo>
                  <a:lnTo>
                    <a:pt x="738083" y="742885"/>
                  </a:lnTo>
                  <a:lnTo>
                    <a:pt x="741682" y="801200"/>
                  </a:lnTo>
                  <a:lnTo>
                    <a:pt x="744203" y="861832"/>
                  </a:lnTo>
                  <a:lnTo>
                    <a:pt x="745597" y="924260"/>
                  </a:lnTo>
                  <a:lnTo>
                    <a:pt x="745815" y="987963"/>
                  </a:lnTo>
                  <a:lnTo>
                    <a:pt x="744807" y="1052421"/>
                  </a:lnTo>
                  <a:lnTo>
                    <a:pt x="742522" y="1117112"/>
                  </a:lnTo>
                  <a:lnTo>
                    <a:pt x="739468" y="1173190"/>
                  </a:lnTo>
                  <a:lnTo>
                    <a:pt x="738204" y="1191407"/>
                  </a:lnTo>
                  <a:lnTo>
                    <a:pt x="743868" y="1239534"/>
                  </a:lnTo>
                  <a:lnTo>
                    <a:pt x="748785" y="1289444"/>
                  </a:lnTo>
                  <a:lnTo>
                    <a:pt x="752961" y="1340878"/>
                  </a:lnTo>
                  <a:lnTo>
                    <a:pt x="756402" y="1393578"/>
                  </a:lnTo>
                  <a:lnTo>
                    <a:pt x="759113" y="1447284"/>
                  </a:lnTo>
                  <a:lnTo>
                    <a:pt x="761102" y="1501738"/>
                  </a:lnTo>
                  <a:lnTo>
                    <a:pt x="762373" y="1556681"/>
                  </a:lnTo>
                  <a:lnTo>
                    <a:pt x="762931" y="1611854"/>
                  </a:lnTo>
                  <a:lnTo>
                    <a:pt x="762784" y="1666998"/>
                  </a:lnTo>
                  <a:lnTo>
                    <a:pt x="761937" y="1721854"/>
                  </a:lnTo>
                  <a:lnTo>
                    <a:pt x="760396" y="1776164"/>
                  </a:lnTo>
                  <a:lnTo>
                    <a:pt x="758165" y="1829667"/>
                  </a:lnTo>
                  <a:lnTo>
                    <a:pt x="755253" y="1882107"/>
                  </a:lnTo>
                  <a:lnTo>
                    <a:pt x="751663" y="1933222"/>
                  </a:lnTo>
                  <a:lnTo>
                    <a:pt x="747402" y="1982756"/>
                  </a:lnTo>
                  <a:lnTo>
                    <a:pt x="742475" y="2030448"/>
                  </a:lnTo>
                  <a:lnTo>
                    <a:pt x="736890" y="2076041"/>
                  </a:lnTo>
                  <a:lnTo>
                    <a:pt x="730650" y="2119274"/>
                  </a:lnTo>
                  <a:lnTo>
                    <a:pt x="723763" y="2159889"/>
                  </a:lnTo>
                  <a:lnTo>
                    <a:pt x="716233" y="2197628"/>
                  </a:lnTo>
                  <a:lnTo>
                    <a:pt x="703501" y="2248894"/>
                  </a:lnTo>
                  <a:lnTo>
                    <a:pt x="689817" y="2289814"/>
                  </a:lnTo>
                  <a:lnTo>
                    <a:pt x="660353" y="2338852"/>
                  </a:lnTo>
                  <a:lnTo>
                    <a:pt x="659445" y="2415600"/>
                  </a:lnTo>
                  <a:lnTo>
                    <a:pt x="657018" y="2489429"/>
                  </a:lnTo>
                  <a:lnTo>
                    <a:pt x="653168" y="2559771"/>
                  </a:lnTo>
                  <a:lnTo>
                    <a:pt x="647992" y="2626056"/>
                  </a:lnTo>
                  <a:lnTo>
                    <a:pt x="641584" y="2687716"/>
                  </a:lnTo>
                  <a:lnTo>
                    <a:pt x="634041" y="2744181"/>
                  </a:lnTo>
                  <a:lnTo>
                    <a:pt x="625458" y="2794881"/>
                  </a:lnTo>
                  <a:lnTo>
                    <a:pt x="615930" y="2839248"/>
                  </a:lnTo>
                  <a:lnTo>
                    <a:pt x="605555" y="2876713"/>
                  </a:lnTo>
                  <a:lnTo>
                    <a:pt x="582641" y="2928659"/>
                  </a:lnTo>
                  <a:lnTo>
                    <a:pt x="557483" y="2946166"/>
                  </a:lnTo>
                  <a:lnTo>
                    <a:pt x="543489" y="2939677"/>
                  </a:lnTo>
                  <a:lnTo>
                    <a:pt x="529829" y="2921782"/>
                  </a:lnTo>
                  <a:lnTo>
                    <a:pt x="516692" y="2892838"/>
                  </a:lnTo>
                  <a:lnTo>
                    <a:pt x="504270" y="2853202"/>
                  </a:lnTo>
                  <a:lnTo>
                    <a:pt x="499481" y="2931854"/>
                  </a:lnTo>
                  <a:lnTo>
                    <a:pt x="493354" y="3005100"/>
                  </a:lnTo>
                  <a:lnTo>
                    <a:pt x="485998" y="3072582"/>
                  </a:lnTo>
                  <a:lnTo>
                    <a:pt x="477525" y="3133940"/>
                  </a:lnTo>
                  <a:lnTo>
                    <a:pt x="468047" y="3188816"/>
                  </a:lnTo>
                  <a:lnTo>
                    <a:pt x="457674" y="3236850"/>
                  </a:lnTo>
                  <a:lnTo>
                    <a:pt x="446517" y="3277684"/>
                  </a:lnTo>
                  <a:lnTo>
                    <a:pt x="422296" y="3336312"/>
                  </a:lnTo>
                  <a:lnTo>
                    <a:pt x="396274" y="3361830"/>
                  </a:lnTo>
                  <a:lnTo>
                    <a:pt x="382865" y="3361274"/>
                  </a:lnTo>
                  <a:lnTo>
                    <a:pt x="355807" y="3331738"/>
                  </a:lnTo>
                  <a:lnTo>
                    <a:pt x="330755" y="3266469"/>
                  </a:lnTo>
                  <a:lnTo>
                    <a:pt x="319406" y="3221613"/>
                  </a:lnTo>
                  <a:lnTo>
                    <a:pt x="308977" y="3169253"/>
                  </a:lnTo>
                  <a:lnTo>
                    <a:pt x="299571" y="3109873"/>
                  </a:lnTo>
                  <a:lnTo>
                    <a:pt x="291291" y="3043956"/>
                  </a:lnTo>
                  <a:lnTo>
                    <a:pt x="278153" y="3085884"/>
                  </a:lnTo>
                  <a:lnTo>
                    <a:pt x="264620" y="3118413"/>
                  </a:lnTo>
                  <a:lnTo>
                    <a:pt x="250807" y="3141712"/>
                  </a:lnTo>
                  <a:lnTo>
                    <a:pt x="236826" y="3155952"/>
                  </a:lnTo>
                  <a:lnTo>
                    <a:pt x="222791" y="3161304"/>
                  </a:lnTo>
                  <a:lnTo>
                    <a:pt x="208816" y="3157939"/>
                  </a:lnTo>
                  <a:lnTo>
                    <a:pt x="181500" y="3125740"/>
                  </a:lnTo>
                  <a:lnTo>
                    <a:pt x="155787" y="3060720"/>
                  </a:lnTo>
                  <a:lnTo>
                    <a:pt x="143815" y="3016329"/>
                  </a:lnTo>
                  <a:lnTo>
                    <a:pt x="132584" y="2964245"/>
                  </a:lnTo>
                  <a:lnTo>
                    <a:pt x="122208" y="2904638"/>
                  </a:lnTo>
                  <a:lnTo>
                    <a:pt x="112800" y="2837680"/>
                  </a:lnTo>
                  <a:lnTo>
                    <a:pt x="104474" y="2763540"/>
                  </a:lnTo>
                  <a:lnTo>
                    <a:pt x="103966" y="2758587"/>
                  </a:lnTo>
                  <a:lnTo>
                    <a:pt x="103458" y="2753634"/>
                  </a:lnTo>
                  <a:lnTo>
                    <a:pt x="102950" y="2748681"/>
                  </a:lnTo>
                  <a:lnTo>
                    <a:pt x="90448" y="2751418"/>
                  </a:lnTo>
                  <a:lnTo>
                    <a:pt x="78359" y="2742354"/>
                  </a:lnTo>
                  <a:lnTo>
                    <a:pt x="56121" y="2692155"/>
                  </a:lnTo>
                  <a:lnTo>
                    <a:pt x="46324" y="2652685"/>
                  </a:lnTo>
                  <a:lnTo>
                    <a:pt x="37644" y="2604745"/>
                  </a:lnTo>
                  <a:lnTo>
                    <a:pt x="30256" y="2549169"/>
                  </a:lnTo>
                  <a:lnTo>
                    <a:pt x="24336" y="2486789"/>
                  </a:lnTo>
                  <a:lnTo>
                    <a:pt x="20061" y="2418437"/>
                  </a:lnTo>
                  <a:lnTo>
                    <a:pt x="17606" y="2344948"/>
                  </a:lnTo>
                  <a:lnTo>
                    <a:pt x="17079" y="2287350"/>
                  </a:lnTo>
                  <a:lnTo>
                    <a:pt x="17758" y="2230364"/>
                  </a:lnTo>
                  <a:lnTo>
                    <a:pt x="19605" y="2174614"/>
                  </a:lnTo>
                  <a:lnTo>
                    <a:pt x="22584" y="2120729"/>
                  </a:lnTo>
                  <a:lnTo>
                    <a:pt x="26655" y="2069334"/>
                  </a:lnTo>
                  <a:lnTo>
                    <a:pt x="31782" y="2021056"/>
                  </a:lnTo>
                  <a:lnTo>
                    <a:pt x="37926" y="1976521"/>
                  </a:lnTo>
                  <a:lnTo>
                    <a:pt x="29920" y="1944102"/>
                  </a:lnTo>
                  <a:lnTo>
                    <a:pt x="16597" y="1865191"/>
                  </a:lnTo>
                  <a:lnTo>
                    <a:pt x="11331" y="1819886"/>
                  </a:lnTo>
                  <a:lnTo>
                    <a:pt x="7030" y="1771474"/>
                  </a:lnTo>
                  <a:lnTo>
                    <a:pt x="3720" y="1720547"/>
                  </a:lnTo>
                  <a:lnTo>
                    <a:pt x="1428" y="1667701"/>
                  </a:lnTo>
                  <a:lnTo>
                    <a:pt x="179" y="1613528"/>
                  </a:lnTo>
                  <a:lnTo>
                    <a:pt x="0" y="1558623"/>
                  </a:lnTo>
                  <a:lnTo>
                    <a:pt x="915" y="1503579"/>
                  </a:lnTo>
                  <a:lnTo>
                    <a:pt x="2952" y="1448990"/>
                  </a:lnTo>
                  <a:lnTo>
                    <a:pt x="6136" y="1395450"/>
                  </a:lnTo>
                  <a:lnTo>
                    <a:pt x="10494" y="1343553"/>
                  </a:lnTo>
                  <a:lnTo>
                    <a:pt x="18946" y="1272589"/>
                  </a:lnTo>
                  <a:lnTo>
                    <a:pt x="29312" y="1213225"/>
                  </a:lnTo>
                  <a:lnTo>
                    <a:pt x="41282" y="1166699"/>
                  </a:lnTo>
                  <a:lnTo>
                    <a:pt x="68787" y="1117112"/>
                  </a:lnTo>
                  <a:lnTo>
                    <a:pt x="69422" y="1106698"/>
                  </a:lnTo>
                  <a:close/>
                </a:path>
                <a:path w="763270" h="3362325">
                  <a:moveTo>
                    <a:pt x="83392" y="2025543"/>
                  </a:moveTo>
                  <a:lnTo>
                    <a:pt x="71710" y="2025609"/>
                  </a:lnTo>
                  <a:lnTo>
                    <a:pt x="60230" y="2015113"/>
                  </a:lnTo>
                  <a:lnTo>
                    <a:pt x="49156" y="1994307"/>
                  </a:lnTo>
                  <a:lnTo>
                    <a:pt x="38688" y="1963440"/>
                  </a:lnTo>
                </a:path>
                <a:path w="763270" h="3362325">
                  <a:moveTo>
                    <a:pt x="122762" y="2704231"/>
                  </a:moveTo>
                  <a:lnTo>
                    <a:pt x="118027" y="2714536"/>
                  </a:lnTo>
                  <a:lnTo>
                    <a:pt x="113174" y="2722948"/>
                  </a:lnTo>
                  <a:lnTo>
                    <a:pt x="108225" y="2729431"/>
                  </a:lnTo>
                  <a:lnTo>
                    <a:pt x="103204" y="2733949"/>
                  </a:lnTo>
                </a:path>
                <a:path w="763270" h="3362325">
                  <a:moveTo>
                    <a:pt x="291291" y="3030367"/>
                  </a:moveTo>
                  <a:lnTo>
                    <a:pt x="287838" y="2998016"/>
                  </a:lnTo>
                  <a:lnTo>
                    <a:pt x="284719" y="2964629"/>
                  </a:lnTo>
                  <a:lnTo>
                    <a:pt x="281933" y="2930265"/>
                  </a:lnTo>
                  <a:lnTo>
                    <a:pt x="279480" y="2894985"/>
                  </a:lnTo>
                </a:path>
                <a:path w="763270" h="3362325">
                  <a:moveTo>
                    <a:pt x="509096" y="2692801"/>
                  </a:moveTo>
                  <a:lnTo>
                    <a:pt x="508380" y="2730431"/>
                  </a:lnTo>
                  <a:lnTo>
                    <a:pt x="507366" y="2767810"/>
                  </a:lnTo>
                  <a:lnTo>
                    <a:pt x="506042" y="2804833"/>
                  </a:lnTo>
                  <a:lnTo>
                    <a:pt x="504397" y="2841391"/>
                  </a:lnTo>
                </a:path>
                <a:path w="763270" h="3362325">
                  <a:moveTo>
                    <a:pt x="602568" y="1774718"/>
                  </a:moveTo>
                  <a:lnTo>
                    <a:pt x="620530" y="1841663"/>
                  </a:lnTo>
                  <a:lnTo>
                    <a:pt x="628423" y="1882478"/>
                  </a:lnTo>
                  <a:lnTo>
                    <a:pt x="635537" y="1927629"/>
                  </a:lnTo>
                  <a:lnTo>
                    <a:pt x="641828" y="1976699"/>
                  </a:lnTo>
                  <a:lnTo>
                    <a:pt x="647256" y="2029268"/>
                  </a:lnTo>
                  <a:lnTo>
                    <a:pt x="651778" y="2084918"/>
                  </a:lnTo>
                  <a:lnTo>
                    <a:pt x="655352" y="2143231"/>
                  </a:lnTo>
                  <a:lnTo>
                    <a:pt x="657937" y="2203789"/>
                  </a:lnTo>
                  <a:lnTo>
                    <a:pt x="659491" y="2266172"/>
                  </a:lnTo>
                  <a:lnTo>
                    <a:pt x="659972" y="2329962"/>
                  </a:lnTo>
                </a:path>
                <a:path w="763270" h="3362325">
                  <a:moveTo>
                    <a:pt x="737823" y="1183279"/>
                  </a:moveTo>
                  <a:lnTo>
                    <a:pt x="732977" y="1241699"/>
                  </a:lnTo>
                  <a:lnTo>
                    <a:pt x="727060" y="1296214"/>
                  </a:lnTo>
                  <a:lnTo>
                    <a:pt x="720142" y="1346299"/>
                  </a:lnTo>
                  <a:lnTo>
                    <a:pt x="712296" y="1391432"/>
                  </a:lnTo>
                </a:path>
                <a:path w="763270" h="3362325">
                  <a:moveTo>
                    <a:pt x="676609" y="410611"/>
                  </a:moveTo>
                  <a:lnTo>
                    <a:pt x="677200" y="435007"/>
                  </a:lnTo>
                  <a:lnTo>
                    <a:pt x="677625" y="459570"/>
                  </a:lnTo>
                  <a:lnTo>
                    <a:pt x="677859" y="484227"/>
                  </a:lnTo>
                  <a:lnTo>
                    <a:pt x="677879" y="508909"/>
                  </a:lnTo>
                </a:path>
                <a:path w="763270" h="3362325">
                  <a:moveTo>
                    <a:pt x="513541" y="295930"/>
                  </a:moveTo>
                  <a:lnTo>
                    <a:pt x="516228" y="262466"/>
                  </a:lnTo>
                  <a:lnTo>
                    <a:pt x="519320" y="230335"/>
                  </a:lnTo>
                  <a:lnTo>
                    <a:pt x="522792" y="199632"/>
                  </a:lnTo>
                  <a:lnTo>
                    <a:pt x="526622" y="170454"/>
                  </a:lnTo>
                </a:path>
                <a:path w="763270" h="3362325">
                  <a:moveTo>
                    <a:pt x="391113" y="355620"/>
                  </a:moveTo>
                  <a:lnTo>
                    <a:pt x="392302" y="327750"/>
                  </a:lnTo>
                  <a:lnTo>
                    <a:pt x="393764" y="300391"/>
                  </a:lnTo>
                  <a:lnTo>
                    <a:pt x="395489" y="273628"/>
                  </a:lnTo>
                  <a:lnTo>
                    <a:pt x="397463" y="247543"/>
                  </a:lnTo>
                </a:path>
                <a:path w="763270" h="3362325">
                  <a:moveTo>
                    <a:pt x="247476" y="392450"/>
                  </a:moveTo>
                  <a:lnTo>
                    <a:pt x="253640" y="415485"/>
                  </a:lnTo>
                  <a:lnTo>
                    <a:pt x="259541" y="440710"/>
                  </a:lnTo>
                  <a:lnTo>
                    <a:pt x="265157" y="468031"/>
                  </a:lnTo>
                  <a:lnTo>
                    <a:pt x="270463" y="497352"/>
                  </a:lnTo>
                </a:path>
                <a:path w="763270" h="3362325">
                  <a:moveTo>
                    <a:pt x="73359" y="1217061"/>
                  </a:moveTo>
                  <a:lnTo>
                    <a:pt x="72101" y="1189851"/>
                  </a:lnTo>
                  <a:lnTo>
                    <a:pt x="71010" y="1162356"/>
                  </a:lnTo>
                  <a:lnTo>
                    <a:pt x="70109" y="1134622"/>
                  </a:lnTo>
                  <a:lnTo>
                    <a:pt x="69422" y="1106698"/>
                  </a:lnTo>
                </a:path>
              </a:pathLst>
            </a:custGeom>
            <a:ln w="25400">
              <a:solidFill>
                <a:srgbClr val="94B3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751804" y="3991769"/>
              <a:ext cx="3092450" cy="768350"/>
            </a:xfrm>
            <a:custGeom>
              <a:avLst/>
              <a:gdLst/>
              <a:ahLst/>
              <a:cxnLst/>
              <a:rect l="l" t="t" r="r" b="b"/>
              <a:pathLst>
                <a:path w="3092450" h="768350">
                  <a:moveTo>
                    <a:pt x="1866236" y="0"/>
                  </a:moveTo>
                  <a:lnTo>
                    <a:pt x="1813513" y="2745"/>
                  </a:lnTo>
                  <a:lnTo>
                    <a:pt x="1763059" y="8454"/>
                  </a:lnTo>
                  <a:lnTo>
                    <a:pt x="1716056" y="16994"/>
                  </a:lnTo>
                  <a:lnTo>
                    <a:pt x="1673688" y="28231"/>
                  </a:lnTo>
                  <a:lnTo>
                    <a:pt x="1637138" y="42031"/>
                  </a:lnTo>
                  <a:lnTo>
                    <a:pt x="1607589" y="58260"/>
                  </a:lnTo>
                  <a:lnTo>
                    <a:pt x="1587219" y="52005"/>
                  </a:lnTo>
                  <a:lnTo>
                    <a:pt x="1542813" y="40972"/>
                  </a:lnTo>
                  <a:lnTo>
                    <a:pt x="1467254" y="28557"/>
                  </a:lnTo>
                  <a:lnTo>
                    <a:pt x="1414133" y="23595"/>
                  </a:lnTo>
                  <a:lnTo>
                    <a:pt x="1360379" y="21318"/>
                  </a:lnTo>
                  <a:lnTo>
                    <a:pt x="1306790" y="21643"/>
                  </a:lnTo>
                  <a:lnTo>
                    <a:pt x="1254165" y="24487"/>
                  </a:lnTo>
                  <a:lnTo>
                    <a:pt x="1203300" y="29765"/>
                  </a:lnTo>
                  <a:lnTo>
                    <a:pt x="1154994" y="37395"/>
                  </a:lnTo>
                  <a:lnTo>
                    <a:pt x="1110045" y="47293"/>
                  </a:lnTo>
                  <a:lnTo>
                    <a:pt x="1069252" y="59374"/>
                  </a:lnTo>
                  <a:lnTo>
                    <a:pt x="1033412" y="73557"/>
                  </a:lnTo>
                  <a:lnTo>
                    <a:pt x="1003323" y="89756"/>
                  </a:lnTo>
                  <a:lnTo>
                    <a:pt x="955439" y="81475"/>
                  </a:lnTo>
                  <a:lnTo>
                    <a:pt x="905453" y="75071"/>
                  </a:lnTo>
                  <a:lnTo>
                    <a:pt x="853844" y="70579"/>
                  </a:lnTo>
                  <a:lnTo>
                    <a:pt x="801092" y="68034"/>
                  </a:lnTo>
                  <a:lnTo>
                    <a:pt x="747677" y="67472"/>
                  </a:lnTo>
                  <a:lnTo>
                    <a:pt x="694078" y="68928"/>
                  </a:lnTo>
                  <a:lnTo>
                    <a:pt x="624071" y="73915"/>
                  </a:lnTo>
                  <a:lnTo>
                    <a:pt x="558632" y="82105"/>
                  </a:lnTo>
                  <a:lnTo>
                    <a:pt x="498402" y="93213"/>
                  </a:lnTo>
                  <a:lnTo>
                    <a:pt x="444017" y="106953"/>
                  </a:lnTo>
                  <a:lnTo>
                    <a:pt x="396118" y="123039"/>
                  </a:lnTo>
                  <a:lnTo>
                    <a:pt x="355343" y="141185"/>
                  </a:lnTo>
                  <a:lnTo>
                    <a:pt x="322331" y="161106"/>
                  </a:lnTo>
                  <a:lnTo>
                    <a:pt x="282152" y="205129"/>
                  </a:lnTo>
                  <a:lnTo>
                    <a:pt x="276263" y="228660"/>
                  </a:lnTo>
                  <a:lnTo>
                    <a:pt x="280693" y="252824"/>
                  </a:lnTo>
                  <a:lnTo>
                    <a:pt x="278026" y="255237"/>
                  </a:lnTo>
                  <a:lnTo>
                    <a:pt x="220467" y="259137"/>
                  </a:lnTo>
                  <a:lnTo>
                    <a:pt x="166768" y="266537"/>
                  </a:lnTo>
                  <a:lnTo>
                    <a:pt x="118225" y="277155"/>
                  </a:lnTo>
                  <a:lnTo>
                    <a:pt x="76138" y="290711"/>
                  </a:lnTo>
                  <a:lnTo>
                    <a:pt x="12878" y="329261"/>
                  </a:lnTo>
                  <a:lnTo>
                    <a:pt x="0" y="352476"/>
                  </a:lnTo>
                  <a:lnTo>
                    <a:pt x="2501" y="375709"/>
                  </a:lnTo>
                  <a:lnTo>
                    <a:pt x="19713" y="398098"/>
                  </a:lnTo>
                  <a:lnTo>
                    <a:pt x="50968" y="418780"/>
                  </a:lnTo>
                  <a:lnTo>
                    <a:pt x="95597" y="436894"/>
                  </a:lnTo>
                  <a:lnTo>
                    <a:pt x="152931" y="451579"/>
                  </a:lnTo>
                  <a:lnTo>
                    <a:pt x="112144" y="469932"/>
                  </a:lnTo>
                  <a:lnTo>
                    <a:pt x="84383" y="490583"/>
                  </a:lnTo>
                  <a:lnTo>
                    <a:pt x="70385" y="512783"/>
                  </a:lnTo>
                  <a:lnTo>
                    <a:pt x="70889" y="535780"/>
                  </a:lnTo>
                  <a:lnTo>
                    <a:pt x="109372" y="575457"/>
                  </a:lnTo>
                  <a:lnTo>
                    <a:pt x="144101" y="592066"/>
                  </a:lnTo>
                  <a:lnTo>
                    <a:pt x="187300" y="606026"/>
                  </a:lnTo>
                  <a:lnTo>
                    <a:pt x="237578" y="616969"/>
                  </a:lnTo>
                  <a:lnTo>
                    <a:pt x="293542" y="624523"/>
                  </a:lnTo>
                  <a:lnTo>
                    <a:pt x="353801" y="628317"/>
                  </a:lnTo>
                  <a:lnTo>
                    <a:pt x="416964" y="627982"/>
                  </a:lnTo>
                  <a:lnTo>
                    <a:pt x="420774" y="630268"/>
                  </a:lnTo>
                  <a:lnTo>
                    <a:pt x="489620" y="661715"/>
                  </a:lnTo>
                  <a:lnTo>
                    <a:pt x="528540" y="674738"/>
                  </a:lnTo>
                  <a:lnTo>
                    <a:pt x="570586" y="686257"/>
                  </a:lnTo>
                  <a:lnTo>
                    <a:pt x="615377" y="696239"/>
                  </a:lnTo>
                  <a:lnTo>
                    <a:pt x="662530" y="704652"/>
                  </a:lnTo>
                  <a:lnTo>
                    <a:pt x="711666" y="711464"/>
                  </a:lnTo>
                  <a:lnTo>
                    <a:pt x="762404" y="716643"/>
                  </a:lnTo>
                  <a:lnTo>
                    <a:pt x="814362" y="720157"/>
                  </a:lnTo>
                  <a:lnTo>
                    <a:pt x="867159" y="721973"/>
                  </a:lnTo>
                  <a:lnTo>
                    <a:pt x="920415" y="722060"/>
                  </a:lnTo>
                  <a:lnTo>
                    <a:pt x="973748" y="720384"/>
                  </a:lnTo>
                  <a:lnTo>
                    <a:pt x="1026777" y="716914"/>
                  </a:lnTo>
                  <a:lnTo>
                    <a:pt x="1079122" y="711618"/>
                  </a:lnTo>
                  <a:lnTo>
                    <a:pt x="1130401" y="704464"/>
                  </a:lnTo>
                  <a:lnTo>
                    <a:pt x="1180234" y="695419"/>
                  </a:lnTo>
                  <a:lnTo>
                    <a:pt x="1221011" y="713294"/>
                  </a:lnTo>
                  <a:lnTo>
                    <a:pt x="1268311" y="728999"/>
                  </a:lnTo>
                  <a:lnTo>
                    <a:pt x="1321371" y="742346"/>
                  </a:lnTo>
                  <a:lnTo>
                    <a:pt x="1379431" y="753144"/>
                  </a:lnTo>
                  <a:lnTo>
                    <a:pt x="1441727" y="761205"/>
                  </a:lnTo>
                  <a:lnTo>
                    <a:pt x="1500794" y="765927"/>
                  </a:lnTo>
                  <a:lnTo>
                    <a:pt x="1559802" y="768086"/>
                  </a:lnTo>
                  <a:lnTo>
                    <a:pt x="1618188" y="767784"/>
                  </a:lnTo>
                  <a:lnTo>
                    <a:pt x="1675389" y="765124"/>
                  </a:lnTo>
                  <a:lnTo>
                    <a:pt x="1730840" y="760207"/>
                  </a:lnTo>
                  <a:lnTo>
                    <a:pt x="1783978" y="753134"/>
                  </a:lnTo>
                  <a:lnTo>
                    <a:pt x="1834239" y="744009"/>
                  </a:lnTo>
                  <a:lnTo>
                    <a:pt x="1881060" y="732933"/>
                  </a:lnTo>
                  <a:lnTo>
                    <a:pt x="1923877" y="720008"/>
                  </a:lnTo>
                  <a:lnTo>
                    <a:pt x="1962126" y="705336"/>
                  </a:lnTo>
                  <a:lnTo>
                    <a:pt x="2022668" y="671159"/>
                  </a:lnTo>
                  <a:lnTo>
                    <a:pt x="2043834" y="651858"/>
                  </a:lnTo>
                  <a:lnTo>
                    <a:pt x="2094066" y="660869"/>
                  </a:lnTo>
                  <a:lnTo>
                    <a:pt x="2147275" y="667463"/>
                  </a:lnTo>
                  <a:lnTo>
                    <a:pt x="2202675" y="671556"/>
                  </a:lnTo>
                  <a:lnTo>
                    <a:pt x="2259480" y="673067"/>
                  </a:lnTo>
                  <a:lnTo>
                    <a:pt x="2326625" y="671422"/>
                  </a:lnTo>
                  <a:lnTo>
                    <a:pt x="2390406" y="666299"/>
                  </a:lnTo>
                  <a:lnTo>
                    <a:pt x="2449963" y="657981"/>
                  </a:lnTo>
                  <a:lnTo>
                    <a:pt x="2504439" y="646754"/>
                  </a:lnTo>
                  <a:lnTo>
                    <a:pt x="2552977" y="632903"/>
                  </a:lnTo>
                  <a:lnTo>
                    <a:pt x="2594717" y="616712"/>
                  </a:lnTo>
                  <a:lnTo>
                    <a:pt x="2628802" y="598467"/>
                  </a:lnTo>
                  <a:lnTo>
                    <a:pt x="2670576" y="556954"/>
                  </a:lnTo>
                  <a:lnTo>
                    <a:pt x="2676548" y="534256"/>
                  </a:lnTo>
                  <a:lnTo>
                    <a:pt x="2725408" y="531035"/>
                  </a:lnTo>
                  <a:lnTo>
                    <a:pt x="2772842" y="526138"/>
                  </a:lnTo>
                  <a:lnTo>
                    <a:pt x="2818490" y="519625"/>
                  </a:lnTo>
                  <a:lnTo>
                    <a:pt x="2861992" y="511558"/>
                  </a:lnTo>
                  <a:lnTo>
                    <a:pt x="2902989" y="501998"/>
                  </a:lnTo>
                  <a:lnTo>
                    <a:pt x="2961453" y="484108"/>
                  </a:lnTo>
                  <a:lnTo>
                    <a:pt x="3009395" y="463826"/>
                  </a:lnTo>
                  <a:lnTo>
                    <a:pt x="3046630" y="441624"/>
                  </a:lnTo>
                  <a:lnTo>
                    <a:pt x="3088250" y="393349"/>
                  </a:lnTo>
                  <a:lnTo>
                    <a:pt x="3092270" y="368221"/>
                  </a:lnTo>
                  <a:lnTo>
                    <a:pt x="3084852" y="343062"/>
                  </a:lnTo>
                  <a:lnTo>
                    <a:pt x="3065813" y="318345"/>
                  </a:lnTo>
                  <a:lnTo>
                    <a:pt x="3034971" y="294543"/>
                  </a:lnTo>
                  <a:lnTo>
                    <a:pt x="2992143" y="272128"/>
                  </a:lnTo>
                  <a:lnTo>
                    <a:pt x="2999128" y="266667"/>
                  </a:lnTo>
                  <a:lnTo>
                    <a:pt x="3004970" y="260952"/>
                  </a:lnTo>
                  <a:lnTo>
                    <a:pt x="3009669" y="255237"/>
                  </a:lnTo>
                  <a:lnTo>
                    <a:pt x="3021723" y="232245"/>
                  </a:lnTo>
                  <a:lnTo>
                    <a:pt x="3021561" y="209542"/>
                  </a:lnTo>
                  <a:lnTo>
                    <a:pt x="2987607" y="166803"/>
                  </a:lnTo>
                  <a:lnTo>
                    <a:pt x="2913854" y="130617"/>
                  </a:lnTo>
                  <a:lnTo>
                    <a:pt x="2863942" y="116104"/>
                  </a:lnTo>
                  <a:lnTo>
                    <a:pt x="2806348" y="104577"/>
                  </a:lnTo>
                  <a:lnTo>
                    <a:pt x="2741826" y="96487"/>
                  </a:lnTo>
                  <a:lnTo>
                    <a:pt x="2726153" y="76929"/>
                  </a:lnTo>
                  <a:lnTo>
                    <a:pt x="2666852" y="42194"/>
                  </a:lnTo>
                  <a:lnTo>
                    <a:pt x="2624605" y="27780"/>
                  </a:lnTo>
                  <a:lnTo>
                    <a:pt x="2578695" y="16642"/>
                  </a:lnTo>
                  <a:lnTo>
                    <a:pt x="2529420" y="8357"/>
                  </a:lnTo>
                  <a:lnTo>
                    <a:pt x="2477789" y="2895"/>
                  </a:lnTo>
                  <a:lnTo>
                    <a:pt x="2424810" y="230"/>
                  </a:lnTo>
                  <a:lnTo>
                    <a:pt x="2371494" y="332"/>
                  </a:lnTo>
                  <a:lnTo>
                    <a:pt x="2318848" y="3173"/>
                  </a:lnTo>
                  <a:lnTo>
                    <a:pt x="2267881" y="8726"/>
                  </a:lnTo>
                  <a:lnTo>
                    <a:pt x="2219603" y="16961"/>
                  </a:lnTo>
                  <a:lnTo>
                    <a:pt x="2175022" y="27852"/>
                  </a:lnTo>
                  <a:lnTo>
                    <a:pt x="2135147" y="41369"/>
                  </a:lnTo>
                  <a:lnTo>
                    <a:pt x="2111924" y="32213"/>
                  </a:lnTo>
                  <a:lnTo>
                    <a:pt x="2057191" y="16901"/>
                  </a:lnTo>
                  <a:lnTo>
                    <a:pt x="1973753" y="3938"/>
                  </a:lnTo>
                  <a:lnTo>
                    <a:pt x="1920044" y="353"/>
                  </a:lnTo>
                  <a:lnTo>
                    <a:pt x="1866236" y="0"/>
                  </a:lnTo>
                  <a:close/>
                </a:path>
              </a:pathLst>
            </a:custGeom>
            <a:solidFill>
              <a:srgbClr val="DC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751804" y="3991769"/>
              <a:ext cx="3092450" cy="768350"/>
            </a:xfrm>
            <a:custGeom>
              <a:avLst/>
              <a:gdLst/>
              <a:ahLst/>
              <a:cxnLst/>
              <a:rect l="l" t="t" r="r" b="b"/>
              <a:pathLst>
                <a:path w="3092450" h="768350">
                  <a:moveTo>
                    <a:pt x="280693" y="252824"/>
                  </a:moveTo>
                  <a:lnTo>
                    <a:pt x="282152" y="205129"/>
                  </a:lnTo>
                  <a:lnTo>
                    <a:pt x="322331" y="161106"/>
                  </a:lnTo>
                  <a:lnTo>
                    <a:pt x="355343" y="141185"/>
                  </a:lnTo>
                  <a:lnTo>
                    <a:pt x="396118" y="123039"/>
                  </a:lnTo>
                  <a:lnTo>
                    <a:pt x="444017" y="106953"/>
                  </a:lnTo>
                  <a:lnTo>
                    <a:pt x="498402" y="93213"/>
                  </a:lnTo>
                  <a:lnTo>
                    <a:pt x="558632" y="82105"/>
                  </a:lnTo>
                  <a:lnTo>
                    <a:pt x="624071" y="73915"/>
                  </a:lnTo>
                  <a:lnTo>
                    <a:pt x="694078" y="68928"/>
                  </a:lnTo>
                  <a:lnTo>
                    <a:pt x="747677" y="67472"/>
                  </a:lnTo>
                  <a:lnTo>
                    <a:pt x="801092" y="68034"/>
                  </a:lnTo>
                  <a:lnTo>
                    <a:pt x="853844" y="70579"/>
                  </a:lnTo>
                  <a:lnTo>
                    <a:pt x="905453" y="75071"/>
                  </a:lnTo>
                  <a:lnTo>
                    <a:pt x="955439" y="81475"/>
                  </a:lnTo>
                  <a:lnTo>
                    <a:pt x="1003323" y="89756"/>
                  </a:lnTo>
                  <a:lnTo>
                    <a:pt x="1033412" y="73557"/>
                  </a:lnTo>
                  <a:lnTo>
                    <a:pt x="1069252" y="59374"/>
                  </a:lnTo>
                  <a:lnTo>
                    <a:pt x="1110045" y="47293"/>
                  </a:lnTo>
                  <a:lnTo>
                    <a:pt x="1154994" y="37395"/>
                  </a:lnTo>
                  <a:lnTo>
                    <a:pt x="1203300" y="29765"/>
                  </a:lnTo>
                  <a:lnTo>
                    <a:pt x="1254165" y="24487"/>
                  </a:lnTo>
                  <a:lnTo>
                    <a:pt x="1306790" y="21643"/>
                  </a:lnTo>
                  <a:lnTo>
                    <a:pt x="1360379" y="21318"/>
                  </a:lnTo>
                  <a:lnTo>
                    <a:pt x="1414133" y="23595"/>
                  </a:lnTo>
                  <a:lnTo>
                    <a:pt x="1467254" y="28557"/>
                  </a:lnTo>
                  <a:lnTo>
                    <a:pt x="1518943" y="36289"/>
                  </a:lnTo>
                  <a:lnTo>
                    <a:pt x="1565599" y="46226"/>
                  </a:lnTo>
                  <a:lnTo>
                    <a:pt x="1607589" y="58260"/>
                  </a:lnTo>
                  <a:lnTo>
                    <a:pt x="1637138" y="42031"/>
                  </a:lnTo>
                  <a:lnTo>
                    <a:pt x="1673688" y="28231"/>
                  </a:lnTo>
                  <a:lnTo>
                    <a:pt x="1716056" y="16994"/>
                  </a:lnTo>
                  <a:lnTo>
                    <a:pt x="1763059" y="8454"/>
                  </a:lnTo>
                  <a:lnTo>
                    <a:pt x="1813513" y="2745"/>
                  </a:lnTo>
                  <a:lnTo>
                    <a:pt x="1866236" y="0"/>
                  </a:lnTo>
                  <a:lnTo>
                    <a:pt x="1920044" y="353"/>
                  </a:lnTo>
                  <a:lnTo>
                    <a:pt x="1973753" y="3938"/>
                  </a:lnTo>
                  <a:lnTo>
                    <a:pt x="2026181" y="10889"/>
                  </a:lnTo>
                  <a:lnTo>
                    <a:pt x="2085855" y="24033"/>
                  </a:lnTo>
                  <a:lnTo>
                    <a:pt x="2135147" y="41369"/>
                  </a:lnTo>
                  <a:lnTo>
                    <a:pt x="2175022" y="27852"/>
                  </a:lnTo>
                  <a:lnTo>
                    <a:pt x="2219603" y="16961"/>
                  </a:lnTo>
                  <a:lnTo>
                    <a:pt x="2267881" y="8726"/>
                  </a:lnTo>
                  <a:lnTo>
                    <a:pt x="2318848" y="3173"/>
                  </a:lnTo>
                  <a:lnTo>
                    <a:pt x="2371494" y="332"/>
                  </a:lnTo>
                  <a:lnTo>
                    <a:pt x="2424810" y="230"/>
                  </a:lnTo>
                  <a:lnTo>
                    <a:pt x="2477789" y="2895"/>
                  </a:lnTo>
                  <a:lnTo>
                    <a:pt x="2529420" y="8357"/>
                  </a:lnTo>
                  <a:lnTo>
                    <a:pt x="2578695" y="16642"/>
                  </a:lnTo>
                  <a:lnTo>
                    <a:pt x="2624605" y="27780"/>
                  </a:lnTo>
                  <a:lnTo>
                    <a:pt x="2666852" y="42194"/>
                  </a:lnTo>
                  <a:lnTo>
                    <a:pt x="2726153" y="76929"/>
                  </a:lnTo>
                  <a:lnTo>
                    <a:pt x="2741826" y="96487"/>
                  </a:lnTo>
                  <a:lnTo>
                    <a:pt x="2806348" y="104577"/>
                  </a:lnTo>
                  <a:lnTo>
                    <a:pt x="2863942" y="116104"/>
                  </a:lnTo>
                  <a:lnTo>
                    <a:pt x="2913854" y="130617"/>
                  </a:lnTo>
                  <a:lnTo>
                    <a:pt x="2955328" y="147666"/>
                  </a:lnTo>
                  <a:lnTo>
                    <a:pt x="3009937" y="187579"/>
                  </a:lnTo>
                  <a:lnTo>
                    <a:pt x="3021723" y="232245"/>
                  </a:lnTo>
                  <a:lnTo>
                    <a:pt x="3009669" y="255237"/>
                  </a:lnTo>
                  <a:lnTo>
                    <a:pt x="3004970" y="260952"/>
                  </a:lnTo>
                  <a:lnTo>
                    <a:pt x="2999128" y="266667"/>
                  </a:lnTo>
                  <a:lnTo>
                    <a:pt x="2992143" y="272128"/>
                  </a:lnTo>
                  <a:lnTo>
                    <a:pt x="3034971" y="294543"/>
                  </a:lnTo>
                  <a:lnTo>
                    <a:pt x="3065813" y="318345"/>
                  </a:lnTo>
                  <a:lnTo>
                    <a:pt x="3084852" y="343062"/>
                  </a:lnTo>
                  <a:lnTo>
                    <a:pt x="3092270" y="368221"/>
                  </a:lnTo>
                  <a:lnTo>
                    <a:pt x="3088250" y="393349"/>
                  </a:lnTo>
                  <a:lnTo>
                    <a:pt x="3046630" y="441624"/>
                  </a:lnTo>
                  <a:lnTo>
                    <a:pt x="3009395" y="463826"/>
                  </a:lnTo>
                  <a:lnTo>
                    <a:pt x="2961453" y="484108"/>
                  </a:lnTo>
                  <a:lnTo>
                    <a:pt x="2902989" y="501998"/>
                  </a:lnTo>
                  <a:lnTo>
                    <a:pt x="2861992" y="511558"/>
                  </a:lnTo>
                  <a:lnTo>
                    <a:pt x="2818490" y="519625"/>
                  </a:lnTo>
                  <a:lnTo>
                    <a:pt x="2772842" y="526138"/>
                  </a:lnTo>
                  <a:lnTo>
                    <a:pt x="2725408" y="531035"/>
                  </a:lnTo>
                  <a:lnTo>
                    <a:pt x="2676548" y="534256"/>
                  </a:lnTo>
                  <a:lnTo>
                    <a:pt x="2670576" y="556954"/>
                  </a:lnTo>
                  <a:lnTo>
                    <a:pt x="2628802" y="598467"/>
                  </a:lnTo>
                  <a:lnTo>
                    <a:pt x="2594717" y="616712"/>
                  </a:lnTo>
                  <a:lnTo>
                    <a:pt x="2552977" y="632903"/>
                  </a:lnTo>
                  <a:lnTo>
                    <a:pt x="2504439" y="646754"/>
                  </a:lnTo>
                  <a:lnTo>
                    <a:pt x="2449963" y="657981"/>
                  </a:lnTo>
                  <a:lnTo>
                    <a:pt x="2390406" y="666299"/>
                  </a:lnTo>
                  <a:lnTo>
                    <a:pt x="2326625" y="671422"/>
                  </a:lnTo>
                  <a:lnTo>
                    <a:pt x="2259480" y="673067"/>
                  </a:lnTo>
                  <a:lnTo>
                    <a:pt x="2202675" y="671556"/>
                  </a:lnTo>
                  <a:lnTo>
                    <a:pt x="2147275" y="667463"/>
                  </a:lnTo>
                  <a:lnTo>
                    <a:pt x="2094066" y="660869"/>
                  </a:lnTo>
                  <a:lnTo>
                    <a:pt x="2043834" y="651858"/>
                  </a:lnTo>
                  <a:lnTo>
                    <a:pt x="2022668" y="671159"/>
                  </a:lnTo>
                  <a:lnTo>
                    <a:pt x="1962126" y="705336"/>
                  </a:lnTo>
                  <a:lnTo>
                    <a:pt x="1923877" y="720008"/>
                  </a:lnTo>
                  <a:lnTo>
                    <a:pt x="1881060" y="732933"/>
                  </a:lnTo>
                  <a:lnTo>
                    <a:pt x="1834239" y="744009"/>
                  </a:lnTo>
                  <a:lnTo>
                    <a:pt x="1783978" y="753134"/>
                  </a:lnTo>
                  <a:lnTo>
                    <a:pt x="1730840" y="760207"/>
                  </a:lnTo>
                  <a:lnTo>
                    <a:pt x="1675389" y="765124"/>
                  </a:lnTo>
                  <a:lnTo>
                    <a:pt x="1618188" y="767784"/>
                  </a:lnTo>
                  <a:lnTo>
                    <a:pt x="1559802" y="768086"/>
                  </a:lnTo>
                  <a:lnTo>
                    <a:pt x="1500794" y="765927"/>
                  </a:lnTo>
                  <a:lnTo>
                    <a:pt x="1441727" y="761205"/>
                  </a:lnTo>
                  <a:lnTo>
                    <a:pt x="1379431" y="753144"/>
                  </a:lnTo>
                  <a:lnTo>
                    <a:pt x="1321371" y="742346"/>
                  </a:lnTo>
                  <a:lnTo>
                    <a:pt x="1268311" y="728999"/>
                  </a:lnTo>
                  <a:lnTo>
                    <a:pt x="1221011" y="713294"/>
                  </a:lnTo>
                  <a:lnTo>
                    <a:pt x="1180234" y="695419"/>
                  </a:lnTo>
                  <a:lnTo>
                    <a:pt x="1130401" y="704464"/>
                  </a:lnTo>
                  <a:lnTo>
                    <a:pt x="1079122" y="711618"/>
                  </a:lnTo>
                  <a:lnTo>
                    <a:pt x="1026777" y="716914"/>
                  </a:lnTo>
                  <a:lnTo>
                    <a:pt x="973748" y="720384"/>
                  </a:lnTo>
                  <a:lnTo>
                    <a:pt x="920415" y="722060"/>
                  </a:lnTo>
                  <a:lnTo>
                    <a:pt x="867159" y="721973"/>
                  </a:lnTo>
                  <a:lnTo>
                    <a:pt x="814362" y="720157"/>
                  </a:lnTo>
                  <a:lnTo>
                    <a:pt x="762404" y="716643"/>
                  </a:lnTo>
                  <a:lnTo>
                    <a:pt x="711666" y="711464"/>
                  </a:lnTo>
                  <a:lnTo>
                    <a:pt x="662530" y="704652"/>
                  </a:lnTo>
                  <a:lnTo>
                    <a:pt x="615377" y="696239"/>
                  </a:lnTo>
                  <a:lnTo>
                    <a:pt x="570586" y="686257"/>
                  </a:lnTo>
                  <a:lnTo>
                    <a:pt x="528540" y="674738"/>
                  </a:lnTo>
                  <a:lnTo>
                    <a:pt x="489620" y="661715"/>
                  </a:lnTo>
                  <a:lnTo>
                    <a:pt x="454206" y="647219"/>
                  </a:lnTo>
                  <a:lnTo>
                    <a:pt x="418869" y="629125"/>
                  </a:lnTo>
                  <a:lnTo>
                    <a:pt x="416964" y="627982"/>
                  </a:lnTo>
                  <a:lnTo>
                    <a:pt x="353801" y="628317"/>
                  </a:lnTo>
                  <a:lnTo>
                    <a:pt x="293542" y="624523"/>
                  </a:lnTo>
                  <a:lnTo>
                    <a:pt x="237578" y="616969"/>
                  </a:lnTo>
                  <a:lnTo>
                    <a:pt x="187300" y="606026"/>
                  </a:lnTo>
                  <a:lnTo>
                    <a:pt x="144101" y="592066"/>
                  </a:lnTo>
                  <a:lnTo>
                    <a:pt x="109372" y="575457"/>
                  </a:lnTo>
                  <a:lnTo>
                    <a:pt x="70889" y="535780"/>
                  </a:lnTo>
                  <a:lnTo>
                    <a:pt x="70385" y="512783"/>
                  </a:lnTo>
                  <a:lnTo>
                    <a:pt x="84383" y="490583"/>
                  </a:lnTo>
                  <a:lnTo>
                    <a:pt x="112144" y="469932"/>
                  </a:lnTo>
                  <a:lnTo>
                    <a:pt x="152931" y="451579"/>
                  </a:lnTo>
                  <a:lnTo>
                    <a:pt x="95597" y="436894"/>
                  </a:lnTo>
                  <a:lnTo>
                    <a:pt x="50968" y="418780"/>
                  </a:lnTo>
                  <a:lnTo>
                    <a:pt x="19713" y="398098"/>
                  </a:lnTo>
                  <a:lnTo>
                    <a:pt x="2501" y="375709"/>
                  </a:lnTo>
                  <a:lnTo>
                    <a:pt x="0" y="352476"/>
                  </a:lnTo>
                  <a:lnTo>
                    <a:pt x="12878" y="329261"/>
                  </a:lnTo>
                  <a:lnTo>
                    <a:pt x="76138" y="290711"/>
                  </a:lnTo>
                  <a:lnTo>
                    <a:pt x="118225" y="277155"/>
                  </a:lnTo>
                  <a:lnTo>
                    <a:pt x="166768" y="266537"/>
                  </a:lnTo>
                  <a:lnTo>
                    <a:pt x="220467" y="259137"/>
                  </a:lnTo>
                  <a:lnTo>
                    <a:pt x="278026" y="255237"/>
                  </a:lnTo>
                  <a:lnTo>
                    <a:pt x="280693" y="252824"/>
                  </a:lnTo>
                  <a:close/>
                </a:path>
                <a:path w="3092450" h="768350">
                  <a:moveTo>
                    <a:pt x="337335" y="462755"/>
                  </a:moveTo>
                  <a:lnTo>
                    <a:pt x="290107" y="462764"/>
                  </a:lnTo>
                  <a:lnTo>
                    <a:pt x="243641" y="460357"/>
                  </a:lnTo>
                  <a:lnTo>
                    <a:pt x="198746" y="455593"/>
                  </a:lnTo>
                  <a:lnTo>
                    <a:pt x="156233" y="448531"/>
                  </a:lnTo>
                </a:path>
                <a:path w="3092450" h="768350">
                  <a:moveTo>
                    <a:pt x="497228" y="617822"/>
                  </a:moveTo>
                  <a:lnTo>
                    <a:pt x="477952" y="620177"/>
                  </a:lnTo>
                  <a:lnTo>
                    <a:pt x="458271" y="622092"/>
                  </a:lnTo>
                  <a:lnTo>
                    <a:pt x="438256" y="623554"/>
                  </a:lnTo>
                  <a:lnTo>
                    <a:pt x="417980" y="624553"/>
                  </a:lnTo>
                </a:path>
                <a:path w="3092450" h="768350">
                  <a:moveTo>
                    <a:pt x="1180107" y="692371"/>
                  </a:moveTo>
                  <a:lnTo>
                    <a:pt x="1166323" y="684939"/>
                  </a:lnTo>
                  <a:lnTo>
                    <a:pt x="1153754" y="677305"/>
                  </a:lnTo>
                  <a:lnTo>
                    <a:pt x="1142424" y="669457"/>
                  </a:lnTo>
                  <a:lnTo>
                    <a:pt x="1132355" y="661383"/>
                  </a:lnTo>
                </a:path>
                <a:path w="3092450" h="768350">
                  <a:moveTo>
                    <a:pt x="2063138" y="615155"/>
                  </a:moveTo>
                  <a:lnTo>
                    <a:pt x="2060376" y="623775"/>
                  </a:lnTo>
                  <a:lnTo>
                    <a:pt x="2056280" y="632300"/>
                  </a:lnTo>
                  <a:lnTo>
                    <a:pt x="2050851" y="640729"/>
                  </a:lnTo>
                  <a:lnTo>
                    <a:pt x="2044088" y="649064"/>
                  </a:lnTo>
                </a:path>
                <a:path w="3092450" h="768350">
                  <a:moveTo>
                    <a:pt x="2442360" y="405478"/>
                  </a:moveTo>
                  <a:lnTo>
                    <a:pt x="2509405" y="419285"/>
                  </a:lnTo>
                  <a:lnTo>
                    <a:pt x="2566566" y="436818"/>
                  </a:lnTo>
                  <a:lnTo>
                    <a:pt x="2612762" y="457484"/>
                  </a:lnTo>
                  <a:lnTo>
                    <a:pt x="2646914" y="480690"/>
                  </a:lnTo>
                  <a:lnTo>
                    <a:pt x="2667944" y="505843"/>
                  </a:lnTo>
                  <a:lnTo>
                    <a:pt x="2674770" y="532351"/>
                  </a:lnTo>
                </a:path>
                <a:path w="3092450" h="768350">
                  <a:moveTo>
                    <a:pt x="2990746" y="270350"/>
                  </a:moveTo>
                  <a:lnTo>
                    <a:pt x="2971071" y="283665"/>
                  </a:lnTo>
                  <a:lnTo>
                    <a:pt x="2947074" y="296099"/>
                  </a:lnTo>
                  <a:lnTo>
                    <a:pt x="2919005" y="307533"/>
                  </a:lnTo>
                  <a:lnTo>
                    <a:pt x="2887114" y="317848"/>
                  </a:lnTo>
                </a:path>
                <a:path w="3092450" h="768350">
                  <a:moveTo>
                    <a:pt x="2742334" y="93820"/>
                  </a:moveTo>
                  <a:lnTo>
                    <a:pt x="2746271" y="101186"/>
                  </a:lnTo>
                  <a:lnTo>
                    <a:pt x="2748049" y="108679"/>
                  </a:lnTo>
                  <a:lnTo>
                    <a:pt x="2747795" y="116299"/>
                  </a:lnTo>
                </a:path>
                <a:path w="3092450" h="768350">
                  <a:moveTo>
                    <a:pt x="2081172" y="67531"/>
                  </a:moveTo>
                  <a:lnTo>
                    <a:pt x="2092072" y="59940"/>
                  </a:lnTo>
                  <a:lnTo>
                    <a:pt x="2104556" y="52624"/>
                  </a:lnTo>
                  <a:lnTo>
                    <a:pt x="2118587" y="45617"/>
                  </a:lnTo>
                  <a:lnTo>
                    <a:pt x="2134131" y="38956"/>
                  </a:lnTo>
                </a:path>
                <a:path w="3092450" h="768350">
                  <a:moveTo>
                    <a:pt x="1585110" y="81247"/>
                  </a:moveTo>
                  <a:lnTo>
                    <a:pt x="1589797" y="74841"/>
                  </a:lnTo>
                  <a:lnTo>
                    <a:pt x="1595651" y="68578"/>
                  </a:lnTo>
                  <a:lnTo>
                    <a:pt x="1602648" y="62459"/>
                  </a:lnTo>
                  <a:lnTo>
                    <a:pt x="1610764" y="56482"/>
                  </a:lnTo>
                </a:path>
                <a:path w="3092450" h="768350">
                  <a:moveTo>
                    <a:pt x="1002942" y="89629"/>
                  </a:moveTo>
                  <a:lnTo>
                    <a:pt x="1027719" y="94915"/>
                  </a:lnTo>
                  <a:lnTo>
                    <a:pt x="1051519" y="100678"/>
                  </a:lnTo>
                  <a:lnTo>
                    <a:pt x="1074272" y="106916"/>
                  </a:lnTo>
                  <a:lnTo>
                    <a:pt x="1095906" y="113632"/>
                  </a:lnTo>
                </a:path>
                <a:path w="3092450" h="768350">
                  <a:moveTo>
                    <a:pt x="296949" y="277970"/>
                  </a:moveTo>
                  <a:lnTo>
                    <a:pt x="291783" y="271755"/>
                  </a:lnTo>
                  <a:lnTo>
                    <a:pt x="287344" y="265492"/>
                  </a:lnTo>
                  <a:lnTo>
                    <a:pt x="283644" y="259182"/>
                  </a:lnTo>
                  <a:lnTo>
                    <a:pt x="280693" y="252824"/>
                  </a:lnTo>
                </a:path>
              </a:pathLst>
            </a:custGeom>
            <a:ln w="25400">
              <a:solidFill>
                <a:srgbClr val="94B3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752600" y="685799"/>
              <a:ext cx="8458835" cy="4545330"/>
            </a:xfrm>
            <a:custGeom>
              <a:avLst/>
              <a:gdLst/>
              <a:ahLst/>
              <a:cxnLst/>
              <a:rect l="l" t="t" r="r" b="b"/>
              <a:pathLst>
                <a:path w="8458835" h="4545330">
                  <a:moveTo>
                    <a:pt x="8458581" y="0"/>
                  </a:moveTo>
                  <a:lnTo>
                    <a:pt x="7211568" y="6223"/>
                  </a:lnTo>
                </a:path>
                <a:path w="8458835" h="4545330">
                  <a:moveTo>
                    <a:pt x="8435721" y="1991867"/>
                  </a:moveTo>
                  <a:lnTo>
                    <a:pt x="7188708" y="1998090"/>
                  </a:lnTo>
                </a:path>
                <a:path w="8458835" h="4545330">
                  <a:moveTo>
                    <a:pt x="7330440" y="4511294"/>
                  </a:moveTo>
                  <a:lnTo>
                    <a:pt x="7330440" y="4005072"/>
                  </a:lnTo>
                </a:path>
                <a:path w="8458835" h="4545330">
                  <a:moveTo>
                    <a:pt x="5791200" y="4544822"/>
                  </a:moveTo>
                  <a:lnTo>
                    <a:pt x="5791200" y="4038600"/>
                  </a:lnTo>
                </a:path>
                <a:path w="8458835" h="4545330">
                  <a:moveTo>
                    <a:pt x="990473" y="531876"/>
                  </a:moveTo>
                  <a:lnTo>
                    <a:pt x="16763" y="531876"/>
                  </a:lnTo>
                </a:path>
                <a:path w="8458835" h="4545330">
                  <a:moveTo>
                    <a:pt x="838200" y="2590800"/>
                  </a:moveTo>
                  <a:lnTo>
                    <a:pt x="0" y="2590800"/>
                  </a:lnTo>
                </a:path>
                <a:path w="8458835" h="4545330">
                  <a:moveTo>
                    <a:pt x="1066927" y="3686555"/>
                  </a:moveTo>
                  <a:lnTo>
                    <a:pt x="97536" y="448437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3978021" y="1616202"/>
            <a:ext cx="4234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26665" algn="l"/>
              </a:tabLst>
            </a:pPr>
            <a:r>
              <a:rPr sz="2400" spc="-10" dirty="0">
                <a:latin typeface="Arial"/>
                <a:cs typeface="Arial"/>
              </a:rPr>
              <a:t>223.1.1.0/24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3600" spc="-15" baseline="1157" dirty="0">
                <a:latin typeface="Arial"/>
                <a:cs typeface="Arial"/>
              </a:rPr>
              <a:t>223.1.2.0/24</a:t>
            </a:r>
            <a:endParaRPr sz="3600" baseline="1157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413117" y="4157853"/>
            <a:ext cx="1722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223.1.3.0/24</a:t>
            </a:r>
            <a:endParaRPr sz="2400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3124200" y="2020823"/>
            <a:ext cx="3832225" cy="467995"/>
          </a:xfrm>
          <a:custGeom>
            <a:avLst/>
            <a:gdLst/>
            <a:ahLst/>
            <a:cxnLst/>
            <a:rect l="l" t="t" r="r" b="b"/>
            <a:pathLst>
              <a:path w="3832225" h="467994">
                <a:moveTo>
                  <a:pt x="1071879" y="0"/>
                </a:moveTo>
                <a:lnTo>
                  <a:pt x="0" y="467867"/>
                </a:lnTo>
              </a:path>
              <a:path w="3832225" h="467994">
                <a:moveTo>
                  <a:pt x="3832098" y="28955"/>
                </a:moveTo>
                <a:lnTo>
                  <a:pt x="3674364" y="320421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3331590" y="39496"/>
            <a:ext cx="4832350" cy="69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5955" marR="5080" indent="-643890">
              <a:lnSpc>
                <a:spcPct val="1214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Subnet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logical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subdivision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IP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network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network,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 have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3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subnets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72" name="object 72"/>
          <p:cNvSpPr txBox="1">
            <a:spLocks noGrp="1"/>
          </p:cNvSpPr>
          <p:nvPr>
            <p:ph type="title"/>
          </p:nvPr>
        </p:nvSpPr>
        <p:spPr>
          <a:xfrm>
            <a:off x="4316984" y="799541"/>
            <a:ext cx="300926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Computers</a:t>
            </a:r>
            <a:r>
              <a:rPr spc="-25" dirty="0"/>
              <a:t> </a:t>
            </a:r>
            <a:r>
              <a:rPr dirty="0"/>
              <a:t>usually</a:t>
            </a:r>
            <a:r>
              <a:rPr spc="-25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spc="-50" dirty="0"/>
              <a:t>1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interface.</a:t>
            </a:r>
            <a:r>
              <a:rPr spc="-30" dirty="0"/>
              <a:t> </a:t>
            </a:r>
            <a:r>
              <a:rPr dirty="0"/>
              <a:t>Routers</a:t>
            </a:r>
            <a:r>
              <a:rPr spc="-20" dirty="0"/>
              <a:t> </a:t>
            </a:r>
            <a:r>
              <a:rPr dirty="0"/>
              <a:t>have</a:t>
            </a:r>
            <a:r>
              <a:rPr spc="-25" dirty="0"/>
              <a:t> </a:t>
            </a:r>
            <a:r>
              <a:rPr spc="-20" dirty="0"/>
              <a:t>many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90338" y="152463"/>
            <a:ext cx="5946140" cy="6085840"/>
            <a:chOff x="4990338" y="152463"/>
            <a:chExt cx="5946140" cy="60858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7800" y="152463"/>
              <a:ext cx="5641848" cy="608571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95155" y="1394967"/>
              <a:ext cx="289560" cy="310515"/>
            </a:xfrm>
            <a:custGeom>
              <a:avLst/>
              <a:gdLst/>
              <a:ahLst/>
              <a:cxnLst/>
              <a:rect l="l" t="t" r="r" b="b"/>
              <a:pathLst>
                <a:path w="289559" h="310514">
                  <a:moveTo>
                    <a:pt x="175158" y="23380"/>
                  </a:moveTo>
                  <a:close/>
                </a:path>
                <a:path w="289559" h="310514">
                  <a:moveTo>
                    <a:pt x="289179" y="295783"/>
                  </a:moveTo>
                  <a:lnTo>
                    <a:pt x="286639" y="292608"/>
                  </a:lnTo>
                  <a:lnTo>
                    <a:pt x="285369" y="290830"/>
                  </a:lnTo>
                  <a:lnTo>
                    <a:pt x="283210" y="288163"/>
                  </a:lnTo>
                  <a:lnTo>
                    <a:pt x="280162" y="286512"/>
                  </a:lnTo>
                  <a:lnTo>
                    <a:pt x="276733" y="286385"/>
                  </a:lnTo>
                  <a:lnTo>
                    <a:pt x="194322" y="281533"/>
                  </a:lnTo>
                  <a:lnTo>
                    <a:pt x="194449" y="278257"/>
                  </a:lnTo>
                  <a:lnTo>
                    <a:pt x="195605" y="251968"/>
                  </a:lnTo>
                  <a:lnTo>
                    <a:pt x="199263" y="154432"/>
                  </a:lnTo>
                  <a:lnTo>
                    <a:pt x="200152" y="110363"/>
                  </a:lnTo>
                  <a:lnTo>
                    <a:pt x="200139" y="109855"/>
                  </a:lnTo>
                  <a:lnTo>
                    <a:pt x="199517" y="25158"/>
                  </a:lnTo>
                  <a:lnTo>
                    <a:pt x="199618" y="24130"/>
                  </a:lnTo>
                  <a:lnTo>
                    <a:pt x="199644" y="22098"/>
                  </a:lnTo>
                  <a:lnTo>
                    <a:pt x="199517" y="19812"/>
                  </a:lnTo>
                  <a:lnTo>
                    <a:pt x="199263" y="18796"/>
                  </a:lnTo>
                  <a:lnTo>
                    <a:pt x="199263" y="18288"/>
                  </a:lnTo>
                  <a:lnTo>
                    <a:pt x="198628" y="15748"/>
                  </a:lnTo>
                  <a:lnTo>
                    <a:pt x="198374" y="15240"/>
                  </a:lnTo>
                  <a:lnTo>
                    <a:pt x="198120" y="14224"/>
                  </a:lnTo>
                  <a:lnTo>
                    <a:pt x="197866" y="13716"/>
                  </a:lnTo>
                  <a:lnTo>
                    <a:pt x="197739" y="13335"/>
                  </a:lnTo>
                  <a:lnTo>
                    <a:pt x="196977" y="11811"/>
                  </a:lnTo>
                  <a:lnTo>
                    <a:pt x="196850" y="11430"/>
                  </a:lnTo>
                  <a:lnTo>
                    <a:pt x="196469" y="10922"/>
                  </a:lnTo>
                  <a:lnTo>
                    <a:pt x="196215" y="10541"/>
                  </a:lnTo>
                  <a:lnTo>
                    <a:pt x="195961" y="10033"/>
                  </a:lnTo>
                  <a:lnTo>
                    <a:pt x="195707" y="9652"/>
                  </a:lnTo>
                  <a:lnTo>
                    <a:pt x="195453" y="9144"/>
                  </a:lnTo>
                  <a:lnTo>
                    <a:pt x="195072" y="8763"/>
                  </a:lnTo>
                  <a:lnTo>
                    <a:pt x="194818" y="8382"/>
                  </a:lnTo>
                  <a:lnTo>
                    <a:pt x="194437" y="8001"/>
                  </a:lnTo>
                  <a:lnTo>
                    <a:pt x="194183" y="7493"/>
                  </a:lnTo>
                  <a:lnTo>
                    <a:pt x="193548" y="6858"/>
                  </a:lnTo>
                  <a:lnTo>
                    <a:pt x="193421" y="6731"/>
                  </a:lnTo>
                  <a:lnTo>
                    <a:pt x="193167" y="6350"/>
                  </a:lnTo>
                  <a:lnTo>
                    <a:pt x="192405" y="5588"/>
                  </a:lnTo>
                  <a:lnTo>
                    <a:pt x="192024" y="5207"/>
                  </a:lnTo>
                  <a:lnTo>
                    <a:pt x="191643" y="4953"/>
                  </a:lnTo>
                  <a:lnTo>
                    <a:pt x="190881" y="4191"/>
                  </a:lnTo>
                  <a:lnTo>
                    <a:pt x="190373" y="3937"/>
                  </a:lnTo>
                  <a:lnTo>
                    <a:pt x="189992" y="3556"/>
                  </a:lnTo>
                  <a:lnTo>
                    <a:pt x="189230" y="3048"/>
                  </a:lnTo>
                  <a:lnTo>
                    <a:pt x="188722" y="2667"/>
                  </a:lnTo>
                  <a:lnTo>
                    <a:pt x="188341" y="2413"/>
                  </a:lnTo>
                  <a:lnTo>
                    <a:pt x="187833" y="2159"/>
                  </a:lnTo>
                  <a:lnTo>
                    <a:pt x="187452" y="1905"/>
                  </a:lnTo>
                  <a:lnTo>
                    <a:pt x="186436" y="1397"/>
                  </a:lnTo>
                  <a:lnTo>
                    <a:pt x="184785" y="508"/>
                  </a:lnTo>
                  <a:lnTo>
                    <a:pt x="183007" y="127"/>
                  </a:lnTo>
                  <a:lnTo>
                    <a:pt x="181229" y="0"/>
                  </a:lnTo>
                  <a:lnTo>
                    <a:pt x="179197" y="0"/>
                  </a:lnTo>
                  <a:lnTo>
                    <a:pt x="179197" y="24638"/>
                  </a:lnTo>
                  <a:lnTo>
                    <a:pt x="177800" y="24853"/>
                  </a:lnTo>
                  <a:lnTo>
                    <a:pt x="178511" y="24726"/>
                  </a:lnTo>
                  <a:lnTo>
                    <a:pt x="179197" y="24638"/>
                  </a:lnTo>
                  <a:lnTo>
                    <a:pt x="179197" y="0"/>
                  </a:lnTo>
                  <a:lnTo>
                    <a:pt x="176530" y="0"/>
                  </a:lnTo>
                  <a:lnTo>
                    <a:pt x="176098" y="63"/>
                  </a:lnTo>
                  <a:lnTo>
                    <a:pt x="176098" y="23622"/>
                  </a:lnTo>
                  <a:lnTo>
                    <a:pt x="175298" y="23418"/>
                  </a:lnTo>
                  <a:lnTo>
                    <a:pt x="176098" y="23622"/>
                  </a:lnTo>
                  <a:lnTo>
                    <a:pt x="176098" y="63"/>
                  </a:lnTo>
                  <a:lnTo>
                    <a:pt x="175641" y="127"/>
                  </a:lnTo>
                  <a:lnTo>
                    <a:pt x="175133" y="254"/>
                  </a:lnTo>
                  <a:lnTo>
                    <a:pt x="174371" y="254"/>
                  </a:lnTo>
                  <a:lnTo>
                    <a:pt x="173863" y="381"/>
                  </a:lnTo>
                  <a:lnTo>
                    <a:pt x="172974" y="508"/>
                  </a:lnTo>
                  <a:lnTo>
                    <a:pt x="172466" y="635"/>
                  </a:lnTo>
                  <a:lnTo>
                    <a:pt x="171704" y="889"/>
                  </a:lnTo>
                  <a:lnTo>
                    <a:pt x="171196" y="1016"/>
                  </a:lnTo>
                  <a:lnTo>
                    <a:pt x="170434" y="1143"/>
                  </a:lnTo>
                  <a:lnTo>
                    <a:pt x="169926" y="1397"/>
                  </a:lnTo>
                  <a:lnTo>
                    <a:pt x="168529" y="1778"/>
                  </a:lnTo>
                  <a:lnTo>
                    <a:pt x="167767" y="2032"/>
                  </a:lnTo>
                  <a:lnTo>
                    <a:pt x="167259" y="2286"/>
                  </a:lnTo>
                  <a:lnTo>
                    <a:pt x="166624" y="2540"/>
                  </a:lnTo>
                  <a:lnTo>
                    <a:pt x="164084" y="3810"/>
                  </a:lnTo>
                  <a:lnTo>
                    <a:pt x="163703" y="4064"/>
                  </a:lnTo>
                  <a:lnTo>
                    <a:pt x="162941" y="4445"/>
                  </a:lnTo>
                  <a:lnTo>
                    <a:pt x="160655" y="5969"/>
                  </a:lnTo>
                  <a:lnTo>
                    <a:pt x="126873" y="23876"/>
                  </a:lnTo>
                  <a:lnTo>
                    <a:pt x="127000" y="23876"/>
                  </a:lnTo>
                  <a:lnTo>
                    <a:pt x="98933" y="38354"/>
                  </a:lnTo>
                  <a:lnTo>
                    <a:pt x="98552" y="38481"/>
                  </a:lnTo>
                  <a:lnTo>
                    <a:pt x="43307" y="69088"/>
                  </a:lnTo>
                  <a:lnTo>
                    <a:pt x="42545" y="69469"/>
                  </a:lnTo>
                  <a:lnTo>
                    <a:pt x="39624" y="71374"/>
                  </a:lnTo>
                  <a:lnTo>
                    <a:pt x="39243" y="71501"/>
                  </a:lnTo>
                  <a:lnTo>
                    <a:pt x="28067" y="78486"/>
                  </a:lnTo>
                  <a:lnTo>
                    <a:pt x="28575" y="78232"/>
                  </a:lnTo>
                  <a:lnTo>
                    <a:pt x="28016" y="78486"/>
                  </a:lnTo>
                  <a:lnTo>
                    <a:pt x="25781" y="79502"/>
                  </a:lnTo>
                  <a:lnTo>
                    <a:pt x="26289" y="79375"/>
                  </a:lnTo>
                  <a:lnTo>
                    <a:pt x="23495" y="80518"/>
                  </a:lnTo>
                  <a:lnTo>
                    <a:pt x="24003" y="80264"/>
                  </a:lnTo>
                  <a:lnTo>
                    <a:pt x="21082" y="81280"/>
                  </a:lnTo>
                  <a:lnTo>
                    <a:pt x="21590" y="81153"/>
                  </a:lnTo>
                  <a:lnTo>
                    <a:pt x="18669" y="82042"/>
                  </a:lnTo>
                  <a:lnTo>
                    <a:pt x="19177" y="81788"/>
                  </a:lnTo>
                  <a:lnTo>
                    <a:pt x="16764" y="82423"/>
                  </a:lnTo>
                  <a:lnTo>
                    <a:pt x="16624" y="82461"/>
                  </a:lnTo>
                  <a:lnTo>
                    <a:pt x="16179" y="82550"/>
                  </a:lnTo>
                  <a:lnTo>
                    <a:pt x="13843" y="83058"/>
                  </a:lnTo>
                  <a:lnTo>
                    <a:pt x="14351" y="83058"/>
                  </a:lnTo>
                  <a:lnTo>
                    <a:pt x="11303" y="83439"/>
                  </a:lnTo>
                  <a:lnTo>
                    <a:pt x="4572" y="84582"/>
                  </a:lnTo>
                  <a:lnTo>
                    <a:pt x="0" y="90932"/>
                  </a:lnTo>
                  <a:lnTo>
                    <a:pt x="2286" y="104521"/>
                  </a:lnTo>
                  <a:lnTo>
                    <a:pt x="8636" y="109093"/>
                  </a:lnTo>
                  <a:lnTo>
                    <a:pt x="18415" y="107442"/>
                  </a:lnTo>
                  <a:lnTo>
                    <a:pt x="18923" y="107315"/>
                  </a:lnTo>
                  <a:lnTo>
                    <a:pt x="21844" y="106680"/>
                  </a:lnTo>
                  <a:lnTo>
                    <a:pt x="25908" y="105664"/>
                  </a:lnTo>
                  <a:lnTo>
                    <a:pt x="28829" y="104775"/>
                  </a:lnTo>
                  <a:lnTo>
                    <a:pt x="29337" y="104648"/>
                  </a:lnTo>
                  <a:lnTo>
                    <a:pt x="32131" y="103632"/>
                  </a:lnTo>
                  <a:lnTo>
                    <a:pt x="32639" y="103378"/>
                  </a:lnTo>
                  <a:lnTo>
                    <a:pt x="35433" y="102362"/>
                  </a:lnTo>
                  <a:lnTo>
                    <a:pt x="35941" y="102108"/>
                  </a:lnTo>
                  <a:lnTo>
                    <a:pt x="38735" y="100838"/>
                  </a:lnTo>
                  <a:lnTo>
                    <a:pt x="45085" y="97536"/>
                  </a:lnTo>
                  <a:lnTo>
                    <a:pt x="45974" y="96901"/>
                  </a:lnTo>
                  <a:lnTo>
                    <a:pt x="53009" y="92202"/>
                  </a:lnTo>
                  <a:lnTo>
                    <a:pt x="53213" y="92075"/>
                  </a:lnTo>
                  <a:lnTo>
                    <a:pt x="52832" y="92202"/>
                  </a:lnTo>
                  <a:lnTo>
                    <a:pt x="55270" y="90678"/>
                  </a:lnTo>
                  <a:lnTo>
                    <a:pt x="55880" y="90297"/>
                  </a:lnTo>
                  <a:lnTo>
                    <a:pt x="55460" y="90563"/>
                  </a:lnTo>
                  <a:lnTo>
                    <a:pt x="55930" y="90297"/>
                  </a:lnTo>
                  <a:lnTo>
                    <a:pt x="70205" y="82423"/>
                  </a:lnTo>
                  <a:lnTo>
                    <a:pt x="70891" y="82042"/>
                  </a:lnTo>
                  <a:lnTo>
                    <a:pt x="72504" y="81153"/>
                  </a:lnTo>
                  <a:lnTo>
                    <a:pt x="73660" y="80518"/>
                  </a:lnTo>
                  <a:lnTo>
                    <a:pt x="75730" y="79375"/>
                  </a:lnTo>
                  <a:lnTo>
                    <a:pt x="79641" y="77216"/>
                  </a:lnTo>
                  <a:lnTo>
                    <a:pt x="81940" y="75946"/>
                  </a:lnTo>
                  <a:lnTo>
                    <a:pt x="110248" y="60325"/>
                  </a:lnTo>
                  <a:lnTo>
                    <a:pt x="138430" y="45847"/>
                  </a:lnTo>
                  <a:lnTo>
                    <a:pt x="138557" y="45847"/>
                  </a:lnTo>
                  <a:lnTo>
                    <a:pt x="173101" y="27432"/>
                  </a:lnTo>
                  <a:lnTo>
                    <a:pt x="174764" y="26365"/>
                  </a:lnTo>
                  <a:lnTo>
                    <a:pt x="174879" y="22098"/>
                  </a:lnTo>
                  <a:lnTo>
                    <a:pt x="174967" y="22999"/>
                  </a:lnTo>
                  <a:lnTo>
                    <a:pt x="175082" y="23202"/>
                  </a:lnTo>
                  <a:lnTo>
                    <a:pt x="175196" y="23380"/>
                  </a:lnTo>
                  <a:lnTo>
                    <a:pt x="175514" y="23622"/>
                  </a:lnTo>
                  <a:lnTo>
                    <a:pt x="175209" y="23431"/>
                  </a:lnTo>
                  <a:lnTo>
                    <a:pt x="174955" y="23202"/>
                  </a:lnTo>
                  <a:lnTo>
                    <a:pt x="175006" y="23380"/>
                  </a:lnTo>
                  <a:lnTo>
                    <a:pt x="174879" y="23126"/>
                  </a:lnTo>
                  <a:lnTo>
                    <a:pt x="174764" y="26365"/>
                  </a:lnTo>
                  <a:lnTo>
                    <a:pt x="174853" y="38354"/>
                  </a:lnTo>
                  <a:lnTo>
                    <a:pt x="175374" y="109969"/>
                  </a:lnTo>
                  <a:lnTo>
                    <a:pt x="174498" y="153543"/>
                  </a:lnTo>
                  <a:lnTo>
                    <a:pt x="174485" y="153670"/>
                  </a:lnTo>
                  <a:lnTo>
                    <a:pt x="170815" y="251968"/>
                  </a:lnTo>
                  <a:lnTo>
                    <a:pt x="170942" y="278257"/>
                  </a:lnTo>
                  <a:lnTo>
                    <a:pt x="170992" y="280162"/>
                  </a:lnTo>
                  <a:lnTo>
                    <a:pt x="117348" y="276987"/>
                  </a:lnTo>
                  <a:lnTo>
                    <a:pt x="111506" y="282194"/>
                  </a:lnTo>
                  <a:lnTo>
                    <a:pt x="110744" y="295783"/>
                  </a:lnTo>
                  <a:lnTo>
                    <a:pt x="115951" y="301625"/>
                  </a:lnTo>
                  <a:lnTo>
                    <a:pt x="196850" y="306324"/>
                  </a:lnTo>
                  <a:lnTo>
                    <a:pt x="275463" y="309880"/>
                  </a:lnTo>
                  <a:lnTo>
                    <a:pt x="279400" y="310134"/>
                  </a:lnTo>
                  <a:lnTo>
                    <a:pt x="283083" y="308356"/>
                  </a:lnTo>
                  <a:lnTo>
                    <a:pt x="285369" y="305308"/>
                  </a:lnTo>
                  <a:lnTo>
                    <a:pt x="286766" y="303530"/>
                  </a:lnTo>
                  <a:lnTo>
                    <a:pt x="289179" y="300355"/>
                  </a:lnTo>
                  <a:lnTo>
                    <a:pt x="289179" y="295783"/>
                  </a:lnTo>
                  <a:close/>
                </a:path>
              </a:pathLst>
            </a:custGeom>
            <a:solidFill>
              <a:srgbClr val="66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40927" y="2883280"/>
              <a:ext cx="334264" cy="3403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47375" y="4753991"/>
              <a:ext cx="189102" cy="2870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89974" y="3513835"/>
              <a:ext cx="176049" cy="16459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030972" y="3535298"/>
              <a:ext cx="24765" cy="267970"/>
            </a:xfrm>
            <a:custGeom>
              <a:avLst/>
              <a:gdLst/>
              <a:ahLst/>
              <a:cxnLst/>
              <a:rect l="l" t="t" r="r" b="b"/>
              <a:pathLst>
                <a:path w="24765" h="267970">
                  <a:moveTo>
                    <a:pt x="14731" y="0"/>
                  </a:moveTo>
                  <a:lnTo>
                    <a:pt x="10032" y="0"/>
                  </a:lnTo>
                  <a:lnTo>
                    <a:pt x="2285" y="4445"/>
                  </a:lnTo>
                  <a:lnTo>
                    <a:pt x="0" y="8636"/>
                  </a:lnTo>
                  <a:lnTo>
                    <a:pt x="0" y="12953"/>
                  </a:lnTo>
                  <a:lnTo>
                    <a:pt x="507" y="258190"/>
                  </a:lnTo>
                  <a:lnTo>
                    <a:pt x="2285" y="261619"/>
                  </a:lnTo>
                  <a:lnTo>
                    <a:pt x="10032" y="267715"/>
                  </a:lnTo>
                  <a:lnTo>
                    <a:pt x="14604" y="267715"/>
                  </a:lnTo>
                  <a:lnTo>
                    <a:pt x="22478" y="261619"/>
                  </a:lnTo>
                  <a:lnTo>
                    <a:pt x="24129" y="258190"/>
                  </a:lnTo>
                  <a:lnTo>
                    <a:pt x="24764" y="8636"/>
                  </a:lnTo>
                  <a:lnTo>
                    <a:pt x="22351" y="4445"/>
                  </a:lnTo>
                  <a:lnTo>
                    <a:pt x="14731" y="0"/>
                  </a:lnTo>
                  <a:close/>
                </a:path>
              </a:pathLst>
            </a:custGeom>
            <a:solidFill>
              <a:srgbClr val="66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90338" y="4576572"/>
              <a:ext cx="238760" cy="355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04254" y="2768853"/>
              <a:ext cx="219964" cy="39877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2044" y="1087882"/>
            <a:ext cx="2159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6</a:t>
            </a:r>
            <a:r>
              <a:rPr sz="3600" b="1" spc="-35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subnets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1145844" y="1712722"/>
            <a:ext cx="3217545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ourier New"/>
                <a:cs typeface="Courier New"/>
              </a:rPr>
              <a:t>1.</a:t>
            </a:r>
            <a:r>
              <a:rPr sz="2800" spc="-5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223.1.1.0/24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2.</a:t>
            </a:r>
            <a:r>
              <a:rPr sz="2800" spc="-5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223.1.7.0/24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3.</a:t>
            </a:r>
            <a:r>
              <a:rPr sz="2800" spc="-5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223.1.3.0/24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4.</a:t>
            </a:r>
            <a:r>
              <a:rPr sz="2800" spc="-5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223.1.8.0/24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5.</a:t>
            </a:r>
            <a:r>
              <a:rPr sz="2800" spc="-5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223.1.2.0/24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ourier New"/>
                <a:cs typeface="Courier New"/>
              </a:rPr>
              <a:t>6.</a:t>
            </a:r>
            <a:r>
              <a:rPr sz="2800" spc="-5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223.1.9.0/23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101600"/>
            <a:ext cx="4568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Managing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Assigning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Subnets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5489" y="927861"/>
            <a:ext cx="2579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223.1.1.0/24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047115"/>
            <a:ext cx="1166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subnet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78146" y="962914"/>
            <a:ext cx="3325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contains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following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addresses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600" y="1804416"/>
            <a:ext cx="3505200" cy="39700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"/>
              </a:spcBef>
            </a:pPr>
            <a:r>
              <a:rPr sz="2800" spc="-10" dirty="0">
                <a:latin typeface="Courier New"/>
                <a:cs typeface="Courier New"/>
              </a:rPr>
              <a:t>223.1.1.1</a:t>
            </a:r>
            <a:endParaRPr sz="2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223.1.1.2</a:t>
            </a:r>
            <a:endParaRPr sz="2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223.1.1.3</a:t>
            </a:r>
            <a:endParaRPr sz="2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Courier New"/>
                <a:cs typeface="Courier New"/>
              </a:rPr>
              <a:t>223.1.1.4</a:t>
            </a:r>
            <a:endParaRPr sz="2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223.1.1.5</a:t>
            </a:r>
            <a:endParaRPr sz="2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…</a:t>
            </a:r>
            <a:endParaRPr sz="2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223.1.1.252</a:t>
            </a:r>
            <a:endParaRPr sz="2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223.1.1.253</a:t>
            </a:r>
            <a:endParaRPr sz="2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223.1.1.254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111483" y="2623185"/>
            <a:ext cx="169545" cy="341630"/>
          </a:xfrm>
          <a:custGeom>
            <a:avLst/>
            <a:gdLst/>
            <a:ahLst/>
            <a:cxnLst/>
            <a:rect l="l" t="t" r="r" b="b"/>
            <a:pathLst>
              <a:path w="169545" h="341630">
                <a:moveTo>
                  <a:pt x="169164" y="0"/>
                </a:moveTo>
                <a:lnTo>
                  <a:pt x="0" y="0"/>
                </a:lnTo>
                <a:lnTo>
                  <a:pt x="0" y="341375"/>
                </a:lnTo>
                <a:lnTo>
                  <a:pt x="169164" y="341375"/>
                </a:lnTo>
                <a:lnTo>
                  <a:pt x="169164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75175" y="2577465"/>
            <a:ext cx="6720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How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many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addresses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/24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subnet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provide?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2140" y="5955297"/>
            <a:ext cx="47364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0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255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reserved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special services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(?)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101600"/>
            <a:ext cx="4568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Managing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Assigning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Subnets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5489" y="927861"/>
            <a:ext cx="2579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ourier New"/>
                <a:cs typeface="Courier New"/>
              </a:rPr>
              <a:t>223.1.1.0/24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1047115"/>
            <a:ext cx="1166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subnet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78146" y="962914"/>
            <a:ext cx="3325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contains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following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addresses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600" y="1804416"/>
            <a:ext cx="3505200" cy="39700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"/>
              </a:spcBef>
            </a:pPr>
            <a:r>
              <a:rPr sz="2800" spc="-10" dirty="0">
                <a:latin typeface="Courier New"/>
                <a:cs typeface="Courier New"/>
              </a:rPr>
              <a:t>223.1.1.1</a:t>
            </a:r>
            <a:endParaRPr sz="2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223.1.1.2</a:t>
            </a:r>
            <a:endParaRPr sz="2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223.1.1.3</a:t>
            </a:r>
            <a:endParaRPr sz="2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2800" spc="-10" dirty="0">
                <a:latin typeface="Courier New"/>
                <a:cs typeface="Courier New"/>
              </a:rPr>
              <a:t>223.1.1.4</a:t>
            </a:r>
            <a:endParaRPr sz="2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223.1.1.5</a:t>
            </a:r>
            <a:endParaRPr sz="2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…</a:t>
            </a:r>
            <a:endParaRPr sz="2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223.1.1.252</a:t>
            </a:r>
            <a:endParaRPr sz="2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223.1.1.253</a:t>
            </a:r>
            <a:endParaRPr sz="2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223.1.1.254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5175" y="2577465"/>
            <a:ext cx="67202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How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many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addresses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does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/24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subnet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provide?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88585" y="3296157"/>
            <a:ext cx="1870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2^8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253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81670" y="4080509"/>
            <a:ext cx="2401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Class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522461" y="3086354"/>
            <a:ext cx="482600" cy="889635"/>
            <a:chOff x="8522461" y="3086354"/>
            <a:chExt cx="482600" cy="889635"/>
          </a:xfrm>
        </p:grpSpPr>
        <p:sp>
          <p:nvSpPr>
            <p:cNvPr id="11" name="object 11"/>
            <p:cNvSpPr/>
            <p:nvPr/>
          </p:nvSpPr>
          <p:spPr>
            <a:xfrm>
              <a:off x="8535161" y="3099054"/>
              <a:ext cx="457200" cy="864235"/>
            </a:xfrm>
            <a:custGeom>
              <a:avLst/>
              <a:gdLst/>
              <a:ahLst/>
              <a:cxnLst/>
              <a:rect l="l" t="t" r="r" b="b"/>
              <a:pathLst>
                <a:path w="457200" h="864235">
                  <a:moveTo>
                    <a:pt x="342900" y="0"/>
                  </a:moveTo>
                  <a:lnTo>
                    <a:pt x="114300" y="0"/>
                  </a:lnTo>
                  <a:lnTo>
                    <a:pt x="114300" y="635508"/>
                  </a:lnTo>
                  <a:lnTo>
                    <a:pt x="0" y="635508"/>
                  </a:lnTo>
                  <a:lnTo>
                    <a:pt x="228600" y="864108"/>
                  </a:lnTo>
                  <a:lnTo>
                    <a:pt x="457200" y="635508"/>
                  </a:lnTo>
                  <a:lnTo>
                    <a:pt x="342900" y="63550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35161" y="3099054"/>
              <a:ext cx="457200" cy="864235"/>
            </a:xfrm>
            <a:custGeom>
              <a:avLst/>
              <a:gdLst/>
              <a:ahLst/>
              <a:cxnLst/>
              <a:rect l="l" t="t" r="r" b="b"/>
              <a:pathLst>
                <a:path w="457200" h="864235">
                  <a:moveTo>
                    <a:pt x="0" y="635508"/>
                  </a:moveTo>
                  <a:lnTo>
                    <a:pt x="114300" y="635508"/>
                  </a:lnTo>
                  <a:lnTo>
                    <a:pt x="114300" y="0"/>
                  </a:lnTo>
                  <a:lnTo>
                    <a:pt x="342900" y="0"/>
                  </a:lnTo>
                  <a:lnTo>
                    <a:pt x="342900" y="635508"/>
                  </a:lnTo>
                  <a:lnTo>
                    <a:pt x="457200" y="635508"/>
                  </a:lnTo>
                  <a:lnTo>
                    <a:pt x="228600" y="864108"/>
                  </a:lnTo>
                  <a:lnTo>
                    <a:pt x="0" y="635508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12140" y="5955297"/>
            <a:ext cx="473646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0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255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reserved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special services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(?)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Managing</a:t>
            </a:r>
            <a:r>
              <a:rPr sz="2400" spc="-10" dirty="0"/>
              <a:t> </a:t>
            </a:r>
            <a:r>
              <a:rPr sz="2400" dirty="0"/>
              <a:t>and</a:t>
            </a:r>
            <a:r>
              <a:rPr sz="2400" spc="-15" dirty="0"/>
              <a:t> </a:t>
            </a:r>
            <a:r>
              <a:rPr sz="2400" dirty="0"/>
              <a:t>Assigning</a:t>
            </a:r>
            <a:r>
              <a:rPr sz="2400" spc="10" dirty="0"/>
              <a:t> </a:t>
            </a:r>
            <a:r>
              <a:rPr sz="2400" spc="-10" dirty="0"/>
              <a:t>Subnets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10006" y="1212850"/>
          <a:ext cx="10175239" cy="1746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3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3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3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3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Subnet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Slash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Subnet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Mask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Available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Addresses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/8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255.0.0.0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2^24 –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 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16777216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/16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255.255.0.0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2^16 –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 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65,634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/24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255.255.255.0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2^8 –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 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254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332476" y="3345941"/>
            <a:ext cx="169545" cy="341630"/>
          </a:xfrm>
          <a:custGeom>
            <a:avLst/>
            <a:gdLst/>
            <a:ahLst/>
            <a:cxnLst/>
            <a:rect l="l" t="t" r="r" b="b"/>
            <a:pathLst>
              <a:path w="169545" h="341629">
                <a:moveTo>
                  <a:pt x="169163" y="0"/>
                </a:moveTo>
                <a:lnTo>
                  <a:pt x="0" y="0"/>
                </a:lnTo>
                <a:lnTo>
                  <a:pt x="0" y="341376"/>
                </a:lnTo>
                <a:lnTo>
                  <a:pt x="169163" y="341376"/>
                </a:lnTo>
                <a:lnTo>
                  <a:pt x="169163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2140" y="3300476"/>
            <a:ext cx="4903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Issues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type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assignment?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Managing</a:t>
            </a:r>
            <a:r>
              <a:rPr sz="2400" spc="-10" dirty="0"/>
              <a:t> </a:t>
            </a:r>
            <a:r>
              <a:rPr sz="2400" dirty="0"/>
              <a:t>and</a:t>
            </a:r>
            <a:r>
              <a:rPr sz="2400" spc="-15" dirty="0"/>
              <a:t> </a:t>
            </a:r>
            <a:r>
              <a:rPr sz="2400" dirty="0"/>
              <a:t>Assigning</a:t>
            </a:r>
            <a:r>
              <a:rPr sz="2400" spc="10" dirty="0"/>
              <a:t> </a:t>
            </a:r>
            <a:r>
              <a:rPr sz="2400" spc="-10" dirty="0"/>
              <a:t>Subnets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10006" y="1212850"/>
          <a:ext cx="10175239" cy="1746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3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3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3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3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Subnet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Slash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Subnet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Mask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Available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Addresses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/8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255.0.0.0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2^24 –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 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16777216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/16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255.255.0.0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2^16 –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 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65,634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Class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/24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255.255.255.0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2^8 –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 =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254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64540" y="3378530"/>
            <a:ext cx="953325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If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have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2000 devices,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will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either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need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8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class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subnets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class </a:t>
            </a:r>
            <a:r>
              <a:rPr sz="2400" spc="-50" dirty="0">
                <a:latin typeface="Arial"/>
                <a:cs typeface="Arial"/>
              </a:rPr>
              <a:t>B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subnet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(but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waste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63,000ish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IP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addresses)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We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better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subnet!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Managing</a:t>
            </a:r>
            <a:r>
              <a:rPr sz="2400" spc="-10" dirty="0"/>
              <a:t> </a:t>
            </a:r>
            <a:r>
              <a:rPr sz="2400" dirty="0"/>
              <a:t>and</a:t>
            </a:r>
            <a:r>
              <a:rPr sz="2400" spc="-15" dirty="0"/>
              <a:t> </a:t>
            </a:r>
            <a:r>
              <a:rPr sz="2400" dirty="0"/>
              <a:t>Assigning</a:t>
            </a:r>
            <a:r>
              <a:rPr sz="2400" spc="10" dirty="0"/>
              <a:t> </a:t>
            </a:r>
            <a:r>
              <a:rPr sz="2400" spc="-10" dirty="0"/>
              <a:t>Subnets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88340" y="1093978"/>
            <a:ext cx="4519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Our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only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available subnet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masks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been: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97889" y="1594190"/>
          <a:ext cx="9982835" cy="1250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8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115">
                <a:tc>
                  <a:txBody>
                    <a:bodyPr/>
                    <a:lstStyle/>
                    <a:p>
                      <a:pPr marL="31750">
                        <a:lnSpc>
                          <a:spcPts val="3095"/>
                        </a:lnSpc>
                      </a:pPr>
                      <a:r>
                        <a:rPr sz="2800" spc="-10" dirty="0">
                          <a:latin typeface="Arial"/>
                          <a:cs typeface="Arial"/>
                        </a:rPr>
                        <a:t>255.255.255.0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095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11111111</a:t>
                      </a:r>
                      <a:r>
                        <a:rPr sz="2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11111111</a:t>
                      </a:r>
                      <a:r>
                        <a:rPr sz="28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11111111</a:t>
                      </a:r>
                      <a:r>
                        <a:rPr sz="28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0" dirty="0">
                          <a:latin typeface="Arial"/>
                          <a:cs typeface="Arial"/>
                        </a:rPr>
                        <a:t>00000000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31750">
                        <a:lnSpc>
                          <a:spcPts val="3210"/>
                        </a:lnSpc>
                      </a:pPr>
                      <a:r>
                        <a:rPr sz="2800" spc="-10" dirty="0">
                          <a:latin typeface="Arial"/>
                          <a:cs typeface="Arial"/>
                        </a:rPr>
                        <a:t>255.255.0.0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21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11111111</a:t>
                      </a:r>
                      <a:r>
                        <a:rPr sz="2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11111111</a:t>
                      </a:r>
                      <a:r>
                        <a:rPr sz="2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00000000</a:t>
                      </a:r>
                      <a:r>
                        <a:rPr sz="2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0" dirty="0">
                          <a:latin typeface="Arial"/>
                          <a:cs typeface="Arial"/>
                        </a:rPr>
                        <a:t>00000000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31750">
                        <a:lnSpc>
                          <a:spcPts val="3140"/>
                        </a:lnSpc>
                      </a:pPr>
                      <a:r>
                        <a:rPr sz="2800" spc="-10" dirty="0">
                          <a:latin typeface="Arial"/>
                          <a:cs typeface="Arial"/>
                        </a:rPr>
                        <a:t>255.0.0.0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14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11111111</a:t>
                      </a:r>
                      <a:r>
                        <a:rPr sz="2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00000000</a:t>
                      </a:r>
                      <a:r>
                        <a:rPr sz="28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00000000</a:t>
                      </a:r>
                      <a:r>
                        <a:rPr sz="2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0" dirty="0">
                          <a:latin typeface="Arial"/>
                          <a:cs typeface="Arial"/>
                        </a:rPr>
                        <a:t>00000000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780532" y="2451354"/>
            <a:ext cx="40005" cy="409575"/>
          </a:xfrm>
          <a:custGeom>
            <a:avLst/>
            <a:gdLst/>
            <a:ahLst/>
            <a:cxnLst/>
            <a:rect l="l" t="t" r="r" b="b"/>
            <a:pathLst>
              <a:path w="40004" h="409575">
                <a:moveTo>
                  <a:pt x="26796" y="388238"/>
                </a:moveTo>
                <a:lnTo>
                  <a:pt x="2412" y="388238"/>
                </a:lnTo>
                <a:lnTo>
                  <a:pt x="2285" y="389382"/>
                </a:lnTo>
                <a:lnTo>
                  <a:pt x="0" y="400431"/>
                </a:lnTo>
                <a:lnTo>
                  <a:pt x="3937" y="406526"/>
                </a:lnTo>
                <a:lnTo>
                  <a:pt x="10159" y="407924"/>
                </a:lnTo>
                <a:lnTo>
                  <a:pt x="16509" y="409448"/>
                </a:lnTo>
                <a:lnTo>
                  <a:pt x="22732" y="405638"/>
                </a:lnTo>
                <a:lnTo>
                  <a:pt x="24256" y="399288"/>
                </a:lnTo>
                <a:lnTo>
                  <a:pt x="25907" y="393065"/>
                </a:lnTo>
                <a:lnTo>
                  <a:pt x="26415" y="390525"/>
                </a:lnTo>
                <a:lnTo>
                  <a:pt x="26542" y="390017"/>
                </a:lnTo>
                <a:lnTo>
                  <a:pt x="26796" y="388238"/>
                </a:lnTo>
                <a:close/>
              </a:path>
              <a:path w="40004" h="409575">
                <a:moveTo>
                  <a:pt x="2387" y="388371"/>
                </a:moveTo>
                <a:lnTo>
                  <a:pt x="2189" y="389382"/>
                </a:lnTo>
                <a:lnTo>
                  <a:pt x="2387" y="388371"/>
                </a:lnTo>
                <a:close/>
              </a:path>
              <a:path w="40004" h="409575">
                <a:moveTo>
                  <a:pt x="27413" y="382650"/>
                </a:moveTo>
                <a:lnTo>
                  <a:pt x="2666" y="382650"/>
                </a:lnTo>
                <a:lnTo>
                  <a:pt x="2666" y="385318"/>
                </a:lnTo>
                <a:lnTo>
                  <a:pt x="2539" y="387350"/>
                </a:lnTo>
                <a:lnTo>
                  <a:pt x="2387" y="388371"/>
                </a:lnTo>
                <a:lnTo>
                  <a:pt x="2412" y="388238"/>
                </a:lnTo>
                <a:lnTo>
                  <a:pt x="26796" y="388238"/>
                </a:lnTo>
                <a:lnTo>
                  <a:pt x="26923" y="386842"/>
                </a:lnTo>
                <a:lnTo>
                  <a:pt x="27228" y="384810"/>
                </a:lnTo>
                <a:lnTo>
                  <a:pt x="27413" y="382650"/>
                </a:lnTo>
                <a:close/>
              </a:path>
              <a:path w="40004" h="409575">
                <a:moveTo>
                  <a:pt x="2539" y="386842"/>
                </a:moveTo>
                <a:lnTo>
                  <a:pt x="2489" y="387350"/>
                </a:lnTo>
                <a:lnTo>
                  <a:pt x="2539" y="386842"/>
                </a:lnTo>
                <a:close/>
              </a:path>
              <a:path w="40004" h="409575">
                <a:moveTo>
                  <a:pt x="2666" y="384810"/>
                </a:moveTo>
                <a:lnTo>
                  <a:pt x="2641" y="385318"/>
                </a:lnTo>
                <a:lnTo>
                  <a:pt x="2666" y="384810"/>
                </a:lnTo>
                <a:close/>
              </a:path>
              <a:path w="40004" h="409575">
                <a:moveTo>
                  <a:pt x="39750" y="24003"/>
                </a:moveTo>
                <a:lnTo>
                  <a:pt x="15112" y="24003"/>
                </a:lnTo>
                <a:lnTo>
                  <a:pt x="12445" y="129159"/>
                </a:lnTo>
                <a:lnTo>
                  <a:pt x="12350" y="130175"/>
                </a:lnTo>
                <a:lnTo>
                  <a:pt x="7492" y="207772"/>
                </a:lnTo>
                <a:lnTo>
                  <a:pt x="5570" y="288290"/>
                </a:lnTo>
                <a:lnTo>
                  <a:pt x="3301" y="371475"/>
                </a:lnTo>
                <a:lnTo>
                  <a:pt x="2666" y="379222"/>
                </a:lnTo>
                <a:lnTo>
                  <a:pt x="2666" y="383286"/>
                </a:lnTo>
                <a:lnTo>
                  <a:pt x="2666" y="382650"/>
                </a:lnTo>
                <a:lnTo>
                  <a:pt x="27413" y="382650"/>
                </a:lnTo>
                <a:lnTo>
                  <a:pt x="27558" y="381126"/>
                </a:lnTo>
                <a:lnTo>
                  <a:pt x="28066" y="372491"/>
                </a:lnTo>
                <a:lnTo>
                  <a:pt x="30368" y="287655"/>
                </a:lnTo>
                <a:lnTo>
                  <a:pt x="32245" y="209296"/>
                </a:lnTo>
                <a:lnTo>
                  <a:pt x="37210" y="130175"/>
                </a:lnTo>
                <a:lnTo>
                  <a:pt x="39750" y="24637"/>
                </a:lnTo>
                <a:lnTo>
                  <a:pt x="39750" y="24003"/>
                </a:lnTo>
                <a:close/>
              </a:path>
              <a:path w="40004" h="409575">
                <a:moveTo>
                  <a:pt x="3301" y="370713"/>
                </a:moveTo>
                <a:lnTo>
                  <a:pt x="3245" y="371475"/>
                </a:lnTo>
                <a:lnTo>
                  <a:pt x="3301" y="370713"/>
                </a:lnTo>
                <a:close/>
              </a:path>
              <a:path w="40004" h="409575">
                <a:moveTo>
                  <a:pt x="32289" y="208787"/>
                </a:moveTo>
                <a:lnTo>
                  <a:pt x="32257" y="209296"/>
                </a:lnTo>
                <a:lnTo>
                  <a:pt x="32289" y="208787"/>
                </a:lnTo>
                <a:close/>
              </a:path>
              <a:path w="40004" h="409575">
                <a:moveTo>
                  <a:pt x="12445" y="128650"/>
                </a:moveTo>
                <a:lnTo>
                  <a:pt x="12414" y="129159"/>
                </a:lnTo>
                <a:lnTo>
                  <a:pt x="12445" y="128650"/>
                </a:lnTo>
                <a:close/>
              </a:path>
              <a:path w="40004" h="409575">
                <a:moveTo>
                  <a:pt x="34289" y="0"/>
                </a:moveTo>
                <a:lnTo>
                  <a:pt x="20573" y="0"/>
                </a:lnTo>
                <a:lnTo>
                  <a:pt x="15112" y="5461"/>
                </a:lnTo>
                <a:lnTo>
                  <a:pt x="15110" y="24114"/>
                </a:lnTo>
                <a:lnTo>
                  <a:pt x="39750" y="24003"/>
                </a:lnTo>
                <a:lnTo>
                  <a:pt x="39750" y="5461"/>
                </a:lnTo>
                <a:lnTo>
                  <a:pt x="34289" y="0"/>
                </a:lnTo>
                <a:close/>
              </a:path>
            </a:pathLst>
          </a:custGeom>
          <a:solidFill>
            <a:srgbClr val="E712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2745" y="2028063"/>
            <a:ext cx="34290" cy="397510"/>
          </a:xfrm>
          <a:custGeom>
            <a:avLst/>
            <a:gdLst/>
            <a:ahLst/>
            <a:cxnLst/>
            <a:rect l="l" t="t" r="r" b="b"/>
            <a:pathLst>
              <a:path w="34290" h="397510">
                <a:moveTo>
                  <a:pt x="33773" y="247269"/>
                </a:moveTo>
                <a:lnTo>
                  <a:pt x="9144" y="247269"/>
                </a:lnTo>
                <a:lnTo>
                  <a:pt x="9144" y="248158"/>
                </a:lnTo>
                <a:lnTo>
                  <a:pt x="9054" y="248792"/>
                </a:lnTo>
                <a:lnTo>
                  <a:pt x="6350" y="294766"/>
                </a:lnTo>
                <a:lnTo>
                  <a:pt x="3301" y="322707"/>
                </a:lnTo>
                <a:lnTo>
                  <a:pt x="3214" y="325500"/>
                </a:lnTo>
                <a:lnTo>
                  <a:pt x="761" y="382524"/>
                </a:lnTo>
                <a:lnTo>
                  <a:pt x="761" y="384937"/>
                </a:lnTo>
                <a:lnTo>
                  <a:pt x="1397" y="387223"/>
                </a:lnTo>
                <a:lnTo>
                  <a:pt x="5079" y="393064"/>
                </a:lnTo>
                <a:lnTo>
                  <a:pt x="6730" y="395732"/>
                </a:lnTo>
                <a:lnTo>
                  <a:pt x="9651" y="397256"/>
                </a:lnTo>
                <a:lnTo>
                  <a:pt x="15875" y="397256"/>
                </a:lnTo>
                <a:lnTo>
                  <a:pt x="18669" y="395604"/>
                </a:lnTo>
                <a:lnTo>
                  <a:pt x="20320" y="392938"/>
                </a:lnTo>
                <a:lnTo>
                  <a:pt x="22732" y="389127"/>
                </a:lnTo>
                <a:lnTo>
                  <a:pt x="23749" y="387476"/>
                </a:lnTo>
                <a:lnTo>
                  <a:pt x="24256" y="385572"/>
                </a:lnTo>
                <a:lnTo>
                  <a:pt x="24436" y="382524"/>
                </a:lnTo>
                <a:lnTo>
                  <a:pt x="27431" y="324612"/>
                </a:lnTo>
                <a:lnTo>
                  <a:pt x="30987" y="297052"/>
                </a:lnTo>
                <a:lnTo>
                  <a:pt x="31107" y="294259"/>
                </a:lnTo>
                <a:lnTo>
                  <a:pt x="33781" y="248792"/>
                </a:lnTo>
                <a:lnTo>
                  <a:pt x="33773" y="247269"/>
                </a:lnTo>
                <a:close/>
              </a:path>
              <a:path w="34290" h="397510">
                <a:moveTo>
                  <a:pt x="27543" y="324612"/>
                </a:moveTo>
                <a:lnTo>
                  <a:pt x="27431" y="325500"/>
                </a:lnTo>
                <a:lnTo>
                  <a:pt x="27543" y="324612"/>
                </a:lnTo>
                <a:close/>
              </a:path>
              <a:path w="34290" h="397510">
                <a:moveTo>
                  <a:pt x="6350" y="294259"/>
                </a:moveTo>
                <a:lnTo>
                  <a:pt x="6295" y="294766"/>
                </a:lnTo>
                <a:lnTo>
                  <a:pt x="6350" y="294259"/>
                </a:lnTo>
                <a:close/>
              </a:path>
              <a:path w="34290" h="397510">
                <a:moveTo>
                  <a:pt x="9135" y="247410"/>
                </a:moveTo>
                <a:lnTo>
                  <a:pt x="9091" y="248158"/>
                </a:lnTo>
                <a:lnTo>
                  <a:pt x="9135" y="247410"/>
                </a:lnTo>
                <a:close/>
              </a:path>
              <a:path w="34290" h="397510">
                <a:moveTo>
                  <a:pt x="18923" y="0"/>
                </a:moveTo>
                <a:lnTo>
                  <a:pt x="12192" y="253"/>
                </a:lnTo>
                <a:lnTo>
                  <a:pt x="5333" y="635"/>
                </a:lnTo>
                <a:lnTo>
                  <a:pt x="0" y="6350"/>
                </a:lnTo>
                <a:lnTo>
                  <a:pt x="380" y="13208"/>
                </a:lnTo>
                <a:lnTo>
                  <a:pt x="4572" y="106172"/>
                </a:lnTo>
                <a:lnTo>
                  <a:pt x="8889" y="202564"/>
                </a:lnTo>
                <a:lnTo>
                  <a:pt x="8889" y="225425"/>
                </a:lnTo>
                <a:lnTo>
                  <a:pt x="9135" y="247410"/>
                </a:lnTo>
                <a:lnTo>
                  <a:pt x="9144" y="247269"/>
                </a:lnTo>
                <a:lnTo>
                  <a:pt x="33773" y="247269"/>
                </a:lnTo>
                <a:lnTo>
                  <a:pt x="33527" y="201549"/>
                </a:lnTo>
                <a:lnTo>
                  <a:pt x="29336" y="105028"/>
                </a:lnTo>
                <a:lnTo>
                  <a:pt x="25019" y="12064"/>
                </a:lnTo>
                <a:lnTo>
                  <a:pt x="24764" y="5207"/>
                </a:lnTo>
                <a:lnTo>
                  <a:pt x="18923" y="0"/>
                </a:lnTo>
                <a:close/>
              </a:path>
              <a:path w="34290" h="397510">
                <a:moveTo>
                  <a:pt x="8762" y="202057"/>
                </a:moveTo>
                <a:lnTo>
                  <a:pt x="8765" y="202564"/>
                </a:lnTo>
                <a:lnTo>
                  <a:pt x="8762" y="202057"/>
                </a:lnTo>
                <a:close/>
              </a:path>
            </a:pathLst>
          </a:custGeom>
          <a:solidFill>
            <a:srgbClr val="E712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89595" y="1548511"/>
            <a:ext cx="31750" cy="445770"/>
          </a:xfrm>
          <a:custGeom>
            <a:avLst/>
            <a:gdLst/>
            <a:ahLst/>
            <a:cxnLst/>
            <a:rect l="l" t="t" r="r" b="b"/>
            <a:pathLst>
              <a:path w="31750" h="445769">
                <a:moveTo>
                  <a:pt x="25396" y="190753"/>
                </a:moveTo>
                <a:lnTo>
                  <a:pt x="631" y="190753"/>
                </a:lnTo>
                <a:lnTo>
                  <a:pt x="758" y="414400"/>
                </a:lnTo>
                <a:lnTo>
                  <a:pt x="3933" y="433831"/>
                </a:lnTo>
                <a:lnTo>
                  <a:pt x="4441" y="436625"/>
                </a:lnTo>
                <a:lnTo>
                  <a:pt x="5838" y="439165"/>
                </a:lnTo>
                <a:lnTo>
                  <a:pt x="7997" y="440943"/>
                </a:lnTo>
                <a:lnTo>
                  <a:pt x="10537" y="443102"/>
                </a:lnTo>
                <a:lnTo>
                  <a:pt x="12696" y="444880"/>
                </a:lnTo>
                <a:lnTo>
                  <a:pt x="15363" y="445642"/>
                </a:lnTo>
                <a:lnTo>
                  <a:pt x="20697" y="444626"/>
                </a:lnTo>
                <a:lnTo>
                  <a:pt x="22983" y="443102"/>
                </a:lnTo>
                <a:lnTo>
                  <a:pt x="24253" y="440689"/>
                </a:lnTo>
                <a:lnTo>
                  <a:pt x="25904" y="437768"/>
                </a:lnTo>
                <a:lnTo>
                  <a:pt x="27174" y="435610"/>
                </a:lnTo>
                <a:lnTo>
                  <a:pt x="27682" y="433197"/>
                </a:lnTo>
                <a:lnTo>
                  <a:pt x="27428" y="430656"/>
                </a:lnTo>
                <a:lnTo>
                  <a:pt x="25410" y="412368"/>
                </a:lnTo>
                <a:lnTo>
                  <a:pt x="25396" y="190753"/>
                </a:lnTo>
                <a:close/>
              </a:path>
              <a:path w="31750" h="445769">
                <a:moveTo>
                  <a:pt x="25396" y="412249"/>
                </a:moveTo>
                <a:close/>
              </a:path>
              <a:path w="31750" h="445769">
                <a:moveTo>
                  <a:pt x="25396" y="411099"/>
                </a:moveTo>
                <a:lnTo>
                  <a:pt x="25396" y="412249"/>
                </a:lnTo>
                <a:lnTo>
                  <a:pt x="25396" y="411099"/>
                </a:lnTo>
                <a:close/>
              </a:path>
              <a:path w="31750" h="445769">
                <a:moveTo>
                  <a:pt x="1647" y="19303"/>
                </a:moveTo>
                <a:lnTo>
                  <a:pt x="758" y="28321"/>
                </a:lnTo>
                <a:lnTo>
                  <a:pt x="0" y="137794"/>
                </a:lnTo>
                <a:lnTo>
                  <a:pt x="631" y="190880"/>
                </a:lnTo>
                <a:lnTo>
                  <a:pt x="25396" y="190753"/>
                </a:lnTo>
                <a:lnTo>
                  <a:pt x="24763" y="137540"/>
                </a:lnTo>
                <a:lnTo>
                  <a:pt x="25519" y="30861"/>
                </a:lnTo>
                <a:lnTo>
                  <a:pt x="25985" y="24764"/>
                </a:lnTo>
                <a:lnTo>
                  <a:pt x="23618" y="24764"/>
                </a:lnTo>
                <a:lnTo>
                  <a:pt x="23999" y="24511"/>
                </a:lnTo>
                <a:lnTo>
                  <a:pt x="24253" y="24384"/>
                </a:lnTo>
                <a:lnTo>
                  <a:pt x="24406" y="24282"/>
                </a:lnTo>
                <a:lnTo>
                  <a:pt x="25269" y="23367"/>
                </a:lnTo>
                <a:lnTo>
                  <a:pt x="25396" y="23113"/>
                </a:lnTo>
                <a:lnTo>
                  <a:pt x="25777" y="22478"/>
                </a:lnTo>
                <a:lnTo>
                  <a:pt x="26158" y="21336"/>
                </a:lnTo>
                <a:lnTo>
                  <a:pt x="26285" y="20827"/>
                </a:lnTo>
                <a:lnTo>
                  <a:pt x="1647" y="20827"/>
                </a:lnTo>
                <a:lnTo>
                  <a:pt x="1647" y="19303"/>
                </a:lnTo>
                <a:close/>
              </a:path>
              <a:path w="31750" h="445769">
                <a:moveTo>
                  <a:pt x="25523" y="30225"/>
                </a:moveTo>
                <a:lnTo>
                  <a:pt x="25396" y="30861"/>
                </a:lnTo>
                <a:lnTo>
                  <a:pt x="25523" y="30225"/>
                </a:lnTo>
                <a:close/>
              </a:path>
              <a:path w="31750" h="445769">
                <a:moveTo>
                  <a:pt x="25523" y="30225"/>
                </a:moveTo>
                <a:lnTo>
                  <a:pt x="25396" y="30734"/>
                </a:lnTo>
                <a:lnTo>
                  <a:pt x="25523" y="30225"/>
                </a:lnTo>
                <a:close/>
              </a:path>
              <a:path w="31750" h="445769">
                <a:moveTo>
                  <a:pt x="23999" y="24511"/>
                </a:moveTo>
                <a:lnTo>
                  <a:pt x="23618" y="24764"/>
                </a:lnTo>
                <a:lnTo>
                  <a:pt x="23872" y="24637"/>
                </a:lnTo>
                <a:close/>
              </a:path>
              <a:path w="31750" h="445769">
                <a:moveTo>
                  <a:pt x="26035" y="24256"/>
                </a:moveTo>
                <a:lnTo>
                  <a:pt x="24507" y="24256"/>
                </a:lnTo>
                <a:lnTo>
                  <a:pt x="23872" y="24637"/>
                </a:lnTo>
                <a:lnTo>
                  <a:pt x="23618" y="24764"/>
                </a:lnTo>
                <a:lnTo>
                  <a:pt x="25985" y="24764"/>
                </a:lnTo>
                <a:lnTo>
                  <a:pt x="26035" y="24256"/>
                </a:lnTo>
                <a:close/>
              </a:path>
              <a:path w="31750" h="445769">
                <a:moveTo>
                  <a:pt x="24253" y="24384"/>
                </a:moveTo>
                <a:lnTo>
                  <a:pt x="23999" y="24511"/>
                </a:lnTo>
                <a:lnTo>
                  <a:pt x="24253" y="24384"/>
                </a:lnTo>
                <a:close/>
              </a:path>
              <a:path w="31750" h="445769">
                <a:moveTo>
                  <a:pt x="24457" y="24282"/>
                </a:moveTo>
                <a:lnTo>
                  <a:pt x="24253" y="24384"/>
                </a:lnTo>
                <a:lnTo>
                  <a:pt x="23872" y="24637"/>
                </a:lnTo>
                <a:lnTo>
                  <a:pt x="24457" y="24282"/>
                </a:lnTo>
                <a:close/>
              </a:path>
              <a:path w="31750" h="445769">
                <a:moveTo>
                  <a:pt x="25333" y="23749"/>
                </a:moveTo>
                <a:lnTo>
                  <a:pt x="25015" y="23749"/>
                </a:lnTo>
                <a:lnTo>
                  <a:pt x="24634" y="24129"/>
                </a:lnTo>
                <a:lnTo>
                  <a:pt x="24253" y="24384"/>
                </a:lnTo>
                <a:lnTo>
                  <a:pt x="24498" y="24256"/>
                </a:lnTo>
                <a:lnTo>
                  <a:pt x="25333" y="23749"/>
                </a:lnTo>
                <a:close/>
              </a:path>
              <a:path w="31750" h="445769">
                <a:moveTo>
                  <a:pt x="26133" y="23261"/>
                </a:moveTo>
                <a:lnTo>
                  <a:pt x="24457" y="24282"/>
                </a:lnTo>
                <a:lnTo>
                  <a:pt x="26035" y="24256"/>
                </a:lnTo>
                <a:lnTo>
                  <a:pt x="26133" y="23261"/>
                </a:lnTo>
                <a:close/>
              </a:path>
              <a:path w="31750" h="445769">
                <a:moveTo>
                  <a:pt x="24761" y="23875"/>
                </a:moveTo>
                <a:lnTo>
                  <a:pt x="24380" y="24256"/>
                </a:lnTo>
                <a:lnTo>
                  <a:pt x="24634" y="24129"/>
                </a:lnTo>
                <a:lnTo>
                  <a:pt x="24761" y="23875"/>
                </a:lnTo>
                <a:close/>
              </a:path>
              <a:path w="31750" h="445769">
                <a:moveTo>
                  <a:pt x="24634" y="24129"/>
                </a:moveTo>
                <a:lnTo>
                  <a:pt x="24380" y="24256"/>
                </a:lnTo>
                <a:lnTo>
                  <a:pt x="24634" y="24129"/>
                </a:lnTo>
                <a:close/>
              </a:path>
              <a:path w="31750" h="445769">
                <a:moveTo>
                  <a:pt x="25015" y="23749"/>
                </a:moveTo>
                <a:lnTo>
                  <a:pt x="24761" y="23875"/>
                </a:lnTo>
                <a:lnTo>
                  <a:pt x="24634" y="24129"/>
                </a:lnTo>
                <a:lnTo>
                  <a:pt x="25015" y="23749"/>
                </a:lnTo>
                <a:close/>
              </a:path>
              <a:path w="31750" h="445769">
                <a:moveTo>
                  <a:pt x="25269" y="23367"/>
                </a:moveTo>
                <a:lnTo>
                  <a:pt x="24761" y="23875"/>
                </a:lnTo>
                <a:lnTo>
                  <a:pt x="25015" y="23749"/>
                </a:lnTo>
                <a:lnTo>
                  <a:pt x="25333" y="23749"/>
                </a:lnTo>
                <a:lnTo>
                  <a:pt x="25542" y="23622"/>
                </a:lnTo>
                <a:lnTo>
                  <a:pt x="25142" y="23622"/>
                </a:lnTo>
                <a:lnTo>
                  <a:pt x="25269" y="23367"/>
                </a:lnTo>
                <a:close/>
              </a:path>
              <a:path w="31750" h="445769">
                <a:moveTo>
                  <a:pt x="26328" y="21209"/>
                </a:moveTo>
                <a:lnTo>
                  <a:pt x="26031" y="22098"/>
                </a:lnTo>
                <a:lnTo>
                  <a:pt x="25777" y="22605"/>
                </a:lnTo>
                <a:lnTo>
                  <a:pt x="25650" y="22733"/>
                </a:lnTo>
                <a:lnTo>
                  <a:pt x="25396" y="23240"/>
                </a:lnTo>
                <a:lnTo>
                  <a:pt x="25142" y="23622"/>
                </a:lnTo>
                <a:lnTo>
                  <a:pt x="25542" y="23622"/>
                </a:lnTo>
                <a:lnTo>
                  <a:pt x="26133" y="23261"/>
                </a:lnTo>
                <a:lnTo>
                  <a:pt x="26328" y="21209"/>
                </a:lnTo>
                <a:close/>
              </a:path>
              <a:path w="31750" h="445769">
                <a:moveTo>
                  <a:pt x="25439" y="23113"/>
                </a:moveTo>
                <a:lnTo>
                  <a:pt x="25269" y="23367"/>
                </a:lnTo>
                <a:lnTo>
                  <a:pt x="25439" y="23113"/>
                </a:lnTo>
                <a:close/>
              </a:path>
              <a:path w="31750" h="445769">
                <a:moveTo>
                  <a:pt x="30070" y="19558"/>
                </a:moveTo>
                <a:lnTo>
                  <a:pt x="26412" y="19558"/>
                </a:lnTo>
                <a:lnTo>
                  <a:pt x="26370" y="20700"/>
                </a:lnTo>
                <a:lnTo>
                  <a:pt x="26133" y="23261"/>
                </a:lnTo>
                <a:lnTo>
                  <a:pt x="29714" y="21081"/>
                </a:lnTo>
                <a:lnTo>
                  <a:pt x="30070" y="19558"/>
                </a:lnTo>
                <a:close/>
              </a:path>
              <a:path w="31750" h="445769">
                <a:moveTo>
                  <a:pt x="25523" y="22987"/>
                </a:moveTo>
                <a:lnTo>
                  <a:pt x="25354" y="23240"/>
                </a:lnTo>
                <a:lnTo>
                  <a:pt x="25523" y="22987"/>
                </a:lnTo>
                <a:close/>
              </a:path>
              <a:path w="31750" h="445769">
                <a:moveTo>
                  <a:pt x="25820" y="22478"/>
                </a:moveTo>
                <a:lnTo>
                  <a:pt x="25650" y="22733"/>
                </a:lnTo>
                <a:lnTo>
                  <a:pt x="25820" y="22478"/>
                </a:lnTo>
                <a:close/>
              </a:path>
              <a:path w="31750" h="445769">
                <a:moveTo>
                  <a:pt x="25904" y="22351"/>
                </a:moveTo>
                <a:lnTo>
                  <a:pt x="25735" y="22605"/>
                </a:lnTo>
                <a:lnTo>
                  <a:pt x="25904" y="22351"/>
                </a:lnTo>
                <a:close/>
              </a:path>
              <a:path w="31750" h="445769">
                <a:moveTo>
                  <a:pt x="26184" y="21336"/>
                </a:moveTo>
                <a:close/>
              </a:path>
              <a:path w="31750" h="445769">
                <a:moveTo>
                  <a:pt x="26285" y="21081"/>
                </a:moveTo>
                <a:lnTo>
                  <a:pt x="26254" y="21209"/>
                </a:lnTo>
                <a:lnTo>
                  <a:pt x="26285" y="21081"/>
                </a:lnTo>
                <a:close/>
              </a:path>
              <a:path w="31750" h="445769">
                <a:moveTo>
                  <a:pt x="26381" y="20574"/>
                </a:moveTo>
                <a:lnTo>
                  <a:pt x="26285" y="21209"/>
                </a:lnTo>
                <a:lnTo>
                  <a:pt x="26381" y="20574"/>
                </a:lnTo>
                <a:close/>
              </a:path>
              <a:path w="31750" h="445769">
                <a:moveTo>
                  <a:pt x="16633" y="0"/>
                </a:moveTo>
                <a:lnTo>
                  <a:pt x="10791" y="3683"/>
                </a:lnTo>
                <a:lnTo>
                  <a:pt x="10537" y="3810"/>
                </a:lnTo>
                <a:lnTo>
                  <a:pt x="10156" y="4063"/>
                </a:lnTo>
                <a:lnTo>
                  <a:pt x="9902" y="4190"/>
                </a:lnTo>
                <a:lnTo>
                  <a:pt x="9394" y="4572"/>
                </a:lnTo>
                <a:lnTo>
                  <a:pt x="9140" y="4699"/>
                </a:lnTo>
                <a:lnTo>
                  <a:pt x="8759" y="5079"/>
                </a:lnTo>
                <a:lnTo>
                  <a:pt x="8505" y="5206"/>
                </a:lnTo>
                <a:lnTo>
                  <a:pt x="7489" y="6223"/>
                </a:lnTo>
                <a:lnTo>
                  <a:pt x="7235" y="6350"/>
                </a:lnTo>
                <a:lnTo>
                  <a:pt x="6854" y="6730"/>
                </a:lnTo>
                <a:lnTo>
                  <a:pt x="6727" y="6985"/>
                </a:lnTo>
                <a:lnTo>
                  <a:pt x="6346" y="7365"/>
                </a:lnTo>
                <a:lnTo>
                  <a:pt x="6219" y="7619"/>
                </a:lnTo>
                <a:lnTo>
                  <a:pt x="5584" y="8254"/>
                </a:lnTo>
                <a:lnTo>
                  <a:pt x="5330" y="8762"/>
                </a:lnTo>
                <a:lnTo>
                  <a:pt x="5076" y="8889"/>
                </a:lnTo>
                <a:lnTo>
                  <a:pt x="4695" y="9651"/>
                </a:lnTo>
                <a:lnTo>
                  <a:pt x="4441" y="10033"/>
                </a:lnTo>
                <a:lnTo>
                  <a:pt x="4187" y="10287"/>
                </a:lnTo>
                <a:lnTo>
                  <a:pt x="3171" y="12318"/>
                </a:lnTo>
                <a:lnTo>
                  <a:pt x="3171" y="12573"/>
                </a:lnTo>
                <a:lnTo>
                  <a:pt x="2790" y="13335"/>
                </a:lnTo>
                <a:lnTo>
                  <a:pt x="2663" y="13842"/>
                </a:lnTo>
                <a:lnTo>
                  <a:pt x="2536" y="14097"/>
                </a:lnTo>
                <a:lnTo>
                  <a:pt x="2409" y="14604"/>
                </a:lnTo>
                <a:lnTo>
                  <a:pt x="2282" y="14986"/>
                </a:lnTo>
                <a:lnTo>
                  <a:pt x="2155" y="15493"/>
                </a:lnTo>
                <a:lnTo>
                  <a:pt x="2028" y="16255"/>
                </a:lnTo>
                <a:lnTo>
                  <a:pt x="1901" y="16637"/>
                </a:lnTo>
                <a:lnTo>
                  <a:pt x="1774" y="17399"/>
                </a:lnTo>
                <a:lnTo>
                  <a:pt x="1647" y="20827"/>
                </a:lnTo>
                <a:lnTo>
                  <a:pt x="26285" y="20827"/>
                </a:lnTo>
                <a:lnTo>
                  <a:pt x="26412" y="19558"/>
                </a:lnTo>
                <a:lnTo>
                  <a:pt x="30070" y="19558"/>
                </a:lnTo>
                <a:lnTo>
                  <a:pt x="31404" y="13842"/>
                </a:lnTo>
                <a:lnTo>
                  <a:pt x="31412" y="13335"/>
                </a:lnTo>
                <a:lnTo>
                  <a:pt x="27809" y="7619"/>
                </a:lnTo>
                <a:lnTo>
                  <a:pt x="24253" y="1777"/>
                </a:lnTo>
                <a:lnTo>
                  <a:pt x="16633" y="0"/>
                </a:lnTo>
                <a:close/>
              </a:path>
            </a:pathLst>
          </a:custGeom>
          <a:solidFill>
            <a:srgbClr val="E712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14552" y="3242182"/>
            <a:ext cx="8863330" cy="1892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4975" marR="3702685" indent="-422909">
              <a:lnSpc>
                <a:spcPct val="1316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CIDR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introduces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more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flexible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subnetting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number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bits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mask</a:t>
            </a:r>
            <a:endParaRPr sz="1800">
              <a:latin typeface="Arial"/>
              <a:cs typeface="Arial"/>
            </a:endParaRPr>
          </a:p>
          <a:p>
            <a:pPr marL="7898765">
              <a:lnSpc>
                <a:spcPts val="1955"/>
              </a:lnSpc>
              <a:spcBef>
                <a:spcPts val="745"/>
              </a:spcBef>
            </a:pPr>
            <a:r>
              <a:rPr sz="1800" dirty="0">
                <a:latin typeface="Arial"/>
                <a:cs typeface="Arial"/>
              </a:rPr>
              <a:t>Host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bits!</a:t>
            </a:r>
            <a:endParaRPr sz="1800">
              <a:latin typeface="Arial"/>
              <a:cs typeface="Arial"/>
            </a:endParaRPr>
          </a:p>
          <a:p>
            <a:pPr marR="66675" algn="r">
              <a:lnSpc>
                <a:spcPts val="2675"/>
              </a:lnSpc>
            </a:pPr>
            <a:r>
              <a:rPr sz="2400" dirty="0">
                <a:latin typeface="Arial"/>
                <a:cs typeface="Arial"/>
              </a:rPr>
              <a:t>200.23.16.0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/20</a:t>
            </a:r>
            <a:r>
              <a:rPr sz="2400" b="1" spc="-9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=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Courier New"/>
                <a:cs typeface="Courier New"/>
              </a:rPr>
              <a:t>11001000.00010111.0001</a:t>
            </a: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0000.00000000</a:t>
            </a:r>
            <a:endParaRPr sz="2400">
              <a:latin typeface="Courier New"/>
              <a:cs typeface="Courier New"/>
            </a:endParaRPr>
          </a:p>
          <a:p>
            <a:pPr marR="45085" algn="r">
              <a:lnSpc>
                <a:spcPct val="100000"/>
              </a:lnSpc>
              <a:spcBef>
                <a:spcPts val="760"/>
              </a:spcBef>
            </a:pPr>
            <a:r>
              <a:rPr sz="2400" dirty="0">
                <a:latin typeface="Arial"/>
                <a:cs typeface="Arial"/>
              </a:rPr>
              <a:t>Mask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666666"/>
                </a:solidFill>
                <a:latin typeface="Courier New"/>
                <a:cs typeface="Courier New"/>
              </a:rPr>
              <a:t>11111111.11111111.1111</a:t>
            </a:r>
            <a:r>
              <a:rPr sz="2400" b="1" spc="-10" dirty="0">
                <a:solidFill>
                  <a:srgbClr val="FF0000"/>
                </a:solidFill>
                <a:latin typeface="Courier New"/>
                <a:cs typeface="Courier New"/>
              </a:rPr>
              <a:t>0000.00000000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11606910" y="1642109"/>
            <a:ext cx="4495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Arial"/>
                <a:cs typeface="Arial"/>
              </a:rPr>
              <a:t>/24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latin typeface="Arial"/>
                <a:cs typeface="Arial"/>
              </a:rPr>
              <a:t>/16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25" dirty="0">
                <a:latin typeface="Arial"/>
                <a:cs typeface="Arial"/>
              </a:rPr>
              <a:t>/8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3400" y="457200"/>
            <a:ext cx="7799832" cy="5791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ISPs</a:t>
            </a:r>
            <a:r>
              <a:rPr spc="-70" dirty="0"/>
              <a:t> </a:t>
            </a:r>
            <a:r>
              <a:rPr dirty="0"/>
              <a:t>can</a:t>
            </a:r>
            <a:r>
              <a:rPr spc="-60" dirty="0"/>
              <a:t> </a:t>
            </a:r>
            <a:r>
              <a:rPr dirty="0"/>
              <a:t>now</a:t>
            </a:r>
            <a:r>
              <a:rPr spc="-45" dirty="0"/>
              <a:t> </a:t>
            </a:r>
            <a:r>
              <a:rPr dirty="0"/>
              <a:t>group</a:t>
            </a:r>
            <a:r>
              <a:rPr spc="-60" dirty="0"/>
              <a:t> </a:t>
            </a:r>
            <a:r>
              <a:rPr spc="-25" dirty="0"/>
              <a:t>and </a:t>
            </a:r>
            <a:r>
              <a:rPr dirty="0"/>
              <a:t>advertise</a:t>
            </a:r>
            <a:r>
              <a:rPr spc="-100" dirty="0"/>
              <a:t> </a:t>
            </a:r>
            <a:r>
              <a:rPr spc="-10" dirty="0"/>
              <a:t>organizations </a:t>
            </a:r>
            <a:r>
              <a:rPr dirty="0"/>
              <a:t>by</a:t>
            </a:r>
            <a:r>
              <a:rPr spc="-45" dirty="0"/>
              <a:t> </a:t>
            </a:r>
            <a:r>
              <a:rPr dirty="0"/>
              <a:t>IP</a:t>
            </a:r>
            <a:r>
              <a:rPr spc="-30" dirty="0"/>
              <a:t> </a:t>
            </a:r>
            <a:r>
              <a:rPr spc="-10" dirty="0"/>
              <a:t>blocks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307340" y="2845434"/>
            <a:ext cx="2805430" cy="755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2870"/>
              </a:lnSpc>
              <a:spcBef>
                <a:spcPts val="204"/>
              </a:spcBef>
            </a:pPr>
            <a:r>
              <a:rPr sz="2400" dirty="0">
                <a:latin typeface="Arial"/>
                <a:cs typeface="Arial"/>
              </a:rPr>
              <a:t>We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once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again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have </a:t>
            </a:r>
            <a:r>
              <a:rPr sz="2400" dirty="0">
                <a:latin typeface="Arial"/>
                <a:cs typeface="Arial"/>
              </a:rPr>
              <a:t>another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hierarchy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0" dirty="0">
                <a:latin typeface="Wingdings"/>
                <a:cs typeface="Wingdings"/>
              </a:rPr>
              <a:t></a:t>
            </a:r>
            <a:endParaRPr sz="24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562" y="153162"/>
            <a:ext cx="4724400" cy="70104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6562" y="976122"/>
            <a:ext cx="4724400" cy="701040"/>
          </a:xfrm>
          <a:prstGeom prst="rect">
            <a:avLst/>
          </a:prstGeom>
          <a:solidFill>
            <a:srgbClr val="00AFEF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Presentation</a:t>
            </a:r>
            <a:r>
              <a:rPr sz="32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850" y="1770126"/>
            <a:ext cx="4724400" cy="702945"/>
          </a:xfrm>
          <a:prstGeom prst="rect">
            <a:avLst/>
          </a:prstGeom>
          <a:solidFill>
            <a:srgbClr val="00AF50"/>
          </a:solidFill>
          <a:ln w="25400">
            <a:solidFill>
              <a:srgbClr val="385D89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229995">
              <a:lnSpc>
                <a:spcPct val="100000"/>
              </a:lnSpc>
              <a:spcBef>
                <a:spcPts val="64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sz="3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4850" y="2544317"/>
            <a:ext cx="4706620" cy="701040"/>
          </a:xfrm>
          <a:prstGeom prst="rect">
            <a:avLst/>
          </a:prstGeom>
          <a:solidFill>
            <a:srgbClr val="92D050"/>
          </a:solidFill>
          <a:ln w="25400">
            <a:solidFill>
              <a:srgbClr val="385D89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Transport</a:t>
            </a:r>
            <a:r>
              <a:rPr sz="3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850" y="3338321"/>
            <a:ext cx="4706620" cy="701040"/>
          </a:xfrm>
          <a:prstGeom prst="rect">
            <a:avLst/>
          </a:prstGeom>
          <a:solidFill>
            <a:srgbClr val="FFC000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110615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6562" y="4130802"/>
            <a:ext cx="4742815" cy="701040"/>
          </a:xfrm>
          <a:prstGeom prst="rect">
            <a:avLst/>
          </a:prstGeom>
          <a:solidFill>
            <a:srgbClr val="FF0000"/>
          </a:solidFill>
          <a:ln w="25400">
            <a:solidFill>
              <a:srgbClr val="385D89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3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Link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73862" y="4939538"/>
            <a:ext cx="4749800" cy="726440"/>
            <a:chOff x="673862" y="4939538"/>
            <a:chExt cx="4749800" cy="726440"/>
          </a:xfrm>
        </p:grpSpPr>
        <p:sp>
          <p:nvSpPr>
            <p:cNvPr id="9" name="object 9"/>
            <p:cNvSpPr/>
            <p:nvPr/>
          </p:nvSpPr>
          <p:spPr>
            <a:xfrm>
              <a:off x="686562" y="4952238"/>
              <a:ext cx="4724400" cy="701040"/>
            </a:xfrm>
            <a:custGeom>
              <a:avLst/>
              <a:gdLst/>
              <a:ahLst/>
              <a:cxnLst/>
              <a:rect l="l" t="t" r="r" b="b"/>
              <a:pathLst>
                <a:path w="4724400" h="701039">
                  <a:moveTo>
                    <a:pt x="4724400" y="0"/>
                  </a:moveTo>
                  <a:lnTo>
                    <a:pt x="0" y="0"/>
                  </a:lnTo>
                  <a:lnTo>
                    <a:pt x="0" y="701040"/>
                  </a:lnTo>
                  <a:lnTo>
                    <a:pt x="4724400" y="70104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6562" y="4952238"/>
              <a:ext cx="4724400" cy="701040"/>
            </a:xfrm>
            <a:custGeom>
              <a:avLst/>
              <a:gdLst/>
              <a:ahLst/>
              <a:cxnLst/>
              <a:rect l="l" t="t" r="r" b="b"/>
              <a:pathLst>
                <a:path w="4724400" h="701039">
                  <a:moveTo>
                    <a:pt x="0" y="701040"/>
                  </a:moveTo>
                  <a:lnTo>
                    <a:pt x="4724400" y="701040"/>
                  </a:lnTo>
                  <a:lnTo>
                    <a:pt x="4724400" y="0"/>
                  </a:lnTo>
                  <a:lnTo>
                    <a:pt x="0" y="0"/>
                  </a:lnTo>
                  <a:lnTo>
                    <a:pt x="0" y="70104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9467" y="215518"/>
            <a:ext cx="2694051" cy="43713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891655" y="2150490"/>
            <a:ext cx="3780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Messages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Network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Applications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25946" y="1396746"/>
            <a:ext cx="4724400" cy="70104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673083" y="2590800"/>
            <a:ext cx="228600" cy="746125"/>
          </a:xfrm>
          <a:custGeom>
            <a:avLst/>
            <a:gdLst/>
            <a:ahLst/>
            <a:cxnLst/>
            <a:rect l="l" t="t" r="r" b="b"/>
            <a:pathLst>
              <a:path w="228600" h="746125">
                <a:moveTo>
                  <a:pt x="76200" y="517525"/>
                </a:moveTo>
                <a:lnTo>
                  <a:pt x="0" y="517525"/>
                </a:lnTo>
                <a:lnTo>
                  <a:pt x="114300" y="746125"/>
                </a:lnTo>
                <a:lnTo>
                  <a:pt x="209550" y="555625"/>
                </a:lnTo>
                <a:lnTo>
                  <a:pt x="76200" y="555625"/>
                </a:lnTo>
                <a:lnTo>
                  <a:pt x="76200" y="517525"/>
                </a:lnTo>
                <a:close/>
              </a:path>
              <a:path w="228600" h="746125">
                <a:moveTo>
                  <a:pt x="152400" y="0"/>
                </a:moveTo>
                <a:lnTo>
                  <a:pt x="76200" y="0"/>
                </a:lnTo>
                <a:lnTo>
                  <a:pt x="76200" y="555625"/>
                </a:lnTo>
                <a:lnTo>
                  <a:pt x="152400" y="555625"/>
                </a:lnTo>
                <a:lnTo>
                  <a:pt x="152400" y="0"/>
                </a:lnTo>
                <a:close/>
              </a:path>
              <a:path w="228600" h="746125">
                <a:moveTo>
                  <a:pt x="228600" y="517525"/>
                </a:moveTo>
                <a:lnTo>
                  <a:pt x="152400" y="517525"/>
                </a:lnTo>
                <a:lnTo>
                  <a:pt x="152400" y="555625"/>
                </a:lnTo>
                <a:lnTo>
                  <a:pt x="209550" y="555625"/>
                </a:lnTo>
                <a:lnTo>
                  <a:pt x="228600" y="51752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325361" y="3467861"/>
            <a:ext cx="4724400" cy="701040"/>
          </a:xfrm>
          <a:prstGeom prst="rect">
            <a:avLst/>
          </a:prstGeom>
          <a:solidFill>
            <a:srgbClr val="C00000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179830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Physical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53564" y="5121909"/>
            <a:ext cx="238950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Physical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51828" y="5499041"/>
            <a:ext cx="5356860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i="1" dirty="0">
                <a:latin typeface="Arial"/>
                <a:cs typeface="Arial"/>
              </a:rPr>
              <a:t>*In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the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textbook,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they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condense it</a:t>
            </a:r>
            <a:r>
              <a:rPr sz="1800" i="1" spc="-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to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5-</a:t>
            </a:r>
            <a:r>
              <a:rPr sz="1800" i="1" dirty="0">
                <a:latin typeface="Arial"/>
                <a:cs typeface="Arial"/>
              </a:rPr>
              <a:t>layer </a:t>
            </a:r>
            <a:r>
              <a:rPr sz="1800" i="1" spc="-10" dirty="0">
                <a:latin typeface="Arial"/>
                <a:cs typeface="Arial"/>
              </a:rPr>
              <a:t>model,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latin typeface="Arial"/>
                <a:cs typeface="Arial"/>
              </a:rPr>
              <a:t>but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7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layers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is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what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is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most </a:t>
            </a:r>
            <a:r>
              <a:rPr sz="1800" i="1" spc="-20" dirty="0">
                <a:latin typeface="Arial"/>
                <a:cs typeface="Arial"/>
              </a:rPr>
              <a:t>used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16" name="object 16"/>
          <p:cNvSpPr txBox="1"/>
          <p:nvPr/>
        </p:nvSpPr>
        <p:spPr>
          <a:xfrm>
            <a:off x="6746240" y="4205096"/>
            <a:ext cx="37960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Bits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transmitted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over 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medium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59348" y="943483"/>
            <a:ext cx="14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*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59348" y="1769821"/>
            <a:ext cx="1441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*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57800" y="685800"/>
            <a:ext cx="6842759" cy="2072639"/>
            <a:chOff x="5257800" y="685800"/>
            <a:chExt cx="6842759" cy="2072639"/>
          </a:xfrm>
        </p:grpSpPr>
        <p:sp>
          <p:nvSpPr>
            <p:cNvPr id="3" name="object 3"/>
            <p:cNvSpPr/>
            <p:nvPr/>
          </p:nvSpPr>
          <p:spPr>
            <a:xfrm>
              <a:off x="5257800" y="685800"/>
              <a:ext cx="6842759" cy="518159"/>
            </a:xfrm>
            <a:custGeom>
              <a:avLst/>
              <a:gdLst/>
              <a:ahLst/>
              <a:cxnLst/>
              <a:rect l="l" t="t" r="r" b="b"/>
              <a:pathLst>
                <a:path w="6842759" h="518159">
                  <a:moveTo>
                    <a:pt x="6842759" y="0"/>
                  </a:moveTo>
                  <a:lnTo>
                    <a:pt x="0" y="0"/>
                  </a:lnTo>
                  <a:lnTo>
                    <a:pt x="0" y="518160"/>
                  </a:lnTo>
                  <a:lnTo>
                    <a:pt x="6842759" y="518160"/>
                  </a:lnTo>
                  <a:lnTo>
                    <a:pt x="684275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57800" y="1203959"/>
              <a:ext cx="6842759" cy="518159"/>
            </a:xfrm>
            <a:custGeom>
              <a:avLst/>
              <a:gdLst/>
              <a:ahLst/>
              <a:cxnLst/>
              <a:rect l="l" t="t" r="r" b="b"/>
              <a:pathLst>
                <a:path w="6842759" h="518160">
                  <a:moveTo>
                    <a:pt x="6842759" y="0"/>
                  </a:moveTo>
                  <a:lnTo>
                    <a:pt x="0" y="0"/>
                  </a:lnTo>
                  <a:lnTo>
                    <a:pt x="0" y="518160"/>
                  </a:lnTo>
                  <a:lnTo>
                    <a:pt x="6842759" y="518160"/>
                  </a:lnTo>
                  <a:lnTo>
                    <a:pt x="6842759" y="0"/>
                  </a:lnTo>
                  <a:close/>
                </a:path>
              </a:pathLst>
            </a:custGeom>
            <a:solidFill>
              <a:srgbClr val="D0D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57800" y="1722119"/>
              <a:ext cx="6842759" cy="518159"/>
            </a:xfrm>
            <a:custGeom>
              <a:avLst/>
              <a:gdLst/>
              <a:ahLst/>
              <a:cxnLst/>
              <a:rect l="l" t="t" r="r" b="b"/>
              <a:pathLst>
                <a:path w="6842759" h="518160">
                  <a:moveTo>
                    <a:pt x="6842759" y="0"/>
                  </a:moveTo>
                  <a:lnTo>
                    <a:pt x="0" y="0"/>
                  </a:lnTo>
                  <a:lnTo>
                    <a:pt x="0" y="518160"/>
                  </a:lnTo>
                  <a:lnTo>
                    <a:pt x="6842759" y="518160"/>
                  </a:lnTo>
                  <a:lnTo>
                    <a:pt x="6842759" y="0"/>
                  </a:lnTo>
                  <a:close/>
                </a:path>
              </a:pathLst>
            </a:custGeom>
            <a:solidFill>
              <a:srgbClr val="E9EC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57800" y="2240280"/>
              <a:ext cx="6842759" cy="518159"/>
            </a:xfrm>
            <a:custGeom>
              <a:avLst/>
              <a:gdLst/>
              <a:ahLst/>
              <a:cxnLst/>
              <a:rect l="l" t="t" r="r" b="b"/>
              <a:pathLst>
                <a:path w="6842759" h="518160">
                  <a:moveTo>
                    <a:pt x="6842759" y="0"/>
                  </a:moveTo>
                  <a:lnTo>
                    <a:pt x="0" y="0"/>
                  </a:lnTo>
                  <a:lnTo>
                    <a:pt x="0" y="518160"/>
                  </a:lnTo>
                  <a:lnTo>
                    <a:pt x="6842759" y="518160"/>
                  </a:lnTo>
                  <a:lnTo>
                    <a:pt x="6842759" y="0"/>
                  </a:lnTo>
                  <a:close/>
                </a:path>
              </a:pathLst>
            </a:custGeom>
            <a:solidFill>
              <a:srgbClr val="D0D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257800" y="3276600"/>
            <a:ext cx="6842759" cy="518159"/>
            <a:chOff x="5257800" y="3276600"/>
            <a:chExt cx="6842759" cy="518159"/>
          </a:xfrm>
        </p:grpSpPr>
        <p:sp>
          <p:nvSpPr>
            <p:cNvPr id="8" name="object 8"/>
            <p:cNvSpPr/>
            <p:nvPr/>
          </p:nvSpPr>
          <p:spPr>
            <a:xfrm>
              <a:off x="5257800" y="3276600"/>
              <a:ext cx="6842759" cy="518159"/>
            </a:xfrm>
            <a:custGeom>
              <a:avLst/>
              <a:gdLst/>
              <a:ahLst/>
              <a:cxnLst/>
              <a:rect l="l" t="t" r="r" b="b"/>
              <a:pathLst>
                <a:path w="6842759" h="518160">
                  <a:moveTo>
                    <a:pt x="6842759" y="0"/>
                  </a:moveTo>
                  <a:lnTo>
                    <a:pt x="0" y="0"/>
                  </a:lnTo>
                  <a:lnTo>
                    <a:pt x="0" y="518160"/>
                  </a:lnTo>
                  <a:lnTo>
                    <a:pt x="6842759" y="518160"/>
                  </a:lnTo>
                  <a:lnTo>
                    <a:pt x="6842759" y="0"/>
                  </a:lnTo>
                  <a:close/>
                </a:path>
              </a:pathLst>
            </a:custGeom>
            <a:solidFill>
              <a:srgbClr val="D0D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25711" y="3314700"/>
              <a:ext cx="541020" cy="434340"/>
            </a:xfrm>
            <a:custGeom>
              <a:avLst/>
              <a:gdLst/>
              <a:ahLst/>
              <a:cxnLst/>
              <a:rect l="l" t="t" r="r" b="b"/>
              <a:pathLst>
                <a:path w="541020" h="434339">
                  <a:moveTo>
                    <a:pt x="541020" y="0"/>
                  </a:moveTo>
                  <a:lnTo>
                    <a:pt x="0" y="0"/>
                  </a:lnTo>
                  <a:lnTo>
                    <a:pt x="0" y="434339"/>
                  </a:lnTo>
                  <a:lnTo>
                    <a:pt x="541020" y="434339"/>
                  </a:lnTo>
                  <a:lnTo>
                    <a:pt x="5410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9125711" y="723900"/>
            <a:ext cx="541020" cy="434340"/>
          </a:xfrm>
          <a:custGeom>
            <a:avLst/>
            <a:gdLst/>
            <a:ahLst/>
            <a:cxnLst/>
            <a:rect l="l" t="t" r="r" b="b"/>
            <a:pathLst>
              <a:path w="541020" h="434340">
                <a:moveTo>
                  <a:pt x="541020" y="0"/>
                </a:moveTo>
                <a:lnTo>
                  <a:pt x="0" y="0"/>
                </a:lnTo>
                <a:lnTo>
                  <a:pt x="0" y="434339"/>
                </a:lnTo>
                <a:lnTo>
                  <a:pt x="541020" y="434339"/>
                </a:lnTo>
                <a:lnTo>
                  <a:pt x="54102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5349240" y="1242060"/>
            <a:ext cx="4318000" cy="434340"/>
            <a:chOff x="5349240" y="1242060"/>
            <a:chExt cx="4318000" cy="434340"/>
          </a:xfrm>
        </p:grpSpPr>
        <p:sp>
          <p:nvSpPr>
            <p:cNvPr id="12" name="object 12"/>
            <p:cNvSpPr/>
            <p:nvPr/>
          </p:nvSpPr>
          <p:spPr>
            <a:xfrm>
              <a:off x="9125711" y="1242060"/>
              <a:ext cx="541020" cy="434340"/>
            </a:xfrm>
            <a:custGeom>
              <a:avLst/>
              <a:gdLst/>
              <a:ahLst/>
              <a:cxnLst/>
              <a:rect l="l" t="t" r="r" b="b"/>
              <a:pathLst>
                <a:path w="541020" h="434339">
                  <a:moveTo>
                    <a:pt x="541020" y="0"/>
                  </a:moveTo>
                  <a:lnTo>
                    <a:pt x="0" y="0"/>
                  </a:lnTo>
                  <a:lnTo>
                    <a:pt x="0" y="434339"/>
                  </a:lnTo>
                  <a:lnTo>
                    <a:pt x="541020" y="434339"/>
                  </a:lnTo>
                  <a:lnTo>
                    <a:pt x="5410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49240" y="1621536"/>
              <a:ext cx="4318000" cy="22860"/>
            </a:xfrm>
            <a:custGeom>
              <a:avLst/>
              <a:gdLst/>
              <a:ahLst/>
              <a:cxnLst/>
              <a:rect l="l" t="t" r="r" b="b"/>
              <a:pathLst>
                <a:path w="4318000" h="22860">
                  <a:moveTo>
                    <a:pt x="4317492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4317492" y="22860"/>
                  </a:lnTo>
                  <a:lnTo>
                    <a:pt x="4317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349240" y="1760220"/>
            <a:ext cx="4318000" cy="434340"/>
            <a:chOff x="5349240" y="1760220"/>
            <a:chExt cx="4318000" cy="434340"/>
          </a:xfrm>
        </p:grpSpPr>
        <p:sp>
          <p:nvSpPr>
            <p:cNvPr id="15" name="object 15"/>
            <p:cNvSpPr/>
            <p:nvPr/>
          </p:nvSpPr>
          <p:spPr>
            <a:xfrm>
              <a:off x="9125711" y="1760220"/>
              <a:ext cx="541020" cy="434340"/>
            </a:xfrm>
            <a:custGeom>
              <a:avLst/>
              <a:gdLst/>
              <a:ahLst/>
              <a:cxnLst/>
              <a:rect l="l" t="t" r="r" b="b"/>
              <a:pathLst>
                <a:path w="541020" h="434339">
                  <a:moveTo>
                    <a:pt x="541020" y="0"/>
                  </a:moveTo>
                  <a:lnTo>
                    <a:pt x="0" y="0"/>
                  </a:lnTo>
                  <a:lnTo>
                    <a:pt x="0" y="434339"/>
                  </a:lnTo>
                  <a:lnTo>
                    <a:pt x="541020" y="434339"/>
                  </a:lnTo>
                  <a:lnTo>
                    <a:pt x="5410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49240" y="2139696"/>
              <a:ext cx="4318000" cy="22860"/>
            </a:xfrm>
            <a:custGeom>
              <a:avLst/>
              <a:gdLst/>
              <a:ahLst/>
              <a:cxnLst/>
              <a:rect l="l" t="t" r="r" b="b"/>
              <a:pathLst>
                <a:path w="4318000" h="22860">
                  <a:moveTo>
                    <a:pt x="4317492" y="0"/>
                  </a:moveTo>
                  <a:lnTo>
                    <a:pt x="0" y="0"/>
                  </a:lnTo>
                  <a:lnTo>
                    <a:pt x="0" y="22859"/>
                  </a:lnTo>
                  <a:lnTo>
                    <a:pt x="4317492" y="22859"/>
                  </a:lnTo>
                  <a:lnTo>
                    <a:pt x="4317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5349240" y="2278379"/>
            <a:ext cx="4318000" cy="434340"/>
            <a:chOff x="5349240" y="2278379"/>
            <a:chExt cx="4318000" cy="434340"/>
          </a:xfrm>
        </p:grpSpPr>
        <p:sp>
          <p:nvSpPr>
            <p:cNvPr id="18" name="object 18"/>
            <p:cNvSpPr/>
            <p:nvPr/>
          </p:nvSpPr>
          <p:spPr>
            <a:xfrm>
              <a:off x="9125711" y="2278379"/>
              <a:ext cx="541020" cy="434340"/>
            </a:xfrm>
            <a:custGeom>
              <a:avLst/>
              <a:gdLst/>
              <a:ahLst/>
              <a:cxnLst/>
              <a:rect l="l" t="t" r="r" b="b"/>
              <a:pathLst>
                <a:path w="541020" h="434339">
                  <a:moveTo>
                    <a:pt x="541020" y="0"/>
                  </a:moveTo>
                  <a:lnTo>
                    <a:pt x="0" y="0"/>
                  </a:lnTo>
                  <a:lnTo>
                    <a:pt x="0" y="434339"/>
                  </a:lnTo>
                  <a:lnTo>
                    <a:pt x="541020" y="434339"/>
                  </a:lnTo>
                  <a:lnTo>
                    <a:pt x="5410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49240" y="2657855"/>
              <a:ext cx="4318000" cy="22860"/>
            </a:xfrm>
            <a:custGeom>
              <a:avLst/>
              <a:gdLst/>
              <a:ahLst/>
              <a:cxnLst/>
              <a:rect l="l" t="t" r="r" b="b"/>
              <a:pathLst>
                <a:path w="4318000" h="22860">
                  <a:moveTo>
                    <a:pt x="4317492" y="0"/>
                  </a:moveTo>
                  <a:lnTo>
                    <a:pt x="0" y="0"/>
                  </a:lnTo>
                  <a:lnTo>
                    <a:pt x="0" y="22860"/>
                  </a:lnTo>
                  <a:lnTo>
                    <a:pt x="4317492" y="22860"/>
                  </a:lnTo>
                  <a:lnTo>
                    <a:pt x="4317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0" name="object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981793"/>
              </p:ext>
            </p:extLst>
          </p:nvPr>
        </p:nvGraphicFramePr>
        <p:xfrm>
          <a:off x="146050" y="679450"/>
          <a:ext cx="11948159" cy="3108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42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ISP’s</a:t>
                      </a:r>
                      <a:r>
                        <a:rPr sz="28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block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200.23.16.0/20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b="1" u="sng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cs typeface="Calibri"/>
                        </a:rPr>
                        <a:t>11001000</a:t>
                      </a:r>
                      <a:r>
                        <a:rPr sz="2800" b="1" u="sng" spc="-6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u="sng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cs typeface="Calibri"/>
                        </a:rPr>
                        <a:t>00010111</a:t>
                      </a:r>
                      <a:r>
                        <a:rPr sz="2800" b="1" u="sng" spc="-60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u="sng" dirty="0">
                          <a:solidFill>
                            <a:srgbClr val="FFFFFF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  <a:cs typeface="Calibri"/>
                        </a:rPr>
                        <a:t>0001</a:t>
                      </a:r>
                      <a:r>
                        <a:rPr lang="en-US"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000</a:t>
                      </a:r>
                      <a:r>
                        <a:rPr sz="2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8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00000000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Organization</a:t>
                      </a:r>
                      <a:r>
                        <a:rPr sz="2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0" dirty="0">
                          <a:latin typeface="Calibri"/>
                          <a:cs typeface="Calibri"/>
                        </a:rPr>
                        <a:t>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200.23.16.0/23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b="1" dirty="0">
                          <a:latin typeface="Calibri"/>
                          <a:cs typeface="Calibri"/>
                        </a:rPr>
                        <a:t>11001000</a:t>
                      </a:r>
                      <a:r>
                        <a:rPr sz="28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latin typeface="Calibri"/>
                          <a:cs typeface="Calibri"/>
                        </a:rPr>
                        <a:t>00010111</a:t>
                      </a:r>
                      <a:r>
                        <a:rPr sz="28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latin typeface="Calibri"/>
                          <a:cs typeface="Calibri"/>
                        </a:rPr>
                        <a:t>00010000</a:t>
                      </a:r>
                      <a:r>
                        <a:rPr sz="28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00000000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Organization</a:t>
                      </a:r>
                      <a:r>
                        <a:rPr sz="2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0" dirty="0">
                          <a:latin typeface="Calibri"/>
                          <a:cs typeface="Calibri"/>
                        </a:rPr>
                        <a:t>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200.23.18.0/23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b="1" dirty="0">
                          <a:latin typeface="Calibri"/>
                          <a:cs typeface="Calibri"/>
                        </a:rPr>
                        <a:t>11001000</a:t>
                      </a:r>
                      <a:r>
                        <a:rPr sz="28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latin typeface="Calibri"/>
                          <a:cs typeface="Calibri"/>
                        </a:rPr>
                        <a:t>00010111</a:t>
                      </a:r>
                      <a:r>
                        <a:rPr sz="28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latin typeface="Calibri"/>
                          <a:cs typeface="Calibri"/>
                        </a:rPr>
                        <a:t>0001001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00000000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Organization</a:t>
                      </a:r>
                      <a:r>
                        <a:rPr sz="2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0" dirty="0">
                          <a:latin typeface="Calibri"/>
                          <a:cs typeface="Calibri"/>
                        </a:rPr>
                        <a:t>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200.23.20.0/23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latin typeface="Calibri"/>
                          <a:cs typeface="Calibri"/>
                        </a:rPr>
                        <a:t>11001000</a:t>
                      </a:r>
                      <a:r>
                        <a:rPr sz="28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latin typeface="Calibri"/>
                          <a:cs typeface="Calibri"/>
                        </a:rPr>
                        <a:t>00010111</a:t>
                      </a:r>
                      <a:r>
                        <a:rPr sz="28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latin typeface="Calibri"/>
                          <a:cs typeface="Calibri"/>
                        </a:rPr>
                        <a:t>0001010</a:t>
                      </a:r>
                      <a:r>
                        <a:rPr sz="28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00000000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dirty="0">
                          <a:latin typeface="Calibri"/>
                          <a:cs typeface="Calibri"/>
                        </a:rPr>
                        <a:t>…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Organization</a:t>
                      </a:r>
                      <a:r>
                        <a:rPr sz="2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50" dirty="0">
                          <a:latin typeface="Calibri"/>
                          <a:cs typeface="Calibri"/>
                        </a:rPr>
                        <a:t>7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" dirty="0">
                          <a:latin typeface="Calibri"/>
                          <a:cs typeface="Calibri"/>
                        </a:rPr>
                        <a:t>200.23.30.0.23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dirty="0">
                          <a:latin typeface="Calibri"/>
                          <a:cs typeface="Calibri"/>
                        </a:rPr>
                        <a:t>11001000</a:t>
                      </a:r>
                      <a:r>
                        <a:rPr sz="28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latin typeface="Calibri"/>
                          <a:cs typeface="Calibri"/>
                        </a:rPr>
                        <a:t>00010111</a:t>
                      </a:r>
                      <a:r>
                        <a:rPr sz="28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dirty="0">
                          <a:latin typeface="Calibri"/>
                          <a:cs typeface="Calibri"/>
                        </a:rPr>
                        <a:t>00011110</a:t>
                      </a:r>
                      <a:r>
                        <a:rPr sz="28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800" spc="-10" dirty="0">
                          <a:latin typeface="Calibri"/>
                          <a:cs typeface="Calibri"/>
                        </a:rPr>
                        <a:t>00000000</a:t>
                      </a:r>
                      <a:endParaRPr sz="2800" dirty="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21" name="object 21"/>
          <p:cNvSpPr txBox="1"/>
          <p:nvPr/>
        </p:nvSpPr>
        <p:spPr>
          <a:xfrm>
            <a:off x="459740" y="331419"/>
            <a:ext cx="51168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One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possible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way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ISP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could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organize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IP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blocks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1748" y="649643"/>
            <a:ext cx="816610" cy="763270"/>
            <a:chOff x="561748" y="649643"/>
            <a:chExt cx="816610" cy="763270"/>
          </a:xfrm>
        </p:grpSpPr>
        <p:sp>
          <p:nvSpPr>
            <p:cNvPr id="3" name="object 3"/>
            <p:cNvSpPr/>
            <p:nvPr/>
          </p:nvSpPr>
          <p:spPr>
            <a:xfrm>
              <a:off x="569533" y="6574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30">
                  <a:moveTo>
                    <a:pt x="600373" y="667449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close/>
                </a:path>
                <a:path w="800735" h="748030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9"/>
                  </a:lnTo>
                  <a:lnTo>
                    <a:pt x="480299" y="667449"/>
                  </a:lnTo>
                  <a:lnTo>
                    <a:pt x="480299" y="587355"/>
                  </a:lnTo>
                  <a:close/>
                </a:path>
                <a:path w="800735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49" y="507261"/>
                  </a:lnTo>
                  <a:lnTo>
                    <a:pt x="80049" y="80093"/>
                  </a:lnTo>
                  <a:lnTo>
                    <a:pt x="800498" y="80094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5" h="748030">
                  <a:moveTo>
                    <a:pt x="800498" y="80094"/>
                  </a:moveTo>
                  <a:lnTo>
                    <a:pt x="720448" y="80094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4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9533" y="6574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30">
                  <a:moveTo>
                    <a:pt x="720448" y="507261"/>
                  </a:moveTo>
                  <a:lnTo>
                    <a:pt x="80049" y="507261"/>
                  </a:lnTo>
                  <a:lnTo>
                    <a:pt x="80049" y="80093"/>
                  </a:lnTo>
                  <a:lnTo>
                    <a:pt x="720448" y="80094"/>
                  </a:lnTo>
                  <a:lnTo>
                    <a:pt x="720448" y="507261"/>
                  </a:lnTo>
                  <a:close/>
                </a:path>
                <a:path w="800735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9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lnTo>
                    <a:pt x="480299" y="667449"/>
                  </a:lnTo>
                  <a:lnTo>
                    <a:pt x="480299" y="587355"/>
                  </a:lnTo>
                  <a:lnTo>
                    <a:pt x="747131" y="587355"/>
                  </a:lnTo>
                  <a:lnTo>
                    <a:pt x="784821" y="571670"/>
                  </a:lnTo>
                  <a:lnTo>
                    <a:pt x="800498" y="533959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415615" y="649644"/>
            <a:ext cx="389255" cy="763270"/>
            <a:chOff x="1415615" y="649644"/>
            <a:chExt cx="389255" cy="763270"/>
          </a:xfrm>
        </p:grpSpPr>
        <p:sp>
          <p:nvSpPr>
            <p:cNvPr id="6" name="object 6"/>
            <p:cNvSpPr/>
            <p:nvPr/>
          </p:nvSpPr>
          <p:spPr>
            <a:xfrm>
              <a:off x="1423398" y="6574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667449"/>
                  </a:lnTo>
                  <a:lnTo>
                    <a:pt x="186782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2" y="587355"/>
                  </a:lnTo>
                  <a:lnTo>
                    <a:pt x="373565" y="587355"/>
                  </a:lnTo>
                  <a:lnTo>
                    <a:pt x="373565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4" h="748030">
                  <a:moveTo>
                    <a:pt x="373565" y="587355"/>
                  </a:moveTo>
                  <a:lnTo>
                    <a:pt x="186782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7" y="627402"/>
                  </a:lnTo>
                  <a:lnTo>
                    <a:pt x="223743" y="643233"/>
                  </a:lnTo>
                  <a:lnTo>
                    <a:pt x="215300" y="655935"/>
                  </a:lnTo>
                  <a:lnTo>
                    <a:pt x="202605" y="664382"/>
                  </a:lnTo>
                  <a:lnTo>
                    <a:pt x="186782" y="667448"/>
                  </a:lnTo>
                  <a:lnTo>
                    <a:pt x="373565" y="667449"/>
                  </a:lnTo>
                  <a:lnTo>
                    <a:pt x="373565" y="587355"/>
                  </a:lnTo>
                  <a:close/>
                </a:path>
                <a:path w="374014" h="748030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5" y="266979"/>
                  </a:lnTo>
                  <a:lnTo>
                    <a:pt x="373565" y="186885"/>
                  </a:lnTo>
                  <a:close/>
                </a:path>
                <a:path w="374014" h="748030">
                  <a:moveTo>
                    <a:pt x="373565" y="53396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6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76765" y="710824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5" h="213994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5" h="213994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371" y="1236998"/>
              <a:ext cx="95619" cy="956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23398" y="6574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83084" y="2783243"/>
            <a:ext cx="816610" cy="763270"/>
            <a:chOff x="583084" y="2783243"/>
            <a:chExt cx="816610" cy="763270"/>
          </a:xfrm>
        </p:grpSpPr>
        <p:sp>
          <p:nvSpPr>
            <p:cNvPr id="11" name="object 11"/>
            <p:cNvSpPr/>
            <p:nvPr/>
          </p:nvSpPr>
          <p:spPr>
            <a:xfrm>
              <a:off x="590869" y="2791028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600373" y="667449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close/>
                </a:path>
                <a:path w="800735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9"/>
                  </a:lnTo>
                  <a:lnTo>
                    <a:pt x="480299" y="667449"/>
                  </a:lnTo>
                  <a:lnTo>
                    <a:pt x="480299" y="587355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49" y="507261"/>
                  </a:lnTo>
                  <a:lnTo>
                    <a:pt x="80049" y="80093"/>
                  </a:lnTo>
                  <a:lnTo>
                    <a:pt x="800498" y="80094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5" h="748029">
                  <a:moveTo>
                    <a:pt x="800498" y="80094"/>
                  </a:moveTo>
                  <a:lnTo>
                    <a:pt x="720448" y="80094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4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0869" y="2791028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720448" y="507261"/>
                  </a:moveTo>
                  <a:lnTo>
                    <a:pt x="80049" y="507261"/>
                  </a:lnTo>
                  <a:lnTo>
                    <a:pt x="80049" y="80093"/>
                  </a:lnTo>
                  <a:lnTo>
                    <a:pt x="720448" y="80094"/>
                  </a:lnTo>
                  <a:lnTo>
                    <a:pt x="720448" y="507261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9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lnTo>
                    <a:pt x="480299" y="667449"/>
                  </a:lnTo>
                  <a:lnTo>
                    <a:pt x="480299" y="587355"/>
                  </a:lnTo>
                  <a:lnTo>
                    <a:pt x="747131" y="587355"/>
                  </a:lnTo>
                  <a:lnTo>
                    <a:pt x="784821" y="571670"/>
                  </a:lnTo>
                  <a:lnTo>
                    <a:pt x="800498" y="533959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436951" y="2783244"/>
            <a:ext cx="389255" cy="763270"/>
            <a:chOff x="1436951" y="2783244"/>
            <a:chExt cx="389255" cy="763270"/>
          </a:xfrm>
        </p:grpSpPr>
        <p:sp>
          <p:nvSpPr>
            <p:cNvPr id="14" name="object 14"/>
            <p:cNvSpPr/>
            <p:nvPr/>
          </p:nvSpPr>
          <p:spPr>
            <a:xfrm>
              <a:off x="1444734" y="27910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667449"/>
                  </a:lnTo>
                  <a:lnTo>
                    <a:pt x="186782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2" y="587355"/>
                  </a:lnTo>
                  <a:lnTo>
                    <a:pt x="373565" y="587355"/>
                  </a:lnTo>
                  <a:lnTo>
                    <a:pt x="373565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4" h="748029">
                  <a:moveTo>
                    <a:pt x="373565" y="587355"/>
                  </a:moveTo>
                  <a:lnTo>
                    <a:pt x="186782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7" y="627402"/>
                  </a:lnTo>
                  <a:lnTo>
                    <a:pt x="223743" y="643233"/>
                  </a:lnTo>
                  <a:lnTo>
                    <a:pt x="215300" y="655935"/>
                  </a:lnTo>
                  <a:lnTo>
                    <a:pt x="202605" y="664382"/>
                  </a:lnTo>
                  <a:lnTo>
                    <a:pt x="186782" y="667448"/>
                  </a:lnTo>
                  <a:lnTo>
                    <a:pt x="373565" y="667449"/>
                  </a:lnTo>
                  <a:lnTo>
                    <a:pt x="373565" y="587355"/>
                  </a:lnTo>
                  <a:close/>
                </a:path>
                <a:path w="374014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5" y="266979"/>
                  </a:lnTo>
                  <a:lnTo>
                    <a:pt x="373565" y="186885"/>
                  </a:lnTo>
                  <a:close/>
                </a:path>
                <a:path w="374014" h="748029">
                  <a:moveTo>
                    <a:pt x="373565" y="53396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6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98101" y="2844424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5" h="213994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5" h="213994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3707" y="3370598"/>
              <a:ext cx="95619" cy="9566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44734" y="27910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83084" y="4993042"/>
            <a:ext cx="816610" cy="763270"/>
            <a:chOff x="583084" y="4993042"/>
            <a:chExt cx="816610" cy="763270"/>
          </a:xfrm>
        </p:grpSpPr>
        <p:sp>
          <p:nvSpPr>
            <p:cNvPr id="19" name="object 19"/>
            <p:cNvSpPr/>
            <p:nvPr/>
          </p:nvSpPr>
          <p:spPr>
            <a:xfrm>
              <a:off x="590869" y="50008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600373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8"/>
                  </a:lnTo>
                  <a:close/>
                </a:path>
                <a:path w="800735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0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49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5" h="748029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0869" y="50008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720448" y="507261"/>
                  </a:moveTo>
                  <a:lnTo>
                    <a:pt x="80049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0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436951" y="4993044"/>
            <a:ext cx="389255" cy="763270"/>
            <a:chOff x="1436951" y="4993044"/>
            <a:chExt cx="389255" cy="763270"/>
          </a:xfrm>
        </p:grpSpPr>
        <p:sp>
          <p:nvSpPr>
            <p:cNvPr id="22" name="object 22"/>
            <p:cNvSpPr/>
            <p:nvPr/>
          </p:nvSpPr>
          <p:spPr>
            <a:xfrm>
              <a:off x="1444734" y="5000827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0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667448"/>
                  </a:lnTo>
                  <a:lnTo>
                    <a:pt x="186782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2" y="587355"/>
                  </a:lnTo>
                  <a:lnTo>
                    <a:pt x="373565" y="587355"/>
                  </a:lnTo>
                  <a:lnTo>
                    <a:pt x="373565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4" h="748029">
                  <a:moveTo>
                    <a:pt x="373565" y="587355"/>
                  </a:moveTo>
                  <a:lnTo>
                    <a:pt x="186782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7" y="627402"/>
                  </a:lnTo>
                  <a:lnTo>
                    <a:pt x="223743" y="643233"/>
                  </a:lnTo>
                  <a:lnTo>
                    <a:pt x="215300" y="655935"/>
                  </a:lnTo>
                  <a:lnTo>
                    <a:pt x="202605" y="664382"/>
                  </a:lnTo>
                  <a:lnTo>
                    <a:pt x="186782" y="667448"/>
                  </a:lnTo>
                  <a:lnTo>
                    <a:pt x="373565" y="667448"/>
                  </a:lnTo>
                  <a:lnTo>
                    <a:pt x="373565" y="587355"/>
                  </a:lnTo>
                  <a:close/>
                </a:path>
                <a:path w="374014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5" y="266979"/>
                  </a:lnTo>
                  <a:lnTo>
                    <a:pt x="373565" y="186885"/>
                  </a:lnTo>
                  <a:close/>
                </a:path>
                <a:path w="374014" h="748029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98101" y="5054223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5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5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3707" y="5580398"/>
              <a:ext cx="95619" cy="9566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444734" y="5000827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0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6886347" y="5220118"/>
            <a:ext cx="816610" cy="763270"/>
            <a:chOff x="6886347" y="5220118"/>
            <a:chExt cx="816610" cy="763270"/>
          </a:xfrm>
        </p:grpSpPr>
        <p:sp>
          <p:nvSpPr>
            <p:cNvPr id="27" name="object 27"/>
            <p:cNvSpPr/>
            <p:nvPr/>
          </p:nvSpPr>
          <p:spPr>
            <a:xfrm>
              <a:off x="6894132" y="522790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600374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close/>
                </a:path>
                <a:path w="800734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50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4" h="748029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94132" y="522790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720448" y="507261"/>
                  </a:moveTo>
                  <a:lnTo>
                    <a:pt x="80050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2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7740214" y="5220120"/>
            <a:ext cx="389255" cy="763270"/>
            <a:chOff x="7740214" y="5220120"/>
            <a:chExt cx="389255" cy="763270"/>
          </a:xfrm>
        </p:grpSpPr>
        <p:sp>
          <p:nvSpPr>
            <p:cNvPr id="30" name="object 30"/>
            <p:cNvSpPr/>
            <p:nvPr/>
          </p:nvSpPr>
          <p:spPr>
            <a:xfrm>
              <a:off x="7747997" y="522790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6" y="667448"/>
                  </a:lnTo>
                  <a:lnTo>
                    <a:pt x="186783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3" y="587355"/>
                  </a:lnTo>
                  <a:lnTo>
                    <a:pt x="373566" y="587355"/>
                  </a:lnTo>
                  <a:lnTo>
                    <a:pt x="373566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5" h="748029">
                  <a:moveTo>
                    <a:pt x="373566" y="587355"/>
                  </a:moveTo>
                  <a:lnTo>
                    <a:pt x="186783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8" y="627402"/>
                  </a:lnTo>
                  <a:lnTo>
                    <a:pt x="223743" y="643233"/>
                  </a:lnTo>
                  <a:lnTo>
                    <a:pt x="215301" y="655935"/>
                  </a:lnTo>
                  <a:lnTo>
                    <a:pt x="202605" y="664382"/>
                  </a:lnTo>
                  <a:lnTo>
                    <a:pt x="186783" y="667448"/>
                  </a:lnTo>
                  <a:lnTo>
                    <a:pt x="373566" y="667448"/>
                  </a:lnTo>
                  <a:lnTo>
                    <a:pt x="373566" y="587355"/>
                  </a:lnTo>
                  <a:close/>
                </a:path>
                <a:path w="374015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6" y="266979"/>
                  </a:lnTo>
                  <a:lnTo>
                    <a:pt x="373565" y="186885"/>
                  </a:lnTo>
                  <a:close/>
                </a:path>
                <a:path w="374015" h="748029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801364" y="5281299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4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4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6971" y="5807474"/>
              <a:ext cx="95619" cy="9566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747997" y="522790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8943747" y="5212498"/>
            <a:ext cx="816610" cy="763270"/>
            <a:chOff x="8943747" y="5212498"/>
            <a:chExt cx="816610" cy="763270"/>
          </a:xfrm>
        </p:grpSpPr>
        <p:sp>
          <p:nvSpPr>
            <p:cNvPr id="35" name="object 35"/>
            <p:cNvSpPr/>
            <p:nvPr/>
          </p:nvSpPr>
          <p:spPr>
            <a:xfrm>
              <a:off x="8951532" y="522028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600374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close/>
                </a:path>
                <a:path w="800734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50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4" h="748029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951532" y="522028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720448" y="507261"/>
                  </a:moveTo>
                  <a:lnTo>
                    <a:pt x="80050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2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9797614" y="5212500"/>
            <a:ext cx="389255" cy="763270"/>
            <a:chOff x="9797614" y="5212500"/>
            <a:chExt cx="389255" cy="763270"/>
          </a:xfrm>
        </p:grpSpPr>
        <p:sp>
          <p:nvSpPr>
            <p:cNvPr id="38" name="object 38"/>
            <p:cNvSpPr/>
            <p:nvPr/>
          </p:nvSpPr>
          <p:spPr>
            <a:xfrm>
              <a:off x="9805397" y="522028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6" y="667448"/>
                  </a:lnTo>
                  <a:lnTo>
                    <a:pt x="186783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3" y="587355"/>
                  </a:lnTo>
                  <a:lnTo>
                    <a:pt x="373566" y="587355"/>
                  </a:lnTo>
                  <a:lnTo>
                    <a:pt x="373566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5" h="748029">
                  <a:moveTo>
                    <a:pt x="373566" y="587355"/>
                  </a:moveTo>
                  <a:lnTo>
                    <a:pt x="186783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8" y="627402"/>
                  </a:lnTo>
                  <a:lnTo>
                    <a:pt x="223743" y="643233"/>
                  </a:lnTo>
                  <a:lnTo>
                    <a:pt x="215301" y="655935"/>
                  </a:lnTo>
                  <a:lnTo>
                    <a:pt x="202605" y="664382"/>
                  </a:lnTo>
                  <a:lnTo>
                    <a:pt x="186783" y="667448"/>
                  </a:lnTo>
                  <a:lnTo>
                    <a:pt x="373566" y="667448"/>
                  </a:lnTo>
                  <a:lnTo>
                    <a:pt x="373566" y="587355"/>
                  </a:lnTo>
                  <a:close/>
                </a:path>
                <a:path w="374015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6" y="266979"/>
                  </a:lnTo>
                  <a:lnTo>
                    <a:pt x="373565" y="186885"/>
                  </a:lnTo>
                  <a:close/>
                </a:path>
                <a:path w="374015" h="748029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858764" y="5273679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4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4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44371" y="5799854"/>
              <a:ext cx="95619" cy="9566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9805397" y="522028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752600" y="535470"/>
            <a:ext cx="8104505" cy="4695190"/>
            <a:chOff x="1752600" y="535470"/>
            <a:chExt cx="8104505" cy="4695190"/>
          </a:xfrm>
        </p:grpSpPr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86400" y="2061972"/>
              <a:ext cx="1240535" cy="84239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2600" y="535470"/>
              <a:ext cx="8104174" cy="4695151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4390390" y="3096005"/>
            <a:ext cx="146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BEBEBE"/>
                </a:solidFill>
                <a:latin typeface="Arial"/>
                <a:cs typeface="Arial"/>
              </a:rPr>
              <a:t>223.1.3.27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540817" y="6082093"/>
            <a:ext cx="1478915" cy="471805"/>
            <a:chOff x="6540817" y="6082093"/>
            <a:chExt cx="1478915" cy="471805"/>
          </a:xfrm>
        </p:grpSpPr>
        <p:sp>
          <p:nvSpPr>
            <p:cNvPr id="47" name="object 47"/>
            <p:cNvSpPr/>
            <p:nvPr/>
          </p:nvSpPr>
          <p:spPr>
            <a:xfrm>
              <a:off x="6545580" y="6086855"/>
              <a:ext cx="1469390" cy="462280"/>
            </a:xfrm>
            <a:custGeom>
              <a:avLst/>
              <a:gdLst/>
              <a:ahLst/>
              <a:cxnLst/>
              <a:rect l="l" t="t" r="r" b="b"/>
              <a:pathLst>
                <a:path w="1469390" h="462279">
                  <a:moveTo>
                    <a:pt x="1469135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1469135" y="461772"/>
                  </a:lnTo>
                  <a:lnTo>
                    <a:pt x="146913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545580" y="6086855"/>
              <a:ext cx="1469390" cy="462280"/>
            </a:xfrm>
            <a:custGeom>
              <a:avLst/>
              <a:gdLst/>
              <a:ahLst/>
              <a:cxnLst/>
              <a:rect l="l" t="t" r="r" b="b"/>
              <a:pathLst>
                <a:path w="1469390" h="462279">
                  <a:moveTo>
                    <a:pt x="0" y="461772"/>
                  </a:moveTo>
                  <a:lnTo>
                    <a:pt x="1469135" y="461772"/>
                  </a:lnTo>
                  <a:lnTo>
                    <a:pt x="1469135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8720137" y="6002845"/>
            <a:ext cx="1478915" cy="471805"/>
            <a:chOff x="8720137" y="6002845"/>
            <a:chExt cx="1478915" cy="471805"/>
          </a:xfrm>
        </p:grpSpPr>
        <p:sp>
          <p:nvSpPr>
            <p:cNvPr id="50" name="object 50"/>
            <p:cNvSpPr/>
            <p:nvPr/>
          </p:nvSpPr>
          <p:spPr>
            <a:xfrm>
              <a:off x="8724900" y="6007608"/>
              <a:ext cx="1469390" cy="462280"/>
            </a:xfrm>
            <a:custGeom>
              <a:avLst/>
              <a:gdLst/>
              <a:ahLst/>
              <a:cxnLst/>
              <a:rect l="l" t="t" r="r" b="b"/>
              <a:pathLst>
                <a:path w="1469390" h="462279">
                  <a:moveTo>
                    <a:pt x="1469136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1469136" y="461772"/>
                  </a:lnTo>
                  <a:lnTo>
                    <a:pt x="146913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724900" y="6007608"/>
              <a:ext cx="1469390" cy="462280"/>
            </a:xfrm>
            <a:custGeom>
              <a:avLst/>
              <a:gdLst/>
              <a:ahLst/>
              <a:cxnLst/>
              <a:rect l="l" t="t" r="r" b="b"/>
              <a:pathLst>
                <a:path w="1469390" h="462279">
                  <a:moveTo>
                    <a:pt x="0" y="461772"/>
                  </a:moveTo>
                  <a:lnTo>
                    <a:pt x="1469136" y="461772"/>
                  </a:lnTo>
                  <a:lnTo>
                    <a:pt x="1469136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58520" y="3668014"/>
            <a:ext cx="1296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223.1.1.2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31063" y="5794266"/>
            <a:ext cx="129667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10" dirty="0">
                <a:latin typeface="Arial"/>
                <a:cs typeface="Arial"/>
              </a:rPr>
              <a:t>223.1.1.3</a:t>
            </a:r>
            <a:endParaRPr sz="24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805164" y="6062519"/>
            <a:ext cx="129730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10" dirty="0">
                <a:solidFill>
                  <a:srgbClr val="BEBEBE"/>
                </a:solidFill>
                <a:latin typeface="Arial"/>
                <a:cs typeface="Arial"/>
              </a:rPr>
              <a:t>223.1.3.2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625590" y="6142681"/>
            <a:ext cx="129730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10" dirty="0">
                <a:solidFill>
                  <a:srgbClr val="BEBEBE"/>
                </a:solidFill>
                <a:latin typeface="Arial"/>
                <a:cs typeface="Arial"/>
              </a:rPr>
              <a:t>223.1.3.1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53" name="object 53"/>
          <p:cNvSpPr txBox="1"/>
          <p:nvPr/>
        </p:nvSpPr>
        <p:spPr>
          <a:xfrm>
            <a:off x="498144" y="1472310"/>
            <a:ext cx="1296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223.1.1.1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xfrm>
            <a:off x="5413375" y="203072"/>
            <a:ext cx="63976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Devices</a:t>
            </a:r>
            <a:r>
              <a:rPr sz="2400" spc="5" dirty="0"/>
              <a:t> </a:t>
            </a:r>
            <a:r>
              <a:rPr sz="2400" dirty="0"/>
              <a:t>on</a:t>
            </a:r>
            <a:r>
              <a:rPr sz="2400" spc="-15" dirty="0"/>
              <a:t> </a:t>
            </a:r>
            <a:r>
              <a:rPr sz="2400" dirty="0"/>
              <a:t>the</a:t>
            </a:r>
            <a:r>
              <a:rPr sz="2400" spc="-15" dirty="0"/>
              <a:t> </a:t>
            </a:r>
            <a:r>
              <a:rPr sz="2400" dirty="0"/>
              <a:t>same</a:t>
            </a:r>
            <a:r>
              <a:rPr sz="2400" spc="-10" dirty="0"/>
              <a:t> </a:t>
            </a:r>
            <a:r>
              <a:rPr sz="2400" dirty="0"/>
              <a:t>subnet</a:t>
            </a:r>
            <a:r>
              <a:rPr sz="2400" spc="-5" dirty="0"/>
              <a:t> </a:t>
            </a:r>
            <a:r>
              <a:rPr sz="2400" dirty="0"/>
              <a:t>communicate </a:t>
            </a:r>
            <a:r>
              <a:rPr sz="2400" spc="-20" dirty="0"/>
              <a:t>with </a:t>
            </a:r>
            <a:r>
              <a:rPr sz="2400" dirty="0"/>
              <a:t>each</a:t>
            </a:r>
            <a:r>
              <a:rPr sz="2400" spc="-20" dirty="0"/>
              <a:t> </a:t>
            </a:r>
            <a:r>
              <a:rPr sz="2400" dirty="0"/>
              <a:t>other</a:t>
            </a:r>
            <a:r>
              <a:rPr sz="2400" spc="-20" dirty="0"/>
              <a:t> </a:t>
            </a:r>
            <a:r>
              <a:rPr sz="2400" dirty="0"/>
              <a:t>by</a:t>
            </a:r>
            <a:r>
              <a:rPr sz="2400" spc="-20" dirty="0"/>
              <a:t> </a:t>
            </a:r>
            <a:r>
              <a:rPr sz="2400" dirty="0"/>
              <a:t>broadcasting a</a:t>
            </a:r>
            <a:r>
              <a:rPr sz="2400" spc="-25" dirty="0"/>
              <a:t> </a:t>
            </a:r>
            <a:r>
              <a:rPr sz="2400" dirty="0"/>
              <a:t>special</a:t>
            </a:r>
            <a:r>
              <a:rPr sz="2400" spc="20" dirty="0"/>
              <a:t> </a:t>
            </a:r>
            <a:r>
              <a:rPr sz="2400" spc="-10" dirty="0"/>
              <a:t>message</a:t>
            </a:r>
            <a:endParaRPr sz="2400"/>
          </a:p>
        </p:txBody>
      </p:sp>
      <p:sp>
        <p:nvSpPr>
          <p:cNvPr id="55" name="object 55"/>
          <p:cNvSpPr txBox="1"/>
          <p:nvPr/>
        </p:nvSpPr>
        <p:spPr>
          <a:xfrm>
            <a:off x="4308475" y="1030351"/>
            <a:ext cx="7626984" cy="1056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962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special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message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source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IP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of </a:t>
            </a:r>
            <a:r>
              <a:rPr sz="1800" dirty="0">
                <a:latin typeface="Arial"/>
                <a:cs typeface="Arial"/>
              </a:rPr>
              <a:t>some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packet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255.255.255.255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400" spc="-10" dirty="0">
                <a:latin typeface="Arial"/>
                <a:cs typeface="Arial"/>
              </a:rPr>
              <a:t>223.1.1.4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1748" y="649643"/>
            <a:ext cx="816610" cy="763270"/>
            <a:chOff x="561748" y="649643"/>
            <a:chExt cx="816610" cy="763270"/>
          </a:xfrm>
        </p:grpSpPr>
        <p:sp>
          <p:nvSpPr>
            <p:cNvPr id="3" name="object 3"/>
            <p:cNvSpPr/>
            <p:nvPr/>
          </p:nvSpPr>
          <p:spPr>
            <a:xfrm>
              <a:off x="569533" y="6574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30">
                  <a:moveTo>
                    <a:pt x="600373" y="667449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close/>
                </a:path>
                <a:path w="800735" h="748030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9"/>
                  </a:lnTo>
                  <a:lnTo>
                    <a:pt x="480299" y="667449"/>
                  </a:lnTo>
                  <a:lnTo>
                    <a:pt x="480299" y="587355"/>
                  </a:lnTo>
                  <a:close/>
                </a:path>
                <a:path w="800735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49" y="507261"/>
                  </a:lnTo>
                  <a:lnTo>
                    <a:pt x="80049" y="80093"/>
                  </a:lnTo>
                  <a:lnTo>
                    <a:pt x="800498" y="80094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5" h="748030">
                  <a:moveTo>
                    <a:pt x="800498" y="80094"/>
                  </a:moveTo>
                  <a:lnTo>
                    <a:pt x="720448" y="80094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4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69533" y="6574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30">
                  <a:moveTo>
                    <a:pt x="720448" y="507261"/>
                  </a:moveTo>
                  <a:lnTo>
                    <a:pt x="80049" y="507261"/>
                  </a:lnTo>
                  <a:lnTo>
                    <a:pt x="80049" y="80093"/>
                  </a:lnTo>
                  <a:lnTo>
                    <a:pt x="720448" y="80094"/>
                  </a:lnTo>
                  <a:lnTo>
                    <a:pt x="720448" y="507261"/>
                  </a:lnTo>
                  <a:close/>
                </a:path>
                <a:path w="800735" h="748030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9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lnTo>
                    <a:pt x="480299" y="667449"/>
                  </a:lnTo>
                  <a:lnTo>
                    <a:pt x="480299" y="587355"/>
                  </a:lnTo>
                  <a:lnTo>
                    <a:pt x="747131" y="587355"/>
                  </a:lnTo>
                  <a:lnTo>
                    <a:pt x="784821" y="571670"/>
                  </a:lnTo>
                  <a:lnTo>
                    <a:pt x="800498" y="533959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415615" y="649644"/>
            <a:ext cx="389255" cy="763270"/>
            <a:chOff x="1415615" y="649644"/>
            <a:chExt cx="389255" cy="763270"/>
          </a:xfrm>
        </p:grpSpPr>
        <p:sp>
          <p:nvSpPr>
            <p:cNvPr id="6" name="object 6"/>
            <p:cNvSpPr/>
            <p:nvPr/>
          </p:nvSpPr>
          <p:spPr>
            <a:xfrm>
              <a:off x="1423398" y="6574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667449"/>
                  </a:lnTo>
                  <a:lnTo>
                    <a:pt x="186782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2" y="587355"/>
                  </a:lnTo>
                  <a:lnTo>
                    <a:pt x="373565" y="587355"/>
                  </a:lnTo>
                  <a:lnTo>
                    <a:pt x="373565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4" h="748030">
                  <a:moveTo>
                    <a:pt x="373565" y="587355"/>
                  </a:moveTo>
                  <a:lnTo>
                    <a:pt x="186782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7" y="627402"/>
                  </a:lnTo>
                  <a:lnTo>
                    <a:pt x="223743" y="643233"/>
                  </a:lnTo>
                  <a:lnTo>
                    <a:pt x="215300" y="655935"/>
                  </a:lnTo>
                  <a:lnTo>
                    <a:pt x="202605" y="664382"/>
                  </a:lnTo>
                  <a:lnTo>
                    <a:pt x="186782" y="667448"/>
                  </a:lnTo>
                  <a:lnTo>
                    <a:pt x="373565" y="667449"/>
                  </a:lnTo>
                  <a:lnTo>
                    <a:pt x="373565" y="587355"/>
                  </a:lnTo>
                  <a:close/>
                </a:path>
                <a:path w="374014" h="748030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5" y="266979"/>
                  </a:lnTo>
                  <a:lnTo>
                    <a:pt x="373565" y="186885"/>
                  </a:lnTo>
                  <a:close/>
                </a:path>
                <a:path w="374014" h="748030">
                  <a:moveTo>
                    <a:pt x="373565" y="53396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6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76765" y="710824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5" h="213994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5" h="213994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2371" y="1236998"/>
              <a:ext cx="95619" cy="956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23398" y="6574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30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83084" y="2783243"/>
            <a:ext cx="816610" cy="763270"/>
            <a:chOff x="583084" y="2783243"/>
            <a:chExt cx="816610" cy="763270"/>
          </a:xfrm>
        </p:grpSpPr>
        <p:sp>
          <p:nvSpPr>
            <p:cNvPr id="11" name="object 11"/>
            <p:cNvSpPr/>
            <p:nvPr/>
          </p:nvSpPr>
          <p:spPr>
            <a:xfrm>
              <a:off x="590869" y="2791028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600373" y="667449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close/>
                </a:path>
                <a:path w="800735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9"/>
                  </a:lnTo>
                  <a:lnTo>
                    <a:pt x="480299" y="667449"/>
                  </a:lnTo>
                  <a:lnTo>
                    <a:pt x="480299" y="587355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49" y="507261"/>
                  </a:lnTo>
                  <a:lnTo>
                    <a:pt x="80049" y="80093"/>
                  </a:lnTo>
                  <a:lnTo>
                    <a:pt x="800498" y="80094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5" h="748029">
                  <a:moveTo>
                    <a:pt x="800498" y="80094"/>
                  </a:moveTo>
                  <a:lnTo>
                    <a:pt x="720448" y="80094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4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0869" y="2791028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720448" y="507261"/>
                  </a:moveTo>
                  <a:lnTo>
                    <a:pt x="80049" y="507261"/>
                  </a:lnTo>
                  <a:lnTo>
                    <a:pt x="80049" y="80093"/>
                  </a:lnTo>
                  <a:lnTo>
                    <a:pt x="720448" y="80094"/>
                  </a:lnTo>
                  <a:lnTo>
                    <a:pt x="720448" y="507261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15676" y="571670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9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9"/>
                  </a:lnTo>
                  <a:lnTo>
                    <a:pt x="480299" y="667449"/>
                  </a:lnTo>
                  <a:lnTo>
                    <a:pt x="480299" y="587355"/>
                  </a:lnTo>
                  <a:lnTo>
                    <a:pt x="747131" y="587355"/>
                  </a:lnTo>
                  <a:lnTo>
                    <a:pt x="784821" y="571670"/>
                  </a:lnTo>
                  <a:lnTo>
                    <a:pt x="800498" y="533959"/>
                  </a:lnTo>
                  <a:lnTo>
                    <a:pt x="800498" y="53396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436951" y="2783244"/>
            <a:ext cx="389255" cy="763270"/>
            <a:chOff x="1436951" y="2783244"/>
            <a:chExt cx="389255" cy="763270"/>
          </a:xfrm>
        </p:grpSpPr>
        <p:sp>
          <p:nvSpPr>
            <p:cNvPr id="14" name="object 14"/>
            <p:cNvSpPr/>
            <p:nvPr/>
          </p:nvSpPr>
          <p:spPr>
            <a:xfrm>
              <a:off x="1444734" y="27910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667449"/>
                  </a:lnTo>
                  <a:lnTo>
                    <a:pt x="186782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2" y="587355"/>
                  </a:lnTo>
                  <a:lnTo>
                    <a:pt x="373565" y="587355"/>
                  </a:lnTo>
                  <a:lnTo>
                    <a:pt x="373565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4" h="748029">
                  <a:moveTo>
                    <a:pt x="373565" y="587355"/>
                  </a:moveTo>
                  <a:lnTo>
                    <a:pt x="186782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7" y="627402"/>
                  </a:lnTo>
                  <a:lnTo>
                    <a:pt x="223743" y="643233"/>
                  </a:lnTo>
                  <a:lnTo>
                    <a:pt x="215300" y="655935"/>
                  </a:lnTo>
                  <a:lnTo>
                    <a:pt x="202605" y="664382"/>
                  </a:lnTo>
                  <a:lnTo>
                    <a:pt x="186782" y="667448"/>
                  </a:lnTo>
                  <a:lnTo>
                    <a:pt x="373565" y="667449"/>
                  </a:lnTo>
                  <a:lnTo>
                    <a:pt x="373565" y="587355"/>
                  </a:lnTo>
                  <a:close/>
                </a:path>
                <a:path w="374014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5" y="266979"/>
                  </a:lnTo>
                  <a:lnTo>
                    <a:pt x="373565" y="186885"/>
                  </a:lnTo>
                  <a:close/>
                </a:path>
                <a:path w="374014" h="748029">
                  <a:moveTo>
                    <a:pt x="373565" y="53396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6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98101" y="2844424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5" h="213994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5" h="213994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3707" y="3370598"/>
              <a:ext cx="95619" cy="9566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44734" y="2791028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15676" y="15685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15676" y="731857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53396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83084" y="4993042"/>
            <a:ext cx="816610" cy="763270"/>
            <a:chOff x="583084" y="4993042"/>
            <a:chExt cx="816610" cy="763270"/>
          </a:xfrm>
        </p:grpSpPr>
        <p:sp>
          <p:nvSpPr>
            <p:cNvPr id="19" name="object 19"/>
            <p:cNvSpPr/>
            <p:nvPr/>
          </p:nvSpPr>
          <p:spPr>
            <a:xfrm>
              <a:off x="590869" y="50008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600373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8"/>
                  </a:lnTo>
                  <a:close/>
                </a:path>
                <a:path w="800735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0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49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5" h="748029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0869" y="5000827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5" h="748029">
                  <a:moveTo>
                    <a:pt x="720448" y="507261"/>
                  </a:moveTo>
                  <a:lnTo>
                    <a:pt x="80049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5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0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3" y="747542"/>
                  </a:lnTo>
                  <a:lnTo>
                    <a:pt x="600373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1" y="587355"/>
                  </a:lnTo>
                  <a:lnTo>
                    <a:pt x="767853" y="583141"/>
                  </a:lnTo>
                  <a:lnTo>
                    <a:pt x="784821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436951" y="4993044"/>
            <a:ext cx="389255" cy="763270"/>
            <a:chOff x="1436951" y="4993044"/>
            <a:chExt cx="389255" cy="763270"/>
          </a:xfrm>
        </p:grpSpPr>
        <p:sp>
          <p:nvSpPr>
            <p:cNvPr id="22" name="object 22"/>
            <p:cNvSpPr/>
            <p:nvPr/>
          </p:nvSpPr>
          <p:spPr>
            <a:xfrm>
              <a:off x="1444734" y="5000827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0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667448"/>
                  </a:lnTo>
                  <a:lnTo>
                    <a:pt x="186782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2" y="587355"/>
                  </a:lnTo>
                  <a:lnTo>
                    <a:pt x="373565" y="587355"/>
                  </a:lnTo>
                  <a:lnTo>
                    <a:pt x="373565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4" h="748029">
                  <a:moveTo>
                    <a:pt x="373565" y="587355"/>
                  </a:moveTo>
                  <a:lnTo>
                    <a:pt x="186782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7" y="627402"/>
                  </a:lnTo>
                  <a:lnTo>
                    <a:pt x="223743" y="643233"/>
                  </a:lnTo>
                  <a:lnTo>
                    <a:pt x="215300" y="655935"/>
                  </a:lnTo>
                  <a:lnTo>
                    <a:pt x="202605" y="664382"/>
                  </a:lnTo>
                  <a:lnTo>
                    <a:pt x="186782" y="667448"/>
                  </a:lnTo>
                  <a:lnTo>
                    <a:pt x="373565" y="667448"/>
                  </a:lnTo>
                  <a:lnTo>
                    <a:pt x="373565" y="587355"/>
                  </a:lnTo>
                  <a:close/>
                </a:path>
                <a:path w="374014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5" y="266979"/>
                  </a:lnTo>
                  <a:lnTo>
                    <a:pt x="373565" y="186885"/>
                  </a:lnTo>
                  <a:close/>
                </a:path>
                <a:path w="374014" h="748029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B8CD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98101" y="5054223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5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5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3707" y="5580398"/>
              <a:ext cx="95619" cy="9566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444734" y="5000827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4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0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4" y="714879"/>
                  </a:lnTo>
                  <a:lnTo>
                    <a:pt x="373565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6886347" y="5220118"/>
            <a:ext cx="816610" cy="763270"/>
            <a:chOff x="6886347" y="5220118"/>
            <a:chExt cx="816610" cy="763270"/>
          </a:xfrm>
        </p:grpSpPr>
        <p:sp>
          <p:nvSpPr>
            <p:cNvPr id="27" name="object 27"/>
            <p:cNvSpPr/>
            <p:nvPr/>
          </p:nvSpPr>
          <p:spPr>
            <a:xfrm>
              <a:off x="6894132" y="522790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600374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close/>
                </a:path>
                <a:path w="800734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50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4" h="748029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94132" y="522790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720448" y="507261"/>
                  </a:moveTo>
                  <a:lnTo>
                    <a:pt x="80050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2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7740214" y="5220120"/>
            <a:ext cx="389255" cy="763270"/>
            <a:chOff x="7740214" y="5220120"/>
            <a:chExt cx="389255" cy="763270"/>
          </a:xfrm>
        </p:grpSpPr>
        <p:sp>
          <p:nvSpPr>
            <p:cNvPr id="30" name="object 30"/>
            <p:cNvSpPr/>
            <p:nvPr/>
          </p:nvSpPr>
          <p:spPr>
            <a:xfrm>
              <a:off x="7747997" y="522790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6" y="667448"/>
                  </a:lnTo>
                  <a:lnTo>
                    <a:pt x="186783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3" y="587355"/>
                  </a:lnTo>
                  <a:lnTo>
                    <a:pt x="373566" y="587355"/>
                  </a:lnTo>
                  <a:lnTo>
                    <a:pt x="373566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5" h="748029">
                  <a:moveTo>
                    <a:pt x="373566" y="587355"/>
                  </a:moveTo>
                  <a:lnTo>
                    <a:pt x="186783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8" y="627402"/>
                  </a:lnTo>
                  <a:lnTo>
                    <a:pt x="223743" y="643233"/>
                  </a:lnTo>
                  <a:lnTo>
                    <a:pt x="215301" y="655935"/>
                  </a:lnTo>
                  <a:lnTo>
                    <a:pt x="202605" y="664382"/>
                  </a:lnTo>
                  <a:lnTo>
                    <a:pt x="186783" y="667448"/>
                  </a:lnTo>
                  <a:lnTo>
                    <a:pt x="373566" y="667448"/>
                  </a:lnTo>
                  <a:lnTo>
                    <a:pt x="373566" y="587355"/>
                  </a:lnTo>
                  <a:close/>
                </a:path>
                <a:path w="374015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6" y="266979"/>
                  </a:lnTo>
                  <a:lnTo>
                    <a:pt x="373565" y="186885"/>
                  </a:lnTo>
                  <a:close/>
                </a:path>
                <a:path w="374015" h="748029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801364" y="5281299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4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4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6971" y="5807474"/>
              <a:ext cx="95619" cy="9566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747997" y="522790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8943747" y="5212498"/>
            <a:ext cx="816610" cy="763270"/>
            <a:chOff x="8943747" y="5212498"/>
            <a:chExt cx="816610" cy="763270"/>
          </a:xfrm>
        </p:grpSpPr>
        <p:sp>
          <p:nvSpPr>
            <p:cNvPr id="35" name="object 35"/>
            <p:cNvSpPr/>
            <p:nvPr/>
          </p:nvSpPr>
          <p:spPr>
            <a:xfrm>
              <a:off x="8951532" y="522028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600374" y="667448"/>
                  </a:move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close/>
                </a:path>
                <a:path w="800734" h="748029">
                  <a:moveTo>
                    <a:pt x="480299" y="587355"/>
                  </a:moveTo>
                  <a:lnTo>
                    <a:pt x="320199" y="587355"/>
                  </a:lnTo>
                  <a:lnTo>
                    <a:pt x="320199" y="667448"/>
                  </a:lnTo>
                  <a:lnTo>
                    <a:pt x="480299" y="667448"/>
                  </a:lnTo>
                  <a:lnTo>
                    <a:pt x="480299" y="587355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07261"/>
                  </a:lnTo>
                  <a:lnTo>
                    <a:pt x="80050" y="507261"/>
                  </a:lnTo>
                  <a:lnTo>
                    <a:pt x="80049" y="80093"/>
                  </a:lnTo>
                  <a:lnTo>
                    <a:pt x="800498" y="80093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3" y="4213"/>
                  </a:lnTo>
                  <a:lnTo>
                    <a:pt x="747131" y="0"/>
                  </a:lnTo>
                  <a:close/>
                </a:path>
                <a:path w="800734" h="748029">
                  <a:moveTo>
                    <a:pt x="800498" y="80093"/>
                  </a:moveTo>
                  <a:lnTo>
                    <a:pt x="720448" y="80093"/>
                  </a:lnTo>
                  <a:lnTo>
                    <a:pt x="720448" y="507261"/>
                  </a:lnTo>
                  <a:lnTo>
                    <a:pt x="800498" y="507261"/>
                  </a:lnTo>
                  <a:lnTo>
                    <a:pt x="800498" y="80093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951532" y="5220283"/>
              <a:ext cx="800735" cy="748030"/>
            </a:xfrm>
            <a:custGeom>
              <a:avLst/>
              <a:gdLst/>
              <a:ahLst/>
              <a:cxnLst/>
              <a:rect l="l" t="t" r="r" b="b"/>
              <a:pathLst>
                <a:path w="800734" h="748029">
                  <a:moveTo>
                    <a:pt x="720448" y="507261"/>
                  </a:moveTo>
                  <a:lnTo>
                    <a:pt x="80050" y="507261"/>
                  </a:lnTo>
                  <a:lnTo>
                    <a:pt x="80049" y="80093"/>
                  </a:lnTo>
                  <a:lnTo>
                    <a:pt x="720448" y="80093"/>
                  </a:lnTo>
                  <a:lnTo>
                    <a:pt x="720448" y="507261"/>
                  </a:lnTo>
                  <a:close/>
                </a:path>
                <a:path w="800734" h="748029">
                  <a:moveTo>
                    <a:pt x="747131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533959"/>
                  </a:lnTo>
                  <a:lnTo>
                    <a:pt x="4211" y="554691"/>
                  </a:lnTo>
                  <a:lnTo>
                    <a:pt x="15676" y="571670"/>
                  </a:lnTo>
                  <a:lnTo>
                    <a:pt x="32645" y="583141"/>
                  </a:lnTo>
                  <a:lnTo>
                    <a:pt x="53366" y="587355"/>
                  </a:lnTo>
                  <a:lnTo>
                    <a:pt x="320199" y="587355"/>
                  </a:lnTo>
                  <a:lnTo>
                    <a:pt x="320199" y="667448"/>
                  </a:lnTo>
                  <a:lnTo>
                    <a:pt x="200124" y="667448"/>
                  </a:lnTo>
                  <a:lnTo>
                    <a:pt x="200124" y="747542"/>
                  </a:lnTo>
                  <a:lnTo>
                    <a:pt x="600374" y="747542"/>
                  </a:lnTo>
                  <a:lnTo>
                    <a:pt x="600374" y="667448"/>
                  </a:lnTo>
                  <a:lnTo>
                    <a:pt x="480299" y="667448"/>
                  </a:lnTo>
                  <a:lnTo>
                    <a:pt x="480299" y="587355"/>
                  </a:lnTo>
                  <a:lnTo>
                    <a:pt x="747132" y="587355"/>
                  </a:lnTo>
                  <a:lnTo>
                    <a:pt x="767853" y="583141"/>
                  </a:lnTo>
                  <a:lnTo>
                    <a:pt x="784822" y="571670"/>
                  </a:lnTo>
                  <a:lnTo>
                    <a:pt x="796287" y="554691"/>
                  </a:lnTo>
                  <a:lnTo>
                    <a:pt x="800498" y="533959"/>
                  </a:lnTo>
                  <a:lnTo>
                    <a:pt x="800498" y="53395"/>
                  </a:lnTo>
                  <a:lnTo>
                    <a:pt x="796287" y="32663"/>
                  </a:lnTo>
                  <a:lnTo>
                    <a:pt x="784821" y="15685"/>
                  </a:lnTo>
                  <a:lnTo>
                    <a:pt x="767852" y="4213"/>
                  </a:lnTo>
                  <a:lnTo>
                    <a:pt x="747131" y="0"/>
                  </a:lnTo>
                  <a:close/>
                </a:path>
              </a:pathLst>
            </a:custGeom>
            <a:ln w="1556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9797614" y="5212500"/>
            <a:ext cx="389255" cy="763270"/>
            <a:chOff x="9797614" y="5212500"/>
            <a:chExt cx="389255" cy="763270"/>
          </a:xfrm>
        </p:grpSpPr>
        <p:sp>
          <p:nvSpPr>
            <p:cNvPr id="38" name="object 38"/>
            <p:cNvSpPr/>
            <p:nvPr/>
          </p:nvSpPr>
          <p:spPr>
            <a:xfrm>
              <a:off x="9805397" y="522028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6" y="667448"/>
                  </a:lnTo>
                  <a:lnTo>
                    <a:pt x="186783" y="667448"/>
                  </a:lnTo>
                  <a:lnTo>
                    <a:pt x="170960" y="664382"/>
                  </a:lnTo>
                  <a:lnTo>
                    <a:pt x="158265" y="655935"/>
                  </a:lnTo>
                  <a:lnTo>
                    <a:pt x="149822" y="643233"/>
                  </a:lnTo>
                  <a:lnTo>
                    <a:pt x="146758" y="627402"/>
                  </a:lnTo>
                  <a:lnTo>
                    <a:pt x="149822" y="611570"/>
                  </a:lnTo>
                  <a:lnTo>
                    <a:pt x="158265" y="598868"/>
                  </a:lnTo>
                  <a:lnTo>
                    <a:pt x="170960" y="590421"/>
                  </a:lnTo>
                  <a:lnTo>
                    <a:pt x="186783" y="587355"/>
                  </a:lnTo>
                  <a:lnTo>
                    <a:pt x="373566" y="587355"/>
                  </a:lnTo>
                  <a:lnTo>
                    <a:pt x="373566" y="266979"/>
                  </a:lnTo>
                  <a:lnTo>
                    <a:pt x="53366" y="266979"/>
                  </a:lnTo>
                  <a:lnTo>
                    <a:pt x="53366" y="186885"/>
                  </a:lnTo>
                  <a:lnTo>
                    <a:pt x="373565" y="186885"/>
                  </a:lnTo>
                  <a:lnTo>
                    <a:pt x="373565" y="133489"/>
                  </a:lnTo>
                  <a:lnTo>
                    <a:pt x="53366" y="133489"/>
                  </a:lnTo>
                  <a:lnTo>
                    <a:pt x="53366" y="53395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  <a:path w="374015" h="748029">
                  <a:moveTo>
                    <a:pt x="373566" y="587355"/>
                  </a:moveTo>
                  <a:lnTo>
                    <a:pt x="186783" y="587355"/>
                  </a:lnTo>
                  <a:lnTo>
                    <a:pt x="202605" y="590421"/>
                  </a:lnTo>
                  <a:lnTo>
                    <a:pt x="215300" y="598868"/>
                  </a:lnTo>
                  <a:lnTo>
                    <a:pt x="223743" y="611570"/>
                  </a:lnTo>
                  <a:lnTo>
                    <a:pt x="226808" y="627402"/>
                  </a:lnTo>
                  <a:lnTo>
                    <a:pt x="223743" y="643233"/>
                  </a:lnTo>
                  <a:lnTo>
                    <a:pt x="215301" y="655935"/>
                  </a:lnTo>
                  <a:lnTo>
                    <a:pt x="202605" y="664382"/>
                  </a:lnTo>
                  <a:lnTo>
                    <a:pt x="186783" y="667448"/>
                  </a:lnTo>
                  <a:lnTo>
                    <a:pt x="373566" y="667448"/>
                  </a:lnTo>
                  <a:lnTo>
                    <a:pt x="373566" y="587355"/>
                  </a:lnTo>
                  <a:close/>
                </a:path>
                <a:path w="374015" h="748029">
                  <a:moveTo>
                    <a:pt x="373565" y="186885"/>
                  </a:moveTo>
                  <a:lnTo>
                    <a:pt x="320199" y="186885"/>
                  </a:lnTo>
                  <a:lnTo>
                    <a:pt x="320199" y="266979"/>
                  </a:lnTo>
                  <a:lnTo>
                    <a:pt x="373566" y="266979"/>
                  </a:lnTo>
                  <a:lnTo>
                    <a:pt x="373565" y="186885"/>
                  </a:lnTo>
                  <a:close/>
                </a:path>
                <a:path w="374015" h="748029">
                  <a:moveTo>
                    <a:pt x="373565" y="53395"/>
                  </a:moveTo>
                  <a:lnTo>
                    <a:pt x="320199" y="53395"/>
                  </a:lnTo>
                  <a:lnTo>
                    <a:pt x="320199" y="133489"/>
                  </a:lnTo>
                  <a:lnTo>
                    <a:pt x="373565" y="133489"/>
                  </a:lnTo>
                  <a:lnTo>
                    <a:pt x="373565" y="53395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858764" y="5273679"/>
              <a:ext cx="267335" cy="213995"/>
            </a:xfrm>
            <a:custGeom>
              <a:avLst/>
              <a:gdLst/>
              <a:ahLst/>
              <a:cxnLst/>
              <a:rect l="l" t="t" r="r" b="b"/>
              <a:pathLst>
                <a:path w="267334" h="213995">
                  <a:moveTo>
                    <a:pt x="266832" y="80093"/>
                  </a:moveTo>
                  <a:lnTo>
                    <a:pt x="0" y="80093"/>
                  </a:lnTo>
                  <a:lnTo>
                    <a:pt x="0" y="0"/>
                  </a:lnTo>
                  <a:lnTo>
                    <a:pt x="266832" y="0"/>
                  </a:lnTo>
                  <a:lnTo>
                    <a:pt x="266832" y="80093"/>
                  </a:lnTo>
                  <a:close/>
                </a:path>
                <a:path w="267334" h="213995">
                  <a:moveTo>
                    <a:pt x="266832" y="213583"/>
                  </a:moveTo>
                  <a:lnTo>
                    <a:pt x="0" y="213583"/>
                  </a:lnTo>
                  <a:lnTo>
                    <a:pt x="0" y="133489"/>
                  </a:lnTo>
                  <a:lnTo>
                    <a:pt x="266832" y="133489"/>
                  </a:lnTo>
                  <a:lnTo>
                    <a:pt x="266832" y="213583"/>
                  </a:lnTo>
                  <a:close/>
                </a:path>
              </a:pathLst>
            </a:custGeom>
            <a:ln w="15569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44371" y="5799854"/>
              <a:ext cx="95619" cy="9566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9805397" y="5220283"/>
              <a:ext cx="374015" cy="748030"/>
            </a:xfrm>
            <a:custGeom>
              <a:avLst/>
              <a:gdLst/>
              <a:ahLst/>
              <a:cxnLst/>
              <a:rect l="l" t="t" r="r" b="b"/>
              <a:pathLst>
                <a:path w="374015" h="748029">
                  <a:moveTo>
                    <a:pt x="320199" y="0"/>
                  </a:moveTo>
                  <a:lnTo>
                    <a:pt x="53366" y="0"/>
                  </a:lnTo>
                  <a:lnTo>
                    <a:pt x="32645" y="4213"/>
                  </a:lnTo>
                  <a:lnTo>
                    <a:pt x="15676" y="15685"/>
                  </a:lnTo>
                  <a:lnTo>
                    <a:pt x="4210" y="32663"/>
                  </a:lnTo>
                  <a:lnTo>
                    <a:pt x="0" y="53395"/>
                  </a:lnTo>
                  <a:lnTo>
                    <a:pt x="0" y="694146"/>
                  </a:lnTo>
                  <a:lnTo>
                    <a:pt x="4211" y="714879"/>
                  </a:lnTo>
                  <a:lnTo>
                    <a:pt x="15676" y="731857"/>
                  </a:lnTo>
                  <a:lnTo>
                    <a:pt x="32645" y="743329"/>
                  </a:lnTo>
                  <a:lnTo>
                    <a:pt x="53366" y="747542"/>
                  </a:lnTo>
                  <a:lnTo>
                    <a:pt x="320199" y="747542"/>
                  </a:lnTo>
                  <a:lnTo>
                    <a:pt x="340920" y="743329"/>
                  </a:lnTo>
                  <a:lnTo>
                    <a:pt x="357889" y="731857"/>
                  </a:lnTo>
                  <a:lnTo>
                    <a:pt x="369355" y="714879"/>
                  </a:lnTo>
                  <a:lnTo>
                    <a:pt x="373566" y="694146"/>
                  </a:lnTo>
                  <a:lnTo>
                    <a:pt x="373565" y="53395"/>
                  </a:lnTo>
                  <a:lnTo>
                    <a:pt x="369354" y="32663"/>
                  </a:lnTo>
                  <a:lnTo>
                    <a:pt x="357889" y="15685"/>
                  </a:lnTo>
                  <a:lnTo>
                    <a:pt x="340920" y="4213"/>
                  </a:lnTo>
                  <a:lnTo>
                    <a:pt x="320199" y="0"/>
                  </a:lnTo>
                  <a:close/>
                </a:path>
              </a:pathLst>
            </a:custGeom>
            <a:ln w="15566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1752600" y="535470"/>
            <a:ext cx="8104505" cy="4695190"/>
            <a:chOff x="1752600" y="535470"/>
            <a:chExt cx="8104505" cy="4695190"/>
          </a:xfrm>
        </p:grpSpPr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86400" y="2061972"/>
              <a:ext cx="1240535" cy="84239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2600" y="535470"/>
              <a:ext cx="8104174" cy="4695151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4308475" y="1695145"/>
            <a:ext cx="12973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223.1.1.4</a:t>
            </a:r>
            <a:endParaRPr sz="2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90390" y="3096005"/>
            <a:ext cx="146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BEBEBE"/>
                </a:solidFill>
                <a:latin typeface="Arial"/>
                <a:cs typeface="Arial"/>
              </a:rPr>
              <a:t>223.1.3.27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6540817" y="6082093"/>
            <a:ext cx="1478915" cy="471805"/>
            <a:chOff x="6540817" y="6082093"/>
            <a:chExt cx="1478915" cy="471805"/>
          </a:xfrm>
        </p:grpSpPr>
        <p:sp>
          <p:nvSpPr>
            <p:cNvPr id="48" name="object 48"/>
            <p:cNvSpPr/>
            <p:nvPr/>
          </p:nvSpPr>
          <p:spPr>
            <a:xfrm>
              <a:off x="6545580" y="6086855"/>
              <a:ext cx="1469390" cy="462280"/>
            </a:xfrm>
            <a:custGeom>
              <a:avLst/>
              <a:gdLst/>
              <a:ahLst/>
              <a:cxnLst/>
              <a:rect l="l" t="t" r="r" b="b"/>
              <a:pathLst>
                <a:path w="1469390" h="462279">
                  <a:moveTo>
                    <a:pt x="1469135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1469135" y="461772"/>
                  </a:lnTo>
                  <a:lnTo>
                    <a:pt x="146913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45580" y="6086855"/>
              <a:ext cx="1469390" cy="462280"/>
            </a:xfrm>
            <a:custGeom>
              <a:avLst/>
              <a:gdLst/>
              <a:ahLst/>
              <a:cxnLst/>
              <a:rect l="l" t="t" r="r" b="b"/>
              <a:pathLst>
                <a:path w="1469390" h="462279">
                  <a:moveTo>
                    <a:pt x="0" y="461772"/>
                  </a:moveTo>
                  <a:lnTo>
                    <a:pt x="1469135" y="461772"/>
                  </a:lnTo>
                  <a:lnTo>
                    <a:pt x="1469135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8720137" y="6002845"/>
            <a:ext cx="1478915" cy="471805"/>
            <a:chOff x="8720137" y="6002845"/>
            <a:chExt cx="1478915" cy="471805"/>
          </a:xfrm>
        </p:grpSpPr>
        <p:sp>
          <p:nvSpPr>
            <p:cNvPr id="51" name="object 51"/>
            <p:cNvSpPr/>
            <p:nvPr/>
          </p:nvSpPr>
          <p:spPr>
            <a:xfrm>
              <a:off x="8724900" y="6007608"/>
              <a:ext cx="1469390" cy="462280"/>
            </a:xfrm>
            <a:custGeom>
              <a:avLst/>
              <a:gdLst/>
              <a:ahLst/>
              <a:cxnLst/>
              <a:rect l="l" t="t" r="r" b="b"/>
              <a:pathLst>
                <a:path w="1469390" h="462279">
                  <a:moveTo>
                    <a:pt x="1469136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1469136" y="461772"/>
                  </a:lnTo>
                  <a:lnTo>
                    <a:pt x="146913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724900" y="6007608"/>
              <a:ext cx="1469390" cy="462280"/>
            </a:xfrm>
            <a:custGeom>
              <a:avLst/>
              <a:gdLst/>
              <a:ahLst/>
              <a:cxnLst/>
              <a:rect l="l" t="t" r="r" b="b"/>
              <a:pathLst>
                <a:path w="1469390" h="462279">
                  <a:moveTo>
                    <a:pt x="0" y="461772"/>
                  </a:moveTo>
                  <a:lnTo>
                    <a:pt x="1469136" y="461772"/>
                  </a:lnTo>
                  <a:lnTo>
                    <a:pt x="1469136" y="0"/>
                  </a:lnTo>
                  <a:lnTo>
                    <a:pt x="0" y="0"/>
                  </a:lnTo>
                  <a:lnTo>
                    <a:pt x="0" y="461772"/>
                  </a:lnTo>
                  <a:close/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58520" y="3668014"/>
            <a:ext cx="1296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223.1.1.2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98144" y="1472310"/>
            <a:ext cx="1296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223.1.1.1</a:t>
            </a:r>
            <a:endParaRPr sz="2400">
              <a:latin typeface="Arial"/>
              <a:cs typeface="Arial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5413375" y="203072"/>
            <a:ext cx="63976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Devices</a:t>
            </a:r>
            <a:r>
              <a:rPr sz="2400" spc="5" dirty="0"/>
              <a:t> </a:t>
            </a:r>
            <a:r>
              <a:rPr sz="2400" dirty="0"/>
              <a:t>on</a:t>
            </a:r>
            <a:r>
              <a:rPr sz="2400" spc="-15" dirty="0"/>
              <a:t> </a:t>
            </a:r>
            <a:r>
              <a:rPr sz="2400" dirty="0"/>
              <a:t>the</a:t>
            </a:r>
            <a:r>
              <a:rPr sz="2400" spc="-15" dirty="0"/>
              <a:t> </a:t>
            </a:r>
            <a:r>
              <a:rPr sz="2400" dirty="0"/>
              <a:t>same</a:t>
            </a:r>
            <a:r>
              <a:rPr sz="2400" spc="-10" dirty="0"/>
              <a:t> </a:t>
            </a:r>
            <a:r>
              <a:rPr sz="2400" dirty="0"/>
              <a:t>subnet</a:t>
            </a:r>
            <a:r>
              <a:rPr sz="2400" spc="-5" dirty="0"/>
              <a:t> </a:t>
            </a:r>
            <a:r>
              <a:rPr sz="2400" dirty="0"/>
              <a:t>communicate </a:t>
            </a:r>
            <a:r>
              <a:rPr sz="2400" spc="-20" dirty="0"/>
              <a:t>with </a:t>
            </a:r>
            <a:r>
              <a:rPr sz="2400" dirty="0"/>
              <a:t>each</a:t>
            </a:r>
            <a:r>
              <a:rPr sz="2400" spc="-20" dirty="0"/>
              <a:t> </a:t>
            </a:r>
            <a:r>
              <a:rPr sz="2400" dirty="0"/>
              <a:t>other</a:t>
            </a:r>
            <a:r>
              <a:rPr sz="2400" spc="-20" dirty="0"/>
              <a:t> </a:t>
            </a:r>
            <a:r>
              <a:rPr sz="2400" dirty="0"/>
              <a:t>by</a:t>
            </a:r>
            <a:r>
              <a:rPr sz="2400" spc="-20" dirty="0"/>
              <a:t> </a:t>
            </a:r>
            <a:r>
              <a:rPr sz="2400" dirty="0"/>
              <a:t>broadcasting a</a:t>
            </a:r>
            <a:r>
              <a:rPr sz="2400" spc="-25" dirty="0"/>
              <a:t> </a:t>
            </a:r>
            <a:r>
              <a:rPr sz="2400" dirty="0"/>
              <a:t>special</a:t>
            </a:r>
            <a:r>
              <a:rPr sz="2400" spc="20" dirty="0"/>
              <a:t> </a:t>
            </a:r>
            <a:r>
              <a:rPr sz="2400" spc="-10" dirty="0"/>
              <a:t>message</a:t>
            </a:r>
            <a:endParaRPr sz="2400"/>
          </a:p>
        </p:txBody>
      </p:sp>
      <p:sp>
        <p:nvSpPr>
          <p:cNvPr id="56" name="object 56"/>
          <p:cNvSpPr txBox="1"/>
          <p:nvPr/>
        </p:nvSpPr>
        <p:spPr>
          <a:xfrm>
            <a:off x="6335395" y="1030351"/>
            <a:ext cx="5600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special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message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source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IP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of </a:t>
            </a:r>
            <a:r>
              <a:rPr sz="1800" dirty="0">
                <a:latin typeface="Arial"/>
                <a:cs typeface="Arial"/>
              </a:rPr>
              <a:t>some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packet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255.255.255.255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67303" y="156470"/>
            <a:ext cx="379730" cy="317500"/>
          </a:xfrm>
          <a:custGeom>
            <a:avLst/>
            <a:gdLst/>
            <a:ahLst/>
            <a:cxnLst/>
            <a:rect l="l" t="t" r="r" b="b"/>
            <a:pathLst>
              <a:path w="379730" h="317500">
                <a:moveTo>
                  <a:pt x="379612" y="0"/>
                </a:moveTo>
                <a:lnTo>
                  <a:pt x="0" y="0"/>
                </a:lnTo>
                <a:lnTo>
                  <a:pt x="0" y="317162"/>
                </a:lnTo>
                <a:lnTo>
                  <a:pt x="62442" y="317162"/>
                </a:lnTo>
                <a:lnTo>
                  <a:pt x="74189" y="305415"/>
                </a:lnTo>
                <a:lnTo>
                  <a:pt x="20149" y="305415"/>
                </a:lnTo>
                <a:lnTo>
                  <a:pt x="28416" y="297036"/>
                </a:lnTo>
                <a:lnTo>
                  <a:pt x="11818" y="297036"/>
                </a:lnTo>
                <a:lnTo>
                  <a:pt x="11769" y="20135"/>
                </a:lnTo>
                <a:lnTo>
                  <a:pt x="28426" y="20135"/>
                </a:lnTo>
                <a:lnTo>
                  <a:pt x="20119" y="11825"/>
                </a:lnTo>
                <a:lnTo>
                  <a:pt x="367865" y="11747"/>
                </a:lnTo>
                <a:lnTo>
                  <a:pt x="379612" y="0"/>
                </a:lnTo>
                <a:close/>
              </a:path>
              <a:path w="379730" h="317500">
                <a:moveTo>
                  <a:pt x="28426" y="20135"/>
                </a:moveTo>
                <a:lnTo>
                  <a:pt x="11769" y="20135"/>
                </a:lnTo>
                <a:lnTo>
                  <a:pt x="150192" y="158581"/>
                </a:lnTo>
                <a:lnTo>
                  <a:pt x="11818" y="297036"/>
                </a:lnTo>
                <a:lnTo>
                  <a:pt x="28416" y="297036"/>
                </a:lnTo>
                <a:lnTo>
                  <a:pt x="158494" y="166887"/>
                </a:lnTo>
                <a:lnTo>
                  <a:pt x="175096" y="166887"/>
                </a:lnTo>
                <a:lnTo>
                  <a:pt x="28426" y="20135"/>
                </a:lnTo>
                <a:close/>
              </a:path>
              <a:path w="379730" h="317500">
                <a:moveTo>
                  <a:pt x="175096" y="166887"/>
                </a:moveTo>
                <a:lnTo>
                  <a:pt x="158494" y="166887"/>
                </a:lnTo>
                <a:lnTo>
                  <a:pt x="185599" y="194008"/>
                </a:lnTo>
                <a:lnTo>
                  <a:pt x="193903" y="185704"/>
                </a:lnTo>
                <a:lnTo>
                  <a:pt x="175096" y="1668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069339" y="133350"/>
            <a:ext cx="1736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C0504D"/>
                </a:solidFill>
                <a:latin typeface="Arial"/>
                <a:cs typeface="Arial"/>
              </a:rPr>
              <a:t>255.255.255.255</a:t>
            </a:r>
            <a:endParaRPr sz="18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143558" y="297954"/>
            <a:ext cx="7086600" cy="4526915"/>
          </a:xfrm>
          <a:custGeom>
            <a:avLst/>
            <a:gdLst/>
            <a:ahLst/>
            <a:cxnLst/>
            <a:rect l="l" t="t" r="r" b="b"/>
            <a:pathLst>
              <a:path w="7086600" h="4526915">
                <a:moveTo>
                  <a:pt x="628472" y="182740"/>
                </a:moveTo>
                <a:lnTo>
                  <a:pt x="591515" y="173850"/>
                </a:lnTo>
                <a:lnTo>
                  <a:pt x="68097" y="2330399"/>
                </a:lnTo>
                <a:lnTo>
                  <a:pt x="31051" y="2321420"/>
                </a:lnTo>
                <a:lnTo>
                  <a:pt x="59639" y="2446007"/>
                </a:lnTo>
                <a:lnTo>
                  <a:pt x="134137" y="2357869"/>
                </a:lnTo>
                <a:lnTo>
                  <a:pt x="142189" y="2348344"/>
                </a:lnTo>
                <a:lnTo>
                  <a:pt x="105092" y="2339365"/>
                </a:lnTo>
                <a:lnTo>
                  <a:pt x="628472" y="182740"/>
                </a:lnTo>
                <a:close/>
              </a:path>
              <a:path w="7086600" h="4526915">
                <a:moveTo>
                  <a:pt x="1199591" y="152641"/>
                </a:moveTo>
                <a:lnTo>
                  <a:pt x="1162761" y="142989"/>
                </a:lnTo>
                <a:lnTo>
                  <a:pt x="36842" y="4411548"/>
                </a:lnTo>
                <a:lnTo>
                  <a:pt x="0" y="4401807"/>
                </a:lnTo>
                <a:lnTo>
                  <a:pt x="26111" y="4526902"/>
                </a:lnTo>
                <a:lnTo>
                  <a:pt x="102920" y="4439653"/>
                </a:lnTo>
                <a:lnTo>
                  <a:pt x="110528" y="4431017"/>
                </a:lnTo>
                <a:lnTo>
                  <a:pt x="73660" y="4421276"/>
                </a:lnTo>
                <a:lnTo>
                  <a:pt x="1199591" y="152641"/>
                </a:lnTo>
                <a:close/>
              </a:path>
              <a:path w="7086600" h="4526915">
                <a:moveTo>
                  <a:pt x="7086168" y="3923652"/>
                </a:moveTo>
                <a:lnTo>
                  <a:pt x="7065264" y="3881615"/>
                </a:lnTo>
                <a:lnTo>
                  <a:pt x="7029272" y="3809225"/>
                </a:lnTo>
                <a:lnTo>
                  <a:pt x="7006310" y="3839680"/>
                </a:lnTo>
                <a:lnTo>
                  <a:pt x="1910537" y="0"/>
                </a:lnTo>
                <a:lnTo>
                  <a:pt x="1887677" y="30467"/>
                </a:lnTo>
                <a:lnTo>
                  <a:pt x="6983374" y="3870109"/>
                </a:lnTo>
                <a:lnTo>
                  <a:pt x="6960438" y="3900538"/>
                </a:lnTo>
                <a:lnTo>
                  <a:pt x="7086168" y="3923652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7212838" y="1898726"/>
            <a:ext cx="43440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(This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request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sometimes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echoed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neighboring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subnets)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31063" y="5794266"/>
            <a:ext cx="129667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10" dirty="0">
                <a:latin typeface="Arial"/>
                <a:cs typeface="Arial"/>
              </a:rPr>
              <a:t>223.1.1.3</a:t>
            </a:r>
            <a:endParaRPr sz="24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805164" y="6062519"/>
            <a:ext cx="129730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10" dirty="0">
                <a:solidFill>
                  <a:srgbClr val="BEBEBE"/>
                </a:solidFill>
                <a:latin typeface="Arial"/>
                <a:cs typeface="Arial"/>
              </a:rPr>
              <a:t>223.1.3.2</a:t>
            </a:r>
            <a:endParaRPr sz="24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625590" y="6142681"/>
            <a:ext cx="129730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spc="-10" dirty="0">
                <a:solidFill>
                  <a:srgbClr val="BEBEBE"/>
                </a:solidFill>
                <a:latin typeface="Arial"/>
                <a:cs typeface="Arial"/>
              </a:rPr>
              <a:t>223.1.3.1</a:t>
            </a:r>
            <a:endParaRPr sz="2400">
              <a:latin typeface="Arial"/>
              <a:cs typeface="Arial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754AED-9AAF-8322-6EBD-94B737E22644}"/>
              </a:ext>
            </a:extLst>
          </p:cNvPr>
          <p:cNvSpPr txBox="1"/>
          <p:nvPr/>
        </p:nvSpPr>
        <p:spPr>
          <a:xfrm>
            <a:off x="533400" y="228600"/>
            <a:ext cx="10597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subnet mask </a:t>
            </a:r>
            <a:r>
              <a:rPr lang="en-US" sz="2800" dirty="0"/>
              <a:t>can be used to reveal which bits are the host bits</a:t>
            </a:r>
          </a:p>
        </p:txBody>
      </p:sp>
    </p:spTree>
    <p:extLst>
      <p:ext uri="{BB962C8B-B14F-4D97-AF65-F5344CB8AC3E}">
        <p14:creationId xmlns:p14="http://schemas.microsoft.com/office/powerpoint/2010/main" val="3467302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754AED-9AAF-8322-6EBD-94B737E22644}"/>
              </a:ext>
            </a:extLst>
          </p:cNvPr>
          <p:cNvSpPr txBox="1"/>
          <p:nvPr/>
        </p:nvSpPr>
        <p:spPr>
          <a:xfrm>
            <a:off x="533400" y="228600"/>
            <a:ext cx="10597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subnet mask </a:t>
            </a:r>
            <a:r>
              <a:rPr lang="en-US" sz="2800" dirty="0"/>
              <a:t>can be used to reveal which bits are the host bits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985310-FAA6-B5F0-F3AB-D78E0B242FB7}"/>
              </a:ext>
            </a:extLst>
          </p:cNvPr>
          <p:cNvSpPr txBox="1"/>
          <p:nvPr/>
        </p:nvSpPr>
        <p:spPr>
          <a:xfrm>
            <a:off x="304800" y="1676400"/>
            <a:ext cx="2119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172.16.1.0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21DF0B-3621-B56B-8C05-EF1A9925A1A4}"/>
              </a:ext>
            </a:extLst>
          </p:cNvPr>
          <p:cNvSpPr txBox="1"/>
          <p:nvPr/>
        </p:nvSpPr>
        <p:spPr>
          <a:xfrm>
            <a:off x="77174" y="2599409"/>
            <a:ext cx="2347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255.255.0.0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432D8-69EB-F4E8-FA30-F6D57B23D101}"/>
              </a:ext>
            </a:extLst>
          </p:cNvPr>
          <p:cNvSpPr txBox="1"/>
          <p:nvPr/>
        </p:nvSpPr>
        <p:spPr>
          <a:xfrm>
            <a:off x="3429000" y="1676399"/>
            <a:ext cx="781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10101100.00010000.00000001.00000000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0036F4-34B4-D66B-CA47-AB40524C1A93}"/>
              </a:ext>
            </a:extLst>
          </p:cNvPr>
          <p:cNvSpPr txBox="1"/>
          <p:nvPr/>
        </p:nvSpPr>
        <p:spPr>
          <a:xfrm>
            <a:off x="3441032" y="2591388"/>
            <a:ext cx="781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11111111.11111111.00000000.00000000</a:t>
            </a:r>
          </a:p>
        </p:txBody>
      </p:sp>
    </p:spTree>
    <p:extLst>
      <p:ext uri="{BB962C8B-B14F-4D97-AF65-F5344CB8AC3E}">
        <p14:creationId xmlns:p14="http://schemas.microsoft.com/office/powerpoint/2010/main" val="923561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754AED-9AAF-8322-6EBD-94B737E22644}"/>
              </a:ext>
            </a:extLst>
          </p:cNvPr>
          <p:cNvSpPr txBox="1"/>
          <p:nvPr/>
        </p:nvSpPr>
        <p:spPr>
          <a:xfrm>
            <a:off x="533400" y="228600"/>
            <a:ext cx="10597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subnet mask </a:t>
            </a:r>
            <a:r>
              <a:rPr lang="en-US" sz="2800" dirty="0"/>
              <a:t>can be used to reveal which bits are the host bits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985310-FAA6-B5F0-F3AB-D78E0B242FB7}"/>
              </a:ext>
            </a:extLst>
          </p:cNvPr>
          <p:cNvSpPr txBox="1"/>
          <p:nvPr/>
        </p:nvSpPr>
        <p:spPr>
          <a:xfrm>
            <a:off x="304800" y="1676400"/>
            <a:ext cx="2119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172.16.1.0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21DF0B-3621-B56B-8C05-EF1A9925A1A4}"/>
              </a:ext>
            </a:extLst>
          </p:cNvPr>
          <p:cNvSpPr txBox="1"/>
          <p:nvPr/>
        </p:nvSpPr>
        <p:spPr>
          <a:xfrm>
            <a:off x="77174" y="2599409"/>
            <a:ext cx="2347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255.255.0.0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432D8-69EB-F4E8-FA30-F6D57B23D101}"/>
              </a:ext>
            </a:extLst>
          </p:cNvPr>
          <p:cNvSpPr txBox="1"/>
          <p:nvPr/>
        </p:nvSpPr>
        <p:spPr>
          <a:xfrm>
            <a:off x="3429000" y="1676399"/>
            <a:ext cx="781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10101100.00010000.00000001.00000000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0036F4-34B4-D66B-CA47-AB40524C1A93}"/>
              </a:ext>
            </a:extLst>
          </p:cNvPr>
          <p:cNvSpPr txBox="1"/>
          <p:nvPr/>
        </p:nvSpPr>
        <p:spPr>
          <a:xfrm>
            <a:off x="3441032" y="2591388"/>
            <a:ext cx="781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11111111.11111111.00000000.00000000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0675B3-E686-D497-439D-A26980348448}"/>
              </a:ext>
            </a:extLst>
          </p:cNvPr>
          <p:cNvGrpSpPr/>
          <p:nvPr/>
        </p:nvGrpSpPr>
        <p:grpSpPr>
          <a:xfrm>
            <a:off x="3600973" y="2189387"/>
            <a:ext cx="232920" cy="470880"/>
            <a:chOff x="3600973" y="2189387"/>
            <a:chExt cx="232920" cy="47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E17EDED-41EE-E089-F7E0-7055A87BFC6F}"/>
                    </a:ext>
                  </a:extLst>
                </p14:cNvPr>
                <p14:cNvContentPartPr/>
                <p14:nvPr/>
              </p14:nvContentPartPr>
              <p14:xfrm>
                <a:off x="3600973" y="2189387"/>
                <a:ext cx="16920" cy="470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E17EDED-41EE-E089-F7E0-7055A87BFC6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91973" y="2180747"/>
                  <a:ext cx="3456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A2A140B-91A8-D6E3-E91C-0246857C9435}"/>
                    </a:ext>
                  </a:extLst>
                </p14:cNvPr>
                <p14:cNvContentPartPr/>
                <p14:nvPr/>
              </p14:nvContentPartPr>
              <p14:xfrm>
                <a:off x="3833533" y="2213507"/>
                <a:ext cx="360" cy="416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A2A140B-91A8-D6E3-E91C-0246857C943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24893" y="2204507"/>
                  <a:ext cx="18000" cy="43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D04A8A6-B064-13D6-2C3F-E8B35B491E52}"/>
              </a:ext>
            </a:extLst>
          </p:cNvPr>
          <p:cNvGrpSpPr/>
          <p:nvPr/>
        </p:nvGrpSpPr>
        <p:grpSpPr>
          <a:xfrm>
            <a:off x="4073293" y="2197307"/>
            <a:ext cx="242280" cy="479520"/>
            <a:chOff x="4073293" y="2197307"/>
            <a:chExt cx="242280" cy="47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E7DF09A-FA1F-1012-66FF-A8B8658AE725}"/>
                    </a:ext>
                  </a:extLst>
                </p14:cNvPr>
                <p14:cNvContentPartPr/>
                <p14:nvPr/>
              </p14:nvContentPartPr>
              <p14:xfrm>
                <a:off x="4073293" y="2197307"/>
                <a:ext cx="17280" cy="464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E7DF09A-FA1F-1012-66FF-A8B8658AE72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64653" y="2188667"/>
                  <a:ext cx="3492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690407E-B0F4-97A7-19C0-085238E591FB}"/>
                    </a:ext>
                  </a:extLst>
                </p14:cNvPr>
                <p14:cNvContentPartPr/>
                <p14:nvPr/>
              </p14:nvContentPartPr>
              <p14:xfrm>
                <a:off x="4306933" y="2237627"/>
                <a:ext cx="8640" cy="439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690407E-B0F4-97A7-19C0-085238E591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97933" y="2228987"/>
                  <a:ext cx="26280" cy="45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A6B6A84-4A4E-4C8E-AFF5-682B44CE969B}"/>
              </a:ext>
            </a:extLst>
          </p:cNvPr>
          <p:cNvGrpSpPr/>
          <p:nvPr/>
        </p:nvGrpSpPr>
        <p:grpSpPr>
          <a:xfrm>
            <a:off x="4562533" y="2205587"/>
            <a:ext cx="426600" cy="465480"/>
            <a:chOff x="4562533" y="2205587"/>
            <a:chExt cx="426600" cy="46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F5DC335-EC5A-A2CF-EE5F-9C78C13E83F9}"/>
                    </a:ext>
                  </a:extLst>
                </p14:cNvPr>
                <p14:cNvContentPartPr/>
                <p14:nvPr/>
              </p14:nvContentPartPr>
              <p14:xfrm>
                <a:off x="4562533" y="2221427"/>
                <a:ext cx="9360" cy="408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F5DC335-EC5A-A2CF-EE5F-9C78C13E83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53893" y="2212787"/>
                  <a:ext cx="270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0CB2642-33FE-1DDF-4368-9CA505929923}"/>
                    </a:ext>
                  </a:extLst>
                </p14:cNvPr>
                <p14:cNvContentPartPr/>
                <p14:nvPr/>
              </p14:nvContentPartPr>
              <p14:xfrm>
                <a:off x="4788253" y="2213507"/>
                <a:ext cx="8280" cy="433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0CB2642-33FE-1DDF-4368-9CA50592992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79253" y="2204507"/>
                  <a:ext cx="2592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B05EE24-C198-A4E7-C2E5-FDC3CC19D600}"/>
                    </a:ext>
                  </a:extLst>
                </p14:cNvPr>
                <p14:cNvContentPartPr/>
                <p14:nvPr/>
              </p14:nvContentPartPr>
              <p14:xfrm>
                <a:off x="4988773" y="2205587"/>
                <a:ext cx="360" cy="465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B05EE24-C198-A4E7-C2E5-FDC3CC19D60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79773" y="2196587"/>
                  <a:ext cx="18000" cy="48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B76A928-4189-D22F-F8CD-C700056C7E1D}"/>
                  </a:ext>
                </a:extLst>
              </p14:cNvPr>
              <p14:cNvContentPartPr/>
              <p14:nvPr/>
            </p14:nvContentPartPr>
            <p14:xfrm>
              <a:off x="5260573" y="2197307"/>
              <a:ext cx="9360" cy="464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B76A928-4189-D22F-F8CD-C700056C7E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51573" y="2188667"/>
                <a:ext cx="27000" cy="48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CE4AD030-28AF-96D7-7447-2351252ACEFA}"/>
              </a:ext>
            </a:extLst>
          </p:cNvPr>
          <p:cNvGrpSpPr/>
          <p:nvPr/>
        </p:nvGrpSpPr>
        <p:grpSpPr>
          <a:xfrm>
            <a:off x="5550013" y="2181107"/>
            <a:ext cx="1139760" cy="451080"/>
            <a:chOff x="5550013" y="2181107"/>
            <a:chExt cx="1139760" cy="45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DC307EE-92F5-917A-B06B-7F21F42B6966}"/>
                    </a:ext>
                  </a:extLst>
                </p14:cNvPr>
                <p14:cNvContentPartPr/>
                <p14:nvPr/>
              </p14:nvContentPartPr>
              <p14:xfrm>
                <a:off x="5550013" y="2205587"/>
                <a:ext cx="16560" cy="416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DC307EE-92F5-917A-B06B-7F21F42B696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41013" y="2196587"/>
                  <a:ext cx="3420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E3871CA-12E9-F8CC-34CA-1EA8960F6ACE}"/>
                    </a:ext>
                  </a:extLst>
                </p14:cNvPr>
                <p14:cNvContentPartPr/>
                <p14:nvPr/>
              </p14:nvContentPartPr>
              <p14:xfrm>
                <a:off x="5790133" y="2181107"/>
                <a:ext cx="23400" cy="451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E3871CA-12E9-F8CC-34CA-1EA8960F6AC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81493" y="2172467"/>
                  <a:ext cx="4104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F94BACE-C2AB-01F0-5CD9-47F7F7911A4B}"/>
                    </a:ext>
                  </a:extLst>
                </p14:cNvPr>
                <p14:cNvContentPartPr/>
                <p14:nvPr/>
              </p14:nvContentPartPr>
              <p14:xfrm>
                <a:off x="6014773" y="2205587"/>
                <a:ext cx="25560" cy="392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F94BACE-C2AB-01F0-5CD9-47F7F7911A4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05773" y="2196587"/>
                  <a:ext cx="432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17D9F36-EBE7-8A34-4243-0804CE433FE5}"/>
                    </a:ext>
                  </a:extLst>
                </p14:cNvPr>
                <p14:cNvContentPartPr/>
                <p14:nvPr/>
              </p14:nvContentPartPr>
              <p14:xfrm>
                <a:off x="6248053" y="2205587"/>
                <a:ext cx="360" cy="382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17D9F36-EBE7-8A34-4243-0804CE433FE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39053" y="2196587"/>
                  <a:ext cx="180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B98DB07-435F-02B9-38C8-CD629D89345D}"/>
                    </a:ext>
                  </a:extLst>
                </p14:cNvPr>
                <p14:cNvContentPartPr/>
                <p14:nvPr/>
              </p14:nvContentPartPr>
              <p14:xfrm>
                <a:off x="6423733" y="2181107"/>
                <a:ext cx="41760" cy="448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B98DB07-435F-02B9-38C8-CD629D89345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14733" y="2172467"/>
                  <a:ext cx="594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1FACA6F-84BE-1AB4-459D-7D4588DB39F3}"/>
                    </a:ext>
                  </a:extLst>
                </p14:cNvPr>
                <p14:cNvContentPartPr/>
                <p14:nvPr/>
              </p14:nvContentPartPr>
              <p14:xfrm>
                <a:off x="6657373" y="2181107"/>
                <a:ext cx="32400" cy="416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1FACA6F-84BE-1AB4-459D-7D4588DB39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48373" y="2172467"/>
                  <a:ext cx="50040" cy="43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447B6FD-C521-BE34-6B9C-9FF4211AF9B2}"/>
              </a:ext>
            </a:extLst>
          </p:cNvPr>
          <p:cNvGrpSpPr/>
          <p:nvPr/>
        </p:nvGrpSpPr>
        <p:grpSpPr>
          <a:xfrm>
            <a:off x="6929893" y="2165627"/>
            <a:ext cx="232200" cy="448920"/>
            <a:chOff x="6929893" y="2165627"/>
            <a:chExt cx="232200" cy="44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E7F2626-90EC-AED0-1271-1C8B31A7C668}"/>
                    </a:ext>
                  </a:extLst>
                </p14:cNvPr>
                <p14:cNvContentPartPr/>
                <p14:nvPr/>
              </p14:nvContentPartPr>
              <p14:xfrm>
                <a:off x="6929893" y="2181107"/>
                <a:ext cx="360" cy="433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E7F2626-90EC-AED0-1271-1C8B31A7C66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20893" y="2172467"/>
                  <a:ext cx="1800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D739B47-7A9A-0398-EA89-82C8EE6BA1F8}"/>
                    </a:ext>
                  </a:extLst>
                </p14:cNvPr>
                <p14:cNvContentPartPr/>
                <p14:nvPr/>
              </p14:nvContentPartPr>
              <p14:xfrm>
                <a:off x="7122493" y="2165627"/>
                <a:ext cx="39600" cy="448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D739B47-7A9A-0398-EA89-82C8EE6BA1F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13493" y="2156627"/>
                  <a:ext cx="57240" cy="466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973440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754AED-9AAF-8322-6EBD-94B737E22644}"/>
              </a:ext>
            </a:extLst>
          </p:cNvPr>
          <p:cNvSpPr txBox="1"/>
          <p:nvPr/>
        </p:nvSpPr>
        <p:spPr>
          <a:xfrm>
            <a:off x="533400" y="228600"/>
            <a:ext cx="10597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subnet mask </a:t>
            </a:r>
            <a:r>
              <a:rPr lang="en-US" sz="2800" dirty="0"/>
              <a:t>can be used to reveal which bits are the host bits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985310-FAA6-B5F0-F3AB-D78E0B242FB7}"/>
              </a:ext>
            </a:extLst>
          </p:cNvPr>
          <p:cNvSpPr txBox="1"/>
          <p:nvPr/>
        </p:nvSpPr>
        <p:spPr>
          <a:xfrm>
            <a:off x="304800" y="1676400"/>
            <a:ext cx="2119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172.16.1.0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21DF0B-3621-B56B-8C05-EF1A9925A1A4}"/>
              </a:ext>
            </a:extLst>
          </p:cNvPr>
          <p:cNvSpPr txBox="1"/>
          <p:nvPr/>
        </p:nvSpPr>
        <p:spPr>
          <a:xfrm>
            <a:off x="77174" y="2599409"/>
            <a:ext cx="2347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255.255.0.0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432D8-69EB-F4E8-FA30-F6D57B23D101}"/>
              </a:ext>
            </a:extLst>
          </p:cNvPr>
          <p:cNvSpPr txBox="1"/>
          <p:nvPr/>
        </p:nvSpPr>
        <p:spPr>
          <a:xfrm>
            <a:off x="3429000" y="1676399"/>
            <a:ext cx="781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10101100.00010000.</a:t>
            </a:r>
            <a:r>
              <a:rPr lang="en-US" sz="3200" b="1" dirty="0"/>
              <a:t>00000001.00000000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0036F4-34B4-D66B-CA47-AB40524C1A93}"/>
              </a:ext>
            </a:extLst>
          </p:cNvPr>
          <p:cNvSpPr txBox="1"/>
          <p:nvPr/>
        </p:nvSpPr>
        <p:spPr>
          <a:xfrm>
            <a:off x="3441032" y="2591388"/>
            <a:ext cx="781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11111111.11111111.00000000.00000000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0675B3-E686-D497-439D-A26980348448}"/>
              </a:ext>
            </a:extLst>
          </p:cNvPr>
          <p:cNvGrpSpPr/>
          <p:nvPr/>
        </p:nvGrpSpPr>
        <p:grpSpPr>
          <a:xfrm>
            <a:off x="3600973" y="2189387"/>
            <a:ext cx="232920" cy="470880"/>
            <a:chOff x="3600973" y="2189387"/>
            <a:chExt cx="232920" cy="47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E17EDED-41EE-E089-F7E0-7055A87BFC6F}"/>
                    </a:ext>
                  </a:extLst>
                </p14:cNvPr>
                <p14:cNvContentPartPr/>
                <p14:nvPr/>
              </p14:nvContentPartPr>
              <p14:xfrm>
                <a:off x="3600973" y="2189387"/>
                <a:ext cx="16920" cy="470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E17EDED-41EE-E089-F7E0-7055A87BFC6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91973" y="2180387"/>
                  <a:ext cx="3456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A2A140B-91A8-D6E3-E91C-0246857C9435}"/>
                    </a:ext>
                  </a:extLst>
                </p14:cNvPr>
                <p14:cNvContentPartPr/>
                <p14:nvPr/>
              </p14:nvContentPartPr>
              <p14:xfrm>
                <a:off x="3833533" y="2213507"/>
                <a:ext cx="360" cy="416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A2A140B-91A8-D6E3-E91C-0246857C943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24533" y="2204507"/>
                  <a:ext cx="18000" cy="43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D04A8A6-B064-13D6-2C3F-E8B35B491E52}"/>
              </a:ext>
            </a:extLst>
          </p:cNvPr>
          <p:cNvGrpSpPr/>
          <p:nvPr/>
        </p:nvGrpSpPr>
        <p:grpSpPr>
          <a:xfrm>
            <a:off x="4073293" y="2197307"/>
            <a:ext cx="242280" cy="479520"/>
            <a:chOff x="4073293" y="2197307"/>
            <a:chExt cx="242280" cy="47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E7DF09A-FA1F-1012-66FF-A8B8658AE725}"/>
                    </a:ext>
                  </a:extLst>
                </p14:cNvPr>
                <p14:cNvContentPartPr/>
                <p14:nvPr/>
              </p14:nvContentPartPr>
              <p14:xfrm>
                <a:off x="4073293" y="2197307"/>
                <a:ext cx="17280" cy="464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E7DF09A-FA1F-1012-66FF-A8B8658AE72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64293" y="2188307"/>
                  <a:ext cx="3492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690407E-B0F4-97A7-19C0-085238E591FB}"/>
                    </a:ext>
                  </a:extLst>
                </p14:cNvPr>
                <p14:cNvContentPartPr/>
                <p14:nvPr/>
              </p14:nvContentPartPr>
              <p14:xfrm>
                <a:off x="4306933" y="2237627"/>
                <a:ext cx="8640" cy="439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690407E-B0F4-97A7-19C0-085238E591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97933" y="2228620"/>
                  <a:ext cx="26280" cy="45685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A6B6A84-4A4E-4C8E-AFF5-682B44CE969B}"/>
              </a:ext>
            </a:extLst>
          </p:cNvPr>
          <p:cNvGrpSpPr/>
          <p:nvPr/>
        </p:nvGrpSpPr>
        <p:grpSpPr>
          <a:xfrm>
            <a:off x="4562533" y="2205587"/>
            <a:ext cx="426600" cy="465480"/>
            <a:chOff x="4562533" y="2205587"/>
            <a:chExt cx="426600" cy="46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F5DC335-EC5A-A2CF-EE5F-9C78C13E83F9}"/>
                    </a:ext>
                  </a:extLst>
                </p14:cNvPr>
                <p14:cNvContentPartPr/>
                <p14:nvPr/>
              </p14:nvContentPartPr>
              <p14:xfrm>
                <a:off x="4562533" y="2221427"/>
                <a:ext cx="9360" cy="408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F5DC335-EC5A-A2CF-EE5F-9C78C13E83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53533" y="2212427"/>
                  <a:ext cx="270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0CB2642-33FE-1DDF-4368-9CA505929923}"/>
                    </a:ext>
                  </a:extLst>
                </p14:cNvPr>
                <p14:cNvContentPartPr/>
                <p14:nvPr/>
              </p14:nvContentPartPr>
              <p14:xfrm>
                <a:off x="4788253" y="2213507"/>
                <a:ext cx="8280" cy="433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0CB2642-33FE-1DDF-4368-9CA50592992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79628" y="2204507"/>
                  <a:ext cx="25185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B05EE24-C198-A4E7-C2E5-FDC3CC19D600}"/>
                    </a:ext>
                  </a:extLst>
                </p14:cNvPr>
                <p14:cNvContentPartPr/>
                <p14:nvPr/>
              </p14:nvContentPartPr>
              <p14:xfrm>
                <a:off x="4988773" y="2205587"/>
                <a:ext cx="360" cy="465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B05EE24-C198-A4E7-C2E5-FDC3CC19D60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79773" y="2196587"/>
                  <a:ext cx="18000" cy="48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B76A928-4189-D22F-F8CD-C700056C7E1D}"/>
                  </a:ext>
                </a:extLst>
              </p14:cNvPr>
              <p14:cNvContentPartPr/>
              <p14:nvPr/>
            </p14:nvContentPartPr>
            <p14:xfrm>
              <a:off x="5260573" y="2197307"/>
              <a:ext cx="9360" cy="464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B76A928-4189-D22F-F8CD-C700056C7E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51573" y="2188307"/>
                <a:ext cx="27000" cy="48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CE4AD030-28AF-96D7-7447-2351252ACEFA}"/>
              </a:ext>
            </a:extLst>
          </p:cNvPr>
          <p:cNvGrpSpPr/>
          <p:nvPr/>
        </p:nvGrpSpPr>
        <p:grpSpPr>
          <a:xfrm>
            <a:off x="5550013" y="2181107"/>
            <a:ext cx="1139760" cy="451080"/>
            <a:chOff x="5550013" y="2181107"/>
            <a:chExt cx="1139760" cy="45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DC307EE-92F5-917A-B06B-7F21F42B6966}"/>
                    </a:ext>
                  </a:extLst>
                </p14:cNvPr>
                <p14:cNvContentPartPr/>
                <p14:nvPr/>
              </p14:nvContentPartPr>
              <p14:xfrm>
                <a:off x="5550013" y="2205587"/>
                <a:ext cx="16560" cy="416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DC307EE-92F5-917A-B06B-7F21F42B696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41204" y="2196587"/>
                  <a:ext cx="33825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E3871CA-12E9-F8CC-34CA-1EA8960F6ACE}"/>
                    </a:ext>
                  </a:extLst>
                </p14:cNvPr>
                <p14:cNvContentPartPr/>
                <p14:nvPr/>
              </p14:nvContentPartPr>
              <p14:xfrm>
                <a:off x="5790133" y="2181107"/>
                <a:ext cx="23400" cy="451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E3871CA-12E9-F8CC-34CA-1EA8960F6AC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81133" y="2172107"/>
                  <a:ext cx="4104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F94BACE-C2AB-01F0-5CD9-47F7F7911A4B}"/>
                    </a:ext>
                  </a:extLst>
                </p14:cNvPr>
                <p14:cNvContentPartPr/>
                <p14:nvPr/>
              </p14:nvContentPartPr>
              <p14:xfrm>
                <a:off x="6014773" y="2205587"/>
                <a:ext cx="25560" cy="392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F94BACE-C2AB-01F0-5CD9-47F7F7911A4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05773" y="2196587"/>
                  <a:ext cx="432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17D9F36-EBE7-8A34-4243-0804CE433FE5}"/>
                    </a:ext>
                  </a:extLst>
                </p14:cNvPr>
                <p14:cNvContentPartPr/>
                <p14:nvPr/>
              </p14:nvContentPartPr>
              <p14:xfrm>
                <a:off x="6248053" y="2205587"/>
                <a:ext cx="360" cy="382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17D9F36-EBE7-8A34-4243-0804CE433FE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39053" y="2196595"/>
                  <a:ext cx="18000" cy="4003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B98DB07-435F-02B9-38C8-CD629D89345D}"/>
                    </a:ext>
                  </a:extLst>
                </p14:cNvPr>
                <p14:cNvContentPartPr/>
                <p14:nvPr/>
              </p14:nvContentPartPr>
              <p14:xfrm>
                <a:off x="6423733" y="2181107"/>
                <a:ext cx="41760" cy="448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B98DB07-435F-02B9-38C8-CD629D89345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14733" y="2172107"/>
                  <a:ext cx="594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1FACA6F-84BE-1AB4-459D-7D4588DB39F3}"/>
                    </a:ext>
                  </a:extLst>
                </p14:cNvPr>
                <p14:cNvContentPartPr/>
                <p14:nvPr/>
              </p14:nvContentPartPr>
              <p14:xfrm>
                <a:off x="6657373" y="2181107"/>
                <a:ext cx="32400" cy="416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1FACA6F-84BE-1AB4-459D-7D4588DB39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48472" y="2172107"/>
                  <a:ext cx="49846" cy="43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447B6FD-C521-BE34-6B9C-9FF4211AF9B2}"/>
              </a:ext>
            </a:extLst>
          </p:cNvPr>
          <p:cNvGrpSpPr/>
          <p:nvPr/>
        </p:nvGrpSpPr>
        <p:grpSpPr>
          <a:xfrm>
            <a:off x="6929893" y="2165627"/>
            <a:ext cx="232200" cy="448920"/>
            <a:chOff x="6929893" y="2165627"/>
            <a:chExt cx="232200" cy="44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E7F2626-90EC-AED0-1271-1C8B31A7C668}"/>
                    </a:ext>
                  </a:extLst>
                </p14:cNvPr>
                <p14:cNvContentPartPr/>
                <p14:nvPr/>
              </p14:nvContentPartPr>
              <p14:xfrm>
                <a:off x="6929893" y="2181107"/>
                <a:ext cx="360" cy="433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E7F2626-90EC-AED0-1271-1C8B31A7C66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20893" y="2172107"/>
                  <a:ext cx="1800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D739B47-7A9A-0398-EA89-82C8EE6BA1F8}"/>
                    </a:ext>
                  </a:extLst>
                </p14:cNvPr>
                <p14:cNvContentPartPr/>
                <p14:nvPr/>
              </p14:nvContentPartPr>
              <p14:xfrm>
                <a:off x="7122493" y="2165627"/>
                <a:ext cx="39600" cy="448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D739B47-7A9A-0398-EA89-82C8EE6BA1F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13493" y="2156627"/>
                  <a:ext cx="57240" cy="466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B8AD1AA-705F-1FC6-AB2E-CDE64433BFF4}"/>
              </a:ext>
            </a:extLst>
          </p:cNvPr>
          <p:cNvSpPr txBox="1"/>
          <p:nvPr/>
        </p:nvSpPr>
        <p:spPr>
          <a:xfrm>
            <a:off x="794693" y="3810000"/>
            <a:ext cx="1001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last two octets do not match 1s, so they are the </a:t>
            </a:r>
            <a:r>
              <a:rPr lang="en-US" sz="2800" b="1" dirty="0"/>
              <a:t>host bits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9423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754AED-9AAF-8322-6EBD-94B737E22644}"/>
              </a:ext>
            </a:extLst>
          </p:cNvPr>
          <p:cNvSpPr txBox="1"/>
          <p:nvPr/>
        </p:nvSpPr>
        <p:spPr>
          <a:xfrm>
            <a:off x="533400" y="228600"/>
            <a:ext cx="10597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subnet mask </a:t>
            </a:r>
            <a:r>
              <a:rPr lang="en-US" sz="2800" dirty="0"/>
              <a:t>can be used to reveal which bits are the host bits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985310-FAA6-B5F0-F3AB-D78E0B242FB7}"/>
              </a:ext>
            </a:extLst>
          </p:cNvPr>
          <p:cNvSpPr txBox="1"/>
          <p:nvPr/>
        </p:nvSpPr>
        <p:spPr>
          <a:xfrm>
            <a:off x="304800" y="1676400"/>
            <a:ext cx="2119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172.16.1.0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21DF0B-3621-B56B-8C05-EF1A9925A1A4}"/>
              </a:ext>
            </a:extLst>
          </p:cNvPr>
          <p:cNvSpPr txBox="1"/>
          <p:nvPr/>
        </p:nvSpPr>
        <p:spPr>
          <a:xfrm>
            <a:off x="77174" y="2599409"/>
            <a:ext cx="2347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255.255.0.0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432D8-69EB-F4E8-FA30-F6D57B23D101}"/>
              </a:ext>
            </a:extLst>
          </p:cNvPr>
          <p:cNvSpPr txBox="1"/>
          <p:nvPr/>
        </p:nvSpPr>
        <p:spPr>
          <a:xfrm>
            <a:off x="3429000" y="1676399"/>
            <a:ext cx="781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10101100.00010000.</a:t>
            </a:r>
            <a:r>
              <a:rPr lang="en-US" sz="3200" b="1" dirty="0"/>
              <a:t>00000001.00000000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0036F4-34B4-D66B-CA47-AB40524C1A93}"/>
              </a:ext>
            </a:extLst>
          </p:cNvPr>
          <p:cNvSpPr txBox="1"/>
          <p:nvPr/>
        </p:nvSpPr>
        <p:spPr>
          <a:xfrm>
            <a:off x="3441032" y="2591388"/>
            <a:ext cx="781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11111111.11111111.00000000.00000000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0675B3-E686-D497-439D-A26980348448}"/>
              </a:ext>
            </a:extLst>
          </p:cNvPr>
          <p:cNvGrpSpPr/>
          <p:nvPr/>
        </p:nvGrpSpPr>
        <p:grpSpPr>
          <a:xfrm>
            <a:off x="3600973" y="2189387"/>
            <a:ext cx="232920" cy="470880"/>
            <a:chOff x="3600973" y="2189387"/>
            <a:chExt cx="232920" cy="47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E17EDED-41EE-E089-F7E0-7055A87BFC6F}"/>
                    </a:ext>
                  </a:extLst>
                </p14:cNvPr>
                <p14:cNvContentPartPr/>
                <p14:nvPr/>
              </p14:nvContentPartPr>
              <p14:xfrm>
                <a:off x="3600973" y="2189387"/>
                <a:ext cx="16920" cy="470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E17EDED-41EE-E089-F7E0-7055A87BFC6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91973" y="2180387"/>
                  <a:ext cx="3456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A2A140B-91A8-D6E3-E91C-0246857C9435}"/>
                    </a:ext>
                  </a:extLst>
                </p14:cNvPr>
                <p14:cNvContentPartPr/>
                <p14:nvPr/>
              </p14:nvContentPartPr>
              <p14:xfrm>
                <a:off x="3833533" y="2213507"/>
                <a:ext cx="360" cy="416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A2A140B-91A8-D6E3-E91C-0246857C943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24533" y="2204507"/>
                  <a:ext cx="18000" cy="43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D04A8A6-B064-13D6-2C3F-E8B35B491E52}"/>
              </a:ext>
            </a:extLst>
          </p:cNvPr>
          <p:cNvGrpSpPr/>
          <p:nvPr/>
        </p:nvGrpSpPr>
        <p:grpSpPr>
          <a:xfrm>
            <a:off x="4073293" y="2197307"/>
            <a:ext cx="242280" cy="479520"/>
            <a:chOff x="4073293" y="2197307"/>
            <a:chExt cx="242280" cy="47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E7DF09A-FA1F-1012-66FF-A8B8658AE725}"/>
                    </a:ext>
                  </a:extLst>
                </p14:cNvPr>
                <p14:cNvContentPartPr/>
                <p14:nvPr/>
              </p14:nvContentPartPr>
              <p14:xfrm>
                <a:off x="4073293" y="2197307"/>
                <a:ext cx="17280" cy="464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E7DF09A-FA1F-1012-66FF-A8B8658AE72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64293" y="2188307"/>
                  <a:ext cx="3492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690407E-B0F4-97A7-19C0-085238E591FB}"/>
                    </a:ext>
                  </a:extLst>
                </p14:cNvPr>
                <p14:cNvContentPartPr/>
                <p14:nvPr/>
              </p14:nvContentPartPr>
              <p14:xfrm>
                <a:off x="4306933" y="2237627"/>
                <a:ext cx="8640" cy="439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690407E-B0F4-97A7-19C0-085238E591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97933" y="2228620"/>
                  <a:ext cx="26280" cy="45685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A6B6A84-4A4E-4C8E-AFF5-682B44CE969B}"/>
              </a:ext>
            </a:extLst>
          </p:cNvPr>
          <p:cNvGrpSpPr/>
          <p:nvPr/>
        </p:nvGrpSpPr>
        <p:grpSpPr>
          <a:xfrm>
            <a:off x="4562533" y="2205587"/>
            <a:ext cx="426600" cy="465480"/>
            <a:chOff x="4562533" y="2205587"/>
            <a:chExt cx="426600" cy="46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F5DC335-EC5A-A2CF-EE5F-9C78C13E83F9}"/>
                    </a:ext>
                  </a:extLst>
                </p14:cNvPr>
                <p14:cNvContentPartPr/>
                <p14:nvPr/>
              </p14:nvContentPartPr>
              <p14:xfrm>
                <a:off x="4562533" y="2221427"/>
                <a:ext cx="9360" cy="408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F5DC335-EC5A-A2CF-EE5F-9C78C13E83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53533" y="2212427"/>
                  <a:ext cx="270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0CB2642-33FE-1DDF-4368-9CA505929923}"/>
                    </a:ext>
                  </a:extLst>
                </p14:cNvPr>
                <p14:cNvContentPartPr/>
                <p14:nvPr/>
              </p14:nvContentPartPr>
              <p14:xfrm>
                <a:off x="4788253" y="2213507"/>
                <a:ext cx="8280" cy="433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0CB2642-33FE-1DDF-4368-9CA50592992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79628" y="2204507"/>
                  <a:ext cx="25185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B05EE24-C198-A4E7-C2E5-FDC3CC19D600}"/>
                    </a:ext>
                  </a:extLst>
                </p14:cNvPr>
                <p14:cNvContentPartPr/>
                <p14:nvPr/>
              </p14:nvContentPartPr>
              <p14:xfrm>
                <a:off x="4988773" y="2205587"/>
                <a:ext cx="360" cy="465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B05EE24-C198-A4E7-C2E5-FDC3CC19D60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79773" y="2196587"/>
                  <a:ext cx="18000" cy="48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B76A928-4189-D22F-F8CD-C700056C7E1D}"/>
                  </a:ext>
                </a:extLst>
              </p14:cNvPr>
              <p14:cNvContentPartPr/>
              <p14:nvPr/>
            </p14:nvContentPartPr>
            <p14:xfrm>
              <a:off x="5260573" y="2197307"/>
              <a:ext cx="9360" cy="464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B76A928-4189-D22F-F8CD-C700056C7E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51573" y="2188307"/>
                <a:ext cx="27000" cy="48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CE4AD030-28AF-96D7-7447-2351252ACEFA}"/>
              </a:ext>
            </a:extLst>
          </p:cNvPr>
          <p:cNvGrpSpPr/>
          <p:nvPr/>
        </p:nvGrpSpPr>
        <p:grpSpPr>
          <a:xfrm>
            <a:off x="5550013" y="2181107"/>
            <a:ext cx="1139760" cy="451080"/>
            <a:chOff x="5550013" y="2181107"/>
            <a:chExt cx="1139760" cy="45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DC307EE-92F5-917A-B06B-7F21F42B6966}"/>
                    </a:ext>
                  </a:extLst>
                </p14:cNvPr>
                <p14:cNvContentPartPr/>
                <p14:nvPr/>
              </p14:nvContentPartPr>
              <p14:xfrm>
                <a:off x="5550013" y="2205587"/>
                <a:ext cx="16560" cy="416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DC307EE-92F5-917A-B06B-7F21F42B696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41204" y="2196587"/>
                  <a:ext cx="33825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E3871CA-12E9-F8CC-34CA-1EA8960F6ACE}"/>
                    </a:ext>
                  </a:extLst>
                </p14:cNvPr>
                <p14:cNvContentPartPr/>
                <p14:nvPr/>
              </p14:nvContentPartPr>
              <p14:xfrm>
                <a:off x="5790133" y="2181107"/>
                <a:ext cx="23400" cy="451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E3871CA-12E9-F8CC-34CA-1EA8960F6AC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81133" y="2172107"/>
                  <a:ext cx="4104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F94BACE-C2AB-01F0-5CD9-47F7F7911A4B}"/>
                    </a:ext>
                  </a:extLst>
                </p14:cNvPr>
                <p14:cNvContentPartPr/>
                <p14:nvPr/>
              </p14:nvContentPartPr>
              <p14:xfrm>
                <a:off x="6014773" y="2205587"/>
                <a:ext cx="25560" cy="392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F94BACE-C2AB-01F0-5CD9-47F7F7911A4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05773" y="2196587"/>
                  <a:ext cx="4320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17D9F36-EBE7-8A34-4243-0804CE433FE5}"/>
                    </a:ext>
                  </a:extLst>
                </p14:cNvPr>
                <p14:cNvContentPartPr/>
                <p14:nvPr/>
              </p14:nvContentPartPr>
              <p14:xfrm>
                <a:off x="6248053" y="2205587"/>
                <a:ext cx="360" cy="382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17D9F36-EBE7-8A34-4243-0804CE433FE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39053" y="2196595"/>
                  <a:ext cx="18000" cy="4003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B98DB07-435F-02B9-38C8-CD629D89345D}"/>
                    </a:ext>
                  </a:extLst>
                </p14:cNvPr>
                <p14:cNvContentPartPr/>
                <p14:nvPr/>
              </p14:nvContentPartPr>
              <p14:xfrm>
                <a:off x="6423733" y="2181107"/>
                <a:ext cx="41760" cy="448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B98DB07-435F-02B9-38C8-CD629D89345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14733" y="2172107"/>
                  <a:ext cx="594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1FACA6F-84BE-1AB4-459D-7D4588DB39F3}"/>
                    </a:ext>
                  </a:extLst>
                </p14:cNvPr>
                <p14:cNvContentPartPr/>
                <p14:nvPr/>
              </p14:nvContentPartPr>
              <p14:xfrm>
                <a:off x="6657373" y="2181107"/>
                <a:ext cx="32400" cy="416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1FACA6F-84BE-1AB4-459D-7D4588DB39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48472" y="2172107"/>
                  <a:ext cx="49846" cy="43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447B6FD-C521-BE34-6B9C-9FF4211AF9B2}"/>
              </a:ext>
            </a:extLst>
          </p:cNvPr>
          <p:cNvGrpSpPr/>
          <p:nvPr/>
        </p:nvGrpSpPr>
        <p:grpSpPr>
          <a:xfrm>
            <a:off x="6929893" y="2165627"/>
            <a:ext cx="232200" cy="448920"/>
            <a:chOff x="6929893" y="2165627"/>
            <a:chExt cx="232200" cy="44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E7F2626-90EC-AED0-1271-1C8B31A7C668}"/>
                    </a:ext>
                  </a:extLst>
                </p14:cNvPr>
                <p14:cNvContentPartPr/>
                <p14:nvPr/>
              </p14:nvContentPartPr>
              <p14:xfrm>
                <a:off x="6929893" y="2181107"/>
                <a:ext cx="360" cy="433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E7F2626-90EC-AED0-1271-1C8B31A7C66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20893" y="2172107"/>
                  <a:ext cx="1800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D739B47-7A9A-0398-EA89-82C8EE6BA1F8}"/>
                    </a:ext>
                  </a:extLst>
                </p14:cNvPr>
                <p14:cNvContentPartPr/>
                <p14:nvPr/>
              </p14:nvContentPartPr>
              <p14:xfrm>
                <a:off x="7122493" y="2165627"/>
                <a:ext cx="39600" cy="448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D739B47-7A9A-0398-EA89-82C8EE6BA1F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13493" y="2156627"/>
                  <a:ext cx="57240" cy="466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B8AD1AA-705F-1FC6-AB2E-CDE64433BFF4}"/>
              </a:ext>
            </a:extLst>
          </p:cNvPr>
          <p:cNvSpPr txBox="1"/>
          <p:nvPr/>
        </p:nvSpPr>
        <p:spPr>
          <a:xfrm>
            <a:off x="794693" y="3810000"/>
            <a:ext cx="10014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last two octets do not match 1s, so they are the </a:t>
            </a:r>
            <a:r>
              <a:rPr lang="en-US" sz="2800" b="1" dirty="0"/>
              <a:t>host bits</a:t>
            </a:r>
            <a:endParaRPr lang="en-US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6559E4-2C05-A414-551E-19F4A17B2BF4}"/>
              </a:ext>
            </a:extLst>
          </p:cNvPr>
          <p:cNvSpPr txBox="1"/>
          <p:nvPr/>
        </p:nvSpPr>
        <p:spPr>
          <a:xfrm>
            <a:off x="3656480" y="5181601"/>
            <a:ext cx="34660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172.16.0.0 </a:t>
            </a:r>
            <a:r>
              <a:rPr lang="en-US" sz="4000" b="1" dirty="0"/>
              <a:t>/16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C89A3-C777-B281-5AAD-57C1666FB57E}"/>
              </a:ext>
            </a:extLst>
          </p:cNvPr>
          <p:cNvSpPr txBox="1"/>
          <p:nvPr/>
        </p:nvSpPr>
        <p:spPr>
          <a:xfrm>
            <a:off x="2895600" y="4774370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IP address would fall under the range of:</a:t>
            </a:r>
          </a:p>
        </p:txBody>
      </p:sp>
    </p:spTree>
    <p:extLst>
      <p:ext uri="{BB962C8B-B14F-4D97-AF65-F5344CB8AC3E}">
        <p14:creationId xmlns:p14="http://schemas.microsoft.com/office/powerpoint/2010/main" val="483843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754AED-9AAF-8322-6EBD-94B737E22644}"/>
              </a:ext>
            </a:extLst>
          </p:cNvPr>
          <p:cNvSpPr txBox="1"/>
          <p:nvPr/>
        </p:nvSpPr>
        <p:spPr>
          <a:xfrm>
            <a:off x="533400" y="228600"/>
            <a:ext cx="10597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subnet mask </a:t>
            </a:r>
            <a:r>
              <a:rPr lang="en-US" sz="2800" dirty="0"/>
              <a:t>can be used to reveal which bits are the host bits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985310-FAA6-B5F0-F3AB-D78E0B242FB7}"/>
              </a:ext>
            </a:extLst>
          </p:cNvPr>
          <p:cNvSpPr txBox="1"/>
          <p:nvPr/>
        </p:nvSpPr>
        <p:spPr>
          <a:xfrm>
            <a:off x="304800" y="1676400"/>
            <a:ext cx="2119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172.16.1.0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21DF0B-3621-B56B-8C05-EF1A9925A1A4}"/>
              </a:ext>
            </a:extLst>
          </p:cNvPr>
          <p:cNvSpPr txBox="1"/>
          <p:nvPr/>
        </p:nvSpPr>
        <p:spPr>
          <a:xfrm>
            <a:off x="77174" y="2599409"/>
            <a:ext cx="2802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255.255.224.0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432D8-69EB-F4E8-FA30-F6D57B23D101}"/>
              </a:ext>
            </a:extLst>
          </p:cNvPr>
          <p:cNvSpPr txBox="1"/>
          <p:nvPr/>
        </p:nvSpPr>
        <p:spPr>
          <a:xfrm>
            <a:off x="3429000" y="1676399"/>
            <a:ext cx="781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10101100.00010000.00000001.00000000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0036F4-34B4-D66B-CA47-AB40524C1A93}"/>
              </a:ext>
            </a:extLst>
          </p:cNvPr>
          <p:cNvSpPr txBox="1"/>
          <p:nvPr/>
        </p:nvSpPr>
        <p:spPr>
          <a:xfrm>
            <a:off x="3441032" y="2591388"/>
            <a:ext cx="781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11111111.11111111.11100000.00000000</a:t>
            </a:r>
          </a:p>
        </p:txBody>
      </p:sp>
    </p:spTree>
    <p:extLst>
      <p:ext uri="{BB962C8B-B14F-4D97-AF65-F5344CB8AC3E}">
        <p14:creationId xmlns:p14="http://schemas.microsoft.com/office/powerpoint/2010/main" val="1795824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754AED-9AAF-8322-6EBD-94B737E22644}"/>
              </a:ext>
            </a:extLst>
          </p:cNvPr>
          <p:cNvSpPr txBox="1"/>
          <p:nvPr/>
        </p:nvSpPr>
        <p:spPr>
          <a:xfrm>
            <a:off x="533400" y="228600"/>
            <a:ext cx="10597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subnet mask </a:t>
            </a:r>
            <a:r>
              <a:rPr lang="en-US" sz="2800" dirty="0"/>
              <a:t>can be used to reveal which bits are the host bits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985310-FAA6-B5F0-F3AB-D78E0B242FB7}"/>
              </a:ext>
            </a:extLst>
          </p:cNvPr>
          <p:cNvSpPr txBox="1"/>
          <p:nvPr/>
        </p:nvSpPr>
        <p:spPr>
          <a:xfrm>
            <a:off x="304800" y="1676400"/>
            <a:ext cx="2119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172.16.1.0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21DF0B-3621-B56B-8C05-EF1A9925A1A4}"/>
              </a:ext>
            </a:extLst>
          </p:cNvPr>
          <p:cNvSpPr txBox="1"/>
          <p:nvPr/>
        </p:nvSpPr>
        <p:spPr>
          <a:xfrm>
            <a:off x="77174" y="2599409"/>
            <a:ext cx="2802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255.255.224.0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432D8-69EB-F4E8-FA30-F6D57B23D101}"/>
              </a:ext>
            </a:extLst>
          </p:cNvPr>
          <p:cNvSpPr txBox="1"/>
          <p:nvPr/>
        </p:nvSpPr>
        <p:spPr>
          <a:xfrm>
            <a:off x="3429000" y="1676399"/>
            <a:ext cx="781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10101100.00010000.000</a:t>
            </a:r>
            <a:r>
              <a:rPr lang="en-US" sz="3200" b="1" dirty="0"/>
              <a:t>00001.00000000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0036F4-34B4-D66B-CA47-AB40524C1A93}"/>
              </a:ext>
            </a:extLst>
          </p:cNvPr>
          <p:cNvSpPr txBox="1"/>
          <p:nvPr/>
        </p:nvSpPr>
        <p:spPr>
          <a:xfrm>
            <a:off x="3441032" y="2591388"/>
            <a:ext cx="781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11111111.11111111.11100000.00000000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215033C-294C-5B51-21AB-36E8DFFD97B1}"/>
              </a:ext>
            </a:extLst>
          </p:cNvPr>
          <p:cNvGrpSpPr/>
          <p:nvPr/>
        </p:nvGrpSpPr>
        <p:grpSpPr>
          <a:xfrm>
            <a:off x="3624733" y="2253669"/>
            <a:ext cx="242280" cy="414360"/>
            <a:chOff x="3624733" y="2253669"/>
            <a:chExt cx="242280" cy="41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1E9BA90-0DC7-D668-2B2B-0C491119CEF6}"/>
                    </a:ext>
                  </a:extLst>
                </p14:cNvPr>
                <p14:cNvContentPartPr/>
                <p14:nvPr/>
              </p14:nvContentPartPr>
              <p14:xfrm>
                <a:off x="3624733" y="2253669"/>
                <a:ext cx="33480" cy="321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1E9BA90-0DC7-D668-2B2B-0C491119CE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15733" y="2245029"/>
                  <a:ext cx="511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884B683-3CAB-3767-D117-9EBEA97261C7}"/>
                    </a:ext>
                  </a:extLst>
                </p14:cNvPr>
                <p14:cNvContentPartPr/>
                <p14:nvPr/>
              </p14:nvContentPartPr>
              <p14:xfrm>
                <a:off x="3849373" y="2253669"/>
                <a:ext cx="17640" cy="414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884B683-3CAB-3767-D117-9EBEA97261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40733" y="2245029"/>
                  <a:ext cx="35280" cy="43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D470F6-43F2-9D1D-E1E5-AEF3D077D97D}"/>
              </a:ext>
            </a:extLst>
          </p:cNvPr>
          <p:cNvGrpSpPr/>
          <p:nvPr/>
        </p:nvGrpSpPr>
        <p:grpSpPr>
          <a:xfrm>
            <a:off x="4090573" y="2221629"/>
            <a:ext cx="232920" cy="461160"/>
            <a:chOff x="4090573" y="2221629"/>
            <a:chExt cx="232920" cy="46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650704F-EA75-A5EE-9B5F-153267ED8FB9}"/>
                    </a:ext>
                  </a:extLst>
                </p14:cNvPr>
                <p14:cNvContentPartPr/>
                <p14:nvPr/>
              </p14:nvContentPartPr>
              <p14:xfrm>
                <a:off x="4090573" y="2221629"/>
                <a:ext cx="34560" cy="417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650704F-EA75-A5EE-9B5F-153267ED8F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81573" y="2212629"/>
                  <a:ext cx="5220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4CB68F0-3091-F100-C3C5-EDEBA6953C5A}"/>
                    </a:ext>
                  </a:extLst>
                </p14:cNvPr>
                <p14:cNvContentPartPr/>
                <p14:nvPr/>
              </p14:nvContentPartPr>
              <p14:xfrm>
                <a:off x="4323133" y="2221629"/>
                <a:ext cx="360" cy="461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4CB68F0-3091-F100-C3C5-EDEBA6953C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14133" y="2212629"/>
                  <a:ext cx="18000" cy="47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B7047C5-8168-8203-2975-66AC124B8729}"/>
              </a:ext>
            </a:extLst>
          </p:cNvPr>
          <p:cNvGrpSpPr/>
          <p:nvPr/>
        </p:nvGrpSpPr>
        <p:grpSpPr>
          <a:xfrm>
            <a:off x="4554973" y="2173389"/>
            <a:ext cx="434160" cy="530640"/>
            <a:chOff x="4554973" y="2173389"/>
            <a:chExt cx="434160" cy="53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23F222D-F99D-173B-990E-D024085531B3}"/>
                    </a:ext>
                  </a:extLst>
                </p14:cNvPr>
                <p14:cNvContentPartPr/>
                <p14:nvPr/>
              </p14:nvContentPartPr>
              <p14:xfrm>
                <a:off x="4554973" y="2229549"/>
                <a:ext cx="9000" cy="426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23F222D-F99D-173B-990E-D024085531B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46333" y="2220549"/>
                  <a:ext cx="2664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50B549A-405B-5F24-573B-C94547F2AAAB}"/>
                    </a:ext>
                  </a:extLst>
                </p14:cNvPr>
                <p14:cNvContentPartPr/>
                <p14:nvPr/>
              </p14:nvContentPartPr>
              <p14:xfrm>
                <a:off x="4772053" y="2173389"/>
                <a:ext cx="24480" cy="530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50B549A-405B-5F24-573B-C94547F2AAA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63413" y="2164389"/>
                  <a:ext cx="4212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AC3C172-E7B1-0D51-34C3-6E0C33C29FA6}"/>
                    </a:ext>
                  </a:extLst>
                </p14:cNvPr>
                <p14:cNvContentPartPr/>
                <p14:nvPr/>
              </p14:nvContentPartPr>
              <p14:xfrm>
                <a:off x="4988773" y="2229549"/>
                <a:ext cx="360" cy="41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AC3C172-E7B1-0D51-34C3-6E0C33C29FA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79773" y="2220549"/>
                  <a:ext cx="18000" cy="43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181ADD3-9A07-F53B-238F-A5A4259E7BD3}"/>
                  </a:ext>
                </a:extLst>
              </p14:cNvPr>
              <p14:cNvContentPartPr/>
              <p14:nvPr/>
            </p14:nvContentPartPr>
            <p14:xfrm>
              <a:off x="5252293" y="2221629"/>
              <a:ext cx="17280" cy="485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181ADD3-9A07-F53B-238F-A5A4259E7BD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43653" y="2212629"/>
                <a:ext cx="34920" cy="50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38E403B4-090D-EFFA-2284-A011364A7299}"/>
              </a:ext>
            </a:extLst>
          </p:cNvPr>
          <p:cNvGrpSpPr/>
          <p:nvPr/>
        </p:nvGrpSpPr>
        <p:grpSpPr>
          <a:xfrm>
            <a:off x="5574493" y="2173389"/>
            <a:ext cx="208800" cy="471240"/>
            <a:chOff x="5574493" y="2173389"/>
            <a:chExt cx="208800" cy="47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50D807C-FA24-5203-2CC3-0C943B6D2550}"/>
                    </a:ext>
                  </a:extLst>
                </p14:cNvPr>
                <p14:cNvContentPartPr/>
                <p14:nvPr/>
              </p14:nvContentPartPr>
              <p14:xfrm>
                <a:off x="5574493" y="2173389"/>
                <a:ext cx="360" cy="471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50D807C-FA24-5203-2CC3-0C943B6D25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65493" y="2164389"/>
                  <a:ext cx="1800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24F652B-87FF-C21E-D2A8-54579887714E}"/>
                    </a:ext>
                  </a:extLst>
                </p14:cNvPr>
                <p14:cNvContentPartPr/>
                <p14:nvPr/>
              </p14:nvContentPartPr>
              <p14:xfrm>
                <a:off x="5773933" y="2189589"/>
                <a:ext cx="9360" cy="432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24F652B-87FF-C21E-D2A8-54579887714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65293" y="2180589"/>
                  <a:ext cx="27000" cy="45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DE7FED5-3948-1A45-850C-AEFCE3236783}"/>
              </a:ext>
            </a:extLst>
          </p:cNvPr>
          <p:cNvGrpSpPr/>
          <p:nvPr/>
        </p:nvGrpSpPr>
        <p:grpSpPr>
          <a:xfrm>
            <a:off x="6015493" y="2181669"/>
            <a:ext cx="673920" cy="477720"/>
            <a:chOff x="6015493" y="2181669"/>
            <a:chExt cx="673920" cy="47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E0CA70D-FD6B-BD9E-E365-92F3E31B0089}"/>
                    </a:ext>
                  </a:extLst>
                </p14:cNvPr>
                <p14:cNvContentPartPr/>
                <p14:nvPr/>
              </p14:nvContentPartPr>
              <p14:xfrm>
                <a:off x="6015493" y="2181669"/>
                <a:ext cx="32760" cy="416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E0CA70D-FD6B-BD9E-E365-92F3E31B008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06853" y="2172669"/>
                  <a:ext cx="5040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FBF8A0D-52F0-52C3-2C62-2AC8B743C2E4}"/>
                    </a:ext>
                  </a:extLst>
                </p14:cNvPr>
                <p14:cNvContentPartPr/>
                <p14:nvPr/>
              </p14:nvContentPartPr>
              <p14:xfrm>
                <a:off x="6247333" y="2205429"/>
                <a:ext cx="33120" cy="453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FBF8A0D-52F0-52C3-2C62-2AC8B743C2E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38693" y="2196789"/>
                  <a:ext cx="5076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DE0F4C6-302F-3548-EA5C-D6D9EAA5C65A}"/>
                    </a:ext>
                  </a:extLst>
                </p14:cNvPr>
                <p14:cNvContentPartPr/>
                <p14:nvPr/>
              </p14:nvContentPartPr>
              <p14:xfrm>
                <a:off x="6480253" y="2181669"/>
                <a:ext cx="9000" cy="432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DE0F4C6-302F-3548-EA5C-D6D9EAA5C65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71253" y="2172669"/>
                  <a:ext cx="2664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7455386-0968-1882-E4A2-657E4312783A}"/>
                    </a:ext>
                  </a:extLst>
                </p14:cNvPr>
                <p14:cNvContentPartPr/>
                <p14:nvPr/>
              </p14:nvContentPartPr>
              <p14:xfrm>
                <a:off x="6689053" y="2229549"/>
                <a:ext cx="360" cy="377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7455386-0968-1882-E4A2-657E4312783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80413" y="2220549"/>
                  <a:ext cx="18000" cy="39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2CCC8DD-1F1A-368F-B757-F79C19FA4ACA}"/>
                  </a:ext>
                </a:extLst>
              </p14:cNvPr>
              <p14:cNvContentPartPr/>
              <p14:nvPr/>
            </p14:nvContentPartPr>
            <p14:xfrm>
              <a:off x="6913693" y="2205429"/>
              <a:ext cx="8640" cy="399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2CCC8DD-1F1A-368F-B757-F79C19FA4AC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05053" y="2196789"/>
                <a:ext cx="2628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68A486F-F754-D32D-7586-76305E12F37F}"/>
                  </a:ext>
                </a:extLst>
              </p14:cNvPr>
              <p14:cNvContentPartPr/>
              <p14:nvPr/>
            </p14:nvContentPartPr>
            <p14:xfrm>
              <a:off x="7170013" y="2245389"/>
              <a:ext cx="9000" cy="352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68A486F-F754-D32D-7586-76305E12F37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161013" y="2236749"/>
                <a:ext cx="26640" cy="37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519544E3-47E6-1B64-C859-A71A9BB47D75}"/>
              </a:ext>
            </a:extLst>
          </p:cNvPr>
          <p:cNvGrpSpPr/>
          <p:nvPr/>
        </p:nvGrpSpPr>
        <p:grpSpPr>
          <a:xfrm>
            <a:off x="7459093" y="2181669"/>
            <a:ext cx="217440" cy="448560"/>
            <a:chOff x="7459093" y="2181669"/>
            <a:chExt cx="217440" cy="44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462BB02-0813-875C-5C28-37E453DED2E5}"/>
                    </a:ext>
                  </a:extLst>
                </p14:cNvPr>
                <p14:cNvContentPartPr/>
                <p14:nvPr/>
              </p14:nvContentPartPr>
              <p14:xfrm>
                <a:off x="7459093" y="2181669"/>
                <a:ext cx="16560" cy="368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462BB02-0813-875C-5C28-37E453DED2E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50453" y="2172669"/>
                  <a:ext cx="342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BFEEC2B-7578-DCCE-CAA6-C217C9A8338F}"/>
                    </a:ext>
                  </a:extLst>
                </p14:cNvPr>
                <p14:cNvContentPartPr/>
                <p14:nvPr/>
              </p14:nvContentPartPr>
              <p14:xfrm>
                <a:off x="7667533" y="2245389"/>
                <a:ext cx="9000" cy="384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BFEEC2B-7578-DCCE-CAA6-C217C9A8338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58893" y="2236749"/>
                  <a:ext cx="26640" cy="40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AF4EBD2-68D6-32AF-26EA-F7C49664FFA5}"/>
                  </a:ext>
                </a:extLst>
              </p14:cNvPr>
              <p14:cNvContentPartPr/>
              <p14:nvPr/>
            </p14:nvContentPartPr>
            <p14:xfrm>
              <a:off x="7932133" y="2205429"/>
              <a:ext cx="8640" cy="400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AF4EBD2-68D6-32AF-26EA-F7C49664FFA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23493" y="2196789"/>
                <a:ext cx="26280" cy="41796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D3F67112-4AA0-5519-CAE1-4C5B3CD1DB2A}"/>
              </a:ext>
            </a:extLst>
          </p:cNvPr>
          <p:cNvSpPr txBox="1"/>
          <p:nvPr/>
        </p:nvSpPr>
        <p:spPr>
          <a:xfrm>
            <a:off x="504558" y="3825437"/>
            <a:ext cx="11054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last 13 bits are the host bits, the first 19 bits are the network bits</a:t>
            </a:r>
          </a:p>
        </p:txBody>
      </p:sp>
    </p:spTree>
    <p:extLst>
      <p:ext uri="{BB962C8B-B14F-4D97-AF65-F5344CB8AC3E}">
        <p14:creationId xmlns:p14="http://schemas.microsoft.com/office/powerpoint/2010/main" val="276687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6562" y="153162"/>
            <a:ext cx="4724400" cy="70104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6562" y="976122"/>
            <a:ext cx="4724400" cy="701040"/>
          </a:xfrm>
          <a:prstGeom prst="rect">
            <a:avLst/>
          </a:prstGeom>
          <a:solidFill>
            <a:srgbClr val="00AFEF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Presentation</a:t>
            </a:r>
            <a:r>
              <a:rPr sz="32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850" y="1770126"/>
            <a:ext cx="4724400" cy="702945"/>
          </a:xfrm>
          <a:prstGeom prst="rect">
            <a:avLst/>
          </a:prstGeom>
          <a:solidFill>
            <a:srgbClr val="00AF50"/>
          </a:solidFill>
          <a:ln w="25400">
            <a:solidFill>
              <a:srgbClr val="385D89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1229995">
              <a:lnSpc>
                <a:spcPct val="100000"/>
              </a:lnSpc>
              <a:spcBef>
                <a:spcPts val="64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sz="3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4850" y="2544317"/>
            <a:ext cx="4706620" cy="701040"/>
          </a:xfrm>
          <a:prstGeom prst="rect">
            <a:avLst/>
          </a:prstGeom>
          <a:solidFill>
            <a:srgbClr val="92D050"/>
          </a:solidFill>
          <a:ln w="25400">
            <a:solidFill>
              <a:srgbClr val="385D89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Transport</a:t>
            </a:r>
            <a:r>
              <a:rPr sz="3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850" y="3338321"/>
            <a:ext cx="4706620" cy="701040"/>
          </a:xfrm>
          <a:prstGeom prst="rect">
            <a:avLst/>
          </a:prstGeom>
          <a:solidFill>
            <a:srgbClr val="FFC000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110615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6562" y="4130802"/>
            <a:ext cx="4742815" cy="701040"/>
          </a:xfrm>
          <a:prstGeom prst="rect">
            <a:avLst/>
          </a:prstGeom>
          <a:solidFill>
            <a:srgbClr val="FF0000"/>
          </a:solidFill>
          <a:ln w="25400">
            <a:solidFill>
              <a:srgbClr val="385D89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32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Link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73862" y="4939538"/>
            <a:ext cx="4749800" cy="726440"/>
            <a:chOff x="673862" y="4939538"/>
            <a:chExt cx="4749800" cy="726440"/>
          </a:xfrm>
        </p:grpSpPr>
        <p:sp>
          <p:nvSpPr>
            <p:cNvPr id="9" name="object 9"/>
            <p:cNvSpPr/>
            <p:nvPr/>
          </p:nvSpPr>
          <p:spPr>
            <a:xfrm>
              <a:off x="686562" y="4952238"/>
              <a:ext cx="4724400" cy="701040"/>
            </a:xfrm>
            <a:custGeom>
              <a:avLst/>
              <a:gdLst/>
              <a:ahLst/>
              <a:cxnLst/>
              <a:rect l="l" t="t" r="r" b="b"/>
              <a:pathLst>
                <a:path w="4724400" h="701039">
                  <a:moveTo>
                    <a:pt x="4724400" y="0"/>
                  </a:moveTo>
                  <a:lnTo>
                    <a:pt x="0" y="0"/>
                  </a:lnTo>
                  <a:lnTo>
                    <a:pt x="0" y="701040"/>
                  </a:lnTo>
                  <a:lnTo>
                    <a:pt x="4724400" y="701040"/>
                  </a:lnTo>
                  <a:lnTo>
                    <a:pt x="47244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6562" y="4952238"/>
              <a:ext cx="4724400" cy="701040"/>
            </a:xfrm>
            <a:custGeom>
              <a:avLst/>
              <a:gdLst/>
              <a:ahLst/>
              <a:cxnLst/>
              <a:rect l="l" t="t" r="r" b="b"/>
              <a:pathLst>
                <a:path w="4724400" h="701039">
                  <a:moveTo>
                    <a:pt x="0" y="701040"/>
                  </a:moveTo>
                  <a:lnTo>
                    <a:pt x="4724400" y="701040"/>
                  </a:lnTo>
                  <a:lnTo>
                    <a:pt x="4724400" y="0"/>
                  </a:lnTo>
                  <a:lnTo>
                    <a:pt x="0" y="0"/>
                  </a:lnTo>
                  <a:lnTo>
                    <a:pt x="0" y="701040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9467" y="215518"/>
            <a:ext cx="2694051" cy="43713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891655" y="2150490"/>
            <a:ext cx="3780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Messages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Network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Applications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25946" y="1396746"/>
            <a:ext cx="4724400" cy="70104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673083" y="2590800"/>
            <a:ext cx="228600" cy="746125"/>
          </a:xfrm>
          <a:custGeom>
            <a:avLst/>
            <a:gdLst/>
            <a:ahLst/>
            <a:cxnLst/>
            <a:rect l="l" t="t" r="r" b="b"/>
            <a:pathLst>
              <a:path w="228600" h="746125">
                <a:moveTo>
                  <a:pt x="76200" y="517525"/>
                </a:moveTo>
                <a:lnTo>
                  <a:pt x="0" y="517525"/>
                </a:lnTo>
                <a:lnTo>
                  <a:pt x="114300" y="746125"/>
                </a:lnTo>
                <a:lnTo>
                  <a:pt x="209550" y="555625"/>
                </a:lnTo>
                <a:lnTo>
                  <a:pt x="76200" y="555625"/>
                </a:lnTo>
                <a:lnTo>
                  <a:pt x="76200" y="517525"/>
                </a:lnTo>
                <a:close/>
              </a:path>
              <a:path w="228600" h="746125">
                <a:moveTo>
                  <a:pt x="152400" y="0"/>
                </a:moveTo>
                <a:lnTo>
                  <a:pt x="76200" y="0"/>
                </a:lnTo>
                <a:lnTo>
                  <a:pt x="76200" y="555625"/>
                </a:lnTo>
                <a:lnTo>
                  <a:pt x="152400" y="555625"/>
                </a:lnTo>
                <a:lnTo>
                  <a:pt x="152400" y="0"/>
                </a:lnTo>
                <a:close/>
              </a:path>
              <a:path w="228600" h="746125">
                <a:moveTo>
                  <a:pt x="228600" y="517525"/>
                </a:moveTo>
                <a:lnTo>
                  <a:pt x="152400" y="517525"/>
                </a:lnTo>
                <a:lnTo>
                  <a:pt x="152400" y="555625"/>
                </a:lnTo>
                <a:lnTo>
                  <a:pt x="209550" y="555625"/>
                </a:lnTo>
                <a:lnTo>
                  <a:pt x="228600" y="51752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325361" y="3467861"/>
            <a:ext cx="4724400" cy="701040"/>
          </a:xfrm>
          <a:prstGeom prst="rect">
            <a:avLst/>
          </a:prstGeom>
          <a:solidFill>
            <a:srgbClr val="C00000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179830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Physical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46240" y="4205096"/>
            <a:ext cx="37960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Bits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transmitted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over 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medium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59348" y="943483"/>
            <a:ext cx="144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*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59348" y="1769821"/>
            <a:ext cx="1441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*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61872" y="3131820"/>
            <a:ext cx="3888486" cy="1111758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853564" y="5121909"/>
            <a:ext cx="238950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45"/>
              </a:lnSpc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Physical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51828" y="5499041"/>
            <a:ext cx="5356860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i="1" dirty="0">
                <a:latin typeface="Arial"/>
                <a:cs typeface="Arial"/>
              </a:rPr>
              <a:t>*In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the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textbook,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they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condense it</a:t>
            </a:r>
            <a:r>
              <a:rPr sz="1800" i="1" spc="-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to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5-</a:t>
            </a:r>
            <a:r>
              <a:rPr sz="1800" i="1" dirty="0">
                <a:latin typeface="Arial"/>
                <a:cs typeface="Arial"/>
              </a:rPr>
              <a:t>layer </a:t>
            </a:r>
            <a:r>
              <a:rPr sz="1800" i="1" spc="-10" dirty="0">
                <a:latin typeface="Arial"/>
                <a:cs typeface="Arial"/>
              </a:rPr>
              <a:t>model,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latin typeface="Arial"/>
                <a:cs typeface="Arial"/>
              </a:rPr>
              <a:t>but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7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layers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is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what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is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most </a:t>
            </a:r>
            <a:r>
              <a:rPr sz="1800" i="1" spc="-20" dirty="0">
                <a:latin typeface="Arial"/>
                <a:cs typeface="Arial"/>
              </a:rPr>
              <a:t>used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754AED-9AAF-8322-6EBD-94B737E22644}"/>
              </a:ext>
            </a:extLst>
          </p:cNvPr>
          <p:cNvSpPr txBox="1"/>
          <p:nvPr/>
        </p:nvSpPr>
        <p:spPr>
          <a:xfrm>
            <a:off x="533400" y="228600"/>
            <a:ext cx="10597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subnet mask </a:t>
            </a:r>
            <a:r>
              <a:rPr lang="en-US" sz="2800" dirty="0"/>
              <a:t>can be used to reveal which bits are the host bits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985310-FAA6-B5F0-F3AB-D78E0B242FB7}"/>
              </a:ext>
            </a:extLst>
          </p:cNvPr>
          <p:cNvSpPr txBox="1"/>
          <p:nvPr/>
        </p:nvSpPr>
        <p:spPr>
          <a:xfrm>
            <a:off x="304800" y="1676400"/>
            <a:ext cx="2119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172.16.1.0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21DF0B-3621-B56B-8C05-EF1A9925A1A4}"/>
              </a:ext>
            </a:extLst>
          </p:cNvPr>
          <p:cNvSpPr txBox="1"/>
          <p:nvPr/>
        </p:nvSpPr>
        <p:spPr>
          <a:xfrm>
            <a:off x="77174" y="2599409"/>
            <a:ext cx="2802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255.255.224.0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432D8-69EB-F4E8-FA30-F6D57B23D101}"/>
              </a:ext>
            </a:extLst>
          </p:cNvPr>
          <p:cNvSpPr txBox="1"/>
          <p:nvPr/>
        </p:nvSpPr>
        <p:spPr>
          <a:xfrm>
            <a:off x="3429000" y="1676399"/>
            <a:ext cx="781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10101100.00010000.000</a:t>
            </a:r>
            <a:r>
              <a:rPr lang="en-US" sz="3200" b="1" dirty="0"/>
              <a:t>00001.00000000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0036F4-34B4-D66B-CA47-AB40524C1A93}"/>
              </a:ext>
            </a:extLst>
          </p:cNvPr>
          <p:cNvSpPr txBox="1"/>
          <p:nvPr/>
        </p:nvSpPr>
        <p:spPr>
          <a:xfrm>
            <a:off x="3441032" y="2591388"/>
            <a:ext cx="781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11111111.11111111.11100000.00000000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215033C-294C-5B51-21AB-36E8DFFD97B1}"/>
              </a:ext>
            </a:extLst>
          </p:cNvPr>
          <p:cNvGrpSpPr/>
          <p:nvPr/>
        </p:nvGrpSpPr>
        <p:grpSpPr>
          <a:xfrm>
            <a:off x="3624733" y="2253669"/>
            <a:ext cx="242280" cy="414360"/>
            <a:chOff x="3624733" y="2253669"/>
            <a:chExt cx="242280" cy="41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1E9BA90-0DC7-D668-2B2B-0C491119CEF6}"/>
                    </a:ext>
                  </a:extLst>
                </p14:cNvPr>
                <p14:cNvContentPartPr/>
                <p14:nvPr/>
              </p14:nvContentPartPr>
              <p14:xfrm>
                <a:off x="3624733" y="2253669"/>
                <a:ext cx="33480" cy="321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1E9BA90-0DC7-D668-2B2B-0C491119CE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15733" y="2244669"/>
                  <a:ext cx="511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884B683-3CAB-3767-D117-9EBEA97261C7}"/>
                    </a:ext>
                  </a:extLst>
                </p14:cNvPr>
                <p14:cNvContentPartPr/>
                <p14:nvPr/>
              </p14:nvContentPartPr>
              <p14:xfrm>
                <a:off x="3849373" y="2253669"/>
                <a:ext cx="17640" cy="414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884B683-3CAB-3767-D117-9EBEA97261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40185" y="2244661"/>
                  <a:ext cx="35648" cy="43201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D470F6-43F2-9D1D-E1E5-AEF3D077D97D}"/>
              </a:ext>
            </a:extLst>
          </p:cNvPr>
          <p:cNvGrpSpPr/>
          <p:nvPr/>
        </p:nvGrpSpPr>
        <p:grpSpPr>
          <a:xfrm>
            <a:off x="4090573" y="2221629"/>
            <a:ext cx="232920" cy="461160"/>
            <a:chOff x="4090573" y="2221629"/>
            <a:chExt cx="232920" cy="46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650704F-EA75-A5EE-9B5F-153267ED8FB9}"/>
                    </a:ext>
                  </a:extLst>
                </p14:cNvPr>
                <p14:cNvContentPartPr/>
                <p14:nvPr/>
              </p14:nvContentPartPr>
              <p14:xfrm>
                <a:off x="4090573" y="2221629"/>
                <a:ext cx="34560" cy="417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650704F-EA75-A5EE-9B5F-153267ED8F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81573" y="2212637"/>
                  <a:ext cx="52200" cy="4348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4CB68F0-3091-F100-C3C5-EDEBA6953C5A}"/>
                    </a:ext>
                  </a:extLst>
                </p14:cNvPr>
                <p14:cNvContentPartPr/>
                <p14:nvPr/>
              </p14:nvContentPartPr>
              <p14:xfrm>
                <a:off x="4323133" y="2221629"/>
                <a:ext cx="360" cy="461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4CB68F0-3091-F100-C3C5-EDEBA6953C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14133" y="2212629"/>
                  <a:ext cx="18000" cy="47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B7047C5-8168-8203-2975-66AC124B8729}"/>
              </a:ext>
            </a:extLst>
          </p:cNvPr>
          <p:cNvGrpSpPr/>
          <p:nvPr/>
        </p:nvGrpSpPr>
        <p:grpSpPr>
          <a:xfrm>
            <a:off x="4554973" y="2173389"/>
            <a:ext cx="434160" cy="530640"/>
            <a:chOff x="4554973" y="2173389"/>
            <a:chExt cx="434160" cy="53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23F222D-F99D-173B-990E-D024085531B3}"/>
                    </a:ext>
                  </a:extLst>
                </p14:cNvPr>
                <p14:cNvContentPartPr/>
                <p14:nvPr/>
              </p14:nvContentPartPr>
              <p14:xfrm>
                <a:off x="4554973" y="2229549"/>
                <a:ext cx="9000" cy="426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23F222D-F99D-173B-990E-D024085531B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45973" y="2220549"/>
                  <a:ext cx="2664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50B549A-405B-5F24-573B-C94547F2AAAB}"/>
                    </a:ext>
                  </a:extLst>
                </p14:cNvPr>
                <p14:cNvContentPartPr/>
                <p14:nvPr/>
              </p14:nvContentPartPr>
              <p14:xfrm>
                <a:off x="4772053" y="2173389"/>
                <a:ext cx="24480" cy="530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50B549A-405B-5F24-573B-C94547F2AAA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63053" y="2164389"/>
                  <a:ext cx="4212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AC3C172-E7B1-0D51-34C3-6E0C33C29FA6}"/>
                    </a:ext>
                  </a:extLst>
                </p14:cNvPr>
                <p14:cNvContentPartPr/>
                <p14:nvPr/>
              </p14:nvContentPartPr>
              <p14:xfrm>
                <a:off x="4988773" y="2229549"/>
                <a:ext cx="360" cy="41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AC3C172-E7B1-0D51-34C3-6E0C33C29FA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79773" y="2220557"/>
                  <a:ext cx="18000" cy="43486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181ADD3-9A07-F53B-238F-A5A4259E7BD3}"/>
                  </a:ext>
                </a:extLst>
              </p14:cNvPr>
              <p14:cNvContentPartPr/>
              <p14:nvPr/>
            </p14:nvContentPartPr>
            <p14:xfrm>
              <a:off x="5252293" y="2221629"/>
              <a:ext cx="17280" cy="485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181ADD3-9A07-F53B-238F-A5A4259E7BD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43293" y="2212629"/>
                <a:ext cx="34920" cy="50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38E403B4-090D-EFFA-2284-A011364A7299}"/>
              </a:ext>
            </a:extLst>
          </p:cNvPr>
          <p:cNvGrpSpPr/>
          <p:nvPr/>
        </p:nvGrpSpPr>
        <p:grpSpPr>
          <a:xfrm>
            <a:off x="5574493" y="2173389"/>
            <a:ext cx="208800" cy="471240"/>
            <a:chOff x="5574493" y="2173389"/>
            <a:chExt cx="208800" cy="47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50D807C-FA24-5203-2CC3-0C943B6D2550}"/>
                    </a:ext>
                  </a:extLst>
                </p14:cNvPr>
                <p14:cNvContentPartPr/>
                <p14:nvPr/>
              </p14:nvContentPartPr>
              <p14:xfrm>
                <a:off x="5574493" y="2173389"/>
                <a:ext cx="360" cy="471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50D807C-FA24-5203-2CC3-0C943B6D25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65493" y="2164396"/>
                  <a:ext cx="18000" cy="4888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24F652B-87FF-C21E-D2A8-54579887714E}"/>
                    </a:ext>
                  </a:extLst>
                </p14:cNvPr>
                <p14:cNvContentPartPr/>
                <p14:nvPr/>
              </p14:nvContentPartPr>
              <p14:xfrm>
                <a:off x="5773933" y="2189589"/>
                <a:ext cx="9360" cy="432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24F652B-87FF-C21E-D2A8-54579887714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64933" y="2180589"/>
                  <a:ext cx="27000" cy="45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DE7FED5-3948-1A45-850C-AEFCE3236783}"/>
              </a:ext>
            </a:extLst>
          </p:cNvPr>
          <p:cNvGrpSpPr/>
          <p:nvPr/>
        </p:nvGrpSpPr>
        <p:grpSpPr>
          <a:xfrm>
            <a:off x="6015493" y="2181669"/>
            <a:ext cx="673920" cy="477720"/>
            <a:chOff x="6015493" y="2181669"/>
            <a:chExt cx="673920" cy="47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E0CA70D-FD6B-BD9E-E365-92F3E31B0089}"/>
                    </a:ext>
                  </a:extLst>
                </p14:cNvPr>
                <p14:cNvContentPartPr/>
                <p14:nvPr/>
              </p14:nvContentPartPr>
              <p14:xfrm>
                <a:off x="6015493" y="2181669"/>
                <a:ext cx="32760" cy="416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E0CA70D-FD6B-BD9E-E365-92F3E31B008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06393" y="2172669"/>
                  <a:ext cx="50596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FBF8A0D-52F0-52C3-2C62-2AC8B743C2E4}"/>
                    </a:ext>
                  </a:extLst>
                </p14:cNvPr>
                <p14:cNvContentPartPr/>
                <p14:nvPr/>
              </p14:nvContentPartPr>
              <p14:xfrm>
                <a:off x="6247333" y="2205429"/>
                <a:ext cx="33120" cy="453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FBF8A0D-52F0-52C3-2C62-2AC8B743C2E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38333" y="2196429"/>
                  <a:ext cx="5076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DE0F4C6-302F-3548-EA5C-D6D9EAA5C65A}"/>
                    </a:ext>
                  </a:extLst>
                </p14:cNvPr>
                <p14:cNvContentPartPr/>
                <p14:nvPr/>
              </p14:nvContentPartPr>
              <p14:xfrm>
                <a:off x="6480253" y="2181669"/>
                <a:ext cx="9000" cy="432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DE0F4C6-302F-3548-EA5C-D6D9EAA5C65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71253" y="2172669"/>
                  <a:ext cx="2664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7455386-0968-1882-E4A2-657E4312783A}"/>
                    </a:ext>
                  </a:extLst>
                </p14:cNvPr>
                <p14:cNvContentPartPr/>
                <p14:nvPr/>
              </p14:nvContentPartPr>
              <p14:xfrm>
                <a:off x="6689053" y="2229549"/>
                <a:ext cx="360" cy="377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7455386-0968-1882-E4A2-657E4312783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80053" y="2220549"/>
                  <a:ext cx="18000" cy="39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2CCC8DD-1F1A-368F-B757-F79C19FA4ACA}"/>
                  </a:ext>
                </a:extLst>
              </p14:cNvPr>
              <p14:cNvContentPartPr/>
              <p14:nvPr/>
            </p14:nvContentPartPr>
            <p14:xfrm>
              <a:off x="6913693" y="2205429"/>
              <a:ext cx="8640" cy="399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2CCC8DD-1F1A-368F-B757-F79C19FA4AC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04693" y="2196429"/>
                <a:ext cx="2628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68A486F-F754-D32D-7586-76305E12F37F}"/>
                  </a:ext>
                </a:extLst>
              </p14:cNvPr>
              <p14:cNvContentPartPr/>
              <p14:nvPr/>
            </p14:nvContentPartPr>
            <p14:xfrm>
              <a:off x="7170013" y="2245389"/>
              <a:ext cx="9000" cy="352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68A486F-F754-D32D-7586-76305E12F37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161013" y="2236389"/>
                <a:ext cx="26640" cy="37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519544E3-47E6-1B64-C859-A71A9BB47D75}"/>
              </a:ext>
            </a:extLst>
          </p:cNvPr>
          <p:cNvGrpSpPr/>
          <p:nvPr/>
        </p:nvGrpSpPr>
        <p:grpSpPr>
          <a:xfrm>
            <a:off x="7459093" y="2181669"/>
            <a:ext cx="217440" cy="448560"/>
            <a:chOff x="7459093" y="2181669"/>
            <a:chExt cx="217440" cy="44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462BB02-0813-875C-5C28-37E453DED2E5}"/>
                    </a:ext>
                  </a:extLst>
                </p14:cNvPr>
                <p14:cNvContentPartPr/>
                <p14:nvPr/>
              </p14:nvContentPartPr>
              <p14:xfrm>
                <a:off x="7459093" y="2181669"/>
                <a:ext cx="16560" cy="368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462BB02-0813-875C-5C28-37E453DED2E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50093" y="2172669"/>
                  <a:ext cx="342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BFEEC2B-7578-DCCE-CAA6-C217C9A8338F}"/>
                    </a:ext>
                  </a:extLst>
                </p14:cNvPr>
                <p14:cNvContentPartPr/>
                <p14:nvPr/>
              </p14:nvContentPartPr>
              <p14:xfrm>
                <a:off x="7667533" y="2245389"/>
                <a:ext cx="9000" cy="384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BFEEC2B-7578-DCCE-CAA6-C217C9A8338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58533" y="2236381"/>
                  <a:ext cx="26640" cy="40249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AF4EBD2-68D6-32AF-26EA-F7C49664FFA5}"/>
                  </a:ext>
                </a:extLst>
              </p14:cNvPr>
              <p14:cNvContentPartPr/>
              <p14:nvPr/>
            </p14:nvContentPartPr>
            <p14:xfrm>
              <a:off x="7932133" y="2205429"/>
              <a:ext cx="8640" cy="400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AF4EBD2-68D6-32AF-26EA-F7C49664FFA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23133" y="2196429"/>
                <a:ext cx="26280" cy="41796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D3F67112-4AA0-5519-CAE1-4C5B3CD1DB2A}"/>
              </a:ext>
            </a:extLst>
          </p:cNvPr>
          <p:cNvSpPr txBox="1"/>
          <p:nvPr/>
        </p:nvSpPr>
        <p:spPr>
          <a:xfrm>
            <a:off x="504558" y="3825437"/>
            <a:ext cx="11054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last 13 bits are the host bits, the first 19 bits are the network bits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984C16-C1C9-6E7B-E62D-E05163E5BDFF}"/>
              </a:ext>
            </a:extLst>
          </p:cNvPr>
          <p:cNvSpPr txBox="1"/>
          <p:nvPr/>
        </p:nvSpPr>
        <p:spPr>
          <a:xfrm>
            <a:off x="3048000" y="4774147"/>
            <a:ext cx="482696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IP address would fall under the range of </a:t>
            </a:r>
          </a:p>
          <a:p>
            <a:endParaRPr lang="en-US" dirty="0"/>
          </a:p>
          <a:p>
            <a:pPr algn="ctr"/>
            <a:r>
              <a:rPr lang="en-US" sz="3200" dirty="0"/>
              <a:t>172.16.0.0/19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3708A98-1D06-0790-7F62-E43731E9E7F0}"/>
                  </a:ext>
                </a:extLst>
              </p14:cNvPr>
              <p14:cNvContentPartPr/>
              <p14:nvPr/>
            </p14:nvContentPartPr>
            <p14:xfrm>
              <a:off x="6553333" y="5855785"/>
              <a:ext cx="858600" cy="2095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3708A98-1D06-0790-7F62-E43731E9E7F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47213" y="5849665"/>
                <a:ext cx="870840" cy="22176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A928FC13-2BA6-6124-6353-472759E8788D}"/>
              </a:ext>
            </a:extLst>
          </p:cNvPr>
          <p:cNvSpPr txBox="1"/>
          <p:nvPr/>
        </p:nvSpPr>
        <p:spPr>
          <a:xfrm>
            <a:off x="7391880" y="557918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CIDR </a:t>
            </a:r>
          </a:p>
        </p:txBody>
      </p:sp>
    </p:spTree>
    <p:extLst>
      <p:ext uri="{BB962C8B-B14F-4D97-AF65-F5344CB8AC3E}">
        <p14:creationId xmlns:p14="http://schemas.microsoft.com/office/powerpoint/2010/main" val="3059654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754AED-9AAF-8322-6EBD-94B737E22644}"/>
              </a:ext>
            </a:extLst>
          </p:cNvPr>
          <p:cNvSpPr txBox="1"/>
          <p:nvPr/>
        </p:nvSpPr>
        <p:spPr>
          <a:xfrm>
            <a:off x="533400" y="228600"/>
            <a:ext cx="10597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subnet mask </a:t>
            </a:r>
            <a:r>
              <a:rPr lang="en-US" sz="2800" dirty="0"/>
              <a:t>can be used to reveal which bits are the host bits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985310-FAA6-B5F0-F3AB-D78E0B242FB7}"/>
              </a:ext>
            </a:extLst>
          </p:cNvPr>
          <p:cNvSpPr txBox="1"/>
          <p:nvPr/>
        </p:nvSpPr>
        <p:spPr>
          <a:xfrm>
            <a:off x="304800" y="1676400"/>
            <a:ext cx="2119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172.16.1.0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21DF0B-3621-B56B-8C05-EF1A9925A1A4}"/>
              </a:ext>
            </a:extLst>
          </p:cNvPr>
          <p:cNvSpPr txBox="1"/>
          <p:nvPr/>
        </p:nvSpPr>
        <p:spPr>
          <a:xfrm>
            <a:off x="77174" y="2599409"/>
            <a:ext cx="2802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255.255.224.0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432D8-69EB-F4E8-FA30-F6D57B23D101}"/>
              </a:ext>
            </a:extLst>
          </p:cNvPr>
          <p:cNvSpPr txBox="1"/>
          <p:nvPr/>
        </p:nvSpPr>
        <p:spPr>
          <a:xfrm>
            <a:off x="3429000" y="1676399"/>
            <a:ext cx="781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10101100.00010000.000</a:t>
            </a:r>
            <a:r>
              <a:rPr lang="en-US" sz="3200" b="1" dirty="0"/>
              <a:t>00001.00000000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0036F4-34B4-D66B-CA47-AB40524C1A93}"/>
              </a:ext>
            </a:extLst>
          </p:cNvPr>
          <p:cNvSpPr txBox="1"/>
          <p:nvPr/>
        </p:nvSpPr>
        <p:spPr>
          <a:xfrm>
            <a:off x="3441032" y="2591388"/>
            <a:ext cx="781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11111111.11111111.11100000.00000000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215033C-294C-5B51-21AB-36E8DFFD97B1}"/>
              </a:ext>
            </a:extLst>
          </p:cNvPr>
          <p:cNvGrpSpPr/>
          <p:nvPr/>
        </p:nvGrpSpPr>
        <p:grpSpPr>
          <a:xfrm>
            <a:off x="3624733" y="2253669"/>
            <a:ext cx="242280" cy="414360"/>
            <a:chOff x="3624733" y="2253669"/>
            <a:chExt cx="242280" cy="41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1E9BA90-0DC7-D668-2B2B-0C491119CEF6}"/>
                    </a:ext>
                  </a:extLst>
                </p14:cNvPr>
                <p14:cNvContentPartPr/>
                <p14:nvPr/>
              </p14:nvContentPartPr>
              <p14:xfrm>
                <a:off x="3624733" y="2253669"/>
                <a:ext cx="33480" cy="321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1E9BA90-0DC7-D668-2B2B-0C491119CE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15733" y="2244669"/>
                  <a:ext cx="511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884B683-3CAB-3767-D117-9EBEA97261C7}"/>
                    </a:ext>
                  </a:extLst>
                </p14:cNvPr>
                <p14:cNvContentPartPr/>
                <p14:nvPr/>
              </p14:nvContentPartPr>
              <p14:xfrm>
                <a:off x="3849373" y="2253669"/>
                <a:ext cx="17640" cy="414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884B683-3CAB-3767-D117-9EBEA97261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40185" y="2244661"/>
                  <a:ext cx="35648" cy="43201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D470F6-43F2-9D1D-E1E5-AEF3D077D97D}"/>
              </a:ext>
            </a:extLst>
          </p:cNvPr>
          <p:cNvGrpSpPr/>
          <p:nvPr/>
        </p:nvGrpSpPr>
        <p:grpSpPr>
          <a:xfrm>
            <a:off x="4090573" y="2221629"/>
            <a:ext cx="232920" cy="461160"/>
            <a:chOff x="4090573" y="2221629"/>
            <a:chExt cx="232920" cy="46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650704F-EA75-A5EE-9B5F-153267ED8FB9}"/>
                    </a:ext>
                  </a:extLst>
                </p14:cNvPr>
                <p14:cNvContentPartPr/>
                <p14:nvPr/>
              </p14:nvContentPartPr>
              <p14:xfrm>
                <a:off x="4090573" y="2221629"/>
                <a:ext cx="34560" cy="417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650704F-EA75-A5EE-9B5F-153267ED8FB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81573" y="2212637"/>
                  <a:ext cx="52200" cy="4348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4CB68F0-3091-F100-C3C5-EDEBA6953C5A}"/>
                    </a:ext>
                  </a:extLst>
                </p14:cNvPr>
                <p14:cNvContentPartPr/>
                <p14:nvPr/>
              </p14:nvContentPartPr>
              <p14:xfrm>
                <a:off x="4323133" y="2221629"/>
                <a:ext cx="360" cy="461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4CB68F0-3091-F100-C3C5-EDEBA6953C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14133" y="2212629"/>
                  <a:ext cx="18000" cy="47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B7047C5-8168-8203-2975-66AC124B8729}"/>
              </a:ext>
            </a:extLst>
          </p:cNvPr>
          <p:cNvGrpSpPr/>
          <p:nvPr/>
        </p:nvGrpSpPr>
        <p:grpSpPr>
          <a:xfrm>
            <a:off x="4554973" y="2173389"/>
            <a:ext cx="434160" cy="530640"/>
            <a:chOff x="4554973" y="2173389"/>
            <a:chExt cx="434160" cy="53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23F222D-F99D-173B-990E-D024085531B3}"/>
                    </a:ext>
                  </a:extLst>
                </p14:cNvPr>
                <p14:cNvContentPartPr/>
                <p14:nvPr/>
              </p14:nvContentPartPr>
              <p14:xfrm>
                <a:off x="4554973" y="2229549"/>
                <a:ext cx="9000" cy="426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23F222D-F99D-173B-990E-D024085531B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45973" y="2220549"/>
                  <a:ext cx="2664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50B549A-405B-5F24-573B-C94547F2AAAB}"/>
                    </a:ext>
                  </a:extLst>
                </p14:cNvPr>
                <p14:cNvContentPartPr/>
                <p14:nvPr/>
              </p14:nvContentPartPr>
              <p14:xfrm>
                <a:off x="4772053" y="2173389"/>
                <a:ext cx="24480" cy="530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50B549A-405B-5F24-573B-C94547F2AAA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63053" y="2164389"/>
                  <a:ext cx="4212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AC3C172-E7B1-0D51-34C3-6E0C33C29FA6}"/>
                    </a:ext>
                  </a:extLst>
                </p14:cNvPr>
                <p14:cNvContentPartPr/>
                <p14:nvPr/>
              </p14:nvContentPartPr>
              <p14:xfrm>
                <a:off x="4988773" y="2229549"/>
                <a:ext cx="360" cy="41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AC3C172-E7B1-0D51-34C3-6E0C33C29FA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79773" y="2220557"/>
                  <a:ext cx="18000" cy="43486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181ADD3-9A07-F53B-238F-A5A4259E7BD3}"/>
                  </a:ext>
                </a:extLst>
              </p14:cNvPr>
              <p14:cNvContentPartPr/>
              <p14:nvPr/>
            </p14:nvContentPartPr>
            <p14:xfrm>
              <a:off x="5252293" y="2221629"/>
              <a:ext cx="17280" cy="485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181ADD3-9A07-F53B-238F-A5A4259E7BD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43293" y="2212629"/>
                <a:ext cx="34920" cy="50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38E403B4-090D-EFFA-2284-A011364A7299}"/>
              </a:ext>
            </a:extLst>
          </p:cNvPr>
          <p:cNvGrpSpPr/>
          <p:nvPr/>
        </p:nvGrpSpPr>
        <p:grpSpPr>
          <a:xfrm>
            <a:off x="5574493" y="2173389"/>
            <a:ext cx="208800" cy="471240"/>
            <a:chOff x="5574493" y="2173389"/>
            <a:chExt cx="208800" cy="47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50D807C-FA24-5203-2CC3-0C943B6D2550}"/>
                    </a:ext>
                  </a:extLst>
                </p14:cNvPr>
                <p14:cNvContentPartPr/>
                <p14:nvPr/>
              </p14:nvContentPartPr>
              <p14:xfrm>
                <a:off x="5574493" y="2173389"/>
                <a:ext cx="360" cy="471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50D807C-FA24-5203-2CC3-0C943B6D25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65493" y="2164396"/>
                  <a:ext cx="18000" cy="4888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24F652B-87FF-C21E-D2A8-54579887714E}"/>
                    </a:ext>
                  </a:extLst>
                </p14:cNvPr>
                <p14:cNvContentPartPr/>
                <p14:nvPr/>
              </p14:nvContentPartPr>
              <p14:xfrm>
                <a:off x="5773933" y="2189589"/>
                <a:ext cx="9360" cy="432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24F652B-87FF-C21E-D2A8-54579887714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64933" y="2180589"/>
                  <a:ext cx="27000" cy="45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DE7FED5-3948-1A45-850C-AEFCE3236783}"/>
              </a:ext>
            </a:extLst>
          </p:cNvPr>
          <p:cNvGrpSpPr/>
          <p:nvPr/>
        </p:nvGrpSpPr>
        <p:grpSpPr>
          <a:xfrm>
            <a:off x="6015493" y="2181669"/>
            <a:ext cx="673920" cy="477720"/>
            <a:chOff x="6015493" y="2181669"/>
            <a:chExt cx="673920" cy="47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E0CA70D-FD6B-BD9E-E365-92F3E31B0089}"/>
                    </a:ext>
                  </a:extLst>
                </p14:cNvPr>
                <p14:cNvContentPartPr/>
                <p14:nvPr/>
              </p14:nvContentPartPr>
              <p14:xfrm>
                <a:off x="6015493" y="2181669"/>
                <a:ext cx="32760" cy="416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E0CA70D-FD6B-BD9E-E365-92F3E31B008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06393" y="2172669"/>
                  <a:ext cx="50596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FBF8A0D-52F0-52C3-2C62-2AC8B743C2E4}"/>
                    </a:ext>
                  </a:extLst>
                </p14:cNvPr>
                <p14:cNvContentPartPr/>
                <p14:nvPr/>
              </p14:nvContentPartPr>
              <p14:xfrm>
                <a:off x="6247333" y="2205429"/>
                <a:ext cx="33120" cy="453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FBF8A0D-52F0-52C3-2C62-2AC8B743C2E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238333" y="2196429"/>
                  <a:ext cx="5076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DE0F4C6-302F-3548-EA5C-D6D9EAA5C65A}"/>
                    </a:ext>
                  </a:extLst>
                </p14:cNvPr>
                <p14:cNvContentPartPr/>
                <p14:nvPr/>
              </p14:nvContentPartPr>
              <p14:xfrm>
                <a:off x="6480253" y="2181669"/>
                <a:ext cx="9000" cy="432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DE0F4C6-302F-3548-EA5C-D6D9EAA5C65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71253" y="2172669"/>
                  <a:ext cx="2664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7455386-0968-1882-E4A2-657E4312783A}"/>
                    </a:ext>
                  </a:extLst>
                </p14:cNvPr>
                <p14:cNvContentPartPr/>
                <p14:nvPr/>
              </p14:nvContentPartPr>
              <p14:xfrm>
                <a:off x="6689053" y="2229549"/>
                <a:ext cx="360" cy="377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7455386-0968-1882-E4A2-657E4312783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80053" y="2220549"/>
                  <a:ext cx="18000" cy="39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2CCC8DD-1F1A-368F-B757-F79C19FA4ACA}"/>
                  </a:ext>
                </a:extLst>
              </p14:cNvPr>
              <p14:cNvContentPartPr/>
              <p14:nvPr/>
            </p14:nvContentPartPr>
            <p14:xfrm>
              <a:off x="6913693" y="2205429"/>
              <a:ext cx="8640" cy="399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2CCC8DD-1F1A-368F-B757-F79C19FA4AC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904693" y="2196429"/>
                <a:ext cx="2628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68A486F-F754-D32D-7586-76305E12F37F}"/>
                  </a:ext>
                </a:extLst>
              </p14:cNvPr>
              <p14:cNvContentPartPr/>
              <p14:nvPr/>
            </p14:nvContentPartPr>
            <p14:xfrm>
              <a:off x="7170013" y="2245389"/>
              <a:ext cx="9000" cy="352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68A486F-F754-D32D-7586-76305E12F37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161013" y="2236389"/>
                <a:ext cx="26640" cy="37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519544E3-47E6-1B64-C859-A71A9BB47D75}"/>
              </a:ext>
            </a:extLst>
          </p:cNvPr>
          <p:cNvGrpSpPr/>
          <p:nvPr/>
        </p:nvGrpSpPr>
        <p:grpSpPr>
          <a:xfrm>
            <a:off x="7459093" y="2181669"/>
            <a:ext cx="217440" cy="448560"/>
            <a:chOff x="7459093" y="2181669"/>
            <a:chExt cx="217440" cy="44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462BB02-0813-875C-5C28-37E453DED2E5}"/>
                    </a:ext>
                  </a:extLst>
                </p14:cNvPr>
                <p14:cNvContentPartPr/>
                <p14:nvPr/>
              </p14:nvContentPartPr>
              <p14:xfrm>
                <a:off x="7459093" y="2181669"/>
                <a:ext cx="16560" cy="368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462BB02-0813-875C-5C28-37E453DED2E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50093" y="2172669"/>
                  <a:ext cx="342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BFEEC2B-7578-DCCE-CAA6-C217C9A8338F}"/>
                    </a:ext>
                  </a:extLst>
                </p14:cNvPr>
                <p14:cNvContentPartPr/>
                <p14:nvPr/>
              </p14:nvContentPartPr>
              <p14:xfrm>
                <a:off x="7667533" y="2245389"/>
                <a:ext cx="9000" cy="384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BFEEC2B-7578-DCCE-CAA6-C217C9A8338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58533" y="2236381"/>
                  <a:ext cx="26640" cy="40249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AF4EBD2-68D6-32AF-26EA-F7C49664FFA5}"/>
                  </a:ext>
                </a:extLst>
              </p14:cNvPr>
              <p14:cNvContentPartPr/>
              <p14:nvPr/>
            </p14:nvContentPartPr>
            <p14:xfrm>
              <a:off x="7932133" y="2205429"/>
              <a:ext cx="8640" cy="400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AF4EBD2-68D6-32AF-26EA-F7C49664FFA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23133" y="2196429"/>
                <a:ext cx="26280" cy="41796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D3F67112-4AA0-5519-CAE1-4C5B3CD1DB2A}"/>
              </a:ext>
            </a:extLst>
          </p:cNvPr>
          <p:cNvSpPr txBox="1"/>
          <p:nvPr/>
        </p:nvSpPr>
        <p:spPr>
          <a:xfrm>
            <a:off x="504558" y="3825437"/>
            <a:ext cx="11054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last 13 bits are the host bits, the first 19 bits are the network bits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984C16-C1C9-6E7B-E62D-E05163E5BDFF}"/>
              </a:ext>
            </a:extLst>
          </p:cNvPr>
          <p:cNvSpPr txBox="1"/>
          <p:nvPr/>
        </p:nvSpPr>
        <p:spPr>
          <a:xfrm>
            <a:off x="3048000" y="4774147"/>
            <a:ext cx="4826962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IP address would fall under the range of </a:t>
            </a:r>
          </a:p>
          <a:p>
            <a:endParaRPr lang="en-US" dirty="0"/>
          </a:p>
          <a:p>
            <a:pPr algn="ctr"/>
            <a:r>
              <a:rPr lang="en-US" sz="3200" dirty="0"/>
              <a:t>172.16.0.0/19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3708A98-1D06-0790-7F62-E43731E9E7F0}"/>
                  </a:ext>
                </a:extLst>
              </p14:cNvPr>
              <p14:cNvContentPartPr/>
              <p14:nvPr/>
            </p14:nvContentPartPr>
            <p14:xfrm>
              <a:off x="6553333" y="5855785"/>
              <a:ext cx="858600" cy="2095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3708A98-1D06-0790-7F62-E43731E9E7F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47213" y="5849665"/>
                <a:ext cx="870840" cy="22176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A928FC13-2BA6-6124-6353-472759E8788D}"/>
              </a:ext>
            </a:extLst>
          </p:cNvPr>
          <p:cNvSpPr txBox="1"/>
          <p:nvPr/>
        </p:nvSpPr>
        <p:spPr>
          <a:xfrm>
            <a:off x="7391880" y="557918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CIDR 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B2C2605-0E73-58C1-04A6-25743BC058EC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9050561" y="5100026"/>
            <a:ext cx="2709263" cy="80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15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754AED-9AAF-8322-6EBD-94B737E22644}"/>
              </a:ext>
            </a:extLst>
          </p:cNvPr>
          <p:cNvSpPr txBox="1"/>
          <p:nvPr/>
        </p:nvSpPr>
        <p:spPr>
          <a:xfrm>
            <a:off x="533400" y="228600"/>
            <a:ext cx="10597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subnet mask </a:t>
            </a:r>
            <a:r>
              <a:rPr lang="en-US" sz="2800" dirty="0"/>
              <a:t>can be used to reveal which bits are the host bits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984C16-C1C9-6E7B-E62D-E05163E5BDFF}"/>
              </a:ext>
            </a:extLst>
          </p:cNvPr>
          <p:cNvSpPr txBox="1"/>
          <p:nvPr/>
        </p:nvSpPr>
        <p:spPr>
          <a:xfrm>
            <a:off x="1444112" y="1523999"/>
            <a:ext cx="2233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172.0.0.0/9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CADFAC-D44E-D92A-3007-7AB90107C841}"/>
              </a:ext>
            </a:extLst>
          </p:cNvPr>
          <p:cNvSpPr txBox="1"/>
          <p:nvPr/>
        </p:nvSpPr>
        <p:spPr>
          <a:xfrm>
            <a:off x="381000" y="1554777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CIDR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9FDD13-BD6C-F1BC-0FD7-6A1E5ABE8832}"/>
              </a:ext>
            </a:extLst>
          </p:cNvPr>
          <p:cNvSpPr txBox="1"/>
          <p:nvPr/>
        </p:nvSpPr>
        <p:spPr>
          <a:xfrm>
            <a:off x="381000" y="2680898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Subnet Mask?</a:t>
            </a:r>
          </a:p>
        </p:txBody>
      </p:sp>
    </p:spTree>
    <p:extLst>
      <p:ext uri="{BB962C8B-B14F-4D97-AF65-F5344CB8AC3E}">
        <p14:creationId xmlns:p14="http://schemas.microsoft.com/office/powerpoint/2010/main" val="3083885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754AED-9AAF-8322-6EBD-94B737E22644}"/>
              </a:ext>
            </a:extLst>
          </p:cNvPr>
          <p:cNvSpPr txBox="1"/>
          <p:nvPr/>
        </p:nvSpPr>
        <p:spPr>
          <a:xfrm>
            <a:off x="533400" y="228600"/>
            <a:ext cx="10597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subnet mask </a:t>
            </a:r>
            <a:r>
              <a:rPr lang="en-US" sz="2800" dirty="0"/>
              <a:t>can be used to reveal which bits are the host bits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984C16-C1C9-6E7B-E62D-E05163E5BDFF}"/>
              </a:ext>
            </a:extLst>
          </p:cNvPr>
          <p:cNvSpPr txBox="1"/>
          <p:nvPr/>
        </p:nvSpPr>
        <p:spPr>
          <a:xfrm>
            <a:off x="1444112" y="1523999"/>
            <a:ext cx="2233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172.0.0.0/9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CADFAC-D44E-D92A-3007-7AB90107C841}"/>
              </a:ext>
            </a:extLst>
          </p:cNvPr>
          <p:cNvSpPr txBox="1"/>
          <p:nvPr/>
        </p:nvSpPr>
        <p:spPr>
          <a:xfrm>
            <a:off x="381000" y="1554777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CIDR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9FDD13-BD6C-F1BC-0FD7-6A1E5ABE8832}"/>
              </a:ext>
            </a:extLst>
          </p:cNvPr>
          <p:cNvSpPr txBox="1"/>
          <p:nvPr/>
        </p:nvSpPr>
        <p:spPr>
          <a:xfrm>
            <a:off x="381000" y="2680898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Subnet Mask?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B714BC-B05C-4F46-A9EE-F167DFF6E7FF}"/>
              </a:ext>
            </a:extLst>
          </p:cNvPr>
          <p:cNvSpPr txBox="1"/>
          <p:nvPr/>
        </p:nvSpPr>
        <p:spPr>
          <a:xfrm>
            <a:off x="2648582" y="2666722"/>
            <a:ext cx="689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11111111.10000000.00000000.00000000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3168FE-01A3-22AC-3933-BDA56158A564}"/>
                  </a:ext>
                </a:extLst>
              </p14:cNvPr>
              <p14:cNvContentPartPr/>
              <p14:nvPr/>
            </p14:nvContentPartPr>
            <p14:xfrm>
              <a:off x="2774413" y="2532625"/>
              <a:ext cx="1854360" cy="242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3168FE-01A3-22AC-3933-BDA56158A5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8293" y="2526505"/>
                <a:ext cx="186660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C8A567-A34F-BA51-75BD-0AEE750DCE19}"/>
                  </a:ext>
                </a:extLst>
              </p14:cNvPr>
              <p14:cNvContentPartPr/>
              <p14:nvPr/>
            </p14:nvContentPartPr>
            <p14:xfrm>
              <a:off x="3664333" y="2115385"/>
              <a:ext cx="210960" cy="333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C8A567-A34F-BA51-75BD-0AEE750DCE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8213" y="2109265"/>
                <a:ext cx="223200" cy="34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18205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754AED-9AAF-8322-6EBD-94B737E22644}"/>
              </a:ext>
            </a:extLst>
          </p:cNvPr>
          <p:cNvSpPr txBox="1"/>
          <p:nvPr/>
        </p:nvSpPr>
        <p:spPr>
          <a:xfrm>
            <a:off x="533400" y="228600"/>
            <a:ext cx="10597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subnet mask </a:t>
            </a:r>
            <a:r>
              <a:rPr lang="en-US" sz="2800" dirty="0"/>
              <a:t>can be used to reveal which bits are the host bits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984C16-C1C9-6E7B-E62D-E05163E5BDFF}"/>
              </a:ext>
            </a:extLst>
          </p:cNvPr>
          <p:cNvSpPr txBox="1"/>
          <p:nvPr/>
        </p:nvSpPr>
        <p:spPr>
          <a:xfrm>
            <a:off x="1444112" y="1523999"/>
            <a:ext cx="2233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172.0.0.0/9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CADFAC-D44E-D92A-3007-7AB90107C841}"/>
              </a:ext>
            </a:extLst>
          </p:cNvPr>
          <p:cNvSpPr txBox="1"/>
          <p:nvPr/>
        </p:nvSpPr>
        <p:spPr>
          <a:xfrm>
            <a:off x="381000" y="1554777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CIDR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9FDD13-BD6C-F1BC-0FD7-6A1E5ABE8832}"/>
              </a:ext>
            </a:extLst>
          </p:cNvPr>
          <p:cNvSpPr txBox="1"/>
          <p:nvPr/>
        </p:nvSpPr>
        <p:spPr>
          <a:xfrm>
            <a:off x="381000" y="2680898"/>
            <a:ext cx="215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Subnet Mask?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B714BC-B05C-4F46-A9EE-F167DFF6E7FF}"/>
              </a:ext>
            </a:extLst>
          </p:cNvPr>
          <p:cNvSpPr txBox="1"/>
          <p:nvPr/>
        </p:nvSpPr>
        <p:spPr>
          <a:xfrm>
            <a:off x="2648582" y="2666722"/>
            <a:ext cx="689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11111111</a:t>
            </a:r>
            <a:r>
              <a:rPr lang="en-US" sz="2800" dirty="0"/>
              <a:t>.</a:t>
            </a:r>
            <a:r>
              <a:rPr lang="en-US" sz="2800" dirty="0">
                <a:solidFill>
                  <a:schemeClr val="accent1"/>
                </a:solidFill>
              </a:rPr>
              <a:t>10000000</a:t>
            </a:r>
            <a:r>
              <a:rPr lang="en-US" sz="2800" dirty="0"/>
              <a:t>.</a:t>
            </a:r>
            <a:r>
              <a:rPr lang="en-US" sz="2800" dirty="0">
                <a:solidFill>
                  <a:schemeClr val="accent3"/>
                </a:solidFill>
              </a:rPr>
              <a:t>00000000</a:t>
            </a:r>
            <a:r>
              <a:rPr lang="en-US" sz="2800" dirty="0"/>
              <a:t>.</a:t>
            </a:r>
            <a:r>
              <a:rPr lang="en-US" sz="2800" dirty="0">
                <a:solidFill>
                  <a:srgbClr val="FFC000"/>
                </a:solidFill>
              </a:rPr>
              <a:t>00000000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3168FE-01A3-22AC-3933-BDA56158A564}"/>
                  </a:ext>
                </a:extLst>
              </p14:cNvPr>
              <p14:cNvContentPartPr/>
              <p14:nvPr/>
            </p14:nvContentPartPr>
            <p14:xfrm>
              <a:off x="2774413" y="2532625"/>
              <a:ext cx="1854360" cy="242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3168FE-01A3-22AC-3933-BDA56158A5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8293" y="2526505"/>
                <a:ext cx="186660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C8A567-A34F-BA51-75BD-0AEE750DCE19}"/>
                  </a:ext>
                </a:extLst>
              </p14:cNvPr>
              <p14:cNvContentPartPr/>
              <p14:nvPr/>
            </p14:nvContentPartPr>
            <p14:xfrm>
              <a:off x="3664333" y="2115385"/>
              <a:ext cx="210960" cy="333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C8A567-A34F-BA51-75BD-0AEE750DCE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58213" y="2109258"/>
                <a:ext cx="223200" cy="345613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530B17E-1BFA-1D2C-E106-A4A96AB55F73}"/>
              </a:ext>
            </a:extLst>
          </p:cNvPr>
          <p:cNvSpPr txBox="1"/>
          <p:nvPr/>
        </p:nvSpPr>
        <p:spPr>
          <a:xfrm>
            <a:off x="4572000" y="3333213"/>
            <a:ext cx="28953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255</a:t>
            </a:r>
            <a:r>
              <a:rPr lang="en-US" sz="4000" b="1" dirty="0"/>
              <a:t>.</a:t>
            </a:r>
            <a:r>
              <a:rPr lang="en-US" sz="4000" b="1" dirty="0">
                <a:solidFill>
                  <a:schemeClr val="accent1"/>
                </a:solidFill>
              </a:rPr>
              <a:t>128</a:t>
            </a:r>
            <a:r>
              <a:rPr lang="en-US" sz="4000" b="1" dirty="0"/>
              <a:t>.</a:t>
            </a:r>
            <a:r>
              <a:rPr lang="en-US" sz="4000" b="1" dirty="0">
                <a:solidFill>
                  <a:schemeClr val="accent3"/>
                </a:solidFill>
              </a:rPr>
              <a:t>0</a:t>
            </a:r>
            <a:r>
              <a:rPr lang="en-US" sz="4000" b="1" dirty="0"/>
              <a:t>.</a:t>
            </a:r>
            <a:r>
              <a:rPr lang="en-US" sz="4000" b="1" dirty="0">
                <a:solidFill>
                  <a:srgbClr val="FFC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266649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pic>
        <p:nvPicPr>
          <p:cNvPr id="2050" name="Picture 2" descr="WiFi Router Dual-Band AC1000 | Linksys: US">
            <a:extLst>
              <a:ext uri="{FF2B5EF4-FFF2-40B4-BE49-F238E27FC236}">
                <a16:creationId xmlns:a16="http://schemas.microsoft.com/office/drawing/2014/main" id="{4355E79D-6B36-AF62-94F7-AFA05D42E7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5181600" y="2362200"/>
            <a:ext cx="1148196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Graphic 41" descr="Computer with solid fill">
            <a:extLst>
              <a:ext uri="{FF2B5EF4-FFF2-40B4-BE49-F238E27FC236}">
                <a16:creationId xmlns:a16="http://schemas.microsoft.com/office/drawing/2014/main" id="{2FEC642B-0226-EC6F-008E-F36EA1618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600" y="4876800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extLst>
              <a:ext uri="{FF2B5EF4-FFF2-40B4-BE49-F238E27FC236}">
                <a16:creationId xmlns:a16="http://schemas.microsoft.com/office/drawing/2014/main" id="{89664D89-1B42-8F9D-AA4C-EFB2166EB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81200" y="228600"/>
            <a:ext cx="914400" cy="914400"/>
          </a:xfrm>
          <a:prstGeom prst="rect">
            <a:avLst/>
          </a:prstGeom>
        </p:spPr>
      </p:pic>
      <p:pic>
        <p:nvPicPr>
          <p:cNvPr id="46" name="Graphic 45" descr="Computer with solid fill">
            <a:extLst>
              <a:ext uri="{FF2B5EF4-FFF2-40B4-BE49-F238E27FC236}">
                <a16:creationId xmlns:a16="http://schemas.microsoft.com/office/drawing/2014/main" id="{80B9858E-125B-2478-D2EE-09A0B21A9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05200" y="228600"/>
            <a:ext cx="914400" cy="914400"/>
          </a:xfrm>
          <a:prstGeom prst="rect">
            <a:avLst/>
          </a:prstGeom>
        </p:spPr>
      </p:pic>
      <p:pic>
        <p:nvPicPr>
          <p:cNvPr id="47" name="Graphic 46" descr="Computer with solid fill">
            <a:extLst>
              <a:ext uri="{FF2B5EF4-FFF2-40B4-BE49-F238E27FC236}">
                <a16:creationId xmlns:a16="http://schemas.microsoft.com/office/drawing/2014/main" id="{5D9DD61D-6499-E15B-0FFA-775AD1669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" y="1134979"/>
            <a:ext cx="914400" cy="914400"/>
          </a:xfrm>
          <a:prstGeom prst="rect">
            <a:avLst/>
          </a:prstGeom>
        </p:spPr>
      </p:pic>
      <p:pic>
        <p:nvPicPr>
          <p:cNvPr id="48" name="Graphic 47" descr="Computer with solid fill">
            <a:extLst>
              <a:ext uri="{FF2B5EF4-FFF2-40B4-BE49-F238E27FC236}">
                <a16:creationId xmlns:a16="http://schemas.microsoft.com/office/drawing/2014/main" id="{80030633-0FEA-B67F-4A1F-44D28BC65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3311" y="1134979"/>
            <a:ext cx="914400" cy="914400"/>
          </a:xfrm>
          <a:prstGeom prst="rect">
            <a:avLst/>
          </a:prstGeom>
        </p:spPr>
      </p:pic>
      <p:pic>
        <p:nvPicPr>
          <p:cNvPr id="49" name="Graphic 48" descr="Computer with solid fill">
            <a:extLst>
              <a:ext uri="{FF2B5EF4-FFF2-40B4-BE49-F238E27FC236}">
                <a16:creationId xmlns:a16="http://schemas.microsoft.com/office/drawing/2014/main" id="{9DF2B7B1-1BE4-498D-2564-E9747395E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8843" y="1134979"/>
            <a:ext cx="914400" cy="914400"/>
          </a:xfrm>
          <a:prstGeom prst="rect">
            <a:avLst/>
          </a:prstGeom>
        </p:spPr>
      </p:pic>
      <p:pic>
        <p:nvPicPr>
          <p:cNvPr id="50" name="Graphic 49" descr="Computer with solid fill">
            <a:extLst>
              <a:ext uri="{FF2B5EF4-FFF2-40B4-BE49-F238E27FC236}">
                <a16:creationId xmlns:a16="http://schemas.microsoft.com/office/drawing/2014/main" id="{0505FD77-FCF6-6754-D991-75379DC2A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286000"/>
            <a:ext cx="914400" cy="914400"/>
          </a:xfrm>
          <a:prstGeom prst="rect">
            <a:avLst/>
          </a:prstGeom>
        </p:spPr>
      </p:pic>
      <p:pic>
        <p:nvPicPr>
          <p:cNvPr id="51" name="Graphic 50" descr="Computer with solid fill">
            <a:extLst>
              <a:ext uri="{FF2B5EF4-FFF2-40B4-BE49-F238E27FC236}">
                <a16:creationId xmlns:a16="http://schemas.microsoft.com/office/drawing/2014/main" id="{9DAF40EA-E93B-2D87-3164-DEF5FFC0F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1382" y="2286000"/>
            <a:ext cx="914400" cy="914400"/>
          </a:xfrm>
          <a:prstGeom prst="rect">
            <a:avLst/>
          </a:prstGeom>
        </p:spPr>
      </p:pic>
      <p:pic>
        <p:nvPicPr>
          <p:cNvPr id="52" name="Graphic 51" descr="Computer with solid fill">
            <a:extLst>
              <a:ext uri="{FF2B5EF4-FFF2-40B4-BE49-F238E27FC236}">
                <a16:creationId xmlns:a16="http://schemas.microsoft.com/office/drawing/2014/main" id="{582C7C86-FBA9-BD16-5EBD-DF4B9FEB3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1954" y="2362200"/>
            <a:ext cx="914400" cy="914400"/>
          </a:xfrm>
          <a:prstGeom prst="rect">
            <a:avLst/>
          </a:prstGeom>
        </p:spPr>
      </p:pic>
      <p:pic>
        <p:nvPicPr>
          <p:cNvPr id="53" name="Graphic 52" descr="Computer with solid fill">
            <a:extLst>
              <a:ext uri="{FF2B5EF4-FFF2-40B4-BE49-F238E27FC236}">
                <a16:creationId xmlns:a16="http://schemas.microsoft.com/office/drawing/2014/main" id="{CA1B93FE-1115-3757-15D2-838E07EAB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814" y="4038600"/>
            <a:ext cx="914400" cy="914400"/>
          </a:xfrm>
          <a:prstGeom prst="rect">
            <a:avLst/>
          </a:prstGeom>
        </p:spPr>
      </p:pic>
      <p:pic>
        <p:nvPicPr>
          <p:cNvPr id="54" name="Graphic 53" descr="Computer with solid fill">
            <a:extLst>
              <a:ext uri="{FF2B5EF4-FFF2-40B4-BE49-F238E27FC236}">
                <a16:creationId xmlns:a16="http://schemas.microsoft.com/office/drawing/2014/main" id="{BC8D79BF-25EB-DA98-E007-2F2716057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9800" y="3657601"/>
            <a:ext cx="914400" cy="914400"/>
          </a:xfrm>
          <a:prstGeom prst="rect">
            <a:avLst/>
          </a:prstGeom>
        </p:spPr>
      </p:pic>
      <p:pic>
        <p:nvPicPr>
          <p:cNvPr id="55" name="Graphic 54" descr="Computer with solid fill">
            <a:extLst>
              <a:ext uri="{FF2B5EF4-FFF2-40B4-BE49-F238E27FC236}">
                <a16:creationId xmlns:a16="http://schemas.microsoft.com/office/drawing/2014/main" id="{4D30ECBA-B8DA-E5AA-B186-BF81B7201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1400" y="4090738"/>
            <a:ext cx="914400" cy="914400"/>
          </a:xfrm>
          <a:prstGeom prst="rect">
            <a:avLst/>
          </a:prstGeom>
        </p:spPr>
      </p:pic>
      <p:pic>
        <p:nvPicPr>
          <p:cNvPr id="56" name="Graphic 55" descr="Computer with solid fill">
            <a:extLst>
              <a:ext uri="{FF2B5EF4-FFF2-40B4-BE49-F238E27FC236}">
                <a16:creationId xmlns:a16="http://schemas.microsoft.com/office/drawing/2014/main" id="{1A8DF01C-9C84-5FB6-6BD1-DE0E136AE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14348" y="4604086"/>
            <a:ext cx="914400" cy="914400"/>
          </a:xfrm>
          <a:prstGeom prst="rect">
            <a:avLst/>
          </a:prstGeom>
        </p:spPr>
      </p:pic>
      <p:pic>
        <p:nvPicPr>
          <p:cNvPr id="57" name="Graphic 56" descr="Computer with solid fill">
            <a:extLst>
              <a:ext uri="{FF2B5EF4-FFF2-40B4-BE49-F238E27FC236}">
                <a16:creationId xmlns:a16="http://schemas.microsoft.com/office/drawing/2014/main" id="{7DA9F944-90F1-808D-FCB9-50A2D6FBD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3200" y="5225717"/>
            <a:ext cx="914400" cy="914400"/>
          </a:xfrm>
          <a:prstGeom prst="rect">
            <a:avLst/>
          </a:prstGeom>
        </p:spPr>
      </p:pic>
      <p:pic>
        <p:nvPicPr>
          <p:cNvPr id="58" name="Graphic 57" descr="Computer with solid fill">
            <a:extLst>
              <a:ext uri="{FF2B5EF4-FFF2-40B4-BE49-F238E27FC236}">
                <a16:creationId xmlns:a16="http://schemas.microsoft.com/office/drawing/2014/main" id="{F3BD75D6-93B8-F7F8-6F02-69BFD4717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29796" y="381000"/>
            <a:ext cx="914400" cy="914400"/>
          </a:xfrm>
          <a:prstGeom prst="rect">
            <a:avLst/>
          </a:prstGeom>
        </p:spPr>
      </p:pic>
      <p:pic>
        <p:nvPicPr>
          <p:cNvPr id="59" name="Graphic 58" descr="Computer with solid fill">
            <a:extLst>
              <a:ext uri="{FF2B5EF4-FFF2-40B4-BE49-F238E27FC236}">
                <a16:creationId xmlns:a16="http://schemas.microsoft.com/office/drawing/2014/main" id="{9AD2EB3E-5D85-21F0-F4DE-A3B4EF1E1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000" y="208547"/>
            <a:ext cx="914400" cy="914400"/>
          </a:xfrm>
          <a:prstGeom prst="rect">
            <a:avLst/>
          </a:prstGeom>
        </p:spPr>
      </p:pic>
      <p:pic>
        <p:nvPicPr>
          <p:cNvPr id="60" name="Graphic 59" descr="Computer with solid fill">
            <a:extLst>
              <a:ext uri="{FF2B5EF4-FFF2-40B4-BE49-F238E27FC236}">
                <a16:creationId xmlns:a16="http://schemas.microsoft.com/office/drawing/2014/main" id="{336105E2-E77F-B0B0-5210-16D447822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8580" y="1295400"/>
            <a:ext cx="914400" cy="914400"/>
          </a:xfrm>
          <a:prstGeom prst="rect">
            <a:avLst/>
          </a:prstGeom>
        </p:spPr>
      </p:pic>
      <p:pic>
        <p:nvPicPr>
          <p:cNvPr id="61" name="Graphic 60" descr="Computer with solid fill">
            <a:extLst>
              <a:ext uri="{FF2B5EF4-FFF2-40B4-BE49-F238E27FC236}">
                <a16:creationId xmlns:a16="http://schemas.microsoft.com/office/drawing/2014/main" id="{4DC7539D-2C5E-2D77-3DB9-311B10EF9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9788" y="1385637"/>
            <a:ext cx="914400" cy="914400"/>
          </a:xfrm>
          <a:prstGeom prst="rect">
            <a:avLst/>
          </a:prstGeom>
        </p:spPr>
      </p:pic>
      <p:pic>
        <p:nvPicPr>
          <p:cNvPr id="62" name="Graphic 61" descr="Computer with solid fill">
            <a:extLst>
              <a:ext uri="{FF2B5EF4-FFF2-40B4-BE49-F238E27FC236}">
                <a16:creationId xmlns:a16="http://schemas.microsoft.com/office/drawing/2014/main" id="{C96763B8-1A3B-7C6D-C71A-F8E902D74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8748" y="304800"/>
            <a:ext cx="914400" cy="914400"/>
          </a:xfrm>
          <a:prstGeom prst="rect">
            <a:avLst/>
          </a:prstGeom>
        </p:spPr>
      </p:pic>
      <p:pic>
        <p:nvPicPr>
          <p:cNvPr id="63" name="Graphic 62" descr="Computer with solid fill">
            <a:extLst>
              <a:ext uri="{FF2B5EF4-FFF2-40B4-BE49-F238E27FC236}">
                <a16:creationId xmlns:a16="http://schemas.microsoft.com/office/drawing/2014/main" id="{645DEEAB-6CB8-EA1F-BEF2-3905C0B1A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6168" y="1295400"/>
            <a:ext cx="914400" cy="914400"/>
          </a:xfrm>
          <a:prstGeom prst="rect">
            <a:avLst/>
          </a:prstGeom>
        </p:spPr>
      </p:pic>
      <p:pic>
        <p:nvPicPr>
          <p:cNvPr id="2048" name="Graphic 2047" descr="Computer with solid fill">
            <a:extLst>
              <a:ext uri="{FF2B5EF4-FFF2-40B4-BE49-F238E27FC236}">
                <a16:creationId xmlns:a16="http://schemas.microsoft.com/office/drawing/2014/main" id="{1861970A-558F-5701-F797-5FD6A766E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2700" y="1271337"/>
            <a:ext cx="914400" cy="914400"/>
          </a:xfrm>
          <a:prstGeom prst="rect">
            <a:avLst/>
          </a:prstGeom>
        </p:spPr>
      </p:pic>
      <p:pic>
        <p:nvPicPr>
          <p:cNvPr id="2049" name="Graphic 2048" descr="Computer with solid fill">
            <a:extLst>
              <a:ext uri="{FF2B5EF4-FFF2-40B4-BE49-F238E27FC236}">
                <a16:creationId xmlns:a16="http://schemas.microsoft.com/office/drawing/2014/main" id="{73322E2D-6617-2C76-826F-0DA4CE1CA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2374" y="2209800"/>
            <a:ext cx="914400" cy="914400"/>
          </a:xfrm>
          <a:prstGeom prst="rect">
            <a:avLst/>
          </a:prstGeom>
        </p:spPr>
      </p:pic>
      <p:pic>
        <p:nvPicPr>
          <p:cNvPr id="2051" name="Graphic 2050" descr="Computer with solid fill">
            <a:extLst>
              <a:ext uri="{FF2B5EF4-FFF2-40B4-BE49-F238E27FC236}">
                <a16:creationId xmlns:a16="http://schemas.microsoft.com/office/drawing/2014/main" id="{94167872-4086-1A19-C143-86A117221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2094" y="2133600"/>
            <a:ext cx="914400" cy="914400"/>
          </a:xfrm>
          <a:prstGeom prst="rect">
            <a:avLst/>
          </a:prstGeom>
        </p:spPr>
      </p:pic>
      <p:pic>
        <p:nvPicPr>
          <p:cNvPr id="2052" name="Graphic 2051" descr="Computer with solid fill">
            <a:extLst>
              <a:ext uri="{FF2B5EF4-FFF2-40B4-BE49-F238E27FC236}">
                <a16:creationId xmlns:a16="http://schemas.microsoft.com/office/drawing/2014/main" id="{89C45E2C-7B03-610C-3294-E31D43912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1400" y="3689686"/>
            <a:ext cx="914400" cy="914400"/>
          </a:xfrm>
          <a:prstGeom prst="rect">
            <a:avLst/>
          </a:prstGeom>
        </p:spPr>
      </p:pic>
      <p:pic>
        <p:nvPicPr>
          <p:cNvPr id="2053" name="Graphic 2052" descr="Computer with solid fill">
            <a:extLst>
              <a:ext uri="{FF2B5EF4-FFF2-40B4-BE49-F238E27FC236}">
                <a16:creationId xmlns:a16="http://schemas.microsoft.com/office/drawing/2014/main" id="{D3CF6EFB-62FA-2819-A039-9FA5CE4F0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60568" y="3689686"/>
            <a:ext cx="914400" cy="914400"/>
          </a:xfrm>
          <a:prstGeom prst="rect">
            <a:avLst/>
          </a:prstGeom>
        </p:spPr>
      </p:pic>
      <p:pic>
        <p:nvPicPr>
          <p:cNvPr id="2054" name="Graphic 2053" descr="Computer with solid fill">
            <a:extLst>
              <a:ext uri="{FF2B5EF4-FFF2-40B4-BE49-F238E27FC236}">
                <a16:creationId xmlns:a16="http://schemas.microsoft.com/office/drawing/2014/main" id="{802C16F8-3709-17A8-3C09-CE0577BA3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5754" y="4712372"/>
            <a:ext cx="914400" cy="914400"/>
          </a:xfrm>
          <a:prstGeom prst="rect">
            <a:avLst/>
          </a:prstGeom>
        </p:spPr>
      </p:pic>
      <p:pic>
        <p:nvPicPr>
          <p:cNvPr id="2055" name="Graphic 2054" descr="Computer with solid fill">
            <a:extLst>
              <a:ext uri="{FF2B5EF4-FFF2-40B4-BE49-F238E27FC236}">
                <a16:creationId xmlns:a16="http://schemas.microsoft.com/office/drawing/2014/main" id="{BC189615-D8DD-3FD7-F413-B53F802CB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228600"/>
            <a:ext cx="914400" cy="914400"/>
          </a:xfrm>
          <a:prstGeom prst="rect">
            <a:avLst/>
          </a:prstGeom>
        </p:spPr>
      </p:pic>
      <p:pic>
        <p:nvPicPr>
          <p:cNvPr id="2056" name="Graphic 2055" descr="Computer with solid fill">
            <a:extLst>
              <a:ext uri="{FF2B5EF4-FFF2-40B4-BE49-F238E27FC236}">
                <a16:creationId xmlns:a16="http://schemas.microsoft.com/office/drawing/2014/main" id="{7EB765B6-8229-9DB1-0FA4-72C34B4D9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2908" y="4712372"/>
            <a:ext cx="914400" cy="914400"/>
          </a:xfrm>
          <a:prstGeom prst="rect">
            <a:avLst/>
          </a:prstGeom>
        </p:spPr>
      </p:pic>
      <p:pic>
        <p:nvPicPr>
          <p:cNvPr id="2057" name="Graphic 2056" descr="Computer with solid fill">
            <a:extLst>
              <a:ext uri="{FF2B5EF4-FFF2-40B4-BE49-F238E27FC236}">
                <a16:creationId xmlns:a16="http://schemas.microsoft.com/office/drawing/2014/main" id="{C72B00CC-A0D6-9025-6764-8E96F1505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3730" y="5518486"/>
            <a:ext cx="914400" cy="914400"/>
          </a:xfrm>
          <a:prstGeom prst="rect">
            <a:avLst/>
          </a:prstGeom>
        </p:spPr>
      </p:pic>
      <p:grpSp>
        <p:nvGrpSpPr>
          <p:cNvPr id="2092" name="Group 2091">
            <a:extLst>
              <a:ext uri="{FF2B5EF4-FFF2-40B4-BE49-F238E27FC236}">
                <a16:creationId xmlns:a16="http://schemas.microsoft.com/office/drawing/2014/main" id="{F77FC1E3-EC37-B3DC-DD6E-D2AAD33EB1BA}"/>
              </a:ext>
            </a:extLst>
          </p:cNvPr>
          <p:cNvGrpSpPr/>
          <p:nvPr/>
        </p:nvGrpSpPr>
        <p:grpSpPr>
          <a:xfrm>
            <a:off x="1395253" y="954025"/>
            <a:ext cx="8775360" cy="4684680"/>
            <a:chOff x="1395253" y="954025"/>
            <a:chExt cx="8775360" cy="46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59" name="Ink 2058">
                  <a:extLst>
                    <a:ext uri="{FF2B5EF4-FFF2-40B4-BE49-F238E27FC236}">
                      <a16:creationId xmlns:a16="http://schemas.microsoft.com/office/drawing/2014/main" id="{919814EA-5CB4-D5B4-498C-90DC12799A76}"/>
                    </a:ext>
                  </a:extLst>
                </p14:cNvPr>
                <p14:cNvContentPartPr/>
                <p14:nvPr/>
              </p14:nvContentPartPr>
              <p14:xfrm>
                <a:off x="1395253" y="1002265"/>
                <a:ext cx="3686040" cy="1602360"/>
              </p14:xfrm>
            </p:contentPart>
          </mc:Choice>
          <mc:Fallback xmlns="">
            <p:pic>
              <p:nvPicPr>
                <p:cNvPr id="2059" name="Ink 2058">
                  <a:extLst>
                    <a:ext uri="{FF2B5EF4-FFF2-40B4-BE49-F238E27FC236}">
                      <a16:creationId xmlns:a16="http://schemas.microsoft.com/office/drawing/2014/main" id="{919814EA-5CB4-D5B4-498C-90DC12799A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89133" y="996145"/>
                  <a:ext cx="3698280" cy="161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060" name="Ink 2059">
                  <a:extLst>
                    <a:ext uri="{FF2B5EF4-FFF2-40B4-BE49-F238E27FC236}">
                      <a16:creationId xmlns:a16="http://schemas.microsoft.com/office/drawing/2014/main" id="{56713509-3F45-AA75-280A-C4134EF98721}"/>
                    </a:ext>
                  </a:extLst>
                </p14:cNvPr>
                <p14:cNvContentPartPr/>
                <p14:nvPr/>
              </p14:nvContentPartPr>
              <p14:xfrm>
                <a:off x="3023533" y="1876705"/>
                <a:ext cx="2025000" cy="969480"/>
              </p14:xfrm>
            </p:contentPart>
          </mc:Choice>
          <mc:Fallback xmlns="">
            <p:pic>
              <p:nvPicPr>
                <p:cNvPr id="2060" name="Ink 2059">
                  <a:extLst>
                    <a:ext uri="{FF2B5EF4-FFF2-40B4-BE49-F238E27FC236}">
                      <a16:creationId xmlns:a16="http://schemas.microsoft.com/office/drawing/2014/main" id="{56713509-3F45-AA75-280A-C4134EF9872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17413" y="1870585"/>
                  <a:ext cx="2037240" cy="9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061" name="Ink 2060">
                  <a:extLst>
                    <a:ext uri="{FF2B5EF4-FFF2-40B4-BE49-F238E27FC236}">
                      <a16:creationId xmlns:a16="http://schemas.microsoft.com/office/drawing/2014/main" id="{A2FB2EA1-0946-CCEF-415F-A9F5C6EA1244}"/>
                    </a:ext>
                  </a:extLst>
                </p14:cNvPr>
                <p14:cNvContentPartPr/>
                <p14:nvPr/>
              </p14:nvContentPartPr>
              <p14:xfrm>
                <a:off x="4355173" y="1916665"/>
                <a:ext cx="698400" cy="663120"/>
              </p14:xfrm>
            </p:contentPart>
          </mc:Choice>
          <mc:Fallback xmlns="">
            <p:pic>
              <p:nvPicPr>
                <p:cNvPr id="2061" name="Ink 2060">
                  <a:extLst>
                    <a:ext uri="{FF2B5EF4-FFF2-40B4-BE49-F238E27FC236}">
                      <a16:creationId xmlns:a16="http://schemas.microsoft.com/office/drawing/2014/main" id="{A2FB2EA1-0946-CCEF-415F-A9F5C6EA124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49053" y="1910545"/>
                  <a:ext cx="71064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62" name="Ink 2061">
                  <a:extLst>
                    <a:ext uri="{FF2B5EF4-FFF2-40B4-BE49-F238E27FC236}">
                      <a16:creationId xmlns:a16="http://schemas.microsoft.com/office/drawing/2014/main" id="{ABD7C81E-C43F-4B74-304B-06DFE10A5162}"/>
                    </a:ext>
                  </a:extLst>
                </p14:cNvPr>
                <p14:cNvContentPartPr/>
                <p14:nvPr/>
              </p14:nvContentPartPr>
              <p14:xfrm>
                <a:off x="4378933" y="978505"/>
                <a:ext cx="817920" cy="1493280"/>
              </p14:xfrm>
            </p:contentPart>
          </mc:Choice>
          <mc:Fallback xmlns="">
            <p:pic>
              <p:nvPicPr>
                <p:cNvPr id="2062" name="Ink 2061">
                  <a:extLst>
                    <a:ext uri="{FF2B5EF4-FFF2-40B4-BE49-F238E27FC236}">
                      <a16:creationId xmlns:a16="http://schemas.microsoft.com/office/drawing/2014/main" id="{ABD7C81E-C43F-4B74-304B-06DFE10A516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72813" y="972385"/>
                  <a:ext cx="830160" cy="15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64" name="Ink 2063">
                  <a:extLst>
                    <a:ext uri="{FF2B5EF4-FFF2-40B4-BE49-F238E27FC236}">
                      <a16:creationId xmlns:a16="http://schemas.microsoft.com/office/drawing/2014/main" id="{20F5DAB7-F900-5928-2D9D-83B14F65ED22}"/>
                    </a:ext>
                  </a:extLst>
                </p14:cNvPr>
                <p14:cNvContentPartPr/>
                <p14:nvPr/>
              </p14:nvContentPartPr>
              <p14:xfrm>
                <a:off x="2895373" y="954025"/>
                <a:ext cx="2069640" cy="1608120"/>
              </p14:xfrm>
            </p:contentPart>
          </mc:Choice>
          <mc:Fallback xmlns="">
            <p:pic>
              <p:nvPicPr>
                <p:cNvPr id="2064" name="Ink 2063">
                  <a:extLst>
                    <a:ext uri="{FF2B5EF4-FFF2-40B4-BE49-F238E27FC236}">
                      <a16:creationId xmlns:a16="http://schemas.microsoft.com/office/drawing/2014/main" id="{20F5DAB7-F900-5928-2D9D-83B14F65ED2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89253" y="947905"/>
                  <a:ext cx="2081880" cy="16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65" name="Ink 2064">
                  <a:extLst>
                    <a:ext uri="{FF2B5EF4-FFF2-40B4-BE49-F238E27FC236}">
                      <a16:creationId xmlns:a16="http://schemas.microsoft.com/office/drawing/2014/main" id="{5261256E-21B4-A8C2-3804-CCA9DB25CCA2}"/>
                    </a:ext>
                  </a:extLst>
                </p14:cNvPr>
                <p14:cNvContentPartPr/>
                <p14:nvPr/>
              </p14:nvContentPartPr>
              <p14:xfrm>
                <a:off x="2125333" y="2941945"/>
                <a:ext cx="2839680" cy="186480"/>
              </p14:xfrm>
            </p:contentPart>
          </mc:Choice>
          <mc:Fallback xmlns="">
            <p:pic>
              <p:nvPicPr>
                <p:cNvPr id="2065" name="Ink 2064">
                  <a:extLst>
                    <a:ext uri="{FF2B5EF4-FFF2-40B4-BE49-F238E27FC236}">
                      <a16:creationId xmlns:a16="http://schemas.microsoft.com/office/drawing/2014/main" id="{5261256E-21B4-A8C2-3804-CCA9DB25CCA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19213" y="2935825"/>
                  <a:ext cx="28519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66" name="Ink 2065">
                  <a:extLst>
                    <a:ext uri="{FF2B5EF4-FFF2-40B4-BE49-F238E27FC236}">
                      <a16:creationId xmlns:a16="http://schemas.microsoft.com/office/drawing/2014/main" id="{98D11D35-1A0A-BBA4-B3EF-3305AECEC688}"/>
                    </a:ext>
                  </a:extLst>
                </p14:cNvPr>
                <p14:cNvContentPartPr/>
                <p14:nvPr/>
              </p14:nvContentPartPr>
              <p14:xfrm>
                <a:off x="3472813" y="2718745"/>
                <a:ext cx="1593000" cy="272520"/>
              </p14:xfrm>
            </p:contentPart>
          </mc:Choice>
          <mc:Fallback xmlns="">
            <p:pic>
              <p:nvPicPr>
                <p:cNvPr id="2066" name="Ink 2065">
                  <a:extLst>
                    <a:ext uri="{FF2B5EF4-FFF2-40B4-BE49-F238E27FC236}">
                      <a16:creationId xmlns:a16="http://schemas.microsoft.com/office/drawing/2014/main" id="{98D11D35-1A0A-BBA4-B3EF-3305AECEC68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466693" y="2712625"/>
                  <a:ext cx="16052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67" name="Ink 2066">
                  <a:extLst>
                    <a:ext uri="{FF2B5EF4-FFF2-40B4-BE49-F238E27FC236}">
                      <a16:creationId xmlns:a16="http://schemas.microsoft.com/office/drawing/2014/main" id="{5901983C-0E57-7410-47F5-0BF05009586D}"/>
                    </a:ext>
                  </a:extLst>
                </p14:cNvPr>
                <p14:cNvContentPartPr/>
                <p14:nvPr/>
              </p14:nvContentPartPr>
              <p14:xfrm>
                <a:off x="4675933" y="2935105"/>
                <a:ext cx="344520" cy="83160"/>
              </p14:xfrm>
            </p:contentPart>
          </mc:Choice>
          <mc:Fallback xmlns="">
            <p:pic>
              <p:nvPicPr>
                <p:cNvPr id="2067" name="Ink 2066">
                  <a:extLst>
                    <a:ext uri="{FF2B5EF4-FFF2-40B4-BE49-F238E27FC236}">
                      <a16:creationId xmlns:a16="http://schemas.microsoft.com/office/drawing/2014/main" id="{5901983C-0E57-7410-47F5-0BF05009586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669813" y="2928985"/>
                  <a:ext cx="356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68" name="Ink 2067">
                  <a:extLst>
                    <a:ext uri="{FF2B5EF4-FFF2-40B4-BE49-F238E27FC236}">
                      <a16:creationId xmlns:a16="http://schemas.microsoft.com/office/drawing/2014/main" id="{67692E41-1A44-4452-373E-E190E44B99EA}"/>
                    </a:ext>
                  </a:extLst>
                </p14:cNvPr>
                <p14:cNvContentPartPr/>
                <p14:nvPr/>
              </p14:nvContentPartPr>
              <p14:xfrm>
                <a:off x="3055933" y="3079825"/>
                <a:ext cx="1836720" cy="866520"/>
              </p14:xfrm>
            </p:contentPart>
          </mc:Choice>
          <mc:Fallback xmlns="">
            <p:pic>
              <p:nvPicPr>
                <p:cNvPr id="2068" name="Ink 2067">
                  <a:extLst>
                    <a:ext uri="{FF2B5EF4-FFF2-40B4-BE49-F238E27FC236}">
                      <a16:creationId xmlns:a16="http://schemas.microsoft.com/office/drawing/2014/main" id="{67692E41-1A44-4452-373E-E190E44B99E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49813" y="3073705"/>
                  <a:ext cx="1848960" cy="87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69" name="Ink 2068">
                  <a:extLst>
                    <a:ext uri="{FF2B5EF4-FFF2-40B4-BE49-F238E27FC236}">
                      <a16:creationId xmlns:a16="http://schemas.microsoft.com/office/drawing/2014/main" id="{4BBC6541-9685-BAA9-D00F-8B543A898F90}"/>
                    </a:ext>
                  </a:extLst>
                </p14:cNvPr>
                <p14:cNvContentPartPr/>
                <p14:nvPr/>
              </p14:nvContentPartPr>
              <p14:xfrm>
                <a:off x="4539853" y="3361345"/>
                <a:ext cx="846360" cy="1066320"/>
              </p14:xfrm>
            </p:contentPart>
          </mc:Choice>
          <mc:Fallback xmlns="">
            <p:pic>
              <p:nvPicPr>
                <p:cNvPr id="2069" name="Ink 2068">
                  <a:extLst>
                    <a:ext uri="{FF2B5EF4-FFF2-40B4-BE49-F238E27FC236}">
                      <a16:creationId xmlns:a16="http://schemas.microsoft.com/office/drawing/2014/main" id="{4BBC6541-9685-BAA9-D00F-8B543A898F9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533733" y="3355225"/>
                  <a:ext cx="858600" cy="10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70" name="Ink 2069">
                  <a:extLst>
                    <a:ext uri="{FF2B5EF4-FFF2-40B4-BE49-F238E27FC236}">
                      <a16:creationId xmlns:a16="http://schemas.microsoft.com/office/drawing/2014/main" id="{EA58BD55-1DC0-5081-BFD9-43CF7B4A5C50}"/>
                    </a:ext>
                  </a:extLst>
                </p14:cNvPr>
                <p14:cNvContentPartPr/>
                <p14:nvPr/>
              </p14:nvContentPartPr>
              <p14:xfrm>
                <a:off x="1692253" y="3254065"/>
                <a:ext cx="3072600" cy="1325880"/>
              </p14:xfrm>
            </p:contentPart>
          </mc:Choice>
          <mc:Fallback xmlns="">
            <p:pic>
              <p:nvPicPr>
                <p:cNvPr id="2070" name="Ink 2069">
                  <a:extLst>
                    <a:ext uri="{FF2B5EF4-FFF2-40B4-BE49-F238E27FC236}">
                      <a16:creationId xmlns:a16="http://schemas.microsoft.com/office/drawing/2014/main" id="{EA58BD55-1DC0-5081-BFD9-43CF7B4A5C5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86133" y="3247945"/>
                  <a:ext cx="3084840" cy="13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71" name="Ink 2070">
                  <a:extLst>
                    <a:ext uri="{FF2B5EF4-FFF2-40B4-BE49-F238E27FC236}">
                      <a16:creationId xmlns:a16="http://schemas.microsoft.com/office/drawing/2014/main" id="{B68F5FDC-313C-7842-C3B2-5FFBC4A61FA1}"/>
                    </a:ext>
                  </a:extLst>
                </p14:cNvPr>
                <p14:cNvContentPartPr/>
                <p14:nvPr/>
              </p14:nvContentPartPr>
              <p14:xfrm>
                <a:off x="2493973" y="3283945"/>
                <a:ext cx="2432520" cy="1993680"/>
              </p14:xfrm>
            </p:contentPart>
          </mc:Choice>
          <mc:Fallback xmlns="">
            <p:pic>
              <p:nvPicPr>
                <p:cNvPr id="2071" name="Ink 2070">
                  <a:extLst>
                    <a:ext uri="{FF2B5EF4-FFF2-40B4-BE49-F238E27FC236}">
                      <a16:creationId xmlns:a16="http://schemas.microsoft.com/office/drawing/2014/main" id="{B68F5FDC-313C-7842-C3B2-5FFBC4A61FA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87853" y="3277825"/>
                  <a:ext cx="2444760" cy="20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73" name="Ink 2072">
                  <a:extLst>
                    <a:ext uri="{FF2B5EF4-FFF2-40B4-BE49-F238E27FC236}">
                      <a16:creationId xmlns:a16="http://schemas.microsoft.com/office/drawing/2014/main" id="{6456BD24-6939-B861-1279-88600E5ACE49}"/>
                    </a:ext>
                  </a:extLst>
                </p14:cNvPr>
                <p14:cNvContentPartPr/>
                <p14:nvPr/>
              </p14:nvContentPartPr>
              <p14:xfrm>
                <a:off x="3689533" y="3498865"/>
                <a:ext cx="1766520" cy="1955160"/>
              </p14:xfrm>
            </p:contentPart>
          </mc:Choice>
          <mc:Fallback xmlns="">
            <p:pic>
              <p:nvPicPr>
                <p:cNvPr id="2073" name="Ink 2072">
                  <a:extLst>
                    <a:ext uri="{FF2B5EF4-FFF2-40B4-BE49-F238E27FC236}">
                      <a16:creationId xmlns:a16="http://schemas.microsoft.com/office/drawing/2014/main" id="{6456BD24-6939-B861-1279-88600E5ACE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83413" y="3492745"/>
                  <a:ext cx="1778760" cy="19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74" name="Ink 2073">
                  <a:extLst>
                    <a:ext uri="{FF2B5EF4-FFF2-40B4-BE49-F238E27FC236}">
                      <a16:creationId xmlns:a16="http://schemas.microsoft.com/office/drawing/2014/main" id="{9154D6DB-0B4F-CE40-33CC-A40A8DFA989F}"/>
                    </a:ext>
                  </a:extLst>
                </p14:cNvPr>
                <p14:cNvContentPartPr/>
                <p14:nvPr/>
              </p14:nvContentPartPr>
              <p14:xfrm>
                <a:off x="5761333" y="3453865"/>
                <a:ext cx="1225080" cy="1454760"/>
              </p14:xfrm>
            </p:contentPart>
          </mc:Choice>
          <mc:Fallback xmlns="">
            <p:pic>
              <p:nvPicPr>
                <p:cNvPr id="2074" name="Ink 2073">
                  <a:extLst>
                    <a:ext uri="{FF2B5EF4-FFF2-40B4-BE49-F238E27FC236}">
                      <a16:creationId xmlns:a16="http://schemas.microsoft.com/office/drawing/2014/main" id="{9154D6DB-0B4F-CE40-33CC-A40A8DFA989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755213" y="3447745"/>
                  <a:ext cx="1237320" cy="14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75" name="Ink 2074">
                  <a:extLst>
                    <a:ext uri="{FF2B5EF4-FFF2-40B4-BE49-F238E27FC236}">
                      <a16:creationId xmlns:a16="http://schemas.microsoft.com/office/drawing/2014/main" id="{11272E87-BE00-E598-F8BB-7F898FBC72ED}"/>
                    </a:ext>
                  </a:extLst>
                </p14:cNvPr>
                <p14:cNvContentPartPr/>
                <p14:nvPr/>
              </p14:nvContentPartPr>
              <p14:xfrm>
                <a:off x="6269293" y="3265585"/>
                <a:ext cx="950040" cy="568440"/>
              </p14:xfrm>
            </p:contentPart>
          </mc:Choice>
          <mc:Fallback xmlns="">
            <p:pic>
              <p:nvPicPr>
                <p:cNvPr id="2075" name="Ink 2074">
                  <a:extLst>
                    <a:ext uri="{FF2B5EF4-FFF2-40B4-BE49-F238E27FC236}">
                      <a16:creationId xmlns:a16="http://schemas.microsoft.com/office/drawing/2014/main" id="{11272E87-BE00-E598-F8BB-7F898FBC72E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263173" y="3259465"/>
                  <a:ext cx="96228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77" name="Ink 2076">
                  <a:extLst>
                    <a:ext uri="{FF2B5EF4-FFF2-40B4-BE49-F238E27FC236}">
                      <a16:creationId xmlns:a16="http://schemas.microsoft.com/office/drawing/2014/main" id="{D0746493-9789-7D09-63D7-4F1570811125}"/>
                    </a:ext>
                  </a:extLst>
                </p14:cNvPr>
                <p14:cNvContentPartPr/>
                <p14:nvPr/>
              </p14:nvContentPartPr>
              <p14:xfrm>
                <a:off x="6651253" y="3139945"/>
                <a:ext cx="2516760" cy="790560"/>
              </p14:xfrm>
            </p:contentPart>
          </mc:Choice>
          <mc:Fallback xmlns="">
            <p:pic>
              <p:nvPicPr>
                <p:cNvPr id="2077" name="Ink 2076">
                  <a:extLst>
                    <a:ext uri="{FF2B5EF4-FFF2-40B4-BE49-F238E27FC236}">
                      <a16:creationId xmlns:a16="http://schemas.microsoft.com/office/drawing/2014/main" id="{D0746493-9789-7D09-63D7-4F157081112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645133" y="3133825"/>
                  <a:ext cx="2529000" cy="80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078" name="Ink 2077">
                  <a:extLst>
                    <a:ext uri="{FF2B5EF4-FFF2-40B4-BE49-F238E27FC236}">
                      <a16:creationId xmlns:a16="http://schemas.microsoft.com/office/drawing/2014/main" id="{327317DD-F3BE-EC9A-D613-EAF48DFAC4F1}"/>
                    </a:ext>
                  </a:extLst>
                </p14:cNvPr>
                <p14:cNvContentPartPr/>
                <p14:nvPr/>
              </p14:nvContentPartPr>
              <p14:xfrm>
                <a:off x="6713533" y="3227065"/>
                <a:ext cx="2101680" cy="1609560"/>
              </p14:xfrm>
            </p:contentPart>
          </mc:Choice>
          <mc:Fallback xmlns="">
            <p:pic>
              <p:nvPicPr>
                <p:cNvPr id="2078" name="Ink 2077">
                  <a:extLst>
                    <a:ext uri="{FF2B5EF4-FFF2-40B4-BE49-F238E27FC236}">
                      <a16:creationId xmlns:a16="http://schemas.microsoft.com/office/drawing/2014/main" id="{327317DD-F3BE-EC9A-D613-EAF48DFAC4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07413" y="3220945"/>
                  <a:ext cx="2113920" cy="162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080" name="Ink 2079">
                  <a:extLst>
                    <a:ext uri="{FF2B5EF4-FFF2-40B4-BE49-F238E27FC236}">
                      <a16:creationId xmlns:a16="http://schemas.microsoft.com/office/drawing/2014/main" id="{7561C2D3-0B2E-0CE7-21B4-3921C02F9AB1}"/>
                    </a:ext>
                  </a:extLst>
                </p14:cNvPr>
                <p14:cNvContentPartPr/>
                <p14:nvPr/>
              </p14:nvContentPartPr>
              <p14:xfrm>
                <a:off x="6321493" y="3497785"/>
                <a:ext cx="2084400" cy="2140920"/>
              </p14:xfrm>
            </p:contentPart>
          </mc:Choice>
          <mc:Fallback xmlns="">
            <p:pic>
              <p:nvPicPr>
                <p:cNvPr id="2080" name="Ink 2079">
                  <a:extLst>
                    <a:ext uri="{FF2B5EF4-FFF2-40B4-BE49-F238E27FC236}">
                      <a16:creationId xmlns:a16="http://schemas.microsoft.com/office/drawing/2014/main" id="{7561C2D3-0B2E-0CE7-21B4-3921C02F9AB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5373" y="3491665"/>
                  <a:ext cx="2096640" cy="21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081" name="Ink 2080">
                  <a:extLst>
                    <a:ext uri="{FF2B5EF4-FFF2-40B4-BE49-F238E27FC236}">
                      <a16:creationId xmlns:a16="http://schemas.microsoft.com/office/drawing/2014/main" id="{859256C9-B751-E995-54EB-263086FC5819}"/>
                    </a:ext>
                  </a:extLst>
                </p14:cNvPr>
                <p14:cNvContentPartPr/>
                <p14:nvPr/>
              </p14:nvContentPartPr>
              <p14:xfrm>
                <a:off x="6105133" y="2165065"/>
                <a:ext cx="152640" cy="642600"/>
              </p14:xfrm>
            </p:contentPart>
          </mc:Choice>
          <mc:Fallback xmlns="">
            <p:pic>
              <p:nvPicPr>
                <p:cNvPr id="2081" name="Ink 2080">
                  <a:extLst>
                    <a:ext uri="{FF2B5EF4-FFF2-40B4-BE49-F238E27FC236}">
                      <a16:creationId xmlns:a16="http://schemas.microsoft.com/office/drawing/2014/main" id="{859256C9-B751-E995-54EB-263086FC581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099013" y="2158945"/>
                  <a:ext cx="164880" cy="65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082" name="Ink 2081">
                  <a:extLst>
                    <a:ext uri="{FF2B5EF4-FFF2-40B4-BE49-F238E27FC236}">
                      <a16:creationId xmlns:a16="http://schemas.microsoft.com/office/drawing/2014/main" id="{C89DE61F-97B3-EFA9-A501-ED0D2C8B0A11}"/>
                    </a:ext>
                  </a:extLst>
                </p14:cNvPr>
                <p14:cNvContentPartPr/>
                <p14:nvPr/>
              </p14:nvContentPartPr>
              <p14:xfrm>
                <a:off x="6416173" y="1162825"/>
                <a:ext cx="683640" cy="1758600"/>
              </p14:xfrm>
            </p:contentPart>
          </mc:Choice>
          <mc:Fallback xmlns="">
            <p:pic>
              <p:nvPicPr>
                <p:cNvPr id="2082" name="Ink 2081">
                  <a:extLst>
                    <a:ext uri="{FF2B5EF4-FFF2-40B4-BE49-F238E27FC236}">
                      <a16:creationId xmlns:a16="http://schemas.microsoft.com/office/drawing/2014/main" id="{C89DE61F-97B3-EFA9-A501-ED0D2C8B0A1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410053" y="1156705"/>
                  <a:ext cx="695880" cy="177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083" name="Ink 2082">
                  <a:extLst>
                    <a:ext uri="{FF2B5EF4-FFF2-40B4-BE49-F238E27FC236}">
                      <a16:creationId xmlns:a16="http://schemas.microsoft.com/office/drawing/2014/main" id="{C753964E-B5B1-4104-EFDA-902A26761514}"/>
                    </a:ext>
                  </a:extLst>
                </p14:cNvPr>
                <p14:cNvContentPartPr/>
                <p14:nvPr/>
              </p14:nvContentPartPr>
              <p14:xfrm>
                <a:off x="6672853" y="2053105"/>
                <a:ext cx="797400" cy="955080"/>
              </p14:xfrm>
            </p:contentPart>
          </mc:Choice>
          <mc:Fallback xmlns="">
            <p:pic>
              <p:nvPicPr>
                <p:cNvPr id="2083" name="Ink 2082">
                  <a:extLst>
                    <a:ext uri="{FF2B5EF4-FFF2-40B4-BE49-F238E27FC236}">
                      <a16:creationId xmlns:a16="http://schemas.microsoft.com/office/drawing/2014/main" id="{C753964E-B5B1-4104-EFDA-902A2676151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66733" y="2046985"/>
                  <a:ext cx="809640" cy="9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084" name="Ink 2083">
                  <a:extLst>
                    <a:ext uri="{FF2B5EF4-FFF2-40B4-BE49-F238E27FC236}">
                      <a16:creationId xmlns:a16="http://schemas.microsoft.com/office/drawing/2014/main" id="{67410968-2FD3-9D5B-F4B3-4327EF8C5505}"/>
                    </a:ext>
                  </a:extLst>
                </p14:cNvPr>
                <p14:cNvContentPartPr/>
                <p14:nvPr/>
              </p14:nvContentPartPr>
              <p14:xfrm>
                <a:off x="6747733" y="2815225"/>
                <a:ext cx="952200" cy="321120"/>
              </p14:xfrm>
            </p:contentPart>
          </mc:Choice>
          <mc:Fallback xmlns="">
            <p:pic>
              <p:nvPicPr>
                <p:cNvPr id="2084" name="Ink 2083">
                  <a:extLst>
                    <a:ext uri="{FF2B5EF4-FFF2-40B4-BE49-F238E27FC236}">
                      <a16:creationId xmlns:a16="http://schemas.microsoft.com/office/drawing/2014/main" id="{67410968-2FD3-9D5B-F4B3-4327EF8C550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41613" y="2809105"/>
                  <a:ext cx="9644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086" name="Ink 2085">
                  <a:extLst>
                    <a:ext uri="{FF2B5EF4-FFF2-40B4-BE49-F238E27FC236}">
                      <a16:creationId xmlns:a16="http://schemas.microsoft.com/office/drawing/2014/main" id="{D9AA3C52-FFC5-C715-4BE0-C546BC63E526}"/>
                    </a:ext>
                  </a:extLst>
                </p14:cNvPr>
                <p14:cNvContentPartPr/>
                <p14:nvPr/>
              </p14:nvContentPartPr>
              <p14:xfrm>
                <a:off x="6401773" y="2044825"/>
                <a:ext cx="1964160" cy="978120"/>
              </p14:xfrm>
            </p:contentPart>
          </mc:Choice>
          <mc:Fallback xmlns="">
            <p:pic>
              <p:nvPicPr>
                <p:cNvPr id="2086" name="Ink 2085">
                  <a:extLst>
                    <a:ext uri="{FF2B5EF4-FFF2-40B4-BE49-F238E27FC236}">
                      <a16:creationId xmlns:a16="http://schemas.microsoft.com/office/drawing/2014/main" id="{D9AA3C52-FFC5-C715-4BE0-C546BC63E52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395653" y="2038705"/>
                  <a:ext cx="197640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087" name="Ink 2086">
                  <a:extLst>
                    <a:ext uri="{FF2B5EF4-FFF2-40B4-BE49-F238E27FC236}">
                      <a16:creationId xmlns:a16="http://schemas.microsoft.com/office/drawing/2014/main" id="{4F77C544-A998-34D3-5B37-0E6D86F3F1F9}"/>
                    </a:ext>
                  </a:extLst>
                </p14:cNvPr>
                <p14:cNvContentPartPr/>
                <p14:nvPr/>
              </p14:nvContentPartPr>
              <p14:xfrm>
                <a:off x="6427693" y="1026385"/>
                <a:ext cx="1890000" cy="1729080"/>
              </p14:xfrm>
            </p:contentPart>
          </mc:Choice>
          <mc:Fallback xmlns="">
            <p:pic>
              <p:nvPicPr>
                <p:cNvPr id="2087" name="Ink 2086">
                  <a:extLst>
                    <a:ext uri="{FF2B5EF4-FFF2-40B4-BE49-F238E27FC236}">
                      <a16:creationId xmlns:a16="http://schemas.microsoft.com/office/drawing/2014/main" id="{4F77C544-A998-34D3-5B37-0E6D86F3F1F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421573" y="1020265"/>
                  <a:ext cx="1902240" cy="174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088" name="Ink 2087">
                  <a:extLst>
                    <a:ext uri="{FF2B5EF4-FFF2-40B4-BE49-F238E27FC236}">
                      <a16:creationId xmlns:a16="http://schemas.microsoft.com/office/drawing/2014/main" id="{F5FBD525-BD64-9C05-D8EF-67D1AC6658AC}"/>
                    </a:ext>
                  </a:extLst>
                </p14:cNvPr>
                <p14:cNvContentPartPr/>
                <p14:nvPr/>
              </p14:nvContentPartPr>
              <p14:xfrm>
                <a:off x="6244813" y="1130425"/>
                <a:ext cx="3519000" cy="1739160"/>
              </p14:xfrm>
            </p:contentPart>
          </mc:Choice>
          <mc:Fallback xmlns="">
            <p:pic>
              <p:nvPicPr>
                <p:cNvPr id="2088" name="Ink 2087">
                  <a:extLst>
                    <a:ext uri="{FF2B5EF4-FFF2-40B4-BE49-F238E27FC236}">
                      <a16:creationId xmlns:a16="http://schemas.microsoft.com/office/drawing/2014/main" id="{F5FBD525-BD64-9C05-D8EF-67D1AC6658A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238693" y="1124305"/>
                  <a:ext cx="3531240" cy="175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089" name="Ink 2088">
                  <a:extLst>
                    <a:ext uri="{FF2B5EF4-FFF2-40B4-BE49-F238E27FC236}">
                      <a16:creationId xmlns:a16="http://schemas.microsoft.com/office/drawing/2014/main" id="{B1C2E16F-F6B9-0932-0B7F-8BC9DC08487E}"/>
                    </a:ext>
                  </a:extLst>
                </p14:cNvPr>
                <p14:cNvContentPartPr/>
                <p14:nvPr/>
              </p14:nvContentPartPr>
              <p14:xfrm>
                <a:off x="6588613" y="2662585"/>
                <a:ext cx="3253320" cy="643680"/>
              </p14:xfrm>
            </p:contentPart>
          </mc:Choice>
          <mc:Fallback xmlns="">
            <p:pic>
              <p:nvPicPr>
                <p:cNvPr id="2089" name="Ink 2088">
                  <a:extLst>
                    <a:ext uri="{FF2B5EF4-FFF2-40B4-BE49-F238E27FC236}">
                      <a16:creationId xmlns:a16="http://schemas.microsoft.com/office/drawing/2014/main" id="{B1C2E16F-F6B9-0932-0B7F-8BC9DC08487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582493" y="2656465"/>
                  <a:ext cx="3265560" cy="65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091" name="Ink 2090">
                  <a:extLst>
                    <a:ext uri="{FF2B5EF4-FFF2-40B4-BE49-F238E27FC236}">
                      <a16:creationId xmlns:a16="http://schemas.microsoft.com/office/drawing/2014/main" id="{AA4EAD3E-9475-9EFE-3D4E-DCDFDDB23E74}"/>
                    </a:ext>
                  </a:extLst>
                </p14:cNvPr>
                <p14:cNvContentPartPr/>
                <p14:nvPr/>
              </p14:nvContentPartPr>
              <p14:xfrm>
                <a:off x="6468013" y="1924945"/>
                <a:ext cx="3702600" cy="1315800"/>
              </p14:xfrm>
            </p:contentPart>
          </mc:Choice>
          <mc:Fallback xmlns="">
            <p:pic>
              <p:nvPicPr>
                <p:cNvPr id="2091" name="Ink 2090">
                  <a:extLst>
                    <a:ext uri="{FF2B5EF4-FFF2-40B4-BE49-F238E27FC236}">
                      <a16:creationId xmlns:a16="http://schemas.microsoft.com/office/drawing/2014/main" id="{AA4EAD3E-9475-9EFE-3D4E-DCDFDDB23E7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461893" y="1918825"/>
                  <a:ext cx="3714840" cy="1328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94" name="Rectangle 2093">
            <a:extLst>
              <a:ext uri="{FF2B5EF4-FFF2-40B4-BE49-F238E27FC236}">
                <a16:creationId xmlns:a16="http://schemas.microsoft.com/office/drawing/2014/main" id="{BA6F4B8E-39A7-B466-58DE-5D3CFA393805}"/>
              </a:ext>
            </a:extLst>
          </p:cNvPr>
          <p:cNvSpPr/>
          <p:nvPr/>
        </p:nvSpPr>
        <p:spPr>
          <a:xfrm>
            <a:off x="4169729" y="5325137"/>
            <a:ext cx="2797570" cy="1010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 Subnet</a:t>
            </a:r>
          </a:p>
        </p:txBody>
      </p:sp>
    </p:spTree>
    <p:extLst>
      <p:ext uri="{BB962C8B-B14F-4D97-AF65-F5344CB8AC3E}">
        <p14:creationId xmlns:p14="http://schemas.microsoft.com/office/powerpoint/2010/main" val="21586178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  <p:pic>
        <p:nvPicPr>
          <p:cNvPr id="2050" name="Picture 2" descr="WiFi Router Dual-Band AC1000 | Linksys: US">
            <a:extLst>
              <a:ext uri="{FF2B5EF4-FFF2-40B4-BE49-F238E27FC236}">
                <a16:creationId xmlns:a16="http://schemas.microsoft.com/office/drawing/2014/main" id="{4355E79D-6B36-AF62-94F7-AFA05D42E7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5181600" y="2362200"/>
            <a:ext cx="1148196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Graphic 41" descr="Computer with solid fill">
            <a:extLst>
              <a:ext uri="{FF2B5EF4-FFF2-40B4-BE49-F238E27FC236}">
                <a16:creationId xmlns:a16="http://schemas.microsoft.com/office/drawing/2014/main" id="{2FEC642B-0226-EC6F-008E-F36EA1618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600" y="4876800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extLst>
              <a:ext uri="{FF2B5EF4-FFF2-40B4-BE49-F238E27FC236}">
                <a16:creationId xmlns:a16="http://schemas.microsoft.com/office/drawing/2014/main" id="{89664D89-1B42-8F9D-AA4C-EFB2166EB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81200" y="228600"/>
            <a:ext cx="914400" cy="914400"/>
          </a:xfrm>
          <a:prstGeom prst="rect">
            <a:avLst/>
          </a:prstGeom>
        </p:spPr>
      </p:pic>
      <p:pic>
        <p:nvPicPr>
          <p:cNvPr id="46" name="Graphic 45" descr="Computer with solid fill">
            <a:extLst>
              <a:ext uri="{FF2B5EF4-FFF2-40B4-BE49-F238E27FC236}">
                <a16:creationId xmlns:a16="http://schemas.microsoft.com/office/drawing/2014/main" id="{80B9858E-125B-2478-D2EE-09A0B21A9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05200" y="228600"/>
            <a:ext cx="914400" cy="914400"/>
          </a:xfrm>
          <a:prstGeom prst="rect">
            <a:avLst/>
          </a:prstGeom>
        </p:spPr>
      </p:pic>
      <p:pic>
        <p:nvPicPr>
          <p:cNvPr id="47" name="Graphic 46" descr="Computer with solid fill">
            <a:extLst>
              <a:ext uri="{FF2B5EF4-FFF2-40B4-BE49-F238E27FC236}">
                <a16:creationId xmlns:a16="http://schemas.microsoft.com/office/drawing/2014/main" id="{5D9DD61D-6499-E15B-0FFA-775AD1669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" y="1134979"/>
            <a:ext cx="914400" cy="914400"/>
          </a:xfrm>
          <a:prstGeom prst="rect">
            <a:avLst/>
          </a:prstGeom>
        </p:spPr>
      </p:pic>
      <p:pic>
        <p:nvPicPr>
          <p:cNvPr id="48" name="Graphic 47" descr="Computer with solid fill">
            <a:extLst>
              <a:ext uri="{FF2B5EF4-FFF2-40B4-BE49-F238E27FC236}">
                <a16:creationId xmlns:a16="http://schemas.microsoft.com/office/drawing/2014/main" id="{80030633-0FEA-B67F-4A1F-44D28BC65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3311" y="1134979"/>
            <a:ext cx="914400" cy="914400"/>
          </a:xfrm>
          <a:prstGeom prst="rect">
            <a:avLst/>
          </a:prstGeom>
        </p:spPr>
      </p:pic>
      <p:pic>
        <p:nvPicPr>
          <p:cNvPr id="49" name="Graphic 48" descr="Computer with solid fill">
            <a:extLst>
              <a:ext uri="{FF2B5EF4-FFF2-40B4-BE49-F238E27FC236}">
                <a16:creationId xmlns:a16="http://schemas.microsoft.com/office/drawing/2014/main" id="{9DF2B7B1-1BE4-498D-2564-E9747395E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8843" y="1134979"/>
            <a:ext cx="914400" cy="914400"/>
          </a:xfrm>
          <a:prstGeom prst="rect">
            <a:avLst/>
          </a:prstGeom>
        </p:spPr>
      </p:pic>
      <p:pic>
        <p:nvPicPr>
          <p:cNvPr id="50" name="Graphic 49" descr="Computer with solid fill">
            <a:extLst>
              <a:ext uri="{FF2B5EF4-FFF2-40B4-BE49-F238E27FC236}">
                <a16:creationId xmlns:a16="http://schemas.microsoft.com/office/drawing/2014/main" id="{0505FD77-FCF6-6754-D991-75379DC2A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286000"/>
            <a:ext cx="914400" cy="914400"/>
          </a:xfrm>
          <a:prstGeom prst="rect">
            <a:avLst/>
          </a:prstGeom>
        </p:spPr>
      </p:pic>
      <p:pic>
        <p:nvPicPr>
          <p:cNvPr id="51" name="Graphic 50" descr="Computer with solid fill">
            <a:extLst>
              <a:ext uri="{FF2B5EF4-FFF2-40B4-BE49-F238E27FC236}">
                <a16:creationId xmlns:a16="http://schemas.microsoft.com/office/drawing/2014/main" id="{9DAF40EA-E93B-2D87-3164-DEF5FFC0F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1382" y="2286000"/>
            <a:ext cx="914400" cy="914400"/>
          </a:xfrm>
          <a:prstGeom prst="rect">
            <a:avLst/>
          </a:prstGeom>
        </p:spPr>
      </p:pic>
      <p:pic>
        <p:nvPicPr>
          <p:cNvPr id="52" name="Graphic 51" descr="Computer with solid fill">
            <a:extLst>
              <a:ext uri="{FF2B5EF4-FFF2-40B4-BE49-F238E27FC236}">
                <a16:creationId xmlns:a16="http://schemas.microsoft.com/office/drawing/2014/main" id="{582C7C86-FBA9-BD16-5EBD-DF4B9FEB3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1954" y="2362200"/>
            <a:ext cx="914400" cy="914400"/>
          </a:xfrm>
          <a:prstGeom prst="rect">
            <a:avLst/>
          </a:prstGeom>
        </p:spPr>
      </p:pic>
      <p:pic>
        <p:nvPicPr>
          <p:cNvPr id="53" name="Graphic 52" descr="Computer with solid fill">
            <a:extLst>
              <a:ext uri="{FF2B5EF4-FFF2-40B4-BE49-F238E27FC236}">
                <a16:creationId xmlns:a16="http://schemas.microsoft.com/office/drawing/2014/main" id="{CA1B93FE-1115-3757-15D2-838E07EAB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814" y="4038600"/>
            <a:ext cx="914400" cy="914400"/>
          </a:xfrm>
          <a:prstGeom prst="rect">
            <a:avLst/>
          </a:prstGeom>
        </p:spPr>
      </p:pic>
      <p:pic>
        <p:nvPicPr>
          <p:cNvPr id="54" name="Graphic 53" descr="Computer with solid fill">
            <a:extLst>
              <a:ext uri="{FF2B5EF4-FFF2-40B4-BE49-F238E27FC236}">
                <a16:creationId xmlns:a16="http://schemas.microsoft.com/office/drawing/2014/main" id="{BC8D79BF-25EB-DA98-E007-2F2716057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9800" y="3657601"/>
            <a:ext cx="914400" cy="914400"/>
          </a:xfrm>
          <a:prstGeom prst="rect">
            <a:avLst/>
          </a:prstGeom>
        </p:spPr>
      </p:pic>
      <p:pic>
        <p:nvPicPr>
          <p:cNvPr id="55" name="Graphic 54" descr="Computer with solid fill">
            <a:extLst>
              <a:ext uri="{FF2B5EF4-FFF2-40B4-BE49-F238E27FC236}">
                <a16:creationId xmlns:a16="http://schemas.microsoft.com/office/drawing/2014/main" id="{4D30ECBA-B8DA-E5AA-B186-BF81B7201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1400" y="4090738"/>
            <a:ext cx="914400" cy="914400"/>
          </a:xfrm>
          <a:prstGeom prst="rect">
            <a:avLst/>
          </a:prstGeom>
        </p:spPr>
      </p:pic>
      <p:pic>
        <p:nvPicPr>
          <p:cNvPr id="56" name="Graphic 55" descr="Computer with solid fill">
            <a:extLst>
              <a:ext uri="{FF2B5EF4-FFF2-40B4-BE49-F238E27FC236}">
                <a16:creationId xmlns:a16="http://schemas.microsoft.com/office/drawing/2014/main" id="{1A8DF01C-9C84-5FB6-6BD1-DE0E136AE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14348" y="4604086"/>
            <a:ext cx="914400" cy="914400"/>
          </a:xfrm>
          <a:prstGeom prst="rect">
            <a:avLst/>
          </a:prstGeom>
        </p:spPr>
      </p:pic>
      <p:pic>
        <p:nvPicPr>
          <p:cNvPr id="57" name="Graphic 56" descr="Computer with solid fill">
            <a:extLst>
              <a:ext uri="{FF2B5EF4-FFF2-40B4-BE49-F238E27FC236}">
                <a16:creationId xmlns:a16="http://schemas.microsoft.com/office/drawing/2014/main" id="{7DA9F944-90F1-808D-FCB9-50A2D6FBD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3200" y="5225717"/>
            <a:ext cx="914400" cy="914400"/>
          </a:xfrm>
          <a:prstGeom prst="rect">
            <a:avLst/>
          </a:prstGeom>
        </p:spPr>
      </p:pic>
      <p:pic>
        <p:nvPicPr>
          <p:cNvPr id="58" name="Graphic 57" descr="Computer with solid fill">
            <a:extLst>
              <a:ext uri="{FF2B5EF4-FFF2-40B4-BE49-F238E27FC236}">
                <a16:creationId xmlns:a16="http://schemas.microsoft.com/office/drawing/2014/main" id="{F3BD75D6-93B8-F7F8-6F02-69BFD4717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29796" y="381000"/>
            <a:ext cx="914400" cy="914400"/>
          </a:xfrm>
          <a:prstGeom prst="rect">
            <a:avLst/>
          </a:prstGeom>
        </p:spPr>
      </p:pic>
      <p:pic>
        <p:nvPicPr>
          <p:cNvPr id="59" name="Graphic 58" descr="Computer with solid fill">
            <a:extLst>
              <a:ext uri="{FF2B5EF4-FFF2-40B4-BE49-F238E27FC236}">
                <a16:creationId xmlns:a16="http://schemas.microsoft.com/office/drawing/2014/main" id="{9AD2EB3E-5D85-21F0-F4DE-A3B4EF1E1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000" y="208547"/>
            <a:ext cx="914400" cy="914400"/>
          </a:xfrm>
          <a:prstGeom prst="rect">
            <a:avLst/>
          </a:prstGeom>
        </p:spPr>
      </p:pic>
      <p:pic>
        <p:nvPicPr>
          <p:cNvPr id="60" name="Graphic 59" descr="Computer with solid fill">
            <a:extLst>
              <a:ext uri="{FF2B5EF4-FFF2-40B4-BE49-F238E27FC236}">
                <a16:creationId xmlns:a16="http://schemas.microsoft.com/office/drawing/2014/main" id="{336105E2-E77F-B0B0-5210-16D447822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8580" y="1295400"/>
            <a:ext cx="914400" cy="914400"/>
          </a:xfrm>
          <a:prstGeom prst="rect">
            <a:avLst/>
          </a:prstGeom>
        </p:spPr>
      </p:pic>
      <p:pic>
        <p:nvPicPr>
          <p:cNvPr id="61" name="Graphic 60" descr="Computer with solid fill">
            <a:extLst>
              <a:ext uri="{FF2B5EF4-FFF2-40B4-BE49-F238E27FC236}">
                <a16:creationId xmlns:a16="http://schemas.microsoft.com/office/drawing/2014/main" id="{4DC7539D-2C5E-2D77-3DB9-311B10EF9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9788" y="1385637"/>
            <a:ext cx="914400" cy="914400"/>
          </a:xfrm>
          <a:prstGeom prst="rect">
            <a:avLst/>
          </a:prstGeom>
        </p:spPr>
      </p:pic>
      <p:pic>
        <p:nvPicPr>
          <p:cNvPr id="62" name="Graphic 61" descr="Computer with solid fill">
            <a:extLst>
              <a:ext uri="{FF2B5EF4-FFF2-40B4-BE49-F238E27FC236}">
                <a16:creationId xmlns:a16="http://schemas.microsoft.com/office/drawing/2014/main" id="{C96763B8-1A3B-7C6D-C71A-F8E902D74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8748" y="304800"/>
            <a:ext cx="914400" cy="914400"/>
          </a:xfrm>
          <a:prstGeom prst="rect">
            <a:avLst/>
          </a:prstGeom>
        </p:spPr>
      </p:pic>
      <p:pic>
        <p:nvPicPr>
          <p:cNvPr id="63" name="Graphic 62" descr="Computer with solid fill">
            <a:extLst>
              <a:ext uri="{FF2B5EF4-FFF2-40B4-BE49-F238E27FC236}">
                <a16:creationId xmlns:a16="http://schemas.microsoft.com/office/drawing/2014/main" id="{645DEEAB-6CB8-EA1F-BEF2-3905C0B1A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6168" y="1295400"/>
            <a:ext cx="914400" cy="914400"/>
          </a:xfrm>
          <a:prstGeom prst="rect">
            <a:avLst/>
          </a:prstGeom>
        </p:spPr>
      </p:pic>
      <p:pic>
        <p:nvPicPr>
          <p:cNvPr id="2048" name="Graphic 2047" descr="Computer with solid fill">
            <a:extLst>
              <a:ext uri="{FF2B5EF4-FFF2-40B4-BE49-F238E27FC236}">
                <a16:creationId xmlns:a16="http://schemas.microsoft.com/office/drawing/2014/main" id="{1861970A-558F-5701-F797-5FD6A766E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2700" y="1271337"/>
            <a:ext cx="914400" cy="914400"/>
          </a:xfrm>
          <a:prstGeom prst="rect">
            <a:avLst/>
          </a:prstGeom>
        </p:spPr>
      </p:pic>
      <p:pic>
        <p:nvPicPr>
          <p:cNvPr id="2049" name="Graphic 2048" descr="Computer with solid fill">
            <a:extLst>
              <a:ext uri="{FF2B5EF4-FFF2-40B4-BE49-F238E27FC236}">
                <a16:creationId xmlns:a16="http://schemas.microsoft.com/office/drawing/2014/main" id="{73322E2D-6617-2C76-826F-0DA4CE1CA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2374" y="2209800"/>
            <a:ext cx="914400" cy="914400"/>
          </a:xfrm>
          <a:prstGeom prst="rect">
            <a:avLst/>
          </a:prstGeom>
        </p:spPr>
      </p:pic>
      <p:pic>
        <p:nvPicPr>
          <p:cNvPr id="2051" name="Graphic 2050" descr="Computer with solid fill">
            <a:extLst>
              <a:ext uri="{FF2B5EF4-FFF2-40B4-BE49-F238E27FC236}">
                <a16:creationId xmlns:a16="http://schemas.microsoft.com/office/drawing/2014/main" id="{94167872-4086-1A19-C143-86A117221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2094" y="2133600"/>
            <a:ext cx="914400" cy="914400"/>
          </a:xfrm>
          <a:prstGeom prst="rect">
            <a:avLst/>
          </a:prstGeom>
        </p:spPr>
      </p:pic>
      <p:pic>
        <p:nvPicPr>
          <p:cNvPr id="2052" name="Graphic 2051" descr="Computer with solid fill">
            <a:extLst>
              <a:ext uri="{FF2B5EF4-FFF2-40B4-BE49-F238E27FC236}">
                <a16:creationId xmlns:a16="http://schemas.microsoft.com/office/drawing/2014/main" id="{89C45E2C-7B03-610C-3294-E31D43912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1400" y="3689686"/>
            <a:ext cx="914400" cy="914400"/>
          </a:xfrm>
          <a:prstGeom prst="rect">
            <a:avLst/>
          </a:prstGeom>
        </p:spPr>
      </p:pic>
      <p:pic>
        <p:nvPicPr>
          <p:cNvPr id="2053" name="Graphic 2052" descr="Computer with solid fill">
            <a:extLst>
              <a:ext uri="{FF2B5EF4-FFF2-40B4-BE49-F238E27FC236}">
                <a16:creationId xmlns:a16="http://schemas.microsoft.com/office/drawing/2014/main" id="{D3CF6EFB-62FA-2819-A039-9FA5CE4F0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60568" y="3689686"/>
            <a:ext cx="914400" cy="914400"/>
          </a:xfrm>
          <a:prstGeom prst="rect">
            <a:avLst/>
          </a:prstGeom>
        </p:spPr>
      </p:pic>
      <p:pic>
        <p:nvPicPr>
          <p:cNvPr id="2054" name="Graphic 2053" descr="Computer with solid fill">
            <a:extLst>
              <a:ext uri="{FF2B5EF4-FFF2-40B4-BE49-F238E27FC236}">
                <a16:creationId xmlns:a16="http://schemas.microsoft.com/office/drawing/2014/main" id="{802C16F8-3709-17A8-3C09-CE0577BA3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5754" y="4712372"/>
            <a:ext cx="914400" cy="914400"/>
          </a:xfrm>
          <a:prstGeom prst="rect">
            <a:avLst/>
          </a:prstGeom>
        </p:spPr>
      </p:pic>
      <p:pic>
        <p:nvPicPr>
          <p:cNvPr id="2055" name="Graphic 2054" descr="Computer with solid fill">
            <a:extLst>
              <a:ext uri="{FF2B5EF4-FFF2-40B4-BE49-F238E27FC236}">
                <a16:creationId xmlns:a16="http://schemas.microsoft.com/office/drawing/2014/main" id="{BC189615-D8DD-3FD7-F413-B53F802CB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228600"/>
            <a:ext cx="914400" cy="914400"/>
          </a:xfrm>
          <a:prstGeom prst="rect">
            <a:avLst/>
          </a:prstGeom>
        </p:spPr>
      </p:pic>
      <p:pic>
        <p:nvPicPr>
          <p:cNvPr id="2056" name="Graphic 2055" descr="Computer with solid fill">
            <a:extLst>
              <a:ext uri="{FF2B5EF4-FFF2-40B4-BE49-F238E27FC236}">
                <a16:creationId xmlns:a16="http://schemas.microsoft.com/office/drawing/2014/main" id="{7EB765B6-8229-9DB1-0FA4-72C34B4D9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2908" y="4712372"/>
            <a:ext cx="914400" cy="914400"/>
          </a:xfrm>
          <a:prstGeom prst="rect">
            <a:avLst/>
          </a:prstGeom>
        </p:spPr>
      </p:pic>
      <p:pic>
        <p:nvPicPr>
          <p:cNvPr id="2057" name="Graphic 2056" descr="Computer with solid fill">
            <a:extLst>
              <a:ext uri="{FF2B5EF4-FFF2-40B4-BE49-F238E27FC236}">
                <a16:creationId xmlns:a16="http://schemas.microsoft.com/office/drawing/2014/main" id="{C72B00CC-A0D6-9025-6764-8E96F1505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3730" y="5518486"/>
            <a:ext cx="914400" cy="914400"/>
          </a:xfrm>
          <a:prstGeom prst="rect">
            <a:avLst/>
          </a:prstGeom>
        </p:spPr>
      </p:pic>
      <p:grpSp>
        <p:nvGrpSpPr>
          <p:cNvPr id="2092" name="Group 2091">
            <a:extLst>
              <a:ext uri="{FF2B5EF4-FFF2-40B4-BE49-F238E27FC236}">
                <a16:creationId xmlns:a16="http://schemas.microsoft.com/office/drawing/2014/main" id="{F77FC1E3-EC37-B3DC-DD6E-D2AAD33EB1BA}"/>
              </a:ext>
            </a:extLst>
          </p:cNvPr>
          <p:cNvGrpSpPr/>
          <p:nvPr/>
        </p:nvGrpSpPr>
        <p:grpSpPr>
          <a:xfrm>
            <a:off x="1395253" y="954025"/>
            <a:ext cx="8775360" cy="4684680"/>
            <a:chOff x="1395253" y="954025"/>
            <a:chExt cx="8775360" cy="46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59" name="Ink 2058">
                  <a:extLst>
                    <a:ext uri="{FF2B5EF4-FFF2-40B4-BE49-F238E27FC236}">
                      <a16:creationId xmlns:a16="http://schemas.microsoft.com/office/drawing/2014/main" id="{919814EA-5CB4-D5B4-498C-90DC12799A76}"/>
                    </a:ext>
                  </a:extLst>
                </p14:cNvPr>
                <p14:cNvContentPartPr/>
                <p14:nvPr/>
              </p14:nvContentPartPr>
              <p14:xfrm>
                <a:off x="1395253" y="1002265"/>
                <a:ext cx="3686040" cy="1602360"/>
              </p14:xfrm>
            </p:contentPart>
          </mc:Choice>
          <mc:Fallback xmlns="">
            <p:pic>
              <p:nvPicPr>
                <p:cNvPr id="2059" name="Ink 2058">
                  <a:extLst>
                    <a:ext uri="{FF2B5EF4-FFF2-40B4-BE49-F238E27FC236}">
                      <a16:creationId xmlns:a16="http://schemas.microsoft.com/office/drawing/2014/main" id="{919814EA-5CB4-D5B4-498C-90DC12799A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89133" y="996145"/>
                  <a:ext cx="3698280" cy="161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060" name="Ink 2059">
                  <a:extLst>
                    <a:ext uri="{FF2B5EF4-FFF2-40B4-BE49-F238E27FC236}">
                      <a16:creationId xmlns:a16="http://schemas.microsoft.com/office/drawing/2014/main" id="{56713509-3F45-AA75-280A-C4134EF98721}"/>
                    </a:ext>
                  </a:extLst>
                </p14:cNvPr>
                <p14:cNvContentPartPr/>
                <p14:nvPr/>
              </p14:nvContentPartPr>
              <p14:xfrm>
                <a:off x="3023533" y="1876705"/>
                <a:ext cx="2025000" cy="969480"/>
              </p14:xfrm>
            </p:contentPart>
          </mc:Choice>
          <mc:Fallback xmlns="">
            <p:pic>
              <p:nvPicPr>
                <p:cNvPr id="2060" name="Ink 2059">
                  <a:extLst>
                    <a:ext uri="{FF2B5EF4-FFF2-40B4-BE49-F238E27FC236}">
                      <a16:creationId xmlns:a16="http://schemas.microsoft.com/office/drawing/2014/main" id="{56713509-3F45-AA75-280A-C4134EF9872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17413" y="1870585"/>
                  <a:ext cx="2037240" cy="9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061" name="Ink 2060">
                  <a:extLst>
                    <a:ext uri="{FF2B5EF4-FFF2-40B4-BE49-F238E27FC236}">
                      <a16:creationId xmlns:a16="http://schemas.microsoft.com/office/drawing/2014/main" id="{A2FB2EA1-0946-CCEF-415F-A9F5C6EA1244}"/>
                    </a:ext>
                  </a:extLst>
                </p14:cNvPr>
                <p14:cNvContentPartPr/>
                <p14:nvPr/>
              </p14:nvContentPartPr>
              <p14:xfrm>
                <a:off x="4355173" y="1916665"/>
                <a:ext cx="698400" cy="663120"/>
              </p14:xfrm>
            </p:contentPart>
          </mc:Choice>
          <mc:Fallback xmlns="">
            <p:pic>
              <p:nvPicPr>
                <p:cNvPr id="2061" name="Ink 2060">
                  <a:extLst>
                    <a:ext uri="{FF2B5EF4-FFF2-40B4-BE49-F238E27FC236}">
                      <a16:creationId xmlns:a16="http://schemas.microsoft.com/office/drawing/2014/main" id="{A2FB2EA1-0946-CCEF-415F-A9F5C6EA124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49053" y="1910545"/>
                  <a:ext cx="71064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62" name="Ink 2061">
                  <a:extLst>
                    <a:ext uri="{FF2B5EF4-FFF2-40B4-BE49-F238E27FC236}">
                      <a16:creationId xmlns:a16="http://schemas.microsoft.com/office/drawing/2014/main" id="{ABD7C81E-C43F-4B74-304B-06DFE10A5162}"/>
                    </a:ext>
                  </a:extLst>
                </p14:cNvPr>
                <p14:cNvContentPartPr/>
                <p14:nvPr/>
              </p14:nvContentPartPr>
              <p14:xfrm>
                <a:off x="4378933" y="978505"/>
                <a:ext cx="817920" cy="1493280"/>
              </p14:xfrm>
            </p:contentPart>
          </mc:Choice>
          <mc:Fallback xmlns="">
            <p:pic>
              <p:nvPicPr>
                <p:cNvPr id="2062" name="Ink 2061">
                  <a:extLst>
                    <a:ext uri="{FF2B5EF4-FFF2-40B4-BE49-F238E27FC236}">
                      <a16:creationId xmlns:a16="http://schemas.microsoft.com/office/drawing/2014/main" id="{ABD7C81E-C43F-4B74-304B-06DFE10A516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72813" y="972386"/>
                  <a:ext cx="830160" cy="15055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64" name="Ink 2063">
                  <a:extLst>
                    <a:ext uri="{FF2B5EF4-FFF2-40B4-BE49-F238E27FC236}">
                      <a16:creationId xmlns:a16="http://schemas.microsoft.com/office/drawing/2014/main" id="{20F5DAB7-F900-5928-2D9D-83B14F65ED22}"/>
                    </a:ext>
                  </a:extLst>
                </p14:cNvPr>
                <p14:cNvContentPartPr/>
                <p14:nvPr/>
              </p14:nvContentPartPr>
              <p14:xfrm>
                <a:off x="2895373" y="954025"/>
                <a:ext cx="2069640" cy="1608120"/>
              </p14:xfrm>
            </p:contentPart>
          </mc:Choice>
          <mc:Fallback xmlns="">
            <p:pic>
              <p:nvPicPr>
                <p:cNvPr id="2064" name="Ink 2063">
                  <a:extLst>
                    <a:ext uri="{FF2B5EF4-FFF2-40B4-BE49-F238E27FC236}">
                      <a16:creationId xmlns:a16="http://schemas.microsoft.com/office/drawing/2014/main" id="{20F5DAB7-F900-5928-2D9D-83B14F65ED2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89253" y="947905"/>
                  <a:ext cx="2081880" cy="16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65" name="Ink 2064">
                  <a:extLst>
                    <a:ext uri="{FF2B5EF4-FFF2-40B4-BE49-F238E27FC236}">
                      <a16:creationId xmlns:a16="http://schemas.microsoft.com/office/drawing/2014/main" id="{5261256E-21B4-A8C2-3804-CCA9DB25CCA2}"/>
                    </a:ext>
                  </a:extLst>
                </p14:cNvPr>
                <p14:cNvContentPartPr/>
                <p14:nvPr/>
              </p14:nvContentPartPr>
              <p14:xfrm>
                <a:off x="2125333" y="2941945"/>
                <a:ext cx="2839680" cy="186480"/>
              </p14:xfrm>
            </p:contentPart>
          </mc:Choice>
          <mc:Fallback xmlns="">
            <p:pic>
              <p:nvPicPr>
                <p:cNvPr id="2065" name="Ink 2064">
                  <a:extLst>
                    <a:ext uri="{FF2B5EF4-FFF2-40B4-BE49-F238E27FC236}">
                      <a16:creationId xmlns:a16="http://schemas.microsoft.com/office/drawing/2014/main" id="{5261256E-21B4-A8C2-3804-CCA9DB25CCA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19212" y="2935813"/>
                  <a:ext cx="2851922" cy="1987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66" name="Ink 2065">
                  <a:extLst>
                    <a:ext uri="{FF2B5EF4-FFF2-40B4-BE49-F238E27FC236}">
                      <a16:creationId xmlns:a16="http://schemas.microsoft.com/office/drawing/2014/main" id="{98D11D35-1A0A-BBA4-B3EF-3305AECEC688}"/>
                    </a:ext>
                  </a:extLst>
                </p14:cNvPr>
                <p14:cNvContentPartPr/>
                <p14:nvPr/>
              </p14:nvContentPartPr>
              <p14:xfrm>
                <a:off x="3472813" y="2718745"/>
                <a:ext cx="1593000" cy="272520"/>
              </p14:xfrm>
            </p:contentPart>
          </mc:Choice>
          <mc:Fallback xmlns="">
            <p:pic>
              <p:nvPicPr>
                <p:cNvPr id="2066" name="Ink 2065">
                  <a:extLst>
                    <a:ext uri="{FF2B5EF4-FFF2-40B4-BE49-F238E27FC236}">
                      <a16:creationId xmlns:a16="http://schemas.microsoft.com/office/drawing/2014/main" id="{98D11D35-1A0A-BBA4-B3EF-3305AECEC68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466693" y="2712625"/>
                  <a:ext cx="16052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67" name="Ink 2066">
                  <a:extLst>
                    <a:ext uri="{FF2B5EF4-FFF2-40B4-BE49-F238E27FC236}">
                      <a16:creationId xmlns:a16="http://schemas.microsoft.com/office/drawing/2014/main" id="{5901983C-0E57-7410-47F5-0BF05009586D}"/>
                    </a:ext>
                  </a:extLst>
                </p14:cNvPr>
                <p14:cNvContentPartPr/>
                <p14:nvPr/>
              </p14:nvContentPartPr>
              <p14:xfrm>
                <a:off x="4675933" y="2935105"/>
                <a:ext cx="344520" cy="83160"/>
              </p14:xfrm>
            </p:contentPart>
          </mc:Choice>
          <mc:Fallback xmlns="">
            <p:pic>
              <p:nvPicPr>
                <p:cNvPr id="2067" name="Ink 2066">
                  <a:extLst>
                    <a:ext uri="{FF2B5EF4-FFF2-40B4-BE49-F238E27FC236}">
                      <a16:creationId xmlns:a16="http://schemas.microsoft.com/office/drawing/2014/main" id="{5901983C-0E57-7410-47F5-0BF05009586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669819" y="2928985"/>
                  <a:ext cx="356747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68" name="Ink 2067">
                  <a:extLst>
                    <a:ext uri="{FF2B5EF4-FFF2-40B4-BE49-F238E27FC236}">
                      <a16:creationId xmlns:a16="http://schemas.microsoft.com/office/drawing/2014/main" id="{67692E41-1A44-4452-373E-E190E44B99EA}"/>
                    </a:ext>
                  </a:extLst>
                </p14:cNvPr>
                <p14:cNvContentPartPr/>
                <p14:nvPr/>
              </p14:nvContentPartPr>
              <p14:xfrm>
                <a:off x="3055933" y="3079825"/>
                <a:ext cx="1836720" cy="866520"/>
              </p14:xfrm>
            </p:contentPart>
          </mc:Choice>
          <mc:Fallback xmlns="">
            <p:pic>
              <p:nvPicPr>
                <p:cNvPr id="2068" name="Ink 2067">
                  <a:extLst>
                    <a:ext uri="{FF2B5EF4-FFF2-40B4-BE49-F238E27FC236}">
                      <a16:creationId xmlns:a16="http://schemas.microsoft.com/office/drawing/2014/main" id="{67692E41-1A44-4452-373E-E190E44B99E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49814" y="3073705"/>
                  <a:ext cx="1848958" cy="87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69" name="Ink 2068">
                  <a:extLst>
                    <a:ext uri="{FF2B5EF4-FFF2-40B4-BE49-F238E27FC236}">
                      <a16:creationId xmlns:a16="http://schemas.microsoft.com/office/drawing/2014/main" id="{4BBC6541-9685-BAA9-D00F-8B543A898F90}"/>
                    </a:ext>
                  </a:extLst>
                </p14:cNvPr>
                <p14:cNvContentPartPr/>
                <p14:nvPr/>
              </p14:nvContentPartPr>
              <p14:xfrm>
                <a:off x="4539853" y="3361345"/>
                <a:ext cx="846360" cy="1066320"/>
              </p14:xfrm>
            </p:contentPart>
          </mc:Choice>
          <mc:Fallback xmlns="">
            <p:pic>
              <p:nvPicPr>
                <p:cNvPr id="2069" name="Ink 2068">
                  <a:extLst>
                    <a:ext uri="{FF2B5EF4-FFF2-40B4-BE49-F238E27FC236}">
                      <a16:creationId xmlns:a16="http://schemas.microsoft.com/office/drawing/2014/main" id="{4BBC6541-9685-BAA9-D00F-8B543A898F9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533733" y="3355225"/>
                  <a:ext cx="858600" cy="10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70" name="Ink 2069">
                  <a:extLst>
                    <a:ext uri="{FF2B5EF4-FFF2-40B4-BE49-F238E27FC236}">
                      <a16:creationId xmlns:a16="http://schemas.microsoft.com/office/drawing/2014/main" id="{EA58BD55-1DC0-5081-BFD9-43CF7B4A5C50}"/>
                    </a:ext>
                  </a:extLst>
                </p14:cNvPr>
                <p14:cNvContentPartPr/>
                <p14:nvPr/>
              </p14:nvContentPartPr>
              <p14:xfrm>
                <a:off x="1692253" y="3254065"/>
                <a:ext cx="3072600" cy="1325880"/>
              </p14:xfrm>
            </p:contentPart>
          </mc:Choice>
          <mc:Fallback xmlns="">
            <p:pic>
              <p:nvPicPr>
                <p:cNvPr id="2070" name="Ink 2069">
                  <a:extLst>
                    <a:ext uri="{FF2B5EF4-FFF2-40B4-BE49-F238E27FC236}">
                      <a16:creationId xmlns:a16="http://schemas.microsoft.com/office/drawing/2014/main" id="{EA58BD55-1DC0-5081-BFD9-43CF7B4A5C5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86133" y="3247943"/>
                  <a:ext cx="3084840" cy="13381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71" name="Ink 2070">
                  <a:extLst>
                    <a:ext uri="{FF2B5EF4-FFF2-40B4-BE49-F238E27FC236}">
                      <a16:creationId xmlns:a16="http://schemas.microsoft.com/office/drawing/2014/main" id="{B68F5FDC-313C-7842-C3B2-5FFBC4A61FA1}"/>
                    </a:ext>
                  </a:extLst>
                </p14:cNvPr>
                <p14:cNvContentPartPr/>
                <p14:nvPr/>
              </p14:nvContentPartPr>
              <p14:xfrm>
                <a:off x="2493973" y="3283945"/>
                <a:ext cx="2432520" cy="1993680"/>
              </p14:xfrm>
            </p:contentPart>
          </mc:Choice>
          <mc:Fallback xmlns="">
            <p:pic>
              <p:nvPicPr>
                <p:cNvPr id="2071" name="Ink 2070">
                  <a:extLst>
                    <a:ext uri="{FF2B5EF4-FFF2-40B4-BE49-F238E27FC236}">
                      <a16:creationId xmlns:a16="http://schemas.microsoft.com/office/drawing/2014/main" id="{B68F5FDC-313C-7842-C3B2-5FFBC4A61FA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87853" y="3277825"/>
                  <a:ext cx="2444760" cy="20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73" name="Ink 2072">
                  <a:extLst>
                    <a:ext uri="{FF2B5EF4-FFF2-40B4-BE49-F238E27FC236}">
                      <a16:creationId xmlns:a16="http://schemas.microsoft.com/office/drawing/2014/main" id="{6456BD24-6939-B861-1279-88600E5ACE49}"/>
                    </a:ext>
                  </a:extLst>
                </p14:cNvPr>
                <p14:cNvContentPartPr/>
                <p14:nvPr/>
              </p14:nvContentPartPr>
              <p14:xfrm>
                <a:off x="3689533" y="3498865"/>
                <a:ext cx="1766520" cy="1955160"/>
              </p14:xfrm>
            </p:contentPart>
          </mc:Choice>
          <mc:Fallback xmlns="">
            <p:pic>
              <p:nvPicPr>
                <p:cNvPr id="2073" name="Ink 2072">
                  <a:extLst>
                    <a:ext uri="{FF2B5EF4-FFF2-40B4-BE49-F238E27FC236}">
                      <a16:creationId xmlns:a16="http://schemas.microsoft.com/office/drawing/2014/main" id="{6456BD24-6939-B861-1279-88600E5ACE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83413" y="3492745"/>
                  <a:ext cx="1778760" cy="19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74" name="Ink 2073">
                  <a:extLst>
                    <a:ext uri="{FF2B5EF4-FFF2-40B4-BE49-F238E27FC236}">
                      <a16:creationId xmlns:a16="http://schemas.microsoft.com/office/drawing/2014/main" id="{9154D6DB-0B4F-CE40-33CC-A40A8DFA989F}"/>
                    </a:ext>
                  </a:extLst>
                </p14:cNvPr>
                <p14:cNvContentPartPr/>
                <p14:nvPr/>
              </p14:nvContentPartPr>
              <p14:xfrm>
                <a:off x="5761333" y="3453865"/>
                <a:ext cx="1225080" cy="1454760"/>
              </p14:xfrm>
            </p:contentPart>
          </mc:Choice>
          <mc:Fallback xmlns="">
            <p:pic>
              <p:nvPicPr>
                <p:cNvPr id="2074" name="Ink 2073">
                  <a:extLst>
                    <a:ext uri="{FF2B5EF4-FFF2-40B4-BE49-F238E27FC236}">
                      <a16:creationId xmlns:a16="http://schemas.microsoft.com/office/drawing/2014/main" id="{9154D6DB-0B4F-CE40-33CC-A40A8DFA989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755211" y="3447745"/>
                  <a:ext cx="1237324" cy="14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75" name="Ink 2074">
                  <a:extLst>
                    <a:ext uri="{FF2B5EF4-FFF2-40B4-BE49-F238E27FC236}">
                      <a16:creationId xmlns:a16="http://schemas.microsoft.com/office/drawing/2014/main" id="{11272E87-BE00-E598-F8BB-7F898FBC72ED}"/>
                    </a:ext>
                  </a:extLst>
                </p14:cNvPr>
                <p14:cNvContentPartPr/>
                <p14:nvPr/>
              </p14:nvContentPartPr>
              <p14:xfrm>
                <a:off x="6269293" y="3265585"/>
                <a:ext cx="950040" cy="568440"/>
              </p14:xfrm>
            </p:contentPart>
          </mc:Choice>
          <mc:Fallback xmlns="">
            <p:pic>
              <p:nvPicPr>
                <p:cNvPr id="2075" name="Ink 2074">
                  <a:extLst>
                    <a:ext uri="{FF2B5EF4-FFF2-40B4-BE49-F238E27FC236}">
                      <a16:creationId xmlns:a16="http://schemas.microsoft.com/office/drawing/2014/main" id="{11272E87-BE00-E598-F8BB-7F898FBC72E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263173" y="3259465"/>
                  <a:ext cx="96228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77" name="Ink 2076">
                  <a:extLst>
                    <a:ext uri="{FF2B5EF4-FFF2-40B4-BE49-F238E27FC236}">
                      <a16:creationId xmlns:a16="http://schemas.microsoft.com/office/drawing/2014/main" id="{D0746493-9789-7D09-63D7-4F1570811125}"/>
                    </a:ext>
                  </a:extLst>
                </p14:cNvPr>
                <p14:cNvContentPartPr/>
                <p14:nvPr/>
              </p14:nvContentPartPr>
              <p14:xfrm>
                <a:off x="6651253" y="3139945"/>
                <a:ext cx="2516760" cy="790560"/>
              </p14:xfrm>
            </p:contentPart>
          </mc:Choice>
          <mc:Fallback xmlns="">
            <p:pic>
              <p:nvPicPr>
                <p:cNvPr id="2077" name="Ink 2076">
                  <a:extLst>
                    <a:ext uri="{FF2B5EF4-FFF2-40B4-BE49-F238E27FC236}">
                      <a16:creationId xmlns:a16="http://schemas.microsoft.com/office/drawing/2014/main" id="{D0746493-9789-7D09-63D7-4F157081112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645134" y="3133825"/>
                  <a:ext cx="2528998" cy="80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078" name="Ink 2077">
                  <a:extLst>
                    <a:ext uri="{FF2B5EF4-FFF2-40B4-BE49-F238E27FC236}">
                      <a16:creationId xmlns:a16="http://schemas.microsoft.com/office/drawing/2014/main" id="{327317DD-F3BE-EC9A-D613-EAF48DFAC4F1}"/>
                    </a:ext>
                  </a:extLst>
                </p14:cNvPr>
                <p14:cNvContentPartPr/>
                <p14:nvPr/>
              </p14:nvContentPartPr>
              <p14:xfrm>
                <a:off x="6713533" y="3227065"/>
                <a:ext cx="2101680" cy="1609560"/>
              </p14:xfrm>
            </p:contentPart>
          </mc:Choice>
          <mc:Fallback xmlns="">
            <p:pic>
              <p:nvPicPr>
                <p:cNvPr id="2078" name="Ink 2077">
                  <a:extLst>
                    <a:ext uri="{FF2B5EF4-FFF2-40B4-BE49-F238E27FC236}">
                      <a16:creationId xmlns:a16="http://schemas.microsoft.com/office/drawing/2014/main" id="{327317DD-F3BE-EC9A-D613-EAF48DFAC4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07414" y="3220946"/>
                  <a:ext cx="2113918" cy="16217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080" name="Ink 2079">
                  <a:extLst>
                    <a:ext uri="{FF2B5EF4-FFF2-40B4-BE49-F238E27FC236}">
                      <a16:creationId xmlns:a16="http://schemas.microsoft.com/office/drawing/2014/main" id="{7561C2D3-0B2E-0CE7-21B4-3921C02F9AB1}"/>
                    </a:ext>
                  </a:extLst>
                </p14:cNvPr>
                <p14:cNvContentPartPr/>
                <p14:nvPr/>
              </p14:nvContentPartPr>
              <p14:xfrm>
                <a:off x="6321493" y="3497785"/>
                <a:ext cx="2084400" cy="2140920"/>
              </p14:xfrm>
            </p:contentPart>
          </mc:Choice>
          <mc:Fallback xmlns="">
            <p:pic>
              <p:nvPicPr>
                <p:cNvPr id="2080" name="Ink 2079">
                  <a:extLst>
                    <a:ext uri="{FF2B5EF4-FFF2-40B4-BE49-F238E27FC236}">
                      <a16:creationId xmlns:a16="http://schemas.microsoft.com/office/drawing/2014/main" id="{7561C2D3-0B2E-0CE7-21B4-3921C02F9AB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5373" y="3491666"/>
                  <a:ext cx="2096640" cy="2153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081" name="Ink 2080">
                  <a:extLst>
                    <a:ext uri="{FF2B5EF4-FFF2-40B4-BE49-F238E27FC236}">
                      <a16:creationId xmlns:a16="http://schemas.microsoft.com/office/drawing/2014/main" id="{859256C9-B751-E995-54EB-263086FC5819}"/>
                    </a:ext>
                  </a:extLst>
                </p14:cNvPr>
                <p14:cNvContentPartPr/>
                <p14:nvPr/>
              </p14:nvContentPartPr>
              <p14:xfrm>
                <a:off x="6105133" y="2165065"/>
                <a:ext cx="152640" cy="642600"/>
              </p14:xfrm>
            </p:contentPart>
          </mc:Choice>
          <mc:Fallback xmlns="">
            <p:pic>
              <p:nvPicPr>
                <p:cNvPr id="2081" name="Ink 2080">
                  <a:extLst>
                    <a:ext uri="{FF2B5EF4-FFF2-40B4-BE49-F238E27FC236}">
                      <a16:creationId xmlns:a16="http://schemas.microsoft.com/office/drawing/2014/main" id="{859256C9-B751-E995-54EB-263086FC581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099027" y="2158945"/>
                  <a:ext cx="164851" cy="65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082" name="Ink 2081">
                  <a:extLst>
                    <a:ext uri="{FF2B5EF4-FFF2-40B4-BE49-F238E27FC236}">
                      <a16:creationId xmlns:a16="http://schemas.microsoft.com/office/drawing/2014/main" id="{C89DE61F-97B3-EFA9-A501-ED0D2C8B0A11}"/>
                    </a:ext>
                  </a:extLst>
                </p14:cNvPr>
                <p14:cNvContentPartPr/>
                <p14:nvPr/>
              </p14:nvContentPartPr>
              <p14:xfrm>
                <a:off x="6416173" y="1162825"/>
                <a:ext cx="683640" cy="1758600"/>
              </p14:xfrm>
            </p:contentPart>
          </mc:Choice>
          <mc:Fallback xmlns="">
            <p:pic>
              <p:nvPicPr>
                <p:cNvPr id="2082" name="Ink 2081">
                  <a:extLst>
                    <a:ext uri="{FF2B5EF4-FFF2-40B4-BE49-F238E27FC236}">
                      <a16:creationId xmlns:a16="http://schemas.microsoft.com/office/drawing/2014/main" id="{C89DE61F-97B3-EFA9-A501-ED0D2C8B0A1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410053" y="1156705"/>
                  <a:ext cx="695880" cy="177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083" name="Ink 2082">
                  <a:extLst>
                    <a:ext uri="{FF2B5EF4-FFF2-40B4-BE49-F238E27FC236}">
                      <a16:creationId xmlns:a16="http://schemas.microsoft.com/office/drawing/2014/main" id="{C753964E-B5B1-4104-EFDA-902A26761514}"/>
                    </a:ext>
                  </a:extLst>
                </p14:cNvPr>
                <p14:cNvContentPartPr/>
                <p14:nvPr/>
              </p14:nvContentPartPr>
              <p14:xfrm>
                <a:off x="6672853" y="2053105"/>
                <a:ext cx="797400" cy="955080"/>
              </p14:xfrm>
            </p:contentPart>
          </mc:Choice>
          <mc:Fallback xmlns="">
            <p:pic>
              <p:nvPicPr>
                <p:cNvPr id="2083" name="Ink 2082">
                  <a:extLst>
                    <a:ext uri="{FF2B5EF4-FFF2-40B4-BE49-F238E27FC236}">
                      <a16:creationId xmlns:a16="http://schemas.microsoft.com/office/drawing/2014/main" id="{C753964E-B5B1-4104-EFDA-902A2676151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66736" y="2046985"/>
                  <a:ext cx="809634" cy="9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084" name="Ink 2083">
                  <a:extLst>
                    <a:ext uri="{FF2B5EF4-FFF2-40B4-BE49-F238E27FC236}">
                      <a16:creationId xmlns:a16="http://schemas.microsoft.com/office/drawing/2014/main" id="{67410968-2FD3-9D5B-F4B3-4327EF8C5505}"/>
                    </a:ext>
                  </a:extLst>
                </p14:cNvPr>
                <p14:cNvContentPartPr/>
                <p14:nvPr/>
              </p14:nvContentPartPr>
              <p14:xfrm>
                <a:off x="6747733" y="2815225"/>
                <a:ext cx="952200" cy="321120"/>
              </p14:xfrm>
            </p:contentPart>
          </mc:Choice>
          <mc:Fallback xmlns="">
            <p:pic>
              <p:nvPicPr>
                <p:cNvPr id="2084" name="Ink 2083">
                  <a:extLst>
                    <a:ext uri="{FF2B5EF4-FFF2-40B4-BE49-F238E27FC236}">
                      <a16:creationId xmlns:a16="http://schemas.microsoft.com/office/drawing/2014/main" id="{67410968-2FD3-9D5B-F4B3-4327EF8C550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41613" y="2809105"/>
                  <a:ext cx="9644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086" name="Ink 2085">
                  <a:extLst>
                    <a:ext uri="{FF2B5EF4-FFF2-40B4-BE49-F238E27FC236}">
                      <a16:creationId xmlns:a16="http://schemas.microsoft.com/office/drawing/2014/main" id="{D9AA3C52-FFC5-C715-4BE0-C546BC63E526}"/>
                    </a:ext>
                  </a:extLst>
                </p14:cNvPr>
                <p14:cNvContentPartPr/>
                <p14:nvPr/>
              </p14:nvContentPartPr>
              <p14:xfrm>
                <a:off x="6401773" y="2044825"/>
                <a:ext cx="1964160" cy="978120"/>
              </p14:xfrm>
            </p:contentPart>
          </mc:Choice>
          <mc:Fallback xmlns="">
            <p:pic>
              <p:nvPicPr>
                <p:cNvPr id="2086" name="Ink 2085">
                  <a:extLst>
                    <a:ext uri="{FF2B5EF4-FFF2-40B4-BE49-F238E27FC236}">
                      <a16:creationId xmlns:a16="http://schemas.microsoft.com/office/drawing/2014/main" id="{D9AA3C52-FFC5-C715-4BE0-C546BC63E52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395653" y="2038705"/>
                  <a:ext cx="197640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087" name="Ink 2086">
                  <a:extLst>
                    <a:ext uri="{FF2B5EF4-FFF2-40B4-BE49-F238E27FC236}">
                      <a16:creationId xmlns:a16="http://schemas.microsoft.com/office/drawing/2014/main" id="{4F77C544-A998-34D3-5B37-0E6D86F3F1F9}"/>
                    </a:ext>
                  </a:extLst>
                </p14:cNvPr>
                <p14:cNvContentPartPr/>
                <p14:nvPr/>
              </p14:nvContentPartPr>
              <p14:xfrm>
                <a:off x="6427693" y="1026385"/>
                <a:ext cx="1890000" cy="1729080"/>
              </p14:xfrm>
            </p:contentPart>
          </mc:Choice>
          <mc:Fallback xmlns="">
            <p:pic>
              <p:nvPicPr>
                <p:cNvPr id="2087" name="Ink 2086">
                  <a:extLst>
                    <a:ext uri="{FF2B5EF4-FFF2-40B4-BE49-F238E27FC236}">
                      <a16:creationId xmlns:a16="http://schemas.microsoft.com/office/drawing/2014/main" id="{4F77C544-A998-34D3-5B37-0E6D86F3F1F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421573" y="1020265"/>
                  <a:ext cx="1902240" cy="174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088" name="Ink 2087">
                  <a:extLst>
                    <a:ext uri="{FF2B5EF4-FFF2-40B4-BE49-F238E27FC236}">
                      <a16:creationId xmlns:a16="http://schemas.microsoft.com/office/drawing/2014/main" id="{F5FBD525-BD64-9C05-D8EF-67D1AC6658AC}"/>
                    </a:ext>
                  </a:extLst>
                </p14:cNvPr>
                <p14:cNvContentPartPr/>
                <p14:nvPr/>
              </p14:nvContentPartPr>
              <p14:xfrm>
                <a:off x="6244813" y="1130425"/>
                <a:ext cx="3519000" cy="1739160"/>
              </p14:xfrm>
            </p:contentPart>
          </mc:Choice>
          <mc:Fallback xmlns="">
            <p:pic>
              <p:nvPicPr>
                <p:cNvPr id="2088" name="Ink 2087">
                  <a:extLst>
                    <a:ext uri="{FF2B5EF4-FFF2-40B4-BE49-F238E27FC236}">
                      <a16:creationId xmlns:a16="http://schemas.microsoft.com/office/drawing/2014/main" id="{F5FBD525-BD64-9C05-D8EF-67D1AC6658A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238693" y="1124305"/>
                  <a:ext cx="3531240" cy="175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089" name="Ink 2088">
                  <a:extLst>
                    <a:ext uri="{FF2B5EF4-FFF2-40B4-BE49-F238E27FC236}">
                      <a16:creationId xmlns:a16="http://schemas.microsoft.com/office/drawing/2014/main" id="{B1C2E16F-F6B9-0932-0B7F-8BC9DC08487E}"/>
                    </a:ext>
                  </a:extLst>
                </p14:cNvPr>
                <p14:cNvContentPartPr/>
                <p14:nvPr/>
              </p14:nvContentPartPr>
              <p14:xfrm>
                <a:off x="6588613" y="2662585"/>
                <a:ext cx="3253320" cy="643680"/>
              </p14:xfrm>
            </p:contentPart>
          </mc:Choice>
          <mc:Fallback xmlns="">
            <p:pic>
              <p:nvPicPr>
                <p:cNvPr id="2089" name="Ink 2088">
                  <a:extLst>
                    <a:ext uri="{FF2B5EF4-FFF2-40B4-BE49-F238E27FC236}">
                      <a16:creationId xmlns:a16="http://schemas.microsoft.com/office/drawing/2014/main" id="{B1C2E16F-F6B9-0932-0B7F-8BC9DC08487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582493" y="2656465"/>
                  <a:ext cx="3265560" cy="65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091" name="Ink 2090">
                  <a:extLst>
                    <a:ext uri="{FF2B5EF4-FFF2-40B4-BE49-F238E27FC236}">
                      <a16:creationId xmlns:a16="http://schemas.microsoft.com/office/drawing/2014/main" id="{AA4EAD3E-9475-9EFE-3D4E-DCDFDDB23E74}"/>
                    </a:ext>
                  </a:extLst>
                </p14:cNvPr>
                <p14:cNvContentPartPr/>
                <p14:nvPr/>
              </p14:nvContentPartPr>
              <p14:xfrm>
                <a:off x="6468013" y="1924945"/>
                <a:ext cx="3702600" cy="1315800"/>
              </p14:xfrm>
            </p:contentPart>
          </mc:Choice>
          <mc:Fallback xmlns="">
            <p:pic>
              <p:nvPicPr>
                <p:cNvPr id="2091" name="Ink 2090">
                  <a:extLst>
                    <a:ext uri="{FF2B5EF4-FFF2-40B4-BE49-F238E27FC236}">
                      <a16:creationId xmlns:a16="http://schemas.microsoft.com/office/drawing/2014/main" id="{AA4EAD3E-9475-9EFE-3D4E-DCDFDDB23E7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461893" y="1918823"/>
                  <a:ext cx="3714840" cy="132804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94" name="Rectangle 2093">
            <a:extLst>
              <a:ext uri="{FF2B5EF4-FFF2-40B4-BE49-F238E27FC236}">
                <a16:creationId xmlns:a16="http://schemas.microsoft.com/office/drawing/2014/main" id="{BA6F4B8E-39A7-B466-58DE-5D3CFA393805}"/>
              </a:ext>
            </a:extLst>
          </p:cNvPr>
          <p:cNvSpPr/>
          <p:nvPr/>
        </p:nvSpPr>
        <p:spPr>
          <a:xfrm>
            <a:off x="2467905" y="5325137"/>
            <a:ext cx="6549474" cy="1010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 communicating on a subnet, the message gets </a:t>
            </a:r>
            <a:r>
              <a:rPr lang="en-US" b="1" dirty="0"/>
              <a:t>broadcasted</a:t>
            </a:r>
            <a:r>
              <a:rPr lang="en-US" dirty="0"/>
              <a:t> to every device on the network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13F6D6-0861-D242-D3DE-A4A4A2A89F37}"/>
              </a:ext>
            </a:extLst>
          </p:cNvPr>
          <p:cNvGrpSpPr/>
          <p:nvPr/>
        </p:nvGrpSpPr>
        <p:grpSpPr>
          <a:xfrm>
            <a:off x="1401013" y="32065"/>
            <a:ext cx="9996480" cy="5154480"/>
            <a:chOff x="1401013" y="32065"/>
            <a:chExt cx="9996480" cy="515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BDADE68-B92B-8CE2-9308-F70AD280EB2D}"/>
                    </a:ext>
                  </a:extLst>
                </p14:cNvPr>
                <p14:cNvContentPartPr/>
                <p14:nvPr/>
              </p14:nvContentPartPr>
              <p14:xfrm>
                <a:off x="1420453" y="785905"/>
                <a:ext cx="128160" cy="2944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BDADE68-B92B-8CE2-9308-F70AD280EB2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416133" y="781585"/>
                  <a:ext cx="1368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2C57667-97F6-DB05-B67A-4CE55CD97780}"/>
                    </a:ext>
                  </a:extLst>
                </p14:cNvPr>
                <p14:cNvContentPartPr/>
                <p14:nvPr/>
              </p14:nvContentPartPr>
              <p14:xfrm>
                <a:off x="1401013" y="737665"/>
                <a:ext cx="468720" cy="870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2C57667-97F6-DB05-B67A-4CE55CD9778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396693" y="733345"/>
                  <a:ext cx="477360" cy="87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65F6009-AE0E-3441-3178-2FFAB10741E8}"/>
                    </a:ext>
                  </a:extLst>
                </p14:cNvPr>
                <p14:cNvContentPartPr/>
                <p14:nvPr/>
              </p14:nvContentPartPr>
              <p14:xfrm>
                <a:off x="1546093" y="625345"/>
                <a:ext cx="884520" cy="1404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65F6009-AE0E-3441-3178-2FFAB10741E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541773" y="621025"/>
                  <a:ext cx="893160" cy="14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0F4CDAC-C6BD-90E8-2A9C-3FF00E604360}"/>
                    </a:ext>
                  </a:extLst>
                </p14:cNvPr>
                <p14:cNvContentPartPr/>
                <p14:nvPr/>
              </p14:nvContentPartPr>
              <p14:xfrm>
                <a:off x="1491373" y="657385"/>
                <a:ext cx="1517760" cy="1855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0F4CDAC-C6BD-90E8-2A9C-3FF00E60436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487053" y="653065"/>
                  <a:ext cx="1526400" cy="18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674ED17-D3D2-177E-5045-3AD65AE4751B}"/>
                    </a:ext>
                  </a:extLst>
                </p14:cNvPr>
                <p14:cNvContentPartPr/>
                <p14:nvPr/>
              </p14:nvContentPartPr>
              <p14:xfrm>
                <a:off x="1738693" y="673225"/>
                <a:ext cx="1937160" cy="2387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674ED17-D3D2-177E-5045-3AD65AE4751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734373" y="668905"/>
                  <a:ext cx="1945800" cy="23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94C2B22-73AF-3D4F-16A4-7FC0A8DB3B7B}"/>
                    </a:ext>
                  </a:extLst>
                </p14:cNvPr>
                <p14:cNvContentPartPr/>
                <p14:nvPr/>
              </p14:nvContentPartPr>
              <p14:xfrm>
                <a:off x="1816093" y="561265"/>
                <a:ext cx="2707920" cy="3118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94C2B22-73AF-3D4F-16A4-7FC0A8DB3B7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811773" y="556945"/>
                  <a:ext cx="2716560" cy="31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2ACE9E0-413E-9F20-BBBE-988F6FE5330A}"/>
                    </a:ext>
                  </a:extLst>
                </p14:cNvPr>
                <p14:cNvContentPartPr/>
                <p14:nvPr/>
              </p14:nvContentPartPr>
              <p14:xfrm>
                <a:off x="1833373" y="376585"/>
                <a:ext cx="3728160" cy="4216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2ACE9E0-413E-9F20-BBBE-988F6FE5330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829053" y="372265"/>
                  <a:ext cx="3736800" cy="42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F749D4B-4227-AEC8-7950-593F9613C42D}"/>
                    </a:ext>
                  </a:extLst>
                </p14:cNvPr>
                <p14:cNvContentPartPr/>
                <p14:nvPr/>
              </p14:nvContentPartPr>
              <p14:xfrm>
                <a:off x="2272573" y="200185"/>
                <a:ext cx="4119480" cy="4894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F749D4B-4227-AEC8-7950-593F9613C42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268253" y="195865"/>
                  <a:ext cx="4128120" cy="49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0311D26-4410-C39F-89CE-14FCF4170BB3}"/>
                    </a:ext>
                  </a:extLst>
                </p14:cNvPr>
                <p14:cNvContentPartPr/>
                <p14:nvPr/>
              </p14:nvContentPartPr>
              <p14:xfrm>
                <a:off x="5568733" y="144025"/>
                <a:ext cx="1963080" cy="4841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0311D26-4410-C39F-89CE-14FCF4170BB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564413" y="139705"/>
                  <a:ext cx="1971720" cy="48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189F429-8FB0-937E-16C9-35A5B4966375}"/>
                    </a:ext>
                  </a:extLst>
                </p14:cNvPr>
                <p14:cNvContentPartPr/>
                <p14:nvPr/>
              </p14:nvContentPartPr>
              <p14:xfrm>
                <a:off x="7625053" y="392785"/>
                <a:ext cx="1167480" cy="4565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189F429-8FB0-937E-16C9-35A5B496637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620733" y="388465"/>
                  <a:ext cx="1176120" cy="45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ECD9FD8-CD5B-EADF-0E09-D74F46A8F6DA}"/>
                    </a:ext>
                  </a:extLst>
                </p14:cNvPr>
                <p14:cNvContentPartPr/>
                <p14:nvPr/>
              </p14:nvContentPartPr>
              <p14:xfrm>
                <a:off x="8614693" y="32065"/>
                <a:ext cx="1453680" cy="5109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ECD9FD8-CD5B-EADF-0E09-D74F46A8F6D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610373" y="27745"/>
                  <a:ext cx="1462320" cy="51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95F480A-BD86-F087-9A06-55B25779FC63}"/>
                    </a:ext>
                  </a:extLst>
                </p14:cNvPr>
                <p14:cNvContentPartPr/>
                <p14:nvPr/>
              </p14:nvContentPartPr>
              <p14:xfrm>
                <a:off x="10016173" y="272185"/>
                <a:ext cx="1381320" cy="4914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95F480A-BD86-F087-9A06-55B25779FC6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011853" y="267865"/>
                  <a:ext cx="1389960" cy="4923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F0DAF8AE-166B-1376-F52A-3908FBE80F59}"/>
              </a:ext>
            </a:extLst>
          </p:cNvPr>
          <p:cNvSpPr/>
          <p:nvPr/>
        </p:nvSpPr>
        <p:spPr>
          <a:xfrm>
            <a:off x="228600" y="304800"/>
            <a:ext cx="1433915" cy="8580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B17B0F-BC15-9306-F99E-C3FA57A2FBF1}"/>
              </a:ext>
            </a:extLst>
          </p:cNvPr>
          <p:cNvSpPr/>
          <p:nvPr/>
        </p:nvSpPr>
        <p:spPr>
          <a:xfrm>
            <a:off x="9017894" y="3673097"/>
            <a:ext cx="1433915" cy="8580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918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  <p:pic>
        <p:nvPicPr>
          <p:cNvPr id="2050" name="Picture 2" descr="WiFi Router Dual-Band AC1000 | Linksys: US">
            <a:extLst>
              <a:ext uri="{FF2B5EF4-FFF2-40B4-BE49-F238E27FC236}">
                <a16:creationId xmlns:a16="http://schemas.microsoft.com/office/drawing/2014/main" id="{4355E79D-6B36-AF62-94F7-AFA05D42E7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5181600" y="2362200"/>
            <a:ext cx="1148196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Graphic 41" descr="Computer with solid fill">
            <a:extLst>
              <a:ext uri="{FF2B5EF4-FFF2-40B4-BE49-F238E27FC236}">
                <a16:creationId xmlns:a16="http://schemas.microsoft.com/office/drawing/2014/main" id="{2FEC642B-0226-EC6F-008E-F36EA1618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600" y="4876800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extLst>
              <a:ext uri="{FF2B5EF4-FFF2-40B4-BE49-F238E27FC236}">
                <a16:creationId xmlns:a16="http://schemas.microsoft.com/office/drawing/2014/main" id="{89664D89-1B42-8F9D-AA4C-EFB2166EB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81200" y="228600"/>
            <a:ext cx="914400" cy="914400"/>
          </a:xfrm>
          <a:prstGeom prst="rect">
            <a:avLst/>
          </a:prstGeom>
        </p:spPr>
      </p:pic>
      <p:pic>
        <p:nvPicPr>
          <p:cNvPr id="46" name="Graphic 45" descr="Computer with solid fill">
            <a:extLst>
              <a:ext uri="{FF2B5EF4-FFF2-40B4-BE49-F238E27FC236}">
                <a16:creationId xmlns:a16="http://schemas.microsoft.com/office/drawing/2014/main" id="{80B9858E-125B-2478-D2EE-09A0B21A9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05200" y="228600"/>
            <a:ext cx="914400" cy="914400"/>
          </a:xfrm>
          <a:prstGeom prst="rect">
            <a:avLst/>
          </a:prstGeom>
        </p:spPr>
      </p:pic>
      <p:pic>
        <p:nvPicPr>
          <p:cNvPr id="47" name="Graphic 46" descr="Computer with solid fill">
            <a:extLst>
              <a:ext uri="{FF2B5EF4-FFF2-40B4-BE49-F238E27FC236}">
                <a16:creationId xmlns:a16="http://schemas.microsoft.com/office/drawing/2014/main" id="{5D9DD61D-6499-E15B-0FFA-775AD1669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" y="1134979"/>
            <a:ext cx="914400" cy="914400"/>
          </a:xfrm>
          <a:prstGeom prst="rect">
            <a:avLst/>
          </a:prstGeom>
        </p:spPr>
      </p:pic>
      <p:pic>
        <p:nvPicPr>
          <p:cNvPr id="48" name="Graphic 47" descr="Computer with solid fill">
            <a:extLst>
              <a:ext uri="{FF2B5EF4-FFF2-40B4-BE49-F238E27FC236}">
                <a16:creationId xmlns:a16="http://schemas.microsoft.com/office/drawing/2014/main" id="{80030633-0FEA-B67F-4A1F-44D28BC65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23311" y="1134979"/>
            <a:ext cx="914400" cy="914400"/>
          </a:xfrm>
          <a:prstGeom prst="rect">
            <a:avLst/>
          </a:prstGeom>
        </p:spPr>
      </p:pic>
      <p:pic>
        <p:nvPicPr>
          <p:cNvPr id="49" name="Graphic 48" descr="Computer with solid fill">
            <a:extLst>
              <a:ext uri="{FF2B5EF4-FFF2-40B4-BE49-F238E27FC236}">
                <a16:creationId xmlns:a16="http://schemas.microsoft.com/office/drawing/2014/main" id="{9DF2B7B1-1BE4-498D-2564-E9747395E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8843" y="1134979"/>
            <a:ext cx="914400" cy="914400"/>
          </a:xfrm>
          <a:prstGeom prst="rect">
            <a:avLst/>
          </a:prstGeom>
        </p:spPr>
      </p:pic>
      <p:pic>
        <p:nvPicPr>
          <p:cNvPr id="50" name="Graphic 49" descr="Computer with solid fill">
            <a:extLst>
              <a:ext uri="{FF2B5EF4-FFF2-40B4-BE49-F238E27FC236}">
                <a16:creationId xmlns:a16="http://schemas.microsoft.com/office/drawing/2014/main" id="{0505FD77-FCF6-6754-D991-75379DC2A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2286000"/>
            <a:ext cx="914400" cy="914400"/>
          </a:xfrm>
          <a:prstGeom prst="rect">
            <a:avLst/>
          </a:prstGeom>
        </p:spPr>
      </p:pic>
      <p:pic>
        <p:nvPicPr>
          <p:cNvPr id="51" name="Graphic 50" descr="Computer with solid fill">
            <a:extLst>
              <a:ext uri="{FF2B5EF4-FFF2-40B4-BE49-F238E27FC236}">
                <a16:creationId xmlns:a16="http://schemas.microsoft.com/office/drawing/2014/main" id="{9DAF40EA-E93B-2D87-3164-DEF5FFC0F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1382" y="2286000"/>
            <a:ext cx="914400" cy="914400"/>
          </a:xfrm>
          <a:prstGeom prst="rect">
            <a:avLst/>
          </a:prstGeom>
        </p:spPr>
      </p:pic>
      <p:pic>
        <p:nvPicPr>
          <p:cNvPr id="52" name="Graphic 51" descr="Computer with solid fill">
            <a:extLst>
              <a:ext uri="{FF2B5EF4-FFF2-40B4-BE49-F238E27FC236}">
                <a16:creationId xmlns:a16="http://schemas.microsoft.com/office/drawing/2014/main" id="{582C7C86-FBA9-BD16-5EBD-DF4B9FEB3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1954" y="2362200"/>
            <a:ext cx="914400" cy="914400"/>
          </a:xfrm>
          <a:prstGeom prst="rect">
            <a:avLst/>
          </a:prstGeom>
        </p:spPr>
      </p:pic>
      <p:pic>
        <p:nvPicPr>
          <p:cNvPr id="53" name="Graphic 52" descr="Computer with solid fill">
            <a:extLst>
              <a:ext uri="{FF2B5EF4-FFF2-40B4-BE49-F238E27FC236}">
                <a16:creationId xmlns:a16="http://schemas.microsoft.com/office/drawing/2014/main" id="{CA1B93FE-1115-3757-15D2-838E07EAB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814" y="4038600"/>
            <a:ext cx="914400" cy="914400"/>
          </a:xfrm>
          <a:prstGeom prst="rect">
            <a:avLst/>
          </a:prstGeom>
        </p:spPr>
      </p:pic>
      <p:pic>
        <p:nvPicPr>
          <p:cNvPr id="54" name="Graphic 53" descr="Computer with solid fill">
            <a:extLst>
              <a:ext uri="{FF2B5EF4-FFF2-40B4-BE49-F238E27FC236}">
                <a16:creationId xmlns:a16="http://schemas.microsoft.com/office/drawing/2014/main" id="{BC8D79BF-25EB-DA98-E007-2F2716057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9800" y="3657601"/>
            <a:ext cx="914400" cy="914400"/>
          </a:xfrm>
          <a:prstGeom prst="rect">
            <a:avLst/>
          </a:prstGeom>
        </p:spPr>
      </p:pic>
      <p:pic>
        <p:nvPicPr>
          <p:cNvPr id="55" name="Graphic 54" descr="Computer with solid fill">
            <a:extLst>
              <a:ext uri="{FF2B5EF4-FFF2-40B4-BE49-F238E27FC236}">
                <a16:creationId xmlns:a16="http://schemas.microsoft.com/office/drawing/2014/main" id="{4D30ECBA-B8DA-E5AA-B186-BF81B7201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1400" y="4090738"/>
            <a:ext cx="914400" cy="914400"/>
          </a:xfrm>
          <a:prstGeom prst="rect">
            <a:avLst/>
          </a:prstGeom>
        </p:spPr>
      </p:pic>
      <p:pic>
        <p:nvPicPr>
          <p:cNvPr id="56" name="Graphic 55" descr="Computer with solid fill">
            <a:extLst>
              <a:ext uri="{FF2B5EF4-FFF2-40B4-BE49-F238E27FC236}">
                <a16:creationId xmlns:a16="http://schemas.microsoft.com/office/drawing/2014/main" id="{1A8DF01C-9C84-5FB6-6BD1-DE0E136AE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14348" y="4604086"/>
            <a:ext cx="914400" cy="914400"/>
          </a:xfrm>
          <a:prstGeom prst="rect">
            <a:avLst/>
          </a:prstGeom>
        </p:spPr>
      </p:pic>
      <p:pic>
        <p:nvPicPr>
          <p:cNvPr id="57" name="Graphic 56" descr="Computer with solid fill">
            <a:extLst>
              <a:ext uri="{FF2B5EF4-FFF2-40B4-BE49-F238E27FC236}">
                <a16:creationId xmlns:a16="http://schemas.microsoft.com/office/drawing/2014/main" id="{7DA9F944-90F1-808D-FCB9-50A2D6FBD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3200" y="5225717"/>
            <a:ext cx="914400" cy="914400"/>
          </a:xfrm>
          <a:prstGeom prst="rect">
            <a:avLst/>
          </a:prstGeom>
        </p:spPr>
      </p:pic>
      <p:pic>
        <p:nvPicPr>
          <p:cNvPr id="58" name="Graphic 57" descr="Computer with solid fill">
            <a:extLst>
              <a:ext uri="{FF2B5EF4-FFF2-40B4-BE49-F238E27FC236}">
                <a16:creationId xmlns:a16="http://schemas.microsoft.com/office/drawing/2014/main" id="{F3BD75D6-93B8-F7F8-6F02-69BFD4717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29796" y="381000"/>
            <a:ext cx="914400" cy="914400"/>
          </a:xfrm>
          <a:prstGeom prst="rect">
            <a:avLst/>
          </a:prstGeom>
        </p:spPr>
      </p:pic>
      <p:pic>
        <p:nvPicPr>
          <p:cNvPr id="59" name="Graphic 58" descr="Computer with solid fill">
            <a:extLst>
              <a:ext uri="{FF2B5EF4-FFF2-40B4-BE49-F238E27FC236}">
                <a16:creationId xmlns:a16="http://schemas.microsoft.com/office/drawing/2014/main" id="{9AD2EB3E-5D85-21F0-F4DE-A3B4EF1E1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000" y="208547"/>
            <a:ext cx="914400" cy="914400"/>
          </a:xfrm>
          <a:prstGeom prst="rect">
            <a:avLst/>
          </a:prstGeom>
        </p:spPr>
      </p:pic>
      <p:pic>
        <p:nvPicPr>
          <p:cNvPr id="60" name="Graphic 59" descr="Computer with solid fill">
            <a:extLst>
              <a:ext uri="{FF2B5EF4-FFF2-40B4-BE49-F238E27FC236}">
                <a16:creationId xmlns:a16="http://schemas.microsoft.com/office/drawing/2014/main" id="{336105E2-E77F-B0B0-5210-16D447822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8580" y="1295400"/>
            <a:ext cx="914400" cy="914400"/>
          </a:xfrm>
          <a:prstGeom prst="rect">
            <a:avLst/>
          </a:prstGeom>
        </p:spPr>
      </p:pic>
      <p:pic>
        <p:nvPicPr>
          <p:cNvPr id="61" name="Graphic 60" descr="Computer with solid fill">
            <a:extLst>
              <a:ext uri="{FF2B5EF4-FFF2-40B4-BE49-F238E27FC236}">
                <a16:creationId xmlns:a16="http://schemas.microsoft.com/office/drawing/2014/main" id="{4DC7539D-2C5E-2D77-3DB9-311B10EF9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9788" y="1385637"/>
            <a:ext cx="914400" cy="914400"/>
          </a:xfrm>
          <a:prstGeom prst="rect">
            <a:avLst/>
          </a:prstGeom>
        </p:spPr>
      </p:pic>
      <p:pic>
        <p:nvPicPr>
          <p:cNvPr id="62" name="Graphic 61" descr="Computer with solid fill">
            <a:extLst>
              <a:ext uri="{FF2B5EF4-FFF2-40B4-BE49-F238E27FC236}">
                <a16:creationId xmlns:a16="http://schemas.microsoft.com/office/drawing/2014/main" id="{C96763B8-1A3B-7C6D-C71A-F8E902D74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8748" y="304800"/>
            <a:ext cx="914400" cy="914400"/>
          </a:xfrm>
          <a:prstGeom prst="rect">
            <a:avLst/>
          </a:prstGeom>
        </p:spPr>
      </p:pic>
      <p:pic>
        <p:nvPicPr>
          <p:cNvPr id="63" name="Graphic 62" descr="Computer with solid fill">
            <a:extLst>
              <a:ext uri="{FF2B5EF4-FFF2-40B4-BE49-F238E27FC236}">
                <a16:creationId xmlns:a16="http://schemas.microsoft.com/office/drawing/2014/main" id="{645DEEAB-6CB8-EA1F-BEF2-3905C0B1A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6168" y="1295400"/>
            <a:ext cx="914400" cy="914400"/>
          </a:xfrm>
          <a:prstGeom prst="rect">
            <a:avLst/>
          </a:prstGeom>
        </p:spPr>
      </p:pic>
      <p:pic>
        <p:nvPicPr>
          <p:cNvPr id="2048" name="Graphic 2047" descr="Computer with solid fill">
            <a:extLst>
              <a:ext uri="{FF2B5EF4-FFF2-40B4-BE49-F238E27FC236}">
                <a16:creationId xmlns:a16="http://schemas.microsoft.com/office/drawing/2014/main" id="{1861970A-558F-5701-F797-5FD6A766E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2700" y="1271337"/>
            <a:ext cx="914400" cy="914400"/>
          </a:xfrm>
          <a:prstGeom prst="rect">
            <a:avLst/>
          </a:prstGeom>
        </p:spPr>
      </p:pic>
      <p:pic>
        <p:nvPicPr>
          <p:cNvPr id="2049" name="Graphic 2048" descr="Computer with solid fill">
            <a:extLst>
              <a:ext uri="{FF2B5EF4-FFF2-40B4-BE49-F238E27FC236}">
                <a16:creationId xmlns:a16="http://schemas.microsoft.com/office/drawing/2014/main" id="{73322E2D-6617-2C76-826F-0DA4CE1CA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2374" y="2209800"/>
            <a:ext cx="914400" cy="914400"/>
          </a:xfrm>
          <a:prstGeom prst="rect">
            <a:avLst/>
          </a:prstGeom>
        </p:spPr>
      </p:pic>
      <p:pic>
        <p:nvPicPr>
          <p:cNvPr id="2051" name="Graphic 2050" descr="Computer with solid fill">
            <a:extLst>
              <a:ext uri="{FF2B5EF4-FFF2-40B4-BE49-F238E27FC236}">
                <a16:creationId xmlns:a16="http://schemas.microsoft.com/office/drawing/2014/main" id="{94167872-4086-1A19-C143-86A117221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42094" y="2133600"/>
            <a:ext cx="914400" cy="914400"/>
          </a:xfrm>
          <a:prstGeom prst="rect">
            <a:avLst/>
          </a:prstGeom>
        </p:spPr>
      </p:pic>
      <p:pic>
        <p:nvPicPr>
          <p:cNvPr id="2052" name="Graphic 2051" descr="Computer with solid fill">
            <a:extLst>
              <a:ext uri="{FF2B5EF4-FFF2-40B4-BE49-F238E27FC236}">
                <a16:creationId xmlns:a16="http://schemas.microsoft.com/office/drawing/2014/main" id="{89C45E2C-7B03-610C-3294-E31D43912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1400" y="3689686"/>
            <a:ext cx="914400" cy="914400"/>
          </a:xfrm>
          <a:prstGeom prst="rect">
            <a:avLst/>
          </a:prstGeom>
        </p:spPr>
      </p:pic>
      <p:pic>
        <p:nvPicPr>
          <p:cNvPr id="2053" name="Graphic 2052" descr="Computer with solid fill">
            <a:extLst>
              <a:ext uri="{FF2B5EF4-FFF2-40B4-BE49-F238E27FC236}">
                <a16:creationId xmlns:a16="http://schemas.microsoft.com/office/drawing/2014/main" id="{D3CF6EFB-62FA-2819-A039-9FA5CE4F0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60568" y="3689686"/>
            <a:ext cx="914400" cy="914400"/>
          </a:xfrm>
          <a:prstGeom prst="rect">
            <a:avLst/>
          </a:prstGeom>
        </p:spPr>
      </p:pic>
      <p:pic>
        <p:nvPicPr>
          <p:cNvPr id="2054" name="Graphic 2053" descr="Computer with solid fill">
            <a:extLst>
              <a:ext uri="{FF2B5EF4-FFF2-40B4-BE49-F238E27FC236}">
                <a16:creationId xmlns:a16="http://schemas.microsoft.com/office/drawing/2014/main" id="{802C16F8-3709-17A8-3C09-CE0577BA3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5754" y="4712372"/>
            <a:ext cx="914400" cy="914400"/>
          </a:xfrm>
          <a:prstGeom prst="rect">
            <a:avLst/>
          </a:prstGeom>
        </p:spPr>
      </p:pic>
      <p:pic>
        <p:nvPicPr>
          <p:cNvPr id="2055" name="Graphic 2054" descr="Computer with solid fill">
            <a:extLst>
              <a:ext uri="{FF2B5EF4-FFF2-40B4-BE49-F238E27FC236}">
                <a16:creationId xmlns:a16="http://schemas.microsoft.com/office/drawing/2014/main" id="{BC189615-D8DD-3FD7-F413-B53F802CB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228600"/>
            <a:ext cx="914400" cy="914400"/>
          </a:xfrm>
          <a:prstGeom prst="rect">
            <a:avLst/>
          </a:prstGeom>
        </p:spPr>
      </p:pic>
      <p:pic>
        <p:nvPicPr>
          <p:cNvPr id="2056" name="Graphic 2055" descr="Computer with solid fill">
            <a:extLst>
              <a:ext uri="{FF2B5EF4-FFF2-40B4-BE49-F238E27FC236}">
                <a16:creationId xmlns:a16="http://schemas.microsoft.com/office/drawing/2014/main" id="{7EB765B6-8229-9DB1-0FA4-72C34B4D9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2908" y="4712372"/>
            <a:ext cx="914400" cy="914400"/>
          </a:xfrm>
          <a:prstGeom prst="rect">
            <a:avLst/>
          </a:prstGeom>
        </p:spPr>
      </p:pic>
      <p:pic>
        <p:nvPicPr>
          <p:cNvPr id="2057" name="Graphic 2056" descr="Computer with solid fill">
            <a:extLst>
              <a:ext uri="{FF2B5EF4-FFF2-40B4-BE49-F238E27FC236}">
                <a16:creationId xmlns:a16="http://schemas.microsoft.com/office/drawing/2014/main" id="{C72B00CC-A0D6-9025-6764-8E96F1505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3730" y="5518486"/>
            <a:ext cx="914400" cy="914400"/>
          </a:xfrm>
          <a:prstGeom prst="rect">
            <a:avLst/>
          </a:prstGeom>
        </p:spPr>
      </p:pic>
      <p:grpSp>
        <p:nvGrpSpPr>
          <p:cNvPr id="2092" name="Group 2091">
            <a:extLst>
              <a:ext uri="{FF2B5EF4-FFF2-40B4-BE49-F238E27FC236}">
                <a16:creationId xmlns:a16="http://schemas.microsoft.com/office/drawing/2014/main" id="{F77FC1E3-EC37-B3DC-DD6E-D2AAD33EB1BA}"/>
              </a:ext>
            </a:extLst>
          </p:cNvPr>
          <p:cNvGrpSpPr/>
          <p:nvPr/>
        </p:nvGrpSpPr>
        <p:grpSpPr>
          <a:xfrm>
            <a:off x="1395253" y="954025"/>
            <a:ext cx="8775360" cy="4684680"/>
            <a:chOff x="1395253" y="954025"/>
            <a:chExt cx="8775360" cy="46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59" name="Ink 2058">
                  <a:extLst>
                    <a:ext uri="{FF2B5EF4-FFF2-40B4-BE49-F238E27FC236}">
                      <a16:creationId xmlns:a16="http://schemas.microsoft.com/office/drawing/2014/main" id="{919814EA-5CB4-D5B4-498C-90DC12799A76}"/>
                    </a:ext>
                  </a:extLst>
                </p14:cNvPr>
                <p14:cNvContentPartPr/>
                <p14:nvPr/>
              </p14:nvContentPartPr>
              <p14:xfrm>
                <a:off x="1395253" y="1002265"/>
                <a:ext cx="3686040" cy="1602360"/>
              </p14:xfrm>
            </p:contentPart>
          </mc:Choice>
          <mc:Fallback xmlns="">
            <p:pic>
              <p:nvPicPr>
                <p:cNvPr id="2059" name="Ink 2058">
                  <a:extLst>
                    <a:ext uri="{FF2B5EF4-FFF2-40B4-BE49-F238E27FC236}">
                      <a16:creationId xmlns:a16="http://schemas.microsoft.com/office/drawing/2014/main" id="{919814EA-5CB4-D5B4-498C-90DC12799A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89133" y="996145"/>
                  <a:ext cx="3698280" cy="161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060" name="Ink 2059">
                  <a:extLst>
                    <a:ext uri="{FF2B5EF4-FFF2-40B4-BE49-F238E27FC236}">
                      <a16:creationId xmlns:a16="http://schemas.microsoft.com/office/drawing/2014/main" id="{56713509-3F45-AA75-280A-C4134EF98721}"/>
                    </a:ext>
                  </a:extLst>
                </p14:cNvPr>
                <p14:cNvContentPartPr/>
                <p14:nvPr/>
              </p14:nvContentPartPr>
              <p14:xfrm>
                <a:off x="3023533" y="1876705"/>
                <a:ext cx="2025000" cy="969480"/>
              </p14:xfrm>
            </p:contentPart>
          </mc:Choice>
          <mc:Fallback xmlns="">
            <p:pic>
              <p:nvPicPr>
                <p:cNvPr id="2060" name="Ink 2059">
                  <a:extLst>
                    <a:ext uri="{FF2B5EF4-FFF2-40B4-BE49-F238E27FC236}">
                      <a16:creationId xmlns:a16="http://schemas.microsoft.com/office/drawing/2014/main" id="{56713509-3F45-AA75-280A-C4134EF9872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17413" y="1870585"/>
                  <a:ext cx="2037240" cy="9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061" name="Ink 2060">
                  <a:extLst>
                    <a:ext uri="{FF2B5EF4-FFF2-40B4-BE49-F238E27FC236}">
                      <a16:creationId xmlns:a16="http://schemas.microsoft.com/office/drawing/2014/main" id="{A2FB2EA1-0946-CCEF-415F-A9F5C6EA1244}"/>
                    </a:ext>
                  </a:extLst>
                </p14:cNvPr>
                <p14:cNvContentPartPr/>
                <p14:nvPr/>
              </p14:nvContentPartPr>
              <p14:xfrm>
                <a:off x="4355173" y="1916665"/>
                <a:ext cx="698400" cy="663120"/>
              </p14:xfrm>
            </p:contentPart>
          </mc:Choice>
          <mc:Fallback xmlns="">
            <p:pic>
              <p:nvPicPr>
                <p:cNvPr id="2061" name="Ink 2060">
                  <a:extLst>
                    <a:ext uri="{FF2B5EF4-FFF2-40B4-BE49-F238E27FC236}">
                      <a16:creationId xmlns:a16="http://schemas.microsoft.com/office/drawing/2014/main" id="{A2FB2EA1-0946-CCEF-415F-A9F5C6EA124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49053" y="1910545"/>
                  <a:ext cx="71064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62" name="Ink 2061">
                  <a:extLst>
                    <a:ext uri="{FF2B5EF4-FFF2-40B4-BE49-F238E27FC236}">
                      <a16:creationId xmlns:a16="http://schemas.microsoft.com/office/drawing/2014/main" id="{ABD7C81E-C43F-4B74-304B-06DFE10A5162}"/>
                    </a:ext>
                  </a:extLst>
                </p14:cNvPr>
                <p14:cNvContentPartPr/>
                <p14:nvPr/>
              </p14:nvContentPartPr>
              <p14:xfrm>
                <a:off x="4378933" y="978505"/>
                <a:ext cx="817920" cy="1493280"/>
              </p14:xfrm>
            </p:contentPart>
          </mc:Choice>
          <mc:Fallback xmlns="">
            <p:pic>
              <p:nvPicPr>
                <p:cNvPr id="2062" name="Ink 2061">
                  <a:extLst>
                    <a:ext uri="{FF2B5EF4-FFF2-40B4-BE49-F238E27FC236}">
                      <a16:creationId xmlns:a16="http://schemas.microsoft.com/office/drawing/2014/main" id="{ABD7C81E-C43F-4B74-304B-06DFE10A516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72813" y="972386"/>
                  <a:ext cx="830160" cy="15055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64" name="Ink 2063">
                  <a:extLst>
                    <a:ext uri="{FF2B5EF4-FFF2-40B4-BE49-F238E27FC236}">
                      <a16:creationId xmlns:a16="http://schemas.microsoft.com/office/drawing/2014/main" id="{20F5DAB7-F900-5928-2D9D-83B14F65ED22}"/>
                    </a:ext>
                  </a:extLst>
                </p14:cNvPr>
                <p14:cNvContentPartPr/>
                <p14:nvPr/>
              </p14:nvContentPartPr>
              <p14:xfrm>
                <a:off x="2895373" y="954025"/>
                <a:ext cx="2069640" cy="1608120"/>
              </p14:xfrm>
            </p:contentPart>
          </mc:Choice>
          <mc:Fallback xmlns="">
            <p:pic>
              <p:nvPicPr>
                <p:cNvPr id="2064" name="Ink 2063">
                  <a:extLst>
                    <a:ext uri="{FF2B5EF4-FFF2-40B4-BE49-F238E27FC236}">
                      <a16:creationId xmlns:a16="http://schemas.microsoft.com/office/drawing/2014/main" id="{20F5DAB7-F900-5928-2D9D-83B14F65ED2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89253" y="947905"/>
                  <a:ext cx="2081880" cy="16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65" name="Ink 2064">
                  <a:extLst>
                    <a:ext uri="{FF2B5EF4-FFF2-40B4-BE49-F238E27FC236}">
                      <a16:creationId xmlns:a16="http://schemas.microsoft.com/office/drawing/2014/main" id="{5261256E-21B4-A8C2-3804-CCA9DB25CCA2}"/>
                    </a:ext>
                  </a:extLst>
                </p14:cNvPr>
                <p14:cNvContentPartPr/>
                <p14:nvPr/>
              </p14:nvContentPartPr>
              <p14:xfrm>
                <a:off x="2125333" y="2941945"/>
                <a:ext cx="2839680" cy="186480"/>
              </p14:xfrm>
            </p:contentPart>
          </mc:Choice>
          <mc:Fallback xmlns="">
            <p:pic>
              <p:nvPicPr>
                <p:cNvPr id="2065" name="Ink 2064">
                  <a:extLst>
                    <a:ext uri="{FF2B5EF4-FFF2-40B4-BE49-F238E27FC236}">
                      <a16:creationId xmlns:a16="http://schemas.microsoft.com/office/drawing/2014/main" id="{5261256E-21B4-A8C2-3804-CCA9DB25CCA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19212" y="2935813"/>
                  <a:ext cx="2851922" cy="1987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66" name="Ink 2065">
                  <a:extLst>
                    <a:ext uri="{FF2B5EF4-FFF2-40B4-BE49-F238E27FC236}">
                      <a16:creationId xmlns:a16="http://schemas.microsoft.com/office/drawing/2014/main" id="{98D11D35-1A0A-BBA4-B3EF-3305AECEC688}"/>
                    </a:ext>
                  </a:extLst>
                </p14:cNvPr>
                <p14:cNvContentPartPr/>
                <p14:nvPr/>
              </p14:nvContentPartPr>
              <p14:xfrm>
                <a:off x="3472813" y="2718745"/>
                <a:ext cx="1593000" cy="272520"/>
              </p14:xfrm>
            </p:contentPart>
          </mc:Choice>
          <mc:Fallback xmlns="">
            <p:pic>
              <p:nvPicPr>
                <p:cNvPr id="2066" name="Ink 2065">
                  <a:extLst>
                    <a:ext uri="{FF2B5EF4-FFF2-40B4-BE49-F238E27FC236}">
                      <a16:creationId xmlns:a16="http://schemas.microsoft.com/office/drawing/2014/main" id="{98D11D35-1A0A-BBA4-B3EF-3305AECEC68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466693" y="2712625"/>
                  <a:ext cx="16052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67" name="Ink 2066">
                  <a:extLst>
                    <a:ext uri="{FF2B5EF4-FFF2-40B4-BE49-F238E27FC236}">
                      <a16:creationId xmlns:a16="http://schemas.microsoft.com/office/drawing/2014/main" id="{5901983C-0E57-7410-47F5-0BF05009586D}"/>
                    </a:ext>
                  </a:extLst>
                </p14:cNvPr>
                <p14:cNvContentPartPr/>
                <p14:nvPr/>
              </p14:nvContentPartPr>
              <p14:xfrm>
                <a:off x="4675933" y="2935105"/>
                <a:ext cx="344520" cy="83160"/>
              </p14:xfrm>
            </p:contentPart>
          </mc:Choice>
          <mc:Fallback xmlns="">
            <p:pic>
              <p:nvPicPr>
                <p:cNvPr id="2067" name="Ink 2066">
                  <a:extLst>
                    <a:ext uri="{FF2B5EF4-FFF2-40B4-BE49-F238E27FC236}">
                      <a16:creationId xmlns:a16="http://schemas.microsoft.com/office/drawing/2014/main" id="{5901983C-0E57-7410-47F5-0BF05009586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669819" y="2928985"/>
                  <a:ext cx="356747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68" name="Ink 2067">
                  <a:extLst>
                    <a:ext uri="{FF2B5EF4-FFF2-40B4-BE49-F238E27FC236}">
                      <a16:creationId xmlns:a16="http://schemas.microsoft.com/office/drawing/2014/main" id="{67692E41-1A44-4452-373E-E190E44B99EA}"/>
                    </a:ext>
                  </a:extLst>
                </p14:cNvPr>
                <p14:cNvContentPartPr/>
                <p14:nvPr/>
              </p14:nvContentPartPr>
              <p14:xfrm>
                <a:off x="3055933" y="3079825"/>
                <a:ext cx="1836720" cy="866520"/>
              </p14:xfrm>
            </p:contentPart>
          </mc:Choice>
          <mc:Fallback xmlns="">
            <p:pic>
              <p:nvPicPr>
                <p:cNvPr id="2068" name="Ink 2067">
                  <a:extLst>
                    <a:ext uri="{FF2B5EF4-FFF2-40B4-BE49-F238E27FC236}">
                      <a16:creationId xmlns:a16="http://schemas.microsoft.com/office/drawing/2014/main" id="{67692E41-1A44-4452-373E-E190E44B99E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49814" y="3073705"/>
                  <a:ext cx="1848958" cy="87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69" name="Ink 2068">
                  <a:extLst>
                    <a:ext uri="{FF2B5EF4-FFF2-40B4-BE49-F238E27FC236}">
                      <a16:creationId xmlns:a16="http://schemas.microsoft.com/office/drawing/2014/main" id="{4BBC6541-9685-BAA9-D00F-8B543A898F90}"/>
                    </a:ext>
                  </a:extLst>
                </p14:cNvPr>
                <p14:cNvContentPartPr/>
                <p14:nvPr/>
              </p14:nvContentPartPr>
              <p14:xfrm>
                <a:off x="4539853" y="3361345"/>
                <a:ext cx="846360" cy="1066320"/>
              </p14:xfrm>
            </p:contentPart>
          </mc:Choice>
          <mc:Fallback xmlns="">
            <p:pic>
              <p:nvPicPr>
                <p:cNvPr id="2069" name="Ink 2068">
                  <a:extLst>
                    <a:ext uri="{FF2B5EF4-FFF2-40B4-BE49-F238E27FC236}">
                      <a16:creationId xmlns:a16="http://schemas.microsoft.com/office/drawing/2014/main" id="{4BBC6541-9685-BAA9-D00F-8B543A898F9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533733" y="3355225"/>
                  <a:ext cx="858600" cy="10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70" name="Ink 2069">
                  <a:extLst>
                    <a:ext uri="{FF2B5EF4-FFF2-40B4-BE49-F238E27FC236}">
                      <a16:creationId xmlns:a16="http://schemas.microsoft.com/office/drawing/2014/main" id="{EA58BD55-1DC0-5081-BFD9-43CF7B4A5C50}"/>
                    </a:ext>
                  </a:extLst>
                </p14:cNvPr>
                <p14:cNvContentPartPr/>
                <p14:nvPr/>
              </p14:nvContentPartPr>
              <p14:xfrm>
                <a:off x="1692253" y="3254065"/>
                <a:ext cx="3072600" cy="1325880"/>
              </p14:xfrm>
            </p:contentPart>
          </mc:Choice>
          <mc:Fallback xmlns="">
            <p:pic>
              <p:nvPicPr>
                <p:cNvPr id="2070" name="Ink 2069">
                  <a:extLst>
                    <a:ext uri="{FF2B5EF4-FFF2-40B4-BE49-F238E27FC236}">
                      <a16:creationId xmlns:a16="http://schemas.microsoft.com/office/drawing/2014/main" id="{EA58BD55-1DC0-5081-BFD9-43CF7B4A5C5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86133" y="3247943"/>
                  <a:ext cx="3084840" cy="13381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71" name="Ink 2070">
                  <a:extLst>
                    <a:ext uri="{FF2B5EF4-FFF2-40B4-BE49-F238E27FC236}">
                      <a16:creationId xmlns:a16="http://schemas.microsoft.com/office/drawing/2014/main" id="{B68F5FDC-313C-7842-C3B2-5FFBC4A61FA1}"/>
                    </a:ext>
                  </a:extLst>
                </p14:cNvPr>
                <p14:cNvContentPartPr/>
                <p14:nvPr/>
              </p14:nvContentPartPr>
              <p14:xfrm>
                <a:off x="2493973" y="3283945"/>
                <a:ext cx="2432520" cy="1993680"/>
              </p14:xfrm>
            </p:contentPart>
          </mc:Choice>
          <mc:Fallback xmlns="">
            <p:pic>
              <p:nvPicPr>
                <p:cNvPr id="2071" name="Ink 2070">
                  <a:extLst>
                    <a:ext uri="{FF2B5EF4-FFF2-40B4-BE49-F238E27FC236}">
                      <a16:creationId xmlns:a16="http://schemas.microsoft.com/office/drawing/2014/main" id="{B68F5FDC-313C-7842-C3B2-5FFBC4A61FA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87853" y="3277825"/>
                  <a:ext cx="2444760" cy="20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73" name="Ink 2072">
                  <a:extLst>
                    <a:ext uri="{FF2B5EF4-FFF2-40B4-BE49-F238E27FC236}">
                      <a16:creationId xmlns:a16="http://schemas.microsoft.com/office/drawing/2014/main" id="{6456BD24-6939-B861-1279-88600E5ACE49}"/>
                    </a:ext>
                  </a:extLst>
                </p14:cNvPr>
                <p14:cNvContentPartPr/>
                <p14:nvPr/>
              </p14:nvContentPartPr>
              <p14:xfrm>
                <a:off x="3689533" y="3498865"/>
                <a:ext cx="1766520" cy="1955160"/>
              </p14:xfrm>
            </p:contentPart>
          </mc:Choice>
          <mc:Fallback xmlns="">
            <p:pic>
              <p:nvPicPr>
                <p:cNvPr id="2073" name="Ink 2072">
                  <a:extLst>
                    <a:ext uri="{FF2B5EF4-FFF2-40B4-BE49-F238E27FC236}">
                      <a16:creationId xmlns:a16="http://schemas.microsoft.com/office/drawing/2014/main" id="{6456BD24-6939-B861-1279-88600E5ACE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83413" y="3492745"/>
                  <a:ext cx="1778760" cy="19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74" name="Ink 2073">
                  <a:extLst>
                    <a:ext uri="{FF2B5EF4-FFF2-40B4-BE49-F238E27FC236}">
                      <a16:creationId xmlns:a16="http://schemas.microsoft.com/office/drawing/2014/main" id="{9154D6DB-0B4F-CE40-33CC-A40A8DFA989F}"/>
                    </a:ext>
                  </a:extLst>
                </p14:cNvPr>
                <p14:cNvContentPartPr/>
                <p14:nvPr/>
              </p14:nvContentPartPr>
              <p14:xfrm>
                <a:off x="5761333" y="3453865"/>
                <a:ext cx="1225080" cy="1454760"/>
              </p14:xfrm>
            </p:contentPart>
          </mc:Choice>
          <mc:Fallback xmlns="">
            <p:pic>
              <p:nvPicPr>
                <p:cNvPr id="2074" name="Ink 2073">
                  <a:extLst>
                    <a:ext uri="{FF2B5EF4-FFF2-40B4-BE49-F238E27FC236}">
                      <a16:creationId xmlns:a16="http://schemas.microsoft.com/office/drawing/2014/main" id="{9154D6DB-0B4F-CE40-33CC-A40A8DFA989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755211" y="3447745"/>
                  <a:ext cx="1237324" cy="14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75" name="Ink 2074">
                  <a:extLst>
                    <a:ext uri="{FF2B5EF4-FFF2-40B4-BE49-F238E27FC236}">
                      <a16:creationId xmlns:a16="http://schemas.microsoft.com/office/drawing/2014/main" id="{11272E87-BE00-E598-F8BB-7F898FBC72ED}"/>
                    </a:ext>
                  </a:extLst>
                </p14:cNvPr>
                <p14:cNvContentPartPr/>
                <p14:nvPr/>
              </p14:nvContentPartPr>
              <p14:xfrm>
                <a:off x="6269293" y="3265585"/>
                <a:ext cx="950040" cy="568440"/>
              </p14:xfrm>
            </p:contentPart>
          </mc:Choice>
          <mc:Fallback xmlns="">
            <p:pic>
              <p:nvPicPr>
                <p:cNvPr id="2075" name="Ink 2074">
                  <a:extLst>
                    <a:ext uri="{FF2B5EF4-FFF2-40B4-BE49-F238E27FC236}">
                      <a16:creationId xmlns:a16="http://schemas.microsoft.com/office/drawing/2014/main" id="{11272E87-BE00-E598-F8BB-7F898FBC72E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263173" y="3259465"/>
                  <a:ext cx="96228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77" name="Ink 2076">
                  <a:extLst>
                    <a:ext uri="{FF2B5EF4-FFF2-40B4-BE49-F238E27FC236}">
                      <a16:creationId xmlns:a16="http://schemas.microsoft.com/office/drawing/2014/main" id="{D0746493-9789-7D09-63D7-4F1570811125}"/>
                    </a:ext>
                  </a:extLst>
                </p14:cNvPr>
                <p14:cNvContentPartPr/>
                <p14:nvPr/>
              </p14:nvContentPartPr>
              <p14:xfrm>
                <a:off x="6651253" y="3139945"/>
                <a:ext cx="2516760" cy="790560"/>
              </p14:xfrm>
            </p:contentPart>
          </mc:Choice>
          <mc:Fallback xmlns="">
            <p:pic>
              <p:nvPicPr>
                <p:cNvPr id="2077" name="Ink 2076">
                  <a:extLst>
                    <a:ext uri="{FF2B5EF4-FFF2-40B4-BE49-F238E27FC236}">
                      <a16:creationId xmlns:a16="http://schemas.microsoft.com/office/drawing/2014/main" id="{D0746493-9789-7D09-63D7-4F157081112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645134" y="3133825"/>
                  <a:ext cx="2528998" cy="80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078" name="Ink 2077">
                  <a:extLst>
                    <a:ext uri="{FF2B5EF4-FFF2-40B4-BE49-F238E27FC236}">
                      <a16:creationId xmlns:a16="http://schemas.microsoft.com/office/drawing/2014/main" id="{327317DD-F3BE-EC9A-D613-EAF48DFAC4F1}"/>
                    </a:ext>
                  </a:extLst>
                </p14:cNvPr>
                <p14:cNvContentPartPr/>
                <p14:nvPr/>
              </p14:nvContentPartPr>
              <p14:xfrm>
                <a:off x="6713533" y="3227065"/>
                <a:ext cx="2101680" cy="1609560"/>
              </p14:xfrm>
            </p:contentPart>
          </mc:Choice>
          <mc:Fallback xmlns="">
            <p:pic>
              <p:nvPicPr>
                <p:cNvPr id="2078" name="Ink 2077">
                  <a:extLst>
                    <a:ext uri="{FF2B5EF4-FFF2-40B4-BE49-F238E27FC236}">
                      <a16:creationId xmlns:a16="http://schemas.microsoft.com/office/drawing/2014/main" id="{327317DD-F3BE-EC9A-D613-EAF48DFAC4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07414" y="3220946"/>
                  <a:ext cx="2113918" cy="16217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080" name="Ink 2079">
                  <a:extLst>
                    <a:ext uri="{FF2B5EF4-FFF2-40B4-BE49-F238E27FC236}">
                      <a16:creationId xmlns:a16="http://schemas.microsoft.com/office/drawing/2014/main" id="{7561C2D3-0B2E-0CE7-21B4-3921C02F9AB1}"/>
                    </a:ext>
                  </a:extLst>
                </p14:cNvPr>
                <p14:cNvContentPartPr/>
                <p14:nvPr/>
              </p14:nvContentPartPr>
              <p14:xfrm>
                <a:off x="6321493" y="3497785"/>
                <a:ext cx="2084400" cy="2140920"/>
              </p14:xfrm>
            </p:contentPart>
          </mc:Choice>
          <mc:Fallback xmlns="">
            <p:pic>
              <p:nvPicPr>
                <p:cNvPr id="2080" name="Ink 2079">
                  <a:extLst>
                    <a:ext uri="{FF2B5EF4-FFF2-40B4-BE49-F238E27FC236}">
                      <a16:creationId xmlns:a16="http://schemas.microsoft.com/office/drawing/2014/main" id="{7561C2D3-0B2E-0CE7-21B4-3921C02F9AB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5373" y="3491666"/>
                  <a:ext cx="2096640" cy="21531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081" name="Ink 2080">
                  <a:extLst>
                    <a:ext uri="{FF2B5EF4-FFF2-40B4-BE49-F238E27FC236}">
                      <a16:creationId xmlns:a16="http://schemas.microsoft.com/office/drawing/2014/main" id="{859256C9-B751-E995-54EB-263086FC5819}"/>
                    </a:ext>
                  </a:extLst>
                </p14:cNvPr>
                <p14:cNvContentPartPr/>
                <p14:nvPr/>
              </p14:nvContentPartPr>
              <p14:xfrm>
                <a:off x="6105133" y="2165065"/>
                <a:ext cx="152640" cy="642600"/>
              </p14:xfrm>
            </p:contentPart>
          </mc:Choice>
          <mc:Fallback xmlns="">
            <p:pic>
              <p:nvPicPr>
                <p:cNvPr id="2081" name="Ink 2080">
                  <a:extLst>
                    <a:ext uri="{FF2B5EF4-FFF2-40B4-BE49-F238E27FC236}">
                      <a16:creationId xmlns:a16="http://schemas.microsoft.com/office/drawing/2014/main" id="{859256C9-B751-E995-54EB-263086FC581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099027" y="2158945"/>
                  <a:ext cx="164851" cy="65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082" name="Ink 2081">
                  <a:extLst>
                    <a:ext uri="{FF2B5EF4-FFF2-40B4-BE49-F238E27FC236}">
                      <a16:creationId xmlns:a16="http://schemas.microsoft.com/office/drawing/2014/main" id="{C89DE61F-97B3-EFA9-A501-ED0D2C8B0A11}"/>
                    </a:ext>
                  </a:extLst>
                </p14:cNvPr>
                <p14:cNvContentPartPr/>
                <p14:nvPr/>
              </p14:nvContentPartPr>
              <p14:xfrm>
                <a:off x="6416173" y="1162825"/>
                <a:ext cx="683640" cy="1758600"/>
              </p14:xfrm>
            </p:contentPart>
          </mc:Choice>
          <mc:Fallback xmlns="">
            <p:pic>
              <p:nvPicPr>
                <p:cNvPr id="2082" name="Ink 2081">
                  <a:extLst>
                    <a:ext uri="{FF2B5EF4-FFF2-40B4-BE49-F238E27FC236}">
                      <a16:creationId xmlns:a16="http://schemas.microsoft.com/office/drawing/2014/main" id="{C89DE61F-97B3-EFA9-A501-ED0D2C8B0A1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410053" y="1156705"/>
                  <a:ext cx="695880" cy="177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083" name="Ink 2082">
                  <a:extLst>
                    <a:ext uri="{FF2B5EF4-FFF2-40B4-BE49-F238E27FC236}">
                      <a16:creationId xmlns:a16="http://schemas.microsoft.com/office/drawing/2014/main" id="{C753964E-B5B1-4104-EFDA-902A26761514}"/>
                    </a:ext>
                  </a:extLst>
                </p14:cNvPr>
                <p14:cNvContentPartPr/>
                <p14:nvPr/>
              </p14:nvContentPartPr>
              <p14:xfrm>
                <a:off x="6672853" y="2053105"/>
                <a:ext cx="797400" cy="955080"/>
              </p14:xfrm>
            </p:contentPart>
          </mc:Choice>
          <mc:Fallback xmlns="">
            <p:pic>
              <p:nvPicPr>
                <p:cNvPr id="2083" name="Ink 2082">
                  <a:extLst>
                    <a:ext uri="{FF2B5EF4-FFF2-40B4-BE49-F238E27FC236}">
                      <a16:creationId xmlns:a16="http://schemas.microsoft.com/office/drawing/2014/main" id="{C753964E-B5B1-4104-EFDA-902A2676151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66736" y="2046985"/>
                  <a:ext cx="809634" cy="9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084" name="Ink 2083">
                  <a:extLst>
                    <a:ext uri="{FF2B5EF4-FFF2-40B4-BE49-F238E27FC236}">
                      <a16:creationId xmlns:a16="http://schemas.microsoft.com/office/drawing/2014/main" id="{67410968-2FD3-9D5B-F4B3-4327EF8C5505}"/>
                    </a:ext>
                  </a:extLst>
                </p14:cNvPr>
                <p14:cNvContentPartPr/>
                <p14:nvPr/>
              </p14:nvContentPartPr>
              <p14:xfrm>
                <a:off x="6747733" y="2815225"/>
                <a:ext cx="952200" cy="321120"/>
              </p14:xfrm>
            </p:contentPart>
          </mc:Choice>
          <mc:Fallback xmlns="">
            <p:pic>
              <p:nvPicPr>
                <p:cNvPr id="2084" name="Ink 2083">
                  <a:extLst>
                    <a:ext uri="{FF2B5EF4-FFF2-40B4-BE49-F238E27FC236}">
                      <a16:creationId xmlns:a16="http://schemas.microsoft.com/office/drawing/2014/main" id="{67410968-2FD3-9D5B-F4B3-4327EF8C550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41613" y="2809105"/>
                  <a:ext cx="9644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086" name="Ink 2085">
                  <a:extLst>
                    <a:ext uri="{FF2B5EF4-FFF2-40B4-BE49-F238E27FC236}">
                      <a16:creationId xmlns:a16="http://schemas.microsoft.com/office/drawing/2014/main" id="{D9AA3C52-FFC5-C715-4BE0-C546BC63E526}"/>
                    </a:ext>
                  </a:extLst>
                </p14:cNvPr>
                <p14:cNvContentPartPr/>
                <p14:nvPr/>
              </p14:nvContentPartPr>
              <p14:xfrm>
                <a:off x="6401773" y="2044825"/>
                <a:ext cx="1964160" cy="978120"/>
              </p14:xfrm>
            </p:contentPart>
          </mc:Choice>
          <mc:Fallback xmlns="">
            <p:pic>
              <p:nvPicPr>
                <p:cNvPr id="2086" name="Ink 2085">
                  <a:extLst>
                    <a:ext uri="{FF2B5EF4-FFF2-40B4-BE49-F238E27FC236}">
                      <a16:creationId xmlns:a16="http://schemas.microsoft.com/office/drawing/2014/main" id="{D9AA3C52-FFC5-C715-4BE0-C546BC63E52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395653" y="2038705"/>
                  <a:ext cx="1976400" cy="9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087" name="Ink 2086">
                  <a:extLst>
                    <a:ext uri="{FF2B5EF4-FFF2-40B4-BE49-F238E27FC236}">
                      <a16:creationId xmlns:a16="http://schemas.microsoft.com/office/drawing/2014/main" id="{4F77C544-A998-34D3-5B37-0E6D86F3F1F9}"/>
                    </a:ext>
                  </a:extLst>
                </p14:cNvPr>
                <p14:cNvContentPartPr/>
                <p14:nvPr/>
              </p14:nvContentPartPr>
              <p14:xfrm>
                <a:off x="6427693" y="1026385"/>
                <a:ext cx="1890000" cy="1729080"/>
              </p14:xfrm>
            </p:contentPart>
          </mc:Choice>
          <mc:Fallback xmlns="">
            <p:pic>
              <p:nvPicPr>
                <p:cNvPr id="2087" name="Ink 2086">
                  <a:extLst>
                    <a:ext uri="{FF2B5EF4-FFF2-40B4-BE49-F238E27FC236}">
                      <a16:creationId xmlns:a16="http://schemas.microsoft.com/office/drawing/2014/main" id="{4F77C544-A998-34D3-5B37-0E6D86F3F1F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421573" y="1020265"/>
                  <a:ext cx="1902240" cy="174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088" name="Ink 2087">
                  <a:extLst>
                    <a:ext uri="{FF2B5EF4-FFF2-40B4-BE49-F238E27FC236}">
                      <a16:creationId xmlns:a16="http://schemas.microsoft.com/office/drawing/2014/main" id="{F5FBD525-BD64-9C05-D8EF-67D1AC6658AC}"/>
                    </a:ext>
                  </a:extLst>
                </p14:cNvPr>
                <p14:cNvContentPartPr/>
                <p14:nvPr/>
              </p14:nvContentPartPr>
              <p14:xfrm>
                <a:off x="6244813" y="1130425"/>
                <a:ext cx="3519000" cy="1739160"/>
              </p14:xfrm>
            </p:contentPart>
          </mc:Choice>
          <mc:Fallback xmlns="">
            <p:pic>
              <p:nvPicPr>
                <p:cNvPr id="2088" name="Ink 2087">
                  <a:extLst>
                    <a:ext uri="{FF2B5EF4-FFF2-40B4-BE49-F238E27FC236}">
                      <a16:creationId xmlns:a16="http://schemas.microsoft.com/office/drawing/2014/main" id="{F5FBD525-BD64-9C05-D8EF-67D1AC6658A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238693" y="1124305"/>
                  <a:ext cx="3531240" cy="175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089" name="Ink 2088">
                  <a:extLst>
                    <a:ext uri="{FF2B5EF4-FFF2-40B4-BE49-F238E27FC236}">
                      <a16:creationId xmlns:a16="http://schemas.microsoft.com/office/drawing/2014/main" id="{B1C2E16F-F6B9-0932-0B7F-8BC9DC08487E}"/>
                    </a:ext>
                  </a:extLst>
                </p14:cNvPr>
                <p14:cNvContentPartPr/>
                <p14:nvPr/>
              </p14:nvContentPartPr>
              <p14:xfrm>
                <a:off x="6588613" y="2662585"/>
                <a:ext cx="3253320" cy="643680"/>
              </p14:xfrm>
            </p:contentPart>
          </mc:Choice>
          <mc:Fallback xmlns="">
            <p:pic>
              <p:nvPicPr>
                <p:cNvPr id="2089" name="Ink 2088">
                  <a:extLst>
                    <a:ext uri="{FF2B5EF4-FFF2-40B4-BE49-F238E27FC236}">
                      <a16:creationId xmlns:a16="http://schemas.microsoft.com/office/drawing/2014/main" id="{B1C2E16F-F6B9-0932-0B7F-8BC9DC08487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582493" y="2656465"/>
                  <a:ext cx="3265560" cy="65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091" name="Ink 2090">
                  <a:extLst>
                    <a:ext uri="{FF2B5EF4-FFF2-40B4-BE49-F238E27FC236}">
                      <a16:creationId xmlns:a16="http://schemas.microsoft.com/office/drawing/2014/main" id="{AA4EAD3E-9475-9EFE-3D4E-DCDFDDB23E74}"/>
                    </a:ext>
                  </a:extLst>
                </p14:cNvPr>
                <p14:cNvContentPartPr/>
                <p14:nvPr/>
              </p14:nvContentPartPr>
              <p14:xfrm>
                <a:off x="6468013" y="1924945"/>
                <a:ext cx="3702600" cy="1315800"/>
              </p14:xfrm>
            </p:contentPart>
          </mc:Choice>
          <mc:Fallback xmlns="">
            <p:pic>
              <p:nvPicPr>
                <p:cNvPr id="2091" name="Ink 2090">
                  <a:extLst>
                    <a:ext uri="{FF2B5EF4-FFF2-40B4-BE49-F238E27FC236}">
                      <a16:creationId xmlns:a16="http://schemas.microsoft.com/office/drawing/2014/main" id="{AA4EAD3E-9475-9EFE-3D4E-DCDFDDB23E7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461893" y="1918823"/>
                  <a:ext cx="3714840" cy="132804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94" name="Rectangle 2093">
            <a:extLst>
              <a:ext uri="{FF2B5EF4-FFF2-40B4-BE49-F238E27FC236}">
                <a16:creationId xmlns:a16="http://schemas.microsoft.com/office/drawing/2014/main" id="{BA6F4B8E-39A7-B466-58DE-5D3CFA393805}"/>
              </a:ext>
            </a:extLst>
          </p:cNvPr>
          <p:cNvSpPr/>
          <p:nvPr/>
        </p:nvSpPr>
        <p:spPr>
          <a:xfrm>
            <a:off x="2467905" y="5325137"/>
            <a:ext cx="6549474" cy="1010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there are many devices on a subnet, then this might cause some problems (congestion, lag, delay)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13F6D6-0861-D242-D3DE-A4A4A2A89F37}"/>
              </a:ext>
            </a:extLst>
          </p:cNvPr>
          <p:cNvGrpSpPr/>
          <p:nvPr/>
        </p:nvGrpSpPr>
        <p:grpSpPr>
          <a:xfrm>
            <a:off x="1401013" y="32065"/>
            <a:ext cx="9996480" cy="5154480"/>
            <a:chOff x="1401013" y="32065"/>
            <a:chExt cx="9996480" cy="515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BDADE68-B92B-8CE2-9308-F70AD280EB2D}"/>
                    </a:ext>
                  </a:extLst>
                </p14:cNvPr>
                <p14:cNvContentPartPr/>
                <p14:nvPr/>
              </p14:nvContentPartPr>
              <p14:xfrm>
                <a:off x="1420453" y="785905"/>
                <a:ext cx="128160" cy="2944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BDADE68-B92B-8CE2-9308-F70AD280EB2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416145" y="781585"/>
                  <a:ext cx="136776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2C57667-97F6-DB05-B67A-4CE55CD97780}"/>
                    </a:ext>
                  </a:extLst>
                </p14:cNvPr>
                <p14:cNvContentPartPr/>
                <p14:nvPr/>
              </p14:nvContentPartPr>
              <p14:xfrm>
                <a:off x="1401013" y="737665"/>
                <a:ext cx="468720" cy="870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2C57667-97F6-DB05-B67A-4CE55CD9778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396693" y="733345"/>
                  <a:ext cx="477360" cy="87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65F6009-AE0E-3441-3178-2FFAB10741E8}"/>
                    </a:ext>
                  </a:extLst>
                </p14:cNvPr>
                <p14:cNvContentPartPr/>
                <p14:nvPr/>
              </p14:nvContentPartPr>
              <p14:xfrm>
                <a:off x="1546093" y="625345"/>
                <a:ext cx="884520" cy="1404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65F6009-AE0E-3441-3178-2FFAB10741E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541773" y="621025"/>
                  <a:ext cx="893160" cy="14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0F4CDAC-C6BD-90E8-2A9C-3FF00E604360}"/>
                    </a:ext>
                  </a:extLst>
                </p14:cNvPr>
                <p14:cNvContentPartPr/>
                <p14:nvPr/>
              </p14:nvContentPartPr>
              <p14:xfrm>
                <a:off x="1491373" y="657385"/>
                <a:ext cx="1517760" cy="1855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0F4CDAC-C6BD-90E8-2A9C-3FF00E60436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487054" y="653065"/>
                  <a:ext cx="1526398" cy="18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674ED17-D3D2-177E-5045-3AD65AE4751B}"/>
                    </a:ext>
                  </a:extLst>
                </p14:cNvPr>
                <p14:cNvContentPartPr/>
                <p14:nvPr/>
              </p14:nvContentPartPr>
              <p14:xfrm>
                <a:off x="1738693" y="673225"/>
                <a:ext cx="1937160" cy="2387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674ED17-D3D2-177E-5045-3AD65AE4751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734374" y="668905"/>
                  <a:ext cx="1945798" cy="23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94C2B22-73AF-3D4F-16A4-7FC0A8DB3B7B}"/>
                    </a:ext>
                  </a:extLst>
                </p14:cNvPr>
                <p14:cNvContentPartPr/>
                <p14:nvPr/>
              </p14:nvContentPartPr>
              <p14:xfrm>
                <a:off x="1816093" y="561265"/>
                <a:ext cx="2707920" cy="3118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94C2B22-73AF-3D4F-16A4-7FC0A8DB3B7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811772" y="556945"/>
                  <a:ext cx="2716561" cy="31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2ACE9E0-413E-9F20-BBBE-988F6FE5330A}"/>
                    </a:ext>
                  </a:extLst>
                </p14:cNvPr>
                <p14:cNvContentPartPr/>
                <p14:nvPr/>
              </p14:nvContentPartPr>
              <p14:xfrm>
                <a:off x="1833373" y="376585"/>
                <a:ext cx="3728160" cy="4216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2ACE9E0-413E-9F20-BBBE-988F6FE5330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829053" y="372265"/>
                  <a:ext cx="3736800" cy="42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F749D4B-4227-AEC8-7950-593F9613C42D}"/>
                    </a:ext>
                  </a:extLst>
                </p14:cNvPr>
                <p14:cNvContentPartPr/>
                <p14:nvPr/>
              </p14:nvContentPartPr>
              <p14:xfrm>
                <a:off x="2272573" y="200185"/>
                <a:ext cx="4119480" cy="4894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F749D4B-4227-AEC8-7950-593F9613C42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268253" y="195865"/>
                  <a:ext cx="4128120" cy="49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0311D26-4410-C39F-89CE-14FCF4170BB3}"/>
                    </a:ext>
                  </a:extLst>
                </p14:cNvPr>
                <p14:cNvContentPartPr/>
                <p14:nvPr/>
              </p14:nvContentPartPr>
              <p14:xfrm>
                <a:off x="5568733" y="144025"/>
                <a:ext cx="1963080" cy="4841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0311D26-4410-C39F-89CE-14FCF4170BB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564413" y="139705"/>
                  <a:ext cx="1971720" cy="48499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189F429-8FB0-937E-16C9-35A5B4966375}"/>
                    </a:ext>
                  </a:extLst>
                </p14:cNvPr>
                <p14:cNvContentPartPr/>
                <p14:nvPr/>
              </p14:nvContentPartPr>
              <p14:xfrm>
                <a:off x="7625053" y="392785"/>
                <a:ext cx="1167480" cy="4565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189F429-8FB0-937E-16C9-35A5B496637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620733" y="388465"/>
                  <a:ext cx="1176120" cy="45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ECD9FD8-CD5B-EADF-0E09-D74F46A8F6DA}"/>
                    </a:ext>
                  </a:extLst>
                </p14:cNvPr>
                <p14:cNvContentPartPr/>
                <p14:nvPr/>
              </p14:nvContentPartPr>
              <p14:xfrm>
                <a:off x="8614693" y="32065"/>
                <a:ext cx="1453680" cy="5109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ECD9FD8-CD5B-EADF-0E09-D74F46A8F6D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610373" y="27745"/>
                  <a:ext cx="1462320" cy="51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95F480A-BD86-F087-9A06-55B25779FC63}"/>
                    </a:ext>
                  </a:extLst>
                </p14:cNvPr>
                <p14:cNvContentPartPr/>
                <p14:nvPr/>
              </p14:nvContentPartPr>
              <p14:xfrm>
                <a:off x="10016173" y="272185"/>
                <a:ext cx="1381320" cy="4914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95F480A-BD86-F087-9A06-55B25779FC6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011854" y="267865"/>
                  <a:ext cx="1389958" cy="4923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F0DAF8AE-166B-1376-F52A-3908FBE80F59}"/>
              </a:ext>
            </a:extLst>
          </p:cNvPr>
          <p:cNvSpPr/>
          <p:nvPr/>
        </p:nvSpPr>
        <p:spPr>
          <a:xfrm>
            <a:off x="228600" y="304800"/>
            <a:ext cx="1433915" cy="8580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B17B0F-BC15-9306-F99E-C3FA57A2FBF1}"/>
              </a:ext>
            </a:extLst>
          </p:cNvPr>
          <p:cNvSpPr/>
          <p:nvPr/>
        </p:nvSpPr>
        <p:spPr>
          <a:xfrm>
            <a:off x="9017894" y="3673097"/>
            <a:ext cx="1433915" cy="8580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252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  <p:pic>
        <p:nvPicPr>
          <p:cNvPr id="2050" name="Picture 2" descr="WiFi Router Dual-Band AC1000 | Linksys: US">
            <a:extLst>
              <a:ext uri="{FF2B5EF4-FFF2-40B4-BE49-F238E27FC236}">
                <a16:creationId xmlns:a16="http://schemas.microsoft.com/office/drawing/2014/main" id="{4355E79D-6B36-AF62-94F7-AFA05D42E7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5181600" y="2362200"/>
            <a:ext cx="1148196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Graphic 41" descr="Computer with solid fill">
            <a:extLst>
              <a:ext uri="{FF2B5EF4-FFF2-40B4-BE49-F238E27FC236}">
                <a16:creationId xmlns:a16="http://schemas.microsoft.com/office/drawing/2014/main" id="{2FEC642B-0226-EC6F-008E-F36EA1618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600" y="5408880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extLst>
              <a:ext uri="{FF2B5EF4-FFF2-40B4-BE49-F238E27FC236}">
                <a16:creationId xmlns:a16="http://schemas.microsoft.com/office/drawing/2014/main" id="{89664D89-1B42-8F9D-AA4C-EFB2166EB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4449" y="208547"/>
            <a:ext cx="914400" cy="914400"/>
          </a:xfrm>
          <a:prstGeom prst="rect">
            <a:avLst/>
          </a:prstGeom>
        </p:spPr>
      </p:pic>
      <p:pic>
        <p:nvPicPr>
          <p:cNvPr id="46" name="Graphic 45" descr="Computer with solid fill">
            <a:extLst>
              <a:ext uri="{FF2B5EF4-FFF2-40B4-BE49-F238E27FC236}">
                <a16:creationId xmlns:a16="http://schemas.microsoft.com/office/drawing/2014/main" id="{80B9858E-125B-2478-D2EE-09A0B21A9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3701" y="186490"/>
            <a:ext cx="914400" cy="914400"/>
          </a:xfrm>
          <a:prstGeom prst="rect">
            <a:avLst/>
          </a:prstGeom>
        </p:spPr>
      </p:pic>
      <p:pic>
        <p:nvPicPr>
          <p:cNvPr id="47" name="Graphic 46" descr="Computer with solid fill">
            <a:extLst>
              <a:ext uri="{FF2B5EF4-FFF2-40B4-BE49-F238E27FC236}">
                <a16:creationId xmlns:a16="http://schemas.microsoft.com/office/drawing/2014/main" id="{5D9DD61D-6499-E15B-0FFA-775AD1669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043" y="1104900"/>
            <a:ext cx="914400" cy="914400"/>
          </a:xfrm>
          <a:prstGeom prst="rect">
            <a:avLst/>
          </a:prstGeom>
        </p:spPr>
      </p:pic>
      <p:pic>
        <p:nvPicPr>
          <p:cNvPr id="48" name="Graphic 47" descr="Computer with solid fill">
            <a:extLst>
              <a:ext uri="{FF2B5EF4-FFF2-40B4-BE49-F238E27FC236}">
                <a16:creationId xmlns:a16="http://schemas.microsoft.com/office/drawing/2014/main" id="{80030633-0FEA-B67F-4A1F-44D28BC65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6351" y="1065455"/>
            <a:ext cx="914400" cy="914400"/>
          </a:xfrm>
          <a:prstGeom prst="rect">
            <a:avLst/>
          </a:prstGeom>
        </p:spPr>
      </p:pic>
      <p:pic>
        <p:nvPicPr>
          <p:cNvPr id="49" name="Graphic 48" descr="Computer with solid fill">
            <a:extLst>
              <a:ext uri="{FF2B5EF4-FFF2-40B4-BE49-F238E27FC236}">
                <a16:creationId xmlns:a16="http://schemas.microsoft.com/office/drawing/2014/main" id="{9DF2B7B1-1BE4-498D-2564-E9747395E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6795" y="1065455"/>
            <a:ext cx="914400" cy="914400"/>
          </a:xfrm>
          <a:prstGeom prst="rect">
            <a:avLst/>
          </a:prstGeom>
        </p:spPr>
      </p:pic>
      <p:pic>
        <p:nvPicPr>
          <p:cNvPr id="50" name="Graphic 49" descr="Computer with solid fill">
            <a:extLst>
              <a:ext uri="{FF2B5EF4-FFF2-40B4-BE49-F238E27FC236}">
                <a16:creationId xmlns:a16="http://schemas.microsoft.com/office/drawing/2014/main" id="{0505FD77-FCF6-6754-D991-75379DC2A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307" y="3092116"/>
            <a:ext cx="914400" cy="914400"/>
          </a:xfrm>
          <a:prstGeom prst="rect">
            <a:avLst/>
          </a:prstGeom>
        </p:spPr>
      </p:pic>
      <p:pic>
        <p:nvPicPr>
          <p:cNvPr id="51" name="Graphic 50" descr="Computer with solid fill">
            <a:extLst>
              <a:ext uri="{FF2B5EF4-FFF2-40B4-BE49-F238E27FC236}">
                <a16:creationId xmlns:a16="http://schemas.microsoft.com/office/drawing/2014/main" id="{9DAF40EA-E93B-2D87-3164-DEF5FFC0F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7986" y="2231858"/>
            <a:ext cx="914400" cy="914400"/>
          </a:xfrm>
          <a:prstGeom prst="rect">
            <a:avLst/>
          </a:prstGeom>
        </p:spPr>
      </p:pic>
      <p:pic>
        <p:nvPicPr>
          <p:cNvPr id="52" name="Graphic 51" descr="Computer with solid fill">
            <a:extLst>
              <a:ext uri="{FF2B5EF4-FFF2-40B4-BE49-F238E27FC236}">
                <a16:creationId xmlns:a16="http://schemas.microsoft.com/office/drawing/2014/main" id="{582C7C86-FBA9-BD16-5EBD-DF4B9FEB3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7032" y="3138237"/>
            <a:ext cx="914400" cy="914400"/>
          </a:xfrm>
          <a:prstGeom prst="rect">
            <a:avLst/>
          </a:prstGeom>
        </p:spPr>
      </p:pic>
      <p:pic>
        <p:nvPicPr>
          <p:cNvPr id="53" name="Graphic 52" descr="Computer with solid fill">
            <a:extLst>
              <a:ext uri="{FF2B5EF4-FFF2-40B4-BE49-F238E27FC236}">
                <a16:creationId xmlns:a16="http://schemas.microsoft.com/office/drawing/2014/main" id="{CA1B93FE-1115-3757-15D2-838E07EAB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926" y="4616119"/>
            <a:ext cx="914400" cy="914400"/>
          </a:xfrm>
          <a:prstGeom prst="rect">
            <a:avLst/>
          </a:prstGeom>
        </p:spPr>
      </p:pic>
      <p:pic>
        <p:nvPicPr>
          <p:cNvPr id="54" name="Graphic 53" descr="Computer with solid fill">
            <a:extLst>
              <a:ext uri="{FF2B5EF4-FFF2-40B4-BE49-F238E27FC236}">
                <a16:creationId xmlns:a16="http://schemas.microsoft.com/office/drawing/2014/main" id="{BC8D79BF-25EB-DA98-E007-2F2716057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4579" y="4312001"/>
            <a:ext cx="914400" cy="914400"/>
          </a:xfrm>
          <a:prstGeom prst="rect">
            <a:avLst/>
          </a:prstGeom>
        </p:spPr>
      </p:pic>
      <p:pic>
        <p:nvPicPr>
          <p:cNvPr id="55" name="Graphic 54" descr="Computer with solid fill">
            <a:extLst>
              <a:ext uri="{FF2B5EF4-FFF2-40B4-BE49-F238E27FC236}">
                <a16:creationId xmlns:a16="http://schemas.microsoft.com/office/drawing/2014/main" id="{4D30ECBA-B8DA-E5AA-B186-BF81B7201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5586" y="4243144"/>
            <a:ext cx="914400" cy="914400"/>
          </a:xfrm>
          <a:prstGeom prst="rect">
            <a:avLst/>
          </a:prstGeom>
        </p:spPr>
      </p:pic>
      <p:pic>
        <p:nvPicPr>
          <p:cNvPr id="56" name="Graphic 55" descr="Computer with solid fill">
            <a:extLst>
              <a:ext uri="{FF2B5EF4-FFF2-40B4-BE49-F238E27FC236}">
                <a16:creationId xmlns:a16="http://schemas.microsoft.com/office/drawing/2014/main" id="{1A8DF01C-9C84-5FB6-6BD1-DE0E136AE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14348" y="4604086"/>
            <a:ext cx="914400" cy="914400"/>
          </a:xfrm>
          <a:prstGeom prst="rect">
            <a:avLst/>
          </a:prstGeom>
        </p:spPr>
      </p:pic>
      <p:pic>
        <p:nvPicPr>
          <p:cNvPr id="57" name="Graphic 56" descr="Computer with solid fill">
            <a:extLst>
              <a:ext uri="{FF2B5EF4-FFF2-40B4-BE49-F238E27FC236}">
                <a16:creationId xmlns:a16="http://schemas.microsoft.com/office/drawing/2014/main" id="{7DA9F944-90F1-808D-FCB9-50A2D6FBD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6032" y="5265821"/>
            <a:ext cx="914400" cy="914400"/>
          </a:xfrm>
          <a:prstGeom prst="rect">
            <a:avLst/>
          </a:prstGeom>
        </p:spPr>
      </p:pic>
      <p:pic>
        <p:nvPicPr>
          <p:cNvPr id="58" name="Graphic 57" descr="Computer with solid fill">
            <a:extLst>
              <a:ext uri="{FF2B5EF4-FFF2-40B4-BE49-F238E27FC236}">
                <a16:creationId xmlns:a16="http://schemas.microsoft.com/office/drawing/2014/main" id="{F3BD75D6-93B8-F7F8-6F02-69BFD4717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29796" y="381000"/>
            <a:ext cx="914400" cy="914400"/>
          </a:xfrm>
          <a:prstGeom prst="rect">
            <a:avLst/>
          </a:prstGeom>
        </p:spPr>
      </p:pic>
      <p:pic>
        <p:nvPicPr>
          <p:cNvPr id="59" name="Graphic 58" descr="Computer with solid fill">
            <a:extLst>
              <a:ext uri="{FF2B5EF4-FFF2-40B4-BE49-F238E27FC236}">
                <a16:creationId xmlns:a16="http://schemas.microsoft.com/office/drawing/2014/main" id="{9AD2EB3E-5D85-21F0-F4DE-A3B4EF1E1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000" y="208547"/>
            <a:ext cx="914400" cy="914400"/>
          </a:xfrm>
          <a:prstGeom prst="rect">
            <a:avLst/>
          </a:prstGeom>
        </p:spPr>
      </p:pic>
      <p:pic>
        <p:nvPicPr>
          <p:cNvPr id="60" name="Graphic 59" descr="Computer with solid fill">
            <a:extLst>
              <a:ext uri="{FF2B5EF4-FFF2-40B4-BE49-F238E27FC236}">
                <a16:creationId xmlns:a16="http://schemas.microsoft.com/office/drawing/2014/main" id="{336105E2-E77F-B0B0-5210-16D447822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2366" y="1425055"/>
            <a:ext cx="914400" cy="914400"/>
          </a:xfrm>
          <a:prstGeom prst="rect">
            <a:avLst/>
          </a:prstGeom>
        </p:spPr>
      </p:pic>
      <p:pic>
        <p:nvPicPr>
          <p:cNvPr id="61" name="Graphic 60" descr="Computer with solid fill">
            <a:extLst>
              <a:ext uri="{FF2B5EF4-FFF2-40B4-BE49-F238E27FC236}">
                <a16:creationId xmlns:a16="http://schemas.microsoft.com/office/drawing/2014/main" id="{4DC7539D-2C5E-2D77-3DB9-311B10EF9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5995" y="166437"/>
            <a:ext cx="914400" cy="914400"/>
          </a:xfrm>
          <a:prstGeom prst="rect">
            <a:avLst/>
          </a:prstGeom>
        </p:spPr>
      </p:pic>
      <p:pic>
        <p:nvPicPr>
          <p:cNvPr id="62" name="Graphic 61" descr="Computer with solid fill">
            <a:extLst>
              <a:ext uri="{FF2B5EF4-FFF2-40B4-BE49-F238E27FC236}">
                <a16:creationId xmlns:a16="http://schemas.microsoft.com/office/drawing/2014/main" id="{C96763B8-1A3B-7C6D-C71A-F8E902D74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8748" y="304800"/>
            <a:ext cx="914400" cy="914400"/>
          </a:xfrm>
          <a:prstGeom prst="rect">
            <a:avLst/>
          </a:prstGeom>
        </p:spPr>
      </p:pic>
      <p:pic>
        <p:nvPicPr>
          <p:cNvPr id="63" name="Graphic 62" descr="Computer with solid fill">
            <a:extLst>
              <a:ext uri="{FF2B5EF4-FFF2-40B4-BE49-F238E27FC236}">
                <a16:creationId xmlns:a16="http://schemas.microsoft.com/office/drawing/2014/main" id="{645DEEAB-6CB8-EA1F-BEF2-3905C0B1A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6168" y="1295400"/>
            <a:ext cx="914400" cy="914400"/>
          </a:xfrm>
          <a:prstGeom prst="rect">
            <a:avLst/>
          </a:prstGeom>
        </p:spPr>
      </p:pic>
      <p:pic>
        <p:nvPicPr>
          <p:cNvPr id="2048" name="Graphic 2047" descr="Computer with solid fill">
            <a:extLst>
              <a:ext uri="{FF2B5EF4-FFF2-40B4-BE49-F238E27FC236}">
                <a16:creationId xmlns:a16="http://schemas.microsoft.com/office/drawing/2014/main" id="{1861970A-558F-5701-F797-5FD6A766E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2700" y="1271337"/>
            <a:ext cx="914400" cy="914400"/>
          </a:xfrm>
          <a:prstGeom prst="rect">
            <a:avLst/>
          </a:prstGeom>
        </p:spPr>
      </p:pic>
      <p:pic>
        <p:nvPicPr>
          <p:cNvPr id="2049" name="Graphic 2048" descr="Computer with solid fill">
            <a:extLst>
              <a:ext uri="{FF2B5EF4-FFF2-40B4-BE49-F238E27FC236}">
                <a16:creationId xmlns:a16="http://schemas.microsoft.com/office/drawing/2014/main" id="{73322E2D-6617-2C76-826F-0DA4CE1CA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6353" y="2438400"/>
            <a:ext cx="914400" cy="914400"/>
          </a:xfrm>
          <a:prstGeom prst="rect">
            <a:avLst/>
          </a:prstGeom>
        </p:spPr>
      </p:pic>
      <p:pic>
        <p:nvPicPr>
          <p:cNvPr id="2051" name="Graphic 2050" descr="Computer with solid fill">
            <a:extLst>
              <a:ext uri="{FF2B5EF4-FFF2-40B4-BE49-F238E27FC236}">
                <a16:creationId xmlns:a16="http://schemas.microsoft.com/office/drawing/2014/main" id="{94167872-4086-1A19-C143-86A117221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2908" y="2514600"/>
            <a:ext cx="914400" cy="914400"/>
          </a:xfrm>
          <a:prstGeom prst="rect">
            <a:avLst/>
          </a:prstGeom>
        </p:spPr>
      </p:pic>
      <p:pic>
        <p:nvPicPr>
          <p:cNvPr id="2052" name="Graphic 2051" descr="Computer with solid fill">
            <a:extLst>
              <a:ext uri="{FF2B5EF4-FFF2-40B4-BE49-F238E27FC236}">
                <a16:creationId xmlns:a16="http://schemas.microsoft.com/office/drawing/2014/main" id="{89C45E2C-7B03-610C-3294-E31D43912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26839" y="3689686"/>
            <a:ext cx="914400" cy="914400"/>
          </a:xfrm>
          <a:prstGeom prst="rect">
            <a:avLst/>
          </a:prstGeom>
        </p:spPr>
      </p:pic>
      <p:pic>
        <p:nvPicPr>
          <p:cNvPr id="2053" name="Graphic 2052" descr="Computer with solid fill">
            <a:extLst>
              <a:ext uri="{FF2B5EF4-FFF2-40B4-BE49-F238E27FC236}">
                <a16:creationId xmlns:a16="http://schemas.microsoft.com/office/drawing/2014/main" id="{D3CF6EFB-62FA-2819-A039-9FA5CE4F0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60568" y="3689686"/>
            <a:ext cx="914400" cy="914400"/>
          </a:xfrm>
          <a:prstGeom prst="rect">
            <a:avLst/>
          </a:prstGeom>
        </p:spPr>
      </p:pic>
      <p:pic>
        <p:nvPicPr>
          <p:cNvPr id="2054" name="Graphic 2053" descr="Computer with solid fill">
            <a:extLst>
              <a:ext uri="{FF2B5EF4-FFF2-40B4-BE49-F238E27FC236}">
                <a16:creationId xmlns:a16="http://schemas.microsoft.com/office/drawing/2014/main" id="{802C16F8-3709-17A8-3C09-CE0577BA3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65695" y="4518545"/>
            <a:ext cx="914400" cy="914400"/>
          </a:xfrm>
          <a:prstGeom prst="rect">
            <a:avLst/>
          </a:prstGeom>
        </p:spPr>
      </p:pic>
      <p:pic>
        <p:nvPicPr>
          <p:cNvPr id="2055" name="Graphic 2054" descr="Computer with solid fill">
            <a:extLst>
              <a:ext uri="{FF2B5EF4-FFF2-40B4-BE49-F238E27FC236}">
                <a16:creationId xmlns:a16="http://schemas.microsoft.com/office/drawing/2014/main" id="{BC189615-D8DD-3FD7-F413-B53F802CB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228600"/>
            <a:ext cx="914400" cy="914400"/>
          </a:xfrm>
          <a:prstGeom prst="rect">
            <a:avLst/>
          </a:prstGeom>
        </p:spPr>
      </p:pic>
      <p:pic>
        <p:nvPicPr>
          <p:cNvPr id="2056" name="Graphic 2055" descr="Computer with solid fill">
            <a:extLst>
              <a:ext uri="{FF2B5EF4-FFF2-40B4-BE49-F238E27FC236}">
                <a16:creationId xmlns:a16="http://schemas.microsoft.com/office/drawing/2014/main" id="{7EB765B6-8229-9DB1-0FA4-72C34B4D9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2908" y="4712372"/>
            <a:ext cx="914400" cy="914400"/>
          </a:xfrm>
          <a:prstGeom prst="rect">
            <a:avLst/>
          </a:prstGeom>
        </p:spPr>
      </p:pic>
      <p:pic>
        <p:nvPicPr>
          <p:cNvPr id="2057" name="Graphic 2056" descr="Computer with solid fill">
            <a:extLst>
              <a:ext uri="{FF2B5EF4-FFF2-40B4-BE49-F238E27FC236}">
                <a16:creationId xmlns:a16="http://schemas.microsoft.com/office/drawing/2014/main" id="{C72B00CC-A0D6-9025-6764-8E96F1505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3730" y="5518486"/>
            <a:ext cx="914400" cy="914400"/>
          </a:xfrm>
          <a:prstGeom prst="rect">
            <a:avLst/>
          </a:prstGeom>
        </p:spPr>
      </p:pic>
      <p:sp>
        <p:nvSpPr>
          <p:cNvPr id="2094" name="Rectangle 2093">
            <a:extLst>
              <a:ext uri="{FF2B5EF4-FFF2-40B4-BE49-F238E27FC236}">
                <a16:creationId xmlns:a16="http://schemas.microsoft.com/office/drawing/2014/main" id="{BA6F4B8E-39A7-B466-58DE-5D3CFA393805}"/>
              </a:ext>
            </a:extLst>
          </p:cNvPr>
          <p:cNvSpPr/>
          <p:nvPr/>
        </p:nvSpPr>
        <p:spPr>
          <a:xfrm>
            <a:off x="4169729" y="5325137"/>
            <a:ext cx="2797570" cy="1010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Six Subnets</a:t>
            </a:r>
          </a:p>
        </p:txBody>
      </p:sp>
      <p:pic>
        <p:nvPicPr>
          <p:cNvPr id="2" name="Picture 2" descr="WiFi Router Dual-Band AC1000 | Linksys: US">
            <a:extLst>
              <a:ext uri="{FF2B5EF4-FFF2-40B4-BE49-F238E27FC236}">
                <a16:creationId xmlns:a16="http://schemas.microsoft.com/office/drawing/2014/main" id="{48F866A6-3492-14CD-D035-150E3EF5A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4471861" y="3908945"/>
            <a:ext cx="70658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WiFi Router Dual-Band AC1000 | Linksys: US">
            <a:extLst>
              <a:ext uri="{FF2B5EF4-FFF2-40B4-BE49-F238E27FC236}">
                <a16:creationId xmlns:a16="http://schemas.microsoft.com/office/drawing/2014/main" id="{43A1E042-DC41-351D-B4C9-A6EDB052A7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3494810" y="2600819"/>
            <a:ext cx="70658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iFi Router Dual-Band AC1000 | Linksys: US">
            <a:extLst>
              <a:ext uri="{FF2B5EF4-FFF2-40B4-BE49-F238E27FC236}">
                <a16:creationId xmlns:a16="http://schemas.microsoft.com/office/drawing/2014/main" id="{BEC36450-CB58-BBFD-ABCA-4382862ED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6614008" y="3658178"/>
            <a:ext cx="70658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iFi Router Dual-Band AC1000 | Linksys: US">
            <a:extLst>
              <a:ext uri="{FF2B5EF4-FFF2-40B4-BE49-F238E27FC236}">
                <a16:creationId xmlns:a16="http://schemas.microsoft.com/office/drawing/2014/main" id="{F403F4C8-EC13-D705-6E9D-F44A6CE4BB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7180705" y="2600819"/>
            <a:ext cx="70658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iFi Router Dual-Band AC1000 | Linksys: US">
            <a:extLst>
              <a:ext uri="{FF2B5EF4-FFF2-40B4-BE49-F238E27FC236}">
                <a16:creationId xmlns:a16="http://schemas.microsoft.com/office/drawing/2014/main" id="{A2A7D3B6-02C1-19F9-3683-CA43F220EE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4332007" y="1100890"/>
            <a:ext cx="70658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WiFi Router Dual-Band AC1000 | Linksys: US">
            <a:extLst>
              <a:ext uri="{FF2B5EF4-FFF2-40B4-BE49-F238E27FC236}">
                <a16:creationId xmlns:a16="http://schemas.microsoft.com/office/drawing/2014/main" id="{CDC7B9E1-3994-97D1-AE91-DD07D95942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5934563" y="1425055"/>
            <a:ext cx="70658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8DDB8B0-2570-1B33-3B86-F9A24941ED5A}"/>
              </a:ext>
            </a:extLst>
          </p:cNvPr>
          <p:cNvGrpSpPr/>
          <p:nvPr/>
        </p:nvGrpSpPr>
        <p:grpSpPr>
          <a:xfrm>
            <a:off x="954253" y="946105"/>
            <a:ext cx="4100400" cy="1324800"/>
            <a:chOff x="954253" y="946105"/>
            <a:chExt cx="4100400" cy="132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096F5E6-E265-3235-F199-26ABC9463BA7}"/>
                    </a:ext>
                  </a:extLst>
                </p14:cNvPr>
                <p14:cNvContentPartPr/>
                <p14:nvPr/>
              </p14:nvContentPartPr>
              <p14:xfrm>
                <a:off x="3400453" y="946105"/>
                <a:ext cx="838440" cy="191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096F5E6-E265-3235-F199-26ABC9463B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91813" y="937465"/>
                  <a:ext cx="8560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870F268-38C0-2155-5237-4E541360B8AF}"/>
                    </a:ext>
                  </a:extLst>
                </p14:cNvPr>
                <p14:cNvContentPartPr/>
                <p14:nvPr/>
              </p14:nvContentPartPr>
              <p14:xfrm>
                <a:off x="3745333" y="1427065"/>
                <a:ext cx="494640" cy="193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870F268-38C0-2155-5237-4E541360B8A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36693" y="1418065"/>
                  <a:ext cx="5122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C2F9A7A-48A3-C894-CF64-35FAE2371CD4}"/>
                    </a:ext>
                  </a:extLst>
                </p14:cNvPr>
                <p14:cNvContentPartPr/>
                <p14:nvPr/>
              </p14:nvContentPartPr>
              <p14:xfrm>
                <a:off x="2245573" y="1644145"/>
                <a:ext cx="1975680" cy="483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C2F9A7A-48A3-C894-CF64-35FAE2371CD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36573" y="1635145"/>
                  <a:ext cx="199332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B4CD08F-D091-721D-9C73-CAB307DD5B7D}"/>
                    </a:ext>
                  </a:extLst>
                </p14:cNvPr>
                <p14:cNvContentPartPr/>
                <p14:nvPr/>
              </p14:nvContentPartPr>
              <p14:xfrm>
                <a:off x="2325853" y="1018465"/>
                <a:ext cx="1793160" cy="252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B4CD08F-D091-721D-9C73-CAB307DD5B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16853" y="1009465"/>
                  <a:ext cx="18108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495501F-5A76-2F75-2B39-73473944D3C2}"/>
                    </a:ext>
                  </a:extLst>
                </p14:cNvPr>
                <p14:cNvContentPartPr/>
                <p14:nvPr/>
              </p14:nvContentPartPr>
              <p14:xfrm>
                <a:off x="1435213" y="1018465"/>
                <a:ext cx="2769120" cy="899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495501F-5A76-2F75-2B39-73473944D3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26573" y="1009465"/>
                  <a:ext cx="2786760" cy="9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944A52-53F6-549D-01BF-20443F24726D}"/>
                    </a:ext>
                  </a:extLst>
                </p14:cNvPr>
                <p14:cNvContentPartPr/>
                <p14:nvPr/>
              </p14:nvContentPartPr>
              <p14:xfrm>
                <a:off x="954253" y="1739905"/>
                <a:ext cx="3593520" cy="489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944A52-53F6-549D-01BF-20443F2472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45613" y="1731265"/>
                  <a:ext cx="361116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04A9681-8E78-31DA-B494-1C8EAD5E4B9B}"/>
                    </a:ext>
                  </a:extLst>
                </p14:cNvPr>
                <p14:cNvContentPartPr/>
                <p14:nvPr/>
              </p14:nvContentPartPr>
              <p14:xfrm>
                <a:off x="4804453" y="1764385"/>
                <a:ext cx="250200" cy="506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04A9681-8E78-31DA-B494-1C8EAD5E4B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68453" y="1728745"/>
                  <a:ext cx="321840" cy="57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550A3-56B5-73FD-704A-A46F1BDEAB17}"/>
              </a:ext>
            </a:extLst>
          </p:cNvPr>
          <p:cNvGrpSpPr/>
          <p:nvPr/>
        </p:nvGrpSpPr>
        <p:grpSpPr>
          <a:xfrm>
            <a:off x="1692253" y="2687785"/>
            <a:ext cx="3249000" cy="1371960"/>
            <a:chOff x="1692253" y="2687785"/>
            <a:chExt cx="3249000" cy="137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7685B5C-1301-E20C-9F8B-9159AFEDBC1A}"/>
                    </a:ext>
                  </a:extLst>
                </p14:cNvPr>
                <p14:cNvContentPartPr/>
                <p14:nvPr/>
              </p14:nvContentPartPr>
              <p14:xfrm>
                <a:off x="2590453" y="2687785"/>
                <a:ext cx="830520" cy="269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7685B5C-1301-E20C-9F8B-9159AFEDBC1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81453" y="2678785"/>
                  <a:ext cx="8481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A2732DE-D682-A93F-9558-76427CDA6805}"/>
                    </a:ext>
                  </a:extLst>
                </p14:cNvPr>
                <p14:cNvContentPartPr/>
                <p14:nvPr/>
              </p14:nvContentPartPr>
              <p14:xfrm>
                <a:off x="2397853" y="3046705"/>
                <a:ext cx="985680" cy="201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A2732DE-D682-A93F-9558-76427CDA680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89213" y="3038065"/>
                  <a:ext cx="10033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FA766BA-FC55-5F09-736D-2F3FEB7EBA2F}"/>
                    </a:ext>
                  </a:extLst>
                </p14:cNvPr>
                <p14:cNvContentPartPr/>
                <p14:nvPr/>
              </p14:nvContentPartPr>
              <p14:xfrm>
                <a:off x="1692253" y="3204385"/>
                <a:ext cx="1766520" cy="855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FA766BA-FC55-5F09-736D-2F3FEB7EBA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83253" y="3195745"/>
                  <a:ext cx="1784160" cy="87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D933192-A7CB-83E2-51B8-226D0C0206FD}"/>
                    </a:ext>
                  </a:extLst>
                </p14:cNvPr>
                <p14:cNvContentPartPr/>
                <p14:nvPr/>
              </p14:nvContentPartPr>
              <p14:xfrm>
                <a:off x="4331053" y="2959585"/>
                <a:ext cx="61020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D933192-A7CB-83E2-51B8-226D0C0206F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95413" y="2923585"/>
                  <a:ext cx="68184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BF0901D-7CB3-1FE3-F70C-5B369382CC91}"/>
                  </a:ext>
                </a:extLst>
              </p14:cNvPr>
              <p14:cNvContentPartPr/>
              <p14:nvPr/>
            </p14:nvContentPartPr>
            <p14:xfrm>
              <a:off x="4988773" y="3417505"/>
              <a:ext cx="267840" cy="392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BF0901D-7CB3-1FE3-F70C-5B369382CC9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52773" y="3381505"/>
                <a:ext cx="33948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0135025-4B94-B94F-572C-432C006F78A9}"/>
                  </a:ext>
                </a:extLst>
              </p14:cNvPr>
              <p14:cNvContentPartPr/>
              <p14:nvPr/>
            </p14:nvContentPartPr>
            <p14:xfrm>
              <a:off x="5934853" y="2117185"/>
              <a:ext cx="113040" cy="263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0135025-4B94-B94F-572C-432C006F78A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99213" y="2081545"/>
                <a:ext cx="18468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7CB9233-6804-70EE-EF56-1DB7E818871C}"/>
                  </a:ext>
                </a:extLst>
              </p14:cNvPr>
              <p14:cNvContentPartPr/>
              <p14:nvPr/>
            </p14:nvContentPartPr>
            <p14:xfrm>
              <a:off x="6392053" y="3022945"/>
              <a:ext cx="698400" cy="25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7CB9233-6804-70EE-EF56-1DB7E818871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56413" y="2987305"/>
                <a:ext cx="77004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31ECA4A-B61B-42A9-B900-4331B92252FB}"/>
                  </a:ext>
                </a:extLst>
              </p14:cNvPr>
              <p14:cNvContentPartPr/>
              <p14:nvPr/>
            </p14:nvContentPartPr>
            <p14:xfrm>
              <a:off x="6017293" y="3358465"/>
              <a:ext cx="423720" cy="4834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31ECA4A-B61B-42A9-B900-4331B92252F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81293" y="3322465"/>
                <a:ext cx="49536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4E5EEA5-9DC8-000E-6F32-C450B52F2625}"/>
                  </a:ext>
                </a:extLst>
              </p14:cNvPr>
              <p14:cNvContentPartPr/>
              <p14:nvPr/>
            </p14:nvContentPartPr>
            <p14:xfrm>
              <a:off x="2293453" y="4594345"/>
              <a:ext cx="2331720" cy="11167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4E5EEA5-9DC8-000E-6F32-C450B52F262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87333" y="4588225"/>
                <a:ext cx="2343960" cy="112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D8A98FF8-E558-0764-AB43-E522E7C2B6CE}"/>
              </a:ext>
            </a:extLst>
          </p:cNvPr>
          <p:cNvGrpSpPr/>
          <p:nvPr/>
        </p:nvGrpSpPr>
        <p:grpSpPr>
          <a:xfrm>
            <a:off x="1275013" y="4089985"/>
            <a:ext cx="3669120" cy="1484640"/>
            <a:chOff x="1275013" y="4089985"/>
            <a:chExt cx="3669120" cy="148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45CCD3E-1FE4-B26B-0BAF-681C97A9D8DA}"/>
                    </a:ext>
                  </a:extLst>
                </p14:cNvPr>
                <p14:cNvContentPartPr/>
                <p14:nvPr/>
              </p14:nvContentPartPr>
              <p14:xfrm>
                <a:off x="4098493" y="4413625"/>
                <a:ext cx="324000" cy="126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45CCD3E-1FE4-B26B-0BAF-681C97A9D8D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92373" y="4407505"/>
                  <a:ext cx="336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85696D7-ABA8-1B58-09A7-29C016806932}"/>
                    </a:ext>
                  </a:extLst>
                </p14:cNvPr>
                <p14:cNvContentPartPr/>
                <p14:nvPr/>
              </p14:nvContentPartPr>
              <p14:xfrm>
                <a:off x="2718973" y="4186105"/>
                <a:ext cx="1609920" cy="498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85696D7-ABA8-1B58-09A7-29C01680693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12853" y="4179985"/>
                  <a:ext cx="162216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EB28B35-6314-C5F4-D813-1B3CCF4EB6A9}"/>
                    </a:ext>
                  </a:extLst>
                </p14:cNvPr>
                <p14:cNvContentPartPr/>
                <p14:nvPr/>
              </p14:nvContentPartPr>
              <p14:xfrm>
                <a:off x="3512773" y="4592185"/>
                <a:ext cx="1431360" cy="982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EB28B35-6314-C5F4-D813-1B3CCF4EB6A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06653" y="4586065"/>
                  <a:ext cx="1443600" cy="9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574A981-1BA7-A751-322C-3CEAF420D33F}"/>
                    </a:ext>
                  </a:extLst>
                </p14:cNvPr>
                <p14:cNvContentPartPr/>
                <p14:nvPr/>
              </p14:nvContentPartPr>
              <p14:xfrm>
                <a:off x="1275013" y="4089985"/>
                <a:ext cx="3082680" cy="1051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574A981-1BA7-A751-322C-3CEAF420D33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68893" y="4083865"/>
                  <a:ext cx="3094920" cy="10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2" name="Group 2071">
            <a:extLst>
              <a:ext uri="{FF2B5EF4-FFF2-40B4-BE49-F238E27FC236}">
                <a16:creationId xmlns:a16="http://schemas.microsoft.com/office/drawing/2014/main" id="{B813BE6A-4426-FC9E-79BE-E5DF9F622EA5}"/>
              </a:ext>
            </a:extLst>
          </p:cNvPr>
          <p:cNvGrpSpPr/>
          <p:nvPr/>
        </p:nvGrpSpPr>
        <p:grpSpPr>
          <a:xfrm>
            <a:off x="6985333" y="3759505"/>
            <a:ext cx="3121560" cy="1983960"/>
            <a:chOff x="6985333" y="3759505"/>
            <a:chExt cx="3121560" cy="198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81CF241-749F-164C-1CA0-813D7EEED3D6}"/>
                    </a:ext>
                  </a:extLst>
                </p14:cNvPr>
                <p14:cNvContentPartPr/>
                <p14:nvPr/>
              </p14:nvContentPartPr>
              <p14:xfrm>
                <a:off x="7142653" y="4287265"/>
                <a:ext cx="172440" cy="380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81CF241-749F-164C-1CA0-813D7EEED3D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36533" y="4281145"/>
                  <a:ext cx="1846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B9317EF-7513-285D-9645-31C433599DDD}"/>
                    </a:ext>
                  </a:extLst>
                </p14:cNvPr>
                <p14:cNvContentPartPr/>
                <p14:nvPr/>
              </p14:nvContentPartPr>
              <p14:xfrm>
                <a:off x="7409773" y="4141465"/>
                <a:ext cx="394560" cy="77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B9317EF-7513-285D-9645-31C433599DD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03653" y="4135345"/>
                  <a:ext cx="406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82CF462-22C6-2BF6-A953-6E52DD82EFD3}"/>
                    </a:ext>
                  </a:extLst>
                </p14:cNvPr>
                <p14:cNvContentPartPr/>
                <p14:nvPr/>
              </p14:nvContentPartPr>
              <p14:xfrm>
                <a:off x="7460173" y="3759505"/>
                <a:ext cx="1860480" cy="365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82CF462-22C6-2BF6-A953-6E52DD82EFD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54053" y="3753385"/>
                  <a:ext cx="18727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9EBAD21-D73F-2059-D6FF-9F92EC83CB30}"/>
                    </a:ext>
                  </a:extLst>
                </p14:cNvPr>
                <p14:cNvContentPartPr/>
                <p14:nvPr/>
              </p14:nvContentPartPr>
              <p14:xfrm>
                <a:off x="7395373" y="4314985"/>
                <a:ext cx="1106640" cy="521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9EBAD21-D73F-2059-D6FF-9F92EC83CB3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89253" y="4308865"/>
                  <a:ext cx="111888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C83D3E9-48BA-DEB0-B48A-A7DAC09F91A3}"/>
                    </a:ext>
                  </a:extLst>
                </p14:cNvPr>
                <p14:cNvContentPartPr/>
                <p14:nvPr/>
              </p14:nvContentPartPr>
              <p14:xfrm>
                <a:off x="6985333" y="4411465"/>
                <a:ext cx="1019880" cy="1332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C83D3E9-48BA-DEB0-B48A-A7DAC09F91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79213" y="4405345"/>
                  <a:ext cx="1032120" cy="13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063" name="Ink 2062">
                  <a:extLst>
                    <a:ext uri="{FF2B5EF4-FFF2-40B4-BE49-F238E27FC236}">
                      <a16:creationId xmlns:a16="http://schemas.microsoft.com/office/drawing/2014/main" id="{766DEA8E-5F39-9068-5200-1AFB55FBFCB7}"/>
                    </a:ext>
                  </a:extLst>
                </p14:cNvPr>
                <p14:cNvContentPartPr/>
                <p14:nvPr/>
              </p14:nvContentPartPr>
              <p14:xfrm>
                <a:off x="7518133" y="4279345"/>
                <a:ext cx="2588760" cy="846000"/>
              </p14:xfrm>
            </p:contentPart>
          </mc:Choice>
          <mc:Fallback xmlns="">
            <p:pic>
              <p:nvPicPr>
                <p:cNvPr id="2063" name="Ink 2062">
                  <a:extLst>
                    <a:ext uri="{FF2B5EF4-FFF2-40B4-BE49-F238E27FC236}">
                      <a16:creationId xmlns:a16="http://schemas.microsoft.com/office/drawing/2014/main" id="{766DEA8E-5F39-9068-5200-1AFB55FBFCB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12013" y="4273225"/>
                  <a:ext cx="2601000" cy="85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5" name="Group 2094">
            <a:extLst>
              <a:ext uri="{FF2B5EF4-FFF2-40B4-BE49-F238E27FC236}">
                <a16:creationId xmlns:a16="http://schemas.microsoft.com/office/drawing/2014/main" id="{BF584E11-05C6-0CE9-CA69-C4AD15962606}"/>
              </a:ext>
            </a:extLst>
          </p:cNvPr>
          <p:cNvGrpSpPr/>
          <p:nvPr/>
        </p:nvGrpSpPr>
        <p:grpSpPr>
          <a:xfrm>
            <a:off x="8061373" y="3000265"/>
            <a:ext cx="1989000" cy="329400"/>
            <a:chOff x="8061373" y="3000265"/>
            <a:chExt cx="1989000" cy="32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076" name="Ink 2075">
                  <a:extLst>
                    <a:ext uri="{FF2B5EF4-FFF2-40B4-BE49-F238E27FC236}">
                      <a16:creationId xmlns:a16="http://schemas.microsoft.com/office/drawing/2014/main" id="{1564D882-D381-2801-6610-38C734090389}"/>
                    </a:ext>
                  </a:extLst>
                </p14:cNvPr>
                <p14:cNvContentPartPr/>
                <p14:nvPr/>
              </p14:nvContentPartPr>
              <p14:xfrm>
                <a:off x="8061373" y="3000265"/>
                <a:ext cx="448920" cy="23760"/>
              </p14:xfrm>
            </p:contentPart>
          </mc:Choice>
          <mc:Fallback xmlns="">
            <p:pic>
              <p:nvPicPr>
                <p:cNvPr id="2076" name="Ink 2075">
                  <a:extLst>
                    <a:ext uri="{FF2B5EF4-FFF2-40B4-BE49-F238E27FC236}">
                      <a16:creationId xmlns:a16="http://schemas.microsoft.com/office/drawing/2014/main" id="{1564D882-D381-2801-6610-38C73409038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55253" y="2994145"/>
                  <a:ext cx="461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079" name="Ink 2078">
                  <a:extLst>
                    <a:ext uri="{FF2B5EF4-FFF2-40B4-BE49-F238E27FC236}">
                      <a16:creationId xmlns:a16="http://schemas.microsoft.com/office/drawing/2014/main" id="{11E59BDF-ED29-3526-3007-3B66FE771851}"/>
                    </a:ext>
                  </a:extLst>
                </p14:cNvPr>
                <p14:cNvContentPartPr/>
                <p14:nvPr/>
              </p14:nvContentPartPr>
              <p14:xfrm>
                <a:off x="8064613" y="3075865"/>
                <a:ext cx="1985760" cy="253800"/>
              </p14:xfrm>
            </p:contentPart>
          </mc:Choice>
          <mc:Fallback xmlns="">
            <p:pic>
              <p:nvPicPr>
                <p:cNvPr id="2079" name="Ink 2078">
                  <a:extLst>
                    <a:ext uri="{FF2B5EF4-FFF2-40B4-BE49-F238E27FC236}">
                      <a16:creationId xmlns:a16="http://schemas.microsoft.com/office/drawing/2014/main" id="{11E59BDF-ED29-3526-3007-3B66FE77185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58493" y="3069745"/>
                  <a:ext cx="1998000" cy="26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099" name="Ink 2098">
                <a:extLst>
                  <a:ext uri="{FF2B5EF4-FFF2-40B4-BE49-F238E27FC236}">
                    <a16:creationId xmlns:a16="http://schemas.microsoft.com/office/drawing/2014/main" id="{DE48F9CE-8263-11BF-E109-55B40C7FF3E0}"/>
                  </a:ext>
                </a:extLst>
              </p14:cNvPr>
              <p14:cNvContentPartPr/>
              <p14:nvPr/>
            </p14:nvContentPartPr>
            <p14:xfrm>
              <a:off x="6611653" y="232945"/>
              <a:ext cx="2748960" cy="1349640"/>
            </p14:xfrm>
          </p:contentPart>
        </mc:Choice>
        <mc:Fallback xmlns="">
          <p:pic>
            <p:nvPicPr>
              <p:cNvPr id="2099" name="Ink 2098">
                <a:extLst>
                  <a:ext uri="{FF2B5EF4-FFF2-40B4-BE49-F238E27FC236}">
                    <a16:creationId xmlns:a16="http://schemas.microsoft.com/office/drawing/2014/main" id="{DE48F9CE-8263-11BF-E109-55B40C7FF3E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605533" y="226825"/>
                <a:ext cx="2761200" cy="136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4" name="Group 2103">
            <a:extLst>
              <a:ext uri="{FF2B5EF4-FFF2-40B4-BE49-F238E27FC236}">
                <a16:creationId xmlns:a16="http://schemas.microsoft.com/office/drawing/2014/main" id="{AD83D24B-569D-A9DE-EB48-C25CA6EF44A8}"/>
              </a:ext>
            </a:extLst>
          </p:cNvPr>
          <p:cNvGrpSpPr/>
          <p:nvPr/>
        </p:nvGrpSpPr>
        <p:grpSpPr>
          <a:xfrm>
            <a:off x="6515893" y="793825"/>
            <a:ext cx="4143960" cy="1517760"/>
            <a:chOff x="6515893" y="793825"/>
            <a:chExt cx="4143960" cy="151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085" name="Ink 2084">
                  <a:extLst>
                    <a:ext uri="{FF2B5EF4-FFF2-40B4-BE49-F238E27FC236}">
                      <a16:creationId xmlns:a16="http://schemas.microsoft.com/office/drawing/2014/main" id="{28B147CF-343F-37B5-DBCD-7BB646D891E2}"/>
                    </a:ext>
                  </a:extLst>
                </p14:cNvPr>
                <p14:cNvContentPartPr/>
                <p14:nvPr/>
              </p14:nvContentPartPr>
              <p14:xfrm>
                <a:off x="6733333" y="1825225"/>
                <a:ext cx="453600" cy="172080"/>
              </p14:xfrm>
            </p:contentPart>
          </mc:Choice>
          <mc:Fallback xmlns="">
            <p:pic>
              <p:nvPicPr>
                <p:cNvPr id="2085" name="Ink 2084">
                  <a:extLst>
                    <a:ext uri="{FF2B5EF4-FFF2-40B4-BE49-F238E27FC236}">
                      <a16:creationId xmlns:a16="http://schemas.microsoft.com/office/drawing/2014/main" id="{28B147CF-343F-37B5-DBCD-7BB646D891E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727213" y="1819105"/>
                  <a:ext cx="4658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090" name="Ink 2089">
                  <a:extLst>
                    <a:ext uri="{FF2B5EF4-FFF2-40B4-BE49-F238E27FC236}">
                      <a16:creationId xmlns:a16="http://schemas.microsoft.com/office/drawing/2014/main" id="{0A4728F4-BEA8-37F4-9580-2B379A69C1D6}"/>
                    </a:ext>
                  </a:extLst>
                </p14:cNvPr>
                <p14:cNvContentPartPr/>
                <p14:nvPr/>
              </p14:nvContentPartPr>
              <p14:xfrm>
                <a:off x="6515893" y="1291345"/>
                <a:ext cx="125640" cy="379800"/>
              </p14:xfrm>
            </p:contentPart>
          </mc:Choice>
          <mc:Fallback xmlns="">
            <p:pic>
              <p:nvPicPr>
                <p:cNvPr id="2090" name="Ink 2089">
                  <a:extLst>
                    <a:ext uri="{FF2B5EF4-FFF2-40B4-BE49-F238E27FC236}">
                      <a16:creationId xmlns:a16="http://schemas.microsoft.com/office/drawing/2014/main" id="{0A4728F4-BEA8-37F4-9580-2B379A69C1D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09773" y="1285225"/>
                  <a:ext cx="13788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096" name="Ink 2095">
                  <a:extLst>
                    <a:ext uri="{FF2B5EF4-FFF2-40B4-BE49-F238E27FC236}">
                      <a16:creationId xmlns:a16="http://schemas.microsoft.com/office/drawing/2014/main" id="{88C7B8F4-F7D6-A749-A257-59C79F6BE192}"/>
                    </a:ext>
                  </a:extLst>
                </p14:cNvPr>
                <p14:cNvContentPartPr/>
                <p14:nvPr/>
              </p14:nvContentPartPr>
              <p14:xfrm>
                <a:off x="6605893" y="938185"/>
                <a:ext cx="1479600" cy="724680"/>
              </p14:xfrm>
            </p:contentPart>
          </mc:Choice>
          <mc:Fallback xmlns="">
            <p:pic>
              <p:nvPicPr>
                <p:cNvPr id="2096" name="Ink 2095">
                  <a:extLst>
                    <a:ext uri="{FF2B5EF4-FFF2-40B4-BE49-F238E27FC236}">
                      <a16:creationId xmlns:a16="http://schemas.microsoft.com/office/drawing/2014/main" id="{88C7B8F4-F7D6-A749-A257-59C79F6BE19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99773" y="932065"/>
                  <a:ext cx="1491840" cy="73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097" name="Ink 2096">
                  <a:extLst>
                    <a:ext uri="{FF2B5EF4-FFF2-40B4-BE49-F238E27FC236}">
                      <a16:creationId xmlns:a16="http://schemas.microsoft.com/office/drawing/2014/main" id="{6A96843C-B7E5-A814-0C8A-BA641DFFD557}"/>
                    </a:ext>
                  </a:extLst>
                </p14:cNvPr>
                <p14:cNvContentPartPr/>
                <p14:nvPr/>
              </p14:nvContentPartPr>
              <p14:xfrm>
                <a:off x="6690133" y="1418785"/>
                <a:ext cx="1715760" cy="272520"/>
              </p14:xfrm>
            </p:contentPart>
          </mc:Choice>
          <mc:Fallback xmlns="">
            <p:pic>
              <p:nvPicPr>
                <p:cNvPr id="2097" name="Ink 2096">
                  <a:extLst>
                    <a:ext uri="{FF2B5EF4-FFF2-40B4-BE49-F238E27FC236}">
                      <a16:creationId xmlns:a16="http://schemas.microsoft.com/office/drawing/2014/main" id="{6A96843C-B7E5-A814-0C8A-BA641DFFD55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84013" y="1412665"/>
                  <a:ext cx="17280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100" name="Ink 2099">
                  <a:extLst>
                    <a:ext uri="{FF2B5EF4-FFF2-40B4-BE49-F238E27FC236}">
                      <a16:creationId xmlns:a16="http://schemas.microsoft.com/office/drawing/2014/main" id="{2FC65895-514D-8990-8D56-D4EEB72DB43D}"/>
                    </a:ext>
                  </a:extLst>
                </p14:cNvPr>
                <p14:cNvContentPartPr/>
                <p14:nvPr/>
              </p14:nvContentPartPr>
              <p14:xfrm>
                <a:off x="6661693" y="793825"/>
                <a:ext cx="3998160" cy="862560"/>
              </p14:xfrm>
            </p:contentPart>
          </mc:Choice>
          <mc:Fallback xmlns="">
            <p:pic>
              <p:nvPicPr>
                <p:cNvPr id="2100" name="Ink 2099">
                  <a:extLst>
                    <a:ext uri="{FF2B5EF4-FFF2-40B4-BE49-F238E27FC236}">
                      <a16:creationId xmlns:a16="http://schemas.microsoft.com/office/drawing/2014/main" id="{2FC65895-514D-8990-8D56-D4EEB72DB43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55573" y="787705"/>
                  <a:ext cx="4010400" cy="87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103" name="Ink 2102">
                  <a:extLst>
                    <a:ext uri="{FF2B5EF4-FFF2-40B4-BE49-F238E27FC236}">
                      <a16:creationId xmlns:a16="http://schemas.microsoft.com/office/drawing/2014/main" id="{F1D5B3A7-6536-FEDB-4DC0-968939B3A77E}"/>
                    </a:ext>
                  </a:extLst>
                </p14:cNvPr>
                <p14:cNvContentPartPr/>
                <p14:nvPr/>
              </p14:nvContentPartPr>
              <p14:xfrm>
                <a:off x="6684733" y="1796425"/>
                <a:ext cx="3510000" cy="515160"/>
              </p14:xfrm>
            </p:contentPart>
          </mc:Choice>
          <mc:Fallback xmlns="">
            <p:pic>
              <p:nvPicPr>
                <p:cNvPr id="2103" name="Ink 2102">
                  <a:extLst>
                    <a:ext uri="{FF2B5EF4-FFF2-40B4-BE49-F238E27FC236}">
                      <a16:creationId xmlns:a16="http://schemas.microsoft.com/office/drawing/2014/main" id="{F1D5B3A7-6536-FEDB-4DC0-968939B3A77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78613" y="1790305"/>
                  <a:ext cx="3522240" cy="527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532649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  <p:pic>
        <p:nvPicPr>
          <p:cNvPr id="2050" name="Picture 2" descr="WiFi Router Dual-Band AC1000 | Linksys: US">
            <a:extLst>
              <a:ext uri="{FF2B5EF4-FFF2-40B4-BE49-F238E27FC236}">
                <a16:creationId xmlns:a16="http://schemas.microsoft.com/office/drawing/2014/main" id="{4355E79D-6B36-AF62-94F7-AFA05D42E7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5181600" y="2362200"/>
            <a:ext cx="1148196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Graphic 41" descr="Computer with solid fill">
            <a:extLst>
              <a:ext uri="{FF2B5EF4-FFF2-40B4-BE49-F238E27FC236}">
                <a16:creationId xmlns:a16="http://schemas.microsoft.com/office/drawing/2014/main" id="{2FEC642B-0226-EC6F-008E-F36EA1618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600" y="5408880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extLst>
              <a:ext uri="{FF2B5EF4-FFF2-40B4-BE49-F238E27FC236}">
                <a16:creationId xmlns:a16="http://schemas.microsoft.com/office/drawing/2014/main" id="{89664D89-1B42-8F9D-AA4C-EFB2166EB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4449" y="208547"/>
            <a:ext cx="914400" cy="914400"/>
          </a:xfrm>
          <a:prstGeom prst="rect">
            <a:avLst/>
          </a:prstGeom>
        </p:spPr>
      </p:pic>
      <p:pic>
        <p:nvPicPr>
          <p:cNvPr id="46" name="Graphic 45" descr="Computer with solid fill">
            <a:extLst>
              <a:ext uri="{FF2B5EF4-FFF2-40B4-BE49-F238E27FC236}">
                <a16:creationId xmlns:a16="http://schemas.microsoft.com/office/drawing/2014/main" id="{80B9858E-125B-2478-D2EE-09A0B21A9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3701" y="186490"/>
            <a:ext cx="914400" cy="914400"/>
          </a:xfrm>
          <a:prstGeom prst="rect">
            <a:avLst/>
          </a:prstGeom>
        </p:spPr>
      </p:pic>
      <p:pic>
        <p:nvPicPr>
          <p:cNvPr id="47" name="Graphic 46" descr="Computer with solid fill">
            <a:extLst>
              <a:ext uri="{FF2B5EF4-FFF2-40B4-BE49-F238E27FC236}">
                <a16:creationId xmlns:a16="http://schemas.microsoft.com/office/drawing/2014/main" id="{5D9DD61D-6499-E15B-0FFA-775AD1669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043" y="1104900"/>
            <a:ext cx="914400" cy="914400"/>
          </a:xfrm>
          <a:prstGeom prst="rect">
            <a:avLst/>
          </a:prstGeom>
        </p:spPr>
      </p:pic>
      <p:pic>
        <p:nvPicPr>
          <p:cNvPr id="48" name="Graphic 47" descr="Computer with solid fill">
            <a:extLst>
              <a:ext uri="{FF2B5EF4-FFF2-40B4-BE49-F238E27FC236}">
                <a16:creationId xmlns:a16="http://schemas.microsoft.com/office/drawing/2014/main" id="{80030633-0FEA-B67F-4A1F-44D28BC65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6351" y="1065455"/>
            <a:ext cx="914400" cy="914400"/>
          </a:xfrm>
          <a:prstGeom prst="rect">
            <a:avLst/>
          </a:prstGeom>
        </p:spPr>
      </p:pic>
      <p:pic>
        <p:nvPicPr>
          <p:cNvPr id="49" name="Graphic 48" descr="Computer with solid fill">
            <a:extLst>
              <a:ext uri="{FF2B5EF4-FFF2-40B4-BE49-F238E27FC236}">
                <a16:creationId xmlns:a16="http://schemas.microsoft.com/office/drawing/2014/main" id="{9DF2B7B1-1BE4-498D-2564-E9747395E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6795" y="1065455"/>
            <a:ext cx="914400" cy="914400"/>
          </a:xfrm>
          <a:prstGeom prst="rect">
            <a:avLst/>
          </a:prstGeom>
        </p:spPr>
      </p:pic>
      <p:pic>
        <p:nvPicPr>
          <p:cNvPr id="50" name="Graphic 49" descr="Computer with solid fill">
            <a:extLst>
              <a:ext uri="{FF2B5EF4-FFF2-40B4-BE49-F238E27FC236}">
                <a16:creationId xmlns:a16="http://schemas.microsoft.com/office/drawing/2014/main" id="{0505FD77-FCF6-6754-D991-75379DC2A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307" y="3092116"/>
            <a:ext cx="914400" cy="914400"/>
          </a:xfrm>
          <a:prstGeom prst="rect">
            <a:avLst/>
          </a:prstGeom>
        </p:spPr>
      </p:pic>
      <p:pic>
        <p:nvPicPr>
          <p:cNvPr id="51" name="Graphic 50" descr="Computer with solid fill">
            <a:extLst>
              <a:ext uri="{FF2B5EF4-FFF2-40B4-BE49-F238E27FC236}">
                <a16:creationId xmlns:a16="http://schemas.microsoft.com/office/drawing/2014/main" id="{9DAF40EA-E93B-2D87-3164-DEF5FFC0F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7986" y="2231858"/>
            <a:ext cx="914400" cy="914400"/>
          </a:xfrm>
          <a:prstGeom prst="rect">
            <a:avLst/>
          </a:prstGeom>
        </p:spPr>
      </p:pic>
      <p:pic>
        <p:nvPicPr>
          <p:cNvPr id="52" name="Graphic 51" descr="Computer with solid fill">
            <a:extLst>
              <a:ext uri="{FF2B5EF4-FFF2-40B4-BE49-F238E27FC236}">
                <a16:creationId xmlns:a16="http://schemas.microsoft.com/office/drawing/2014/main" id="{582C7C86-FBA9-BD16-5EBD-DF4B9FEB3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7032" y="3138237"/>
            <a:ext cx="914400" cy="914400"/>
          </a:xfrm>
          <a:prstGeom prst="rect">
            <a:avLst/>
          </a:prstGeom>
        </p:spPr>
      </p:pic>
      <p:pic>
        <p:nvPicPr>
          <p:cNvPr id="53" name="Graphic 52" descr="Computer with solid fill">
            <a:extLst>
              <a:ext uri="{FF2B5EF4-FFF2-40B4-BE49-F238E27FC236}">
                <a16:creationId xmlns:a16="http://schemas.microsoft.com/office/drawing/2014/main" id="{CA1B93FE-1115-3757-15D2-838E07EAB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926" y="4616119"/>
            <a:ext cx="914400" cy="914400"/>
          </a:xfrm>
          <a:prstGeom prst="rect">
            <a:avLst/>
          </a:prstGeom>
        </p:spPr>
      </p:pic>
      <p:pic>
        <p:nvPicPr>
          <p:cNvPr id="54" name="Graphic 53" descr="Computer with solid fill">
            <a:extLst>
              <a:ext uri="{FF2B5EF4-FFF2-40B4-BE49-F238E27FC236}">
                <a16:creationId xmlns:a16="http://schemas.microsoft.com/office/drawing/2014/main" id="{BC8D79BF-25EB-DA98-E007-2F2716057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4579" y="4312001"/>
            <a:ext cx="914400" cy="914400"/>
          </a:xfrm>
          <a:prstGeom prst="rect">
            <a:avLst/>
          </a:prstGeom>
        </p:spPr>
      </p:pic>
      <p:pic>
        <p:nvPicPr>
          <p:cNvPr id="55" name="Graphic 54" descr="Computer with solid fill">
            <a:extLst>
              <a:ext uri="{FF2B5EF4-FFF2-40B4-BE49-F238E27FC236}">
                <a16:creationId xmlns:a16="http://schemas.microsoft.com/office/drawing/2014/main" id="{4D30ECBA-B8DA-E5AA-B186-BF81B7201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5586" y="4243144"/>
            <a:ext cx="914400" cy="914400"/>
          </a:xfrm>
          <a:prstGeom prst="rect">
            <a:avLst/>
          </a:prstGeom>
        </p:spPr>
      </p:pic>
      <p:pic>
        <p:nvPicPr>
          <p:cNvPr id="56" name="Graphic 55" descr="Computer with solid fill">
            <a:extLst>
              <a:ext uri="{FF2B5EF4-FFF2-40B4-BE49-F238E27FC236}">
                <a16:creationId xmlns:a16="http://schemas.microsoft.com/office/drawing/2014/main" id="{1A8DF01C-9C84-5FB6-6BD1-DE0E136AE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14348" y="4604086"/>
            <a:ext cx="914400" cy="914400"/>
          </a:xfrm>
          <a:prstGeom prst="rect">
            <a:avLst/>
          </a:prstGeom>
        </p:spPr>
      </p:pic>
      <p:pic>
        <p:nvPicPr>
          <p:cNvPr id="57" name="Graphic 56" descr="Computer with solid fill">
            <a:extLst>
              <a:ext uri="{FF2B5EF4-FFF2-40B4-BE49-F238E27FC236}">
                <a16:creationId xmlns:a16="http://schemas.microsoft.com/office/drawing/2014/main" id="{7DA9F944-90F1-808D-FCB9-50A2D6FBD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6032" y="5265821"/>
            <a:ext cx="914400" cy="914400"/>
          </a:xfrm>
          <a:prstGeom prst="rect">
            <a:avLst/>
          </a:prstGeom>
        </p:spPr>
      </p:pic>
      <p:pic>
        <p:nvPicPr>
          <p:cNvPr id="58" name="Graphic 57" descr="Computer with solid fill">
            <a:extLst>
              <a:ext uri="{FF2B5EF4-FFF2-40B4-BE49-F238E27FC236}">
                <a16:creationId xmlns:a16="http://schemas.microsoft.com/office/drawing/2014/main" id="{F3BD75D6-93B8-F7F8-6F02-69BFD4717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29796" y="381000"/>
            <a:ext cx="914400" cy="914400"/>
          </a:xfrm>
          <a:prstGeom prst="rect">
            <a:avLst/>
          </a:prstGeom>
        </p:spPr>
      </p:pic>
      <p:pic>
        <p:nvPicPr>
          <p:cNvPr id="59" name="Graphic 58" descr="Computer with solid fill">
            <a:extLst>
              <a:ext uri="{FF2B5EF4-FFF2-40B4-BE49-F238E27FC236}">
                <a16:creationId xmlns:a16="http://schemas.microsoft.com/office/drawing/2014/main" id="{9AD2EB3E-5D85-21F0-F4DE-A3B4EF1E1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000" y="208547"/>
            <a:ext cx="914400" cy="914400"/>
          </a:xfrm>
          <a:prstGeom prst="rect">
            <a:avLst/>
          </a:prstGeom>
        </p:spPr>
      </p:pic>
      <p:pic>
        <p:nvPicPr>
          <p:cNvPr id="60" name="Graphic 59" descr="Computer with solid fill">
            <a:extLst>
              <a:ext uri="{FF2B5EF4-FFF2-40B4-BE49-F238E27FC236}">
                <a16:creationId xmlns:a16="http://schemas.microsoft.com/office/drawing/2014/main" id="{336105E2-E77F-B0B0-5210-16D447822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2366" y="1425055"/>
            <a:ext cx="914400" cy="914400"/>
          </a:xfrm>
          <a:prstGeom prst="rect">
            <a:avLst/>
          </a:prstGeom>
        </p:spPr>
      </p:pic>
      <p:pic>
        <p:nvPicPr>
          <p:cNvPr id="61" name="Graphic 60" descr="Computer with solid fill">
            <a:extLst>
              <a:ext uri="{FF2B5EF4-FFF2-40B4-BE49-F238E27FC236}">
                <a16:creationId xmlns:a16="http://schemas.microsoft.com/office/drawing/2014/main" id="{4DC7539D-2C5E-2D77-3DB9-311B10EF9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5995" y="166437"/>
            <a:ext cx="914400" cy="914400"/>
          </a:xfrm>
          <a:prstGeom prst="rect">
            <a:avLst/>
          </a:prstGeom>
        </p:spPr>
      </p:pic>
      <p:pic>
        <p:nvPicPr>
          <p:cNvPr id="62" name="Graphic 61" descr="Computer with solid fill">
            <a:extLst>
              <a:ext uri="{FF2B5EF4-FFF2-40B4-BE49-F238E27FC236}">
                <a16:creationId xmlns:a16="http://schemas.microsoft.com/office/drawing/2014/main" id="{C96763B8-1A3B-7C6D-C71A-F8E902D74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8748" y="304800"/>
            <a:ext cx="914400" cy="914400"/>
          </a:xfrm>
          <a:prstGeom prst="rect">
            <a:avLst/>
          </a:prstGeom>
        </p:spPr>
      </p:pic>
      <p:pic>
        <p:nvPicPr>
          <p:cNvPr id="63" name="Graphic 62" descr="Computer with solid fill">
            <a:extLst>
              <a:ext uri="{FF2B5EF4-FFF2-40B4-BE49-F238E27FC236}">
                <a16:creationId xmlns:a16="http://schemas.microsoft.com/office/drawing/2014/main" id="{645DEEAB-6CB8-EA1F-BEF2-3905C0B1A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6168" y="1295400"/>
            <a:ext cx="914400" cy="914400"/>
          </a:xfrm>
          <a:prstGeom prst="rect">
            <a:avLst/>
          </a:prstGeom>
        </p:spPr>
      </p:pic>
      <p:pic>
        <p:nvPicPr>
          <p:cNvPr id="2048" name="Graphic 2047" descr="Computer with solid fill">
            <a:extLst>
              <a:ext uri="{FF2B5EF4-FFF2-40B4-BE49-F238E27FC236}">
                <a16:creationId xmlns:a16="http://schemas.microsoft.com/office/drawing/2014/main" id="{1861970A-558F-5701-F797-5FD6A766E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2700" y="1271337"/>
            <a:ext cx="914400" cy="914400"/>
          </a:xfrm>
          <a:prstGeom prst="rect">
            <a:avLst/>
          </a:prstGeom>
        </p:spPr>
      </p:pic>
      <p:pic>
        <p:nvPicPr>
          <p:cNvPr id="2049" name="Graphic 2048" descr="Computer with solid fill">
            <a:extLst>
              <a:ext uri="{FF2B5EF4-FFF2-40B4-BE49-F238E27FC236}">
                <a16:creationId xmlns:a16="http://schemas.microsoft.com/office/drawing/2014/main" id="{73322E2D-6617-2C76-826F-0DA4CE1CA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6353" y="2438400"/>
            <a:ext cx="914400" cy="914400"/>
          </a:xfrm>
          <a:prstGeom prst="rect">
            <a:avLst/>
          </a:prstGeom>
        </p:spPr>
      </p:pic>
      <p:pic>
        <p:nvPicPr>
          <p:cNvPr id="2051" name="Graphic 2050" descr="Computer with solid fill">
            <a:extLst>
              <a:ext uri="{FF2B5EF4-FFF2-40B4-BE49-F238E27FC236}">
                <a16:creationId xmlns:a16="http://schemas.microsoft.com/office/drawing/2014/main" id="{94167872-4086-1A19-C143-86A117221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2908" y="2514600"/>
            <a:ext cx="914400" cy="914400"/>
          </a:xfrm>
          <a:prstGeom prst="rect">
            <a:avLst/>
          </a:prstGeom>
        </p:spPr>
      </p:pic>
      <p:pic>
        <p:nvPicPr>
          <p:cNvPr id="2052" name="Graphic 2051" descr="Computer with solid fill">
            <a:extLst>
              <a:ext uri="{FF2B5EF4-FFF2-40B4-BE49-F238E27FC236}">
                <a16:creationId xmlns:a16="http://schemas.microsoft.com/office/drawing/2014/main" id="{89C45E2C-7B03-610C-3294-E31D43912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26839" y="3689686"/>
            <a:ext cx="914400" cy="914400"/>
          </a:xfrm>
          <a:prstGeom prst="rect">
            <a:avLst/>
          </a:prstGeom>
        </p:spPr>
      </p:pic>
      <p:pic>
        <p:nvPicPr>
          <p:cNvPr id="2053" name="Graphic 2052" descr="Computer with solid fill">
            <a:extLst>
              <a:ext uri="{FF2B5EF4-FFF2-40B4-BE49-F238E27FC236}">
                <a16:creationId xmlns:a16="http://schemas.microsoft.com/office/drawing/2014/main" id="{D3CF6EFB-62FA-2819-A039-9FA5CE4F0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60568" y="3689686"/>
            <a:ext cx="914400" cy="914400"/>
          </a:xfrm>
          <a:prstGeom prst="rect">
            <a:avLst/>
          </a:prstGeom>
        </p:spPr>
      </p:pic>
      <p:pic>
        <p:nvPicPr>
          <p:cNvPr id="2054" name="Graphic 2053" descr="Computer with solid fill">
            <a:extLst>
              <a:ext uri="{FF2B5EF4-FFF2-40B4-BE49-F238E27FC236}">
                <a16:creationId xmlns:a16="http://schemas.microsoft.com/office/drawing/2014/main" id="{802C16F8-3709-17A8-3C09-CE0577BA3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65695" y="4518545"/>
            <a:ext cx="914400" cy="914400"/>
          </a:xfrm>
          <a:prstGeom prst="rect">
            <a:avLst/>
          </a:prstGeom>
        </p:spPr>
      </p:pic>
      <p:pic>
        <p:nvPicPr>
          <p:cNvPr id="2055" name="Graphic 2054" descr="Computer with solid fill">
            <a:extLst>
              <a:ext uri="{FF2B5EF4-FFF2-40B4-BE49-F238E27FC236}">
                <a16:creationId xmlns:a16="http://schemas.microsoft.com/office/drawing/2014/main" id="{BC189615-D8DD-3FD7-F413-B53F802CB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228600"/>
            <a:ext cx="914400" cy="914400"/>
          </a:xfrm>
          <a:prstGeom prst="rect">
            <a:avLst/>
          </a:prstGeom>
        </p:spPr>
      </p:pic>
      <p:pic>
        <p:nvPicPr>
          <p:cNvPr id="2056" name="Graphic 2055" descr="Computer with solid fill">
            <a:extLst>
              <a:ext uri="{FF2B5EF4-FFF2-40B4-BE49-F238E27FC236}">
                <a16:creationId xmlns:a16="http://schemas.microsoft.com/office/drawing/2014/main" id="{7EB765B6-8229-9DB1-0FA4-72C34B4D9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2908" y="4712372"/>
            <a:ext cx="914400" cy="914400"/>
          </a:xfrm>
          <a:prstGeom prst="rect">
            <a:avLst/>
          </a:prstGeom>
        </p:spPr>
      </p:pic>
      <p:pic>
        <p:nvPicPr>
          <p:cNvPr id="2057" name="Graphic 2056" descr="Computer with solid fill">
            <a:extLst>
              <a:ext uri="{FF2B5EF4-FFF2-40B4-BE49-F238E27FC236}">
                <a16:creationId xmlns:a16="http://schemas.microsoft.com/office/drawing/2014/main" id="{C72B00CC-A0D6-9025-6764-8E96F1505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3730" y="5518486"/>
            <a:ext cx="914400" cy="914400"/>
          </a:xfrm>
          <a:prstGeom prst="rect">
            <a:avLst/>
          </a:prstGeom>
        </p:spPr>
      </p:pic>
      <p:sp>
        <p:nvSpPr>
          <p:cNvPr id="2094" name="Rectangle 2093">
            <a:extLst>
              <a:ext uri="{FF2B5EF4-FFF2-40B4-BE49-F238E27FC236}">
                <a16:creationId xmlns:a16="http://schemas.microsoft.com/office/drawing/2014/main" id="{BA6F4B8E-39A7-B466-58DE-5D3CFA393805}"/>
              </a:ext>
            </a:extLst>
          </p:cNvPr>
          <p:cNvSpPr/>
          <p:nvPr/>
        </p:nvSpPr>
        <p:spPr>
          <a:xfrm>
            <a:off x="4169729" y="5325137"/>
            <a:ext cx="2797570" cy="1010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Six Subnets</a:t>
            </a:r>
          </a:p>
        </p:txBody>
      </p:sp>
      <p:pic>
        <p:nvPicPr>
          <p:cNvPr id="2" name="Picture 2" descr="WiFi Router Dual-Band AC1000 | Linksys: US">
            <a:extLst>
              <a:ext uri="{FF2B5EF4-FFF2-40B4-BE49-F238E27FC236}">
                <a16:creationId xmlns:a16="http://schemas.microsoft.com/office/drawing/2014/main" id="{48F866A6-3492-14CD-D035-150E3EF5A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4471861" y="3908945"/>
            <a:ext cx="70658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WiFi Router Dual-Band AC1000 | Linksys: US">
            <a:extLst>
              <a:ext uri="{FF2B5EF4-FFF2-40B4-BE49-F238E27FC236}">
                <a16:creationId xmlns:a16="http://schemas.microsoft.com/office/drawing/2014/main" id="{43A1E042-DC41-351D-B4C9-A6EDB052A7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3494810" y="2600819"/>
            <a:ext cx="70658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iFi Router Dual-Band AC1000 | Linksys: US">
            <a:extLst>
              <a:ext uri="{FF2B5EF4-FFF2-40B4-BE49-F238E27FC236}">
                <a16:creationId xmlns:a16="http://schemas.microsoft.com/office/drawing/2014/main" id="{BEC36450-CB58-BBFD-ABCA-4382862ED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6614008" y="3658178"/>
            <a:ext cx="70658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iFi Router Dual-Band AC1000 | Linksys: US">
            <a:extLst>
              <a:ext uri="{FF2B5EF4-FFF2-40B4-BE49-F238E27FC236}">
                <a16:creationId xmlns:a16="http://schemas.microsoft.com/office/drawing/2014/main" id="{F403F4C8-EC13-D705-6E9D-F44A6CE4BB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7180705" y="2600819"/>
            <a:ext cx="70658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iFi Router Dual-Band AC1000 | Linksys: US">
            <a:extLst>
              <a:ext uri="{FF2B5EF4-FFF2-40B4-BE49-F238E27FC236}">
                <a16:creationId xmlns:a16="http://schemas.microsoft.com/office/drawing/2014/main" id="{A2A7D3B6-02C1-19F9-3683-CA43F220EE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4332007" y="1100890"/>
            <a:ext cx="70658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WiFi Router Dual-Band AC1000 | Linksys: US">
            <a:extLst>
              <a:ext uri="{FF2B5EF4-FFF2-40B4-BE49-F238E27FC236}">
                <a16:creationId xmlns:a16="http://schemas.microsoft.com/office/drawing/2014/main" id="{CDC7B9E1-3994-97D1-AE91-DD07D95942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5934563" y="1425055"/>
            <a:ext cx="70658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8DDB8B0-2570-1B33-3B86-F9A24941ED5A}"/>
              </a:ext>
            </a:extLst>
          </p:cNvPr>
          <p:cNvGrpSpPr/>
          <p:nvPr/>
        </p:nvGrpSpPr>
        <p:grpSpPr>
          <a:xfrm>
            <a:off x="954253" y="946105"/>
            <a:ext cx="4100400" cy="1324800"/>
            <a:chOff x="954253" y="946105"/>
            <a:chExt cx="4100400" cy="132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096F5E6-E265-3235-F199-26ABC9463BA7}"/>
                    </a:ext>
                  </a:extLst>
                </p14:cNvPr>
                <p14:cNvContentPartPr/>
                <p14:nvPr/>
              </p14:nvContentPartPr>
              <p14:xfrm>
                <a:off x="3400453" y="946105"/>
                <a:ext cx="838440" cy="191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096F5E6-E265-3235-F199-26ABC9463B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91453" y="937105"/>
                  <a:ext cx="8560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870F268-38C0-2155-5237-4E541360B8AF}"/>
                    </a:ext>
                  </a:extLst>
                </p14:cNvPr>
                <p14:cNvContentPartPr/>
                <p14:nvPr/>
              </p14:nvContentPartPr>
              <p14:xfrm>
                <a:off x="3745333" y="1427065"/>
                <a:ext cx="494640" cy="193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870F268-38C0-2155-5237-4E541360B8A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36326" y="1418065"/>
                  <a:ext cx="512293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C2F9A7A-48A3-C894-CF64-35FAE2371CD4}"/>
                    </a:ext>
                  </a:extLst>
                </p14:cNvPr>
                <p14:cNvContentPartPr/>
                <p14:nvPr/>
              </p14:nvContentPartPr>
              <p14:xfrm>
                <a:off x="2245573" y="1644145"/>
                <a:ext cx="1975680" cy="483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C2F9A7A-48A3-C894-CF64-35FAE2371CD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36573" y="1635145"/>
                  <a:ext cx="199332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B4CD08F-D091-721D-9C73-CAB307DD5B7D}"/>
                    </a:ext>
                  </a:extLst>
                </p14:cNvPr>
                <p14:cNvContentPartPr/>
                <p14:nvPr/>
              </p14:nvContentPartPr>
              <p14:xfrm>
                <a:off x="2325853" y="1018465"/>
                <a:ext cx="1793160" cy="252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B4CD08F-D091-721D-9C73-CAB307DD5B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16853" y="1009478"/>
                  <a:ext cx="1810800" cy="26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495501F-5A76-2F75-2B39-73473944D3C2}"/>
                    </a:ext>
                  </a:extLst>
                </p14:cNvPr>
                <p14:cNvContentPartPr/>
                <p14:nvPr/>
              </p14:nvContentPartPr>
              <p14:xfrm>
                <a:off x="1435213" y="1018465"/>
                <a:ext cx="2769120" cy="899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495501F-5A76-2F75-2B39-73473944D3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26213" y="1009465"/>
                  <a:ext cx="2786760" cy="9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944A52-53F6-549D-01BF-20443F24726D}"/>
                    </a:ext>
                  </a:extLst>
                </p14:cNvPr>
                <p14:cNvContentPartPr/>
                <p14:nvPr/>
              </p14:nvContentPartPr>
              <p14:xfrm>
                <a:off x="954253" y="1739905"/>
                <a:ext cx="3593520" cy="489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944A52-53F6-549D-01BF-20443F2472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45253" y="1730905"/>
                  <a:ext cx="361116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04A9681-8E78-31DA-B494-1C8EAD5E4B9B}"/>
                    </a:ext>
                  </a:extLst>
                </p14:cNvPr>
                <p14:cNvContentPartPr/>
                <p14:nvPr/>
              </p14:nvContentPartPr>
              <p14:xfrm>
                <a:off x="4804453" y="1764385"/>
                <a:ext cx="250200" cy="506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04A9681-8E78-31DA-B494-1C8EAD5E4B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68453" y="1728385"/>
                  <a:ext cx="321840" cy="57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550A3-56B5-73FD-704A-A46F1BDEAB17}"/>
              </a:ext>
            </a:extLst>
          </p:cNvPr>
          <p:cNvGrpSpPr/>
          <p:nvPr/>
        </p:nvGrpSpPr>
        <p:grpSpPr>
          <a:xfrm>
            <a:off x="1692253" y="2687785"/>
            <a:ext cx="3249000" cy="1371960"/>
            <a:chOff x="1692253" y="2687785"/>
            <a:chExt cx="3249000" cy="137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7685B5C-1301-E20C-9F8B-9159AFEDBC1A}"/>
                    </a:ext>
                  </a:extLst>
                </p14:cNvPr>
                <p14:cNvContentPartPr/>
                <p14:nvPr/>
              </p14:nvContentPartPr>
              <p14:xfrm>
                <a:off x="2590453" y="2687785"/>
                <a:ext cx="830520" cy="269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7685B5C-1301-E20C-9F8B-9159AFEDBC1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81453" y="2678785"/>
                  <a:ext cx="8481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A2732DE-D682-A93F-9558-76427CDA6805}"/>
                    </a:ext>
                  </a:extLst>
                </p14:cNvPr>
                <p14:cNvContentPartPr/>
                <p14:nvPr/>
              </p14:nvContentPartPr>
              <p14:xfrm>
                <a:off x="2397853" y="3046705"/>
                <a:ext cx="985680" cy="201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A2732DE-D682-A93F-9558-76427CDA680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88850" y="3037705"/>
                  <a:ext cx="1003326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FA766BA-FC55-5F09-736D-2F3FEB7EBA2F}"/>
                    </a:ext>
                  </a:extLst>
                </p14:cNvPr>
                <p14:cNvContentPartPr/>
                <p14:nvPr/>
              </p14:nvContentPartPr>
              <p14:xfrm>
                <a:off x="1692253" y="3204385"/>
                <a:ext cx="1766520" cy="855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FA766BA-FC55-5F09-736D-2F3FEB7EBA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83253" y="3195385"/>
                  <a:ext cx="1784160" cy="87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D933192-A7CB-83E2-51B8-226D0C0206FD}"/>
                    </a:ext>
                  </a:extLst>
                </p14:cNvPr>
                <p14:cNvContentPartPr/>
                <p14:nvPr/>
              </p14:nvContentPartPr>
              <p14:xfrm>
                <a:off x="4331053" y="2959585"/>
                <a:ext cx="61020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D933192-A7CB-83E2-51B8-226D0C0206F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95032" y="2923585"/>
                  <a:ext cx="681882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BF0901D-7CB3-1FE3-F70C-5B369382CC91}"/>
                  </a:ext>
                </a:extLst>
              </p14:cNvPr>
              <p14:cNvContentPartPr/>
              <p14:nvPr/>
            </p14:nvContentPartPr>
            <p14:xfrm>
              <a:off x="4988773" y="3417505"/>
              <a:ext cx="267840" cy="392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BF0901D-7CB3-1FE3-F70C-5B369382CC9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52773" y="3381505"/>
                <a:ext cx="33948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0135025-4B94-B94F-572C-432C006F78A9}"/>
                  </a:ext>
                </a:extLst>
              </p14:cNvPr>
              <p14:cNvContentPartPr/>
              <p14:nvPr/>
            </p14:nvContentPartPr>
            <p14:xfrm>
              <a:off x="5934853" y="2117185"/>
              <a:ext cx="113040" cy="263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0135025-4B94-B94F-572C-432C006F78A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98853" y="2081136"/>
                <a:ext cx="184680" cy="3356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7CB9233-6804-70EE-EF56-1DB7E818871C}"/>
                  </a:ext>
                </a:extLst>
              </p14:cNvPr>
              <p14:cNvContentPartPr/>
              <p14:nvPr/>
            </p14:nvContentPartPr>
            <p14:xfrm>
              <a:off x="6392053" y="3022945"/>
              <a:ext cx="698400" cy="25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7CB9233-6804-70EE-EF56-1DB7E818871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56053" y="2986945"/>
                <a:ext cx="77004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31ECA4A-B61B-42A9-B900-4331B92252FB}"/>
                  </a:ext>
                </a:extLst>
              </p14:cNvPr>
              <p14:cNvContentPartPr/>
              <p14:nvPr/>
            </p14:nvContentPartPr>
            <p14:xfrm>
              <a:off x="6017293" y="3358465"/>
              <a:ext cx="423720" cy="4834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31ECA4A-B61B-42A9-B900-4331B92252F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81293" y="3322492"/>
                <a:ext cx="495360" cy="5550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4E5EEA5-9DC8-000E-6F32-C450B52F2625}"/>
                  </a:ext>
                </a:extLst>
              </p14:cNvPr>
              <p14:cNvContentPartPr/>
              <p14:nvPr/>
            </p14:nvContentPartPr>
            <p14:xfrm>
              <a:off x="2293453" y="4594345"/>
              <a:ext cx="2331720" cy="11167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4E5EEA5-9DC8-000E-6F32-C450B52F262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87333" y="4588225"/>
                <a:ext cx="2343960" cy="112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D8A98FF8-E558-0764-AB43-E522E7C2B6CE}"/>
              </a:ext>
            </a:extLst>
          </p:cNvPr>
          <p:cNvGrpSpPr/>
          <p:nvPr/>
        </p:nvGrpSpPr>
        <p:grpSpPr>
          <a:xfrm>
            <a:off x="1275013" y="4089985"/>
            <a:ext cx="3669120" cy="1484640"/>
            <a:chOff x="1275013" y="4089985"/>
            <a:chExt cx="3669120" cy="148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45CCD3E-1FE4-B26B-0BAF-681C97A9D8DA}"/>
                    </a:ext>
                  </a:extLst>
                </p14:cNvPr>
                <p14:cNvContentPartPr/>
                <p14:nvPr/>
              </p14:nvContentPartPr>
              <p14:xfrm>
                <a:off x="4098493" y="4413625"/>
                <a:ext cx="324000" cy="126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45CCD3E-1FE4-B26B-0BAF-681C97A9D8D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92373" y="4407505"/>
                  <a:ext cx="336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85696D7-ABA8-1B58-09A7-29C016806932}"/>
                    </a:ext>
                  </a:extLst>
                </p14:cNvPr>
                <p14:cNvContentPartPr/>
                <p14:nvPr/>
              </p14:nvContentPartPr>
              <p14:xfrm>
                <a:off x="2718973" y="4186105"/>
                <a:ext cx="1609920" cy="498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85696D7-ABA8-1B58-09A7-29C01680693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12853" y="4179985"/>
                  <a:ext cx="162216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EB28B35-6314-C5F4-D813-1B3CCF4EB6A9}"/>
                    </a:ext>
                  </a:extLst>
                </p14:cNvPr>
                <p14:cNvContentPartPr/>
                <p14:nvPr/>
              </p14:nvContentPartPr>
              <p14:xfrm>
                <a:off x="3512773" y="4592185"/>
                <a:ext cx="1431360" cy="982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EB28B35-6314-C5F4-D813-1B3CCF4EB6A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06653" y="4586065"/>
                  <a:ext cx="1443600" cy="9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574A981-1BA7-A751-322C-3CEAF420D33F}"/>
                    </a:ext>
                  </a:extLst>
                </p14:cNvPr>
                <p14:cNvContentPartPr/>
                <p14:nvPr/>
              </p14:nvContentPartPr>
              <p14:xfrm>
                <a:off x="1275013" y="4089985"/>
                <a:ext cx="3082680" cy="1051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574A981-1BA7-A751-322C-3CEAF420D33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68892" y="4083865"/>
                  <a:ext cx="3094921" cy="10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2" name="Group 2071">
            <a:extLst>
              <a:ext uri="{FF2B5EF4-FFF2-40B4-BE49-F238E27FC236}">
                <a16:creationId xmlns:a16="http://schemas.microsoft.com/office/drawing/2014/main" id="{B813BE6A-4426-FC9E-79BE-E5DF9F622EA5}"/>
              </a:ext>
            </a:extLst>
          </p:cNvPr>
          <p:cNvGrpSpPr/>
          <p:nvPr/>
        </p:nvGrpSpPr>
        <p:grpSpPr>
          <a:xfrm>
            <a:off x="6985333" y="3759505"/>
            <a:ext cx="3121560" cy="1983960"/>
            <a:chOff x="6985333" y="3759505"/>
            <a:chExt cx="3121560" cy="198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81CF241-749F-164C-1CA0-813D7EEED3D6}"/>
                    </a:ext>
                  </a:extLst>
                </p14:cNvPr>
                <p14:cNvContentPartPr/>
                <p14:nvPr/>
              </p14:nvContentPartPr>
              <p14:xfrm>
                <a:off x="7142653" y="4287265"/>
                <a:ext cx="172440" cy="380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81CF241-749F-164C-1CA0-813D7EEED3D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36533" y="4281139"/>
                  <a:ext cx="184680" cy="3931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B9317EF-7513-285D-9645-31C433599DDD}"/>
                    </a:ext>
                  </a:extLst>
                </p14:cNvPr>
                <p14:cNvContentPartPr/>
                <p14:nvPr/>
              </p14:nvContentPartPr>
              <p14:xfrm>
                <a:off x="7409773" y="4141465"/>
                <a:ext cx="394560" cy="77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B9317EF-7513-285D-9645-31C433599DD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03653" y="4135345"/>
                  <a:ext cx="406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82CF462-22C6-2BF6-A953-6E52DD82EFD3}"/>
                    </a:ext>
                  </a:extLst>
                </p14:cNvPr>
                <p14:cNvContentPartPr/>
                <p14:nvPr/>
              </p14:nvContentPartPr>
              <p14:xfrm>
                <a:off x="7460173" y="3759505"/>
                <a:ext cx="1860480" cy="365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82CF462-22C6-2BF6-A953-6E52DD82EFD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54053" y="3753385"/>
                  <a:ext cx="18727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9EBAD21-D73F-2059-D6FF-9F92EC83CB30}"/>
                    </a:ext>
                  </a:extLst>
                </p14:cNvPr>
                <p14:cNvContentPartPr/>
                <p14:nvPr/>
              </p14:nvContentPartPr>
              <p14:xfrm>
                <a:off x="7395373" y="4314985"/>
                <a:ext cx="1106640" cy="521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9EBAD21-D73F-2059-D6FF-9F92EC83CB3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89253" y="4308869"/>
                  <a:ext cx="1118880" cy="5338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C83D3E9-48BA-DEB0-B48A-A7DAC09F91A3}"/>
                    </a:ext>
                  </a:extLst>
                </p14:cNvPr>
                <p14:cNvContentPartPr/>
                <p14:nvPr/>
              </p14:nvContentPartPr>
              <p14:xfrm>
                <a:off x="6985333" y="4411465"/>
                <a:ext cx="1019880" cy="1332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C83D3E9-48BA-DEB0-B48A-A7DAC09F91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79213" y="4405345"/>
                  <a:ext cx="1032120" cy="13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063" name="Ink 2062">
                  <a:extLst>
                    <a:ext uri="{FF2B5EF4-FFF2-40B4-BE49-F238E27FC236}">
                      <a16:creationId xmlns:a16="http://schemas.microsoft.com/office/drawing/2014/main" id="{766DEA8E-5F39-9068-5200-1AFB55FBFCB7}"/>
                    </a:ext>
                  </a:extLst>
                </p14:cNvPr>
                <p14:cNvContentPartPr/>
                <p14:nvPr/>
              </p14:nvContentPartPr>
              <p14:xfrm>
                <a:off x="7518133" y="4279345"/>
                <a:ext cx="2588760" cy="846000"/>
              </p14:xfrm>
            </p:contentPart>
          </mc:Choice>
          <mc:Fallback xmlns="">
            <p:pic>
              <p:nvPicPr>
                <p:cNvPr id="2063" name="Ink 2062">
                  <a:extLst>
                    <a:ext uri="{FF2B5EF4-FFF2-40B4-BE49-F238E27FC236}">
                      <a16:creationId xmlns:a16="http://schemas.microsoft.com/office/drawing/2014/main" id="{766DEA8E-5F39-9068-5200-1AFB55FBFCB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12013" y="4273225"/>
                  <a:ext cx="2601000" cy="85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5" name="Group 2094">
            <a:extLst>
              <a:ext uri="{FF2B5EF4-FFF2-40B4-BE49-F238E27FC236}">
                <a16:creationId xmlns:a16="http://schemas.microsoft.com/office/drawing/2014/main" id="{BF584E11-05C6-0CE9-CA69-C4AD15962606}"/>
              </a:ext>
            </a:extLst>
          </p:cNvPr>
          <p:cNvGrpSpPr/>
          <p:nvPr/>
        </p:nvGrpSpPr>
        <p:grpSpPr>
          <a:xfrm>
            <a:off x="8061373" y="3000265"/>
            <a:ext cx="1989000" cy="329400"/>
            <a:chOff x="8061373" y="3000265"/>
            <a:chExt cx="1989000" cy="32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076" name="Ink 2075">
                  <a:extLst>
                    <a:ext uri="{FF2B5EF4-FFF2-40B4-BE49-F238E27FC236}">
                      <a16:creationId xmlns:a16="http://schemas.microsoft.com/office/drawing/2014/main" id="{1564D882-D381-2801-6610-38C734090389}"/>
                    </a:ext>
                  </a:extLst>
                </p14:cNvPr>
                <p14:cNvContentPartPr/>
                <p14:nvPr/>
              </p14:nvContentPartPr>
              <p14:xfrm>
                <a:off x="8061373" y="3000265"/>
                <a:ext cx="448920" cy="23760"/>
              </p14:xfrm>
            </p:contentPart>
          </mc:Choice>
          <mc:Fallback xmlns="">
            <p:pic>
              <p:nvPicPr>
                <p:cNvPr id="2076" name="Ink 2075">
                  <a:extLst>
                    <a:ext uri="{FF2B5EF4-FFF2-40B4-BE49-F238E27FC236}">
                      <a16:creationId xmlns:a16="http://schemas.microsoft.com/office/drawing/2014/main" id="{1564D882-D381-2801-6610-38C73409038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55248" y="2994236"/>
                  <a:ext cx="461170" cy="358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079" name="Ink 2078">
                  <a:extLst>
                    <a:ext uri="{FF2B5EF4-FFF2-40B4-BE49-F238E27FC236}">
                      <a16:creationId xmlns:a16="http://schemas.microsoft.com/office/drawing/2014/main" id="{11E59BDF-ED29-3526-3007-3B66FE771851}"/>
                    </a:ext>
                  </a:extLst>
                </p14:cNvPr>
                <p14:cNvContentPartPr/>
                <p14:nvPr/>
              </p14:nvContentPartPr>
              <p14:xfrm>
                <a:off x="8064613" y="3075865"/>
                <a:ext cx="1985760" cy="253800"/>
              </p14:xfrm>
            </p:contentPart>
          </mc:Choice>
          <mc:Fallback xmlns="">
            <p:pic>
              <p:nvPicPr>
                <p:cNvPr id="2079" name="Ink 2078">
                  <a:extLst>
                    <a:ext uri="{FF2B5EF4-FFF2-40B4-BE49-F238E27FC236}">
                      <a16:creationId xmlns:a16="http://schemas.microsoft.com/office/drawing/2014/main" id="{11E59BDF-ED29-3526-3007-3B66FE77185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58492" y="3069745"/>
                  <a:ext cx="1998002" cy="26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099" name="Ink 2098">
                <a:extLst>
                  <a:ext uri="{FF2B5EF4-FFF2-40B4-BE49-F238E27FC236}">
                    <a16:creationId xmlns:a16="http://schemas.microsoft.com/office/drawing/2014/main" id="{DE48F9CE-8263-11BF-E109-55B40C7FF3E0}"/>
                  </a:ext>
                </a:extLst>
              </p14:cNvPr>
              <p14:cNvContentPartPr/>
              <p14:nvPr/>
            </p14:nvContentPartPr>
            <p14:xfrm>
              <a:off x="6611653" y="232945"/>
              <a:ext cx="2748960" cy="1349640"/>
            </p14:xfrm>
          </p:contentPart>
        </mc:Choice>
        <mc:Fallback xmlns="">
          <p:pic>
            <p:nvPicPr>
              <p:cNvPr id="2099" name="Ink 2098">
                <a:extLst>
                  <a:ext uri="{FF2B5EF4-FFF2-40B4-BE49-F238E27FC236}">
                    <a16:creationId xmlns:a16="http://schemas.microsoft.com/office/drawing/2014/main" id="{DE48F9CE-8263-11BF-E109-55B40C7FF3E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605533" y="226825"/>
                <a:ext cx="2761200" cy="136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4" name="Group 2103">
            <a:extLst>
              <a:ext uri="{FF2B5EF4-FFF2-40B4-BE49-F238E27FC236}">
                <a16:creationId xmlns:a16="http://schemas.microsoft.com/office/drawing/2014/main" id="{AD83D24B-569D-A9DE-EB48-C25CA6EF44A8}"/>
              </a:ext>
            </a:extLst>
          </p:cNvPr>
          <p:cNvGrpSpPr/>
          <p:nvPr/>
        </p:nvGrpSpPr>
        <p:grpSpPr>
          <a:xfrm>
            <a:off x="6515893" y="793825"/>
            <a:ext cx="4143960" cy="1517760"/>
            <a:chOff x="6515893" y="793825"/>
            <a:chExt cx="4143960" cy="151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085" name="Ink 2084">
                  <a:extLst>
                    <a:ext uri="{FF2B5EF4-FFF2-40B4-BE49-F238E27FC236}">
                      <a16:creationId xmlns:a16="http://schemas.microsoft.com/office/drawing/2014/main" id="{28B147CF-343F-37B5-DBCD-7BB646D891E2}"/>
                    </a:ext>
                  </a:extLst>
                </p14:cNvPr>
                <p14:cNvContentPartPr/>
                <p14:nvPr/>
              </p14:nvContentPartPr>
              <p14:xfrm>
                <a:off x="6733333" y="1825225"/>
                <a:ext cx="453600" cy="172080"/>
              </p14:xfrm>
            </p:contentPart>
          </mc:Choice>
          <mc:Fallback xmlns="">
            <p:pic>
              <p:nvPicPr>
                <p:cNvPr id="2085" name="Ink 2084">
                  <a:extLst>
                    <a:ext uri="{FF2B5EF4-FFF2-40B4-BE49-F238E27FC236}">
                      <a16:creationId xmlns:a16="http://schemas.microsoft.com/office/drawing/2014/main" id="{28B147CF-343F-37B5-DBCD-7BB646D891E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727213" y="1819118"/>
                  <a:ext cx="465840" cy="1842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090" name="Ink 2089">
                  <a:extLst>
                    <a:ext uri="{FF2B5EF4-FFF2-40B4-BE49-F238E27FC236}">
                      <a16:creationId xmlns:a16="http://schemas.microsoft.com/office/drawing/2014/main" id="{0A4728F4-BEA8-37F4-9580-2B379A69C1D6}"/>
                    </a:ext>
                  </a:extLst>
                </p14:cNvPr>
                <p14:cNvContentPartPr/>
                <p14:nvPr/>
              </p14:nvContentPartPr>
              <p14:xfrm>
                <a:off x="6515893" y="1291345"/>
                <a:ext cx="125640" cy="379800"/>
              </p14:xfrm>
            </p:contentPart>
          </mc:Choice>
          <mc:Fallback xmlns="">
            <p:pic>
              <p:nvPicPr>
                <p:cNvPr id="2090" name="Ink 2089">
                  <a:extLst>
                    <a:ext uri="{FF2B5EF4-FFF2-40B4-BE49-F238E27FC236}">
                      <a16:creationId xmlns:a16="http://schemas.microsoft.com/office/drawing/2014/main" id="{0A4728F4-BEA8-37F4-9580-2B379A69C1D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09790" y="1285225"/>
                  <a:ext cx="137845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096" name="Ink 2095">
                  <a:extLst>
                    <a:ext uri="{FF2B5EF4-FFF2-40B4-BE49-F238E27FC236}">
                      <a16:creationId xmlns:a16="http://schemas.microsoft.com/office/drawing/2014/main" id="{88C7B8F4-F7D6-A749-A257-59C79F6BE192}"/>
                    </a:ext>
                  </a:extLst>
                </p14:cNvPr>
                <p14:cNvContentPartPr/>
                <p14:nvPr/>
              </p14:nvContentPartPr>
              <p14:xfrm>
                <a:off x="6605893" y="938185"/>
                <a:ext cx="1479600" cy="724680"/>
              </p14:xfrm>
            </p:contentPart>
          </mc:Choice>
          <mc:Fallback xmlns="">
            <p:pic>
              <p:nvPicPr>
                <p:cNvPr id="2096" name="Ink 2095">
                  <a:extLst>
                    <a:ext uri="{FF2B5EF4-FFF2-40B4-BE49-F238E27FC236}">
                      <a16:creationId xmlns:a16="http://schemas.microsoft.com/office/drawing/2014/main" id="{88C7B8F4-F7D6-A749-A257-59C79F6BE19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99773" y="932065"/>
                  <a:ext cx="1491840" cy="73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097" name="Ink 2096">
                  <a:extLst>
                    <a:ext uri="{FF2B5EF4-FFF2-40B4-BE49-F238E27FC236}">
                      <a16:creationId xmlns:a16="http://schemas.microsoft.com/office/drawing/2014/main" id="{6A96843C-B7E5-A814-0C8A-BA641DFFD557}"/>
                    </a:ext>
                  </a:extLst>
                </p14:cNvPr>
                <p14:cNvContentPartPr/>
                <p14:nvPr/>
              </p14:nvContentPartPr>
              <p14:xfrm>
                <a:off x="6690133" y="1418785"/>
                <a:ext cx="1715760" cy="272520"/>
              </p14:xfrm>
            </p:contentPart>
          </mc:Choice>
          <mc:Fallback xmlns="">
            <p:pic>
              <p:nvPicPr>
                <p:cNvPr id="2097" name="Ink 2096">
                  <a:extLst>
                    <a:ext uri="{FF2B5EF4-FFF2-40B4-BE49-F238E27FC236}">
                      <a16:creationId xmlns:a16="http://schemas.microsoft.com/office/drawing/2014/main" id="{6A96843C-B7E5-A814-0C8A-BA641DFFD55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84014" y="1412657"/>
                  <a:ext cx="1727997" cy="2847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100" name="Ink 2099">
                  <a:extLst>
                    <a:ext uri="{FF2B5EF4-FFF2-40B4-BE49-F238E27FC236}">
                      <a16:creationId xmlns:a16="http://schemas.microsoft.com/office/drawing/2014/main" id="{2FC65895-514D-8990-8D56-D4EEB72DB43D}"/>
                    </a:ext>
                  </a:extLst>
                </p14:cNvPr>
                <p14:cNvContentPartPr/>
                <p14:nvPr/>
              </p14:nvContentPartPr>
              <p14:xfrm>
                <a:off x="6661693" y="793825"/>
                <a:ext cx="3998160" cy="862560"/>
              </p14:xfrm>
            </p:contentPart>
          </mc:Choice>
          <mc:Fallback xmlns="">
            <p:pic>
              <p:nvPicPr>
                <p:cNvPr id="2100" name="Ink 2099">
                  <a:extLst>
                    <a:ext uri="{FF2B5EF4-FFF2-40B4-BE49-F238E27FC236}">
                      <a16:creationId xmlns:a16="http://schemas.microsoft.com/office/drawing/2014/main" id="{2FC65895-514D-8990-8D56-D4EEB72DB43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55574" y="787708"/>
                  <a:ext cx="4010399" cy="8747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103" name="Ink 2102">
                  <a:extLst>
                    <a:ext uri="{FF2B5EF4-FFF2-40B4-BE49-F238E27FC236}">
                      <a16:creationId xmlns:a16="http://schemas.microsoft.com/office/drawing/2014/main" id="{F1D5B3A7-6536-FEDB-4DC0-968939B3A77E}"/>
                    </a:ext>
                  </a:extLst>
                </p14:cNvPr>
                <p14:cNvContentPartPr/>
                <p14:nvPr/>
              </p14:nvContentPartPr>
              <p14:xfrm>
                <a:off x="6684733" y="1796425"/>
                <a:ext cx="3510000" cy="515160"/>
              </p14:xfrm>
            </p:contentPart>
          </mc:Choice>
          <mc:Fallback xmlns="">
            <p:pic>
              <p:nvPicPr>
                <p:cNvPr id="2103" name="Ink 2102">
                  <a:extLst>
                    <a:ext uri="{FF2B5EF4-FFF2-40B4-BE49-F238E27FC236}">
                      <a16:creationId xmlns:a16="http://schemas.microsoft.com/office/drawing/2014/main" id="{F1D5B3A7-6536-FEDB-4DC0-968939B3A77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78613" y="1790305"/>
                  <a:ext cx="3522240" cy="52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2CE4ABE-D2D7-A7BC-34A4-307D9B270D18}"/>
                  </a:ext>
                </a:extLst>
              </p14:cNvPr>
              <p14:cNvContentPartPr/>
              <p14:nvPr/>
            </p14:nvContentPartPr>
            <p14:xfrm>
              <a:off x="64029" y="64260"/>
              <a:ext cx="5210280" cy="2197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2CE4ABE-D2D7-A7BC-34A4-307D9B270D1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8029" y="28260"/>
                <a:ext cx="5281920" cy="22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1A5F78B-ACA5-3DDB-1DAA-8A11FD04135F}"/>
                  </a:ext>
                </a:extLst>
              </p14:cNvPr>
              <p14:cNvContentPartPr/>
              <p14:nvPr/>
            </p14:nvContentPartPr>
            <p14:xfrm>
              <a:off x="349149" y="2285820"/>
              <a:ext cx="4469040" cy="18540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1A5F78B-ACA5-3DDB-1DAA-8A11FD04135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13149" y="2249820"/>
                <a:ext cx="4540680" cy="19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0BE03B3-2C4B-7B15-19CA-7064CFA2B2C3}"/>
                  </a:ext>
                </a:extLst>
              </p14:cNvPr>
              <p14:cNvContentPartPr/>
              <p14:nvPr/>
            </p14:nvContentPartPr>
            <p14:xfrm>
              <a:off x="91029" y="3962340"/>
              <a:ext cx="5297760" cy="2370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0BE03B3-2C4B-7B15-19CA-7064CFA2B2C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5029" y="3926700"/>
                <a:ext cx="5369400" cy="244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F5AF8AA-BD52-547B-32AE-497C8CFB0F3D}"/>
                  </a:ext>
                </a:extLst>
              </p14:cNvPr>
              <p14:cNvContentPartPr/>
              <p14:nvPr/>
            </p14:nvContentPartPr>
            <p14:xfrm>
              <a:off x="6362949" y="3396060"/>
              <a:ext cx="5213520" cy="2923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F5AF8AA-BD52-547B-32AE-497C8CFB0F3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326949" y="3360420"/>
                <a:ext cx="5285160" cy="29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E9E8E70-5594-2BB1-A5B8-CA0D319819CC}"/>
                  </a:ext>
                </a:extLst>
              </p14:cNvPr>
              <p14:cNvContentPartPr/>
              <p14:nvPr/>
            </p14:nvContentPartPr>
            <p14:xfrm>
              <a:off x="6996549" y="2285460"/>
              <a:ext cx="4336200" cy="13528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E9E8E70-5594-2BB1-A5B8-CA0D319819C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960909" y="2249820"/>
                <a:ext cx="4407840" cy="14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F3EF65E-E15A-4B2D-A309-6F2052BB7CCB}"/>
                  </a:ext>
                </a:extLst>
              </p14:cNvPr>
              <p14:cNvContentPartPr/>
              <p14:nvPr/>
            </p14:nvContentPartPr>
            <p14:xfrm>
              <a:off x="5745189" y="88380"/>
              <a:ext cx="6114240" cy="21826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F3EF65E-E15A-4B2D-A309-6F2052BB7CC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09549" y="52380"/>
                <a:ext cx="6185880" cy="225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619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961" y="76961"/>
            <a:ext cx="4724400" cy="70104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77" y="915161"/>
            <a:ext cx="4706620" cy="701040"/>
          </a:xfrm>
          <a:prstGeom prst="rect">
            <a:avLst/>
          </a:prstGeom>
          <a:solidFill>
            <a:srgbClr val="92D050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Transport</a:t>
            </a:r>
            <a:r>
              <a:rPr sz="32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57041" y="2862326"/>
            <a:ext cx="1549400" cy="726440"/>
            <a:chOff x="3257041" y="2862326"/>
            <a:chExt cx="1549400" cy="726440"/>
          </a:xfrm>
        </p:grpSpPr>
        <p:sp>
          <p:nvSpPr>
            <p:cNvPr id="5" name="object 5"/>
            <p:cNvSpPr/>
            <p:nvPr/>
          </p:nvSpPr>
          <p:spPr>
            <a:xfrm>
              <a:off x="3269741" y="2875026"/>
              <a:ext cx="1524000" cy="701040"/>
            </a:xfrm>
            <a:custGeom>
              <a:avLst/>
              <a:gdLst/>
              <a:ahLst/>
              <a:cxnLst/>
              <a:rect l="l" t="t" r="r" b="b"/>
              <a:pathLst>
                <a:path w="1524000" h="701039">
                  <a:moveTo>
                    <a:pt x="152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1524000" y="701039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69741" y="2875026"/>
              <a:ext cx="1524000" cy="701040"/>
            </a:xfrm>
            <a:custGeom>
              <a:avLst/>
              <a:gdLst/>
              <a:ahLst/>
              <a:cxnLst/>
              <a:rect l="l" t="t" r="r" b="b"/>
              <a:pathLst>
                <a:path w="1524000" h="701039">
                  <a:moveTo>
                    <a:pt x="0" y="701039"/>
                  </a:moveTo>
                  <a:lnTo>
                    <a:pt x="1524000" y="701039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70103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07053" y="3060572"/>
            <a:ext cx="8458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Message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80842" y="2769361"/>
            <a:ext cx="3606800" cy="937260"/>
            <a:chOff x="3180842" y="2769361"/>
            <a:chExt cx="3606800" cy="937260"/>
          </a:xfrm>
        </p:grpSpPr>
        <p:sp>
          <p:nvSpPr>
            <p:cNvPr id="9" name="object 9"/>
            <p:cNvSpPr/>
            <p:nvPr/>
          </p:nvSpPr>
          <p:spPr>
            <a:xfrm>
              <a:off x="3193542" y="2782061"/>
              <a:ext cx="2057400" cy="911860"/>
            </a:xfrm>
            <a:custGeom>
              <a:avLst/>
              <a:gdLst/>
              <a:ahLst/>
              <a:cxnLst/>
              <a:rect l="l" t="t" r="r" b="b"/>
              <a:pathLst>
                <a:path w="2057400" h="911860">
                  <a:moveTo>
                    <a:pt x="0" y="911351"/>
                  </a:moveTo>
                  <a:lnTo>
                    <a:pt x="2057400" y="911351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911351"/>
                  </a:lnTo>
                  <a:close/>
                </a:path>
              </a:pathLst>
            </a:custGeom>
            <a:ln w="25400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50942" y="2782061"/>
              <a:ext cx="1524000" cy="911860"/>
            </a:xfrm>
            <a:custGeom>
              <a:avLst/>
              <a:gdLst/>
              <a:ahLst/>
              <a:cxnLst/>
              <a:rect l="l" t="t" r="r" b="b"/>
              <a:pathLst>
                <a:path w="1524000" h="911860">
                  <a:moveTo>
                    <a:pt x="1524000" y="0"/>
                  </a:moveTo>
                  <a:lnTo>
                    <a:pt x="0" y="0"/>
                  </a:lnTo>
                  <a:lnTo>
                    <a:pt x="0" y="911351"/>
                  </a:lnTo>
                  <a:lnTo>
                    <a:pt x="1524000" y="911351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50942" y="2782061"/>
              <a:ext cx="1524000" cy="911860"/>
            </a:xfrm>
            <a:custGeom>
              <a:avLst/>
              <a:gdLst/>
              <a:ahLst/>
              <a:cxnLst/>
              <a:rect l="l" t="t" r="r" b="b"/>
              <a:pathLst>
                <a:path w="1524000" h="911860">
                  <a:moveTo>
                    <a:pt x="0" y="911351"/>
                  </a:moveTo>
                  <a:lnTo>
                    <a:pt x="1524000" y="911351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911351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250941" y="2782061"/>
            <a:ext cx="1524000" cy="911860"/>
          </a:xfrm>
          <a:prstGeom prst="rect">
            <a:avLst/>
          </a:prstGeom>
          <a:ln w="25400">
            <a:solidFill>
              <a:srgbClr val="70883E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88290" marR="160020">
              <a:lnSpc>
                <a:spcPct val="100000"/>
              </a:lnSpc>
              <a:spcBef>
                <a:spcPts val="165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Transport Layer Header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80744" y="1985581"/>
            <a:ext cx="10811510" cy="4375785"/>
            <a:chOff x="1380744" y="1985581"/>
            <a:chExt cx="10811510" cy="4375785"/>
          </a:xfrm>
        </p:grpSpPr>
        <p:sp>
          <p:nvSpPr>
            <p:cNvPr id="14" name="object 14"/>
            <p:cNvSpPr/>
            <p:nvPr/>
          </p:nvSpPr>
          <p:spPr>
            <a:xfrm>
              <a:off x="2564891" y="3358896"/>
              <a:ext cx="2540000" cy="1250315"/>
            </a:xfrm>
            <a:custGeom>
              <a:avLst/>
              <a:gdLst/>
              <a:ahLst/>
              <a:cxnLst/>
              <a:rect l="l" t="t" r="r" b="b"/>
              <a:pathLst>
                <a:path w="2540000" h="1250314">
                  <a:moveTo>
                    <a:pt x="1447799" y="27431"/>
                  </a:moveTo>
                  <a:lnTo>
                    <a:pt x="0" y="1094231"/>
                  </a:lnTo>
                </a:path>
                <a:path w="2540000" h="1250314">
                  <a:moveTo>
                    <a:pt x="1429511" y="0"/>
                  </a:moveTo>
                  <a:lnTo>
                    <a:pt x="2539746" y="125006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0744" y="4005072"/>
              <a:ext cx="4221480" cy="235610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200400" y="1990344"/>
              <a:ext cx="3581400" cy="609600"/>
            </a:xfrm>
            <a:custGeom>
              <a:avLst/>
              <a:gdLst/>
              <a:ahLst/>
              <a:cxnLst/>
              <a:rect l="l" t="t" r="r" b="b"/>
              <a:pathLst>
                <a:path w="3581400" h="609600">
                  <a:moveTo>
                    <a:pt x="0" y="609600"/>
                  </a:moveTo>
                  <a:lnTo>
                    <a:pt x="1341" y="539731"/>
                  </a:lnTo>
                  <a:lnTo>
                    <a:pt x="5161" y="475583"/>
                  </a:lnTo>
                  <a:lnTo>
                    <a:pt x="11156" y="418988"/>
                  </a:lnTo>
                  <a:lnTo>
                    <a:pt x="19022" y="371780"/>
                  </a:lnTo>
                  <a:lnTo>
                    <a:pt x="39148" y="312853"/>
                  </a:lnTo>
                  <a:lnTo>
                    <a:pt x="50800" y="304800"/>
                  </a:lnTo>
                  <a:lnTo>
                    <a:pt x="1739900" y="304800"/>
                  </a:lnTo>
                  <a:lnTo>
                    <a:pt x="1751551" y="296746"/>
                  </a:lnTo>
                  <a:lnTo>
                    <a:pt x="1771677" y="237819"/>
                  </a:lnTo>
                  <a:lnTo>
                    <a:pt x="1779543" y="190611"/>
                  </a:lnTo>
                  <a:lnTo>
                    <a:pt x="1785538" y="134016"/>
                  </a:lnTo>
                  <a:lnTo>
                    <a:pt x="1789358" y="69868"/>
                  </a:lnTo>
                  <a:lnTo>
                    <a:pt x="1790700" y="0"/>
                  </a:lnTo>
                  <a:lnTo>
                    <a:pt x="1792041" y="69868"/>
                  </a:lnTo>
                  <a:lnTo>
                    <a:pt x="1795861" y="134016"/>
                  </a:lnTo>
                  <a:lnTo>
                    <a:pt x="1801856" y="190611"/>
                  </a:lnTo>
                  <a:lnTo>
                    <a:pt x="1809722" y="237819"/>
                  </a:lnTo>
                  <a:lnTo>
                    <a:pt x="1829848" y="296746"/>
                  </a:lnTo>
                  <a:lnTo>
                    <a:pt x="1841500" y="304800"/>
                  </a:lnTo>
                  <a:lnTo>
                    <a:pt x="3530600" y="304800"/>
                  </a:lnTo>
                  <a:lnTo>
                    <a:pt x="3542251" y="312853"/>
                  </a:lnTo>
                  <a:lnTo>
                    <a:pt x="3562377" y="371780"/>
                  </a:lnTo>
                  <a:lnTo>
                    <a:pt x="3570243" y="418988"/>
                  </a:lnTo>
                  <a:lnTo>
                    <a:pt x="3576238" y="475583"/>
                  </a:lnTo>
                  <a:lnTo>
                    <a:pt x="3580058" y="539731"/>
                  </a:lnTo>
                  <a:lnTo>
                    <a:pt x="3581400" y="609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29400" y="2351532"/>
              <a:ext cx="1143000" cy="1358265"/>
            </a:xfrm>
            <a:custGeom>
              <a:avLst/>
              <a:gdLst/>
              <a:ahLst/>
              <a:cxnLst/>
              <a:rect l="l" t="t" r="r" b="b"/>
              <a:pathLst>
                <a:path w="1143000" h="1358264">
                  <a:moveTo>
                    <a:pt x="0" y="775588"/>
                  </a:moveTo>
                  <a:lnTo>
                    <a:pt x="1143000" y="0"/>
                  </a:lnTo>
                </a:path>
                <a:path w="1143000" h="1358264">
                  <a:moveTo>
                    <a:pt x="0" y="763523"/>
                  </a:moveTo>
                  <a:lnTo>
                    <a:pt x="1143000" y="1357756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07579" y="2057400"/>
              <a:ext cx="4884420" cy="203453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414520" y="1670430"/>
            <a:ext cx="1090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“Segment”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88329" y="5666943"/>
            <a:ext cx="2679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Application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Layer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Protocol </a:t>
            </a:r>
            <a:r>
              <a:rPr sz="1800" dirty="0">
                <a:latin typeface="Arial"/>
                <a:cs typeface="Arial"/>
              </a:rPr>
              <a:t>(ex.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HTPP</a:t>
            </a:r>
            <a:r>
              <a:rPr sz="1800" spc="-2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05850" y="4108830"/>
            <a:ext cx="2540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Transport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Layer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Protocol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(ex.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TCP</a:t>
            </a:r>
            <a:r>
              <a:rPr sz="1800" spc="-2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25000" y="242315"/>
            <a:ext cx="2481072" cy="1373124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4993640" y="49784"/>
            <a:ext cx="26866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Our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packet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information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far…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  <p:pic>
        <p:nvPicPr>
          <p:cNvPr id="2050" name="Picture 2" descr="WiFi Router Dual-Band AC1000 | Linksys: US">
            <a:extLst>
              <a:ext uri="{FF2B5EF4-FFF2-40B4-BE49-F238E27FC236}">
                <a16:creationId xmlns:a16="http://schemas.microsoft.com/office/drawing/2014/main" id="{4355E79D-6B36-AF62-94F7-AFA05D42E7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5181600" y="2362200"/>
            <a:ext cx="1148196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Graphic 41" descr="Computer with solid fill">
            <a:extLst>
              <a:ext uri="{FF2B5EF4-FFF2-40B4-BE49-F238E27FC236}">
                <a16:creationId xmlns:a16="http://schemas.microsoft.com/office/drawing/2014/main" id="{2FEC642B-0226-EC6F-008E-F36EA1618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600" y="5408880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extLst>
              <a:ext uri="{FF2B5EF4-FFF2-40B4-BE49-F238E27FC236}">
                <a16:creationId xmlns:a16="http://schemas.microsoft.com/office/drawing/2014/main" id="{89664D89-1B42-8F9D-AA4C-EFB2166EB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4449" y="208547"/>
            <a:ext cx="914400" cy="914400"/>
          </a:xfrm>
          <a:prstGeom prst="rect">
            <a:avLst/>
          </a:prstGeom>
        </p:spPr>
      </p:pic>
      <p:pic>
        <p:nvPicPr>
          <p:cNvPr id="46" name="Graphic 45" descr="Computer with solid fill">
            <a:extLst>
              <a:ext uri="{FF2B5EF4-FFF2-40B4-BE49-F238E27FC236}">
                <a16:creationId xmlns:a16="http://schemas.microsoft.com/office/drawing/2014/main" id="{80B9858E-125B-2478-D2EE-09A0B21A9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3701" y="186490"/>
            <a:ext cx="914400" cy="914400"/>
          </a:xfrm>
          <a:prstGeom prst="rect">
            <a:avLst/>
          </a:prstGeom>
        </p:spPr>
      </p:pic>
      <p:pic>
        <p:nvPicPr>
          <p:cNvPr id="47" name="Graphic 46" descr="Computer with solid fill">
            <a:extLst>
              <a:ext uri="{FF2B5EF4-FFF2-40B4-BE49-F238E27FC236}">
                <a16:creationId xmlns:a16="http://schemas.microsoft.com/office/drawing/2014/main" id="{5D9DD61D-6499-E15B-0FFA-775AD1669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043" y="1104900"/>
            <a:ext cx="914400" cy="914400"/>
          </a:xfrm>
          <a:prstGeom prst="rect">
            <a:avLst/>
          </a:prstGeom>
        </p:spPr>
      </p:pic>
      <p:pic>
        <p:nvPicPr>
          <p:cNvPr id="48" name="Graphic 47" descr="Computer with solid fill">
            <a:extLst>
              <a:ext uri="{FF2B5EF4-FFF2-40B4-BE49-F238E27FC236}">
                <a16:creationId xmlns:a16="http://schemas.microsoft.com/office/drawing/2014/main" id="{80030633-0FEA-B67F-4A1F-44D28BC65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6351" y="1065455"/>
            <a:ext cx="914400" cy="914400"/>
          </a:xfrm>
          <a:prstGeom prst="rect">
            <a:avLst/>
          </a:prstGeom>
        </p:spPr>
      </p:pic>
      <p:pic>
        <p:nvPicPr>
          <p:cNvPr id="49" name="Graphic 48" descr="Computer with solid fill">
            <a:extLst>
              <a:ext uri="{FF2B5EF4-FFF2-40B4-BE49-F238E27FC236}">
                <a16:creationId xmlns:a16="http://schemas.microsoft.com/office/drawing/2014/main" id="{9DF2B7B1-1BE4-498D-2564-E9747395E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6795" y="1065455"/>
            <a:ext cx="914400" cy="914400"/>
          </a:xfrm>
          <a:prstGeom prst="rect">
            <a:avLst/>
          </a:prstGeom>
        </p:spPr>
      </p:pic>
      <p:pic>
        <p:nvPicPr>
          <p:cNvPr id="50" name="Graphic 49" descr="Computer with solid fill">
            <a:extLst>
              <a:ext uri="{FF2B5EF4-FFF2-40B4-BE49-F238E27FC236}">
                <a16:creationId xmlns:a16="http://schemas.microsoft.com/office/drawing/2014/main" id="{0505FD77-FCF6-6754-D991-75379DC2A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307" y="3092116"/>
            <a:ext cx="914400" cy="914400"/>
          </a:xfrm>
          <a:prstGeom prst="rect">
            <a:avLst/>
          </a:prstGeom>
        </p:spPr>
      </p:pic>
      <p:pic>
        <p:nvPicPr>
          <p:cNvPr id="51" name="Graphic 50" descr="Computer with solid fill">
            <a:extLst>
              <a:ext uri="{FF2B5EF4-FFF2-40B4-BE49-F238E27FC236}">
                <a16:creationId xmlns:a16="http://schemas.microsoft.com/office/drawing/2014/main" id="{9DAF40EA-E93B-2D87-3164-DEF5FFC0F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7986" y="2231858"/>
            <a:ext cx="914400" cy="914400"/>
          </a:xfrm>
          <a:prstGeom prst="rect">
            <a:avLst/>
          </a:prstGeom>
        </p:spPr>
      </p:pic>
      <p:pic>
        <p:nvPicPr>
          <p:cNvPr id="52" name="Graphic 51" descr="Computer with solid fill">
            <a:extLst>
              <a:ext uri="{FF2B5EF4-FFF2-40B4-BE49-F238E27FC236}">
                <a16:creationId xmlns:a16="http://schemas.microsoft.com/office/drawing/2014/main" id="{582C7C86-FBA9-BD16-5EBD-DF4B9FEB3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7032" y="3138237"/>
            <a:ext cx="914400" cy="914400"/>
          </a:xfrm>
          <a:prstGeom prst="rect">
            <a:avLst/>
          </a:prstGeom>
        </p:spPr>
      </p:pic>
      <p:pic>
        <p:nvPicPr>
          <p:cNvPr id="53" name="Graphic 52" descr="Computer with solid fill">
            <a:extLst>
              <a:ext uri="{FF2B5EF4-FFF2-40B4-BE49-F238E27FC236}">
                <a16:creationId xmlns:a16="http://schemas.microsoft.com/office/drawing/2014/main" id="{CA1B93FE-1115-3757-15D2-838E07EAB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926" y="4616119"/>
            <a:ext cx="914400" cy="914400"/>
          </a:xfrm>
          <a:prstGeom prst="rect">
            <a:avLst/>
          </a:prstGeom>
        </p:spPr>
      </p:pic>
      <p:pic>
        <p:nvPicPr>
          <p:cNvPr id="54" name="Graphic 53" descr="Computer with solid fill">
            <a:extLst>
              <a:ext uri="{FF2B5EF4-FFF2-40B4-BE49-F238E27FC236}">
                <a16:creationId xmlns:a16="http://schemas.microsoft.com/office/drawing/2014/main" id="{BC8D79BF-25EB-DA98-E007-2F2716057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4579" y="4312001"/>
            <a:ext cx="914400" cy="914400"/>
          </a:xfrm>
          <a:prstGeom prst="rect">
            <a:avLst/>
          </a:prstGeom>
        </p:spPr>
      </p:pic>
      <p:pic>
        <p:nvPicPr>
          <p:cNvPr id="55" name="Graphic 54" descr="Computer with solid fill">
            <a:extLst>
              <a:ext uri="{FF2B5EF4-FFF2-40B4-BE49-F238E27FC236}">
                <a16:creationId xmlns:a16="http://schemas.microsoft.com/office/drawing/2014/main" id="{4D30ECBA-B8DA-E5AA-B186-BF81B7201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5586" y="4243144"/>
            <a:ext cx="914400" cy="914400"/>
          </a:xfrm>
          <a:prstGeom prst="rect">
            <a:avLst/>
          </a:prstGeom>
        </p:spPr>
      </p:pic>
      <p:pic>
        <p:nvPicPr>
          <p:cNvPr id="56" name="Graphic 55" descr="Computer with solid fill">
            <a:extLst>
              <a:ext uri="{FF2B5EF4-FFF2-40B4-BE49-F238E27FC236}">
                <a16:creationId xmlns:a16="http://schemas.microsoft.com/office/drawing/2014/main" id="{1A8DF01C-9C84-5FB6-6BD1-DE0E136AE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14348" y="4604086"/>
            <a:ext cx="914400" cy="914400"/>
          </a:xfrm>
          <a:prstGeom prst="rect">
            <a:avLst/>
          </a:prstGeom>
        </p:spPr>
      </p:pic>
      <p:pic>
        <p:nvPicPr>
          <p:cNvPr id="57" name="Graphic 56" descr="Computer with solid fill">
            <a:extLst>
              <a:ext uri="{FF2B5EF4-FFF2-40B4-BE49-F238E27FC236}">
                <a16:creationId xmlns:a16="http://schemas.microsoft.com/office/drawing/2014/main" id="{7DA9F944-90F1-808D-FCB9-50A2D6FBD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6032" y="5265821"/>
            <a:ext cx="914400" cy="914400"/>
          </a:xfrm>
          <a:prstGeom prst="rect">
            <a:avLst/>
          </a:prstGeom>
        </p:spPr>
      </p:pic>
      <p:pic>
        <p:nvPicPr>
          <p:cNvPr id="58" name="Graphic 57" descr="Computer with solid fill">
            <a:extLst>
              <a:ext uri="{FF2B5EF4-FFF2-40B4-BE49-F238E27FC236}">
                <a16:creationId xmlns:a16="http://schemas.microsoft.com/office/drawing/2014/main" id="{F3BD75D6-93B8-F7F8-6F02-69BFD4717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29796" y="381000"/>
            <a:ext cx="914400" cy="914400"/>
          </a:xfrm>
          <a:prstGeom prst="rect">
            <a:avLst/>
          </a:prstGeom>
        </p:spPr>
      </p:pic>
      <p:pic>
        <p:nvPicPr>
          <p:cNvPr id="59" name="Graphic 58" descr="Computer with solid fill">
            <a:extLst>
              <a:ext uri="{FF2B5EF4-FFF2-40B4-BE49-F238E27FC236}">
                <a16:creationId xmlns:a16="http://schemas.microsoft.com/office/drawing/2014/main" id="{9AD2EB3E-5D85-21F0-F4DE-A3B4EF1E1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000" y="208547"/>
            <a:ext cx="914400" cy="914400"/>
          </a:xfrm>
          <a:prstGeom prst="rect">
            <a:avLst/>
          </a:prstGeom>
        </p:spPr>
      </p:pic>
      <p:pic>
        <p:nvPicPr>
          <p:cNvPr id="60" name="Graphic 59" descr="Computer with solid fill">
            <a:extLst>
              <a:ext uri="{FF2B5EF4-FFF2-40B4-BE49-F238E27FC236}">
                <a16:creationId xmlns:a16="http://schemas.microsoft.com/office/drawing/2014/main" id="{336105E2-E77F-B0B0-5210-16D447822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2366" y="1425055"/>
            <a:ext cx="914400" cy="914400"/>
          </a:xfrm>
          <a:prstGeom prst="rect">
            <a:avLst/>
          </a:prstGeom>
        </p:spPr>
      </p:pic>
      <p:pic>
        <p:nvPicPr>
          <p:cNvPr id="61" name="Graphic 60" descr="Computer with solid fill">
            <a:extLst>
              <a:ext uri="{FF2B5EF4-FFF2-40B4-BE49-F238E27FC236}">
                <a16:creationId xmlns:a16="http://schemas.microsoft.com/office/drawing/2014/main" id="{4DC7539D-2C5E-2D77-3DB9-311B10EF9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5995" y="166437"/>
            <a:ext cx="914400" cy="914400"/>
          </a:xfrm>
          <a:prstGeom prst="rect">
            <a:avLst/>
          </a:prstGeom>
        </p:spPr>
      </p:pic>
      <p:pic>
        <p:nvPicPr>
          <p:cNvPr id="62" name="Graphic 61" descr="Computer with solid fill">
            <a:extLst>
              <a:ext uri="{FF2B5EF4-FFF2-40B4-BE49-F238E27FC236}">
                <a16:creationId xmlns:a16="http://schemas.microsoft.com/office/drawing/2014/main" id="{C96763B8-1A3B-7C6D-C71A-F8E902D74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8748" y="304800"/>
            <a:ext cx="914400" cy="914400"/>
          </a:xfrm>
          <a:prstGeom prst="rect">
            <a:avLst/>
          </a:prstGeom>
        </p:spPr>
      </p:pic>
      <p:pic>
        <p:nvPicPr>
          <p:cNvPr id="63" name="Graphic 62" descr="Computer with solid fill">
            <a:extLst>
              <a:ext uri="{FF2B5EF4-FFF2-40B4-BE49-F238E27FC236}">
                <a16:creationId xmlns:a16="http://schemas.microsoft.com/office/drawing/2014/main" id="{645DEEAB-6CB8-EA1F-BEF2-3905C0B1A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6168" y="1295400"/>
            <a:ext cx="914400" cy="914400"/>
          </a:xfrm>
          <a:prstGeom prst="rect">
            <a:avLst/>
          </a:prstGeom>
        </p:spPr>
      </p:pic>
      <p:pic>
        <p:nvPicPr>
          <p:cNvPr id="2048" name="Graphic 2047" descr="Computer with solid fill">
            <a:extLst>
              <a:ext uri="{FF2B5EF4-FFF2-40B4-BE49-F238E27FC236}">
                <a16:creationId xmlns:a16="http://schemas.microsoft.com/office/drawing/2014/main" id="{1861970A-558F-5701-F797-5FD6A766E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2700" y="1271337"/>
            <a:ext cx="914400" cy="914400"/>
          </a:xfrm>
          <a:prstGeom prst="rect">
            <a:avLst/>
          </a:prstGeom>
        </p:spPr>
      </p:pic>
      <p:pic>
        <p:nvPicPr>
          <p:cNvPr id="2049" name="Graphic 2048" descr="Computer with solid fill">
            <a:extLst>
              <a:ext uri="{FF2B5EF4-FFF2-40B4-BE49-F238E27FC236}">
                <a16:creationId xmlns:a16="http://schemas.microsoft.com/office/drawing/2014/main" id="{73322E2D-6617-2C76-826F-0DA4CE1CA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6353" y="2438400"/>
            <a:ext cx="914400" cy="914400"/>
          </a:xfrm>
          <a:prstGeom prst="rect">
            <a:avLst/>
          </a:prstGeom>
        </p:spPr>
      </p:pic>
      <p:pic>
        <p:nvPicPr>
          <p:cNvPr id="2051" name="Graphic 2050" descr="Computer with solid fill">
            <a:extLst>
              <a:ext uri="{FF2B5EF4-FFF2-40B4-BE49-F238E27FC236}">
                <a16:creationId xmlns:a16="http://schemas.microsoft.com/office/drawing/2014/main" id="{94167872-4086-1A19-C143-86A117221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2908" y="2514600"/>
            <a:ext cx="914400" cy="914400"/>
          </a:xfrm>
          <a:prstGeom prst="rect">
            <a:avLst/>
          </a:prstGeom>
        </p:spPr>
      </p:pic>
      <p:pic>
        <p:nvPicPr>
          <p:cNvPr id="2052" name="Graphic 2051" descr="Computer with solid fill">
            <a:extLst>
              <a:ext uri="{FF2B5EF4-FFF2-40B4-BE49-F238E27FC236}">
                <a16:creationId xmlns:a16="http://schemas.microsoft.com/office/drawing/2014/main" id="{89C45E2C-7B03-610C-3294-E31D43912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26839" y="3689686"/>
            <a:ext cx="914400" cy="914400"/>
          </a:xfrm>
          <a:prstGeom prst="rect">
            <a:avLst/>
          </a:prstGeom>
        </p:spPr>
      </p:pic>
      <p:pic>
        <p:nvPicPr>
          <p:cNvPr id="2053" name="Graphic 2052" descr="Computer with solid fill">
            <a:extLst>
              <a:ext uri="{FF2B5EF4-FFF2-40B4-BE49-F238E27FC236}">
                <a16:creationId xmlns:a16="http://schemas.microsoft.com/office/drawing/2014/main" id="{D3CF6EFB-62FA-2819-A039-9FA5CE4F0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60568" y="3689686"/>
            <a:ext cx="914400" cy="914400"/>
          </a:xfrm>
          <a:prstGeom prst="rect">
            <a:avLst/>
          </a:prstGeom>
        </p:spPr>
      </p:pic>
      <p:pic>
        <p:nvPicPr>
          <p:cNvPr id="2054" name="Graphic 2053" descr="Computer with solid fill">
            <a:extLst>
              <a:ext uri="{FF2B5EF4-FFF2-40B4-BE49-F238E27FC236}">
                <a16:creationId xmlns:a16="http://schemas.microsoft.com/office/drawing/2014/main" id="{802C16F8-3709-17A8-3C09-CE0577BA3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65695" y="4518545"/>
            <a:ext cx="914400" cy="914400"/>
          </a:xfrm>
          <a:prstGeom prst="rect">
            <a:avLst/>
          </a:prstGeom>
        </p:spPr>
      </p:pic>
      <p:pic>
        <p:nvPicPr>
          <p:cNvPr id="2055" name="Graphic 2054" descr="Computer with solid fill">
            <a:extLst>
              <a:ext uri="{FF2B5EF4-FFF2-40B4-BE49-F238E27FC236}">
                <a16:creationId xmlns:a16="http://schemas.microsoft.com/office/drawing/2014/main" id="{BC189615-D8DD-3FD7-F413-B53F802CB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228600"/>
            <a:ext cx="914400" cy="914400"/>
          </a:xfrm>
          <a:prstGeom prst="rect">
            <a:avLst/>
          </a:prstGeom>
        </p:spPr>
      </p:pic>
      <p:pic>
        <p:nvPicPr>
          <p:cNvPr id="2056" name="Graphic 2055" descr="Computer with solid fill">
            <a:extLst>
              <a:ext uri="{FF2B5EF4-FFF2-40B4-BE49-F238E27FC236}">
                <a16:creationId xmlns:a16="http://schemas.microsoft.com/office/drawing/2014/main" id="{7EB765B6-8229-9DB1-0FA4-72C34B4D9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2908" y="4712372"/>
            <a:ext cx="914400" cy="914400"/>
          </a:xfrm>
          <a:prstGeom prst="rect">
            <a:avLst/>
          </a:prstGeom>
        </p:spPr>
      </p:pic>
      <p:pic>
        <p:nvPicPr>
          <p:cNvPr id="2057" name="Graphic 2056" descr="Computer with solid fill">
            <a:extLst>
              <a:ext uri="{FF2B5EF4-FFF2-40B4-BE49-F238E27FC236}">
                <a16:creationId xmlns:a16="http://schemas.microsoft.com/office/drawing/2014/main" id="{C72B00CC-A0D6-9025-6764-8E96F1505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3730" y="5518486"/>
            <a:ext cx="914400" cy="914400"/>
          </a:xfrm>
          <a:prstGeom prst="rect">
            <a:avLst/>
          </a:prstGeom>
        </p:spPr>
      </p:pic>
      <p:pic>
        <p:nvPicPr>
          <p:cNvPr id="2" name="Picture 2" descr="WiFi Router Dual-Band AC1000 | Linksys: US">
            <a:extLst>
              <a:ext uri="{FF2B5EF4-FFF2-40B4-BE49-F238E27FC236}">
                <a16:creationId xmlns:a16="http://schemas.microsoft.com/office/drawing/2014/main" id="{48F866A6-3492-14CD-D035-150E3EF5A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4471861" y="3908945"/>
            <a:ext cx="70658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WiFi Router Dual-Band AC1000 | Linksys: US">
            <a:extLst>
              <a:ext uri="{FF2B5EF4-FFF2-40B4-BE49-F238E27FC236}">
                <a16:creationId xmlns:a16="http://schemas.microsoft.com/office/drawing/2014/main" id="{43A1E042-DC41-351D-B4C9-A6EDB052A7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3494810" y="2600819"/>
            <a:ext cx="70658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iFi Router Dual-Band AC1000 | Linksys: US">
            <a:extLst>
              <a:ext uri="{FF2B5EF4-FFF2-40B4-BE49-F238E27FC236}">
                <a16:creationId xmlns:a16="http://schemas.microsoft.com/office/drawing/2014/main" id="{BEC36450-CB58-BBFD-ABCA-4382862ED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6614008" y="3658178"/>
            <a:ext cx="70658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iFi Router Dual-Band AC1000 | Linksys: US">
            <a:extLst>
              <a:ext uri="{FF2B5EF4-FFF2-40B4-BE49-F238E27FC236}">
                <a16:creationId xmlns:a16="http://schemas.microsoft.com/office/drawing/2014/main" id="{F403F4C8-EC13-D705-6E9D-F44A6CE4BB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7180705" y="2600819"/>
            <a:ext cx="70658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iFi Router Dual-Band AC1000 | Linksys: US">
            <a:extLst>
              <a:ext uri="{FF2B5EF4-FFF2-40B4-BE49-F238E27FC236}">
                <a16:creationId xmlns:a16="http://schemas.microsoft.com/office/drawing/2014/main" id="{A2A7D3B6-02C1-19F9-3683-CA43F220EE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4332007" y="1100890"/>
            <a:ext cx="70658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WiFi Router Dual-Band AC1000 | Linksys: US">
            <a:extLst>
              <a:ext uri="{FF2B5EF4-FFF2-40B4-BE49-F238E27FC236}">
                <a16:creationId xmlns:a16="http://schemas.microsoft.com/office/drawing/2014/main" id="{CDC7B9E1-3994-97D1-AE91-DD07D95942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5934563" y="1425055"/>
            <a:ext cx="70658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8DDB8B0-2570-1B33-3B86-F9A24941ED5A}"/>
              </a:ext>
            </a:extLst>
          </p:cNvPr>
          <p:cNvGrpSpPr/>
          <p:nvPr/>
        </p:nvGrpSpPr>
        <p:grpSpPr>
          <a:xfrm>
            <a:off x="954253" y="946105"/>
            <a:ext cx="4100400" cy="1324800"/>
            <a:chOff x="954253" y="946105"/>
            <a:chExt cx="4100400" cy="132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096F5E6-E265-3235-F199-26ABC9463BA7}"/>
                    </a:ext>
                  </a:extLst>
                </p14:cNvPr>
                <p14:cNvContentPartPr/>
                <p14:nvPr/>
              </p14:nvContentPartPr>
              <p14:xfrm>
                <a:off x="3400453" y="946105"/>
                <a:ext cx="838440" cy="191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096F5E6-E265-3235-F199-26ABC9463B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91453" y="937105"/>
                  <a:ext cx="8560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870F268-38C0-2155-5237-4E541360B8AF}"/>
                    </a:ext>
                  </a:extLst>
                </p14:cNvPr>
                <p14:cNvContentPartPr/>
                <p14:nvPr/>
              </p14:nvContentPartPr>
              <p14:xfrm>
                <a:off x="3745333" y="1427065"/>
                <a:ext cx="494640" cy="193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870F268-38C0-2155-5237-4E541360B8A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36326" y="1418065"/>
                  <a:ext cx="512293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C2F9A7A-48A3-C894-CF64-35FAE2371CD4}"/>
                    </a:ext>
                  </a:extLst>
                </p14:cNvPr>
                <p14:cNvContentPartPr/>
                <p14:nvPr/>
              </p14:nvContentPartPr>
              <p14:xfrm>
                <a:off x="2245573" y="1644145"/>
                <a:ext cx="1975680" cy="483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C2F9A7A-48A3-C894-CF64-35FAE2371CD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36573" y="1635145"/>
                  <a:ext cx="199332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B4CD08F-D091-721D-9C73-CAB307DD5B7D}"/>
                    </a:ext>
                  </a:extLst>
                </p14:cNvPr>
                <p14:cNvContentPartPr/>
                <p14:nvPr/>
              </p14:nvContentPartPr>
              <p14:xfrm>
                <a:off x="2325853" y="1018465"/>
                <a:ext cx="1793160" cy="252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B4CD08F-D091-721D-9C73-CAB307DD5B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16853" y="1009478"/>
                  <a:ext cx="1810800" cy="26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495501F-5A76-2F75-2B39-73473944D3C2}"/>
                    </a:ext>
                  </a:extLst>
                </p14:cNvPr>
                <p14:cNvContentPartPr/>
                <p14:nvPr/>
              </p14:nvContentPartPr>
              <p14:xfrm>
                <a:off x="1435213" y="1018465"/>
                <a:ext cx="2769120" cy="899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495501F-5A76-2F75-2B39-73473944D3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26213" y="1009465"/>
                  <a:ext cx="2786760" cy="9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944A52-53F6-549D-01BF-20443F24726D}"/>
                    </a:ext>
                  </a:extLst>
                </p14:cNvPr>
                <p14:cNvContentPartPr/>
                <p14:nvPr/>
              </p14:nvContentPartPr>
              <p14:xfrm>
                <a:off x="954253" y="1739905"/>
                <a:ext cx="3593520" cy="489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944A52-53F6-549D-01BF-20443F2472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45253" y="1730905"/>
                  <a:ext cx="361116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04A9681-8E78-31DA-B494-1C8EAD5E4B9B}"/>
                    </a:ext>
                  </a:extLst>
                </p14:cNvPr>
                <p14:cNvContentPartPr/>
                <p14:nvPr/>
              </p14:nvContentPartPr>
              <p14:xfrm>
                <a:off x="4804453" y="1764385"/>
                <a:ext cx="250200" cy="506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04A9681-8E78-31DA-B494-1C8EAD5E4B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68453" y="1728385"/>
                  <a:ext cx="321840" cy="57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550A3-56B5-73FD-704A-A46F1BDEAB17}"/>
              </a:ext>
            </a:extLst>
          </p:cNvPr>
          <p:cNvGrpSpPr/>
          <p:nvPr/>
        </p:nvGrpSpPr>
        <p:grpSpPr>
          <a:xfrm>
            <a:off x="1692253" y="2687785"/>
            <a:ext cx="3249000" cy="1371960"/>
            <a:chOff x="1692253" y="2687785"/>
            <a:chExt cx="3249000" cy="137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7685B5C-1301-E20C-9F8B-9159AFEDBC1A}"/>
                    </a:ext>
                  </a:extLst>
                </p14:cNvPr>
                <p14:cNvContentPartPr/>
                <p14:nvPr/>
              </p14:nvContentPartPr>
              <p14:xfrm>
                <a:off x="2590453" y="2687785"/>
                <a:ext cx="830520" cy="269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7685B5C-1301-E20C-9F8B-9159AFEDBC1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81453" y="2678785"/>
                  <a:ext cx="8481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A2732DE-D682-A93F-9558-76427CDA6805}"/>
                    </a:ext>
                  </a:extLst>
                </p14:cNvPr>
                <p14:cNvContentPartPr/>
                <p14:nvPr/>
              </p14:nvContentPartPr>
              <p14:xfrm>
                <a:off x="2397853" y="3046705"/>
                <a:ext cx="985680" cy="201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A2732DE-D682-A93F-9558-76427CDA680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88850" y="3037705"/>
                  <a:ext cx="1003326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FA766BA-FC55-5F09-736D-2F3FEB7EBA2F}"/>
                    </a:ext>
                  </a:extLst>
                </p14:cNvPr>
                <p14:cNvContentPartPr/>
                <p14:nvPr/>
              </p14:nvContentPartPr>
              <p14:xfrm>
                <a:off x="1692253" y="3204385"/>
                <a:ext cx="1766520" cy="855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FA766BA-FC55-5F09-736D-2F3FEB7EBA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83253" y="3195385"/>
                  <a:ext cx="1784160" cy="87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D933192-A7CB-83E2-51B8-226D0C0206FD}"/>
                    </a:ext>
                  </a:extLst>
                </p14:cNvPr>
                <p14:cNvContentPartPr/>
                <p14:nvPr/>
              </p14:nvContentPartPr>
              <p14:xfrm>
                <a:off x="4331053" y="2959585"/>
                <a:ext cx="61020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D933192-A7CB-83E2-51B8-226D0C0206F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95032" y="2923585"/>
                  <a:ext cx="681882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BF0901D-7CB3-1FE3-F70C-5B369382CC91}"/>
                  </a:ext>
                </a:extLst>
              </p14:cNvPr>
              <p14:cNvContentPartPr/>
              <p14:nvPr/>
            </p14:nvContentPartPr>
            <p14:xfrm>
              <a:off x="4988773" y="3417505"/>
              <a:ext cx="267840" cy="392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BF0901D-7CB3-1FE3-F70C-5B369382CC9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52773" y="3381505"/>
                <a:ext cx="33948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0135025-4B94-B94F-572C-432C006F78A9}"/>
                  </a:ext>
                </a:extLst>
              </p14:cNvPr>
              <p14:cNvContentPartPr/>
              <p14:nvPr/>
            </p14:nvContentPartPr>
            <p14:xfrm>
              <a:off x="5934853" y="2117185"/>
              <a:ext cx="113040" cy="263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0135025-4B94-B94F-572C-432C006F78A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98853" y="2081136"/>
                <a:ext cx="184680" cy="3356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7CB9233-6804-70EE-EF56-1DB7E818871C}"/>
                  </a:ext>
                </a:extLst>
              </p14:cNvPr>
              <p14:cNvContentPartPr/>
              <p14:nvPr/>
            </p14:nvContentPartPr>
            <p14:xfrm>
              <a:off x="6392053" y="3022945"/>
              <a:ext cx="698400" cy="25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7CB9233-6804-70EE-EF56-1DB7E818871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56053" y="2986945"/>
                <a:ext cx="77004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31ECA4A-B61B-42A9-B900-4331B92252FB}"/>
                  </a:ext>
                </a:extLst>
              </p14:cNvPr>
              <p14:cNvContentPartPr/>
              <p14:nvPr/>
            </p14:nvContentPartPr>
            <p14:xfrm>
              <a:off x="6017293" y="3358465"/>
              <a:ext cx="423720" cy="4834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31ECA4A-B61B-42A9-B900-4331B92252F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81293" y="3322492"/>
                <a:ext cx="495360" cy="5550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4E5EEA5-9DC8-000E-6F32-C450B52F2625}"/>
                  </a:ext>
                </a:extLst>
              </p14:cNvPr>
              <p14:cNvContentPartPr/>
              <p14:nvPr/>
            </p14:nvContentPartPr>
            <p14:xfrm>
              <a:off x="2293453" y="4594345"/>
              <a:ext cx="2331720" cy="11167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4E5EEA5-9DC8-000E-6F32-C450B52F262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87333" y="4588225"/>
                <a:ext cx="2343960" cy="112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D8A98FF8-E558-0764-AB43-E522E7C2B6CE}"/>
              </a:ext>
            </a:extLst>
          </p:cNvPr>
          <p:cNvGrpSpPr/>
          <p:nvPr/>
        </p:nvGrpSpPr>
        <p:grpSpPr>
          <a:xfrm>
            <a:off x="1275013" y="4089985"/>
            <a:ext cx="3669120" cy="1484640"/>
            <a:chOff x="1275013" y="4089985"/>
            <a:chExt cx="3669120" cy="148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45CCD3E-1FE4-B26B-0BAF-681C97A9D8DA}"/>
                    </a:ext>
                  </a:extLst>
                </p14:cNvPr>
                <p14:cNvContentPartPr/>
                <p14:nvPr/>
              </p14:nvContentPartPr>
              <p14:xfrm>
                <a:off x="4098493" y="4413625"/>
                <a:ext cx="324000" cy="126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45CCD3E-1FE4-B26B-0BAF-681C97A9D8D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92373" y="4407505"/>
                  <a:ext cx="336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85696D7-ABA8-1B58-09A7-29C016806932}"/>
                    </a:ext>
                  </a:extLst>
                </p14:cNvPr>
                <p14:cNvContentPartPr/>
                <p14:nvPr/>
              </p14:nvContentPartPr>
              <p14:xfrm>
                <a:off x="2718973" y="4186105"/>
                <a:ext cx="1609920" cy="498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85696D7-ABA8-1B58-09A7-29C01680693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12853" y="4179985"/>
                  <a:ext cx="162216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EB28B35-6314-C5F4-D813-1B3CCF4EB6A9}"/>
                    </a:ext>
                  </a:extLst>
                </p14:cNvPr>
                <p14:cNvContentPartPr/>
                <p14:nvPr/>
              </p14:nvContentPartPr>
              <p14:xfrm>
                <a:off x="3512773" y="4592185"/>
                <a:ext cx="1431360" cy="982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EB28B35-6314-C5F4-D813-1B3CCF4EB6A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06653" y="4586065"/>
                  <a:ext cx="1443600" cy="9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574A981-1BA7-A751-322C-3CEAF420D33F}"/>
                    </a:ext>
                  </a:extLst>
                </p14:cNvPr>
                <p14:cNvContentPartPr/>
                <p14:nvPr/>
              </p14:nvContentPartPr>
              <p14:xfrm>
                <a:off x="1275013" y="4089985"/>
                <a:ext cx="3082680" cy="1051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574A981-1BA7-A751-322C-3CEAF420D33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68892" y="4083865"/>
                  <a:ext cx="3094921" cy="10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2" name="Group 2071">
            <a:extLst>
              <a:ext uri="{FF2B5EF4-FFF2-40B4-BE49-F238E27FC236}">
                <a16:creationId xmlns:a16="http://schemas.microsoft.com/office/drawing/2014/main" id="{B813BE6A-4426-FC9E-79BE-E5DF9F622EA5}"/>
              </a:ext>
            </a:extLst>
          </p:cNvPr>
          <p:cNvGrpSpPr/>
          <p:nvPr/>
        </p:nvGrpSpPr>
        <p:grpSpPr>
          <a:xfrm>
            <a:off x="6985333" y="3759505"/>
            <a:ext cx="3121560" cy="1983960"/>
            <a:chOff x="6985333" y="3759505"/>
            <a:chExt cx="3121560" cy="198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81CF241-749F-164C-1CA0-813D7EEED3D6}"/>
                    </a:ext>
                  </a:extLst>
                </p14:cNvPr>
                <p14:cNvContentPartPr/>
                <p14:nvPr/>
              </p14:nvContentPartPr>
              <p14:xfrm>
                <a:off x="7142653" y="4287265"/>
                <a:ext cx="172440" cy="380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81CF241-749F-164C-1CA0-813D7EEED3D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36533" y="4281139"/>
                  <a:ext cx="184680" cy="3931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B9317EF-7513-285D-9645-31C433599DDD}"/>
                    </a:ext>
                  </a:extLst>
                </p14:cNvPr>
                <p14:cNvContentPartPr/>
                <p14:nvPr/>
              </p14:nvContentPartPr>
              <p14:xfrm>
                <a:off x="7409773" y="4141465"/>
                <a:ext cx="394560" cy="77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B9317EF-7513-285D-9645-31C433599DD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03653" y="4135345"/>
                  <a:ext cx="406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82CF462-22C6-2BF6-A953-6E52DD82EFD3}"/>
                    </a:ext>
                  </a:extLst>
                </p14:cNvPr>
                <p14:cNvContentPartPr/>
                <p14:nvPr/>
              </p14:nvContentPartPr>
              <p14:xfrm>
                <a:off x="7460173" y="3759505"/>
                <a:ext cx="1860480" cy="365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82CF462-22C6-2BF6-A953-6E52DD82EFD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54053" y="3753385"/>
                  <a:ext cx="18727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9EBAD21-D73F-2059-D6FF-9F92EC83CB30}"/>
                    </a:ext>
                  </a:extLst>
                </p14:cNvPr>
                <p14:cNvContentPartPr/>
                <p14:nvPr/>
              </p14:nvContentPartPr>
              <p14:xfrm>
                <a:off x="7395373" y="4314985"/>
                <a:ext cx="1106640" cy="521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9EBAD21-D73F-2059-D6FF-9F92EC83CB3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89253" y="4308869"/>
                  <a:ext cx="1118880" cy="5338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C83D3E9-48BA-DEB0-B48A-A7DAC09F91A3}"/>
                    </a:ext>
                  </a:extLst>
                </p14:cNvPr>
                <p14:cNvContentPartPr/>
                <p14:nvPr/>
              </p14:nvContentPartPr>
              <p14:xfrm>
                <a:off x="6985333" y="4411465"/>
                <a:ext cx="1019880" cy="1332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C83D3E9-48BA-DEB0-B48A-A7DAC09F91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79213" y="4405345"/>
                  <a:ext cx="1032120" cy="13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063" name="Ink 2062">
                  <a:extLst>
                    <a:ext uri="{FF2B5EF4-FFF2-40B4-BE49-F238E27FC236}">
                      <a16:creationId xmlns:a16="http://schemas.microsoft.com/office/drawing/2014/main" id="{766DEA8E-5F39-9068-5200-1AFB55FBFCB7}"/>
                    </a:ext>
                  </a:extLst>
                </p14:cNvPr>
                <p14:cNvContentPartPr/>
                <p14:nvPr/>
              </p14:nvContentPartPr>
              <p14:xfrm>
                <a:off x="7518133" y="4279345"/>
                <a:ext cx="2588760" cy="846000"/>
              </p14:xfrm>
            </p:contentPart>
          </mc:Choice>
          <mc:Fallback xmlns="">
            <p:pic>
              <p:nvPicPr>
                <p:cNvPr id="2063" name="Ink 2062">
                  <a:extLst>
                    <a:ext uri="{FF2B5EF4-FFF2-40B4-BE49-F238E27FC236}">
                      <a16:creationId xmlns:a16="http://schemas.microsoft.com/office/drawing/2014/main" id="{766DEA8E-5F39-9068-5200-1AFB55FBFCB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12013" y="4273225"/>
                  <a:ext cx="2601000" cy="85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5" name="Group 2094">
            <a:extLst>
              <a:ext uri="{FF2B5EF4-FFF2-40B4-BE49-F238E27FC236}">
                <a16:creationId xmlns:a16="http://schemas.microsoft.com/office/drawing/2014/main" id="{BF584E11-05C6-0CE9-CA69-C4AD15962606}"/>
              </a:ext>
            </a:extLst>
          </p:cNvPr>
          <p:cNvGrpSpPr/>
          <p:nvPr/>
        </p:nvGrpSpPr>
        <p:grpSpPr>
          <a:xfrm>
            <a:off x="8061373" y="3000265"/>
            <a:ext cx="1989000" cy="329400"/>
            <a:chOff x="8061373" y="3000265"/>
            <a:chExt cx="1989000" cy="32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076" name="Ink 2075">
                  <a:extLst>
                    <a:ext uri="{FF2B5EF4-FFF2-40B4-BE49-F238E27FC236}">
                      <a16:creationId xmlns:a16="http://schemas.microsoft.com/office/drawing/2014/main" id="{1564D882-D381-2801-6610-38C734090389}"/>
                    </a:ext>
                  </a:extLst>
                </p14:cNvPr>
                <p14:cNvContentPartPr/>
                <p14:nvPr/>
              </p14:nvContentPartPr>
              <p14:xfrm>
                <a:off x="8061373" y="3000265"/>
                <a:ext cx="448920" cy="23760"/>
              </p14:xfrm>
            </p:contentPart>
          </mc:Choice>
          <mc:Fallback xmlns="">
            <p:pic>
              <p:nvPicPr>
                <p:cNvPr id="2076" name="Ink 2075">
                  <a:extLst>
                    <a:ext uri="{FF2B5EF4-FFF2-40B4-BE49-F238E27FC236}">
                      <a16:creationId xmlns:a16="http://schemas.microsoft.com/office/drawing/2014/main" id="{1564D882-D381-2801-6610-38C73409038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55248" y="2994236"/>
                  <a:ext cx="461170" cy="358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079" name="Ink 2078">
                  <a:extLst>
                    <a:ext uri="{FF2B5EF4-FFF2-40B4-BE49-F238E27FC236}">
                      <a16:creationId xmlns:a16="http://schemas.microsoft.com/office/drawing/2014/main" id="{11E59BDF-ED29-3526-3007-3B66FE771851}"/>
                    </a:ext>
                  </a:extLst>
                </p14:cNvPr>
                <p14:cNvContentPartPr/>
                <p14:nvPr/>
              </p14:nvContentPartPr>
              <p14:xfrm>
                <a:off x="8064613" y="3075865"/>
                <a:ext cx="1985760" cy="253800"/>
              </p14:xfrm>
            </p:contentPart>
          </mc:Choice>
          <mc:Fallback xmlns="">
            <p:pic>
              <p:nvPicPr>
                <p:cNvPr id="2079" name="Ink 2078">
                  <a:extLst>
                    <a:ext uri="{FF2B5EF4-FFF2-40B4-BE49-F238E27FC236}">
                      <a16:creationId xmlns:a16="http://schemas.microsoft.com/office/drawing/2014/main" id="{11E59BDF-ED29-3526-3007-3B66FE77185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58492" y="3069745"/>
                  <a:ext cx="1998002" cy="26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099" name="Ink 2098">
                <a:extLst>
                  <a:ext uri="{FF2B5EF4-FFF2-40B4-BE49-F238E27FC236}">
                    <a16:creationId xmlns:a16="http://schemas.microsoft.com/office/drawing/2014/main" id="{DE48F9CE-8263-11BF-E109-55B40C7FF3E0}"/>
                  </a:ext>
                </a:extLst>
              </p14:cNvPr>
              <p14:cNvContentPartPr/>
              <p14:nvPr/>
            </p14:nvContentPartPr>
            <p14:xfrm>
              <a:off x="6611653" y="232945"/>
              <a:ext cx="2748960" cy="1349640"/>
            </p14:xfrm>
          </p:contentPart>
        </mc:Choice>
        <mc:Fallback xmlns="">
          <p:pic>
            <p:nvPicPr>
              <p:cNvPr id="2099" name="Ink 2098">
                <a:extLst>
                  <a:ext uri="{FF2B5EF4-FFF2-40B4-BE49-F238E27FC236}">
                    <a16:creationId xmlns:a16="http://schemas.microsoft.com/office/drawing/2014/main" id="{DE48F9CE-8263-11BF-E109-55B40C7FF3E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605533" y="226825"/>
                <a:ext cx="2761200" cy="136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4" name="Group 2103">
            <a:extLst>
              <a:ext uri="{FF2B5EF4-FFF2-40B4-BE49-F238E27FC236}">
                <a16:creationId xmlns:a16="http://schemas.microsoft.com/office/drawing/2014/main" id="{AD83D24B-569D-A9DE-EB48-C25CA6EF44A8}"/>
              </a:ext>
            </a:extLst>
          </p:cNvPr>
          <p:cNvGrpSpPr/>
          <p:nvPr/>
        </p:nvGrpSpPr>
        <p:grpSpPr>
          <a:xfrm>
            <a:off x="6515893" y="793825"/>
            <a:ext cx="4143960" cy="1517760"/>
            <a:chOff x="6515893" y="793825"/>
            <a:chExt cx="4143960" cy="151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085" name="Ink 2084">
                  <a:extLst>
                    <a:ext uri="{FF2B5EF4-FFF2-40B4-BE49-F238E27FC236}">
                      <a16:creationId xmlns:a16="http://schemas.microsoft.com/office/drawing/2014/main" id="{28B147CF-343F-37B5-DBCD-7BB646D891E2}"/>
                    </a:ext>
                  </a:extLst>
                </p14:cNvPr>
                <p14:cNvContentPartPr/>
                <p14:nvPr/>
              </p14:nvContentPartPr>
              <p14:xfrm>
                <a:off x="6733333" y="1825225"/>
                <a:ext cx="453600" cy="172080"/>
              </p14:xfrm>
            </p:contentPart>
          </mc:Choice>
          <mc:Fallback xmlns="">
            <p:pic>
              <p:nvPicPr>
                <p:cNvPr id="2085" name="Ink 2084">
                  <a:extLst>
                    <a:ext uri="{FF2B5EF4-FFF2-40B4-BE49-F238E27FC236}">
                      <a16:creationId xmlns:a16="http://schemas.microsoft.com/office/drawing/2014/main" id="{28B147CF-343F-37B5-DBCD-7BB646D891E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727213" y="1819118"/>
                  <a:ext cx="465840" cy="1842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090" name="Ink 2089">
                  <a:extLst>
                    <a:ext uri="{FF2B5EF4-FFF2-40B4-BE49-F238E27FC236}">
                      <a16:creationId xmlns:a16="http://schemas.microsoft.com/office/drawing/2014/main" id="{0A4728F4-BEA8-37F4-9580-2B379A69C1D6}"/>
                    </a:ext>
                  </a:extLst>
                </p14:cNvPr>
                <p14:cNvContentPartPr/>
                <p14:nvPr/>
              </p14:nvContentPartPr>
              <p14:xfrm>
                <a:off x="6515893" y="1291345"/>
                <a:ext cx="125640" cy="379800"/>
              </p14:xfrm>
            </p:contentPart>
          </mc:Choice>
          <mc:Fallback xmlns="">
            <p:pic>
              <p:nvPicPr>
                <p:cNvPr id="2090" name="Ink 2089">
                  <a:extLst>
                    <a:ext uri="{FF2B5EF4-FFF2-40B4-BE49-F238E27FC236}">
                      <a16:creationId xmlns:a16="http://schemas.microsoft.com/office/drawing/2014/main" id="{0A4728F4-BEA8-37F4-9580-2B379A69C1D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09790" y="1285225"/>
                  <a:ext cx="137845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096" name="Ink 2095">
                  <a:extLst>
                    <a:ext uri="{FF2B5EF4-FFF2-40B4-BE49-F238E27FC236}">
                      <a16:creationId xmlns:a16="http://schemas.microsoft.com/office/drawing/2014/main" id="{88C7B8F4-F7D6-A749-A257-59C79F6BE192}"/>
                    </a:ext>
                  </a:extLst>
                </p14:cNvPr>
                <p14:cNvContentPartPr/>
                <p14:nvPr/>
              </p14:nvContentPartPr>
              <p14:xfrm>
                <a:off x="6605893" y="938185"/>
                <a:ext cx="1479600" cy="724680"/>
              </p14:xfrm>
            </p:contentPart>
          </mc:Choice>
          <mc:Fallback xmlns="">
            <p:pic>
              <p:nvPicPr>
                <p:cNvPr id="2096" name="Ink 2095">
                  <a:extLst>
                    <a:ext uri="{FF2B5EF4-FFF2-40B4-BE49-F238E27FC236}">
                      <a16:creationId xmlns:a16="http://schemas.microsoft.com/office/drawing/2014/main" id="{88C7B8F4-F7D6-A749-A257-59C79F6BE19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99773" y="932065"/>
                  <a:ext cx="1491840" cy="73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097" name="Ink 2096">
                  <a:extLst>
                    <a:ext uri="{FF2B5EF4-FFF2-40B4-BE49-F238E27FC236}">
                      <a16:creationId xmlns:a16="http://schemas.microsoft.com/office/drawing/2014/main" id="{6A96843C-B7E5-A814-0C8A-BA641DFFD557}"/>
                    </a:ext>
                  </a:extLst>
                </p14:cNvPr>
                <p14:cNvContentPartPr/>
                <p14:nvPr/>
              </p14:nvContentPartPr>
              <p14:xfrm>
                <a:off x="6690133" y="1418785"/>
                <a:ext cx="1715760" cy="272520"/>
              </p14:xfrm>
            </p:contentPart>
          </mc:Choice>
          <mc:Fallback xmlns="">
            <p:pic>
              <p:nvPicPr>
                <p:cNvPr id="2097" name="Ink 2096">
                  <a:extLst>
                    <a:ext uri="{FF2B5EF4-FFF2-40B4-BE49-F238E27FC236}">
                      <a16:creationId xmlns:a16="http://schemas.microsoft.com/office/drawing/2014/main" id="{6A96843C-B7E5-A814-0C8A-BA641DFFD55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84014" y="1412657"/>
                  <a:ext cx="1727997" cy="2847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100" name="Ink 2099">
                  <a:extLst>
                    <a:ext uri="{FF2B5EF4-FFF2-40B4-BE49-F238E27FC236}">
                      <a16:creationId xmlns:a16="http://schemas.microsoft.com/office/drawing/2014/main" id="{2FC65895-514D-8990-8D56-D4EEB72DB43D}"/>
                    </a:ext>
                  </a:extLst>
                </p14:cNvPr>
                <p14:cNvContentPartPr/>
                <p14:nvPr/>
              </p14:nvContentPartPr>
              <p14:xfrm>
                <a:off x="6661693" y="793825"/>
                <a:ext cx="3998160" cy="862560"/>
              </p14:xfrm>
            </p:contentPart>
          </mc:Choice>
          <mc:Fallback xmlns="">
            <p:pic>
              <p:nvPicPr>
                <p:cNvPr id="2100" name="Ink 2099">
                  <a:extLst>
                    <a:ext uri="{FF2B5EF4-FFF2-40B4-BE49-F238E27FC236}">
                      <a16:creationId xmlns:a16="http://schemas.microsoft.com/office/drawing/2014/main" id="{2FC65895-514D-8990-8D56-D4EEB72DB43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55574" y="787708"/>
                  <a:ext cx="4010399" cy="8747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103" name="Ink 2102">
                  <a:extLst>
                    <a:ext uri="{FF2B5EF4-FFF2-40B4-BE49-F238E27FC236}">
                      <a16:creationId xmlns:a16="http://schemas.microsoft.com/office/drawing/2014/main" id="{F1D5B3A7-6536-FEDB-4DC0-968939B3A77E}"/>
                    </a:ext>
                  </a:extLst>
                </p14:cNvPr>
                <p14:cNvContentPartPr/>
                <p14:nvPr/>
              </p14:nvContentPartPr>
              <p14:xfrm>
                <a:off x="6684733" y="1796425"/>
                <a:ext cx="3510000" cy="515160"/>
              </p14:xfrm>
            </p:contentPart>
          </mc:Choice>
          <mc:Fallback xmlns="">
            <p:pic>
              <p:nvPicPr>
                <p:cNvPr id="2103" name="Ink 2102">
                  <a:extLst>
                    <a:ext uri="{FF2B5EF4-FFF2-40B4-BE49-F238E27FC236}">
                      <a16:creationId xmlns:a16="http://schemas.microsoft.com/office/drawing/2014/main" id="{F1D5B3A7-6536-FEDB-4DC0-968939B3A77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78613" y="1790305"/>
                  <a:ext cx="3522240" cy="527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F319C1-3FA5-353C-7C0A-FED15A4B5AB9}"/>
              </a:ext>
            </a:extLst>
          </p:cNvPr>
          <p:cNvSpPr/>
          <p:nvPr/>
        </p:nvSpPr>
        <p:spPr>
          <a:xfrm>
            <a:off x="228600" y="304800"/>
            <a:ext cx="1433915" cy="8580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7DA97D-0CB7-4E9B-9EE5-8BD419F39B1C}"/>
              </a:ext>
            </a:extLst>
          </p:cNvPr>
          <p:cNvSpPr/>
          <p:nvPr/>
        </p:nvSpPr>
        <p:spPr>
          <a:xfrm>
            <a:off x="9089409" y="3689686"/>
            <a:ext cx="1433915" cy="8580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002E6C-F1D9-97D1-87D1-D1C384EE62CA}"/>
              </a:ext>
            </a:extLst>
          </p:cNvPr>
          <p:cNvSpPr/>
          <p:nvPr/>
        </p:nvSpPr>
        <p:spPr>
          <a:xfrm>
            <a:off x="1917032" y="5328905"/>
            <a:ext cx="7613721" cy="1006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Suppose that a packet needs to be sent to another subnet</a:t>
            </a:r>
          </a:p>
        </p:txBody>
      </p:sp>
    </p:spTree>
    <p:extLst>
      <p:ext uri="{BB962C8B-B14F-4D97-AF65-F5344CB8AC3E}">
        <p14:creationId xmlns:p14="http://schemas.microsoft.com/office/powerpoint/2010/main" val="11159515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  <p:pic>
        <p:nvPicPr>
          <p:cNvPr id="2050" name="Picture 2" descr="WiFi Router Dual-Band AC1000 | Linksys: US">
            <a:extLst>
              <a:ext uri="{FF2B5EF4-FFF2-40B4-BE49-F238E27FC236}">
                <a16:creationId xmlns:a16="http://schemas.microsoft.com/office/drawing/2014/main" id="{4355E79D-6B36-AF62-94F7-AFA05D42E7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5181600" y="2362200"/>
            <a:ext cx="1148196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Graphic 41" descr="Computer with solid fill">
            <a:extLst>
              <a:ext uri="{FF2B5EF4-FFF2-40B4-BE49-F238E27FC236}">
                <a16:creationId xmlns:a16="http://schemas.microsoft.com/office/drawing/2014/main" id="{2FEC642B-0226-EC6F-008E-F36EA1618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600" y="5408880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extLst>
              <a:ext uri="{FF2B5EF4-FFF2-40B4-BE49-F238E27FC236}">
                <a16:creationId xmlns:a16="http://schemas.microsoft.com/office/drawing/2014/main" id="{89664D89-1B42-8F9D-AA4C-EFB2166EB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4449" y="208547"/>
            <a:ext cx="914400" cy="914400"/>
          </a:xfrm>
          <a:prstGeom prst="rect">
            <a:avLst/>
          </a:prstGeom>
        </p:spPr>
      </p:pic>
      <p:pic>
        <p:nvPicPr>
          <p:cNvPr id="46" name="Graphic 45" descr="Computer with solid fill">
            <a:extLst>
              <a:ext uri="{FF2B5EF4-FFF2-40B4-BE49-F238E27FC236}">
                <a16:creationId xmlns:a16="http://schemas.microsoft.com/office/drawing/2014/main" id="{80B9858E-125B-2478-D2EE-09A0B21A9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3701" y="186490"/>
            <a:ext cx="914400" cy="914400"/>
          </a:xfrm>
          <a:prstGeom prst="rect">
            <a:avLst/>
          </a:prstGeom>
        </p:spPr>
      </p:pic>
      <p:pic>
        <p:nvPicPr>
          <p:cNvPr id="47" name="Graphic 46" descr="Computer with solid fill">
            <a:extLst>
              <a:ext uri="{FF2B5EF4-FFF2-40B4-BE49-F238E27FC236}">
                <a16:creationId xmlns:a16="http://schemas.microsoft.com/office/drawing/2014/main" id="{5D9DD61D-6499-E15B-0FFA-775AD1669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043" y="1104900"/>
            <a:ext cx="914400" cy="914400"/>
          </a:xfrm>
          <a:prstGeom prst="rect">
            <a:avLst/>
          </a:prstGeom>
        </p:spPr>
      </p:pic>
      <p:pic>
        <p:nvPicPr>
          <p:cNvPr id="48" name="Graphic 47" descr="Computer with solid fill">
            <a:extLst>
              <a:ext uri="{FF2B5EF4-FFF2-40B4-BE49-F238E27FC236}">
                <a16:creationId xmlns:a16="http://schemas.microsoft.com/office/drawing/2014/main" id="{80030633-0FEA-B67F-4A1F-44D28BC65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6351" y="1065455"/>
            <a:ext cx="914400" cy="914400"/>
          </a:xfrm>
          <a:prstGeom prst="rect">
            <a:avLst/>
          </a:prstGeom>
        </p:spPr>
      </p:pic>
      <p:pic>
        <p:nvPicPr>
          <p:cNvPr id="49" name="Graphic 48" descr="Computer with solid fill">
            <a:extLst>
              <a:ext uri="{FF2B5EF4-FFF2-40B4-BE49-F238E27FC236}">
                <a16:creationId xmlns:a16="http://schemas.microsoft.com/office/drawing/2014/main" id="{9DF2B7B1-1BE4-498D-2564-E9747395E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6795" y="1065455"/>
            <a:ext cx="914400" cy="914400"/>
          </a:xfrm>
          <a:prstGeom prst="rect">
            <a:avLst/>
          </a:prstGeom>
        </p:spPr>
      </p:pic>
      <p:pic>
        <p:nvPicPr>
          <p:cNvPr id="50" name="Graphic 49" descr="Computer with solid fill">
            <a:extLst>
              <a:ext uri="{FF2B5EF4-FFF2-40B4-BE49-F238E27FC236}">
                <a16:creationId xmlns:a16="http://schemas.microsoft.com/office/drawing/2014/main" id="{0505FD77-FCF6-6754-D991-75379DC2A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307" y="3092116"/>
            <a:ext cx="914400" cy="914400"/>
          </a:xfrm>
          <a:prstGeom prst="rect">
            <a:avLst/>
          </a:prstGeom>
        </p:spPr>
      </p:pic>
      <p:pic>
        <p:nvPicPr>
          <p:cNvPr id="51" name="Graphic 50" descr="Computer with solid fill">
            <a:extLst>
              <a:ext uri="{FF2B5EF4-FFF2-40B4-BE49-F238E27FC236}">
                <a16:creationId xmlns:a16="http://schemas.microsoft.com/office/drawing/2014/main" id="{9DAF40EA-E93B-2D87-3164-DEF5FFC0F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7986" y="2231858"/>
            <a:ext cx="914400" cy="914400"/>
          </a:xfrm>
          <a:prstGeom prst="rect">
            <a:avLst/>
          </a:prstGeom>
        </p:spPr>
      </p:pic>
      <p:pic>
        <p:nvPicPr>
          <p:cNvPr id="52" name="Graphic 51" descr="Computer with solid fill">
            <a:extLst>
              <a:ext uri="{FF2B5EF4-FFF2-40B4-BE49-F238E27FC236}">
                <a16:creationId xmlns:a16="http://schemas.microsoft.com/office/drawing/2014/main" id="{582C7C86-FBA9-BD16-5EBD-DF4B9FEB3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7032" y="3138237"/>
            <a:ext cx="914400" cy="914400"/>
          </a:xfrm>
          <a:prstGeom prst="rect">
            <a:avLst/>
          </a:prstGeom>
        </p:spPr>
      </p:pic>
      <p:pic>
        <p:nvPicPr>
          <p:cNvPr id="53" name="Graphic 52" descr="Computer with solid fill">
            <a:extLst>
              <a:ext uri="{FF2B5EF4-FFF2-40B4-BE49-F238E27FC236}">
                <a16:creationId xmlns:a16="http://schemas.microsoft.com/office/drawing/2014/main" id="{CA1B93FE-1115-3757-15D2-838E07EAB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926" y="4616119"/>
            <a:ext cx="914400" cy="914400"/>
          </a:xfrm>
          <a:prstGeom prst="rect">
            <a:avLst/>
          </a:prstGeom>
        </p:spPr>
      </p:pic>
      <p:pic>
        <p:nvPicPr>
          <p:cNvPr id="54" name="Graphic 53" descr="Computer with solid fill">
            <a:extLst>
              <a:ext uri="{FF2B5EF4-FFF2-40B4-BE49-F238E27FC236}">
                <a16:creationId xmlns:a16="http://schemas.microsoft.com/office/drawing/2014/main" id="{BC8D79BF-25EB-DA98-E007-2F2716057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4579" y="4312001"/>
            <a:ext cx="914400" cy="914400"/>
          </a:xfrm>
          <a:prstGeom prst="rect">
            <a:avLst/>
          </a:prstGeom>
        </p:spPr>
      </p:pic>
      <p:pic>
        <p:nvPicPr>
          <p:cNvPr id="55" name="Graphic 54" descr="Computer with solid fill">
            <a:extLst>
              <a:ext uri="{FF2B5EF4-FFF2-40B4-BE49-F238E27FC236}">
                <a16:creationId xmlns:a16="http://schemas.microsoft.com/office/drawing/2014/main" id="{4D30ECBA-B8DA-E5AA-B186-BF81B7201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5586" y="4243144"/>
            <a:ext cx="914400" cy="914400"/>
          </a:xfrm>
          <a:prstGeom prst="rect">
            <a:avLst/>
          </a:prstGeom>
        </p:spPr>
      </p:pic>
      <p:pic>
        <p:nvPicPr>
          <p:cNvPr id="56" name="Graphic 55" descr="Computer with solid fill">
            <a:extLst>
              <a:ext uri="{FF2B5EF4-FFF2-40B4-BE49-F238E27FC236}">
                <a16:creationId xmlns:a16="http://schemas.microsoft.com/office/drawing/2014/main" id="{1A8DF01C-9C84-5FB6-6BD1-DE0E136AE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14348" y="4604086"/>
            <a:ext cx="914400" cy="914400"/>
          </a:xfrm>
          <a:prstGeom prst="rect">
            <a:avLst/>
          </a:prstGeom>
        </p:spPr>
      </p:pic>
      <p:pic>
        <p:nvPicPr>
          <p:cNvPr id="57" name="Graphic 56" descr="Computer with solid fill">
            <a:extLst>
              <a:ext uri="{FF2B5EF4-FFF2-40B4-BE49-F238E27FC236}">
                <a16:creationId xmlns:a16="http://schemas.microsoft.com/office/drawing/2014/main" id="{7DA9F944-90F1-808D-FCB9-50A2D6FBD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6032" y="5265821"/>
            <a:ext cx="914400" cy="914400"/>
          </a:xfrm>
          <a:prstGeom prst="rect">
            <a:avLst/>
          </a:prstGeom>
        </p:spPr>
      </p:pic>
      <p:pic>
        <p:nvPicPr>
          <p:cNvPr id="58" name="Graphic 57" descr="Computer with solid fill">
            <a:extLst>
              <a:ext uri="{FF2B5EF4-FFF2-40B4-BE49-F238E27FC236}">
                <a16:creationId xmlns:a16="http://schemas.microsoft.com/office/drawing/2014/main" id="{F3BD75D6-93B8-F7F8-6F02-69BFD4717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29796" y="381000"/>
            <a:ext cx="914400" cy="914400"/>
          </a:xfrm>
          <a:prstGeom prst="rect">
            <a:avLst/>
          </a:prstGeom>
        </p:spPr>
      </p:pic>
      <p:pic>
        <p:nvPicPr>
          <p:cNvPr id="59" name="Graphic 58" descr="Computer with solid fill">
            <a:extLst>
              <a:ext uri="{FF2B5EF4-FFF2-40B4-BE49-F238E27FC236}">
                <a16:creationId xmlns:a16="http://schemas.microsoft.com/office/drawing/2014/main" id="{9AD2EB3E-5D85-21F0-F4DE-A3B4EF1E1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000" y="208547"/>
            <a:ext cx="914400" cy="914400"/>
          </a:xfrm>
          <a:prstGeom prst="rect">
            <a:avLst/>
          </a:prstGeom>
        </p:spPr>
      </p:pic>
      <p:pic>
        <p:nvPicPr>
          <p:cNvPr id="60" name="Graphic 59" descr="Computer with solid fill">
            <a:extLst>
              <a:ext uri="{FF2B5EF4-FFF2-40B4-BE49-F238E27FC236}">
                <a16:creationId xmlns:a16="http://schemas.microsoft.com/office/drawing/2014/main" id="{336105E2-E77F-B0B0-5210-16D447822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2366" y="1425055"/>
            <a:ext cx="914400" cy="914400"/>
          </a:xfrm>
          <a:prstGeom prst="rect">
            <a:avLst/>
          </a:prstGeom>
        </p:spPr>
      </p:pic>
      <p:pic>
        <p:nvPicPr>
          <p:cNvPr id="61" name="Graphic 60" descr="Computer with solid fill">
            <a:extLst>
              <a:ext uri="{FF2B5EF4-FFF2-40B4-BE49-F238E27FC236}">
                <a16:creationId xmlns:a16="http://schemas.microsoft.com/office/drawing/2014/main" id="{4DC7539D-2C5E-2D77-3DB9-311B10EF9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5995" y="166437"/>
            <a:ext cx="914400" cy="914400"/>
          </a:xfrm>
          <a:prstGeom prst="rect">
            <a:avLst/>
          </a:prstGeom>
        </p:spPr>
      </p:pic>
      <p:pic>
        <p:nvPicPr>
          <p:cNvPr id="62" name="Graphic 61" descr="Computer with solid fill">
            <a:extLst>
              <a:ext uri="{FF2B5EF4-FFF2-40B4-BE49-F238E27FC236}">
                <a16:creationId xmlns:a16="http://schemas.microsoft.com/office/drawing/2014/main" id="{C96763B8-1A3B-7C6D-C71A-F8E902D74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8748" y="304800"/>
            <a:ext cx="914400" cy="914400"/>
          </a:xfrm>
          <a:prstGeom prst="rect">
            <a:avLst/>
          </a:prstGeom>
        </p:spPr>
      </p:pic>
      <p:pic>
        <p:nvPicPr>
          <p:cNvPr id="63" name="Graphic 62" descr="Computer with solid fill">
            <a:extLst>
              <a:ext uri="{FF2B5EF4-FFF2-40B4-BE49-F238E27FC236}">
                <a16:creationId xmlns:a16="http://schemas.microsoft.com/office/drawing/2014/main" id="{645DEEAB-6CB8-EA1F-BEF2-3905C0B1A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6168" y="1295400"/>
            <a:ext cx="914400" cy="914400"/>
          </a:xfrm>
          <a:prstGeom prst="rect">
            <a:avLst/>
          </a:prstGeom>
        </p:spPr>
      </p:pic>
      <p:pic>
        <p:nvPicPr>
          <p:cNvPr id="2048" name="Graphic 2047" descr="Computer with solid fill">
            <a:extLst>
              <a:ext uri="{FF2B5EF4-FFF2-40B4-BE49-F238E27FC236}">
                <a16:creationId xmlns:a16="http://schemas.microsoft.com/office/drawing/2014/main" id="{1861970A-558F-5701-F797-5FD6A766E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2700" y="1271337"/>
            <a:ext cx="914400" cy="914400"/>
          </a:xfrm>
          <a:prstGeom prst="rect">
            <a:avLst/>
          </a:prstGeom>
        </p:spPr>
      </p:pic>
      <p:pic>
        <p:nvPicPr>
          <p:cNvPr id="2049" name="Graphic 2048" descr="Computer with solid fill">
            <a:extLst>
              <a:ext uri="{FF2B5EF4-FFF2-40B4-BE49-F238E27FC236}">
                <a16:creationId xmlns:a16="http://schemas.microsoft.com/office/drawing/2014/main" id="{73322E2D-6617-2C76-826F-0DA4CE1CA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6353" y="2438400"/>
            <a:ext cx="914400" cy="914400"/>
          </a:xfrm>
          <a:prstGeom prst="rect">
            <a:avLst/>
          </a:prstGeom>
        </p:spPr>
      </p:pic>
      <p:pic>
        <p:nvPicPr>
          <p:cNvPr id="2051" name="Graphic 2050" descr="Computer with solid fill">
            <a:extLst>
              <a:ext uri="{FF2B5EF4-FFF2-40B4-BE49-F238E27FC236}">
                <a16:creationId xmlns:a16="http://schemas.microsoft.com/office/drawing/2014/main" id="{94167872-4086-1A19-C143-86A117221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2908" y="2514600"/>
            <a:ext cx="914400" cy="914400"/>
          </a:xfrm>
          <a:prstGeom prst="rect">
            <a:avLst/>
          </a:prstGeom>
        </p:spPr>
      </p:pic>
      <p:pic>
        <p:nvPicPr>
          <p:cNvPr id="2052" name="Graphic 2051" descr="Computer with solid fill">
            <a:extLst>
              <a:ext uri="{FF2B5EF4-FFF2-40B4-BE49-F238E27FC236}">
                <a16:creationId xmlns:a16="http://schemas.microsoft.com/office/drawing/2014/main" id="{89C45E2C-7B03-610C-3294-E31D43912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26839" y="3689686"/>
            <a:ext cx="914400" cy="914400"/>
          </a:xfrm>
          <a:prstGeom prst="rect">
            <a:avLst/>
          </a:prstGeom>
        </p:spPr>
      </p:pic>
      <p:pic>
        <p:nvPicPr>
          <p:cNvPr id="2053" name="Graphic 2052" descr="Computer with solid fill">
            <a:extLst>
              <a:ext uri="{FF2B5EF4-FFF2-40B4-BE49-F238E27FC236}">
                <a16:creationId xmlns:a16="http://schemas.microsoft.com/office/drawing/2014/main" id="{D3CF6EFB-62FA-2819-A039-9FA5CE4F0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60568" y="3689686"/>
            <a:ext cx="914400" cy="914400"/>
          </a:xfrm>
          <a:prstGeom prst="rect">
            <a:avLst/>
          </a:prstGeom>
        </p:spPr>
      </p:pic>
      <p:pic>
        <p:nvPicPr>
          <p:cNvPr id="2054" name="Graphic 2053" descr="Computer with solid fill">
            <a:extLst>
              <a:ext uri="{FF2B5EF4-FFF2-40B4-BE49-F238E27FC236}">
                <a16:creationId xmlns:a16="http://schemas.microsoft.com/office/drawing/2014/main" id="{802C16F8-3709-17A8-3C09-CE0577BA3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65695" y="4518545"/>
            <a:ext cx="914400" cy="914400"/>
          </a:xfrm>
          <a:prstGeom prst="rect">
            <a:avLst/>
          </a:prstGeom>
        </p:spPr>
      </p:pic>
      <p:pic>
        <p:nvPicPr>
          <p:cNvPr id="2055" name="Graphic 2054" descr="Computer with solid fill">
            <a:extLst>
              <a:ext uri="{FF2B5EF4-FFF2-40B4-BE49-F238E27FC236}">
                <a16:creationId xmlns:a16="http://schemas.microsoft.com/office/drawing/2014/main" id="{BC189615-D8DD-3FD7-F413-B53F802CB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228600"/>
            <a:ext cx="914400" cy="914400"/>
          </a:xfrm>
          <a:prstGeom prst="rect">
            <a:avLst/>
          </a:prstGeom>
        </p:spPr>
      </p:pic>
      <p:pic>
        <p:nvPicPr>
          <p:cNvPr id="2056" name="Graphic 2055" descr="Computer with solid fill">
            <a:extLst>
              <a:ext uri="{FF2B5EF4-FFF2-40B4-BE49-F238E27FC236}">
                <a16:creationId xmlns:a16="http://schemas.microsoft.com/office/drawing/2014/main" id="{7EB765B6-8229-9DB1-0FA4-72C34B4D9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2908" y="4712372"/>
            <a:ext cx="914400" cy="914400"/>
          </a:xfrm>
          <a:prstGeom prst="rect">
            <a:avLst/>
          </a:prstGeom>
        </p:spPr>
      </p:pic>
      <p:pic>
        <p:nvPicPr>
          <p:cNvPr id="2057" name="Graphic 2056" descr="Computer with solid fill">
            <a:extLst>
              <a:ext uri="{FF2B5EF4-FFF2-40B4-BE49-F238E27FC236}">
                <a16:creationId xmlns:a16="http://schemas.microsoft.com/office/drawing/2014/main" id="{C72B00CC-A0D6-9025-6764-8E96F1505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3730" y="5518486"/>
            <a:ext cx="914400" cy="914400"/>
          </a:xfrm>
          <a:prstGeom prst="rect">
            <a:avLst/>
          </a:prstGeom>
        </p:spPr>
      </p:pic>
      <p:pic>
        <p:nvPicPr>
          <p:cNvPr id="2" name="Picture 2" descr="WiFi Router Dual-Band AC1000 | Linksys: US">
            <a:extLst>
              <a:ext uri="{FF2B5EF4-FFF2-40B4-BE49-F238E27FC236}">
                <a16:creationId xmlns:a16="http://schemas.microsoft.com/office/drawing/2014/main" id="{48F866A6-3492-14CD-D035-150E3EF5A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4471861" y="3908945"/>
            <a:ext cx="70658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WiFi Router Dual-Band AC1000 | Linksys: US">
            <a:extLst>
              <a:ext uri="{FF2B5EF4-FFF2-40B4-BE49-F238E27FC236}">
                <a16:creationId xmlns:a16="http://schemas.microsoft.com/office/drawing/2014/main" id="{43A1E042-DC41-351D-B4C9-A6EDB052A7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3494810" y="2600819"/>
            <a:ext cx="70658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iFi Router Dual-Band AC1000 | Linksys: US">
            <a:extLst>
              <a:ext uri="{FF2B5EF4-FFF2-40B4-BE49-F238E27FC236}">
                <a16:creationId xmlns:a16="http://schemas.microsoft.com/office/drawing/2014/main" id="{BEC36450-CB58-BBFD-ABCA-4382862ED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6614008" y="3658178"/>
            <a:ext cx="70658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iFi Router Dual-Band AC1000 | Linksys: US">
            <a:extLst>
              <a:ext uri="{FF2B5EF4-FFF2-40B4-BE49-F238E27FC236}">
                <a16:creationId xmlns:a16="http://schemas.microsoft.com/office/drawing/2014/main" id="{F403F4C8-EC13-D705-6E9D-F44A6CE4BB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7180705" y="2600819"/>
            <a:ext cx="70658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iFi Router Dual-Band AC1000 | Linksys: US">
            <a:extLst>
              <a:ext uri="{FF2B5EF4-FFF2-40B4-BE49-F238E27FC236}">
                <a16:creationId xmlns:a16="http://schemas.microsoft.com/office/drawing/2014/main" id="{A2A7D3B6-02C1-19F9-3683-CA43F220EE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4332007" y="1100890"/>
            <a:ext cx="70658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WiFi Router Dual-Band AC1000 | Linksys: US">
            <a:extLst>
              <a:ext uri="{FF2B5EF4-FFF2-40B4-BE49-F238E27FC236}">
                <a16:creationId xmlns:a16="http://schemas.microsoft.com/office/drawing/2014/main" id="{CDC7B9E1-3994-97D1-AE91-DD07D95942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5934563" y="1425055"/>
            <a:ext cx="70658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8DDB8B0-2570-1B33-3B86-F9A24941ED5A}"/>
              </a:ext>
            </a:extLst>
          </p:cNvPr>
          <p:cNvGrpSpPr/>
          <p:nvPr/>
        </p:nvGrpSpPr>
        <p:grpSpPr>
          <a:xfrm>
            <a:off x="954253" y="946105"/>
            <a:ext cx="4100400" cy="1324800"/>
            <a:chOff x="954253" y="946105"/>
            <a:chExt cx="4100400" cy="132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096F5E6-E265-3235-F199-26ABC9463BA7}"/>
                    </a:ext>
                  </a:extLst>
                </p14:cNvPr>
                <p14:cNvContentPartPr/>
                <p14:nvPr/>
              </p14:nvContentPartPr>
              <p14:xfrm>
                <a:off x="3400453" y="946105"/>
                <a:ext cx="838440" cy="191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096F5E6-E265-3235-F199-26ABC9463B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91453" y="937105"/>
                  <a:ext cx="8560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870F268-38C0-2155-5237-4E541360B8AF}"/>
                    </a:ext>
                  </a:extLst>
                </p14:cNvPr>
                <p14:cNvContentPartPr/>
                <p14:nvPr/>
              </p14:nvContentPartPr>
              <p14:xfrm>
                <a:off x="3745333" y="1427065"/>
                <a:ext cx="494640" cy="193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870F268-38C0-2155-5237-4E541360B8A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36326" y="1418065"/>
                  <a:ext cx="512293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C2F9A7A-48A3-C894-CF64-35FAE2371CD4}"/>
                    </a:ext>
                  </a:extLst>
                </p14:cNvPr>
                <p14:cNvContentPartPr/>
                <p14:nvPr/>
              </p14:nvContentPartPr>
              <p14:xfrm>
                <a:off x="2245573" y="1644145"/>
                <a:ext cx="1975680" cy="483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C2F9A7A-48A3-C894-CF64-35FAE2371CD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36573" y="1635145"/>
                  <a:ext cx="199332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B4CD08F-D091-721D-9C73-CAB307DD5B7D}"/>
                    </a:ext>
                  </a:extLst>
                </p14:cNvPr>
                <p14:cNvContentPartPr/>
                <p14:nvPr/>
              </p14:nvContentPartPr>
              <p14:xfrm>
                <a:off x="2325853" y="1018465"/>
                <a:ext cx="1793160" cy="252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B4CD08F-D091-721D-9C73-CAB307DD5B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16853" y="1009478"/>
                  <a:ext cx="1810800" cy="26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495501F-5A76-2F75-2B39-73473944D3C2}"/>
                    </a:ext>
                  </a:extLst>
                </p14:cNvPr>
                <p14:cNvContentPartPr/>
                <p14:nvPr/>
              </p14:nvContentPartPr>
              <p14:xfrm>
                <a:off x="1435213" y="1018465"/>
                <a:ext cx="2769120" cy="899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495501F-5A76-2F75-2B39-73473944D3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26213" y="1009465"/>
                  <a:ext cx="2786760" cy="9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944A52-53F6-549D-01BF-20443F24726D}"/>
                    </a:ext>
                  </a:extLst>
                </p14:cNvPr>
                <p14:cNvContentPartPr/>
                <p14:nvPr/>
              </p14:nvContentPartPr>
              <p14:xfrm>
                <a:off x="954253" y="1739905"/>
                <a:ext cx="3593520" cy="489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944A52-53F6-549D-01BF-20443F2472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45253" y="1730905"/>
                  <a:ext cx="361116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04A9681-8E78-31DA-B494-1C8EAD5E4B9B}"/>
                    </a:ext>
                  </a:extLst>
                </p14:cNvPr>
                <p14:cNvContentPartPr/>
                <p14:nvPr/>
              </p14:nvContentPartPr>
              <p14:xfrm>
                <a:off x="4804453" y="1764385"/>
                <a:ext cx="250200" cy="506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04A9681-8E78-31DA-B494-1C8EAD5E4B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68453" y="1728385"/>
                  <a:ext cx="321840" cy="57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550A3-56B5-73FD-704A-A46F1BDEAB17}"/>
              </a:ext>
            </a:extLst>
          </p:cNvPr>
          <p:cNvGrpSpPr/>
          <p:nvPr/>
        </p:nvGrpSpPr>
        <p:grpSpPr>
          <a:xfrm>
            <a:off x="1692253" y="2687785"/>
            <a:ext cx="3249000" cy="1371960"/>
            <a:chOff x="1692253" y="2687785"/>
            <a:chExt cx="3249000" cy="137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7685B5C-1301-E20C-9F8B-9159AFEDBC1A}"/>
                    </a:ext>
                  </a:extLst>
                </p14:cNvPr>
                <p14:cNvContentPartPr/>
                <p14:nvPr/>
              </p14:nvContentPartPr>
              <p14:xfrm>
                <a:off x="2590453" y="2687785"/>
                <a:ext cx="830520" cy="269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7685B5C-1301-E20C-9F8B-9159AFEDBC1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81453" y="2678785"/>
                  <a:ext cx="8481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A2732DE-D682-A93F-9558-76427CDA6805}"/>
                    </a:ext>
                  </a:extLst>
                </p14:cNvPr>
                <p14:cNvContentPartPr/>
                <p14:nvPr/>
              </p14:nvContentPartPr>
              <p14:xfrm>
                <a:off x="2397853" y="3046705"/>
                <a:ext cx="985680" cy="201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A2732DE-D682-A93F-9558-76427CDA680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88850" y="3037705"/>
                  <a:ext cx="1003326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FA766BA-FC55-5F09-736D-2F3FEB7EBA2F}"/>
                    </a:ext>
                  </a:extLst>
                </p14:cNvPr>
                <p14:cNvContentPartPr/>
                <p14:nvPr/>
              </p14:nvContentPartPr>
              <p14:xfrm>
                <a:off x="1692253" y="3204385"/>
                <a:ext cx="1766520" cy="855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FA766BA-FC55-5F09-736D-2F3FEB7EBA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83253" y="3195385"/>
                  <a:ext cx="1784160" cy="87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D933192-A7CB-83E2-51B8-226D0C0206FD}"/>
                    </a:ext>
                  </a:extLst>
                </p14:cNvPr>
                <p14:cNvContentPartPr/>
                <p14:nvPr/>
              </p14:nvContentPartPr>
              <p14:xfrm>
                <a:off x="4331053" y="2959585"/>
                <a:ext cx="61020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D933192-A7CB-83E2-51B8-226D0C0206F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95032" y="2923585"/>
                  <a:ext cx="681882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BF0901D-7CB3-1FE3-F70C-5B369382CC91}"/>
                  </a:ext>
                </a:extLst>
              </p14:cNvPr>
              <p14:cNvContentPartPr/>
              <p14:nvPr/>
            </p14:nvContentPartPr>
            <p14:xfrm>
              <a:off x="4988773" y="3417505"/>
              <a:ext cx="267840" cy="392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BF0901D-7CB3-1FE3-F70C-5B369382CC9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52773" y="3381505"/>
                <a:ext cx="33948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0135025-4B94-B94F-572C-432C006F78A9}"/>
                  </a:ext>
                </a:extLst>
              </p14:cNvPr>
              <p14:cNvContentPartPr/>
              <p14:nvPr/>
            </p14:nvContentPartPr>
            <p14:xfrm>
              <a:off x="5934853" y="2117185"/>
              <a:ext cx="113040" cy="263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0135025-4B94-B94F-572C-432C006F78A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98853" y="2081136"/>
                <a:ext cx="184680" cy="3356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7CB9233-6804-70EE-EF56-1DB7E818871C}"/>
                  </a:ext>
                </a:extLst>
              </p14:cNvPr>
              <p14:cNvContentPartPr/>
              <p14:nvPr/>
            </p14:nvContentPartPr>
            <p14:xfrm>
              <a:off x="6392053" y="3022945"/>
              <a:ext cx="698400" cy="25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7CB9233-6804-70EE-EF56-1DB7E818871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56053" y="2986945"/>
                <a:ext cx="77004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31ECA4A-B61B-42A9-B900-4331B92252FB}"/>
                  </a:ext>
                </a:extLst>
              </p14:cNvPr>
              <p14:cNvContentPartPr/>
              <p14:nvPr/>
            </p14:nvContentPartPr>
            <p14:xfrm>
              <a:off x="6017293" y="3358465"/>
              <a:ext cx="423720" cy="4834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31ECA4A-B61B-42A9-B900-4331B92252F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81293" y="3322492"/>
                <a:ext cx="495360" cy="5550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4E5EEA5-9DC8-000E-6F32-C450B52F2625}"/>
                  </a:ext>
                </a:extLst>
              </p14:cNvPr>
              <p14:cNvContentPartPr/>
              <p14:nvPr/>
            </p14:nvContentPartPr>
            <p14:xfrm>
              <a:off x="2293453" y="4594345"/>
              <a:ext cx="2331720" cy="11167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4E5EEA5-9DC8-000E-6F32-C450B52F262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87333" y="4588225"/>
                <a:ext cx="2343960" cy="112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D8A98FF8-E558-0764-AB43-E522E7C2B6CE}"/>
              </a:ext>
            </a:extLst>
          </p:cNvPr>
          <p:cNvGrpSpPr/>
          <p:nvPr/>
        </p:nvGrpSpPr>
        <p:grpSpPr>
          <a:xfrm>
            <a:off x="1275013" y="4089985"/>
            <a:ext cx="3669120" cy="1484640"/>
            <a:chOff x="1275013" y="4089985"/>
            <a:chExt cx="3669120" cy="148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45CCD3E-1FE4-B26B-0BAF-681C97A9D8DA}"/>
                    </a:ext>
                  </a:extLst>
                </p14:cNvPr>
                <p14:cNvContentPartPr/>
                <p14:nvPr/>
              </p14:nvContentPartPr>
              <p14:xfrm>
                <a:off x="4098493" y="4413625"/>
                <a:ext cx="324000" cy="126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45CCD3E-1FE4-B26B-0BAF-681C97A9D8D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92373" y="4407505"/>
                  <a:ext cx="336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85696D7-ABA8-1B58-09A7-29C016806932}"/>
                    </a:ext>
                  </a:extLst>
                </p14:cNvPr>
                <p14:cNvContentPartPr/>
                <p14:nvPr/>
              </p14:nvContentPartPr>
              <p14:xfrm>
                <a:off x="2718973" y="4186105"/>
                <a:ext cx="1609920" cy="498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85696D7-ABA8-1B58-09A7-29C01680693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12853" y="4179985"/>
                  <a:ext cx="162216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EB28B35-6314-C5F4-D813-1B3CCF4EB6A9}"/>
                    </a:ext>
                  </a:extLst>
                </p14:cNvPr>
                <p14:cNvContentPartPr/>
                <p14:nvPr/>
              </p14:nvContentPartPr>
              <p14:xfrm>
                <a:off x="3512773" y="4592185"/>
                <a:ext cx="1431360" cy="982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EB28B35-6314-C5F4-D813-1B3CCF4EB6A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06653" y="4586065"/>
                  <a:ext cx="1443600" cy="9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574A981-1BA7-A751-322C-3CEAF420D33F}"/>
                    </a:ext>
                  </a:extLst>
                </p14:cNvPr>
                <p14:cNvContentPartPr/>
                <p14:nvPr/>
              </p14:nvContentPartPr>
              <p14:xfrm>
                <a:off x="1275013" y="4089985"/>
                <a:ext cx="3082680" cy="1051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574A981-1BA7-A751-322C-3CEAF420D33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68892" y="4083865"/>
                  <a:ext cx="3094921" cy="10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2" name="Group 2071">
            <a:extLst>
              <a:ext uri="{FF2B5EF4-FFF2-40B4-BE49-F238E27FC236}">
                <a16:creationId xmlns:a16="http://schemas.microsoft.com/office/drawing/2014/main" id="{B813BE6A-4426-FC9E-79BE-E5DF9F622EA5}"/>
              </a:ext>
            </a:extLst>
          </p:cNvPr>
          <p:cNvGrpSpPr/>
          <p:nvPr/>
        </p:nvGrpSpPr>
        <p:grpSpPr>
          <a:xfrm>
            <a:off x="6985333" y="3759505"/>
            <a:ext cx="3121560" cy="1983960"/>
            <a:chOff x="6985333" y="3759505"/>
            <a:chExt cx="3121560" cy="198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81CF241-749F-164C-1CA0-813D7EEED3D6}"/>
                    </a:ext>
                  </a:extLst>
                </p14:cNvPr>
                <p14:cNvContentPartPr/>
                <p14:nvPr/>
              </p14:nvContentPartPr>
              <p14:xfrm>
                <a:off x="7142653" y="4287265"/>
                <a:ext cx="172440" cy="380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81CF241-749F-164C-1CA0-813D7EEED3D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36533" y="4281139"/>
                  <a:ext cx="184680" cy="3931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B9317EF-7513-285D-9645-31C433599DDD}"/>
                    </a:ext>
                  </a:extLst>
                </p14:cNvPr>
                <p14:cNvContentPartPr/>
                <p14:nvPr/>
              </p14:nvContentPartPr>
              <p14:xfrm>
                <a:off x="7409773" y="4141465"/>
                <a:ext cx="394560" cy="77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B9317EF-7513-285D-9645-31C433599DD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03653" y="4135345"/>
                  <a:ext cx="406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82CF462-22C6-2BF6-A953-6E52DD82EFD3}"/>
                    </a:ext>
                  </a:extLst>
                </p14:cNvPr>
                <p14:cNvContentPartPr/>
                <p14:nvPr/>
              </p14:nvContentPartPr>
              <p14:xfrm>
                <a:off x="7460173" y="3759505"/>
                <a:ext cx="1860480" cy="365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82CF462-22C6-2BF6-A953-6E52DD82EFD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54053" y="3753385"/>
                  <a:ext cx="18727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9EBAD21-D73F-2059-D6FF-9F92EC83CB30}"/>
                    </a:ext>
                  </a:extLst>
                </p14:cNvPr>
                <p14:cNvContentPartPr/>
                <p14:nvPr/>
              </p14:nvContentPartPr>
              <p14:xfrm>
                <a:off x="7395373" y="4314985"/>
                <a:ext cx="1106640" cy="521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9EBAD21-D73F-2059-D6FF-9F92EC83CB3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89253" y="4308869"/>
                  <a:ext cx="1118880" cy="5338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C83D3E9-48BA-DEB0-B48A-A7DAC09F91A3}"/>
                    </a:ext>
                  </a:extLst>
                </p14:cNvPr>
                <p14:cNvContentPartPr/>
                <p14:nvPr/>
              </p14:nvContentPartPr>
              <p14:xfrm>
                <a:off x="6985333" y="4411465"/>
                <a:ext cx="1019880" cy="1332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C83D3E9-48BA-DEB0-B48A-A7DAC09F91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79213" y="4405345"/>
                  <a:ext cx="1032120" cy="13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063" name="Ink 2062">
                  <a:extLst>
                    <a:ext uri="{FF2B5EF4-FFF2-40B4-BE49-F238E27FC236}">
                      <a16:creationId xmlns:a16="http://schemas.microsoft.com/office/drawing/2014/main" id="{766DEA8E-5F39-9068-5200-1AFB55FBFCB7}"/>
                    </a:ext>
                  </a:extLst>
                </p14:cNvPr>
                <p14:cNvContentPartPr/>
                <p14:nvPr/>
              </p14:nvContentPartPr>
              <p14:xfrm>
                <a:off x="7518133" y="4279345"/>
                <a:ext cx="2588760" cy="846000"/>
              </p14:xfrm>
            </p:contentPart>
          </mc:Choice>
          <mc:Fallback xmlns="">
            <p:pic>
              <p:nvPicPr>
                <p:cNvPr id="2063" name="Ink 2062">
                  <a:extLst>
                    <a:ext uri="{FF2B5EF4-FFF2-40B4-BE49-F238E27FC236}">
                      <a16:creationId xmlns:a16="http://schemas.microsoft.com/office/drawing/2014/main" id="{766DEA8E-5F39-9068-5200-1AFB55FBFCB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12013" y="4273225"/>
                  <a:ext cx="2601000" cy="85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5" name="Group 2094">
            <a:extLst>
              <a:ext uri="{FF2B5EF4-FFF2-40B4-BE49-F238E27FC236}">
                <a16:creationId xmlns:a16="http://schemas.microsoft.com/office/drawing/2014/main" id="{BF584E11-05C6-0CE9-CA69-C4AD15962606}"/>
              </a:ext>
            </a:extLst>
          </p:cNvPr>
          <p:cNvGrpSpPr/>
          <p:nvPr/>
        </p:nvGrpSpPr>
        <p:grpSpPr>
          <a:xfrm>
            <a:off x="8061373" y="3000265"/>
            <a:ext cx="1989000" cy="329400"/>
            <a:chOff x="8061373" y="3000265"/>
            <a:chExt cx="1989000" cy="32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076" name="Ink 2075">
                  <a:extLst>
                    <a:ext uri="{FF2B5EF4-FFF2-40B4-BE49-F238E27FC236}">
                      <a16:creationId xmlns:a16="http://schemas.microsoft.com/office/drawing/2014/main" id="{1564D882-D381-2801-6610-38C734090389}"/>
                    </a:ext>
                  </a:extLst>
                </p14:cNvPr>
                <p14:cNvContentPartPr/>
                <p14:nvPr/>
              </p14:nvContentPartPr>
              <p14:xfrm>
                <a:off x="8061373" y="3000265"/>
                <a:ext cx="448920" cy="23760"/>
              </p14:xfrm>
            </p:contentPart>
          </mc:Choice>
          <mc:Fallback xmlns="">
            <p:pic>
              <p:nvPicPr>
                <p:cNvPr id="2076" name="Ink 2075">
                  <a:extLst>
                    <a:ext uri="{FF2B5EF4-FFF2-40B4-BE49-F238E27FC236}">
                      <a16:creationId xmlns:a16="http://schemas.microsoft.com/office/drawing/2014/main" id="{1564D882-D381-2801-6610-38C73409038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55248" y="2994236"/>
                  <a:ext cx="461170" cy="358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079" name="Ink 2078">
                  <a:extLst>
                    <a:ext uri="{FF2B5EF4-FFF2-40B4-BE49-F238E27FC236}">
                      <a16:creationId xmlns:a16="http://schemas.microsoft.com/office/drawing/2014/main" id="{11E59BDF-ED29-3526-3007-3B66FE771851}"/>
                    </a:ext>
                  </a:extLst>
                </p14:cNvPr>
                <p14:cNvContentPartPr/>
                <p14:nvPr/>
              </p14:nvContentPartPr>
              <p14:xfrm>
                <a:off x="8064613" y="3075865"/>
                <a:ext cx="1985760" cy="253800"/>
              </p14:xfrm>
            </p:contentPart>
          </mc:Choice>
          <mc:Fallback xmlns="">
            <p:pic>
              <p:nvPicPr>
                <p:cNvPr id="2079" name="Ink 2078">
                  <a:extLst>
                    <a:ext uri="{FF2B5EF4-FFF2-40B4-BE49-F238E27FC236}">
                      <a16:creationId xmlns:a16="http://schemas.microsoft.com/office/drawing/2014/main" id="{11E59BDF-ED29-3526-3007-3B66FE77185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58492" y="3069745"/>
                  <a:ext cx="1998002" cy="26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099" name="Ink 2098">
                <a:extLst>
                  <a:ext uri="{FF2B5EF4-FFF2-40B4-BE49-F238E27FC236}">
                    <a16:creationId xmlns:a16="http://schemas.microsoft.com/office/drawing/2014/main" id="{DE48F9CE-8263-11BF-E109-55B40C7FF3E0}"/>
                  </a:ext>
                </a:extLst>
              </p14:cNvPr>
              <p14:cNvContentPartPr/>
              <p14:nvPr/>
            </p14:nvContentPartPr>
            <p14:xfrm>
              <a:off x="6611653" y="232945"/>
              <a:ext cx="2748960" cy="1349640"/>
            </p14:xfrm>
          </p:contentPart>
        </mc:Choice>
        <mc:Fallback xmlns="">
          <p:pic>
            <p:nvPicPr>
              <p:cNvPr id="2099" name="Ink 2098">
                <a:extLst>
                  <a:ext uri="{FF2B5EF4-FFF2-40B4-BE49-F238E27FC236}">
                    <a16:creationId xmlns:a16="http://schemas.microsoft.com/office/drawing/2014/main" id="{DE48F9CE-8263-11BF-E109-55B40C7FF3E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605533" y="226825"/>
                <a:ext cx="2761200" cy="136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4" name="Group 2103">
            <a:extLst>
              <a:ext uri="{FF2B5EF4-FFF2-40B4-BE49-F238E27FC236}">
                <a16:creationId xmlns:a16="http://schemas.microsoft.com/office/drawing/2014/main" id="{AD83D24B-569D-A9DE-EB48-C25CA6EF44A8}"/>
              </a:ext>
            </a:extLst>
          </p:cNvPr>
          <p:cNvGrpSpPr/>
          <p:nvPr/>
        </p:nvGrpSpPr>
        <p:grpSpPr>
          <a:xfrm>
            <a:off x="6515893" y="793825"/>
            <a:ext cx="4143960" cy="1517760"/>
            <a:chOff x="6515893" y="793825"/>
            <a:chExt cx="4143960" cy="151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085" name="Ink 2084">
                  <a:extLst>
                    <a:ext uri="{FF2B5EF4-FFF2-40B4-BE49-F238E27FC236}">
                      <a16:creationId xmlns:a16="http://schemas.microsoft.com/office/drawing/2014/main" id="{28B147CF-343F-37B5-DBCD-7BB646D891E2}"/>
                    </a:ext>
                  </a:extLst>
                </p14:cNvPr>
                <p14:cNvContentPartPr/>
                <p14:nvPr/>
              </p14:nvContentPartPr>
              <p14:xfrm>
                <a:off x="6733333" y="1825225"/>
                <a:ext cx="453600" cy="172080"/>
              </p14:xfrm>
            </p:contentPart>
          </mc:Choice>
          <mc:Fallback xmlns="">
            <p:pic>
              <p:nvPicPr>
                <p:cNvPr id="2085" name="Ink 2084">
                  <a:extLst>
                    <a:ext uri="{FF2B5EF4-FFF2-40B4-BE49-F238E27FC236}">
                      <a16:creationId xmlns:a16="http://schemas.microsoft.com/office/drawing/2014/main" id="{28B147CF-343F-37B5-DBCD-7BB646D891E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727213" y="1819118"/>
                  <a:ext cx="465840" cy="1842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090" name="Ink 2089">
                  <a:extLst>
                    <a:ext uri="{FF2B5EF4-FFF2-40B4-BE49-F238E27FC236}">
                      <a16:creationId xmlns:a16="http://schemas.microsoft.com/office/drawing/2014/main" id="{0A4728F4-BEA8-37F4-9580-2B379A69C1D6}"/>
                    </a:ext>
                  </a:extLst>
                </p14:cNvPr>
                <p14:cNvContentPartPr/>
                <p14:nvPr/>
              </p14:nvContentPartPr>
              <p14:xfrm>
                <a:off x="6515893" y="1291345"/>
                <a:ext cx="125640" cy="379800"/>
              </p14:xfrm>
            </p:contentPart>
          </mc:Choice>
          <mc:Fallback xmlns="">
            <p:pic>
              <p:nvPicPr>
                <p:cNvPr id="2090" name="Ink 2089">
                  <a:extLst>
                    <a:ext uri="{FF2B5EF4-FFF2-40B4-BE49-F238E27FC236}">
                      <a16:creationId xmlns:a16="http://schemas.microsoft.com/office/drawing/2014/main" id="{0A4728F4-BEA8-37F4-9580-2B379A69C1D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09790" y="1285225"/>
                  <a:ext cx="137845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096" name="Ink 2095">
                  <a:extLst>
                    <a:ext uri="{FF2B5EF4-FFF2-40B4-BE49-F238E27FC236}">
                      <a16:creationId xmlns:a16="http://schemas.microsoft.com/office/drawing/2014/main" id="{88C7B8F4-F7D6-A749-A257-59C79F6BE192}"/>
                    </a:ext>
                  </a:extLst>
                </p14:cNvPr>
                <p14:cNvContentPartPr/>
                <p14:nvPr/>
              </p14:nvContentPartPr>
              <p14:xfrm>
                <a:off x="6605893" y="938185"/>
                <a:ext cx="1479600" cy="724680"/>
              </p14:xfrm>
            </p:contentPart>
          </mc:Choice>
          <mc:Fallback xmlns="">
            <p:pic>
              <p:nvPicPr>
                <p:cNvPr id="2096" name="Ink 2095">
                  <a:extLst>
                    <a:ext uri="{FF2B5EF4-FFF2-40B4-BE49-F238E27FC236}">
                      <a16:creationId xmlns:a16="http://schemas.microsoft.com/office/drawing/2014/main" id="{88C7B8F4-F7D6-A749-A257-59C79F6BE19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99773" y="932065"/>
                  <a:ext cx="1491840" cy="73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097" name="Ink 2096">
                  <a:extLst>
                    <a:ext uri="{FF2B5EF4-FFF2-40B4-BE49-F238E27FC236}">
                      <a16:creationId xmlns:a16="http://schemas.microsoft.com/office/drawing/2014/main" id="{6A96843C-B7E5-A814-0C8A-BA641DFFD557}"/>
                    </a:ext>
                  </a:extLst>
                </p14:cNvPr>
                <p14:cNvContentPartPr/>
                <p14:nvPr/>
              </p14:nvContentPartPr>
              <p14:xfrm>
                <a:off x="6690133" y="1418785"/>
                <a:ext cx="1715760" cy="272520"/>
              </p14:xfrm>
            </p:contentPart>
          </mc:Choice>
          <mc:Fallback xmlns="">
            <p:pic>
              <p:nvPicPr>
                <p:cNvPr id="2097" name="Ink 2096">
                  <a:extLst>
                    <a:ext uri="{FF2B5EF4-FFF2-40B4-BE49-F238E27FC236}">
                      <a16:creationId xmlns:a16="http://schemas.microsoft.com/office/drawing/2014/main" id="{6A96843C-B7E5-A814-0C8A-BA641DFFD55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84014" y="1412657"/>
                  <a:ext cx="1727997" cy="2847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100" name="Ink 2099">
                  <a:extLst>
                    <a:ext uri="{FF2B5EF4-FFF2-40B4-BE49-F238E27FC236}">
                      <a16:creationId xmlns:a16="http://schemas.microsoft.com/office/drawing/2014/main" id="{2FC65895-514D-8990-8D56-D4EEB72DB43D}"/>
                    </a:ext>
                  </a:extLst>
                </p14:cNvPr>
                <p14:cNvContentPartPr/>
                <p14:nvPr/>
              </p14:nvContentPartPr>
              <p14:xfrm>
                <a:off x="6661693" y="793825"/>
                <a:ext cx="3998160" cy="862560"/>
              </p14:xfrm>
            </p:contentPart>
          </mc:Choice>
          <mc:Fallback xmlns="">
            <p:pic>
              <p:nvPicPr>
                <p:cNvPr id="2100" name="Ink 2099">
                  <a:extLst>
                    <a:ext uri="{FF2B5EF4-FFF2-40B4-BE49-F238E27FC236}">
                      <a16:creationId xmlns:a16="http://schemas.microsoft.com/office/drawing/2014/main" id="{2FC65895-514D-8990-8D56-D4EEB72DB43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55574" y="787708"/>
                  <a:ext cx="4010399" cy="8747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103" name="Ink 2102">
                  <a:extLst>
                    <a:ext uri="{FF2B5EF4-FFF2-40B4-BE49-F238E27FC236}">
                      <a16:creationId xmlns:a16="http://schemas.microsoft.com/office/drawing/2014/main" id="{F1D5B3A7-6536-FEDB-4DC0-968939B3A77E}"/>
                    </a:ext>
                  </a:extLst>
                </p14:cNvPr>
                <p14:cNvContentPartPr/>
                <p14:nvPr/>
              </p14:nvContentPartPr>
              <p14:xfrm>
                <a:off x="6684733" y="1796425"/>
                <a:ext cx="3510000" cy="515160"/>
              </p14:xfrm>
            </p:contentPart>
          </mc:Choice>
          <mc:Fallback xmlns="">
            <p:pic>
              <p:nvPicPr>
                <p:cNvPr id="2103" name="Ink 2102">
                  <a:extLst>
                    <a:ext uri="{FF2B5EF4-FFF2-40B4-BE49-F238E27FC236}">
                      <a16:creationId xmlns:a16="http://schemas.microsoft.com/office/drawing/2014/main" id="{F1D5B3A7-6536-FEDB-4DC0-968939B3A77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78613" y="1790305"/>
                  <a:ext cx="3522240" cy="527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F319C1-3FA5-353C-7C0A-FED15A4B5AB9}"/>
              </a:ext>
            </a:extLst>
          </p:cNvPr>
          <p:cNvSpPr/>
          <p:nvPr/>
        </p:nvSpPr>
        <p:spPr>
          <a:xfrm>
            <a:off x="228600" y="304800"/>
            <a:ext cx="1433915" cy="8580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7DA97D-0CB7-4E9B-9EE5-8BD419F39B1C}"/>
              </a:ext>
            </a:extLst>
          </p:cNvPr>
          <p:cNvSpPr/>
          <p:nvPr/>
        </p:nvSpPr>
        <p:spPr>
          <a:xfrm>
            <a:off x="9089409" y="3689686"/>
            <a:ext cx="1433915" cy="8580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002E6C-F1D9-97D1-87D1-D1C384EE62CA}"/>
              </a:ext>
            </a:extLst>
          </p:cNvPr>
          <p:cNvSpPr/>
          <p:nvPr/>
        </p:nvSpPr>
        <p:spPr>
          <a:xfrm>
            <a:off x="1917032" y="5328905"/>
            <a:ext cx="7613721" cy="1006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broadcast to our subnet, but we won’t find our destination</a:t>
            </a:r>
          </a:p>
        </p:txBody>
      </p:sp>
      <p:grpSp>
        <p:nvGrpSpPr>
          <p:cNvPr id="2075" name="Group 2074">
            <a:extLst>
              <a:ext uri="{FF2B5EF4-FFF2-40B4-BE49-F238E27FC236}">
                <a16:creationId xmlns:a16="http://schemas.microsoft.com/office/drawing/2014/main" id="{B14B538A-AB1F-20DE-6E04-AA16702DB59B}"/>
              </a:ext>
            </a:extLst>
          </p:cNvPr>
          <p:cNvGrpSpPr/>
          <p:nvPr/>
        </p:nvGrpSpPr>
        <p:grpSpPr>
          <a:xfrm>
            <a:off x="707293" y="136105"/>
            <a:ext cx="2655720" cy="2094840"/>
            <a:chOff x="707293" y="136105"/>
            <a:chExt cx="2655720" cy="20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7CDF9F6-0B36-7177-4A29-EBFB1F531182}"/>
                    </a:ext>
                  </a:extLst>
                </p14:cNvPr>
                <p14:cNvContentPartPr/>
                <p14:nvPr/>
              </p14:nvContentPartPr>
              <p14:xfrm>
                <a:off x="1786933" y="312505"/>
                <a:ext cx="48600" cy="383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7CDF9F6-0B36-7177-4A29-EBFB1F53118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780813" y="306385"/>
                  <a:ext cx="6084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5603071-16CC-3F01-FA70-5741F079E53B}"/>
                    </a:ext>
                  </a:extLst>
                </p14:cNvPr>
                <p14:cNvContentPartPr/>
                <p14:nvPr/>
              </p14:nvContentPartPr>
              <p14:xfrm>
                <a:off x="1871893" y="224305"/>
                <a:ext cx="159480" cy="729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5603071-16CC-3F01-FA70-5741F079E53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865773" y="218185"/>
                  <a:ext cx="171720" cy="74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262A344-3872-C793-3ECC-F045014DAF2C}"/>
                    </a:ext>
                  </a:extLst>
                </p14:cNvPr>
                <p14:cNvContentPartPr/>
                <p14:nvPr/>
              </p14:nvContentPartPr>
              <p14:xfrm>
                <a:off x="2073853" y="183985"/>
                <a:ext cx="220320" cy="843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262A344-3872-C793-3ECC-F045014DAF2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67733" y="177865"/>
                  <a:ext cx="232560" cy="85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0B3827A-B77E-F00D-5BF1-66608B872879}"/>
                    </a:ext>
                  </a:extLst>
                </p14:cNvPr>
                <p14:cNvContentPartPr/>
                <p14:nvPr/>
              </p14:nvContentPartPr>
              <p14:xfrm>
                <a:off x="2364013" y="240145"/>
                <a:ext cx="213120" cy="862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0B3827A-B77E-F00D-5BF1-66608B87287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357893" y="234025"/>
                  <a:ext cx="225360" cy="87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058" name="Ink 2057">
                  <a:extLst>
                    <a:ext uri="{FF2B5EF4-FFF2-40B4-BE49-F238E27FC236}">
                      <a16:creationId xmlns:a16="http://schemas.microsoft.com/office/drawing/2014/main" id="{9D29F9D2-98D6-BD13-1200-E81A523B610A}"/>
                    </a:ext>
                  </a:extLst>
                </p14:cNvPr>
                <p14:cNvContentPartPr/>
                <p14:nvPr/>
              </p14:nvContentPartPr>
              <p14:xfrm>
                <a:off x="2670373" y="136105"/>
                <a:ext cx="210960" cy="963720"/>
              </p14:xfrm>
            </p:contentPart>
          </mc:Choice>
          <mc:Fallback xmlns="">
            <p:pic>
              <p:nvPicPr>
                <p:cNvPr id="2058" name="Ink 2057">
                  <a:extLst>
                    <a:ext uri="{FF2B5EF4-FFF2-40B4-BE49-F238E27FC236}">
                      <a16:creationId xmlns:a16="http://schemas.microsoft.com/office/drawing/2014/main" id="{9D29F9D2-98D6-BD13-1200-E81A523B610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64253" y="129985"/>
                  <a:ext cx="223200" cy="9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059" name="Ink 2058">
                  <a:extLst>
                    <a:ext uri="{FF2B5EF4-FFF2-40B4-BE49-F238E27FC236}">
                      <a16:creationId xmlns:a16="http://schemas.microsoft.com/office/drawing/2014/main" id="{B48A8216-B56D-B537-5FEC-C63C7326EC8D}"/>
                    </a:ext>
                  </a:extLst>
                </p14:cNvPr>
                <p14:cNvContentPartPr/>
                <p14:nvPr/>
              </p14:nvContentPartPr>
              <p14:xfrm>
                <a:off x="2932453" y="200185"/>
                <a:ext cx="205200" cy="918720"/>
              </p14:xfrm>
            </p:contentPart>
          </mc:Choice>
          <mc:Fallback xmlns="">
            <p:pic>
              <p:nvPicPr>
                <p:cNvPr id="2059" name="Ink 2058">
                  <a:extLst>
                    <a:ext uri="{FF2B5EF4-FFF2-40B4-BE49-F238E27FC236}">
                      <a16:creationId xmlns:a16="http://schemas.microsoft.com/office/drawing/2014/main" id="{B48A8216-B56D-B537-5FEC-C63C7326EC8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26333" y="194065"/>
                  <a:ext cx="217440" cy="9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061" name="Ink 2060">
                  <a:extLst>
                    <a:ext uri="{FF2B5EF4-FFF2-40B4-BE49-F238E27FC236}">
                      <a16:creationId xmlns:a16="http://schemas.microsoft.com/office/drawing/2014/main" id="{E8336BDC-106F-EA00-C44F-23E4E4EFDB49}"/>
                    </a:ext>
                  </a:extLst>
                </p14:cNvPr>
                <p14:cNvContentPartPr/>
                <p14:nvPr/>
              </p14:nvContentPartPr>
              <p14:xfrm>
                <a:off x="707293" y="1202785"/>
                <a:ext cx="512640" cy="289800"/>
              </p14:xfrm>
            </p:contentPart>
          </mc:Choice>
          <mc:Fallback xmlns="">
            <p:pic>
              <p:nvPicPr>
                <p:cNvPr id="2061" name="Ink 2060">
                  <a:extLst>
                    <a:ext uri="{FF2B5EF4-FFF2-40B4-BE49-F238E27FC236}">
                      <a16:creationId xmlns:a16="http://schemas.microsoft.com/office/drawing/2014/main" id="{E8336BDC-106F-EA00-C44F-23E4E4EFDB4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01173" y="1196665"/>
                  <a:ext cx="5248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062" name="Ink 2061">
                  <a:extLst>
                    <a:ext uri="{FF2B5EF4-FFF2-40B4-BE49-F238E27FC236}">
                      <a16:creationId xmlns:a16="http://schemas.microsoft.com/office/drawing/2014/main" id="{416DD21E-B6BA-AEC5-608E-F9ABCA896156}"/>
                    </a:ext>
                  </a:extLst>
                </p14:cNvPr>
                <p14:cNvContentPartPr/>
                <p14:nvPr/>
              </p14:nvContentPartPr>
              <p14:xfrm>
                <a:off x="767773" y="1186945"/>
                <a:ext cx="668160" cy="588960"/>
              </p14:xfrm>
            </p:contentPart>
          </mc:Choice>
          <mc:Fallback xmlns="">
            <p:pic>
              <p:nvPicPr>
                <p:cNvPr id="2062" name="Ink 2061">
                  <a:extLst>
                    <a:ext uri="{FF2B5EF4-FFF2-40B4-BE49-F238E27FC236}">
                      <a16:creationId xmlns:a16="http://schemas.microsoft.com/office/drawing/2014/main" id="{416DD21E-B6BA-AEC5-608E-F9ABCA89615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1653" y="1180825"/>
                  <a:ext cx="68040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064" name="Ink 2063">
                  <a:extLst>
                    <a:ext uri="{FF2B5EF4-FFF2-40B4-BE49-F238E27FC236}">
                      <a16:creationId xmlns:a16="http://schemas.microsoft.com/office/drawing/2014/main" id="{DAC2FB7B-27AF-52D8-2F69-07B5C4CE2232}"/>
                    </a:ext>
                  </a:extLst>
                </p14:cNvPr>
                <p14:cNvContentPartPr/>
                <p14:nvPr/>
              </p14:nvContentPartPr>
              <p14:xfrm>
                <a:off x="980173" y="1266865"/>
                <a:ext cx="687960" cy="604080"/>
              </p14:xfrm>
            </p:contentPart>
          </mc:Choice>
          <mc:Fallback xmlns="">
            <p:pic>
              <p:nvPicPr>
                <p:cNvPr id="2064" name="Ink 2063">
                  <a:extLst>
                    <a:ext uri="{FF2B5EF4-FFF2-40B4-BE49-F238E27FC236}">
                      <a16:creationId xmlns:a16="http://schemas.microsoft.com/office/drawing/2014/main" id="{DAC2FB7B-27AF-52D8-2F69-07B5C4CE223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74053" y="1260745"/>
                  <a:ext cx="70020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065" name="Ink 2064">
                  <a:extLst>
                    <a:ext uri="{FF2B5EF4-FFF2-40B4-BE49-F238E27FC236}">
                      <a16:creationId xmlns:a16="http://schemas.microsoft.com/office/drawing/2014/main" id="{65BD6202-D1EC-971A-6A72-1842573AD1B5}"/>
                    </a:ext>
                  </a:extLst>
                </p14:cNvPr>
                <p14:cNvContentPartPr/>
                <p14:nvPr/>
              </p14:nvContentPartPr>
              <p14:xfrm>
                <a:off x="1258453" y="1291345"/>
                <a:ext cx="642600" cy="776520"/>
              </p14:xfrm>
            </p:contentPart>
          </mc:Choice>
          <mc:Fallback xmlns="">
            <p:pic>
              <p:nvPicPr>
                <p:cNvPr id="2065" name="Ink 2064">
                  <a:extLst>
                    <a:ext uri="{FF2B5EF4-FFF2-40B4-BE49-F238E27FC236}">
                      <a16:creationId xmlns:a16="http://schemas.microsoft.com/office/drawing/2014/main" id="{65BD6202-D1EC-971A-6A72-1842573AD1B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52333" y="1285225"/>
                  <a:ext cx="654840" cy="78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067" name="Ink 2066">
                  <a:extLst>
                    <a:ext uri="{FF2B5EF4-FFF2-40B4-BE49-F238E27FC236}">
                      <a16:creationId xmlns:a16="http://schemas.microsoft.com/office/drawing/2014/main" id="{674647F9-C856-4B7F-2AE3-308EA5107916}"/>
                    </a:ext>
                  </a:extLst>
                </p14:cNvPr>
                <p14:cNvContentPartPr/>
                <p14:nvPr/>
              </p14:nvContentPartPr>
              <p14:xfrm>
                <a:off x="2075653" y="1218625"/>
                <a:ext cx="264240" cy="479160"/>
              </p14:xfrm>
            </p:contentPart>
          </mc:Choice>
          <mc:Fallback xmlns="">
            <p:pic>
              <p:nvPicPr>
                <p:cNvPr id="2067" name="Ink 2066">
                  <a:extLst>
                    <a:ext uri="{FF2B5EF4-FFF2-40B4-BE49-F238E27FC236}">
                      <a16:creationId xmlns:a16="http://schemas.microsoft.com/office/drawing/2014/main" id="{674647F9-C856-4B7F-2AE3-308EA510791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069533" y="1212505"/>
                  <a:ext cx="27648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068" name="Ink 2067">
                  <a:extLst>
                    <a:ext uri="{FF2B5EF4-FFF2-40B4-BE49-F238E27FC236}">
                      <a16:creationId xmlns:a16="http://schemas.microsoft.com/office/drawing/2014/main" id="{C846A6B5-E5EF-A5E1-B145-29FCBE5A14BC}"/>
                    </a:ext>
                  </a:extLst>
                </p14:cNvPr>
                <p14:cNvContentPartPr/>
                <p14:nvPr/>
              </p14:nvContentPartPr>
              <p14:xfrm>
                <a:off x="2169973" y="1210705"/>
                <a:ext cx="316800" cy="667440"/>
              </p14:xfrm>
            </p:contentPart>
          </mc:Choice>
          <mc:Fallback xmlns="">
            <p:pic>
              <p:nvPicPr>
                <p:cNvPr id="2068" name="Ink 2067">
                  <a:extLst>
                    <a:ext uri="{FF2B5EF4-FFF2-40B4-BE49-F238E27FC236}">
                      <a16:creationId xmlns:a16="http://schemas.microsoft.com/office/drawing/2014/main" id="{C846A6B5-E5EF-A5E1-B145-29FCBE5A14B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163853" y="1204585"/>
                  <a:ext cx="32904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069" name="Ink 2068">
                  <a:extLst>
                    <a:ext uri="{FF2B5EF4-FFF2-40B4-BE49-F238E27FC236}">
                      <a16:creationId xmlns:a16="http://schemas.microsoft.com/office/drawing/2014/main" id="{DF061387-0B8A-E22A-8CDC-C1654DF9AAF6}"/>
                    </a:ext>
                  </a:extLst>
                </p14:cNvPr>
                <p14:cNvContentPartPr/>
                <p14:nvPr/>
              </p14:nvContentPartPr>
              <p14:xfrm>
                <a:off x="2278333" y="1218625"/>
                <a:ext cx="353160" cy="749160"/>
              </p14:xfrm>
            </p:contentPart>
          </mc:Choice>
          <mc:Fallback xmlns="">
            <p:pic>
              <p:nvPicPr>
                <p:cNvPr id="2069" name="Ink 2068">
                  <a:extLst>
                    <a:ext uri="{FF2B5EF4-FFF2-40B4-BE49-F238E27FC236}">
                      <a16:creationId xmlns:a16="http://schemas.microsoft.com/office/drawing/2014/main" id="{DF061387-0B8A-E22A-8CDC-C1654DF9AAF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72213" y="1212505"/>
                  <a:ext cx="365400" cy="76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070" name="Ink 2069">
                  <a:extLst>
                    <a:ext uri="{FF2B5EF4-FFF2-40B4-BE49-F238E27FC236}">
                      <a16:creationId xmlns:a16="http://schemas.microsoft.com/office/drawing/2014/main" id="{88C0F86C-0B32-0E93-F4E1-496BE29FFD46}"/>
                    </a:ext>
                  </a:extLst>
                </p14:cNvPr>
                <p14:cNvContentPartPr/>
                <p14:nvPr/>
              </p14:nvContentPartPr>
              <p14:xfrm>
                <a:off x="2472373" y="1258945"/>
                <a:ext cx="407520" cy="859680"/>
              </p14:xfrm>
            </p:contentPart>
          </mc:Choice>
          <mc:Fallback xmlns="">
            <p:pic>
              <p:nvPicPr>
                <p:cNvPr id="2070" name="Ink 2069">
                  <a:extLst>
                    <a:ext uri="{FF2B5EF4-FFF2-40B4-BE49-F238E27FC236}">
                      <a16:creationId xmlns:a16="http://schemas.microsoft.com/office/drawing/2014/main" id="{88C0F86C-0B32-0E93-F4E1-496BE29FFD4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466253" y="1252825"/>
                  <a:ext cx="419760" cy="87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073" name="Ink 2072">
                  <a:extLst>
                    <a:ext uri="{FF2B5EF4-FFF2-40B4-BE49-F238E27FC236}">
                      <a16:creationId xmlns:a16="http://schemas.microsoft.com/office/drawing/2014/main" id="{BE19100A-6436-340A-AE36-0DFC9CC2BB43}"/>
                    </a:ext>
                  </a:extLst>
                </p14:cNvPr>
                <p14:cNvContentPartPr/>
                <p14:nvPr/>
              </p14:nvContentPartPr>
              <p14:xfrm>
                <a:off x="2692693" y="1258945"/>
                <a:ext cx="372960" cy="960480"/>
              </p14:xfrm>
            </p:contentPart>
          </mc:Choice>
          <mc:Fallback xmlns="">
            <p:pic>
              <p:nvPicPr>
                <p:cNvPr id="2073" name="Ink 2072">
                  <a:extLst>
                    <a:ext uri="{FF2B5EF4-FFF2-40B4-BE49-F238E27FC236}">
                      <a16:creationId xmlns:a16="http://schemas.microsoft.com/office/drawing/2014/main" id="{BE19100A-6436-340A-AE36-0DFC9CC2BB4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686573" y="1252825"/>
                  <a:ext cx="385200" cy="9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074" name="Ink 2073">
                  <a:extLst>
                    <a:ext uri="{FF2B5EF4-FFF2-40B4-BE49-F238E27FC236}">
                      <a16:creationId xmlns:a16="http://schemas.microsoft.com/office/drawing/2014/main" id="{2F21CC5C-2AE7-E219-457C-56FC028ECB40}"/>
                    </a:ext>
                  </a:extLst>
                </p14:cNvPr>
                <p14:cNvContentPartPr/>
                <p14:nvPr/>
              </p14:nvContentPartPr>
              <p14:xfrm>
                <a:off x="3032533" y="1251025"/>
                <a:ext cx="330480" cy="979920"/>
              </p14:xfrm>
            </p:contentPart>
          </mc:Choice>
          <mc:Fallback xmlns="">
            <p:pic>
              <p:nvPicPr>
                <p:cNvPr id="2074" name="Ink 2073">
                  <a:extLst>
                    <a:ext uri="{FF2B5EF4-FFF2-40B4-BE49-F238E27FC236}">
                      <a16:creationId xmlns:a16="http://schemas.microsoft.com/office/drawing/2014/main" id="{2F21CC5C-2AE7-E219-457C-56FC028ECB4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26413" y="1244905"/>
                  <a:ext cx="342720" cy="992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193512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  <p:pic>
        <p:nvPicPr>
          <p:cNvPr id="2050" name="Picture 2" descr="WiFi Router Dual-Band AC1000 | Linksys: US">
            <a:extLst>
              <a:ext uri="{FF2B5EF4-FFF2-40B4-BE49-F238E27FC236}">
                <a16:creationId xmlns:a16="http://schemas.microsoft.com/office/drawing/2014/main" id="{4355E79D-6B36-AF62-94F7-AFA05D42E7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5181600" y="2362200"/>
            <a:ext cx="1148196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Graphic 41" descr="Computer with solid fill">
            <a:extLst>
              <a:ext uri="{FF2B5EF4-FFF2-40B4-BE49-F238E27FC236}">
                <a16:creationId xmlns:a16="http://schemas.microsoft.com/office/drawing/2014/main" id="{2FEC642B-0226-EC6F-008E-F36EA1618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600" y="5408880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extLst>
              <a:ext uri="{FF2B5EF4-FFF2-40B4-BE49-F238E27FC236}">
                <a16:creationId xmlns:a16="http://schemas.microsoft.com/office/drawing/2014/main" id="{89664D89-1B42-8F9D-AA4C-EFB2166EB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4449" y="208547"/>
            <a:ext cx="914400" cy="914400"/>
          </a:xfrm>
          <a:prstGeom prst="rect">
            <a:avLst/>
          </a:prstGeom>
        </p:spPr>
      </p:pic>
      <p:pic>
        <p:nvPicPr>
          <p:cNvPr id="46" name="Graphic 45" descr="Computer with solid fill">
            <a:extLst>
              <a:ext uri="{FF2B5EF4-FFF2-40B4-BE49-F238E27FC236}">
                <a16:creationId xmlns:a16="http://schemas.microsoft.com/office/drawing/2014/main" id="{80B9858E-125B-2478-D2EE-09A0B21A9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3701" y="186490"/>
            <a:ext cx="914400" cy="914400"/>
          </a:xfrm>
          <a:prstGeom prst="rect">
            <a:avLst/>
          </a:prstGeom>
        </p:spPr>
      </p:pic>
      <p:pic>
        <p:nvPicPr>
          <p:cNvPr id="47" name="Graphic 46" descr="Computer with solid fill">
            <a:extLst>
              <a:ext uri="{FF2B5EF4-FFF2-40B4-BE49-F238E27FC236}">
                <a16:creationId xmlns:a16="http://schemas.microsoft.com/office/drawing/2014/main" id="{5D9DD61D-6499-E15B-0FFA-775AD1669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043" y="1104900"/>
            <a:ext cx="914400" cy="914400"/>
          </a:xfrm>
          <a:prstGeom prst="rect">
            <a:avLst/>
          </a:prstGeom>
        </p:spPr>
      </p:pic>
      <p:pic>
        <p:nvPicPr>
          <p:cNvPr id="48" name="Graphic 47" descr="Computer with solid fill">
            <a:extLst>
              <a:ext uri="{FF2B5EF4-FFF2-40B4-BE49-F238E27FC236}">
                <a16:creationId xmlns:a16="http://schemas.microsoft.com/office/drawing/2014/main" id="{80030633-0FEA-B67F-4A1F-44D28BC65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6351" y="1065455"/>
            <a:ext cx="914400" cy="914400"/>
          </a:xfrm>
          <a:prstGeom prst="rect">
            <a:avLst/>
          </a:prstGeom>
        </p:spPr>
      </p:pic>
      <p:pic>
        <p:nvPicPr>
          <p:cNvPr id="49" name="Graphic 48" descr="Computer with solid fill">
            <a:extLst>
              <a:ext uri="{FF2B5EF4-FFF2-40B4-BE49-F238E27FC236}">
                <a16:creationId xmlns:a16="http://schemas.microsoft.com/office/drawing/2014/main" id="{9DF2B7B1-1BE4-498D-2564-E9747395E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6795" y="1065455"/>
            <a:ext cx="914400" cy="914400"/>
          </a:xfrm>
          <a:prstGeom prst="rect">
            <a:avLst/>
          </a:prstGeom>
        </p:spPr>
      </p:pic>
      <p:pic>
        <p:nvPicPr>
          <p:cNvPr id="50" name="Graphic 49" descr="Computer with solid fill">
            <a:extLst>
              <a:ext uri="{FF2B5EF4-FFF2-40B4-BE49-F238E27FC236}">
                <a16:creationId xmlns:a16="http://schemas.microsoft.com/office/drawing/2014/main" id="{0505FD77-FCF6-6754-D991-75379DC2A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307" y="3092116"/>
            <a:ext cx="914400" cy="914400"/>
          </a:xfrm>
          <a:prstGeom prst="rect">
            <a:avLst/>
          </a:prstGeom>
        </p:spPr>
      </p:pic>
      <p:pic>
        <p:nvPicPr>
          <p:cNvPr id="51" name="Graphic 50" descr="Computer with solid fill">
            <a:extLst>
              <a:ext uri="{FF2B5EF4-FFF2-40B4-BE49-F238E27FC236}">
                <a16:creationId xmlns:a16="http://schemas.microsoft.com/office/drawing/2014/main" id="{9DAF40EA-E93B-2D87-3164-DEF5FFC0F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7986" y="2231858"/>
            <a:ext cx="914400" cy="914400"/>
          </a:xfrm>
          <a:prstGeom prst="rect">
            <a:avLst/>
          </a:prstGeom>
        </p:spPr>
      </p:pic>
      <p:pic>
        <p:nvPicPr>
          <p:cNvPr id="52" name="Graphic 51" descr="Computer with solid fill">
            <a:extLst>
              <a:ext uri="{FF2B5EF4-FFF2-40B4-BE49-F238E27FC236}">
                <a16:creationId xmlns:a16="http://schemas.microsoft.com/office/drawing/2014/main" id="{582C7C86-FBA9-BD16-5EBD-DF4B9FEB3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7032" y="3138237"/>
            <a:ext cx="914400" cy="914400"/>
          </a:xfrm>
          <a:prstGeom prst="rect">
            <a:avLst/>
          </a:prstGeom>
        </p:spPr>
      </p:pic>
      <p:pic>
        <p:nvPicPr>
          <p:cNvPr id="53" name="Graphic 52" descr="Computer with solid fill">
            <a:extLst>
              <a:ext uri="{FF2B5EF4-FFF2-40B4-BE49-F238E27FC236}">
                <a16:creationId xmlns:a16="http://schemas.microsoft.com/office/drawing/2014/main" id="{CA1B93FE-1115-3757-15D2-838E07EAB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926" y="4616119"/>
            <a:ext cx="914400" cy="914400"/>
          </a:xfrm>
          <a:prstGeom prst="rect">
            <a:avLst/>
          </a:prstGeom>
        </p:spPr>
      </p:pic>
      <p:pic>
        <p:nvPicPr>
          <p:cNvPr id="54" name="Graphic 53" descr="Computer with solid fill">
            <a:extLst>
              <a:ext uri="{FF2B5EF4-FFF2-40B4-BE49-F238E27FC236}">
                <a16:creationId xmlns:a16="http://schemas.microsoft.com/office/drawing/2014/main" id="{BC8D79BF-25EB-DA98-E007-2F2716057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4579" y="4312001"/>
            <a:ext cx="914400" cy="914400"/>
          </a:xfrm>
          <a:prstGeom prst="rect">
            <a:avLst/>
          </a:prstGeom>
        </p:spPr>
      </p:pic>
      <p:pic>
        <p:nvPicPr>
          <p:cNvPr id="55" name="Graphic 54" descr="Computer with solid fill">
            <a:extLst>
              <a:ext uri="{FF2B5EF4-FFF2-40B4-BE49-F238E27FC236}">
                <a16:creationId xmlns:a16="http://schemas.microsoft.com/office/drawing/2014/main" id="{4D30ECBA-B8DA-E5AA-B186-BF81B7201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5586" y="4243144"/>
            <a:ext cx="914400" cy="914400"/>
          </a:xfrm>
          <a:prstGeom prst="rect">
            <a:avLst/>
          </a:prstGeom>
        </p:spPr>
      </p:pic>
      <p:pic>
        <p:nvPicPr>
          <p:cNvPr id="56" name="Graphic 55" descr="Computer with solid fill">
            <a:extLst>
              <a:ext uri="{FF2B5EF4-FFF2-40B4-BE49-F238E27FC236}">
                <a16:creationId xmlns:a16="http://schemas.microsoft.com/office/drawing/2014/main" id="{1A8DF01C-9C84-5FB6-6BD1-DE0E136AE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14348" y="4604086"/>
            <a:ext cx="914400" cy="914400"/>
          </a:xfrm>
          <a:prstGeom prst="rect">
            <a:avLst/>
          </a:prstGeom>
        </p:spPr>
      </p:pic>
      <p:pic>
        <p:nvPicPr>
          <p:cNvPr id="57" name="Graphic 56" descr="Computer with solid fill">
            <a:extLst>
              <a:ext uri="{FF2B5EF4-FFF2-40B4-BE49-F238E27FC236}">
                <a16:creationId xmlns:a16="http://schemas.microsoft.com/office/drawing/2014/main" id="{7DA9F944-90F1-808D-FCB9-50A2D6FBD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6032" y="5265821"/>
            <a:ext cx="914400" cy="914400"/>
          </a:xfrm>
          <a:prstGeom prst="rect">
            <a:avLst/>
          </a:prstGeom>
        </p:spPr>
      </p:pic>
      <p:pic>
        <p:nvPicPr>
          <p:cNvPr id="58" name="Graphic 57" descr="Computer with solid fill">
            <a:extLst>
              <a:ext uri="{FF2B5EF4-FFF2-40B4-BE49-F238E27FC236}">
                <a16:creationId xmlns:a16="http://schemas.microsoft.com/office/drawing/2014/main" id="{F3BD75D6-93B8-F7F8-6F02-69BFD4717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29796" y="381000"/>
            <a:ext cx="914400" cy="914400"/>
          </a:xfrm>
          <a:prstGeom prst="rect">
            <a:avLst/>
          </a:prstGeom>
        </p:spPr>
      </p:pic>
      <p:pic>
        <p:nvPicPr>
          <p:cNvPr id="59" name="Graphic 58" descr="Computer with solid fill">
            <a:extLst>
              <a:ext uri="{FF2B5EF4-FFF2-40B4-BE49-F238E27FC236}">
                <a16:creationId xmlns:a16="http://schemas.microsoft.com/office/drawing/2014/main" id="{9AD2EB3E-5D85-21F0-F4DE-A3B4EF1E1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000" y="208547"/>
            <a:ext cx="914400" cy="914400"/>
          </a:xfrm>
          <a:prstGeom prst="rect">
            <a:avLst/>
          </a:prstGeom>
        </p:spPr>
      </p:pic>
      <p:pic>
        <p:nvPicPr>
          <p:cNvPr id="60" name="Graphic 59" descr="Computer with solid fill">
            <a:extLst>
              <a:ext uri="{FF2B5EF4-FFF2-40B4-BE49-F238E27FC236}">
                <a16:creationId xmlns:a16="http://schemas.microsoft.com/office/drawing/2014/main" id="{336105E2-E77F-B0B0-5210-16D447822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2366" y="1425055"/>
            <a:ext cx="914400" cy="914400"/>
          </a:xfrm>
          <a:prstGeom prst="rect">
            <a:avLst/>
          </a:prstGeom>
        </p:spPr>
      </p:pic>
      <p:pic>
        <p:nvPicPr>
          <p:cNvPr id="61" name="Graphic 60" descr="Computer with solid fill">
            <a:extLst>
              <a:ext uri="{FF2B5EF4-FFF2-40B4-BE49-F238E27FC236}">
                <a16:creationId xmlns:a16="http://schemas.microsoft.com/office/drawing/2014/main" id="{4DC7539D-2C5E-2D77-3DB9-311B10EF9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5995" y="166437"/>
            <a:ext cx="914400" cy="914400"/>
          </a:xfrm>
          <a:prstGeom prst="rect">
            <a:avLst/>
          </a:prstGeom>
        </p:spPr>
      </p:pic>
      <p:pic>
        <p:nvPicPr>
          <p:cNvPr id="62" name="Graphic 61" descr="Computer with solid fill">
            <a:extLst>
              <a:ext uri="{FF2B5EF4-FFF2-40B4-BE49-F238E27FC236}">
                <a16:creationId xmlns:a16="http://schemas.microsoft.com/office/drawing/2014/main" id="{C96763B8-1A3B-7C6D-C71A-F8E902D74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8748" y="304800"/>
            <a:ext cx="914400" cy="914400"/>
          </a:xfrm>
          <a:prstGeom prst="rect">
            <a:avLst/>
          </a:prstGeom>
        </p:spPr>
      </p:pic>
      <p:pic>
        <p:nvPicPr>
          <p:cNvPr id="63" name="Graphic 62" descr="Computer with solid fill">
            <a:extLst>
              <a:ext uri="{FF2B5EF4-FFF2-40B4-BE49-F238E27FC236}">
                <a16:creationId xmlns:a16="http://schemas.microsoft.com/office/drawing/2014/main" id="{645DEEAB-6CB8-EA1F-BEF2-3905C0B1A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6168" y="1295400"/>
            <a:ext cx="914400" cy="914400"/>
          </a:xfrm>
          <a:prstGeom prst="rect">
            <a:avLst/>
          </a:prstGeom>
        </p:spPr>
      </p:pic>
      <p:pic>
        <p:nvPicPr>
          <p:cNvPr id="2048" name="Graphic 2047" descr="Computer with solid fill">
            <a:extLst>
              <a:ext uri="{FF2B5EF4-FFF2-40B4-BE49-F238E27FC236}">
                <a16:creationId xmlns:a16="http://schemas.microsoft.com/office/drawing/2014/main" id="{1861970A-558F-5701-F797-5FD6A766E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2700" y="1271337"/>
            <a:ext cx="914400" cy="914400"/>
          </a:xfrm>
          <a:prstGeom prst="rect">
            <a:avLst/>
          </a:prstGeom>
        </p:spPr>
      </p:pic>
      <p:pic>
        <p:nvPicPr>
          <p:cNvPr id="2049" name="Graphic 2048" descr="Computer with solid fill">
            <a:extLst>
              <a:ext uri="{FF2B5EF4-FFF2-40B4-BE49-F238E27FC236}">
                <a16:creationId xmlns:a16="http://schemas.microsoft.com/office/drawing/2014/main" id="{73322E2D-6617-2C76-826F-0DA4CE1CA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6353" y="2438400"/>
            <a:ext cx="914400" cy="914400"/>
          </a:xfrm>
          <a:prstGeom prst="rect">
            <a:avLst/>
          </a:prstGeom>
        </p:spPr>
      </p:pic>
      <p:pic>
        <p:nvPicPr>
          <p:cNvPr id="2051" name="Graphic 2050" descr="Computer with solid fill">
            <a:extLst>
              <a:ext uri="{FF2B5EF4-FFF2-40B4-BE49-F238E27FC236}">
                <a16:creationId xmlns:a16="http://schemas.microsoft.com/office/drawing/2014/main" id="{94167872-4086-1A19-C143-86A117221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2908" y="2514600"/>
            <a:ext cx="914400" cy="914400"/>
          </a:xfrm>
          <a:prstGeom prst="rect">
            <a:avLst/>
          </a:prstGeom>
        </p:spPr>
      </p:pic>
      <p:pic>
        <p:nvPicPr>
          <p:cNvPr id="2052" name="Graphic 2051" descr="Computer with solid fill">
            <a:extLst>
              <a:ext uri="{FF2B5EF4-FFF2-40B4-BE49-F238E27FC236}">
                <a16:creationId xmlns:a16="http://schemas.microsoft.com/office/drawing/2014/main" id="{89C45E2C-7B03-610C-3294-E31D43912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26839" y="3689686"/>
            <a:ext cx="914400" cy="914400"/>
          </a:xfrm>
          <a:prstGeom prst="rect">
            <a:avLst/>
          </a:prstGeom>
        </p:spPr>
      </p:pic>
      <p:pic>
        <p:nvPicPr>
          <p:cNvPr id="2053" name="Graphic 2052" descr="Computer with solid fill">
            <a:extLst>
              <a:ext uri="{FF2B5EF4-FFF2-40B4-BE49-F238E27FC236}">
                <a16:creationId xmlns:a16="http://schemas.microsoft.com/office/drawing/2014/main" id="{D3CF6EFB-62FA-2819-A039-9FA5CE4F0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60568" y="3689686"/>
            <a:ext cx="914400" cy="914400"/>
          </a:xfrm>
          <a:prstGeom prst="rect">
            <a:avLst/>
          </a:prstGeom>
        </p:spPr>
      </p:pic>
      <p:pic>
        <p:nvPicPr>
          <p:cNvPr id="2054" name="Graphic 2053" descr="Computer with solid fill">
            <a:extLst>
              <a:ext uri="{FF2B5EF4-FFF2-40B4-BE49-F238E27FC236}">
                <a16:creationId xmlns:a16="http://schemas.microsoft.com/office/drawing/2014/main" id="{802C16F8-3709-17A8-3C09-CE0577BA3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65695" y="4518545"/>
            <a:ext cx="914400" cy="914400"/>
          </a:xfrm>
          <a:prstGeom prst="rect">
            <a:avLst/>
          </a:prstGeom>
        </p:spPr>
      </p:pic>
      <p:pic>
        <p:nvPicPr>
          <p:cNvPr id="2055" name="Graphic 2054" descr="Computer with solid fill">
            <a:extLst>
              <a:ext uri="{FF2B5EF4-FFF2-40B4-BE49-F238E27FC236}">
                <a16:creationId xmlns:a16="http://schemas.microsoft.com/office/drawing/2014/main" id="{BC189615-D8DD-3FD7-F413-B53F802CB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228600"/>
            <a:ext cx="914400" cy="914400"/>
          </a:xfrm>
          <a:prstGeom prst="rect">
            <a:avLst/>
          </a:prstGeom>
        </p:spPr>
      </p:pic>
      <p:pic>
        <p:nvPicPr>
          <p:cNvPr id="2056" name="Graphic 2055" descr="Computer with solid fill">
            <a:extLst>
              <a:ext uri="{FF2B5EF4-FFF2-40B4-BE49-F238E27FC236}">
                <a16:creationId xmlns:a16="http://schemas.microsoft.com/office/drawing/2014/main" id="{7EB765B6-8229-9DB1-0FA4-72C34B4D9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2908" y="4712372"/>
            <a:ext cx="914400" cy="914400"/>
          </a:xfrm>
          <a:prstGeom prst="rect">
            <a:avLst/>
          </a:prstGeom>
        </p:spPr>
      </p:pic>
      <p:pic>
        <p:nvPicPr>
          <p:cNvPr id="2057" name="Graphic 2056" descr="Computer with solid fill">
            <a:extLst>
              <a:ext uri="{FF2B5EF4-FFF2-40B4-BE49-F238E27FC236}">
                <a16:creationId xmlns:a16="http://schemas.microsoft.com/office/drawing/2014/main" id="{C72B00CC-A0D6-9025-6764-8E96F1505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3730" y="5518486"/>
            <a:ext cx="914400" cy="914400"/>
          </a:xfrm>
          <a:prstGeom prst="rect">
            <a:avLst/>
          </a:prstGeom>
        </p:spPr>
      </p:pic>
      <p:pic>
        <p:nvPicPr>
          <p:cNvPr id="2" name="Picture 2" descr="WiFi Router Dual-Band AC1000 | Linksys: US">
            <a:extLst>
              <a:ext uri="{FF2B5EF4-FFF2-40B4-BE49-F238E27FC236}">
                <a16:creationId xmlns:a16="http://schemas.microsoft.com/office/drawing/2014/main" id="{48F866A6-3492-14CD-D035-150E3EF5A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4471861" y="3908945"/>
            <a:ext cx="70658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WiFi Router Dual-Band AC1000 | Linksys: US">
            <a:extLst>
              <a:ext uri="{FF2B5EF4-FFF2-40B4-BE49-F238E27FC236}">
                <a16:creationId xmlns:a16="http://schemas.microsoft.com/office/drawing/2014/main" id="{43A1E042-DC41-351D-B4C9-A6EDB052A7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3494810" y="2600819"/>
            <a:ext cx="70658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iFi Router Dual-Band AC1000 | Linksys: US">
            <a:extLst>
              <a:ext uri="{FF2B5EF4-FFF2-40B4-BE49-F238E27FC236}">
                <a16:creationId xmlns:a16="http://schemas.microsoft.com/office/drawing/2014/main" id="{BEC36450-CB58-BBFD-ABCA-4382862ED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6614008" y="3658178"/>
            <a:ext cx="70658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iFi Router Dual-Band AC1000 | Linksys: US">
            <a:extLst>
              <a:ext uri="{FF2B5EF4-FFF2-40B4-BE49-F238E27FC236}">
                <a16:creationId xmlns:a16="http://schemas.microsoft.com/office/drawing/2014/main" id="{F403F4C8-EC13-D705-6E9D-F44A6CE4BB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7180705" y="2600819"/>
            <a:ext cx="70658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iFi Router Dual-Band AC1000 | Linksys: US">
            <a:extLst>
              <a:ext uri="{FF2B5EF4-FFF2-40B4-BE49-F238E27FC236}">
                <a16:creationId xmlns:a16="http://schemas.microsoft.com/office/drawing/2014/main" id="{A2A7D3B6-02C1-19F9-3683-CA43F220EE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4332007" y="1100890"/>
            <a:ext cx="706582" cy="609600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WiFi Router Dual-Band AC1000 | Linksys: US">
            <a:extLst>
              <a:ext uri="{FF2B5EF4-FFF2-40B4-BE49-F238E27FC236}">
                <a16:creationId xmlns:a16="http://schemas.microsoft.com/office/drawing/2014/main" id="{CDC7B9E1-3994-97D1-AE91-DD07D95942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5934563" y="1425055"/>
            <a:ext cx="70658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8DDB8B0-2570-1B33-3B86-F9A24941ED5A}"/>
              </a:ext>
            </a:extLst>
          </p:cNvPr>
          <p:cNvGrpSpPr/>
          <p:nvPr/>
        </p:nvGrpSpPr>
        <p:grpSpPr>
          <a:xfrm>
            <a:off x="954253" y="946105"/>
            <a:ext cx="4100400" cy="1324800"/>
            <a:chOff x="954253" y="946105"/>
            <a:chExt cx="4100400" cy="132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096F5E6-E265-3235-F199-26ABC9463BA7}"/>
                    </a:ext>
                  </a:extLst>
                </p14:cNvPr>
                <p14:cNvContentPartPr/>
                <p14:nvPr/>
              </p14:nvContentPartPr>
              <p14:xfrm>
                <a:off x="3400453" y="946105"/>
                <a:ext cx="838440" cy="191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096F5E6-E265-3235-F199-26ABC9463B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91453" y="937105"/>
                  <a:ext cx="8560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870F268-38C0-2155-5237-4E541360B8AF}"/>
                    </a:ext>
                  </a:extLst>
                </p14:cNvPr>
                <p14:cNvContentPartPr/>
                <p14:nvPr/>
              </p14:nvContentPartPr>
              <p14:xfrm>
                <a:off x="3745333" y="1427065"/>
                <a:ext cx="494640" cy="193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870F268-38C0-2155-5237-4E541360B8A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36326" y="1418065"/>
                  <a:ext cx="512293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C2F9A7A-48A3-C894-CF64-35FAE2371CD4}"/>
                    </a:ext>
                  </a:extLst>
                </p14:cNvPr>
                <p14:cNvContentPartPr/>
                <p14:nvPr/>
              </p14:nvContentPartPr>
              <p14:xfrm>
                <a:off x="2245573" y="1644145"/>
                <a:ext cx="1975680" cy="483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C2F9A7A-48A3-C894-CF64-35FAE2371CD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36573" y="1635145"/>
                  <a:ext cx="199332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B4CD08F-D091-721D-9C73-CAB307DD5B7D}"/>
                    </a:ext>
                  </a:extLst>
                </p14:cNvPr>
                <p14:cNvContentPartPr/>
                <p14:nvPr/>
              </p14:nvContentPartPr>
              <p14:xfrm>
                <a:off x="2325853" y="1018465"/>
                <a:ext cx="1793160" cy="252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B4CD08F-D091-721D-9C73-CAB307DD5B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16853" y="1009478"/>
                  <a:ext cx="1810800" cy="26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495501F-5A76-2F75-2B39-73473944D3C2}"/>
                    </a:ext>
                  </a:extLst>
                </p14:cNvPr>
                <p14:cNvContentPartPr/>
                <p14:nvPr/>
              </p14:nvContentPartPr>
              <p14:xfrm>
                <a:off x="1435213" y="1018465"/>
                <a:ext cx="2769120" cy="899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495501F-5A76-2F75-2B39-73473944D3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26213" y="1009465"/>
                  <a:ext cx="2786760" cy="9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944A52-53F6-549D-01BF-20443F24726D}"/>
                    </a:ext>
                  </a:extLst>
                </p14:cNvPr>
                <p14:cNvContentPartPr/>
                <p14:nvPr/>
              </p14:nvContentPartPr>
              <p14:xfrm>
                <a:off x="954253" y="1739905"/>
                <a:ext cx="3593520" cy="489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944A52-53F6-549D-01BF-20443F2472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45253" y="1730905"/>
                  <a:ext cx="361116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04A9681-8E78-31DA-B494-1C8EAD5E4B9B}"/>
                    </a:ext>
                  </a:extLst>
                </p14:cNvPr>
                <p14:cNvContentPartPr/>
                <p14:nvPr/>
              </p14:nvContentPartPr>
              <p14:xfrm>
                <a:off x="4804453" y="1764385"/>
                <a:ext cx="250200" cy="506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04A9681-8E78-31DA-B494-1C8EAD5E4B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68453" y="1728385"/>
                  <a:ext cx="321840" cy="57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550A3-56B5-73FD-704A-A46F1BDEAB17}"/>
              </a:ext>
            </a:extLst>
          </p:cNvPr>
          <p:cNvGrpSpPr/>
          <p:nvPr/>
        </p:nvGrpSpPr>
        <p:grpSpPr>
          <a:xfrm>
            <a:off x="1692253" y="2687785"/>
            <a:ext cx="3249000" cy="1371960"/>
            <a:chOff x="1692253" y="2687785"/>
            <a:chExt cx="3249000" cy="137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7685B5C-1301-E20C-9F8B-9159AFEDBC1A}"/>
                    </a:ext>
                  </a:extLst>
                </p14:cNvPr>
                <p14:cNvContentPartPr/>
                <p14:nvPr/>
              </p14:nvContentPartPr>
              <p14:xfrm>
                <a:off x="2590453" y="2687785"/>
                <a:ext cx="830520" cy="269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7685B5C-1301-E20C-9F8B-9159AFEDBC1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81453" y="2678785"/>
                  <a:ext cx="8481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A2732DE-D682-A93F-9558-76427CDA6805}"/>
                    </a:ext>
                  </a:extLst>
                </p14:cNvPr>
                <p14:cNvContentPartPr/>
                <p14:nvPr/>
              </p14:nvContentPartPr>
              <p14:xfrm>
                <a:off x="2397853" y="3046705"/>
                <a:ext cx="985680" cy="201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A2732DE-D682-A93F-9558-76427CDA680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88850" y="3037705"/>
                  <a:ext cx="1003326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FA766BA-FC55-5F09-736D-2F3FEB7EBA2F}"/>
                    </a:ext>
                  </a:extLst>
                </p14:cNvPr>
                <p14:cNvContentPartPr/>
                <p14:nvPr/>
              </p14:nvContentPartPr>
              <p14:xfrm>
                <a:off x="1692253" y="3204385"/>
                <a:ext cx="1766520" cy="855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FA766BA-FC55-5F09-736D-2F3FEB7EBA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83253" y="3195385"/>
                  <a:ext cx="1784160" cy="87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D933192-A7CB-83E2-51B8-226D0C0206FD}"/>
                    </a:ext>
                  </a:extLst>
                </p14:cNvPr>
                <p14:cNvContentPartPr/>
                <p14:nvPr/>
              </p14:nvContentPartPr>
              <p14:xfrm>
                <a:off x="4331053" y="2959585"/>
                <a:ext cx="61020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D933192-A7CB-83E2-51B8-226D0C0206F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95032" y="2923585"/>
                  <a:ext cx="681882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BF0901D-7CB3-1FE3-F70C-5B369382CC91}"/>
                  </a:ext>
                </a:extLst>
              </p14:cNvPr>
              <p14:cNvContentPartPr/>
              <p14:nvPr/>
            </p14:nvContentPartPr>
            <p14:xfrm>
              <a:off x="4988773" y="3417505"/>
              <a:ext cx="267840" cy="392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BF0901D-7CB3-1FE3-F70C-5B369382CC9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52773" y="3381505"/>
                <a:ext cx="33948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0135025-4B94-B94F-572C-432C006F78A9}"/>
                  </a:ext>
                </a:extLst>
              </p14:cNvPr>
              <p14:cNvContentPartPr/>
              <p14:nvPr/>
            </p14:nvContentPartPr>
            <p14:xfrm>
              <a:off x="5934853" y="2117185"/>
              <a:ext cx="113040" cy="263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0135025-4B94-B94F-572C-432C006F78A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98853" y="2081136"/>
                <a:ext cx="184680" cy="3356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7CB9233-6804-70EE-EF56-1DB7E818871C}"/>
                  </a:ext>
                </a:extLst>
              </p14:cNvPr>
              <p14:cNvContentPartPr/>
              <p14:nvPr/>
            </p14:nvContentPartPr>
            <p14:xfrm>
              <a:off x="6392053" y="3022945"/>
              <a:ext cx="698400" cy="25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7CB9233-6804-70EE-EF56-1DB7E818871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56053" y="2986945"/>
                <a:ext cx="77004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31ECA4A-B61B-42A9-B900-4331B92252FB}"/>
                  </a:ext>
                </a:extLst>
              </p14:cNvPr>
              <p14:cNvContentPartPr/>
              <p14:nvPr/>
            </p14:nvContentPartPr>
            <p14:xfrm>
              <a:off x="6017293" y="3358465"/>
              <a:ext cx="423720" cy="4834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31ECA4A-B61B-42A9-B900-4331B92252F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81293" y="3322492"/>
                <a:ext cx="495360" cy="5550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4E5EEA5-9DC8-000E-6F32-C450B52F2625}"/>
                  </a:ext>
                </a:extLst>
              </p14:cNvPr>
              <p14:cNvContentPartPr/>
              <p14:nvPr/>
            </p14:nvContentPartPr>
            <p14:xfrm>
              <a:off x="2293453" y="4594345"/>
              <a:ext cx="2331720" cy="11167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4E5EEA5-9DC8-000E-6F32-C450B52F262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87333" y="4588225"/>
                <a:ext cx="2343960" cy="112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D8A98FF8-E558-0764-AB43-E522E7C2B6CE}"/>
              </a:ext>
            </a:extLst>
          </p:cNvPr>
          <p:cNvGrpSpPr/>
          <p:nvPr/>
        </p:nvGrpSpPr>
        <p:grpSpPr>
          <a:xfrm>
            <a:off x="1275013" y="4089985"/>
            <a:ext cx="3669120" cy="1484640"/>
            <a:chOff x="1275013" y="4089985"/>
            <a:chExt cx="3669120" cy="148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45CCD3E-1FE4-B26B-0BAF-681C97A9D8DA}"/>
                    </a:ext>
                  </a:extLst>
                </p14:cNvPr>
                <p14:cNvContentPartPr/>
                <p14:nvPr/>
              </p14:nvContentPartPr>
              <p14:xfrm>
                <a:off x="4098493" y="4413625"/>
                <a:ext cx="324000" cy="126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45CCD3E-1FE4-B26B-0BAF-681C97A9D8D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92373" y="4407505"/>
                  <a:ext cx="336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85696D7-ABA8-1B58-09A7-29C016806932}"/>
                    </a:ext>
                  </a:extLst>
                </p14:cNvPr>
                <p14:cNvContentPartPr/>
                <p14:nvPr/>
              </p14:nvContentPartPr>
              <p14:xfrm>
                <a:off x="2718973" y="4186105"/>
                <a:ext cx="1609920" cy="498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85696D7-ABA8-1B58-09A7-29C01680693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12853" y="4179985"/>
                  <a:ext cx="162216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EB28B35-6314-C5F4-D813-1B3CCF4EB6A9}"/>
                    </a:ext>
                  </a:extLst>
                </p14:cNvPr>
                <p14:cNvContentPartPr/>
                <p14:nvPr/>
              </p14:nvContentPartPr>
              <p14:xfrm>
                <a:off x="3512773" y="4592185"/>
                <a:ext cx="1431360" cy="982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EB28B35-6314-C5F4-D813-1B3CCF4EB6A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06653" y="4586065"/>
                  <a:ext cx="1443600" cy="9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574A981-1BA7-A751-322C-3CEAF420D33F}"/>
                    </a:ext>
                  </a:extLst>
                </p14:cNvPr>
                <p14:cNvContentPartPr/>
                <p14:nvPr/>
              </p14:nvContentPartPr>
              <p14:xfrm>
                <a:off x="1275013" y="4089985"/>
                <a:ext cx="3082680" cy="1051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574A981-1BA7-A751-322C-3CEAF420D33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68892" y="4083865"/>
                  <a:ext cx="3094921" cy="10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2" name="Group 2071">
            <a:extLst>
              <a:ext uri="{FF2B5EF4-FFF2-40B4-BE49-F238E27FC236}">
                <a16:creationId xmlns:a16="http://schemas.microsoft.com/office/drawing/2014/main" id="{B813BE6A-4426-FC9E-79BE-E5DF9F622EA5}"/>
              </a:ext>
            </a:extLst>
          </p:cNvPr>
          <p:cNvGrpSpPr/>
          <p:nvPr/>
        </p:nvGrpSpPr>
        <p:grpSpPr>
          <a:xfrm>
            <a:off x="6985333" y="3759505"/>
            <a:ext cx="3121560" cy="1983960"/>
            <a:chOff x="6985333" y="3759505"/>
            <a:chExt cx="3121560" cy="198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81CF241-749F-164C-1CA0-813D7EEED3D6}"/>
                    </a:ext>
                  </a:extLst>
                </p14:cNvPr>
                <p14:cNvContentPartPr/>
                <p14:nvPr/>
              </p14:nvContentPartPr>
              <p14:xfrm>
                <a:off x="7142653" y="4287265"/>
                <a:ext cx="172440" cy="380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81CF241-749F-164C-1CA0-813D7EEED3D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36533" y="4281139"/>
                  <a:ext cx="184680" cy="3931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B9317EF-7513-285D-9645-31C433599DDD}"/>
                    </a:ext>
                  </a:extLst>
                </p14:cNvPr>
                <p14:cNvContentPartPr/>
                <p14:nvPr/>
              </p14:nvContentPartPr>
              <p14:xfrm>
                <a:off x="7409773" y="4141465"/>
                <a:ext cx="394560" cy="77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B9317EF-7513-285D-9645-31C433599DD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03653" y="4135345"/>
                  <a:ext cx="406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82CF462-22C6-2BF6-A953-6E52DD82EFD3}"/>
                    </a:ext>
                  </a:extLst>
                </p14:cNvPr>
                <p14:cNvContentPartPr/>
                <p14:nvPr/>
              </p14:nvContentPartPr>
              <p14:xfrm>
                <a:off x="7460173" y="3759505"/>
                <a:ext cx="1860480" cy="365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82CF462-22C6-2BF6-A953-6E52DD82EFD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54053" y="3753385"/>
                  <a:ext cx="18727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9EBAD21-D73F-2059-D6FF-9F92EC83CB30}"/>
                    </a:ext>
                  </a:extLst>
                </p14:cNvPr>
                <p14:cNvContentPartPr/>
                <p14:nvPr/>
              </p14:nvContentPartPr>
              <p14:xfrm>
                <a:off x="7395373" y="4314985"/>
                <a:ext cx="1106640" cy="521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9EBAD21-D73F-2059-D6FF-9F92EC83CB3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89253" y="4308869"/>
                  <a:ext cx="1118880" cy="5338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C83D3E9-48BA-DEB0-B48A-A7DAC09F91A3}"/>
                    </a:ext>
                  </a:extLst>
                </p14:cNvPr>
                <p14:cNvContentPartPr/>
                <p14:nvPr/>
              </p14:nvContentPartPr>
              <p14:xfrm>
                <a:off x="6985333" y="4411465"/>
                <a:ext cx="1019880" cy="1332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C83D3E9-48BA-DEB0-B48A-A7DAC09F91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79213" y="4405345"/>
                  <a:ext cx="1032120" cy="13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063" name="Ink 2062">
                  <a:extLst>
                    <a:ext uri="{FF2B5EF4-FFF2-40B4-BE49-F238E27FC236}">
                      <a16:creationId xmlns:a16="http://schemas.microsoft.com/office/drawing/2014/main" id="{766DEA8E-5F39-9068-5200-1AFB55FBFCB7}"/>
                    </a:ext>
                  </a:extLst>
                </p14:cNvPr>
                <p14:cNvContentPartPr/>
                <p14:nvPr/>
              </p14:nvContentPartPr>
              <p14:xfrm>
                <a:off x="7518133" y="4279345"/>
                <a:ext cx="2588760" cy="846000"/>
              </p14:xfrm>
            </p:contentPart>
          </mc:Choice>
          <mc:Fallback xmlns="">
            <p:pic>
              <p:nvPicPr>
                <p:cNvPr id="2063" name="Ink 2062">
                  <a:extLst>
                    <a:ext uri="{FF2B5EF4-FFF2-40B4-BE49-F238E27FC236}">
                      <a16:creationId xmlns:a16="http://schemas.microsoft.com/office/drawing/2014/main" id="{766DEA8E-5F39-9068-5200-1AFB55FBFCB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12013" y="4273225"/>
                  <a:ext cx="2601000" cy="85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5" name="Group 2094">
            <a:extLst>
              <a:ext uri="{FF2B5EF4-FFF2-40B4-BE49-F238E27FC236}">
                <a16:creationId xmlns:a16="http://schemas.microsoft.com/office/drawing/2014/main" id="{BF584E11-05C6-0CE9-CA69-C4AD15962606}"/>
              </a:ext>
            </a:extLst>
          </p:cNvPr>
          <p:cNvGrpSpPr/>
          <p:nvPr/>
        </p:nvGrpSpPr>
        <p:grpSpPr>
          <a:xfrm>
            <a:off x="8061373" y="3000265"/>
            <a:ext cx="1989000" cy="329400"/>
            <a:chOff x="8061373" y="3000265"/>
            <a:chExt cx="1989000" cy="32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076" name="Ink 2075">
                  <a:extLst>
                    <a:ext uri="{FF2B5EF4-FFF2-40B4-BE49-F238E27FC236}">
                      <a16:creationId xmlns:a16="http://schemas.microsoft.com/office/drawing/2014/main" id="{1564D882-D381-2801-6610-38C734090389}"/>
                    </a:ext>
                  </a:extLst>
                </p14:cNvPr>
                <p14:cNvContentPartPr/>
                <p14:nvPr/>
              </p14:nvContentPartPr>
              <p14:xfrm>
                <a:off x="8061373" y="3000265"/>
                <a:ext cx="448920" cy="23760"/>
              </p14:xfrm>
            </p:contentPart>
          </mc:Choice>
          <mc:Fallback xmlns="">
            <p:pic>
              <p:nvPicPr>
                <p:cNvPr id="2076" name="Ink 2075">
                  <a:extLst>
                    <a:ext uri="{FF2B5EF4-FFF2-40B4-BE49-F238E27FC236}">
                      <a16:creationId xmlns:a16="http://schemas.microsoft.com/office/drawing/2014/main" id="{1564D882-D381-2801-6610-38C73409038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55248" y="2994236"/>
                  <a:ext cx="461170" cy="358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079" name="Ink 2078">
                  <a:extLst>
                    <a:ext uri="{FF2B5EF4-FFF2-40B4-BE49-F238E27FC236}">
                      <a16:creationId xmlns:a16="http://schemas.microsoft.com/office/drawing/2014/main" id="{11E59BDF-ED29-3526-3007-3B66FE771851}"/>
                    </a:ext>
                  </a:extLst>
                </p14:cNvPr>
                <p14:cNvContentPartPr/>
                <p14:nvPr/>
              </p14:nvContentPartPr>
              <p14:xfrm>
                <a:off x="8064613" y="3075865"/>
                <a:ext cx="1985760" cy="253800"/>
              </p14:xfrm>
            </p:contentPart>
          </mc:Choice>
          <mc:Fallback xmlns="">
            <p:pic>
              <p:nvPicPr>
                <p:cNvPr id="2079" name="Ink 2078">
                  <a:extLst>
                    <a:ext uri="{FF2B5EF4-FFF2-40B4-BE49-F238E27FC236}">
                      <a16:creationId xmlns:a16="http://schemas.microsoft.com/office/drawing/2014/main" id="{11E59BDF-ED29-3526-3007-3B66FE77185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58492" y="3069745"/>
                  <a:ext cx="1998002" cy="26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099" name="Ink 2098">
                <a:extLst>
                  <a:ext uri="{FF2B5EF4-FFF2-40B4-BE49-F238E27FC236}">
                    <a16:creationId xmlns:a16="http://schemas.microsoft.com/office/drawing/2014/main" id="{DE48F9CE-8263-11BF-E109-55B40C7FF3E0}"/>
                  </a:ext>
                </a:extLst>
              </p14:cNvPr>
              <p14:cNvContentPartPr/>
              <p14:nvPr/>
            </p14:nvContentPartPr>
            <p14:xfrm>
              <a:off x="6611653" y="232945"/>
              <a:ext cx="2748960" cy="1349640"/>
            </p14:xfrm>
          </p:contentPart>
        </mc:Choice>
        <mc:Fallback xmlns="">
          <p:pic>
            <p:nvPicPr>
              <p:cNvPr id="2099" name="Ink 2098">
                <a:extLst>
                  <a:ext uri="{FF2B5EF4-FFF2-40B4-BE49-F238E27FC236}">
                    <a16:creationId xmlns:a16="http://schemas.microsoft.com/office/drawing/2014/main" id="{DE48F9CE-8263-11BF-E109-55B40C7FF3E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605533" y="226825"/>
                <a:ext cx="2761200" cy="136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4" name="Group 2103">
            <a:extLst>
              <a:ext uri="{FF2B5EF4-FFF2-40B4-BE49-F238E27FC236}">
                <a16:creationId xmlns:a16="http://schemas.microsoft.com/office/drawing/2014/main" id="{AD83D24B-569D-A9DE-EB48-C25CA6EF44A8}"/>
              </a:ext>
            </a:extLst>
          </p:cNvPr>
          <p:cNvGrpSpPr/>
          <p:nvPr/>
        </p:nvGrpSpPr>
        <p:grpSpPr>
          <a:xfrm>
            <a:off x="6515893" y="793825"/>
            <a:ext cx="4143960" cy="1517760"/>
            <a:chOff x="6515893" y="793825"/>
            <a:chExt cx="4143960" cy="151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085" name="Ink 2084">
                  <a:extLst>
                    <a:ext uri="{FF2B5EF4-FFF2-40B4-BE49-F238E27FC236}">
                      <a16:creationId xmlns:a16="http://schemas.microsoft.com/office/drawing/2014/main" id="{28B147CF-343F-37B5-DBCD-7BB646D891E2}"/>
                    </a:ext>
                  </a:extLst>
                </p14:cNvPr>
                <p14:cNvContentPartPr/>
                <p14:nvPr/>
              </p14:nvContentPartPr>
              <p14:xfrm>
                <a:off x="6733333" y="1825225"/>
                <a:ext cx="453600" cy="172080"/>
              </p14:xfrm>
            </p:contentPart>
          </mc:Choice>
          <mc:Fallback xmlns="">
            <p:pic>
              <p:nvPicPr>
                <p:cNvPr id="2085" name="Ink 2084">
                  <a:extLst>
                    <a:ext uri="{FF2B5EF4-FFF2-40B4-BE49-F238E27FC236}">
                      <a16:creationId xmlns:a16="http://schemas.microsoft.com/office/drawing/2014/main" id="{28B147CF-343F-37B5-DBCD-7BB646D891E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727213" y="1819118"/>
                  <a:ext cx="465840" cy="1842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090" name="Ink 2089">
                  <a:extLst>
                    <a:ext uri="{FF2B5EF4-FFF2-40B4-BE49-F238E27FC236}">
                      <a16:creationId xmlns:a16="http://schemas.microsoft.com/office/drawing/2014/main" id="{0A4728F4-BEA8-37F4-9580-2B379A69C1D6}"/>
                    </a:ext>
                  </a:extLst>
                </p14:cNvPr>
                <p14:cNvContentPartPr/>
                <p14:nvPr/>
              </p14:nvContentPartPr>
              <p14:xfrm>
                <a:off x="6515893" y="1291345"/>
                <a:ext cx="125640" cy="379800"/>
              </p14:xfrm>
            </p:contentPart>
          </mc:Choice>
          <mc:Fallback xmlns="">
            <p:pic>
              <p:nvPicPr>
                <p:cNvPr id="2090" name="Ink 2089">
                  <a:extLst>
                    <a:ext uri="{FF2B5EF4-FFF2-40B4-BE49-F238E27FC236}">
                      <a16:creationId xmlns:a16="http://schemas.microsoft.com/office/drawing/2014/main" id="{0A4728F4-BEA8-37F4-9580-2B379A69C1D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09790" y="1285225"/>
                  <a:ext cx="137845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096" name="Ink 2095">
                  <a:extLst>
                    <a:ext uri="{FF2B5EF4-FFF2-40B4-BE49-F238E27FC236}">
                      <a16:creationId xmlns:a16="http://schemas.microsoft.com/office/drawing/2014/main" id="{88C7B8F4-F7D6-A749-A257-59C79F6BE192}"/>
                    </a:ext>
                  </a:extLst>
                </p14:cNvPr>
                <p14:cNvContentPartPr/>
                <p14:nvPr/>
              </p14:nvContentPartPr>
              <p14:xfrm>
                <a:off x="6605893" y="938185"/>
                <a:ext cx="1479600" cy="724680"/>
              </p14:xfrm>
            </p:contentPart>
          </mc:Choice>
          <mc:Fallback xmlns="">
            <p:pic>
              <p:nvPicPr>
                <p:cNvPr id="2096" name="Ink 2095">
                  <a:extLst>
                    <a:ext uri="{FF2B5EF4-FFF2-40B4-BE49-F238E27FC236}">
                      <a16:creationId xmlns:a16="http://schemas.microsoft.com/office/drawing/2014/main" id="{88C7B8F4-F7D6-A749-A257-59C79F6BE19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99773" y="932065"/>
                  <a:ext cx="1491840" cy="73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097" name="Ink 2096">
                  <a:extLst>
                    <a:ext uri="{FF2B5EF4-FFF2-40B4-BE49-F238E27FC236}">
                      <a16:creationId xmlns:a16="http://schemas.microsoft.com/office/drawing/2014/main" id="{6A96843C-B7E5-A814-0C8A-BA641DFFD557}"/>
                    </a:ext>
                  </a:extLst>
                </p14:cNvPr>
                <p14:cNvContentPartPr/>
                <p14:nvPr/>
              </p14:nvContentPartPr>
              <p14:xfrm>
                <a:off x="6690133" y="1418785"/>
                <a:ext cx="1715760" cy="272520"/>
              </p14:xfrm>
            </p:contentPart>
          </mc:Choice>
          <mc:Fallback xmlns="">
            <p:pic>
              <p:nvPicPr>
                <p:cNvPr id="2097" name="Ink 2096">
                  <a:extLst>
                    <a:ext uri="{FF2B5EF4-FFF2-40B4-BE49-F238E27FC236}">
                      <a16:creationId xmlns:a16="http://schemas.microsoft.com/office/drawing/2014/main" id="{6A96843C-B7E5-A814-0C8A-BA641DFFD55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84014" y="1412657"/>
                  <a:ext cx="1727997" cy="2847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100" name="Ink 2099">
                  <a:extLst>
                    <a:ext uri="{FF2B5EF4-FFF2-40B4-BE49-F238E27FC236}">
                      <a16:creationId xmlns:a16="http://schemas.microsoft.com/office/drawing/2014/main" id="{2FC65895-514D-8990-8D56-D4EEB72DB43D}"/>
                    </a:ext>
                  </a:extLst>
                </p14:cNvPr>
                <p14:cNvContentPartPr/>
                <p14:nvPr/>
              </p14:nvContentPartPr>
              <p14:xfrm>
                <a:off x="6661693" y="793825"/>
                <a:ext cx="3998160" cy="862560"/>
              </p14:xfrm>
            </p:contentPart>
          </mc:Choice>
          <mc:Fallback xmlns="">
            <p:pic>
              <p:nvPicPr>
                <p:cNvPr id="2100" name="Ink 2099">
                  <a:extLst>
                    <a:ext uri="{FF2B5EF4-FFF2-40B4-BE49-F238E27FC236}">
                      <a16:creationId xmlns:a16="http://schemas.microsoft.com/office/drawing/2014/main" id="{2FC65895-514D-8990-8D56-D4EEB72DB43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55574" y="787708"/>
                  <a:ext cx="4010399" cy="8747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103" name="Ink 2102">
                  <a:extLst>
                    <a:ext uri="{FF2B5EF4-FFF2-40B4-BE49-F238E27FC236}">
                      <a16:creationId xmlns:a16="http://schemas.microsoft.com/office/drawing/2014/main" id="{F1D5B3A7-6536-FEDB-4DC0-968939B3A77E}"/>
                    </a:ext>
                  </a:extLst>
                </p14:cNvPr>
                <p14:cNvContentPartPr/>
                <p14:nvPr/>
              </p14:nvContentPartPr>
              <p14:xfrm>
                <a:off x="6684733" y="1796425"/>
                <a:ext cx="3510000" cy="515160"/>
              </p14:xfrm>
            </p:contentPart>
          </mc:Choice>
          <mc:Fallback xmlns="">
            <p:pic>
              <p:nvPicPr>
                <p:cNvPr id="2103" name="Ink 2102">
                  <a:extLst>
                    <a:ext uri="{FF2B5EF4-FFF2-40B4-BE49-F238E27FC236}">
                      <a16:creationId xmlns:a16="http://schemas.microsoft.com/office/drawing/2014/main" id="{F1D5B3A7-6536-FEDB-4DC0-968939B3A77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78613" y="1790305"/>
                  <a:ext cx="3522240" cy="527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F319C1-3FA5-353C-7C0A-FED15A4B5AB9}"/>
              </a:ext>
            </a:extLst>
          </p:cNvPr>
          <p:cNvSpPr/>
          <p:nvPr/>
        </p:nvSpPr>
        <p:spPr>
          <a:xfrm>
            <a:off x="228600" y="304800"/>
            <a:ext cx="1433915" cy="8580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7DA97D-0CB7-4E9B-9EE5-8BD419F39B1C}"/>
              </a:ext>
            </a:extLst>
          </p:cNvPr>
          <p:cNvSpPr/>
          <p:nvPr/>
        </p:nvSpPr>
        <p:spPr>
          <a:xfrm>
            <a:off x="9089409" y="3689686"/>
            <a:ext cx="1433915" cy="8580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002E6C-F1D9-97D1-87D1-D1C384EE62CA}"/>
              </a:ext>
            </a:extLst>
          </p:cNvPr>
          <p:cNvSpPr/>
          <p:nvPr/>
        </p:nvSpPr>
        <p:spPr>
          <a:xfrm>
            <a:off x="1917032" y="5328905"/>
            <a:ext cx="7613721" cy="1006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So, the packet will get sent to the </a:t>
            </a:r>
            <a:r>
              <a:rPr lang="en-US" b="1" dirty="0"/>
              <a:t>default gateway</a:t>
            </a:r>
            <a:r>
              <a:rPr lang="en-US" dirty="0"/>
              <a:t>, which is typically the router</a:t>
            </a:r>
          </a:p>
        </p:txBody>
      </p:sp>
    </p:spTree>
    <p:extLst>
      <p:ext uri="{BB962C8B-B14F-4D97-AF65-F5344CB8AC3E}">
        <p14:creationId xmlns:p14="http://schemas.microsoft.com/office/powerpoint/2010/main" val="19342504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  <p:pic>
        <p:nvPicPr>
          <p:cNvPr id="2050" name="Picture 2" descr="WiFi Router Dual-Band AC1000 | Linksys: US">
            <a:extLst>
              <a:ext uri="{FF2B5EF4-FFF2-40B4-BE49-F238E27FC236}">
                <a16:creationId xmlns:a16="http://schemas.microsoft.com/office/drawing/2014/main" id="{4355E79D-6B36-AF62-94F7-AFA05D42E7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5181600" y="2362200"/>
            <a:ext cx="1148196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Graphic 41" descr="Computer with solid fill">
            <a:extLst>
              <a:ext uri="{FF2B5EF4-FFF2-40B4-BE49-F238E27FC236}">
                <a16:creationId xmlns:a16="http://schemas.microsoft.com/office/drawing/2014/main" id="{2FEC642B-0226-EC6F-008E-F36EA1618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600" y="5408880"/>
            <a:ext cx="914400" cy="914400"/>
          </a:xfrm>
          <a:prstGeom prst="rect">
            <a:avLst/>
          </a:prstGeom>
        </p:spPr>
      </p:pic>
      <p:pic>
        <p:nvPicPr>
          <p:cNvPr id="45" name="Graphic 44" descr="Computer with solid fill">
            <a:extLst>
              <a:ext uri="{FF2B5EF4-FFF2-40B4-BE49-F238E27FC236}">
                <a16:creationId xmlns:a16="http://schemas.microsoft.com/office/drawing/2014/main" id="{89664D89-1B42-8F9D-AA4C-EFB2166EB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4449" y="208547"/>
            <a:ext cx="914400" cy="914400"/>
          </a:xfrm>
          <a:prstGeom prst="rect">
            <a:avLst/>
          </a:prstGeom>
        </p:spPr>
      </p:pic>
      <p:pic>
        <p:nvPicPr>
          <p:cNvPr id="46" name="Graphic 45" descr="Computer with solid fill">
            <a:extLst>
              <a:ext uri="{FF2B5EF4-FFF2-40B4-BE49-F238E27FC236}">
                <a16:creationId xmlns:a16="http://schemas.microsoft.com/office/drawing/2014/main" id="{80B9858E-125B-2478-D2EE-09A0B21A9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3701" y="186490"/>
            <a:ext cx="914400" cy="914400"/>
          </a:xfrm>
          <a:prstGeom prst="rect">
            <a:avLst/>
          </a:prstGeom>
        </p:spPr>
      </p:pic>
      <p:pic>
        <p:nvPicPr>
          <p:cNvPr id="47" name="Graphic 46" descr="Computer with solid fill">
            <a:extLst>
              <a:ext uri="{FF2B5EF4-FFF2-40B4-BE49-F238E27FC236}">
                <a16:creationId xmlns:a16="http://schemas.microsoft.com/office/drawing/2014/main" id="{5D9DD61D-6499-E15B-0FFA-775AD1669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043" y="1104900"/>
            <a:ext cx="914400" cy="914400"/>
          </a:xfrm>
          <a:prstGeom prst="rect">
            <a:avLst/>
          </a:prstGeom>
        </p:spPr>
      </p:pic>
      <p:pic>
        <p:nvPicPr>
          <p:cNvPr id="48" name="Graphic 47" descr="Computer with solid fill">
            <a:extLst>
              <a:ext uri="{FF2B5EF4-FFF2-40B4-BE49-F238E27FC236}">
                <a16:creationId xmlns:a16="http://schemas.microsoft.com/office/drawing/2014/main" id="{80030633-0FEA-B67F-4A1F-44D28BC65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6351" y="1065455"/>
            <a:ext cx="914400" cy="914400"/>
          </a:xfrm>
          <a:prstGeom prst="rect">
            <a:avLst/>
          </a:prstGeom>
        </p:spPr>
      </p:pic>
      <p:pic>
        <p:nvPicPr>
          <p:cNvPr id="49" name="Graphic 48" descr="Computer with solid fill">
            <a:extLst>
              <a:ext uri="{FF2B5EF4-FFF2-40B4-BE49-F238E27FC236}">
                <a16:creationId xmlns:a16="http://schemas.microsoft.com/office/drawing/2014/main" id="{9DF2B7B1-1BE4-498D-2564-E9747395E2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6795" y="1065455"/>
            <a:ext cx="914400" cy="914400"/>
          </a:xfrm>
          <a:prstGeom prst="rect">
            <a:avLst/>
          </a:prstGeom>
        </p:spPr>
      </p:pic>
      <p:pic>
        <p:nvPicPr>
          <p:cNvPr id="50" name="Graphic 49" descr="Computer with solid fill">
            <a:extLst>
              <a:ext uri="{FF2B5EF4-FFF2-40B4-BE49-F238E27FC236}">
                <a16:creationId xmlns:a16="http://schemas.microsoft.com/office/drawing/2014/main" id="{0505FD77-FCF6-6754-D991-75379DC2A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6307" y="3092116"/>
            <a:ext cx="914400" cy="914400"/>
          </a:xfrm>
          <a:prstGeom prst="rect">
            <a:avLst/>
          </a:prstGeom>
        </p:spPr>
      </p:pic>
      <p:pic>
        <p:nvPicPr>
          <p:cNvPr id="51" name="Graphic 50" descr="Computer with solid fill">
            <a:extLst>
              <a:ext uri="{FF2B5EF4-FFF2-40B4-BE49-F238E27FC236}">
                <a16:creationId xmlns:a16="http://schemas.microsoft.com/office/drawing/2014/main" id="{9DAF40EA-E93B-2D87-3164-DEF5FFC0F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7986" y="2231858"/>
            <a:ext cx="914400" cy="914400"/>
          </a:xfrm>
          <a:prstGeom prst="rect">
            <a:avLst/>
          </a:prstGeom>
        </p:spPr>
      </p:pic>
      <p:pic>
        <p:nvPicPr>
          <p:cNvPr id="52" name="Graphic 51" descr="Computer with solid fill">
            <a:extLst>
              <a:ext uri="{FF2B5EF4-FFF2-40B4-BE49-F238E27FC236}">
                <a16:creationId xmlns:a16="http://schemas.microsoft.com/office/drawing/2014/main" id="{582C7C86-FBA9-BD16-5EBD-DF4B9FEB3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7032" y="3138237"/>
            <a:ext cx="914400" cy="914400"/>
          </a:xfrm>
          <a:prstGeom prst="rect">
            <a:avLst/>
          </a:prstGeom>
        </p:spPr>
      </p:pic>
      <p:pic>
        <p:nvPicPr>
          <p:cNvPr id="53" name="Graphic 52" descr="Computer with solid fill">
            <a:extLst>
              <a:ext uri="{FF2B5EF4-FFF2-40B4-BE49-F238E27FC236}">
                <a16:creationId xmlns:a16="http://schemas.microsoft.com/office/drawing/2014/main" id="{CA1B93FE-1115-3757-15D2-838E07EAB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926" y="4616119"/>
            <a:ext cx="914400" cy="914400"/>
          </a:xfrm>
          <a:prstGeom prst="rect">
            <a:avLst/>
          </a:prstGeom>
        </p:spPr>
      </p:pic>
      <p:pic>
        <p:nvPicPr>
          <p:cNvPr id="54" name="Graphic 53" descr="Computer with solid fill">
            <a:extLst>
              <a:ext uri="{FF2B5EF4-FFF2-40B4-BE49-F238E27FC236}">
                <a16:creationId xmlns:a16="http://schemas.microsoft.com/office/drawing/2014/main" id="{BC8D79BF-25EB-DA98-E007-2F2716057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44579" y="4312001"/>
            <a:ext cx="914400" cy="914400"/>
          </a:xfrm>
          <a:prstGeom prst="rect">
            <a:avLst/>
          </a:prstGeom>
        </p:spPr>
      </p:pic>
      <p:pic>
        <p:nvPicPr>
          <p:cNvPr id="55" name="Graphic 54" descr="Computer with solid fill">
            <a:extLst>
              <a:ext uri="{FF2B5EF4-FFF2-40B4-BE49-F238E27FC236}">
                <a16:creationId xmlns:a16="http://schemas.microsoft.com/office/drawing/2014/main" id="{4D30ECBA-B8DA-E5AA-B186-BF81B7201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5586" y="4243144"/>
            <a:ext cx="914400" cy="914400"/>
          </a:xfrm>
          <a:prstGeom prst="rect">
            <a:avLst/>
          </a:prstGeom>
        </p:spPr>
      </p:pic>
      <p:pic>
        <p:nvPicPr>
          <p:cNvPr id="56" name="Graphic 55" descr="Computer with solid fill">
            <a:extLst>
              <a:ext uri="{FF2B5EF4-FFF2-40B4-BE49-F238E27FC236}">
                <a16:creationId xmlns:a16="http://schemas.microsoft.com/office/drawing/2014/main" id="{1A8DF01C-9C84-5FB6-6BD1-DE0E136AE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14348" y="4604086"/>
            <a:ext cx="914400" cy="914400"/>
          </a:xfrm>
          <a:prstGeom prst="rect">
            <a:avLst/>
          </a:prstGeom>
        </p:spPr>
      </p:pic>
      <p:pic>
        <p:nvPicPr>
          <p:cNvPr id="57" name="Graphic 56" descr="Computer with solid fill">
            <a:extLst>
              <a:ext uri="{FF2B5EF4-FFF2-40B4-BE49-F238E27FC236}">
                <a16:creationId xmlns:a16="http://schemas.microsoft.com/office/drawing/2014/main" id="{7DA9F944-90F1-808D-FCB9-50A2D6FBD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6032" y="5265821"/>
            <a:ext cx="914400" cy="914400"/>
          </a:xfrm>
          <a:prstGeom prst="rect">
            <a:avLst/>
          </a:prstGeom>
        </p:spPr>
      </p:pic>
      <p:pic>
        <p:nvPicPr>
          <p:cNvPr id="58" name="Graphic 57" descr="Computer with solid fill">
            <a:extLst>
              <a:ext uri="{FF2B5EF4-FFF2-40B4-BE49-F238E27FC236}">
                <a16:creationId xmlns:a16="http://schemas.microsoft.com/office/drawing/2014/main" id="{F3BD75D6-93B8-F7F8-6F02-69BFD4717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29796" y="381000"/>
            <a:ext cx="914400" cy="914400"/>
          </a:xfrm>
          <a:prstGeom prst="rect">
            <a:avLst/>
          </a:prstGeom>
        </p:spPr>
      </p:pic>
      <p:pic>
        <p:nvPicPr>
          <p:cNvPr id="59" name="Graphic 58" descr="Computer with solid fill">
            <a:extLst>
              <a:ext uri="{FF2B5EF4-FFF2-40B4-BE49-F238E27FC236}">
                <a16:creationId xmlns:a16="http://schemas.microsoft.com/office/drawing/2014/main" id="{9AD2EB3E-5D85-21F0-F4DE-A3B4EF1E1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000" y="208547"/>
            <a:ext cx="914400" cy="914400"/>
          </a:xfrm>
          <a:prstGeom prst="rect">
            <a:avLst/>
          </a:prstGeom>
        </p:spPr>
      </p:pic>
      <p:pic>
        <p:nvPicPr>
          <p:cNvPr id="60" name="Graphic 59" descr="Computer with solid fill">
            <a:extLst>
              <a:ext uri="{FF2B5EF4-FFF2-40B4-BE49-F238E27FC236}">
                <a16:creationId xmlns:a16="http://schemas.microsoft.com/office/drawing/2014/main" id="{336105E2-E77F-B0B0-5210-16D447822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2366" y="1425055"/>
            <a:ext cx="914400" cy="914400"/>
          </a:xfrm>
          <a:prstGeom prst="rect">
            <a:avLst/>
          </a:prstGeom>
        </p:spPr>
      </p:pic>
      <p:pic>
        <p:nvPicPr>
          <p:cNvPr id="61" name="Graphic 60" descr="Computer with solid fill">
            <a:extLst>
              <a:ext uri="{FF2B5EF4-FFF2-40B4-BE49-F238E27FC236}">
                <a16:creationId xmlns:a16="http://schemas.microsoft.com/office/drawing/2014/main" id="{4DC7539D-2C5E-2D77-3DB9-311B10EF9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5995" y="166437"/>
            <a:ext cx="914400" cy="914400"/>
          </a:xfrm>
          <a:prstGeom prst="rect">
            <a:avLst/>
          </a:prstGeom>
        </p:spPr>
      </p:pic>
      <p:pic>
        <p:nvPicPr>
          <p:cNvPr id="62" name="Graphic 61" descr="Computer with solid fill">
            <a:extLst>
              <a:ext uri="{FF2B5EF4-FFF2-40B4-BE49-F238E27FC236}">
                <a16:creationId xmlns:a16="http://schemas.microsoft.com/office/drawing/2014/main" id="{C96763B8-1A3B-7C6D-C71A-F8E902D74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8748" y="304800"/>
            <a:ext cx="914400" cy="914400"/>
          </a:xfrm>
          <a:prstGeom prst="rect">
            <a:avLst/>
          </a:prstGeom>
        </p:spPr>
      </p:pic>
      <p:pic>
        <p:nvPicPr>
          <p:cNvPr id="63" name="Graphic 62" descr="Computer with solid fill">
            <a:extLst>
              <a:ext uri="{FF2B5EF4-FFF2-40B4-BE49-F238E27FC236}">
                <a16:creationId xmlns:a16="http://schemas.microsoft.com/office/drawing/2014/main" id="{645DEEAB-6CB8-EA1F-BEF2-3905C0B1A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46168" y="1295400"/>
            <a:ext cx="914400" cy="914400"/>
          </a:xfrm>
          <a:prstGeom prst="rect">
            <a:avLst/>
          </a:prstGeom>
        </p:spPr>
      </p:pic>
      <p:pic>
        <p:nvPicPr>
          <p:cNvPr id="2048" name="Graphic 2047" descr="Computer with solid fill">
            <a:extLst>
              <a:ext uri="{FF2B5EF4-FFF2-40B4-BE49-F238E27FC236}">
                <a16:creationId xmlns:a16="http://schemas.microsoft.com/office/drawing/2014/main" id="{1861970A-558F-5701-F797-5FD6A766E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72700" y="1271337"/>
            <a:ext cx="914400" cy="914400"/>
          </a:xfrm>
          <a:prstGeom prst="rect">
            <a:avLst/>
          </a:prstGeom>
        </p:spPr>
      </p:pic>
      <p:pic>
        <p:nvPicPr>
          <p:cNvPr id="2049" name="Graphic 2048" descr="Computer with solid fill">
            <a:extLst>
              <a:ext uri="{FF2B5EF4-FFF2-40B4-BE49-F238E27FC236}">
                <a16:creationId xmlns:a16="http://schemas.microsoft.com/office/drawing/2014/main" id="{73322E2D-6617-2C76-826F-0DA4CE1CA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6353" y="2438400"/>
            <a:ext cx="914400" cy="914400"/>
          </a:xfrm>
          <a:prstGeom prst="rect">
            <a:avLst/>
          </a:prstGeom>
        </p:spPr>
      </p:pic>
      <p:pic>
        <p:nvPicPr>
          <p:cNvPr id="2051" name="Graphic 2050" descr="Computer with solid fill">
            <a:extLst>
              <a:ext uri="{FF2B5EF4-FFF2-40B4-BE49-F238E27FC236}">
                <a16:creationId xmlns:a16="http://schemas.microsoft.com/office/drawing/2014/main" id="{94167872-4086-1A19-C143-86A117221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2908" y="2514600"/>
            <a:ext cx="914400" cy="914400"/>
          </a:xfrm>
          <a:prstGeom prst="rect">
            <a:avLst/>
          </a:prstGeom>
        </p:spPr>
      </p:pic>
      <p:pic>
        <p:nvPicPr>
          <p:cNvPr id="2052" name="Graphic 2051" descr="Computer with solid fill">
            <a:extLst>
              <a:ext uri="{FF2B5EF4-FFF2-40B4-BE49-F238E27FC236}">
                <a16:creationId xmlns:a16="http://schemas.microsoft.com/office/drawing/2014/main" id="{89C45E2C-7B03-610C-3294-E31D439120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26839" y="3689686"/>
            <a:ext cx="914400" cy="914400"/>
          </a:xfrm>
          <a:prstGeom prst="rect">
            <a:avLst/>
          </a:prstGeom>
        </p:spPr>
      </p:pic>
      <p:pic>
        <p:nvPicPr>
          <p:cNvPr id="2053" name="Graphic 2052" descr="Computer with solid fill">
            <a:extLst>
              <a:ext uri="{FF2B5EF4-FFF2-40B4-BE49-F238E27FC236}">
                <a16:creationId xmlns:a16="http://schemas.microsoft.com/office/drawing/2014/main" id="{D3CF6EFB-62FA-2819-A039-9FA5CE4F0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60568" y="3689686"/>
            <a:ext cx="914400" cy="914400"/>
          </a:xfrm>
          <a:prstGeom prst="rect">
            <a:avLst/>
          </a:prstGeom>
        </p:spPr>
      </p:pic>
      <p:pic>
        <p:nvPicPr>
          <p:cNvPr id="2054" name="Graphic 2053" descr="Computer with solid fill">
            <a:extLst>
              <a:ext uri="{FF2B5EF4-FFF2-40B4-BE49-F238E27FC236}">
                <a16:creationId xmlns:a16="http://schemas.microsoft.com/office/drawing/2014/main" id="{802C16F8-3709-17A8-3C09-CE0577BA3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65695" y="4518545"/>
            <a:ext cx="914400" cy="914400"/>
          </a:xfrm>
          <a:prstGeom prst="rect">
            <a:avLst/>
          </a:prstGeom>
        </p:spPr>
      </p:pic>
      <p:pic>
        <p:nvPicPr>
          <p:cNvPr id="2055" name="Graphic 2054" descr="Computer with solid fill">
            <a:extLst>
              <a:ext uri="{FF2B5EF4-FFF2-40B4-BE49-F238E27FC236}">
                <a16:creationId xmlns:a16="http://schemas.microsoft.com/office/drawing/2014/main" id="{BC189615-D8DD-3FD7-F413-B53F802CB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228600"/>
            <a:ext cx="914400" cy="914400"/>
          </a:xfrm>
          <a:prstGeom prst="rect">
            <a:avLst/>
          </a:prstGeom>
        </p:spPr>
      </p:pic>
      <p:pic>
        <p:nvPicPr>
          <p:cNvPr id="2056" name="Graphic 2055" descr="Computer with solid fill">
            <a:extLst>
              <a:ext uri="{FF2B5EF4-FFF2-40B4-BE49-F238E27FC236}">
                <a16:creationId xmlns:a16="http://schemas.microsoft.com/office/drawing/2014/main" id="{7EB765B6-8229-9DB1-0FA4-72C34B4D9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2908" y="4712372"/>
            <a:ext cx="914400" cy="914400"/>
          </a:xfrm>
          <a:prstGeom prst="rect">
            <a:avLst/>
          </a:prstGeom>
        </p:spPr>
      </p:pic>
      <p:pic>
        <p:nvPicPr>
          <p:cNvPr id="2057" name="Graphic 2056" descr="Computer with solid fill">
            <a:extLst>
              <a:ext uri="{FF2B5EF4-FFF2-40B4-BE49-F238E27FC236}">
                <a16:creationId xmlns:a16="http://schemas.microsoft.com/office/drawing/2014/main" id="{C72B00CC-A0D6-9025-6764-8E96F1505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3730" y="5518486"/>
            <a:ext cx="914400" cy="914400"/>
          </a:xfrm>
          <a:prstGeom prst="rect">
            <a:avLst/>
          </a:prstGeom>
        </p:spPr>
      </p:pic>
      <p:pic>
        <p:nvPicPr>
          <p:cNvPr id="2" name="Picture 2" descr="WiFi Router Dual-Band AC1000 | Linksys: US">
            <a:extLst>
              <a:ext uri="{FF2B5EF4-FFF2-40B4-BE49-F238E27FC236}">
                <a16:creationId xmlns:a16="http://schemas.microsoft.com/office/drawing/2014/main" id="{48F866A6-3492-14CD-D035-150E3EF5A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4471861" y="3908945"/>
            <a:ext cx="70658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WiFi Router Dual-Band AC1000 | Linksys: US">
            <a:extLst>
              <a:ext uri="{FF2B5EF4-FFF2-40B4-BE49-F238E27FC236}">
                <a16:creationId xmlns:a16="http://schemas.microsoft.com/office/drawing/2014/main" id="{43A1E042-DC41-351D-B4C9-A6EDB052A7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3494810" y="2600819"/>
            <a:ext cx="70658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iFi Router Dual-Band AC1000 | Linksys: US">
            <a:extLst>
              <a:ext uri="{FF2B5EF4-FFF2-40B4-BE49-F238E27FC236}">
                <a16:creationId xmlns:a16="http://schemas.microsoft.com/office/drawing/2014/main" id="{BEC36450-CB58-BBFD-ABCA-4382862ED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6614008" y="3658178"/>
            <a:ext cx="70658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iFi Router Dual-Band AC1000 | Linksys: US">
            <a:extLst>
              <a:ext uri="{FF2B5EF4-FFF2-40B4-BE49-F238E27FC236}">
                <a16:creationId xmlns:a16="http://schemas.microsoft.com/office/drawing/2014/main" id="{F403F4C8-EC13-D705-6E9D-F44A6CE4BB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7180705" y="2600819"/>
            <a:ext cx="70658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WiFi Router Dual-Band AC1000 | Linksys: US">
            <a:extLst>
              <a:ext uri="{FF2B5EF4-FFF2-40B4-BE49-F238E27FC236}">
                <a16:creationId xmlns:a16="http://schemas.microsoft.com/office/drawing/2014/main" id="{A2A7D3B6-02C1-19F9-3683-CA43F220EE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4332007" y="1100890"/>
            <a:ext cx="706582" cy="609600"/>
          </a:xfrm>
          <a:prstGeom prst="rect">
            <a:avLst/>
          </a:prstGeom>
          <a:noFill/>
          <a:ln w="5715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WiFi Router Dual-Band AC1000 | Linksys: US">
            <a:extLst>
              <a:ext uri="{FF2B5EF4-FFF2-40B4-BE49-F238E27FC236}">
                <a16:creationId xmlns:a16="http://schemas.microsoft.com/office/drawing/2014/main" id="{CDC7B9E1-3994-97D1-AE91-DD07D95942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5934563" y="1425055"/>
            <a:ext cx="706582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8DDB8B0-2570-1B33-3B86-F9A24941ED5A}"/>
              </a:ext>
            </a:extLst>
          </p:cNvPr>
          <p:cNvGrpSpPr/>
          <p:nvPr/>
        </p:nvGrpSpPr>
        <p:grpSpPr>
          <a:xfrm>
            <a:off x="954253" y="946105"/>
            <a:ext cx="4100400" cy="1324800"/>
            <a:chOff x="954253" y="946105"/>
            <a:chExt cx="4100400" cy="132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096F5E6-E265-3235-F199-26ABC9463BA7}"/>
                    </a:ext>
                  </a:extLst>
                </p14:cNvPr>
                <p14:cNvContentPartPr/>
                <p14:nvPr/>
              </p14:nvContentPartPr>
              <p14:xfrm>
                <a:off x="3400453" y="946105"/>
                <a:ext cx="838440" cy="191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096F5E6-E265-3235-F199-26ABC9463BA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91453" y="937105"/>
                  <a:ext cx="8560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870F268-38C0-2155-5237-4E541360B8AF}"/>
                    </a:ext>
                  </a:extLst>
                </p14:cNvPr>
                <p14:cNvContentPartPr/>
                <p14:nvPr/>
              </p14:nvContentPartPr>
              <p14:xfrm>
                <a:off x="3745333" y="1427065"/>
                <a:ext cx="494640" cy="193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870F268-38C0-2155-5237-4E541360B8A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36326" y="1418065"/>
                  <a:ext cx="512293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C2F9A7A-48A3-C894-CF64-35FAE2371CD4}"/>
                    </a:ext>
                  </a:extLst>
                </p14:cNvPr>
                <p14:cNvContentPartPr/>
                <p14:nvPr/>
              </p14:nvContentPartPr>
              <p14:xfrm>
                <a:off x="2245573" y="1644145"/>
                <a:ext cx="1975680" cy="483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C2F9A7A-48A3-C894-CF64-35FAE2371CD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36573" y="1635145"/>
                  <a:ext cx="199332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B4CD08F-D091-721D-9C73-CAB307DD5B7D}"/>
                    </a:ext>
                  </a:extLst>
                </p14:cNvPr>
                <p14:cNvContentPartPr/>
                <p14:nvPr/>
              </p14:nvContentPartPr>
              <p14:xfrm>
                <a:off x="2325853" y="1018465"/>
                <a:ext cx="1793160" cy="252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B4CD08F-D091-721D-9C73-CAB307DD5B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16853" y="1009478"/>
                  <a:ext cx="1810800" cy="26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495501F-5A76-2F75-2B39-73473944D3C2}"/>
                    </a:ext>
                  </a:extLst>
                </p14:cNvPr>
                <p14:cNvContentPartPr/>
                <p14:nvPr/>
              </p14:nvContentPartPr>
              <p14:xfrm>
                <a:off x="1435213" y="1018465"/>
                <a:ext cx="2769120" cy="899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495501F-5A76-2F75-2B39-73473944D3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26213" y="1009465"/>
                  <a:ext cx="2786760" cy="9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E944A52-53F6-549D-01BF-20443F24726D}"/>
                    </a:ext>
                  </a:extLst>
                </p14:cNvPr>
                <p14:cNvContentPartPr/>
                <p14:nvPr/>
              </p14:nvContentPartPr>
              <p14:xfrm>
                <a:off x="954253" y="1739905"/>
                <a:ext cx="3593520" cy="489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E944A52-53F6-549D-01BF-20443F2472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45253" y="1730905"/>
                  <a:ext cx="361116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04A9681-8E78-31DA-B494-1C8EAD5E4B9B}"/>
                    </a:ext>
                  </a:extLst>
                </p14:cNvPr>
                <p14:cNvContentPartPr/>
                <p14:nvPr/>
              </p14:nvContentPartPr>
              <p14:xfrm>
                <a:off x="4804453" y="1764385"/>
                <a:ext cx="250200" cy="506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04A9681-8E78-31DA-B494-1C8EAD5E4B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68453" y="1728385"/>
                  <a:ext cx="321840" cy="57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550A3-56B5-73FD-704A-A46F1BDEAB17}"/>
              </a:ext>
            </a:extLst>
          </p:cNvPr>
          <p:cNvGrpSpPr/>
          <p:nvPr/>
        </p:nvGrpSpPr>
        <p:grpSpPr>
          <a:xfrm>
            <a:off x="1692253" y="2687785"/>
            <a:ext cx="3249000" cy="1371960"/>
            <a:chOff x="1692253" y="2687785"/>
            <a:chExt cx="3249000" cy="137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7685B5C-1301-E20C-9F8B-9159AFEDBC1A}"/>
                    </a:ext>
                  </a:extLst>
                </p14:cNvPr>
                <p14:cNvContentPartPr/>
                <p14:nvPr/>
              </p14:nvContentPartPr>
              <p14:xfrm>
                <a:off x="2590453" y="2687785"/>
                <a:ext cx="830520" cy="269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7685B5C-1301-E20C-9F8B-9159AFEDBC1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81453" y="2678785"/>
                  <a:ext cx="8481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A2732DE-D682-A93F-9558-76427CDA6805}"/>
                    </a:ext>
                  </a:extLst>
                </p14:cNvPr>
                <p14:cNvContentPartPr/>
                <p14:nvPr/>
              </p14:nvContentPartPr>
              <p14:xfrm>
                <a:off x="2397853" y="3046705"/>
                <a:ext cx="985680" cy="201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A2732DE-D682-A93F-9558-76427CDA680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88850" y="3037705"/>
                  <a:ext cx="1003326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FA766BA-FC55-5F09-736D-2F3FEB7EBA2F}"/>
                    </a:ext>
                  </a:extLst>
                </p14:cNvPr>
                <p14:cNvContentPartPr/>
                <p14:nvPr/>
              </p14:nvContentPartPr>
              <p14:xfrm>
                <a:off x="1692253" y="3204385"/>
                <a:ext cx="1766520" cy="855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FA766BA-FC55-5F09-736D-2F3FEB7EBA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83253" y="3195385"/>
                  <a:ext cx="1784160" cy="87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D933192-A7CB-83E2-51B8-226D0C0206FD}"/>
                    </a:ext>
                  </a:extLst>
                </p14:cNvPr>
                <p14:cNvContentPartPr/>
                <p14:nvPr/>
              </p14:nvContentPartPr>
              <p14:xfrm>
                <a:off x="4331053" y="2959585"/>
                <a:ext cx="61020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D933192-A7CB-83E2-51B8-226D0C0206F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95032" y="2923585"/>
                  <a:ext cx="681882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BF0901D-7CB3-1FE3-F70C-5B369382CC91}"/>
                  </a:ext>
                </a:extLst>
              </p14:cNvPr>
              <p14:cNvContentPartPr/>
              <p14:nvPr/>
            </p14:nvContentPartPr>
            <p14:xfrm>
              <a:off x="4988773" y="3417505"/>
              <a:ext cx="267840" cy="392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BF0901D-7CB3-1FE3-F70C-5B369382CC9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52773" y="3381505"/>
                <a:ext cx="33948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0135025-4B94-B94F-572C-432C006F78A9}"/>
                  </a:ext>
                </a:extLst>
              </p14:cNvPr>
              <p14:cNvContentPartPr/>
              <p14:nvPr/>
            </p14:nvContentPartPr>
            <p14:xfrm>
              <a:off x="5934853" y="2117185"/>
              <a:ext cx="113040" cy="263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0135025-4B94-B94F-572C-432C006F78A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98853" y="2081136"/>
                <a:ext cx="184680" cy="3356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7CB9233-6804-70EE-EF56-1DB7E818871C}"/>
                  </a:ext>
                </a:extLst>
              </p14:cNvPr>
              <p14:cNvContentPartPr/>
              <p14:nvPr/>
            </p14:nvContentPartPr>
            <p14:xfrm>
              <a:off x="6392053" y="3022945"/>
              <a:ext cx="698400" cy="25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7CB9233-6804-70EE-EF56-1DB7E818871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56053" y="2986945"/>
                <a:ext cx="77004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31ECA4A-B61B-42A9-B900-4331B92252FB}"/>
                  </a:ext>
                </a:extLst>
              </p14:cNvPr>
              <p14:cNvContentPartPr/>
              <p14:nvPr/>
            </p14:nvContentPartPr>
            <p14:xfrm>
              <a:off x="6017293" y="3358465"/>
              <a:ext cx="423720" cy="4834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31ECA4A-B61B-42A9-B900-4331B92252F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81293" y="3322492"/>
                <a:ext cx="495360" cy="5550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4E5EEA5-9DC8-000E-6F32-C450B52F2625}"/>
                  </a:ext>
                </a:extLst>
              </p14:cNvPr>
              <p14:cNvContentPartPr/>
              <p14:nvPr/>
            </p14:nvContentPartPr>
            <p14:xfrm>
              <a:off x="2293453" y="4594345"/>
              <a:ext cx="2331720" cy="11167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4E5EEA5-9DC8-000E-6F32-C450B52F262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287333" y="4588225"/>
                <a:ext cx="2343960" cy="112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D8A98FF8-E558-0764-AB43-E522E7C2B6CE}"/>
              </a:ext>
            </a:extLst>
          </p:cNvPr>
          <p:cNvGrpSpPr/>
          <p:nvPr/>
        </p:nvGrpSpPr>
        <p:grpSpPr>
          <a:xfrm>
            <a:off x="1275013" y="4089985"/>
            <a:ext cx="3669120" cy="1484640"/>
            <a:chOff x="1275013" y="4089985"/>
            <a:chExt cx="3669120" cy="148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45CCD3E-1FE4-B26B-0BAF-681C97A9D8DA}"/>
                    </a:ext>
                  </a:extLst>
                </p14:cNvPr>
                <p14:cNvContentPartPr/>
                <p14:nvPr/>
              </p14:nvContentPartPr>
              <p14:xfrm>
                <a:off x="4098493" y="4413625"/>
                <a:ext cx="324000" cy="126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45CCD3E-1FE4-B26B-0BAF-681C97A9D8D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92373" y="4407505"/>
                  <a:ext cx="336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85696D7-ABA8-1B58-09A7-29C016806932}"/>
                    </a:ext>
                  </a:extLst>
                </p14:cNvPr>
                <p14:cNvContentPartPr/>
                <p14:nvPr/>
              </p14:nvContentPartPr>
              <p14:xfrm>
                <a:off x="2718973" y="4186105"/>
                <a:ext cx="1609920" cy="498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85696D7-ABA8-1B58-09A7-29C01680693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12853" y="4179985"/>
                  <a:ext cx="162216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EB28B35-6314-C5F4-D813-1B3CCF4EB6A9}"/>
                    </a:ext>
                  </a:extLst>
                </p14:cNvPr>
                <p14:cNvContentPartPr/>
                <p14:nvPr/>
              </p14:nvContentPartPr>
              <p14:xfrm>
                <a:off x="3512773" y="4592185"/>
                <a:ext cx="1431360" cy="982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EB28B35-6314-C5F4-D813-1B3CCF4EB6A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06653" y="4586065"/>
                  <a:ext cx="1443600" cy="9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574A981-1BA7-A751-322C-3CEAF420D33F}"/>
                    </a:ext>
                  </a:extLst>
                </p14:cNvPr>
                <p14:cNvContentPartPr/>
                <p14:nvPr/>
              </p14:nvContentPartPr>
              <p14:xfrm>
                <a:off x="1275013" y="4089985"/>
                <a:ext cx="3082680" cy="1051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574A981-1BA7-A751-322C-3CEAF420D33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68892" y="4083865"/>
                  <a:ext cx="3094921" cy="10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2" name="Group 2071">
            <a:extLst>
              <a:ext uri="{FF2B5EF4-FFF2-40B4-BE49-F238E27FC236}">
                <a16:creationId xmlns:a16="http://schemas.microsoft.com/office/drawing/2014/main" id="{B813BE6A-4426-FC9E-79BE-E5DF9F622EA5}"/>
              </a:ext>
            </a:extLst>
          </p:cNvPr>
          <p:cNvGrpSpPr/>
          <p:nvPr/>
        </p:nvGrpSpPr>
        <p:grpSpPr>
          <a:xfrm>
            <a:off x="6985333" y="3759505"/>
            <a:ext cx="3121560" cy="1983960"/>
            <a:chOff x="6985333" y="3759505"/>
            <a:chExt cx="3121560" cy="198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81CF241-749F-164C-1CA0-813D7EEED3D6}"/>
                    </a:ext>
                  </a:extLst>
                </p14:cNvPr>
                <p14:cNvContentPartPr/>
                <p14:nvPr/>
              </p14:nvContentPartPr>
              <p14:xfrm>
                <a:off x="7142653" y="4287265"/>
                <a:ext cx="172440" cy="380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81CF241-749F-164C-1CA0-813D7EEED3D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36533" y="4281139"/>
                  <a:ext cx="184680" cy="3931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B9317EF-7513-285D-9645-31C433599DDD}"/>
                    </a:ext>
                  </a:extLst>
                </p14:cNvPr>
                <p14:cNvContentPartPr/>
                <p14:nvPr/>
              </p14:nvContentPartPr>
              <p14:xfrm>
                <a:off x="7409773" y="4141465"/>
                <a:ext cx="394560" cy="77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B9317EF-7513-285D-9645-31C433599DD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03653" y="4135345"/>
                  <a:ext cx="406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82CF462-22C6-2BF6-A953-6E52DD82EFD3}"/>
                    </a:ext>
                  </a:extLst>
                </p14:cNvPr>
                <p14:cNvContentPartPr/>
                <p14:nvPr/>
              </p14:nvContentPartPr>
              <p14:xfrm>
                <a:off x="7460173" y="3759505"/>
                <a:ext cx="1860480" cy="365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82CF462-22C6-2BF6-A953-6E52DD82EFD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54053" y="3753385"/>
                  <a:ext cx="18727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9EBAD21-D73F-2059-D6FF-9F92EC83CB30}"/>
                    </a:ext>
                  </a:extLst>
                </p14:cNvPr>
                <p14:cNvContentPartPr/>
                <p14:nvPr/>
              </p14:nvContentPartPr>
              <p14:xfrm>
                <a:off x="7395373" y="4314985"/>
                <a:ext cx="1106640" cy="521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9EBAD21-D73F-2059-D6FF-9F92EC83CB3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89253" y="4308869"/>
                  <a:ext cx="1118880" cy="5338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C83D3E9-48BA-DEB0-B48A-A7DAC09F91A3}"/>
                    </a:ext>
                  </a:extLst>
                </p14:cNvPr>
                <p14:cNvContentPartPr/>
                <p14:nvPr/>
              </p14:nvContentPartPr>
              <p14:xfrm>
                <a:off x="6985333" y="4411465"/>
                <a:ext cx="1019880" cy="1332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C83D3E9-48BA-DEB0-B48A-A7DAC09F91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79213" y="4405345"/>
                  <a:ext cx="1032120" cy="13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063" name="Ink 2062">
                  <a:extLst>
                    <a:ext uri="{FF2B5EF4-FFF2-40B4-BE49-F238E27FC236}">
                      <a16:creationId xmlns:a16="http://schemas.microsoft.com/office/drawing/2014/main" id="{766DEA8E-5F39-9068-5200-1AFB55FBFCB7}"/>
                    </a:ext>
                  </a:extLst>
                </p14:cNvPr>
                <p14:cNvContentPartPr/>
                <p14:nvPr/>
              </p14:nvContentPartPr>
              <p14:xfrm>
                <a:off x="7518133" y="4279345"/>
                <a:ext cx="2588760" cy="846000"/>
              </p14:xfrm>
            </p:contentPart>
          </mc:Choice>
          <mc:Fallback xmlns="">
            <p:pic>
              <p:nvPicPr>
                <p:cNvPr id="2063" name="Ink 2062">
                  <a:extLst>
                    <a:ext uri="{FF2B5EF4-FFF2-40B4-BE49-F238E27FC236}">
                      <a16:creationId xmlns:a16="http://schemas.microsoft.com/office/drawing/2014/main" id="{766DEA8E-5F39-9068-5200-1AFB55FBFCB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12013" y="4273225"/>
                  <a:ext cx="2601000" cy="85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5" name="Group 2094">
            <a:extLst>
              <a:ext uri="{FF2B5EF4-FFF2-40B4-BE49-F238E27FC236}">
                <a16:creationId xmlns:a16="http://schemas.microsoft.com/office/drawing/2014/main" id="{BF584E11-05C6-0CE9-CA69-C4AD15962606}"/>
              </a:ext>
            </a:extLst>
          </p:cNvPr>
          <p:cNvGrpSpPr/>
          <p:nvPr/>
        </p:nvGrpSpPr>
        <p:grpSpPr>
          <a:xfrm>
            <a:off x="8061373" y="3000265"/>
            <a:ext cx="1989000" cy="329400"/>
            <a:chOff x="8061373" y="3000265"/>
            <a:chExt cx="1989000" cy="32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076" name="Ink 2075">
                  <a:extLst>
                    <a:ext uri="{FF2B5EF4-FFF2-40B4-BE49-F238E27FC236}">
                      <a16:creationId xmlns:a16="http://schemas.microsoft.com/office/drawing/2014/main" id="{1564D882-D381-2801-6610-38C734090389}"/>
                    </a:ext>
                  </a:extLst>
                </p14:cNvPr>
                <p14:cNvContentPartPr/>
                <p14:nvPr/>
              </p14:nvContentPartPr>
              <p14:xfrm>
                <a:off x="8061373" y="3000265"/>
                <a:ext cx="448920" cy="23760"/>
              </p14:xfrm>
            </p:contentPart>
          </mc:Choice>
          <mc:Fallback xmlns="">
            <p:pic>
              <p:nvPicPr>
                <p:cNvPr id="2076" name="Ink 2075">
                  <a:extLst>
                    <a:ext uri="{FF2B5EF4-FFF2-40B4-BE49-F238E27FC236}">
                      <a16:creationId xmlns:a16="http://schemas.microsoft.com/office/drawing/2014/main" id="{1564D882-D381-2801-6610-38C73409038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55248" y="2994236"/>
                  <a:ext cx="461170" cy="358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079" name="Ink 2078">
                  <a:extLst>
                    <a:ext uri="{FF2B5EF4-FFF2-40B4-BE49-F238E27FC236}">
                      <a16:creationId xmlns:a16="http://schemas.microsoft.com/office/drawing/2014/main" id="{11E59BDF-ED29-3526-3007-3B66FE771851}"/>
                    </a:ext>
                  </a:extLst>
                </p14:cNvPr>
                <p14:cNvContentPartPr/>
                <p14:nvPr/>
              </p14:nvContentPartPr>
              <p14:xfrm>
                <a:off x="8064613" y="3075865"/>
                <a:ext cx="1985760" cy="253800"/>
              </p14:xfrm>
            </p:contentPart>
          </mc:Choice>
          <mc:Fallback xmlns="">
            <p:pic>
              <p:nvPicPr>
                <p:cNvPr id="2079" name="Ink 2078">
                  <a:extLst>
                    <a:ext uri="{FF2B5EF4-FFF2-40B4-BE49-F238E27FC236}">
                      <a16:creationId xmlns:a16="http://schemas.microsoft.com/office/drawing/2014/main" id="{11E59BDF-ED29-3526-3007-3B66FE77185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58492" y="3069745"/>
                  <a:ext cx="1998002" cy="26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099" name="Ink 2098">
                <a:extLst>
                  <a:ext uri="{FF2B5EF4-FFF2-40B4-BE49-F238E27FC236}">
                    <a16:creationId xmlns:a16="http://schemas.microsoft.com/office/drawing/2014/main" id="{DE48F9CE-8263-11BF-E109-55B40C7FF3E0}"/>
                  </a:ext>
                </a:extLst>
              </p14:cNvPr>
              <p14:cNvContentPartPr/>
              <p14:nvPr/>
            </p14:nvContentPartPr>
            <p14:xfrm>
              <a:off x="6611653" y="232945"/>
              <a:ext cx="2748960" cy="1349640"/>
            </p14:xfrm>
          </p:contentPart>
        </mc:Choice>
        <mc:Fallback xmlns="">
          <p:pic>
            <p:nvPicPr>
              <p:cNvPr id="2099" name="Ink 2098">
                <a:extLst>
                  <a:ext uri="{FF2B5EF4-FFF2-40B4-BE49-F238E27FC236}">
                    <a16:creationId xmlns:a16="http://schemas.microsoft.com/office/drawing/2014/main" id="{DE48F9CE-8263-11BF-E109-55B40C7FF3E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605533" y="226825"/>
                <a:ext cx="2761200" cy="136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4" name="Group 2103">
            <a:extLst>
              <a:ext uri="{FF2B5EF4-FFF2-40B4-BE49-F238E27FC236}">
                <a16:creationId xmlns:a16="http://schemas.microsoft.com/office/drawing/2014/main" id="{AD83D24B-569D-A9DE-EB48-C25CA6EF44A8}"/>
              </a:ext>
            </a:extLst>
          </p:cNvPr>
          <p:cNvGrpSpPr/>
          <p:nvPr/>
        </p:nvGrpSpPr>
        <p:grpSpPr>
          <a:xfrm>
            <a:off x="6515893" y="793825"/>
            <a:ext cx="4143960" cy="1517760"/>
            <a:chOff x="6515893" y="793825"/>
            <a:chExt cx="4143960" cy="151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085" name="Ink 2084">
                  <a:extLst>
                    <a:ext uri="{FF2B5EF4-FFF2-40B4-BE49-F238E27FC236}">
                      <a16:creationId xmlns:a16="http://schemas.microsoft.com/office/drawing/2014/main" id="{28B147CF-343F-37B5-DBCD-7BB646D891E2}"/>
                    </a:ext>
                  </a:extLst>
                </p14:cNvPr>
                <p14:cNvContentPartPr/>
                <p14:nvPr/>
              </p14:nvContentPartPr>
              <p14:xfrm>
                <a:off x="6733333" y="1825225"/>
                <a:ext cx="453600" cy="172080"/>
              </p14:xfrm>
            </p:contentPart>
          </mc:Choice>
          <mc:Fallback xmlns="">
            <p:pic>
              <p:nvPicPr>
                <p:cNvPr id="2085" name="Ink 2084">
                  <a:extLst>
                    <a:ext uri="{FF2B5EF4-FFF2-40B4-BE49-F238E27FC236}">
                      <a16:creationId xmlns:a16="http://schemas.microsoft.com/office/drawing/2014/main" id="{28B147CF-343F-37B5-DBCD-7BB646D891E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727213" y="1819118"/>
                  <a:ext cx="465840" cy="1842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090" name="Ink 2089">
                  <a:extLst>
                    <a:ext uri="{FF2B5EF4-FFF2-40B4-BE49-F238E27FC236}">
                      <a16:creationId xmlns:a16="http://schemas.microsoft.com/office/drawing/2014/main" id="{0A4728F4-BEA8-37F4-9580-2B379A69C1D6}"/>
                    </a:ext>
                  </a:extLst>
                </p14:cNvPr>
                <p14:cNvContentPartPr/>
                <p14:nvPr/>
              </p14:nvContentPartPr>
              <p14:xfrm>
                <a:off x="6515893" y="1291345"/>
                <a:ext cx="125640" cy="379800"/>
              </p14:xfrm>
            </p:contentPart>
          </mc:Choice>
          <mc:Fallback xmlns="">
            <p:pic>
              <p:nvPicPr>
                <p:cNvPr id="2090" name="Ink 2089">
                  <a:extLst>
                    <a:ext uri="{FF2B5EF4-FFF2-40B4-BE49-F238E27FC236}">
                      <a16:creationId xmlns:a16="http://schemas.microsoft.com/office/drawing/2014/main" id="{0A4728F4-BEA8-37F4-9580-2B379A69C1D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09790" y="1285225"/>
                  <a:ext cx="137845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096" name="Ink 2095">
                  <a:extLst>
                    <a:ext uri="{FF2B5EF4-FFF2-40B4-BE49-F238E27FC236}">
                      <a16:creationId xmlns:a16="http://schemas.microsoft.com/office/drawing/2014/main" id="{88C7B8F4-F7D6-A749-A257-59C79F6BE192}"/>
                    </a:ext>
                  </a:extLst>
                </p14:cNvPr>
                <p14:cNvContentPartPr/>
                <p14:nvPr/>
              </p14:nvContentPartPr>
              <p14:xfrm>
                <a:off x="6605893" y="938185"/>
                <a:ext cx="1479600" cy="724680"/>
              </p14:xfrm>
            </p:contentPart>
          </mc:Choice>
          <mc:Fallback xmlns="">
            <p:pic>
              <p:nvPicPr>
                <p:cNvPr id="2096" name="Ink 2095">
                  <a:extLst>
                    <a:ext uri="{FF2B5EF4-FFF2-40B4-BE49-F238E27FC236}">
                      <a16:creationId xmlns:a16="http://schemas.microsoft.com/office/drawing/2014/main" id="{88C7B8F4-F7D6-A749-A257-59C79F6BE19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599773" y="932065"/>
                  <a:ext cx="1491840" cy="73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097" name="Ink 2096">
                  <a:extLst>
                    <a:ext uri="{FF2B5EF4-FFF2-40B4-BE49-F238E27FC236}">
                      <a16:creationId xmlns:a16="http://schemas.microsoft.com/office/drawing/2014/main" id="{6A96843C-B7E5-A814-0C8A-BA641DFFD557}"/>
                    </a:ext>
                  </a:extLst>
                </p14:cNvPr>
                <p14:cNvContentPartPr/>
                <p14:nvPr/>
              </p14:nvContentPartPr>
              <p14:xfrm>
                <a:off x="6690133" y="1418785"/>
                <a:ext cx="1715760" cy="272520"/>
              </p14:xfrm>
            </p:contentPart>
          </mc:Choice>
          <mc:Fallback xmlns="">
            <p:pic>
              <p:nvPicPr>
                <p:cNvPr id="2097" name="Ink 2096">
                  <a:extLst>
                    <a:ext uri="{FF2B5EF4-FFF2-40B4-BE49-F238E27FC236}">
                      <a16:creationId xmlns:a16="http://schemas.microsoft.com/office/drawing/2014/main" id="{6A96843C-B7E5-A814-0C8A-BA641DFFD55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84014" y="1412657"/>
                  <a:ext cx="1727997" cy="2847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100" name="Ink 2099">
                  <a:extLst>
                    <a:ext uri="{FF2B5EF4-FFF2-40B4-BE49-F238E27FC236}">
                      <a16:creationId xmlns:a16="http://schemas.microsoft.com/office/drawing/2014/main" id="{2FC65895-514D-8990-8D56-D4EEB72DB43D}"/>
                    </a:ext>
                  </a:extLst>
                </p14:cNvPr>
                <p14:cNvContentPartPr/>
                <p14:nvPr/>
              </p14:nvContentPartPr>
              <p14:xfrm>
                <a:off x="6661693" y="793825"/>
                <a:ext cx="3998160" cy="862560"/>
              </p14:xfrm>
            </p:contentPart>
          </mc:Choice>
          <mc:Fallback xmlns="">
            <p:pic>
              <p:nvPicPr>
                <p:cNvPr id="2100" name="Ink 2099">
                  <a:extLst>
                    <a:ext uri="{FF2B5EF4-FFF2-40B4-BE49-F238E27FC236}">
                      <a16:creationId xmlns:a16="http://schemas.microsoft.com/office/drawing/2014/main" id="{2FC65895-514D-8990-8D56-D4EEB72DB43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55574" y="787708"/>
                  <a:ext cx="4010399" cy="8747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103" name="Ink 2102">
                  <a:extLst>
                    <a:ext uri="{FF2B5EF4-FFF2-40B4-BE49-F238E27FC236}">
                      <a16:creationId xmlns:a16="http://schemas.microsoft.com/office/drawing/2014/main" id="{F1D5B3A7-6536-FEDB-4DC0-968939B3A77E}"/>
                    </a:ext>
                  </a:extLst>
                </p14:cNvPr>
                <p14:cNvContentPartPr/>
                <p14:nvPr/>
              </p14:nvContentPartPr>
              <p14:xfrm>
                <a:off x="6684733" y="1796425"/>
                <a:ext cx="3510000" cy="515160"/>
              </p14:xfrm>
            </p:contentPart>
          </mc:Choice>
          <mc:Fallback xmlns="">
            <p:pic>
              <p:nvPicPr>
                <p:cNvPr id="2103" name="Ink 2102">
                  <a:extLst>
                    <a:ext uri="{FF2B5EF4-FFF2-40B4-BE49-F238E27FC236}">
                      <a16:creationId xmlns:a16="http://schemas.microsoft.com/office/drawing/2014/main" id="{F1D5B3A7-6536-FEDB-4DC0-968939B3A77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78613" y="1790305"/>
                  <a:ext cx="3522240" cy="527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FF319C1-3FA5-353C-7C0A-FED15A4B5AB9}"/>
              </a:ext>
            </a:extLst>
          </p:cNvPr>
          <p:cNvSpPr/>
          <p:nvPr/>
        </p:nvSpPr>
        <p:spPr>
          <a:xfrm>
            <a:off x="228600" y="304800"/>
            <a:ext cx="1433915" cy="8580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7DA97D-0CB7-4E9B-9EE5-8BD419F39B1C}"/>
              </a:ext>
            </a:extLst>
          </p:cNvPr>
          <p:cNvSpPr/>
          <p:nvPr/>
        </p:nvSpPr>
        <p:spPr>
          <a:xfrm>
            <a:off x="9089409" y="3689686"/>
            <a:ext cx="1433915" cy="8580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002E6C-F1D9-97D1-87D1-D1C384EE62CA}"/>
              </a:ext>
            </a:extLst>
          </p:cNvPr>
          <p:cNvSpPr/>
          <p:nvPr/>
        </p:nvSpPr>
        <p:spPr>
          <a:xfrm>
            <a:off x="1917032" y="5328905"/>
            <a:ext cx="7613721" cy="10064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 the router will send it the correct subnet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5712FD0-3894-2B4E-BEB5-B8F0BA81DFDB}"/>
                  </a:ext>
                </a:extLst>
              </p14:cNvPr>
              <p14:cNvContentPartPr/>
              <p14:nvPr/>
            </p14:nvContentPartPr>
            <p14:xfrm>
              <a:off x="4820293" y="1820545"/>
              <a:ext cx="258120" cy="427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5712FD0-3894-2B4E-BEB5-B8F0BA81DFD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802653" y="1802545"/>
                <a:ext cx="29376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0B81903-261C-B45E-C8AC-0D0C849E715C}"/>
                  </a:ext>
                </a:extLst>
              </p14:cNvPr>
              <p14:cNvContentPartPr/>
              <p14:nvPr/>
            </p14:nvContentPartPr>
            <p14:xfrm>
              <a:off x="6015493" y="3352345"/>
              <a:ext cx="370080" cy="451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0B81903-261C-B45E-C8AC-0D0C849E715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997853" y="3334705"/>
                <a:ext cx="40572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9B9DCC1-9763-7D6F-5B48-866D84483041}"/>
                  </a:ext>
                </a:extLst>
              </p14:cNvPr>
              <p14:cNvContentPartPr/>
              <p14:nvPr/>
            </p14:nvContentPartPr>
            <p14:xfrm>
              <a:off x="7419133" y="3736105"/>
              <a:ext cx="1562040" cy="4435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9B9DCC1-9763-7D6F-5B48-866D8448304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401133" y="3718105"/>
                <a:ext cx="1597680" cy="47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48682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54</a:t>
            </a:fld>
            <a:endParaRPr spc="-25" dirty="0"/>
          </a:p>
        </p:txBody>
      </p:sp>
      <p:sp>
        <p:nvSpPr>
          <p:cNvPr id="2058" name="TextBox 2057">
            <a:extLst>
              <a:ext uri="{FF2B5EF4-FFF2-40B4-BE49-F238E27FC236}">
                <a16:creationId xmlns:a16="http://schemas.microsoft.com/office/drawing/2014/main" id="{47917C54-7241-F50B-8E65-6D746F6BFFBA}"/>
              </a:ext>
            </a:extLst>
          </p:cNvPr>
          <p:cNvSpPr txBox="1"/>
          <p:nvPr/>
        </p:nvSpPr>
        <p:spPr>
          <a:xfrm>
            <a:off x="4011" y="36095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Subnets</a:t>
            </a:r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E7DE52FA-509D-4C0E-7092-E58DD3DE67F0}"/>
              </a:ext>
            </a:extLst>
          </p:cNvPr>
          <p:cNvSpPr txBox="1"/>
          <p:nvPr/>
        </p:nvSpPr>
        <p:spPr>
          <a:xfrm>
            <a:off x="457200" y="990600"/>
            <a:ext cx="5166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Suppose we have a </a:t>
            </a:r>
            <a:r>
              <a:rPr lang="en-US" sz="2400" b="1" dirty="0"/>
              <a:t>class c </a:t>
            </a:r>
            <a:r>
              <a:rPr lang="en-US" sz="2400" dirty="0"/>
              <a:t>network</a:t>
            </a:r>
          </a:p>
        </p:txBody>
      </p:sp>
      <p:sp>
        <p:nvSpPr>
          <p:cNvPr id="2060" name="TextBox 2059">
            <a:extLst>
              <a:ext uri="{FF2B5EF4-FFF2-40B4-BE49-F238E27FC236}">
                <a16:creationId xmlns:a16="http://schemas.microsoft.com/office/drawing/2014/main" id="{3C467B6C-9255-FDA7-B6C5-8ACF174E8252}"/>
              </a:ext>
            </a:extLst>
          </p:cNvPr>
          <p:cNvSpPr txBox="1"/>
          <p:nvPr/>
        </p:nvSpPr>
        <p:spPr>
          <a:xfrm>
            <a:off x="513199" y="1591162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X.X.X.0/24</a:t>
            </a:r>
          </a:p>
        </p:txBody>
      </p:sp>
      <p:sp>
        <p:nvSpPr>
          <p:cNvPr id="2061" name="TextBox 2060">
            <a:extLst>
              <a:ext uri="{FF2B5EF4-FFF2-40B4-BE49-F238E27FC236}">
                <a16:creationId xmlns:a16="http://schemas.microsoft.com/office/drawing/2014/main" id="{BDE74035-17A8-9902-B1C5-FA65E6A1A7C5}"/>
              </a:ext>
            </a:extLst>
          </p:cNvPr>
          <p:cNvSpPr txBox="1"/>
          <p:nvPr/>
        </p:nvSpPr>
        <p:spPr>
          <a:xfrm>
            <a:off x="4572000" y="1529607"/>
            <a:ext cx="689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11111111.11111111.11111111</a:t>
            </a:r>
            <a:r>
              <a:rPr lang="en-US" sz="2800" dirty="0"/>
              <a:t>.</a:t>
            </a:r>
            <a:r>
              <a:rPr lang="en-US" sz="2800" dirty="0">
                <a:solidFill>
                  <a:srgbClr val="00B050"/>
                </a:solidFill>
              </a:rPr>
              <a:t>00000000</a:t>
            </a:r>
          </a:p>
        </p:txBody>
      </p:sp>
      <p:sp>
        <p:nvSpPr>
          <p:cNvPr id="2062" name="TextBox 2061">
            <a:extLst>
              <a:ext uri="{FF2B5EF4-FFF2-40B4-BE49-F238E27FC236}">
                <a16:creationId xmlns:a16="http://schemas.microsoft.com/office/drawing/2014/main" id="{F2482DAB-70CD-94F0-5B82-C319ECDBE102}"/>
              </a:ext>
            </a:extLst>
          </p:cNvPr>
          <p:cNvSpPr txBox="1"/>
          <p:nvPr/>
        </p:nvSpPr>
        <p:spPr>
          <a:xfrm>
            <a:off x="2819400" y="160655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Subnet Mask</a:t>
            </a:r>
          </a:p>
        </p:txBody>
      </p:sp>
    </p:spTree>
    <p:extLst>
      <p:ext uri="{BB962C8B-B14F-4D97-AF65-F5344CB8AC3E}">
        <p14:creationId xmlns:p14="http://schemas.microsoft.com/office/powerpoint/2010/main" val="12637031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  <p:sp>
        <p:nvSpPr>
          <p:cNvPr id="2058" name="TextBox 2057">
            <a:extLst>
              <a:ext uri="{FF2B5EF4-FFF2-40B4-BE49-F238E27FC236}">
                <a16:creationId xmlns:a16="http://schemas.microsoft.com/office/drawing/2014/main" id="{47917C54-7241-F50B-8E65-6D746F6BFFBA}"/>
              </a:ext>
            </a:extLst>
          </p:cNvPr>
          <p:cNvSpPr txBox="1"/>
          <p:nvPr/>
        </p:nvSpPr>
        <p:spPr>
          <a:xfrm>
            <a:off x="4011" y="36095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Subnets</a:t>
            </a:r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E7DE52FA-509D-4C0E-7092-E58DD3DE67F0}"/>
              </a:ext>
            </a:extLst>
          </p:cNvPr>
          <p:cNvSpPr txBox="1"/>
          <p:nvPr/>
        </p:nvSpPr>
        <p:spPr>
          <a:xfrm>
            <a:off x="457200" y="990600"/>
            <a:ext cx="5166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Suppose we have a </a:t>
            </a:r>
            <a:r>
              <a:rPr lang="en-US" sz="2400" b="1" dirty="0"/>
              <a:t>class c </a:t>
            </a:r>
            <a:r>
              <a:rPr lang="en-US" sz="2400" dirty="0"/>
              <a:t>network</a:t>
            </a:r>
          </a:p>
        </p:txBody>
      </p:sp>
      <p:sp>
        <p:nvSpPr>
          <p:cNvPr id="2060" name="TextBox 2059">
            <a:extLst>
              <a:ext uri="{FF2B5EF4-FFF2-40B4-BE49-F238E27FC236}">
                <a16:creationId xmlns:a16="http://schemas.microsoft.com/office/drawing/2014/main" id="{3C467B6C-9255-FDA7-B6C5-8ACF174E8252}"/>
              </a:ext>
            </a:extLst>
          </p:cNvPr>
          <p:cNvSpPr txBox="1"/>
          <p:nvPr/>
        </p:nvSpPr>
        <p:spPr>
          <a:xfrm>
            <a:off x="513199" y="1591162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X.X.X.0/24</a:t>
            </a:r>
          </a:p>
        </p:txBody>
      </p:sp>
      <p:sp>
        <p:nvSpPr>
          <p:cNvPr id="2061" name="TextBox 2060">
            <a:extLst>
              <a:ext uri="{FF2B5EF4-FFF2-40B4-BE49-F238E27FC236}">
                <a16:creationId xmlns:a16="http://schemas.microsoft.com/office/drawing/2014/main" id="{BDE74035-17A8-9902-B1C5-FA65E6A1A7C5}"/>
              </a:ext>
            </a:extLst>
          </p:cNvPr>
          <p:cNvSpPr txBox="1"/>
          <p:nvPr/>
        </p:nvSpPr>
        <p:spPr>
          <a:xfrm>
            <a:off x="4572000" y="1529607"/>
            <a:ext cx="689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11111111.11111111.11111111</a:t>
            </a:r>
            <a:r>
              <a:rPr lang="en-US" sz="2800" dirty="0"/>
              <a:t>.</a:t>
            </a:r>
            <a:r>
              <a:rPr lang="en-US" sz="2800" dirty="0">
                <a:solidFill>
                  <a:srgbClr val="00B050"/>
                </a:solidFill>
              </a:rPr>
              <a:t>00000000</a:t>
            </a:r>
          </a:p>
        </p:txBody>
      </p:sp>
      <p:sp>
        <p:nvSpPr>
          <p:cNvPr id="2062" name="TextBox 2061">
            <a:extLst>
              <a:ext uri="{FF2B5EF4-FFF2-40B4-BE49-F238E27FC236}">
                <a16:creationId xmlns:a16="http://schemas.microsoft.com/office/drawing/2014/main" id="{F2482DAB-70CD-94F0-5B82-C319ECDBE102}"/>
              </a:ext>
            </a:extLst>
          </p:cNvPr>
          <p:cNvSpPr txBox="1"/>
          <p:nvPr/>
        </p:nvSpPr>
        <p:spPr>
          <a:xfrm>
            <a:off x="2819400" y="160655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Subnet Mask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5A6FAB-FF49-B82E-C142-0D268E8ABC98}"/>
              </a:ext>
            </a:extLst>
          </p:cNvPr>
          <p:cNvSpPr txBox="1"/>
          <p:nvPr/>
        </p:nvSpPr>
        <p:spPr>
          <a:xfrm>
            <a:off x="3886200" y="2130169"/>
            <a:ext cx="428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 network </a:t>
            </a:r>
            <a:r>
              <a:rPr lang="en-US" sz="2800" dirty="0"/>
              <a:t>with </a:t>
            </a:r>
            <a:r>
              <a:rPr lang="en-US" sz="2800" dirty="0">
                <a:solidFill>
                  <a:srgbClr val="00B050"/>
                </a:solidFill>
              </a:rPr>
              <a:t>253* hosts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84696-1EE0-8B6E-FDCF-8CB49E76D550}"/>
              </a:ext>
            </a:extLst>
          </p:cNvPr>
          <p:cNvSpPr txBox="1"/>
          <p:nvPr/>
        </p:nvSpPr>
        <p:spPr>
          <a:xfrm>
            <a:off x="2590800" y="2787622"/>
            <a:ext cx="658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if we wanted to divide this network into multiple subnets?</a:t>
            </a:r>
          </a:p>
        </p:txBody>
      </p:sp>
    </p:spTree>
    <p:extLst>
      <p:ext uri="{BB962C8B-B14F-4D97-AF65-F5344CB8AC3E}">
        <p14:creationId xmlns:p14="http://schemas.microsoft.com/office/powerpoint/2010/main" val="29220106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  <p:sp>
        <p:nvSpPr>
          <p:cNvPr id="2058" name="TextBox 2057">
            <a:extLst>
              <a:ext uri="{FF2B5EF4-FFF2-40B4-BE49-F238E27FC236}">
                <a16:creationId xmlns:a16="http://schemas.microsoft.com/office/drawing/2014/main" id="{47917C54-7241-F50B-8E65-6D746F6BFFBA}"/>
              </a:ext>
            </a:extLst>
          </p:cNvPr>
          <p:cNvSpPr txBox="1"/>
          <p:nvPr/>
        </p:nvSpPr>
        <p:spPr>
          <a:xfrm>
            <a:off x="4011" y="36095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Subnets</a:t>
            </a:r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E7DE52FA-509D-4C0E-7092-E58DD3DE67F0}"/>
              </a:ext>
            </a:extLst>
          </p:cNvPr>
          <p:cNvSpPr txBox="1"/>
          <p:nvPr/>
        </p:nvSpPr>
        <p:spPr>
          <a:xfrm>
            <a:off x="457200" y="990600"/>
            <a:ext cx="5166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Suppose we have a </a:t>
            </a:r>
            <a:r>
              <a:rPr lang="en-US" sz="2400" b="1" dirty="0"/>
              <a:t>class c </a:t>
            </a:r>
            <a:r>
              <a:rPr lang="en-US" sz="2400" dirty="0"/>
              <a:t>network</a:t>
            </a:r>
          </a:p>
        </p:txBody>
      </p:sp>
      <p:sp>
        <p:nvSpPr>
          <p:cNvPr id="2060" name="TextBox 2059">
            <a:extLst>
              <a:ext uri="{FF2B5EF4-FFF2-40B4-BE49-F238E27FC236}">
                <a16:creationId xmlns:a16="http://schemas.microsoft.com/office/drawing/2014/main" id="{3C467B6C-9255-FDA7-B6C5-8ACF174E8252}"/>
              </a:ext>
            </a:extLst>
          </p:cNvPr>
          <p:cNvSpPr txBox="1"/>
          <p:nvPr/>
        </p:nvSpPr>
        <p:spPr>
          <a:xfrm>
            <a:off x="513199" y="1591162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X.X.X.0/24</a:t>
            </a:r>
          </a:p>
        </p:txBody>
      </p:sp>
      <p:sp>
        <p:nvSpPr>
          <p:cNvPr id="2061" name="TextBox 2060">
            <a:extLst>
              <a:ext uri="{FF2B5EF4-FFF2-40B4-BE49-F238E27FC236}">
                <a16:creationId xmlns:a16="http://schemas.microsoft.com/office/drawing/2014/main" id="{BDE74035-17A8-9902-B1C5-FA65E6A1A7C5}"/>
              </a:ext>
            </a:extLst>
          </p:cNvPr>
          <p:cNvSpPr txBox="1"/>
          <p:nvPr/>
        </p:nvSpPr>
        <p:spPr>
          <a:xfrm>
            <a:off x="4572000" y="1529607"/>
            <a:ext cx="689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11111111.11111111.11111111</a:t>
            </a:r>
            <a:r>
              <a:rPr lang="en-US" sz="2800" dirty="0"/>
              <a:t>.</a:t>
            </a:r>
            <a:r>
              <a:rPr lang="en-US" sz="2800" dirty="0">
                <a:solidFill>
                  <a:srgbClr val="00B050"/>
                </a:solidFill>
              </a:rPr>
              <a:t>00000000</a:t>
            </a:r>
          </a:p>
        </p:txBody>
      </p:sp>
      <p:sp>
        <p:nvSpPr>
          <p:cNvPr id="2062" name="TextBox 2061">
            <a:extLst>
              <a:ext uri="{FF2B5EF4-FFF2-40B4-BE49-F238E27FC236}">
                <a16:creationId xmlns:a16="http://schemas.microsoft.com/office/drawing/2014/main" id="{F2482DAB-70CD-94F0-5B82-C319ECDBE102}"/>
              </a:ext>
            </a:extLst>
          </p:cNvPr>
          <p:cNvSpPr txBox="1"/>
          <p:nvPr/>
        </p:nvSpPr>
        <p:spPr>
          <a:xfrm>
            <a:off x="2819400" y="160655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Subnet Mask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5A6FAB-FF49-B82E-C142-0D268E8ABC98}"/>
              </a:ext>
            </a:extLst>
          </p:cNvPr>
          <p:cNvSpPr txBox="1"/>
          <p:nvPr/>
        </p:nvSpPr>
        <p:spPr>
          <a:xfrm>
            <a:off x="3886200" y="2130169"/>
            <a:ext cx="428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 network </a:t>
            </a:r>
            <a:r>
              <a:rPr lang="en-US" sz="2800" dirty="0"/>
              <a:t>with </a:t>
            </a:r>
            <a:r>
              <a:rPr lang="en-US" sz="2800" dirty="0">
                <a:solidFill>
                  <a:srgbClr val="00B050"/>
                </a:solidFill>
              </a:rPr>
              <a:t>253* hosts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84696-1EE0-8B6E-FDCF-8CB49E76D550}"/>
              </a:ext>
            </a:extLst>
          </p:cNvPr>
          <p:cNvSpPr txBox="1"/>
          <p:nvPr/>
        </p:nvSpPr>
        <p:spPr>
          <a:xfrm>
            <a:off x="2590800" y="2787622"/>
            <a:ext cx="658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if we wanted to divide this network into multiple subnets?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E5C1C-C449-189B-487F-942351DF7577}"/>
              </a:ext>
            </a:extLst>
          </p:cNvPr>
          <p:cNvSpPr txBox="1"/>
          <p:nvPr/>
        </p:nvSpPr>
        <p:spPr>
          <a:xfrm>
            <a:off x="2514600" y="3126574"/>
            <a:ext cx="658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sacrifice one of our host bits, and give it to the network bits</a:t>
            </a:r>
          </a:p>
        </p:txBody>
      </p:sp>
    </p:spTree>
    <p:extLst>
      <p:ext uri="{BB962C8B-B14F-4D97-AF65-F5344CB8AC3E}">
        <p14:creationId xmlns:p14="http://schemas.microsoft.com/office/powerpoint/2010/main" val="9933826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57</a:t>
            </a:fld>
            <a:endParaRPr spc="-25" dirty="0"/>
          </a:p>
        </p:txBody>
      </p:sp>
      <p:sp>
        <p:nvSpPr>
          <p:cNvPr id="2058" name="TextBox 2057">
            <a:extLst>
              <a:ext uri="{FF2B5EF4-FFF2-40B4-BE49-F238E27FC236}">
                <a16:creationId xmlns:a16="http://schemas.microsoft.com/office/drawing/2014/main" id="{47917C54-7241-F50B-8E65-6D746F6BFFBA}"/>
              </a:ext>
            </a:extLst>
          </p:cNvPr>
          <p:cNvSpPr txBox="1"/>
          <p:nvPr/>
        </p:nvSpPr>
        <p:spPr>
          <a:xfrm>
            <a:off x="4011" y="36095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Subnets</a:t>
            </a:r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E7DE52FA-509D-4C0E-7092-E58DD3DE67F0}"/>
              </a:ext>
            </a:extLst>
          </p:cNvPr>
          <p:cNvSpPr txBox="1"/>
          <p:nvPr/>
        </p:nvSpPr>
        <p:spPr>
          <a:xfrm>
            <a:off x="457200" y="990600"/>
            <a:ext cx="5166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Suppose we have a </a:t>
            </a:r>
            <a:r>
              <a:rPr lang="en-US" sz="2400" b="1" dirty="0"/>
              <a:t>class c </a:t>
            </a:r>
            <a:r>
              <a:rPr lang="en-US" sz="2400" dirty="0"/>
              <a:t>network</a:t>
            </a:r>
          </a:p>
        </p:txBody>
      </p:sp>
      <p:sp>
        <p:nvSpPr>
          <p:cNvPr id="2060" name="TextBox 2059">
            <a:extLst>
              <a:ext uri="{FF2B5EF4-FFF2-40B4-BE49-F238E27FC236}">
                <a16:creationId xmlns:a16="http://schemas.microsoft.com/office/drawing/2014/main" id="{3C467B6C-9255-FDA7-B6C5-8ACF174E8252}"/>
              </a:ext>
            </a:extLst>
          </p:cNvPr>
          <p:cNvSpPr txBox="1"/>
          <p:nvPr/>
        </p:nvSpPr>
        <p:spPr>
          <a:xfrm>
            <a:off x="513199" y="1591162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X.X.X.0/24</a:t>
            </a:r>
          </a:p>
        </p:txBody>
      </p:sp>
      <p:sp>
        <p:nvSpPr>
          <p:cNvPr id="2061" name="TextBox 2060">
            <a:extLst>
              <a:ext uri="{FF2B5EF4-FFF2-40B4-BE49-F238E27FC236}">
                <a16:creationId xmlns:a16="http://schemas.microsoft.com/office/drawing/2014/main" id="{BDE74035-17A8-9902-B1C5-FA65E6A1A7C5}"/>
              </a:ext>
            </a:extLst>
          </p:cNvPr>
          <p:cNvSpPr txBox="1"/>
          <p:nvPr/>
        </p:nvSpPr>
        <p:spPr>
          <a:xfrm>
            <a:off x="4572000" y="1529607"/>
            <a:ext cx="689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11111111.11111111.11111111</a:t>
            </a:r>
            <a:r>
              <a:rPr lang="en-US" sz="2800" dirty="0"/>
              <a:t>.</a:t>
            </a:r>
            <a:r>
              <a:rPr lang="en-US" sz="2800" dirty="0">
                <a:solidFill>
                  <a:srgbClr val="00B050"/>
                </a:solidFill>
              </a:rPr>
              <a:t>00000000</a:t>
            </a:r>
          </a:p>
        </p:txBody>
      </p:sp>
      <p:sp>
        <p:nvSpPr>
          <p:cNvPr id="2062" name="TextBox 2061">
            <a:extLst>
              <a:ext uri="{FF2B5EF4-FFF2-40B4-BE49-F238E27FC236}">
                <a16:creationId xmlns:a16="http://schemas.microsoft.com/office/drawing/2014/main" id="{F2482DAB-70CD-94F0-5B82-C319ECDBE102}"/>
              </a:ext>
            </a:extLst>
          </p:cNvPr>
          <p:cNvSpPr txBox="1"/>
          <p:nvPr/>
        </p:nvSpPr>
        <p:spPr>
          <a:xfrm>
            <a:off x="2819400" y="160655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Subnet Mask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5A6FAB-FF49-B82E-C142-0D268E8ABC98}"/>
              </a:ext>
            </a:extLst>
          </p:cNvPr>
          <p:cNvSpPr txBox="1"/>
          <p:nvPr/>
        </p:nvSpPr>
        <p:spPr>
          <a:xfrm>
            <a:off x="3886200" y="2130169"/>
            <a:ext cx="428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 network </a:t>
            </a:r>
            <a:r>
              <a:rPr lang="en-US" sz="2800" dirty="0"/>
              <a:t>with </a:t>
            </a:r>
            <a:r>
              <a:rPr lang="en-US" sz="2800" dirty="0">
                <a:solidFill>
                  <a:srgbClr val="00B050"/>
                </a:solidFill>
              </a:rPr>
              <a:t>253* hosts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84696-1EE0-8B6E-FDCF-8CB49E76D550}"/>
              </a:ext>
            </a:extLst>
          </p:cNvPr>
          <p:cNvSpPr txBox="1"/>
          <p:nvPr/>
        </p:nvSpPr>
        <p:spPr>
          <a:xfrm>
            <a:off x="2590800" y="2787622"/>
            <a:ext cx="658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if we wanted to divide this network into multiple subnets?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E5C1C-C449-189B-487F-942351DF7577}"/>
              </a:ext>
            </a:extLst>
          </p:cNvPr>
          <p:cNvSpPr txBox="1"/>
          <p:nvPr/>
        </p:nvSpPr>
        <p:spPr>
          <a:xfrm>
            <a:off x="2514600" y="3126574"/>
            <a:ext cx="658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sacrifice one of our host bits, and give it to the network bits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E61D5-06FB-9866-7624-3F6202054D49}"/>
              </a:ext>
            </a:extLst>
          </p:cNvPr>
          <p:cNvSpPr txBox="1"/>
          <p:nvPr/>
        </p:nvSpPr>
        <p:spPr>
          <a:xfrm>
            <a:off x="2435309" y="3732504"/>
            <a:ext cx="689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11111111.11111111.11111111</a:t>
            </a:r>
            <a:r>
              <a:rPr lang="en-US" sz="2800" dirty="0"/>
              <a:t>.</a:t>
            </a:r>
            <a:r>
              <a:rPr lang="en-US" sz="2800" dirty="0">
                <a:solidFill>
                  <a:schemeClr val="tx1"/>
                </a:solidFill>
                <a:highlight>
                  <a:srgbClr val="00FFFF"/>
                </a:highlight>
              </a:rPr>
              <a:t>0</a:t>
            </a:r>
            <a:r>
              <a:rPr lang="en-US" sz="2800" dirty="0">
                <a:solidFill>
                  <a:srgbClr val="00B050"/>
                </a:solidFill>
              </a:rPr>
              <a:t>0000000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DBFC9F-B261-6B1E-E089-8FFE9B6ADDFB}"/>
              </a:ext>
            </a:extLst>
          </p:cNvPr>
          <p:cNvSpPr txBox="1"/>
          <p:nvPr/>
        </p:nvSpPr>
        <p:spPr>
          <a:xfrm>
            <a:off x="1263193" y="380944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Subnet 1: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50180-35CC-F3BB-D844-683713CACF51}"/>
              </a:ext>
            </a:extLst>
          </p:cNvPr>
          <p:cNvSpPr txBox="1"/>
          <p:nvPr/>
        </p:nvSpPr>
        <p:spPr>
          <a:xfrm>
            <a:off x="1263193" y="425572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Subnet 2: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ECC2F7-0E8F-D15B-2D8A-F77A47A6EA84}"/>
              </a:ext>
            </a:extLst>
          </p:cNvPr>
          <p:cNvSpPr txBox="1"/>
          <p:nvPr/>
        </p:nvSpPr>
        <p:spPr>
          <a:xfrm>
            <a:off x="2435309" y="4199570"/>
            <a:ext cx="689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11111111.11111111.11111111</a:t>
            </a:r>
            <a:r>
              <a:rPr lang="en-US" sz="2800" dirty="0"/>
              <a:t>.</a:t>
            </a:r>
            <a:r>
              <a:rPr lang="en-US" sz="2800" dirty="0">
                <a:solidFill>
                  <a:schemeClr val="tx1"/>
                </a:solidFill>
                <a:highlight>
                  <a:srgbClr val="00FFFF"/>
                </a:highlight>
              </a:rPr>
              <a:t>1</a:t>
            </a:r>
            <a:r>
              <a:rPr lang="en-US" sz="2800" dirty="0">
                <a:solidFill>
                  <a:srgbClr val="00B050"/>
                </a:solidFill>
              </a:rPr>
              <a:t>0000000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2C7361-47AF-3E61-0B95-2760F0EF12CA}"/>
              </a:ext>
            </a:extLst>
          </p:cNvPr>
          <p:cNvSpPr txBox="1"/>
          <p:nvPr/>
        </p:nvSpPr>
        <p:spPr>
          <a:xfrm>
            <a:off x="3581400" y="4833677"/>
            <a:ext cx="4381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2 Networks </a:t>
            </a:r>
            <a:r>
              <a:rPr lang="en-US" sz="2800" dirty="0"/>
              <a:t>with </a:t>
            </a:r>
            <a:r>
              <a:rPr lang="en-US" sz="2800" dirty="0">
                <a:solidFill>
                  <a:srgbClr val="00B050"/>
                </a:solidFill>
              </a:rPr>
              <a:t>126 hosts</a:t>
            </a:r>
          </a:p>
        </p:txBody>
      </p:sp>
    </p:spTree>
    <p:extLst>
      <p:ext uri="{BB962C8B-B14F-4D97-AF65-F5344CB8AC3E}">
        <p14:creationId xmlns:p14="http://schemas.microsoft.com/office/powerpoint/2010/main" val="14124711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58</a:t>
            </a:fld>
            <a:endParaRPr spc="-25" dirty="0"/>
          </a:p>
        </p:txBody>
      </p:sp>
      <p:sp>
        <p:nvSpPr>
          <p:cNvPr id="2058" name="TextBox 2057">
            <a:extLst>
              <a:ext uri="{FF2B5EF4-FFF2-40B4-BE49-F238E27FC236}">
                <a16:creationId xmlns:a16="http://schemas.microsoft.com/office/drawing/2014/main" id="{47917C54-7241-F50B-8E65-6D746F6BFFBA}"/>
              </a:ext>
            </a:extLst>
          </p:cNvPr>
          <p:cNvSpPr txBox="1"/>
          <p:nvPr/>
        </p:nvSpPr>
        <p:spPr>
          <a:xfrm>
            <a:off x="4011" y="36095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Subnets</a:t>
            </a:r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E7DE52FA-509D-4C0E-7092-E58DD3DE67F0}"/>
              </a:ext>
            </a:extLst>
          </p:cNvPr>
          <p:cNvSpPr txBox="1"/>
          <p:nvPr/>
        </p:nvSpPr>
        <p:spPr>
          <a:xfrm>
            <a:off x="457200" y="990600"/>
            <a:ext cx="5166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Suppose we have a </a:t>
            </a:r>
            <a:r>
              <a:rPr lang="en-US" sz="2400" b="1" dirty="0"/>
              <a:t>class c </a:t>
            </a:r>
            <a:r>
              <a:rPr lang="en-US" sz="2400" dirty="0"/>
              <a:t>network</a:t>
            </a:r>
          </a:p>
        </p:txBody>
      </p:sp>
      <p:sp>
        <p:nvSpPr>
          <p:cNvPr id="2060" name="TextBox 2059">
            <a:extLst>
              <a:ext uri="{FF2B5EF4-FFF2-40B4-BE49-F238E27FC236}">
                <a16:creationId xmlns:a16="http://schemas.microsoft.com/office/drawing/2014/main" id="{3C467B6C-9255-FDA7-B6C5-8ACF174E8252}"/>
              </a:ext>
            </a:extLst>
          </p:cNvPr>
          <p:cNvSpPr txBox="1"/>
          <p:nvPr/>
        </p:nvSpPr>
        <p:spPr>
          <a:xfrm>
            <a:off x="513199" y="1591162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X.X.X.0/24</a:t>
            </a:r>
          </a:p>
        </p:txBody>
      </p:sp>
      <p:sp>
        <p:nvSpPr>
          <p:cNvPr id="2061" name="TextBox 2060">
            <a:extLst>
              <a:ext uri="{FF2B5EF4-FFF2-40B4-BE49-F238E27FC236}">
                <a16:creationId xmlns:a16="http://schemas.microsoft.com/office/drawing/2014/main" id="{BDE74035-17A8-9902-B1C5-FA65E6A1A7C5}"/>
              </a:ext>
            </a:extLst>
          </p:cNvPr>
          <p:cNvSpPr txBox="1"/>
          <p:nvPr/>
        </p:nvSpPr>
        <p:spPr>
          <a:xfrm>
            <a:off x="4572000" y="1529607"/>
            <a:ext cx="689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11111111.11111111.11111111</a:t>
            </a:r>
            <a:r>
              <a:rPr lang="en-US" sz="2800" dirty="0"/>
              <a:t>.</a:t>
            </a:r>
            <a:r>
              <a:rPr lang="en-US" sz="2800" dirty="0">
                <a:solidFill>
                  <a:srgbClr val="00B050"/>
                </a:solidFill>
              </a:rPr>
              <a:t>00000000</a:t>
            </a:r>
          </a:p>
        </p:txBody>
      </p:sp>
      <p:sp>
        <p:nvSpPr>
          <p:cNvPr id="2062" name="TextBox 2061">
            <a:extLst>
              <a:ext uri="{FF2B5EF4-FFF2-40B4-BE49-F238E27FC236}">
                <a16:creationId xmlns:a16="http://schemas.microsoft.com/office/drawing/2014/main" id="{F2482DAB-70CD-94F0-5B82-C319ECDBE102}"/>
              </a:ext>
            </a:extLst>
          </p:cNvPr>
          <p:cNvSpPr txBox="1"/>
          <p:nvPr/>
        </p:nvSpPr>
        <p:spPr>
          <a:xfrm>
            <a:off x="2819400" y="160655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Subnet Mask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5A6FAB-FF49-B82E-C142-0D268E8ABC98}"/>
              </a:ext>
            </a:extLst>
          </p:cNvPr>
          <p:cNvSpPr txBox="1"/>
          <p:nvPr/>
        </p:nvSpPr>
        <p:spPr>
          <a:xfrm>
            <a:off x="3886200" y="2130169"/>
            <a:ext cx="428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 network </a:t>
            </a:r>
            <a:r>
              <a:rPr lang="en-US" sz="2800" dirty="0"/>
              <a:t>with </a:t>
            </a:r>
            <a:r>
              <a:rPr lang="en-US" sz="2800" dirty="0">
                <a:solidFill>
                  <a:srgbClr val="00B050"/>
                </a:solidFill>
              </a:rPr>
              <a:t>253* hosts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84696-1EE0-8B6E-FDCF-8CB49E76D550}"/>
              </a:ext>
            </a:extLst>
          </p:cNvPr>
          <p:cNvSpPr txBox="1"/>
          <p:nvPr/>
        </p:nvSpPr>
        <p:spPr>
          <a:xfrm>
            <a:off x="2590800" y="2787622"/>
            <a:ext cx="658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if we wanted to divide this network into multiple subnets?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E5C1C-C449-189B-487F-942351DF7577}"/>
              </a:ext>
            </a:extLst>
          </p:cNvPr>
          <p:cNvSpPr txBox="1"/>
          <p:nvPr/>
        </p:nvSpPr>
        <p:spPr>
          <a:xfrm>
            <a:off x="2514600" y="3126574"/>
            <a:ext cx="658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sacrifice one of our host bits, and give it to the network bits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E61D5-06FB-9866-7624-3F6202054D49}"/>
              </a:ext>
            </a:extLst>
          </p:cNvPr>
          <p:cNvSpPr txBox="1"/>
          <p:nvPr/>
        </p:nvSpPr>
        <p:spPr>
          <a:xfrm>
            <a:off x="2435309" y="3732504"/>
            <a:ext cx="689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11111111.11111111.11111111</a:t>
            </a:r>
            <a:r>
              <a:rPr lang="en-US" sz="2800" dirty="0"/>
              <a:t>.</a:t>
            </a:r>
            <a:r>
              <a:rPr lang="en-US" sz="2800" dirty="0">
                <a:solidFill>
                  <a:schemeClr val="tx1"/>
                </a:solidFill>
                <a:highlight>
                  <a:srgbClr val="00FFFF"/>
                </a:highlight>
              </a:rPr>
              <a:t>00</a:t>
            </a:r>
            <a:r>
              <a:rPr lang="en-US" sz="2800" dirty="0">
                <a:solidFill>
                  <a:srgbClr val="00B050"/>
                </a:solidFill>
              </a:rPr>
              <a:t>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DBFC9F-B261-6B1E-E089-8FFE9B6ADDFB}"/>
              </a:ext>
            </a:extLst>
          </p:cNvPr>
          <p:cNvSpPr txBox="1"/>
          <p:nvPr/>
        </p:nvSpPr>
        <p:spPr>
          <a:xfrm>
            <a:off x="1263193" y="380944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Subnet 1: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50180-35CC-F3BB-D844-683713CACF51}"/>
              </a:ext>
            </a:extLst>
          </p:cNvPr>
          <p:cNvSpPr txBox="1"/>
          <p:nvPr/>
        </p:nvSpPr>
        <p:spPr>
          <a:xfrm>
            <a:off x="1263193" y="425572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Subnet 2: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ECC2F7-0E8F-D15B-2D8A-F77A47A6EA84}"/>
              </a:ext>
            </a:extLst>
          </p:cNvPr>
          <p:cNvSpPr txBox="1"/>
          <p:nvPr/>
        </p:nvSpPr>
        <p:spPr>
          <a:xfrm>
            <a:off x="2435309" y="4199570"/>
            <a:ext cx="689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11111111.11111111.11111111</a:t>
            </a:r>
            <a:r>
              <a:rPr lang="en-US" sz="2800" dirty="0"/>
              <a:t>.</a:t>
            </a:r>
            <a:r>
              <a:rPr lang="en-US" sz="2800" dirty="0">
                <a:solidFill>
                  <a:schemeClr val="tx1"/>
                </a:solidFill>
                <a:highlight>
                  <a:srgbClr val="00FFFF"/>
                </a:highlight>
              </a:rPr>
              <a:t>10</a:t>
            </a:r>
            <a:r>
              <a:rPr lang="en-US" sz="2800" dirty="0">
                <a:solidFill>
                  <a:srgbClr val="00B050"/>
                </a:solidFill>
              </a:rPr>
              <a:t>000000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2C7361-47AF-3E61-0B95-2760F0EF12CA}"/>
              </a:ext>
            </a:extLst>
          </p:cNvPr>
          <p:cNvSpPr txBox="1"/>
          <p:nvPr/>
        </p:nvSpPr>
        <p:spPr>
          <a:xfrm>
            <a:off x="3591382" y="5673791"/>
            <a:ext cx="4180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4 Networks </a:t>
            </a:r>
            <a:r>
              <a:rPr lang="en-US" sz="2800" dirty="0"/>
              <a:t>with </a:t>
            </a:r>
            <a:r>
              <a:rPr lang="en-US" sz="2800" dirty="0">
                <a:solidFill>
                  <a:srgbClr val="00B050"/>
                </a:solidFill>
              </a:rPr>
              <a:t>62 hosts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66353-8641-EF33-710D-21F48AE905B7}"/>
              </a:ext>
            </a:extLst>
          </p:cNvPr>
          <p:cNvSpPr txBox="1"/>
          <p:nvPr/>
        </p:nvSpPr>
        <p:spPr>
          <a:xfrm>
            <a:off x="2435309" y="4634502"/>
            <a:ext cx="689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11111111.11111111.11111111</a:t>
            </a:r>
            <a:r>
              <a:rPr lang="en-US" sz="2800" dirty="0"/>
              <a:t>.</a:t>
            </a:r>
            <a:r>
              <a:rPr lang="en-US" sz="2800" dirty="0">
                <a:solidFill>
                  <a:schemeClr val="tx1"/>
                </a:solidFill>
                <a:highlight>
                  <a:srgbClr val="00FFFF"/>
                </a:highlight>
              </a:rPr>
              <a:t>01</a:t>
            </a:r>
            <a:r>
              <a:rPr lang="en-US" sz="2800" dirty="0">
                <a:solidFill>
                  <a:srgbClr val="00B050"/>
                </a:solidFill>
              </a:rPr>
              <a:t>000000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367C0C-667B-B66A-40C5-2D643DE338A2}"/>
              </a:ext>
            </a:extLst>
          </p:cNvPr>
          <p:cNvSpPr txBox="1"/>
          <p:nvPr/>
        </p:nvSpPr>
        <p:spPr>
          <a:xfrm>
            <a:off x="1263193" y="471144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Subnet 3: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A74ED-BB58-4B06-5C16-E873FF2B23B9}"/>
              </a:ext>
            </a:extLst>
          </p:cNvPr>
          <p:cNvSpPr txBox="1"/>
          <p:nvPr/>
        </p:nvSpPr>
        <p:spPr>
          <a:xfrm>
            <a:off x="1263193" y="515772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Subnet 4: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4A0A7-E723-260A-3F6F-3EF9472977EC}"/>
              </a:ext>
            </a:extLst>
          </p:cNvPr>
          <p:cNvSpPr txBox="1"/>
          <p:nvPr/>
        </p:nvSpPr>
        <p:spPr>
          <a:xfrm>
            <a:off x="2435309" y="5101568"/>
            <a:ext cx="689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11111111.11111111.11111111</a:t>
            </a:r>
            <a:r>
              <a:rPr lang="en-US" sz="2800" dirty="0"/>
              <a:t>.</a:t>
            </a:r>
            <a:r>
              <a:rPr lang="en-US" sz="2800" dirty="0">
                <a:solidFill>
                  <a:schemeClr val="tx1"/>
                </a:solidFill>
                <a:highlight>
                  <a:srgbClr val="00FFFF"/>
                </a:highlight>
              </a:rPr>
              <a:t>11</a:t>
            </a:r>
            <a:r>
              <a:rPr lang="en-US" sz="2800" dirty="0">
                <a:solidFill>
                  <a:srgbClr val="00B050"/>
                </a:solidFill>
              </a:rPr>
              <a:t>000000</a:t>
            </a:r>
          </a:p>
        </p:txBody>
      </p:sp>
    </p:spTree>
    <p:extLst>
      <p:ext uri="{BB962C8B-B14F-4D97-AF65-F5344CB8AC3E}">
        <p14:creationId xmlns:p14="http://schemas.microsoft.com/office/powerpoint/2010/main" val="1749393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59</a:t>
            </a:fld>
            <a:endParaRPr spc="-25" dirty="0"/>
          </a:p>
        </p:txBody>
      </p:sp>
      <p:sp>
        <p:nvSpPr>
          <p:cNvPr id="2058" name="TextBox 2057">
            <a:extLst>
              <a:ext uri="{FF2B5EF4-FFF2-40B4-BE49-F238E27FC236}">
                <a16:creationId xmlns:a16="http://schemas.microsoft.com/office/drawing/2014/main" id="{47917C54-7241-F50B-8E65-6D746F6BFFBA}"/>
              </a:ext>
            </a:extLst>
          </p:cNvPr>
          <p:cNvSpPr txBox="1"/>
          <p:nvPr/>
        </p:nvSpPr>
        <p:spPr>
          <a:xfrm>
            <a:off x="4011" y="36095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Subnets</a:t>
            </a:r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E7DE52FA-509D-4C0E-7092-E58DD3DE67F0}"/>
              </a:ext>
            </a:extLst>
          </p:cNvPr>
          <p:cNvSpPr txBox="1"/>
          <p:nvPr/>
        </p:nvSpPr>
        <p:spPr>
          <a:xfrm>
            <a:off x="457200" y="990600"/>
            <a:ext cx="5166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Suppose we have a </a:t>
            </a:r>
            <a:r>
              <a:rPr lang="en-US" sz="2400" b="1" dirty="0"/>
              <a:t>class c </a:t>
            </a:r>
            <a:r>
              <a:rPr lang="en-US" sz="2400" dirty="0"/>
              <a:t>network</a:t>
            </a:r>
          </a:p>
        </p:txBody>
      </p:sp>
      <p:sp>
        <p:nvSpPr>
          <p:cNvPr id="2060" name="TextBox 2059">
            <a:extLst>
              <a:ext uri="{FF2B5EF4-FFF2-40B4-BE49-F238E27FC236}">
                <a16:creationId xmlns:a16="http://schemas.microsoft.com/office/drawing/2014/main" id="{3C467B6C-9255-FDA7-B6C5-8ACF174E8252}"/>
              </a:ext>
            </a:extLst>
          </p:cNvPr>
          <p:cNvSpPr txBox="1"/>
          <p:nvPr/>
        </p:nvSpPr>
        <p:spPr>
          <a:xfrm>
            <a:off x="513199" y="1591162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X.X.X.0/24</a:t>
            </a:r>
          </a:p>
        </p:txBody>
      </p:sp>
      <p:sp>
        <p:nvSpPr>
          <p:cNvPr id="2061" name="TextBox 2060">
            <a:extLst>
              <a:ext uri="{FF2B5EF4-FFF2-40B4-BE49-F238E27FC236}">
                <a16:creationId xmlns:a16="http://schemas.microsoft.com/office/drawing/2014/main" id="{BDE74035-17A8-9902-B1C5-FA65E6A1A7C5}"/>
              </a:ext>
            </a:extLst>
          </p:cNvPr>
          <p:cNvSpPr txBox="1"/>
          <p:nvPr/>
        </p:nvSpPr>
        <p:spPr>
          <a:xfrm>
            <a:off x="4572000" y="1529607"/>
            <a:ext cx="689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11111111.11111111.11111111</a:t>
            </a:r>
            <a:r>
              <a:rPr lang="en-US" sz="2800" dirty="0"/>
              <a:t>.</a:t>
            </a:r>
            <a:r>
              <a:rPr lang="en-US" sz="2800" dirty="0">
                <a:solidFill>
                  <a:srgbClr val="00B050"/>
                </a:solidFill>
              </a:rPr>
              <a:t>00000000</a:t>
            </a:r>
          </a:p>
        </p:txBody>
      </p:sp>
      <p:sp>
        <p:nvSpPr>
          <p:cNvPr id="2062" name="TextBox 2061">
            <a:extLst>
              <a:ext uri="{FF2B5EF4-FFF2-40B4-BE49-F238E27FC236}">
                <a16:creationId xmlns:a16="http://schemas.microsoft.com/office/drawing/2014/main" id="{F2482DAB-70CD-94F0-5B82-C319ECDBE102}"/>
              </a:ext>
            </a:extLst>
          </p:cNvPr>
          <p:cNvSpPr txBox="1"/>
          <p:nvPr/>
        </p:nvSpPr>
        <p:spPr>
          <a:xfrm>
            <a:off x="2819400" y="160655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Subnet Mask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5A6FAB-FF49-B82E-C142-0D268E8ABC98}"/>
              </a:ext>
            </a:extLst>
          </p:cNvPr>
          <p:cNvSpPr txBox="1"/>
          <p:nvPr/>
        </p:nvSpPr>
        <p:spPr>
          <a:xfrm>
            <a:off x="3886200" y="2130169"/>
            <a:ext cx="428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 network </a:t>
            </a:r>
            <a:r>
              <a:rPr lang="en-US" sz="2800" dirty="0"/>
              <a:t>with </a:t>
            </a:r>
            <a:r>
              <a:rPr lang="en-US" sz="2800" dirty="0">
                <a:solidFill>
                  <a:srgbClr val="00B050"/>
                </a:solidFill>
              </a:rPr>
              <a:t>253* hosts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84696-1EE0-8B6E-FDCF-8CB49E76D550}"/>
              </a:ext>
            </a:extLst>
          </p:cNvPr>
          <p:cNvSpPr txBox="1"/>
          <p:nvPr/>
        </p:nvSpPr>
        <p:spPr>
          <a:xfrm>
            <a:off x="2590800" y="2787622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if we wanted to divide this network into </a:t>
            </a:r>
            <a:r>
              <a:rPr lang="en-US" b="1" i="1" dirty="0"/>
              <a:t>four</a:t>
            </a:r>
            <a:r>
              <a:rPr lang="en-US" i="1" dirty="0"/>
              <a:t> subnets?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E5C1C-C449-189B-487F-942351DF7577}"/>
              </a:ext>
            </a:extLst>
          </p:cNvPr>
          <p:cNvSpPr txBox="1"/>
          <p:nvPr/>
        </p:nvSpPr>
        <p:spPr>
          <a:xfrm>
            <a:off x="2514600" y="3126574"/>
            <a:ext cx="658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sacrifice one of our host bits, and give it to the network bits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E61D5-06FB-9866-7624-3F6202054D49}"/>
              </a:ext>
            </a:extLst>
          </p:cNvPr>
          <p:cNvSpPr txBox="1"/>
          <p:nvPr/>
        </p:nvSpPr>
        <p:spPr>
          <a:xfrm>
            <a:off x="2435309" y="3732504"/>
            <a:ext cx="689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11111111.11111111.11111111</a:t>
            </a:r>
            <a:r>
              <a:rPr lang="en-US" sz="2800" dirty="0"/>
              <a:t>.</a:t>
            </a:r>
            <a:r>
              <a:rPr lang="en-US" sz="2800" dirty="0">
                <a:solidFill>
                  <a:schemeClr val="tx1"/>
                </a:solidFill>
                <a:highlight>
                  <a:srgbClr val="00FFFF"/>
                </a:highlight>
              </a:rPr>
              <a:t>00</a:t>
            </a:r>
            <a:r>
              <a:rPr lang="en-US" sz="2800" dirty="0">
                <a:solidFill>
                  <a:srgbClr val="00B050"/>
                </a:solidFill>
              </a:rPr>
              <a:t>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DBFC9F-B261-6B1E-E089-8FFE9B6ADDFB}"/>
              </a:ext>
            </a:extLst>
          </p:cNvPr>
          <p:cNvSpPr txBox="1"/>
          <p:nvPr/>
        </p:nvSpPr>
        <p:spPr>
          <a:xfrm>
            <a:off x="1263193" y="380944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Subnet 1: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50180-35CC-F3BB-D844-683713CACF51}"/>
              </a:ext>
            </a:extLst>
          </p:cNvPr>
          <p:cNvSpPr txBox="1"/>
          <p:nvPr/>
        </p:nvSpPr>
        <p:spPr>
          <a:xfrm>
            <a:off x="1263193" y="425572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Subnet 2: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ECC2F7-0E8F-D15B-2D8A-F77A47A6EA84}"/>
              </a:ext>
            </a:extLst>
          </p:cNvPr>
          <p:cNvSpPr txBox="1"/>
          <p:nvPr/>
        </p:nvSpPr>
        <p:spPr>
          <a:xfrm>
            <a:off x="2435309" y="4199570"/>
            <a:ext cx="689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11111111.11111111.11111111</a:t>
            </a:r>
            <a:r>
              <a:rPr lang="en-US" sz="2800" dirty="0"/>
              <a:t>.</a:t>
            </a:r>
            <a:r>
              <a:rPr lang="en-US" sz="2800" dirty="0">
                <a:solidFill>
                  <a:schemeClr val="tx1"/>
                </a:solidFill>
                <a:highlight>
                  <a:srgbClr val="00FFFF"/>
                </a:highlight>
              </a:rPr>
              <a:t>10</a:t>
            </a:r>
            <a:r>
              <a:rPr lang="en-US" sz="2800" dirty="0">
                <a:solidFill>
                  <a:srgbClr val="00B050"/>
                </a:solidFill>
              </a:rPr>
              <a:t>000000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2C7361-47AF-3E61-0B95-2760F0EF12CA}"/>
              </a:ext>
            </a:extLst>
          </p:cNvPr>
          <p:cNvSpPr txBox="1"/>
          <p:nvPr/>
        </p:nvSpPr>
        <p:spPr>
          <a:xfrm>
            <a:off x="3591382" y="5673791"/>
            <a:ext cx="4180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4 Networks </a:t>
            </a:r>
            <a:r>
              <a:rPr lang="en-US" sz="2800" dirty="0"/>
              <a:t>with </a:t>
            </a:r>
            <a:r>
              <a:rPr lang="en-US" sz="2800" dirty="0">
                <a:solidFill>
                  <a:srgbClr val="00B050"/>
                </a:solidFill>
              </a:rPr>
              <a:t>62 hosts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66353-8641-EF33-710D-21F48AE905B7}"/>
              </a:ext>
            </a:extLst>
          </p:cNvPr>
          <p:cNvSpPr txBox="1"/>
          <p:nvPr/>
        </p:nvSpPr>
        <p:spPr>
          <a:xfrm>
            <a:off x="2435309" y="4634502"/>
            <a:ext cx="689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11111111.11111111.11111111</a:t>
            </a:r>
            <a:r>
              <a:rPr lang="en-US" sz="2800" dirty="0"/>
              <a:t>.</a:t>
            </a:r>
            <a:r>
              <a:rPr lang="en-US" sz="2800" dirty="0">
                <a:solidFill>
                  <a:schemeClr val="tx1"/>
                </a:solidFill>
                <a:highlight>
                  <a:srgbClr val="00FFFF"/>
                </a:highlight>
              </a:rPr>
              <a:t>01</a:t>
            </a:r>
            <a:r>
              <a:rPr lang="en-US" sz="2800" dirty="0">
                <a:solidFill>
                  <a:srgbClr val="00B050"/>
                </a:solidFill>
              </a:rPr>
              <a:t>000000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367C0C-667B-B66A-40C5-2D643DE338A2}"/>
              </a:ext>
            </a:extLst>
          </p:cNvPr>
          <p:cNvSpPr txBox="1"/>
          <p:nvPr/>
        </p:nvSpPr>
        <p:spPr>
          <a:xfrm>
            <a:off x="1263193" y="471144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Subnet 3: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A74ED-BB58-4B06-5C16-E873FF2B23B9}"/>
              </a:ext>
            </a:extLst>
          </p:cNvPr>
          <p:cNvSpPr txBox="1"/>
          <p:nvPr/>
        </p:nvSpPr>
        <p:spPr>
          <a:xfrm>
            <a:off x="1263193" y="515772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Subnet 4: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4A0A7-E723-260A-3F6F-3EF9472977EC}"/>
              </a:ext>
            </a:extLst>
          </p:cNvPr>
          <p:cNvSpPr txBox="1"/>
          <p:nvPr/>
        </p:nvSpPr>
        <p:spPr>
          <a:xfrm>
            <a:off x="2435309" y="5101568"/>
            <a:ext cx="689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11111111.11111111.11111111</a:t>
            </a:r>
            <a:r>
              <a:rPr lang="en-US" sz="2800" dirty="0"/>
              <a:t>.</a:t>
            </a:r>
            <a:r>
              <a:rPr lang="en-US" sz="2800" dirty="0">
                <a:solidFill>
                  <a:schemeClr val="tx1"/>
                </a:solidFill>
                <a:highlight>
                  <a:srgbClr val="00FFFF"/>
                </a:highlight>
              </a:rPr>
              <a:t>11</a:t>
            </a:r>
            <a:r>
              <a:rPr lang="en-US" sz="2800" dirty="0">
                <a:solidFill>
                  <a:srgbClr val="00B050"/>
                </a:solidFill>
              </a:rPr>
              <a:t>000000</a:t>
            </a:r>
          </a:p>
        </p:txBody>
      </p:sp>
    </p:spTree>
    <p:extLst>
      <p:ext uri="{BB962C8B-B14F-4D97-AF65-F5344CB8AC3E}">
        <p14:creationId xmlns:p14="http://schemas.microsoft.com/office/powerpoint/2010/main" val="2892177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2862326"/>
            <a:ext cx="12204700" cy="4001770"/>
            <a:chOff x="-6350" y="2862326"/>
            <a:chExt cx="12204700" cy="4001770"/>
          </a:xfrm>
        </p:grpSpPr>
        <p:sp>
          <p:nvSpPr>
            <p:cNvPr id="3" name="object 3"/>
            <p:cNvSpPr/>
            <p:nvPr/>
          </p:nvSpPr>
          <p:spPr>
            <a:xfrm>
              <a:off x="3269741" y="2875026"/>
              <a:ext cx="1524000" cy="701040"/>
            </a:xfrm>
            <a:custGeom>
              <a:avLst/>
              <a:gdLst/>
              <a:ahLst/>
              <a:cxnLst/>
              <a:rect l="l" t="t" r="r" b="b"/>
              <a:pathLst>
                <a:path w="1524000" h="701039">
                  <a:moveTo>
                    <a:pt x="1524000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1524000" y="701039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69741" y="2875026"/>
              <a:ext cx="1524000" cy="701040"/>
            </a:xfrm>
            <a:custGeom>
              <a:avLst/>
              <a:gdLst/>
              <a:ahLst/>
              <a:cxnLst/>
              <a:rect l="l" t="t" r="r" b="b"/>
              <a:pathLst>
                <a:path w="1524000" h="701039">
                  <a:moveTo>
                    <a:pt x="0" y="701039"/>
                  </a:moveTo>
                  <a:lnTo>
                    <a:pt x="1524000" y="701039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701039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961" y="76961"/>
            <a:ext cx="4724400" cy="70104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677" y="915161"/>
            <a:ext cx="4706620" cy="701040"/>
          </a:xfrm>
          <a:prstGeom prst="rect">
            <a:avLst/>
          </a:prstGeom>
          <a:solidFill>
            <a:srgbClr val="92D050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Transport</a:t>
            </a:r>
            <a:r>
              <a:rPr sz="32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07053" y="3060572"/>
            <a:ext cx="8458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Message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80842" y="2769361"/>
            <a:ext cx="3606800" cy="937260"/>
            <a:chOff x="3180842" y="2769361"/>
            <a:chExt cx="3606800" cy="937260"/>
          </a:xfrm>
        </p:grpSpPr>
        <p:sp>
          <p:nvSpPr>
            <p:cNvPr id="9" name="object 9"/>
            <p:cNvSpPr/>
            <p:nvPr/>
          </p:nvSpPr>
          <p:spPr>
            <a:xfrm>
              <a:off x="3193542" y="2782061"/>
              <a:ext cx="2057400" cy="911860"/>
            </a:xfrm>
            <a:custGeom>
              <a:avLst/>
              <a:gdLst/>
              <a:ahLst/>
              <a:cxnLst/>
              <a:rect l="l" t="t" r="r" b="b"/>
              <a:pathLst>
                <a:path w="2057400" h="911860">
                  <a:moveTo>
                    <a:pt x="0" y="911351"/>
                  </a:moveTo>
                  <a:lnTo>
                    <a:pt x="2057400" y="911351"/>
                  </a:lnTo>
                  <a:lnTo>
                    <a:pt x="2057400" y="0"/>
                  </a:lnTo>
                  <a:lnTo>
                    <a:pt x="0" y="0"/>
                  </a:lnTo>
                  <a:lnTo>
                    <a:pt x="0" y="911351"/>
                  </a:lnTo>
                  <a:close/>
                </a:path>
              </a:pathLst>
            </a:custGeom>
            <a:ln w="25400">
              <a:solidFill>
                <a:srgbClr val="7792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50942" y="2782061"/>
              <a:ext cx="1524000" cy="911860"/>
            </a:xfrm>
            <a:custGeom>
              <a:avLst/>
              <a:gdLst/>
              <a:ahLst/>
              <a:cxnLst/>
              <a:rect l="l" t="t" r="r" b="b"/>
              <a:pathLst>
                <a:path w="1524000" h="911860">
                  <a:moveTo>
                    <a:pt x="1524000" y="0"/>
                  </a:moveTo>
                  <a:lnTo>
                    <a:pt x="0" y="0"/>
                  </a:lnTo>
                  <a:lnTo>
                    <a:pt x="0" y="911351"/>
                  </a:lnTo>
                  <a:lnTo>
                    <a:pt x="1524000" y="911351"/>
                  </a:lnTo>
                  <a:lnTo>
                    <a:pt x="15240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50942" y="2782061"/>
              <a:ext cx="1524000" cy="911860"/>
            </a:xfrm>
            <a:custGeom>
              <a:avLst/>
              <a:gdLst/>
              <a:ahLst/>
              <a:cxnLst/>
              <a:rect l="l" t="t" r="r" b="b"/>
              <a:pathLst>
                <a:path w="1524000" h="911860">
                  <a:moveTo>
                    <a:pt x="0" y="911351"/>
                  </a:moveTo>
                  <a:lnTo>
                    <a:pt x="1524000" y="911351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911351"/>
                  </a:lnTo>
                  <a:close/>
                </a:path>
              </a:pathLst>
            </a:custGeom>
            <a:ln w="25400">
              <a:solidFill>
                <a:srgbClr val="70883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250941" y="2782061"/>
            <a:ext cx="1524000" cy="911860"/>
          </a:xfrm>
          <a:prstGeom prst="rect">
            <a:avLst/>
          </a:prstGeom>
          <a:ln w="25400">
            <a:solidFill>
              <a:srgbClr val="70883E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288290" marR="160020">
              <a:lnSpc>
                <a:spcPct val="100000"/>
              </a:lnSpc>
              <a:spcBef>
                <a:spcPts val="165"/>
              </a:spcBef>
            </a:pP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Transport Layer Header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00400" y="1990344"/>
            <a:ext cx="3581400" cy="609600"/>
          </a:xfrm>
          <a:custGeom>
            <a:avLst/>
            <a:gdLst/>
            <a:ahLst/>
            <a:cxnLst/>
            <a:rect l="l" t="t" r="r" b="b"/>
            <a:pathLst>
              <a:path w="3581400" h="609600">
                <a:moveTo>
                  <a:pt x="0" y="609600"/>
                </a:moveTo>
                <a:lnTo>
                  <a:pt x="1341" y="539731"/>
                </a:lnTo>
                <a:lnTo>
                  <a:pt x="5161" y="475583"/>
                </a:lnTo>
                <a:lnTo>
                  <a:pt x="11156" y="418988"/>
                </a:lnTo>
                <a:lnTo>
                  <a:pt x="19022" y="371780"/>
                </a:lnTo>
                <a:lnTo>
                  <a:pt x="39148" y="312853"/>
                </a:lnTo>
                <a:lnTo>
                  <a:pt x="50800" y="304800"/>
                </a:lnTo>
                <a:lnTo>
                  <a:pt x="1739900" y="304800"/>
                </a:lnTo>
                <a:lnTo>
                  <a:pt x="1751551" y="296746"/>
                </a:lnTo>
                <a:lnTo>
                  <a:pt x="1771677" y="237819"/>
                </a:lnTo>
                <a:lnTo>
                  <a:pt x="1779543" y="190611"/>
                </a:lnTo>
                <a:lnTo>
                  <a:pt x="1785538" y="134016"/>
                </a:lnTo>
                <a:lnTo>
                  <a:pt x="1789358" y="69868"/>
                </a:lnTo>
                <a:lnTo>
                  <a:pt x="1790700" y="0"/>
                </a:lnTo>
                <a:lnTo>
                  <a:pt x="1792041" y="69868"/>
                </a:lnTo>
                <a:lnTo>
                  <a:pt x="1795861" y="134016"/>
                </a:lnTo>
                <a:lnTo>
                  <a:pt x="1801856" y="190611"/>
                </a:lnTo>
                <a:lnTo>
                  <a:pt x="1809722" y="237819"/>
                </a:lnTo>
                <a:lnTo>
                  <a:pt x="1829848" y="296746"/>
                </a:lnTo>
                <a:lnTo>
                  <a:pt x="1841500" y="304800"/>
                </a:lnTo>
                <a:lnTo>
                  <a:pt x="3530600" y="304800"/>
                </a:lnTo>
                <a:lnTo>
                  <a:pt x="3542251" y="312853"/>
                </a:lnTo>
                <a:lnTo>
                  <a:pt x="3562377" y="371780"/>
                </a:lnTo>
                <a:lnTo>
                  <a:pt x="3570243" y="418988"/>
                </a:lnTo>
                <a:lnTo>
                  <a:pt x="3576238" y="475583"/>
                </a:lnTo>
                <a:lnTo>
                  <a:pt x="3580058" y="539731"/>
                </a:lnTo>
                <a:lnTo>
                  <a:pt x="3581400" y="6096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14520" y="1670430"/>
            <a:ext cx="1090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“Segment”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627632" y="1924811"/>
            <a:ext cx="10020300" cy="4544695"/>
            <a:chOff x="1627632" y="1924811"/>
            <a:chExt cx="10020300" cy="4544695"/>
          </a:xfrm>
        </p:grpSpPr>
        <p:sp>
          <p:nvSpPr>
            <p:cNvPr id="16" name="object 16"/>
            <p:cNvSpPr/>
            <p:nvPr/>
          </p:nvSpPr>
          <p:spPr>
            <a:xfrm>
              <a:off x="2564892" y="2351531"/>
              <a:ext cx="5207635" cy="2257425"/>
            </a:xfrm>
            <a:custGeom>
              <a:avLst/>
              <a:gdLst/>
              <a:ahLst/>
              <a:cxnLst/>
              <a:rect l="l" t="t" r="r" b="b"/>
              <a:pathLst>
                <a:path w="5207634" h="2257425">
                  <a:moveTo>
                    <a:pt x="1447799" y="1034795"/>
                  </a:moveTo>
                  <a:lnTo>
                    <a:pt x="0" y="2101595"/>
                  </a:lnTo>
                </a:path>
                <a:path w="5207634" h="2257425">
                  <a:moveTo>
                    <a:pt x="1429511" y="1007363"/>
                  </a:moveTo>
                  <a:lnTo>
                    <a:pt x="2539746" y="2257424"/>
                  </a:lnTo>
                </a:path>
                <a:path w="5207634" h="2257425">
                  <a:moveTo>
                    <a:pt x="4064507" y="775588"/>
                  </a:moveTo>
                  <a:lnTo>
                    <a:pt x="5207508" y="0"/>
                  </a:lnTo>
                </a:path>
                <a:path w="5207634" h="2257425">
                  <a:moveTo>
                    <a:pt x="4064507" y="763523"/>
                  </a:moveTo>
                  <a:lnTo>
                    <a:pt x="5207508" y="1357756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7632" y="4123944"/>
              <a:ext cx="3820668" cy="234543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6200" y="1924811"/>
              <a:ext cx="3951732" cy="210769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688329" y="5666943"/>
            <a:ext cx="2679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Application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Layer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Protocol </a:t>
            </a:r>
            <a:r>
              <a:rPr sz="1800" dirty="0">
                <a:latin typeface="Arial"/>
                <a:cs typeface="Arial"/>
              </a:rPr>
              <a:t>(ex.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DNS</a:t>
            </a:r>
            <a:r>
              <a:rPr sz="1800" spc="-2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05850" y="4108830"/>
            <a:ext cx="25400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Transport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Layer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Protocol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(ex.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UDP</a:t>
            </a:r>
            <a:r>
              <a:rPr sz="1800" spc="-2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25000" y="242315"/>
            <a:ext cx="2481072" cy="137312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993640" y="49784"/>
            <a:ext cx="26866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Our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packet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information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far…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60</a:t>
            </a:fld>
            <a:endParaRPr spc="-25" dirty="0"/>
          </a:p>
        </p:txBody>
      </p:sp>
      <p:sp>
        <p:nvSpPr>
          <p:cNvPr id="2058" name="TextBox 2057">
            <a:extLst>
              <a:ext uri="{FF2B5EF4-FFF2-40B4-BE49-F238E27FC236}">
                <a16:creationId xmlns:a16="http://schemas.microsoft.com/office/drawing/2014/main" id="{47917C54-7241-F50B-8E65-6D746F6BFFBA}"/>
              </a:ext>
            </a:extLst>
          </p:cNvPr>
          <p:cNvSpPr txBox="1"/>
          <p:nvPr/>
        </p:nvSpPr>
        <p:spPr>
          <a:xfrm>
            <a:off x="4011" y="36095"/>
            <a:ext cx="1688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Subnets</a:t>
            </a:r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E7DE52FA-509D-4C0E-7092-E58DD3DE67F0}"/>
              </a:ext>
            </a:extLst>
          </p:cNvPr>
          <p:cNvSpPr txBox="1"/>
          <p:nvPr/>
        </p:nvSpPr>
        <p:spPr>
          <a:xfrm>
            <a:off x="457200" y="990600"/>
            <a:ext cx="5166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Suppose we have a </a:t>
            </a:r>
            <a:r>
              <a:rPr lang="en-US" sz="2400" b="1" dirty="0"/>
              <a:t>class c </a:t>
            </a:r>
            <a:r>
              <a:rPr lang="en-US" sz="2400" dirty="0"/>
              <a:t>network</a:t>
            </a:r>
          </a:p>
        </p:txBody>
      </p:sp>
      <p:sp>
        <p:nvSpPr>
          <p:cNvPr id="2060" name="TextBox 2059">
            <a:extLst>
              <a:ext uri="{FF2B5EF4-FFF2-40B4-BE49-F238E27FC236}">
                <a16:creationId xmlns:a16="http://schemas.microsoft.com/office/drawing/2014/main" id="{3C467B6C-9255-FDA7-B6C5-8ACF174E8252}"/>
              </a:ext>
            </a:extLst>
          </p:cNvPr>
          <p:cNvSpPr txBox="1"/>
          <p:nvPr/>
        </p:nvSpPr>
        <p:spPr>
          <a:xfrm>
            <a:off x="513199" y="1591162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X.X.X.0/24</a:t>
            </a:r>
          </a:p>
        </p:txBody>
      </p:sp>
      <p:sp>
        <p:nvSpPr>
          <p:cNvPr id="2061" name="TextBox 2060">
            <a:extLst>
              <a:ext uri="{FF2B5EF4-FFF2-40B4-BE49-F238E27FC236}">
                <a16:creationId xmlns:a16="http://schemas.microsoft.com/office/drawing/2014/main" id="{BDE74035-17A8-9902-B1C5-FA65E6A1A7C5}"/>
              </a:ext>
            </a:extLst>
          </p:cNvPr>
          <p:cNvSpPr txBox="1"/>
          <p:nvPr/>
        </p:nvSpPr>
        <p:spPr>
          <a:xfrm>
            <a:off x="4572000" y="1529607"/>
            <a:ext cx="689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11111111.11111111.11111111</a:t>
            </a:r>
            <a:r>
              <a:rPr lang="en-US" sz="2800" dirty="0"/>
              <a:t>.</a:t>
            </a:r>
            <a:r>
              <a:rPr lang="en-US" sz="2800" dirty="0">
                <a:solidFill>
                  <a:srgbClr val="00B050"/>
                </a:solidFill>
              </a:rPr>
              <a:t>00000000</a:t>
            </a:r>
          </a:p>
        </p:txBody>
      </p:sp>
      <p:sp>
        <p:nvSpPr>
          <p:cNvPr id="2062" name="TextBox 2061">
            <a:extLst>
              <a:ext uri="{FF2B5EF4-FFF2-40B4-BE49-F238E27FC236}">
                <a16:creationId xmlns:a16="http://schemas.microsoft.com/office/drawing/2014/main" id="{F2482DAB-70CD-94F0-5B82-C319ECDBE102}"/>
              </a:ext>
            </a:extLst>
          </p:cNvPr>
          <p:cNvSpPr txBox="1"/>
          <p:nvPr/>
        </p:nvSpPr>
        <p:spPr>
          <a:xfrm>
            <a:off x="2819400" y="160655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Subnet Mask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5A6FAB-FF49-B82E-C142-0D268E8ABC98}"/>
              </a:ext>
            </a:extLst>
          </p:cNvPr>
          <p:cNvSpPr txBox="1"/>
          <p:nvPr/>
        </p:nvSpPr>
        <p:spPr>
          <a:xfrm>
            <a:off x="3886200" y="2130169"/>
            <a:ext cx="428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 network </a:t>
            </a:r>
            <a:r>
              <a:rPr lang="en-US" sz="2800" dirty="0"/>
              <a:t>with </a:t>
            </a:r>
            <a:r>
              <a:rPr lang="en-US" sz="2800" dirty="0">
                <a:solidFill>
                  <a:srgbClr val="00B050"/>
                </a:solidFill>
              </a:rPr>
              <a:t>253* hosts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584696-1EE0-8B6E-FDCF-8CB49E76D550}"/>
              </a:ext>
            </a:extLst>
          </p:cNvPr>
          <p:cNvSpPr txBox="1"/>
          <p:nvPr/>
        </p:nvSpPr>
        <p:spPr>
          <a:xfrm>
            <a:off x="2590800" y="2787622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if we wanted to divide this network into </a:t>
            </a:r>
            <a:r>
              <a:rPr lang="en-US" b="1" i="1" dirty="0"/>
              <a:t>four</a:t>
            </a:r>
            <a:r>
              <a:rPr lang="en-US" i="1" dirty="0"/>
              <a:t> subnets?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E5C1C-C449-189B-487F-942351DF7577}"/>
              </a:ext>
            </a:extLst>
          </p:cNvPr>
          <p:cNvSpPr txBox="1"/>
          <p:nvPr/>
        </p:nvSpPr>
        <p:spPr>
          <a:xfrm>
            <a:off x="2514600" y="3126574"/>
            <a:ext cx="658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sacrifice one of our host bits, and give it to the network bits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FE61D5-06FB-9866-7624-3F6202054D49}"/>
              </a:ext>
            </a:extLst>
          </p:cNvPr>
          <p:cNvSpPr txBox="1"/>
          <p:nvPr/>
        </p:nvSpPr>
        <p:spPr>
          <a:xfrm>
            <a:off x="2514600" y="3968693"/>
            <a:ext cx="6894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11111111.11111111.11111111</a:t>
            </a:r>
            <a:r>
              <a:rPr lang="en-US" sz="2800" dirty="0"/>
              <a:t>.</a:t>
            </a:r>
            <a:r>
              <a:rPr lang="en-US" sz="2800" dirty="0">
                <a:solidFill>
                  <a:srgbClr val="FF0000"/>
                </a:solidFill>
              </a:rPr>
              <a:t>11</a:t>
            </a:r>
            <a:r>
              <a:rPr lang="en-US" sz="2800" dirty="0">
                <a:solidFill>
                  <a:srgbClr val="00B050"/>
                </a:solidFill>
              </a:rPr>
              <a:t>000000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DBFC9F-B261-6B1E-E089-8FFE9B6ADDFB}"/>
              </a:ext>
            </a:extLst>
          </p:cNvPr>
          <p:cNvSpPr txBox="1"/>
          <p:nvPr/>
        </p:nvSpPr>
        <p:spPr>
          <a:xfrm>
            <a:off x="549721" y="4045637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Subnet Mask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2B68A0-EE89-CB65-3C74-5E22C7CE79AC}"/>
              </a:ext>
            </a:extLst>
          </p:cNvPr>
          <p:cNvSpPr txBox="1"/>
          <p:nvPr/>
        </p:nvSpPr>
        <p:spPr>
          <a:xfrm>
            <a:off x="3657600" y="4504063"/>
            <a:ext cx="2887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255.255.255.192</a:t>
            </a:r>
          </a:p>
        </p:txBody>
      </p:sp>
    </p:spTree>
    <p:extLst>
      <p:ext uri="{BB962C8B-B14F-4D97-AF65-F5344CB8AC3E}">
        <p14:creationId xmlns:p14="http://schemas.microsoft.com/office/powerpoint/2010/main" val="6973184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61</a:t>
            </a:fld>
            <a:endParaRPr spc="-25" dirty="0"/>
          </a:p>
        </p:txBody>
      </p:sp>
      <p:sp>
        <p:nvSpPr>
          <p:cNvPr id="2058" name="TextBox 2057">
            <a:extLst>
              <a:ext uri="{FF2B5EF4-FFF2-40B4-BE49-F238E27FC236}">
                <a16:creationId xmlns:a16="http://schemas.microsoft.com/office/drawing/2014/main" id="{47917C54-7241-F50B-8E65-6D746F6BFFBA}"/>
              </a:ext>
            </a:extLst>
          </p:cNvPr>
          <p:cNvSpPr txBox="1"/>
          <p:nvPr/>
        </p:nvSpPr>
        <p:spPr>
          <a:xfrm>
            <a:off x="838200" y="1066800"/>
            <a:ext cx="10134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Issue: IPv4 can only support ~4 billion devices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If every device on the internet gets an IP address, we are going to run out of IP addresses to use </a:t>
            </a:r>
          </a:p>
        </p:txBody>
      </p:sp>
    </p:spTree>
    <p:extLst>
      <p:ext uri="{BB962C8B-B14F-4D97-AF65-F5344CB8AC3E}">
        <p14:creationId xmlns:p14="http://schemas.microsoft.com/office/powerpoint/2010/main" val="23054296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62</a:t>
            </a:fld>
            <a:endParaRPr spc="-25" dirty="0"/>
          </a:p>
        </p:txBody>
      </p:sp>
      <p:sp>
        <p:nvSpPr>
          <p:cNvPr id="2058" name="TextBox 2057">
            <a:extLst>
              <a:ext uri="{FF2B5EF4-FFF2-40B4-BE49-F238E27FC236}">
                <a16:creationId xmlns:a16="http://schemas.microsoft.com/office/drawing/2014/main" id="{47917C54-7241-F50B-8E65-6D746F6BFFBA}"/>
              </a:ext>
            </a:extLst>
          </p:cNvPr>
          <p:cNvSpPr txBox="1"/>
          <p:nvPr/>
        </p:nvSpPr>
        <p:spPr>
          <a:xfrm>
            <a:off x="838200" y="1066800"/>
            <a:ext cx="101346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Issue: IPv4 can only support ~4 billion devices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If every device on the internet gets an IP address, we are going to run out of IP addresses to use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A48783-1CBD-8AEA-2136-9FF2EDA3FFB0}"/>
              </a:ext>
            </a:extLst>
          </p:cNvPr>
          <p:cNvSpPr txBox="1"/>
          <p:nvPr/>
        </p:nvSpPr>
        <p:spPr>
          <a:xfrm>
            <a:off x="529412" y="4343400"/>
            <a:ext cx="111331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Solution: IPv6 (This will take awhile to implement and switch to)</a:t>
            </a:r>
          </a:p>
          <a:p>
            <a:endParaRPr lang="en-US" sz="2800" dirty="0"/>
          </a:p>
          <a:p>
            <a:r>
              <a:rPr lang="en-US" sz="2800" dirty="0"/>
              <a:t>Temporary Solution: Public IP addresses, Private IP addresses, NAT</a:t>
            </a:r>
          </a:p>
        </p:txBody>
      </p:sp>
    </p:spTree>
    <p:extLst>
      <p:ext uri="{BB962C8B-B14F-4D97-AF65-F5344CB8AC3E}">
        <p14:creationId xmlns:p14="http://schemas.microsoft.com/office/powerpoint/2010/main" val="41202856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63</a:t>
            </a:fld>
            <a:endParaRPr spc="-25" dirty="0"/>
          </a:p>
        </p:txBody>
      </p:sp>
      <p:pic>
        <p:nvPicPr>
          <p:cNvPr id="3" name="Graphic 2" descr="Computer with solid fill">
            <a:extLst>
              <a:ext uri="{FF2B5EF4-FFF2-40B4-BE49-F238E27FC236}">
                <a16:creationId xmlns:a16="http://schemas.microsoft.com/office/drawing/2014/main" id="{B0FF9BA3-D3CC-DDB9-93C1-3D161733A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1905000"/>
            <a:ext cx="914400" cy="914400"/>
          </a:xfrm>
          <a:prstGeom prst="rect">
            <a:avLst/>
          </a:prstGeom>
        </p:spPr>
      </p:pic>
      <p:pic>
        <p:nvPicPr>
          <p:cNvPr id="4" name="Graphic 3" descr="Computer with solid fill">
            <a:extLst>
              <a:ext uri="{FF2B5EF4-FFF2-40B4-BE49-F238E27FC236}">
                <a16:creationId xmlns:a16="http://schemas.microsoft.com/office/drawing/2014/main" id="{65CF6561-C830-5966-C7E4-4FF461FFD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3276600"/>
            <a:ext cx="914400" cy="914400"/>
          </a:xfrm>
          <a:prstGeom prst="rect">
            <a:avLst/>
          </a:prstGeom>
        </p:spPr>
      </p:pic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D1DF0F3B-EA59-76C1-8431-2C7206DE8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480060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FA38961-5D5F-2479-0258-086928D39516}"/>
                  </a:ext>
                </a:extLst>
              </p14:cNvPr>
              <p14:cNvContentPartPr/>
              <p14:nvPr/>
            </p14:nvContentPartPr>
            <p14:xfrm>
              <a:off x="332310" y="1800015"/>
              <a:ext cx="191520" cy="415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FA38961-5D5F-2479-0258-086928D395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310" y="1791015"/>
                <a:ext cx="209160" cy="417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49670FCA-B105-BF83-9029-1F0F3A4B2C1A}"/>
              </a:ext>
            </a:extLst>
          </p:cNvPr>
          <p:cNvGrpSpPr/>
          <p:nvPr/>
        </p:nvGrpSpPr>
        <p:grpSpPr>
          <a:xfrm>
            <a:off x="485670" y="397455"/>
            <a:ext cx="4676400" cy="5445360"/>
            <a:chOff x="485670" y="397455"/>
            <a:chExt cx="4676400" cy="544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2CAF364-815B-C20A-49B4-D389DDF4F51B}"/>
                    </a:ext>
                  </a:extLst>
                </p14:cNvPr>
                <p14:cNvContentPartPr/>
                <p14:nvPr/>
              </p14:nvContentPartPr>
              <p14:xfrm>
                <a:off x="1809390" y="3962535"/>
                <a:ext cx="1106280" cy="1276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2CAF364-815B-C20A-49B4-D389DDF4F5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00390" y="3953535"/>
                  <a:ext cx="1123920" cy="12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E8E4EFE-1791-15FF-10DC-033B3F91CED8}"/>
                    </a:ext>
                  </a:extLst>
                </p14:cNvPr>
                <p14:cNvContentPartPr/>
                <p14:nvPr/>
              </p14:nvContentPartPr>
              <p14:xfrm>
                <a:off x="552270" y="397455"/>
                <a:ext cx="4584960" cy="5445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E8E4EFE-1791-15FF-10DC-033B3F91CED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3270" y="388815"/>
                  <a:ext cx="4602600" cy="54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D47AA5B-DD94-8C2A-8763-1733D87647D5}"/>
                    </a:ext>
                  </a:extLst>
                </p14:cNvPr>
                <p14:cNvContentPartPr/>
                <p14:nvPr/>
              </p14:nvContentPartPr>
              <p14:xfrm>
                <a:off x="485670" y="1704255"/>
                <a:ext cx="4676400" cy="134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D47AA5B-DD94-8C2A-8763-1733D87647D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6670" y="1695255"/>
                  <a:ext cx="46940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FB949F0-597B-7E04-F938-47A561208DCA}"/>
                    </a:ext>
                  </a:extLst>
                </p14:cNvPr>
                <p14:cNvContentPartPr/>
                <p14:nvPr/>
              </p14:nvContentPartPr>
              <p14:xfrm>
                <a:off x="1742790" y="2381055"/>
                <a:ext cx="1905120" cy="1620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FB949F0-597B-7E04-F938-47A561208DC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33790" y="2372055"/>
                  <a:ext cx="1922760" cy="163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01AE9F5-0DFA-D390-12F3-5C72028B66B3}"/>
                    </a:ext>
                  </a:extLst>
                </p14:cNvPr>
                <p14:cNvContentPartPr/>
                <p14:nvPr/>
              </p14:nvContentPartPr>
              <p14:xfrm>
                <a:off x="1723710" y="3904215"/>
                <a:ext cx="1161360" cy="78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01AE9F5-0DFA-D390-12F3-5C72028B66B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14710" y="3895215"/>
                  <a:ext cx="1179000" cy="9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EF8027B-B9C2-AE61-2473-B48014E53762}"/>
                  </a:ext>
                </a:extLst>
              </p14:cNvPr>
              <p14:cNvContentPartPr/>
              <p14:nvPr/>
            </p14:nvContentPartPr>
            <p14:xfrm>
              <a:off x="4104750" y="339855"/>
              <a:ext cx="393840" cy="1002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EF8027B-B9C2-AE61-2473-B48014E5376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95750" y="330855"/>
                <a:ext cx="411480" cy="101988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2" descr="WiFi Router Dual-Band AC1000 | Linksys: US">
            <a:extLst>
              <a:ext uri="{FF2B5EF4-FFF2-40B4-BE49-F238E27FC236}">
                <a16:creationId xmlns:a16="http://schemas.microsoft.com/office/drawing/2014/main" id="{190A6797-34EC-7016-4A43-AFD6E68877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3695460" y="3375120"/>
            <a:ext cx="1148196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9EF4942-2F65-5B0F-135B-587F7361DA6D}"/>
                  </a:ext>
                </a:extLst>
              </p14:cNvPr>
              <p14:cNvContentPartPr/>
              <p14:nvPr/>
            </p14:nvContentPartPr>
            <p14:xfrm>
              <a:off x="4838430" y="4028055"/>
              <a:ext cx="2494800" cy="48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9EF4942-2F65-5B0F-135B-587F7361DA6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820430" y="4010415"/>
                <a:ext cx="2530440" cy="846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Cloud 20">
            <a:extLst>
              <a:ext uri="{FF2B5EF4-FFF2-40B4-BE49-F238E27FC236}">
                <a16:creationId xmlns:a16="http://schemas.microsoft.com/office/drawing/2014/main" id="{6DF181A8-10AD-DCD0-F14E-1D8100D43557}"/>
              </a:ext>
            </a:extLst>
          </p:cNvPr>
          <p:cNvSpPr/>
          <p:nvPr/>
        </p:nvSpPr>
        <p:spPr>
          <a:xfrm>
            <a:off x="7239000" y="2705235"/>
            <a:ext cx="3791970" cy="2514600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The Internet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C344B1-F94A-18F2-29D7-34756CE44560}"/>
              </a:ext>
            </a:extLst>
          </p:cNvPr>
          <p:cNvSpPr txBox="1"/>
          <p:nvPr/>
        </p:nvSpPr>
        <p:spPr>
          <a:xfrm>
            <a:off x="5867400" y="212789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device needs an IP address of some kind…</a:t>
            </a:r>
          </a:p>
        </p:txBody>
      </p:sp>
    </p:spTree>
    <p:extLst>
      <p:ext uri="{BB962C8B-B14F-4D97-AF65-F5344CB8AC3E}">
        <p14:creationId xmlns:p14="http://schemas.microsoft.com/office/powerpoint/2010/main" val="21711251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64</a:t>
            </a:fld>
            <a:endParaRPr spc="-25" dirty="0"/>
          </a:p>
        </p:txBody>
      </p:sp>
      <p:pic>
        <p:nvPicPr>
          <p:cNvPr id="3" name="Graphic 2" descr="Computer with solid fill">
            <a:extLst>
              <a:ext uri="{FF2B5EF4-FFF2-40B4-BE49-F238E27FC236}">
                <a16:creationId xmlns:a16="http://schemas.microsoft.com/office/drawing/2014/main" id="{B0FF9BA3-D3CC-DDB9-93C1-3D161733A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1905000"/>
            <a:ext cx="914400" cy="914400"/>
          </a:xfrm>
          <a:prstGeom prst="rect">
            <a:avLst/>
          </a:prstGeom>
        </p:spPr>
      </p:pic>
      <p:pic>
        <p:nvPicPr>
          <p:cNvPr id="4" name="Graphic 3" descr="Computer with solid fill">
            <a:extLst>
              <a:ext uri="{FF2B5EF4-FFF2-40B4-BE49-F238E27FC236}">
                <a16:creationId xmlns:a16="http://schemas.microsoft.com/office/drawing/2014/main" id="{65CF6561-C830-5966-C7E4-4FF461FFD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3276600"/>
            <a:ext cx="914400" cy="914400"/>
          </a:xfrm>
          <a:prstGeom prst="rect">
            <a:avLst/>
          </a:prstGeom>
        </p:spPr>
      </p:pic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D1DF0F3B-EA59-76C1-8431-2C7206DE8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480060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FA38961-5D5F-2479-0258-086928D39516}"/>
                  </a:ext>
                </a:extLst>
              </p14:cNvPr>
              <p14:cNvContentPartPr/>
              <p14:nvPr/>
            </p14:nvContentPartPr>
            <p14:xfrm>
              <a:off x="332310" y="1800015"/>
              <a:ext cx="191520" cy="415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FA38961-5D5F-2479-0258-086928D395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310" y="1791015"/>
                <a:ext cx="209160" cy="417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49670FCA-B105-BF83-9029-1F0F3A4B2C1A}"/>
              </a:ext>
            </a:extLst>
          </p:cNvPr>
          <p:cNvGrpSpPr/>
          <p:nvPr/>
        </p:nvGrpSpPr>
        <p:grpSpPr>
          <a:xfrm>
            <a:off x="485670" y="397455"/>
            <a:ext cx="4676400" cy="5445360"/>
            <a:chOff x="485670" y="397455"/>
            <a:chExt cx="4676400" cy="544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2CAF364-815B-C20A-49B4-D389DDF4F51B}"/>
                    </a:ext>
                  </a:extLst>
                </p14:cNvPr>
                <p14:cNvContentPartPr/>
                <p14:nvPr/>
              </p14:nvContentPartPr>
              <p14:xfrm>
                <a:off x="1809390" y="3962535"/>
                <a:ext cx="1106280" cy="1276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2CAF364-815B-C20A-49B4-D389DDF4F5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00390" y="3953535"/>
                  <a:ext cx="1123920" cy="12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E8E4EFE-1791-15FF-10DC-033B3F91CED8}"/>
                    </a:ext>
                  </a:extLst>
                </p14:cNvPr>
                <p14:cNvContentPartPr/>
                <p14:nvPr/>
              </p14:nvContentPartPr>
              <p14:xfrm>
                <a:off x="552270" y="397455"/>
                <a:ext cx="4584960" cy="5445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E8E4EFE-1791-15FF-10DC-033B3F91CED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3271" y="388455"/>
                  <a:ext cx="4602599" cy="54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D47AA5B-DD94-8C2A-8763-1733D87647D5}"/>
                    </a:ext>
                  </a:extLst>
                </p14:cNvPr>
                <p14:cNvContentPartPr/>
                <p14:nvPr/>
              </p14:nvContentPartPr>
              <p14:xfrm>
                <a:off x="485670" y="1704255"/>
                <a:ext cx="4676400" cy="134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D47AA5B-DD94-8C2A-8763-1733D87647D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6670" y="1695255"/>
                  <a:ext cx="46940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FB949F0-597B-7E04-F938-47A561208DCA}"/>
                    </a:ext>
                  </a:extLst>
                </p14:cNvPr>
                <p14:cNvContentPartPr/>
                <p14:nvPr/>
              </p14:nvContentPartPr>
              <p14:xfrm>
                <a:off x="1742790" y="2381055"/>
                <a:ext cx="1905120" cy="1620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FB949F0-597B-7E04-F938-47A561208DC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33790" y="2372055"/>
                  <a:ext cx="1922760" cy="163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01AE9F5-0DFA-D390-12F3-5C72028B66B3}"/>
                    </a:ext>
                  </a:extLst>
                </p14:cNvPr>
                <p14:cNvContentPartPr/>
                <p14:nvPr/>
              </p14:nvContentPartPr>
              <p14:xfrm>
                <a:off x="1723710" y="3904215"/>
                <a:ext cx="1161360" cy="78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01AE9F5-0DFA-D390-12F3-5C72028B66B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14710" y="3895215"/>
                  <a:ext cx="1179000" cy="9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EF8027B-B9C2-AE61-2473-B48014E53762}"/>
                  </a:ext>
                </a:extLst>
              </p14:cNvPr>
              <p14:cNvContentPartPr/>
              <p14:nvPr/>
            </p14:nvContentPartPr>
            <p14:xfrm>
              <a:off x="4104750" y="339855"/>
              <a:ext cx="393840" cy="1002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EF8027B-B9C2-AE61-2473-B48014E5376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95750" y="330855"/>
                <a:ext cx="411480" cy="101988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2" descr="WiFi Router Dual-Band AC1000 | Linksys: US">
            <a:extLst>
              <a:ext uri="{FF2B5EF4-FFF2-40B4-BE49-F238E27FC236}">
                <a16:creationId xmlns:a16="http://schemas.microsoft.com/office/drawing/2014/main" id="{190A6797-34EC-7016-4A43-AFD6E68877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3695460" y="3375120"/>
            <a:ext cx="1148196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9EF4942-2F65-5B0F-135B-587F7361DA6D}"/>
                  </a:ext>
                </a:extLst>
              </p14:cNvPr>
              <p14:cNvContentPartPr/>
              <p14:nvPr/>
            </p14:nvContentPartPr>
            <p14:xfrm>
              <a:off x="4838430" y="4028055"/>
              <a:ext cx="2494800" cy="48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9EF4942-2F65-5B0F-135B-587F7361DA6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820433" y="4010055"/>
                <a:ext cx="2530435" cy="846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Cloud 20">
            <a:extLst>
              <a:ext uri="{FF2B5EF4-FFF2-40B4-BE49-F238E27FC236}">
                <a16:creationId xmlns:a16="http://schemas.microsoft.com/office/drawing/2014/main" id="{6DF181A8-10AD-DCD0-F14E-1D8100D43557}"/>
              </a:ext>
            </a:extLst>
          </p:cNvPr>
          <p:cNvSpPr/>
          <p:nvPr/>
        </p:nvSpPr>
        <p:spPr>
          <a:xfrm>
            <a:off x="7239000" y="2705235"/>
            <a:ext cx="3791970" cy="2514600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The Internet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C344B1-F94A-18F2-29D7-34756CE44560}"/>
              </a:ext>
            </a:extLst>
          </p:cNvPr>
          <p:cNvSpPr txBox="1"/>
          <p:nvPr/>
        </p:nvSpPr>
        <p:spPr>
          <a:xfrm>
            <a:off x="5867400" y="212789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device needs an IP address of some kind…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C1EF2F-3133-E376-6E03-322A70F0A5B4}"/>
              </a:ext>
            </a:extLst>
          </p:cNvPr>
          <p:cNvSpPr txBox="1"/>
          <p:nvPr/>
        </p:nvSpPr>
        <p:spPr>
          <a:xfrm>
            <a:off x="5641710" y="67788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</a:t>
            </a:r>
            <a:r>
              <a:rPr lang="en-US" i="1" dirty="0"/>
              <a:t>could</a:t>
            </a:r>
            <a:r>
              <a:rPr lang="en-US" dirty="0"/>
              <a:t> give every device a public IP address (public registered), but this would be expensive, and a waste of IPv4 addresses</a:t>
            </a:r>
          </a:p>
        </p:txBody>
      </p:sp>
    </p:spTree>
    <p:extLst>
      <p:ext uri="{BB962C8B-B14F-4D97-AF65-F5344CB8AC3E}">
        <p14:creationId xmlns:p14="http://schemas.microsoft.com/office/powerpoint/2010/main" val="27656844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65</a:t>
            </a:fld>
            <a:endParaRPr spc="-25" dirty="0"/>
          </a:p>
        </p:txBody>
      </p:sp>
      <p:pic>
        <p:nvPicPr>
          <p:cNvPr id="3" name="Graphic 2" descr="Computer with solid fill">
            <a:extLst>
              <a:ext uri="{FF2B5EF4-FFF2-40B4-BE49-F238E27FC236}">
                <a16:creationId xmlns:a16="http://schemas.microsoft.com/office/drawing/2014/main" id="{B0FF9BA3-D3CC-DDB9-93C1-3D161733A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1905000"/>
            <a:ext cx="914400" cy="914400"/>
          </a:xfrm>
          <a:prstGeom prst="rect">
            <a:avLst/>
          </a:prstGeom>
        </p:spPr>
      </p:pic>
      <p:pic>
        <p:nvPicPr>
          <p:cNvPr id="4" name="Graphic 3" descr="Computer with solid fill">
            <a:extLst>
              <a:ext uri="{FF2B5EF4-FFF2-40B4-BE49-F238E27FC236}">
                <a16:creationId xmlns:a16="http://schemas.microsoft.com/office/drawing/2014/main" id="{65CF6561-C830-5966-C7E4-4FF461FFD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3276600"/>
            <a:ext cx="914400" cy="914400"/>
          </a:xfrm>
          <a:prstGeom prst="rect">
            <a:avLst/>
          </a:prstGeom>
        </p:spPr>
      </p:pic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D1DF0F3B-EA59-76C1-8431-2C7206DE8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480060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FA38961-5D5F-2479-0258-086928D39516}"/>
                  </a:ext>
                </a:extLst>
              </p14:cNvPr>
              <p14:cNvContentPartPr/>
              <p14:nvPr/>
            </p14:nvContentPartPr>
            <p14:xfrm>
              <a:off x="332310" y="1800015"/>
              <a:ext cx="191520" cy="415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FA38961-5D5F-2479-0258-086928D395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310" y="1791015"/>
                <a:ext cx="209160" cy="417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49670FCA-B105-BF83-9029-1F0F3A4B2C1A}"/>
              </a:ext>
            </a:extLst>
          </p:cNvPr>
          <p:cNvGrpSpPr/>
          <p:nvPr/>
        </p:nvGrpSpPr>
        <p:grpSpPr>
          <a:xfrm>
            <a:off x="485670" y="397455"/>
            <a:ext cx="4676400" cy="5445360"/>
            <a:chOff x="485670" y="397455"/>
            <a:chExt cx="4676400" cy="544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2CAF364-815B-C20A-49B4-D389DDF4F51B}"/>
                    </a:ext>
                  </a:extLst>
                </p14:cNvPr>
                <p14:cNvContentPartPr/>
                <p14:nvPr/>
              </p14:nvContentPartPr>
              <p14:xfrm>
                <a:off x="1809390" y="3962535"/>
                <a:ext cx="1106280" cy="1276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2CAF364-815B-C20A-49B4-D389DDF4F5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00390" y="3953535"/>
                  <a:ext cx="1123920" cy="12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E8E4EFE-1791-15FF-10DC-033B3F91CED8}"/>
                    </a:ext>
                  </a:extLst>
                </p14:cNvPr>
                <p14:cNvContentPartPr/>
                <p14:nvPr/>
              </p14:nvContentPartPr>
              <p14:xfrm>
                <a:off x="552270" y="397455"/>
                <a:ext cx="4584960" cy="5445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E8E4EFE-1791-15FF-10DC-033B3F91CED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3271" y="388455"/>
                  <a:ext cx="4602599" cy="54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D47AA5B-DD94-8C2A-8763-1733D87647D5}"/>
                    </a:ext>
                  </a:extLst>
                </p14:cNvPr>
                <p14:cNvContentPartPr/>
                <p14:nvPr/>
              </p14:nvContentPartPr>
              <p14:xfrm>
                <a:off x="485670" y="1704255"/>
                <a:ext cx="4676400" cy="134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D47AA5B-DD94-8C2A-8763-1733D87647D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6670" y="1695255"/>
                  <a:ext cx="46940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FB949F0-597B-7E04-F938-47A561208DCA}"/>
                    </a:ext>
                  </a:extLst>
                </p14:cNvPr>
                <p14:cNvContentPartPr/>
                <p14:nvPr/>
              </p14:nvContentPartPr>
              <p14:xfrm>
                <a:off x="1742790" y="2381055"/>
                <a:ext cx="1905120" cy="1620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FB949F0-597B-7E04-F938-47A561208DC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33790" y="2372055"/>
                  <a:ext cx="1922760" cy="163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01AE9F5-0DFA-D390-12F3-5C72028B66B3}"/>
                    </a:ext>
                  </a:extLst>
                </p14:cNvPr>
                <p14:cNvContentPartPr/>
                <p14:nvPr/>
              </p14:nvContentPartPr>
              <p14:xfrm>
                <a:off x="1723710" y="3904215"/>
                <a:ext cx="1161360" cy="78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01AE9F5-0DFA-D390-12F3-5C72028B66B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14710" y="3895215"/>
                  <a:ext cx="1179000" cy="9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EF8027B-B9C2-AE61-2473-B48014E53762}"/>
                  </a:ext>
                </a:extLst>
              </p14:cNvPr>
              <p14:cNvContentPartPr/>
              <p14:nvPr/>
            </p14:nvContentPartPr>
            <p14:xfrm>
              <a:off x="4104750" y="339855"/>
              <a:ext cx="393840" cy="1002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EF8027B-B9C2-AE61-2473-B48014E5376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95750" y="330855"/>
                <a:ext cx="411480" cy="101988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2" descr="WiFi Router Dual-Band AC1000 | Linksys: US">
            <a:extLst>
              <a:ext uri="{FF2B5EF4-FFF2-40B4-BE49-F238E27FC236}">
                <a16:creationId xmlns:a16="http://schemas.microsoft.com/office/drawing/2014/main" id="{190A6797-34EC-7016-4A43-AFD6E68877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3695460" y="3375120"/>
            <a:ext cx="1148196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9EF4942-2F65-5B0F-135B-587F7361DA6D}"/>
                  </a:ext>
                </a:extLst>
              </p14:cNvPr>
              <p14:cNvContentPartPr/>
              <p14:nvPr/>
            </p14:nvContentPartPr>
            <p14:xfrm>
              <a:off x="4838430" y="4028055"/>
              <a:ext cx="2494800" cy="48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9EF4942-2F65-5B0F-135B-587F7361DA6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820433" y="4010055"/>
                <a:ext cx="2530435" cy="846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Cloud 20">
            <a:extLst>
              <a:ext uri="{FF2B5EF4-FFF2-40B4-BE49-F238E27FC236}">
                <a16:creationId xmlns:a16="http://schemas.microsoft.com/office/drawing/2014/main" id="{6DF181A8-10AD-DCD0-F14E-1D8100D43557}"/>
              </a:ext>
            </a:extLst>
          </p:cNvPr>
          <p:cNvSpPr/>
          <p:nvPr/>
        </p:nvSpPr>
        <p:spPr>
          <a:xfrm>
            <a:off x="7239000" y="2705235"/>
            <a:ext cx="3791970" cy="2514600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The Internet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C344B1-F94A-18F2-29D7-34756CE44560}"/>
              </a:ext>
            </a:extLst>
          </p:cNvPr>
          <p:cNvSpPr txBox="1"/>
          <p:nvPr/>
        </p:nvSpPr>
        <p:spPr>
          <a:xfrm>
            <a:off x="5867400" y="212789"/>
            <a:ext cx="52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 device needs an IP address of some kind…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C1EF2F-3133-E376-6E03-322A70F0A5B4}"/>
              </a:ext>
            </a:extLst>
          </p:cNvPr>
          <p:cNvSpPr txBox="1"/>
          <p:nvPr/>
        </p:nvSpPr>
        <p:spPr>
          <a:xfrm>
            <a:off x="5641710" y="677880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</a:t>
            </a:r>
            <a:r>
              <a:rPr lang="en-US" i="1" dirty="0"/>
              <a:t>could</a:t>
            </a:r>
            <a:r>
              <a:rPr lang="en-US" dirty="0"/>
              <a:t> give every device a public IP address (public registered), but this would be expensive, and a waste of IPv4 addresses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29B3B8-9FF1-8E0C-DB67-5A3D1BBB6B9B}"/>
              </a:ext>
            </a:extLst>
          </p:cNvPr>
          <p:cNvSpPr txBox="1"/>
          <p:nvPr/>
        </p:nvSpPr>
        <p:spPr>
          <a:xfrm>
            <a:off x="5474457" y="1846713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ISP will assign your router/modem a </a:t>
            </a:r>
            <a:r>
              <a:rPr lang="en-US" b="1" dirty="0"/>
              <a:t>public IP address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1A7E2-63D8-7FC7-0D90-314A761BF9BE}"/>
              </a:ext>
            </a:extLst>
          </p:cNvPr>
          <p:cNvSpPr txBox="1"/>
          <p:nvPr/>
        </p:nvSpPr>
        <p:spPr>
          <a:xfrm>
            <a:off x="3407196" y="433154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12.234.56.78</a:t>
            </a:r>
          </a:p>
        </p:txBody>
      </p:sp>
    </p:spTree>
    <p:extLst>
      <p:ext uri="{BB962C8B-B14F-4D97-AF65-F5344CB8AC3E}">
        <p14:creationId xmlns:p14="http://schemas.microsoft.com/office/powerpoint/2010/main" val="3527242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66</a:t>
            </a:fld>
            <a:endParaRPr spc="-25" dirty="0"/>
          </a:p>
        </p:txBody>
      </p:sp>
      <p:pic>
        <p:nvPicPr>
          <p:cNvPr id="3" name="Graphic 2" descr="Computer with solid fill">
            <a:extLst>
              <a:ext uri="{FF2B5EF4-FFF2-40B4-BE49-F238E27FC236}">
                <a16:creationId xmlns:a16="http://schemas.microsoft.com/office/drawing/2014/main" id="{B0FF9BA3-D3CC-DDB9-93C1-3D161733A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1905000"/>
            <a:ext cx="914400" cy="914400"/>
          </a:xfrm>
          <a:prstGeom prst="rect">
            <a:avLst/>
          </a:prstGeom>
        </p:spPr>
      </p:pic>
      <p:pic>
        <p:nvPicPr>
          <p:cNvPr id="4" name="Graphic 3" descr="Computer with solid fill">
            <a:extLst>
              <a:ext uri="{FF2B5EF4-FFF2-40B4-BE49-F238E27FC236}">
                <a16:creationId xmlns:a16="http://schemas.microsoft.com/office/drawing/2014/main" id="{65CF6561-C830-5966-C7E4-4FF461FFD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3276600"/>
            <a:ext cx="914400" cy="914400"/>
          </a:xfrm>
          <a:prstGeom prst="rect">
            <a:avLst/>
          </a:prstGeom>
        </p:spPr>
      </p:pic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D1DF0F3B-EA59-76C1-8431-2C7206DE8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480060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FA38961-5D5F-2479-0258-086928D39516}"/>
                  </a:ext>
                </a:extLst>
              </p14:cNvPr>
              <p14:cNvContentPartPr/>
              <p14:nvPr/>
            </p14:nvContentPartPr>
            <p14:xfrm>
              <a:off x="332310" y="1800015"/>
              <a:ext cx="191520" cy="415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FA38961-5D5F-2479-0258-086928D395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310" y="1791015"/>
                <a:ext cx="209160" cy="417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49670FCA-B105-BF83-9029-1F0F3A4B2C1A}"/>
              </a:ext>
            </a:extLst>
          </p:cNvPr>
          <p:cNvGrpSpPr/>
          <p:nvPr/>
        </p:nvGrpSpPr>
        <p:grpSpPr>
          <a:xfrm>
            <a:off x="485670" y="397455"/>
            <a:ext cx="4676400" cy="5445360"/>
            <a:chOff x="485670" y="397455"/>
            <a:chExt cx="4676400" cy="544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2CAF364-815B-C20A-49B4-D389DDF4F51B}"/>
                    </a:ext>
                  </a:extLst>
                </p14:cNvPr>
                <p14:cNvContentPartPr/>
                <p14:nvPr/>
              </p14:nvContentPartPr>
              <p14:xfrm>
                <a:off x="1809390" y="3962535"/>
                <a:ext cx="1106280" cy="1276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2CAF364-815B-C20A-49B4-D389DDF4F5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00390" y="3953535"/>
                  <a:ext cx="1123920" cy="12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E8E4EFE-1791-15FF-10DC-033B3F91CED8}"/>
                    </a:ext>
                  </a:extLst>
                </p14:cNvPr>
                <p14:cNvContentPartPr/>
                <p14:nvPr/>
              </p14:nvContentPartPr>
              <p14:xfrm>
                <a:off x="552270" y="397455"/>
                <a:ext cx="4584960" cy="5445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E8E4EFE-1791-15FF-10DC-033B3F91CED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3271" y="388455"/>
                  <a:ext cx="4602599" cy="54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D47AA5B-DD94-8C2A-8763-1733D87647D5}"/>
                    </a:ext>
                  </a:extLst>
                </p14:cNvPr>
                <p14:cNvContentPartPr/>
                <p14:nvPr/>
              </p14:nvContentPartPr>
              <p14:xfrm>
                <a:off x="485670" y="1704255"/>
                <a:ext cx="4676400" cy="134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D47AA5B-DD94-8C2A-8763-1733D87647D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6670" y="1695255"/>
                  <a:ext cx="46940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FB949F0-597B-7E04-F938-47A561208DCA}"/>
                    </a:ext>
                  </a:extLst>
                </p14:cNvPr>
                <p14:cNvContentPartPr/>
                <p14:nvPr/>
              </p14:nvContentPartPr>
              <p14:xfrm>
                <a:off x="1742790" y="2381055"/>
                <a:ext cx="1905120" cy="1620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FB949F0-597B-7E04-F938-47A561208DC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33790" y="2372055"/>
                  <a:ext cx="1922760" cy="163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01AE9F5-0DFA-D390-12F3-5C72028B66B3}"/>
                    </a:ext>
                  </a:extLst>
                </p14:cNvPr>
                <p14:cNvContentPartPr/>
                <p14:nvPr/>
              </p14:nvContentPartPr>
              <p14:xfrm>
                <a:off x="1723710" y="3904215"/>
                <a:ext cx="1161360" cy="78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01AE9F5-0DFA-D390-12F3-5C72028B66B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14710" y="3895215"/>
                  <a:ext cx="1179000" cy="9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EF8027B-B9C2-AE61-2473-B48014E53762}"/>
                  </a:ext>
                </a:extLst>
              </p14:cNvPr>
              <p14:cNvContentPartPr/>
              <p14:nvPr/>
            </p14:nvContentPartPr>
            <p14:xfrm>
              <a:off x="4104750" y="339855"/>
              <a:ext cx="393840" cy="1002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EF8027B-B9C2-AE61-2473-B48014E5376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95750" y="330855"/>
                <a:ext cx="411480" cy="101988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2" descr="WiFi Router Dual-Band AC1000 | Linksys: US">
            <a:extLst>
              <a:ext uri="{FF2B5EF4-FFF2-40B4-BE49-F238E27FC236}">
                <a16:creationId xmlns:a16="http://schemas.microsoft.com/office/drawing/2014/main" id="{190A6797-34EC-7016-4A43-AFD6E68877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3695460" y="3375120"/>
            <a:ext cx="1148196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9EF4942-2F65-5B0F-135B-587F7361DA6D}"/>
                  </a:ext>
                </a:extLst>
              </p14:cNvPr>
              <p14:cNvContentPartPr/>
              <p14:nvPr/>
            </p14:nvContentPartPr>
            <p14:xfrm>
              <a:off x="4838430" y="4028055"/>
              <a:ext cx="2494800" cy="48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9EF4942-2F65-5B0F-135B-587F7361DA6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820433" y="4010055"/>
                <a:ext cx="2530435" cy="846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Cloud 20">
            <a:extLst>
              <a:ext uri="{FF2B5EF4-FFF2-40B4-BE49-F238E27FC236}">
                <a16:creationId xmlns:a16="http://schemas.microsoft.com/office/drawing/2014/main" id="{6DF181A8-10AD-DCD0-F14E-1D8100D43557}"/>
              </a:ext>
            </a:extLst>
          </p:cNvPr>
          <p:cNvSpPr/>
          <p:nvPr/>
        </p:nvSpPr>
        <p:spPr>
          <a:xfrm>
            <a:off x="7239000" y="2705235"/>
            <a:ext cx="3791970" cy="2514600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The Internet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1A7E2-63D8-7FC7-0D90-314A761BF9BE}"/>
              </a:ext>
            </a:extLst>
          </p:cNvPr>
          <p:cNvSpPr txBox="1"/>
          <p:nvPr/>
        </p:nvSpPr>
        <p:spPr>
          <a:xfrm>
            <a:off x="3407196" y="433154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12.234.56.78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24F2C1-20BE-DC14-062C-ABCEC0D4D76B}"/>
              </a:ext>
            </a:extLst>
          </p:cNvPr>
          <p:cNvSpPr txBox="1"/>
          <p:nvPr/>
        </p:nvSpPr>
        <p:spPr>
          <a:xfrm>
            <a:off x="6858000" y="228600"/>
            <a:ext cx="4584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router will assign </a:t>
            </a:r>
            <a:r>
              <a:rPr lang="en-US" b="1" dirty="0"/>
              <a:t>private IP addresses </a:t>
            </a:r>
            <a:r>
              <a:rPr lang="en-US" dirty="0"/>
              <a:t>to each device via </a:t>
            </a:r>
            <a:r>
              <a:rPr lang="en-US" b="1" dirty="0"/>
              <a:t>DHCP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65E92F-BEFB-873E-AA0E-6469248FD62B}"/>
              </a:ext>
            </a:extLst>
          </p:cNvPr>
          <p:cNvSpPr txBox="1"/>
          <p:nvPr/>
        </p:nvSpPr>
        <p:spPr>
          <a:xfrm>
            <a:off x="6660390" y="1064804"/>
            <a:ext cx="4782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IP addresses are only used internally, they are not seen by the “outside world”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046B60-64F0-B1B8-135F-E1F1C4CAEE62}"/>
              </a:ext>
            </a:extLst>
          </p:cNvPr>
          <p:cNvSpPr txBox="1"/>
          <p:nvPr/>
        </p:nvSpPr>
        <p:spPr>
          <a:xfrm>
            <a:off x="6082785" y="1978895"/>
            <a:ext cx="559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 IP addresses typically have a common prefix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9FF93F-18F6-5DC4-6CED-6A8B48CDB216}"/>
              </a:ext>
            </a:extLst>
          </p:cNvPr>
          <p:cNvSpPr txBox="1"/>
          <p:nvPr/>
        </p:nvSpPr>
        <p:spPr>
          <a:xfrm>
            <a:off x="5859858" y="4874888"/>
            <a:ext cx="20441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10</a:t>
            </a:r>
            <a:r>
              <a:rPr lang="en-US" sz="2800" dirty="0"/>
              <a:t>.x.x.x</a:t>
            </a:r>
          </a:p>
          <a:p>
            <a:r>
              <a:rPr lang="en-US" sz="2800" b="1" dirty="0"/>
              <a:t>172</a:t>
            </a:r>
            <a:r>
              <a:rPr lang="en-US" sz="2800" dirty="0"/>
              <a:t>.x.x.x</a:t>
            </a:r>
          </a:p>
          <a:p>
            <a:r>
              <a:rPr lang="en-US" sz="2800" b="1" dirty="0"/>
              <a:t>192.168</a:t>
            </a:r>
            <a:r>
              <a:rPr lang="en-US" sz="2800" dirty="0"/>
              <a:t>.x.x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35C973-C5A2-4C25-4EC9-5826BCDDFD1F}"/>
              </a:ext>
            </a:extLst>
          </p:cNvPr>
          <p:cNvSpPr txBox="1"/>
          <p:nvPr/>
        </p:nvSpPr>
        <p:spPr>
          <a:xfrm>
            <a:off x="523830" y="2667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CB89D6-7515-8FB1-951E-15F5C19FB69E}"/>
              </a:ext>
            </a:extLst>
          </p:cNvPr>
          <p:cNvSpPr txBox="1"/>
          <p:nvPr/>
        </p:nvSpPr>
        <p:spPr>
          <a:xfrm>
            <a:off x="514928" y="402938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6B62C0-F213-29C7-AFB5-F462E608F831}"/>
              </a:ext>
            </a:extLst>
          </p:cNvPr>
          <p:cNvSpPr txBox="1"/>
          <p:nvPr/>
        </p:nvSpPr>
        <p:spPr>
          <a:xfrm>
            <a:off x="552270" y="552493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192.168.0.3</a:t>
            </a:r>
          </a:p>
        </p:txBody>
      </p:sp>
    </p:spTree>
    <p:extLst>
      <p:ext uri="{BB962C8B-B14F-4D97-AF65-F5344CB8AC3E}">
        <p14:creationId xmlns:p14="http://schemas.microsoft.com/office/powerpoint/2010/main" val="20517097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67</a:t>
            </a:fld>
            <a:endParaRPr spc="-25" dirty="0"/>
          </a:p>
        </p:txBody>
      </p:sp>
      <p:pic>
        <p:nvPicPr>
          <p:cNvPr id="3" name="Graphic 2" descr="Computer with solid fill">
            <a:extLst>
              <a:ext uri="{FF2B5EF4-FFF2-40B4-BE49-F238E27FC236}">
                <a16:creationId xmlns:a16="http://schemas.microsoft.com/office/drawing/2014/main" id="{B0FF9BA3-D3CC-DDB9-93C1-3D161733A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1905000"/>
            <a:ext cx="914400" cy="914400"/>
          </a:xfrm>
          <a:prstGeom prst="rect">
            <a:avLst/>
          </a:prstGeom>
        </p:spPr>
      </p:pic>
      <p:pic>
        <p:nvPicPr>
          <p:cNvPr id="4" name="Graphic 3" descr="Computer with solid fill">
            <a:extLst>
              <a:ext uri="{FF2B5EF4-FFF2-40B4-BE49-F238E27FC236}">
                <a16:creationId xmlns:a16="http://schemas.microsoft.com/office/drawing/2014/main" id="{65CF6561-C830-5966-C7E4-4FF461FFD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3276600"/>
            <a:ext cx="914400" cy="914400"/>
          </a:xfrm>
          <a:prstGeom prst="rect">
            <a:avLst/>
          </a:prstGeom>
        </p:spPr>
      </p:pic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D1DF0F3B-EA59-76C1-8431-2C7206DE8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480060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FA38961-5D5F-2479-0258-086928D39516}"/>
                  </a:ext>
                </a:extLst>
              </p14:cNvPr>
              <p14:cNvContentPartPr/>
              <p14:nvPr/>
            </p14:nvContentPartPr>
            <p14:xfrm>
              <a:off x="332310" y="1800015"/>
              <a:ext cx="191520" cy="415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FA38961-5D5F-2479-0258-086928D395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310" y="1791015"/>
                <a:ext cx="209160" cy="417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49670FCA-B105-BF83-9029-1F0F3A4B2C1A}"/>
              </a:ext>
            </a:extLst>
          </p:cNvPr>
          <p:cNvGrpSpPr/>
          <p:nvPr/>
        </p:nvGrpSpPr>
        <p:grpSpPr>
          <a:xfrm>
            <a:off x="485670" y="397455"/>
            <a:ext cx="4676400" cy="5445360"/>
            <a:chOff x="485670" y="397455"/>
            <a:chExt cx="4676400" cy="544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2CAF364-815B-C20A-49B4-D389DDF4F51B}"/>
                    </a:ext>
                  </a:extLst>
                </p14:cNvPr>
                <p14:cNvContentPartPr/>
                <p14:nvPr/>
              </p14:nvContentPartPr>
              <p14:xfrm>
                <a:off x="1809390" y="3962535"/>
                <a:ext cx="1106280" cy="1276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2CAF364-815B-C20A-49B4-D389DDF4F5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00390" y="3953535"/>
                  <a:ext cx="1123920" cy="12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E8E4EFE-1791-15FF-10DC-033B3F91CED8}"/>
                    </a:ext>
                  </a:extLst>
                </p14:cNvPr>
                <p14:cNvContentPartPr/>
                <p14:nvPr/>
              </p14:nvContentPartPr>
              <p14:xfrm>
                <a:off x="552270" y="397455"/>
                <a:ext cx="4584960" cy="5445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E8E4EFE-1791-15FF-10DC-033B3F91CED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3271" y="388455"/>
                  <a:ext cx="4602599" cy="54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D47AA5B-DD94-8C2A-8763-1733D87647D5}"/>
                    </a:ext>
                  </a:extLst>
                </p14:cNvPr>
                <p14:cNvContentPartPr/>
                <p14:nvPr/>
              </p14:nvContentPartPr>
              <p14:xfrm>
                <a:off x="485670" y="1704255"/>
                <a:ext cx="4676400" cy="134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D47AA5B-DD94-8C2A-8763-1733D87647D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6670" y="1695255"/>
                  <a:ext cx="46940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FB949F0-597B-7E04-F938-47A561208DCA}"/>
                    </a:ext>
                  </a:extLst>
                </p14:cNvPr>
                <p14:cNvContentPartPr/>
                <p14:nvPr/>
              </p14:nvContentPartPr>
              <p14:xfrm>
                <a:off x="1742790" y="2381055"/>
                <a:ext cx="1905120" cy="1620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FB949F0-597B-7E04-F938-47A561208DC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33790" y="2372055"/>
                  <a:ext cx="1922760" cy="163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01AE9F5-0DFA-D390-12F3-5C72028B66B3}"/>
                    </a:ext>
                  </a:extLst>
                </p14:cNvPr>
                <p14:cNvContentPartPr/>
                <p14:nvPr/>
              </p14:nvContentPartPr>
              <p14:xfrm>
                <a:off x="1723710" y="3904215"/>
                <a:ext cx="1161360" cy="78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01AE9F5-0DFA-D390-12F3-5C72028B66B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14710" y="3895215"/>
                  <a:ext cx="1179000" cy="9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EF8027B-B9C2-AE61-2473-B48014E53762}"/>
                  </a:ext>
                </a:extLst>
              </p14:cNvPr>
              <p14:cNvContentPartPr/>
              <p14:nvPr/>
            </p14:nvContentPartPr>
            <p14:xfrm>
              <a:off x="4104750" y="339855"/>
              <a:ext cx="393840" cy="1002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EF8027B-B9C2-AE61-2473-B48014E5376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95750" y="330855"/>
                <a:ext cx="411480" cy="101988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2" descr="WiFi Router Dual-Band AC1000 | Linksys: US">
            <a:extLst>
              <a:ext uri="{FF2B5EF4-FFF2-40B4-BE49-F238E27FC236}">
                <a16:creationId xmlns:a16="http://schemas.microsoft.com/office/drawing/2014/main" id="{190A6797-34EC-7016-4A43-AFD6E68877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3695460" y="3375120"/>
            <a:ext cx="1148196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9EF4942-2F65-5B0F-135B-587F7361DA6D}"/>
                  </a:ext>
                </a:extLst>
              </p14:cNvPr>
              <p14:cNvContentPartPr/>
              <p14:nvPr/>
            </p14:nvContentPartPr>
            <p14:xfrm>
              <a:off x="4838430" y="4028055"/>
              <a:ext cx="2494800" cy="48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9EF4942-2F65-5B0F-135B-587F7361DA6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820433" y="4010055"/>
                <a:ext cx="2530435" cy="846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Cloud 20">
            <a:extLst>
              <a:ext uri="{FF2B5EF4-FFF2-40B4-BE49-F238E27FC236}">
                <a16:creationId xmlns:a16="http://schemas.microsoft.com/office/drawing/2014/main" id="{6DF181A8-10AD-DCD0-F14E-1D8100D43557}"/>
              </a:ext>
            </a:extLst>
          </p:cNvPr>
          <p:cNvSpPr/>
          <p:nvPr/>
        </p:nvSpPr>
        <p:spPr>
          <a:xfrm>
            <a:off x="7239000" y="2705235"/>
            <a:ext cx="3791970" cy="2514600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The Internet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1A7E2-63D8-7FC7-0D90-314A761BF9BE}"/>
              </a:ext>
            </a:extLst>
          </p:cNvPr>
          <p:cNvSpPr txBox="1"/>
          <p:nvPr/>
        </p:nvSpPr>
        <p:spPr>
          <a:xfrm>
            <a:off x="3407196" y="433154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12.234.56.78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35C973-C5A2-4C25-4EC9-5826BCDDFD1F}"/>
              </a:ext>
            </a:extLst>
          </p:cNvPr>
          <p:cNvSpPr txBox="1"/>
          <p:nvPr/>
        </p:nvSpPr>
        <p:spPr>
          <a:xfrm>
            <a:off x="523830" y="2667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CB89D6-7515-8FB1-951E-15F5C19FB69E}"/>
              </a:ext>
            </a:extLst>
          </p:cNvPr>
          <p:cNvSpPr txBox="1"/>
          <p:nvPr/>
        </p:nvSpPr>
        <p:spPr>
          <a:xfrm>
            <a:off x="514928" y="402938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6B62C0-F213-29C7-AFB5-F462E608F831}"/>
              </a:ext>
            </a:extLst>
          </p:cNvPr>
          <p:cNvSpPr txBox="1"/>
          <p:nvPr/>
        </p:nvSpPr>
        <p:spPr>
          <a:xfrm>
            <a:off x="552270" y="552493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A1C66D-492B-CF35-5B7C-307431A2816F}"/>
              </a:ext>
            </a:extLst>
          </p:cNvPr>
          <p:cNvSpPr txBox="1"/>
          <p:nvPr/>
        </p:nvSpPr>
        <p:spPr>
          <a:xfrm>
            <a:off x="5818950" y="692595"/>
            <a:ext cx="579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Issue: When receiving a packet with our public IP address, we need to convert to our private IP address to ensure it gets delivered to the correct host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8DF1B7-A01E-28D1-8416-A495BE199E8D}"/>
              </a:ext>
            </a:extLst>
          </p:cNvPr>
          <p:cNvSpPr/>
          <p:nvPr/>
        </p:nvSpPr>
        <p:spPr>
          <a:xfrm>
            <a:off x="5410977" y="3316620"/>
            <a:ext cx="1611426" cy="62761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DST: 12.234.56.78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83439F3-FB2F-8B20-6C68-24C94BA1D629}"/>
                  </a:ext>
                </a:extLst>
              </p14:cNvPr>
              <p14:cNvContentPartPr/>
              <p14:nvPr/>
            </p14:nvContentPartPr>
            <p14:xfrm>
              <a:off x="1590510" y="1875615"/>
              <a:ext cx="134640" cy="151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83439F3-FB2F-8B20-6C68-24C94BA1D62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581510" y="1866975"/>
                <a:ext cx="15228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7D0AD0D-5832-2802-42D6-4E666D1DD9E7}"/>
                  </a:ext>
                </a:extLst>
              </p14:cNvPr>
              <p14:cNvContentPartPr/>
              <p14:nvPr/>
            </p14:nvContentPartPr>
            <p14:xfrm>
              <a:off x="1695270" y="2114295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7D0AD0D-5832-2802-42D6-4E666D1DD9E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686270" y="210529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A369AD3-8272-3439-CE21-65EFB35CA598}"/>
                  </a:ext>
                </a:extLst>
              </p14:cNvPr>
              <p14:cNvContentPartPr/>
              <p14:nvPr/>
            </p14:nvContentPartPr>
            <p14:xfrm>
              <a:off x="1685550" y="3322095"/>
              <a:ext cx="134280" cy="200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A369AD3-8272-3439-CE21-65EFB35CA59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676550" y="3313095"/>
                <a:ext cx="15192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0983FDB-D0BF-9EE6-D337-D90604BAA5BC}"/>
                  </a:ext>
                </a:extLst>
              </p14:cNvPr>
              <p14:cNvContentPartPr/>
              <p14:nvPr/>
            </p14:nvContentPartPr>
            <p14:xfrm>
              <a:off x="1733430" y="3666975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0983FDB-D0BF-9EE6-D337-D90604BAA5B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724430" y="365797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A6A54A0-9362-E741-2C7A-329FF1BCF6B8}"/>
                  </a:ext>
                </a:extLst>
              </p14:cNvPr>
              <p14:cNvContentPartPr/>
              <p14:nvPr/>
            </p14:nvContentPartPr>
            <p14:xfrm>
              <a:off x="1666470" y="4780815"/>
              <a:ext cx="153360" cy="211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A6A54A0-9362-E741-2C7A-329FF1BCF6B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57470" y="4772175"/>
                <a:ext cx="1710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57C2E3F-D56F-5D33-23E1-4BFC036EE9C7}"/>
                  </a:ext>
                </a:extLst>
              </p14:cNvPr>
              <p14:cNvContentPartPr/>
              <p14:nvPr/>
            </p14:nvContentPartPr>
            <p14:xfrm>
              <a:off x="1780950" y="5105175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57C2E3F-D56F-5D33-23E1-4BFC036EE9C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771950" y="509617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30DDC8F-5B6B-AD1F-6457-75C51C543D00}"/>
                  </a:ext>
                </a:extLst>
              </p14:cNvPr>
              <p14:cNvContentPartPr/>
              <p14:nvPr/>
            </p14:nvContentPartPr>
            <p14:xfrm>
              <a:off x="1727310" y="3657255"/>
              <a:ext cx="22680" cy="298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30DDC8F-5B6B-AD1F-6457-75C51C543D0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718670" y="3648255"/>
                <a:ext cx="403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ADBEE8D-889B-B0F8-0FFD-8E6D3E1FEB6A}"/>
                  </a:ext>
                </a:extLst>
              </p14:cNvPr>
              <p14:cNvContentPartPr/>
              <p14:nvPr/>
            </p14:nvContentPartPr>
            <p14:xfrm>
              <a:off x="1771230" y="5076735"/>
              <a:ext cx="37800" cy="62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ADBEE8D-889B-B0F8-0FFD-8E6D3E1FEB6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762590" y="5067735"/>
                <a:ext cx="5544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EEB0C0A-C374-F845-B50A-DA882E1F6819}"/>
                  </a:ext>
                </a:extLst>
              </p14:cNvPr>
              <p14:cNvContentPartPr/>
              <p14:nvPr/>
            </p14:nvContentPartPr>
            <p14:xfrm>
              <a:off x="1695990" y="2104935"/>
              <a:ext cx="33120" cy="464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EEB0C0A-C374-F845-B50A-DA882E1F681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687350" y="2095935"/>
                <a:ext cx="50760" cy="6408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B0CEE348-6F62-C954-88A4-9DA8B555E7C0}"/>
              </a:ext>
            </a:extLst>
          </p:cNvPr>
          <p:cNvSpPr txBox="1"/>
          <p:nvPr/>
        </p:nvSpPr>
        <p:spPr>
          <a:xfrm>
            <a:off x="7239000" y="2235439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(and vice versa)</a:t>
            </a:r>
          </a:p>
        </p:txBody>
      </p:sp>
    </p:spTree>
    <p:extLst>
      <p:ext uri="{BB962C8B-B14F-4D97-AF65-F5344CB8AC3E}">
        <p14:creationId xmlns:p14="http://schemas.microsoft.com/office/powerpoint/2010/main" val="33406795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68</a:t>
            </a:fld>
            <a:endParaRPr spc="-25" dirty="0"/>
          </a:p>
        </p:txBody>
      </p:sp>
      <p:pic>
        <p:nvPicPr>
          <p:cNvPr id="3" name="Graphic 2" descr="Computer with solid fill">
            <a:extLst>
              <a:ext uri="{FF2B5EF4-FFF2-40B4-BE49-F238E27FC236}">
                <a16:creationId xmlns:a16="http://schemas.microsoft.com/office/drawing/2014/main" id="{B0FF9BA3-D3CC-DDB9-93C1-3D161733A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1905000"/>
            <a:ext cx="914400" cy="914400"/>
          </a:xfrm>
          <a:prstGeom prst="rect">
            <a:avLst/>
          </a:prstGeom>
        </p:spPr>
      </p:pic>
      <p:pic>
        <p:nvPicPr>
          <p:cNvPr id="4" name="Graphic 3" descr="Computer with solid fill">
            <a:extLst>
              <a:ext uri="{FF2B5EF4-FFF2-40B4-BE49-F238E27FC236}">
                <a16:creationId xmlns:a16="http://schemas.microsoft.com/office/drawing/2014/main" id="{65CF6561-C830-5966-C7E4-4FF461FFD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3276600"/>
            <a:ext cx="914400" cy="914400"/>
          </a:xfrm>
          <a:prstGeom prst="rect">
            <a:avLst/>
          </a:prstGeom>
        </p:spPr>
      </p:pic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D1DF0F3B-EA59-76C1-8431-2C7206DE8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480060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FA38961-5D5F-2479-0258-086928D39516}"/>
                  </a:ext>
                </a:extLst>
              </p14:cNvPr>
              <p14:cNvContentPartPr/>
              <p14:nvPr/>
            </p14:nvContentPartPr>
            <p14:xfrm>
              <a:off x="332310" y="1800015"/>
              <a:ext cx="191520" cy="415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FA38961-5D5F-2479-0258-086928D395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310" y="1791015"/>
                <a:ext cx="209160" cy="417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49670FCA-B105-BF83-9029-1F0F3A4B2C1A}"/>
              </a:ext>
            </a:extLst>
          </p:cNvPr>
          <p:cNvGrpSpPr/>
          <p:nvPr/>
        </p:nvGrpSpPr>
        <p:grpSpPr>
          <a:xfrm>
            <a:off x="485670" y="397455"/>
            <a:ext cx="4676400" cy="5445360"/>
            <a:chOff x="485670" y="397455"/>
            <a:chExt cx="4676400" cy="544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2CAF364-815B-C20A-49B4-D389DDF4F51B}"/>
                    </a:ext>
                  </a:extLst>
                </p14:cNvPr>
                <p14:cNvContentPartPr/>
                <p14:nvPr/>
              </p14:nvContentPartPr>
              <p14:xfrm>
                <a:off x="1809390" y="3962535"/>
                <a:ext cx="1106280" cy="1276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2CAF364-815B-C20A-49B4-D389DDF4F5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00390" y="3953535"/>
                  <a:ext cx="1123920" cy="12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E8E4EFE-1791-15FF-10DC-033B3F91CED8}"/>
                    </a:ext>
                  </a:extLst>
                </p14:cNvPr>
                <p14:cNvContentPartPr/>
                <p14:nvPr/>
              </p14:nvContentPartPr>
              <p14:xfrm>
                <a:off x="552270" y="397455"/>
                <a:ext cx="4584960" cy="5445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E8E4EFE-1791-15FF-10DC-033B3F91CED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3271" y="388455"/>
                  <a:ext cx="4602599" cy="54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D47AA5B-DD94-8C2A-8763-1733D87647D5}"/>
                    </a:ext>
                  </a:extLst>
                </p14:cNvPr>
                <p14:cNvContentPartPr/>
                <p14:nvPr/>
              </p14:nvContentPartPr>
              <p14:xfrm>
                <a:off x="485670" y="1704255"/>
                <a:ext cx="4676400" cy="134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D47AA5B-DD94-8C2A-8763-1733D87647D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6670" y="1695255"/>
                  <a:ext cx="46940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FB949F0-597B-7E04-F938-47A561208DCA}"/>
                    </a:ext>
                  </a:extLst>
                </p14:cNvPr>
                <p14:cNvContentPartPr/>
                <p14:nvPr/>
              </p14:nvContentPartPr>
              <p14:xfrm>
                <a:off x="1742790" y="2381055"/>
                <a:ext cx="1905120" cy="1620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FB949F0-597B-7E04-F938-47A561208DC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33790" y="2372055"/>
                  <a:ext cx="1922760" cy="163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01AE9F5-0DFA-D390-12F3-5C72028B66B3}"/>
                    </a:ext>
                  </a:extLst>
                </p14:cNvPr>
                <p14:cNvContentPartPr/>
                <p14:nvPr/>
              </p14:nvContentPartPr>
              <p14:xfrm>
                <a:off x="1723710" y="3904215"/>
                <a:ext cx="1161360" cy="78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01AE9F5-0DFA-D390-12F3-5C72028B66B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14710" y="3895215"/>
                  <a:ext cx="1179000" cy="9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EF8027B-B9C2-AE61-2473-B48014E53762}"/>
                  </a:ext>
                </a:extLst>
              </p14:cNvPr>
              <p14:cNvContentPartPr/>
              <p14:nvPr/>
            </p14:nvContentPartPr>
            <p14:xfrm>
              <a:off x="4104750" y="339855"/>
              <a:ext cx="393840" cy="1002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EF8027B-B9C2-AE61-2473-B48014E5376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95750" y="330855"/>
                <a:ext cx="411480" cy="101988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2" descr="WiFi Router Dual-Band AC1000 | Linksys: US">
            <a:extLst>
              <a:ext uri="{FF2B5EF4-FFF2-40B4-BE49-F238E27FC236}">
                <a16:creationId xmlns:a16="http://schemas.microsoft.com/office/drawing/2014/main" id="{190A6797-34EC-7016-4A43-AFD6E68877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3695460" y="3375120"/>
            <a:ext cx="1148196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9EF4942-2F65-5B0F-135B-587F7361DA6D}"/>
                  </a:ext>
                </a:extLst>
              </p14:cNvPr>
              <p14:cNvContentPartPr/>
              <p14:nvPr/>
            </p14:nvContentPartPr>
            <p14:xfrm>
              <a:off x="4838430" y="4028055"/>
              <a:ext cx="2494800" cy="48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9EF4942-2F65-5B0F-135B-587F7361DA6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820433" y="4010055"/>
                <a:ext cx="2530435" cy="846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Cloud 20">
            <a:extLst>
              <a:ext uri="{FF2B5EF4-FFF2-40B4-BE49-F238E27FC236}">
                <a16:creationId xmlns:a16="http://schemas.microsoft.com/office/drawing/2014/main" id="{6DF181A8-10AD-DCD0-F14E-1D8100D43557}"/>
              </a:ext>
            </a:extLst>
          </p:cNvPr>
          <p:cNvSpPr/>
          <p:nvPr/>
        </p:nvSpPr>
        <p:spPr>
          <a:xfrm>
            <a:off x="7239000" y="2705235"/>
            <a:ext cx="3791970" cy="2514600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The Internet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1A7E2-63D8-7FC7-0D90-314A761BF9BE}"/>
              </a:ext>
            </a:extLst>
          </p:cNvPr>
          <p:cNvSpPr txBox="1"/>
          <p:nvPr/>
        </p:nvSpPr>
        <p:spPr>
          <a:xfrm>
            <a:off x="3407196" y="433154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12.234.56.78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35C973-C5A2-4C25-4EC9-5826BCDDFD1F}"/>
              </a:ext>
            </a:extLst>
          </p:cNvPr>
          <p:cNvSpPr txBox="1"/>
          <p:nvPr/>
        </p:nvSpPr>
        <p:spPr>
          <a:xfrm>
            <a:off x="523830" y="2667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CB89D6-7515-8FB1-951E-15F5C19FB69E}"/>
              </a:ext>
            </a:extLst>
          </p:cNvPr>
          <p:cNvSpPr txBox="1"/>
          <p:nvPr/>
        </p:nvSpPr>
        <p:spPr>
          <a:xfrm>
            <a:off x="514928" y="402938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6B62C0-F213-29C7-AFB5-F462E608F831}"/>
              </a:ext>
            </a:extLst>
          </p:cNvPr>
          <p:cNvSpPr txBox="1"/>
          <p:nvPr/>
        </p:nvSpPr>
        <p:spPr>
          <a:xfrm>
            <a:off x="552270" y="552493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0983FDB-D0BF-9EE6-D337-D90604BAA5BC}"/>
                  </a:ext>
                </a:extLst>
              </p14:cNvPr>
              <p14:cNvContentPartPr/>
              <p14:nvPr/>
            </p14:nvContentPartPr>
            <p14:xfrm>
              <a:off x="1733430" y="3666975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0983FDB-D0BF-9EE6-D337-D90604BAA5B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724430" y="365797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57C2E3F-D56F-5D33-23E1-4BFC036EE9C7}"/>
                  </a:ext>
                </a:extLst>
              </p14:cNvPr>
              <p14:cNvContentPartPr/>
              <p14:nvPr/>
            </p14:nvContentPartPr>
            <p14:xfrm>
              <a:off x="1780950" y="5105175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57C2E3F-D56F-5D33-23E1-4BFC036EE9C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771950" y="509617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362E306-8524-160C-9257-52CCC6905CAA}"/>
              </a:ext>
            </a:extLst>
          </p:cNvPr>
          <p:cNvSpPr txBox="1"/>
          <p:nvPr/>
        </p:nvSpPr>
        <p:spPr>
          <a:xfrm>
            <a:off x="6011359" y="446373"/>
            <a:ext cx="60197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NAT</a:t>
            </a:r>
            <a:r>
              <a:rPr lang="en-US" sz="2800" dirty="0"/>
              <a:t> (network address translation) is what translates a set of IP addresses to another set of IP addresses (Public </a:t>
            </a:r>
            <a:r>
              <a:rPr lang="en-US" sz="2800" dirty="0">
                <a:sym typeface="Wingdings" panose="05000000000000000000" pitchFamily="2" charset="2"/>
              </a:rPr>
              <a:t> Private)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87543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69</a:t>
            </a:fld>
            <a:endParaRPr spc="-25" dirty="0"/>
          </a:p>
        </p:txBody>
      </p:sp>
      <p:pic>
        <p:nvPicPr>
          <p:cNvPr id="3" name="Graphic 2" descr="Computer with solid fill">
            <a:extLst>
              <a:ext uri="{FF2B5EF4-FFF2-40B4-BE49-F238E27FC236}">
                <a16:creationId xmlns:a16="http://schemas.microsoft.com/office/drawing/2014/main" id="{B0FF9BA3-D3CC-DDB9-93C1-3D161733A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1905000"/>
            <a:ext cx="914400" cy="914400"/>
          </a:xfrm>
          <a:prstGeom prst="rect">
            <a:avLst/>
          </a:prstGeom>
        </p:spPr>
      </p:pic>
      <p:pic>
        <p:nvPicPr>
          <p:cNvPr id="4" name="Graphic 3" descr="Computer with solid fill">
            <a:extLst>
              <a:ext uri="{FF2B5EF4-FFF2-40B4-BE49-F238E27FC236}">
                <a16:creationId xmlns:a16="http://schemas.microsoft.com/office/drawing/2014/main" id="{65CF6561-C830-5966-C7E4-4FF461FFD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3276600"/>
            <a:ext cx="914400" cy="914400"/>
          </a:xfrm>
          <a:prstGeom prst="rect">
            <a:avLst/>
          </a:prstGeom>
        </p:spPr>
      </p:pic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D1DF0F3B-EA59-76C1-8431-2C7206DE8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480060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FA38961-5D5F-2479-0258-086928D39516}"/>
                  </a:ext>
                </a:extLst>
              </p14:cNvPr>
              <p14:cNvContentPartPr/>
              <p14:nvPr/>
            </p14:nvContentPartPr>
            <p14:xfrm>
              <a:off x="332310" y="1800015"/>
              <a:ext cx="191520" cy="415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FA38961-5D5F-2479-0258-086928D395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310" y="1791015"/>
                <a:ext cx="209160" cy="417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49670FCA-B105-BF83-9029-1F0F3A4B2C1A}"/>
              </a:ext>
            </a:extLst>
          </p:cNvPr>
          <p:cNvGrpSpPr/>
          <p:nvPr/>
        </p:nvGrpSpPr>
        <p:grpSpPr>
          <a:xfrm>
            <a:off x="485670" y="397455"/>
            <a:ext cx="4676400" cy="5445360"/>
            <a:chOff x="485670" y="397455"/>
            <a:chExt cx="4676400" cy="544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2CAF364-815B-C20A-49B4-D389DDF4F51B}"/>
                    </a:ext>
                  </a:extLst>
                </p14:cNvPr>
                <p14:cNvContentPartPr/>
                <p14:nvPr/>
              </p14:nvContentPartPr>
              <p14:xfrm>
                <a:off x="1809390" y="3962535"/>
                <a:ext cx="1106280" cy="1276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2CAF364-815B-C20A-49B4-D389DDF4F5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00390" y="3953535"/>
                  <a:ext cx="1123920" cy="12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E8E4EFE-1791-15FF-10DC-033B3F91CED8}"/>
                    </a:ext>
                  </a:extLst>
                </p14:cNvPr>
                <p14:cNvContentPartPr/>
                <p14:nvPr/>
              </p14:nvContentPartPr>
              <p14:xfrm>
                <a:off x="552270" y="397455"/>
                <a:ext cx="4584960" cy="5445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E8E4EFE-1791-15FF-10DC-033B3F91CED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3271" y="388455"/>
                  <a:ext cx="4602599" cy="54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D47AA5B-DD94-8C2A-8763-1733D87647D5}"/>
                    </a:ext>
                  </a:extLst>
                </p14:cNvPr>
                <p14:cNvContentPartPr/>
                <p14:nvPr/>
              </p14:nvContentPartPr>
              <p14:xfrm>
                <a:off x="485670" y="1704255"/>
                <a:ext cx="4676400" cy="134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D47AA5B-DD94-8C2A-8763-1733D87647D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6670" y="1695255"/>
                  <a:ext cx="46940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FB949F0-597B-7E04-F938-47A561208DCA}"/>
                    </a:ext>
                  </a:extLst>
                </p14:cNvPr>
                <p14:cNvContentPartPr/>
                <p14:nvPr/>
              </p14:nvContentPartPr>
              <p14:xfrm>
                <a:off x="1742790" y="2381055"/>
                <a:ext cx="1905120" cy="1620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FB949F0-597B-7E04-F938-47A561208DC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33790" y="2372055"/>
                  <a:ext cx="1922760" cy="163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01AE9F5-0DFA-D390-12F3-5C72028B66B3}"/>
                    </a:ext>
                  </a:extLst>
                </p14:cNvPr>
                <p14:cNvContentPartPr/>
                <p14:nvPr/>
              </p14:nvContentPartPr>
              <p14:xfrm>
                <a:off x="1723710" y="3904215"/>
                <a:ext cx="1161360" cy="78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01AE9F5-0DFA-D390-12F3-5C72028B66B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14710" y="3895215"/>
                  <a:ext cx="1179000" cy="9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EF8027B-B9C2-AE61-2473-B48014E53762}"/>
                  </a:ext>
                </a:extLst>
              </p14:cNvPr>
              <p14:cNvContentPartPr/>
              <p14:nvPr/>
            </p14:nvContentPartPr>
            <p14:xfrm>
              <a:off x="4104750" y="339855"/>
              <a:ext cx="393840" cy="1002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EF8027B-B9C2-AE61-2473-B48014E5376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95750" y="330855"/>
                <a:ext cx="411480" cy="101988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2" descr="WiFi Router Dual-Band AC1000 | Linksys: US">
            <a:extLst>
              <a:ext uri="{FF2B5EF4-FFF2-40B4-BE49-F238E27FC236}">
                <a16:creationId xmlns:a16="http://schemas.microsoft.com/office/drawing/2014/main" id="{190A6797-34EC-7016-4A43-AFD6E68877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3695460" y="3375120"/>
            <a:ext cx="1148196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9EF4942-2F65-5B0F-135B-587F7361DA6D}"/>
                  </a:ext>
                </a:extLst>
              </p14:cNvPr>
              <p14:cNvContentPartPr/>
              <p14:nvPr/>
            </p14:nvContentPartPr>
            <p14:xfrm>
              <a:off x="4838430" y="4028055"/>
              <a:ext cx="2494800" cy="48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9EF4942-2F65-5B0F-135B-587F7361DA6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820433" y="4010055"/>
                <a:ext cx="2530435" cy="846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Cloud 20">
            <a:extLst>
              <a:ext uri="{FF2B5EF4-FFF2-40B4-BE49-F238E27FC236}">
                <a16:creationId xmlns:a16="http://schemas.microsoft.com/office/drawing/2014/main" id="{6DF181A8-10AD-DCD0-F14E-1D8100D43557}"/>
              </a:ext>
            </a:extLst>
          </p:cNvPr>
          <p:cNvSpPr/>
          <p:nvPr/>
        </p:nvSpPr>
        <p:spPr>
          <a:xfrm>
            <a:off x="7239000" y="2705235"/>
            <a:ext cx="3791970" cy="2514600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The Internet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1A7E2-63D8-7FC7-0D90-314A761BF9BE}"/>
              </a:ext>
            </a:extLst>
          </p:cNvPr>
          <p:cNvSpPr txBox="1"/>
          <p:nvPr/>
        </p:nvSpPr>
        <p:spPr>
          <a:xfrm>
            <a:off x="3407196" y="433154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12.234.56.78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35C973-C5A2-4C25-4EC9-5826BCDDFD1F}"/>
              </a:ext>
            </a:extLst>
          </p:cNvPr>
          <p:cNvSpPr txBox="1"/>
          <p:nvPr/>
        </p:nvSpPr>
        <p:spPr>
          <a:xfrm>
            <a:off x="523830" y="2667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CB89D6-7515-8FB1-951E-15F5C19FB69E}"/>
              </a:ext>
            </a:extLst>
          </p:cNvPr>
          <p:cNvSpPr txBox="1"/>
          <p:nvPr/>
        </p:nvSpPr>
        <p:spPr>
          <a:xfrm>
            <a:off x="514928" y="402938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6B62C0-F213-29C7-AFB5-F462E608F831}"/>
              </a:ext>
            </a:extLst>
          </p:cNvPr>
          <p:cNvSpPr txBox="1"/>
          <p:nvPr/>
        </p:nvSpPr>
        <p:spPr>
          <a:xfrm>
            <a:off x="552270" y="552493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0983FDB-D0BF-9EE6-D337-D90604BAA5BC}"/>
                  </a:ext>
                </a:extLst>
              </p14:cNvPr>
              <p14:cNvContentPartPr/>
              <p14:nvPr/>
            </p14:nvContentPartPr>
            <p14:xfrm>
              <a:off x="1733430" y="3666975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0983FDB-D0BF-9EE6-D337-D90604BAA5B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724430" y="365797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57C2E3F-D56F-5D33-23E1-4BFC036EE9C7}"/>
                  </a:ext>
                </a:extLst>
              </p14:cNvPr>
              <p14:cNvContentPartPr/>
              <p14:nvPr/>
            </p14:nvContentPartPr>
            <p14:xfrm>
              <a:off x="1780950" y="5105175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57C2E3F-D56F-5D33-23E1-4BFC036EE9C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771950" y="509617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362E306-8524-160C-9257-52CCC6905CAA}"/>
              </a:ext>
            </a:extLst>
          </p:cNvPr>
          <p:cNvSpPr txBox="1"/>
          <p:nvPr/>
        </p:nvSpPr>
        <p:spPr>
          <a:xfrm>
            <a:off x="6011359" y="446373"/>
            <a:ext cx="60197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NAT</a:t>
            </a:r>
            <a:r>
              <a:rPr lang="en-US" sz="2800" dirty="0"/>
              <a:t> (network address translation) is what translates a set of IP addresses to another set of IP addresses (Public </a:t>
            </a:r>
            <a:r>
              <a:rPr lang="en-US" sz="2800" dirty="0">
                <a:sym typeface="Wingdings" panose="05000000000000000000" pitchFamily="2" charset="2"/>
              </a:rPr>
              <a:t> Private)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B0C3D9-C582-8C07-83FA-36EF40C5F886}"/>
              </a:ext>
            </a:extLst>
          </p:cNvPr>
          <p:cNvSpPr/>
          <p:nvPr/>
        </p:nvSpPr>
        <p:spPr>
          <a:xfrm>
            <a:off x="5410977" y="3316620"/>
            <a:ext cx="1611426" cy="62761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DST: 12.234.56.78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0F3B0D-0427-C583-E088-313C50CD1CDD}"/>
              </a:ext>
            </a:extLst>
          </p:cNvPr>
          <p:cNvSpPr txBox="1"/>
          <p:nvPr/>
        </p:nvSpPr>
        <p:spPr>
          <a:xfrm>
            <a:off x="3695460" y="297698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54BA822-9AEC-1DCA-E87B-0C41180C6CA2}"/>
                  </a:ext>
                </a:extLst>
              </p14:cNvPr>
              <p14:cNvContentPartPr/>
              <p14:nvPr/>
            </p14:nvContentPartPr>
            <p14:xfrm>
              <a:off x="4388070" y="3199335"/>
              <a:ext cx="974520" cy="410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54BA822-9AEC-1DCA-E87B-0C41180C6CA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81950" y="3193215"/>
                <a:ext cx="98676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DCA5E79-2290-F190-CDC9-D3FF32A17B1A}"/>
                  </a:ext>
                </a:extLst>
              </p14:cNvPr>
              <p14:cNvContentPartPr/>
              <p14:nvPr/>
            </p14:nvContentPartPr>
            <p14:xfrm>
              <a:off x="3013230" y="2162535"/>
              <a:ext cx="625320" cy="1047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DCA5E79-2290-F190-CDC9-D3FF32A17B1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07110" y="2156415"/>
                <a:ext cx="637560" cy="105948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A8FFF931-BDDE-F77D-66EB-963BC8F40D3F}"/>
              </a:ext>
            </a:extLst>
          </p:cNvPr>
          <p:cNvSpPr/>
          <p:nvPr/>
        </p:nvSpPr>
        <p:spPr>
          <a:xfrm>
            <a:off x="1794270" y="1902968"/>
            <a:ext cx="1131510" cy="48819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DST: 192.168.0.1</a:t>
            </a:r>
          </a:p>
        </p:txBody>
      </p:sp>
    </p:spTree>
    <p:extLst>
      <p:ext uri="{BB962C8B-B14F-4D97-AF65-F5344CB8AC3E}">
        <p14:creationId xmlns:p14="http://schemas.microsoft.com/office/powerpoint/2010/main" val="23884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0"/>
            <a:ext cx="7848600" cy="642823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633459" y="3505200"/>
            <a:ext cx="3307079" cy="9239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710" marR="29845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Arial"/>
                <a:cs typeface="Arial"/>
              </a:rPr>
              <a:t>Routers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have </a:t>
            </a:r>
            <a:r>
              <a:rPr sz="1800" dirty="0">
                <a:latin typeface="Arial"/>
                <a:cs typeface="Arial"/>
              </a:rPr>
              <a:t>functionality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application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&amp; </a:t>
            </a:r>
            <a:r>
              <a:rPr sz="1800" dirty="0">
                <a:latin typeface="Arial"/>
                <a:cs typeface="Arial"/>
              </a:rPr>
              <a:t>transport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layer </a:t>
            </a:r>
            <a:r>
              <a:rPr sz="1800" spc="-10" dirty="0">
                <a:latin typeface="Arial"/>
                <a:cs typeface="Arial"/>
              </a:rPr>
              <a:t>protocols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70</a:t>
            </a:fld>
            <a:endParaRPr spc="-25" dirty="0"/>
          </a:p>
        </p:txBody>
      </p:sp>
      <p:pic>
        <p:nvPicPr>
          <p:cNvPr id="3" name="Graphic 2" descr="Computer with solid fill">
            <a:extLst>
              <a:ext uri="{FF2B5EF4-FFF2-40B4-BE49-F238E27FC236}">
                <a16:creationId xmlns:a16="http://schemas.microsoft.com/office/drawing/2014/main" id="{B0FF9BA3-D3CC-DDB9-93C1-3D161733A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1905000"/>
            <a:ext cx="914400" cy="914400"/>
          </a:xfrm>
          <a:prstGeom prst="rect">
            <a:avLst/>
          </a:prstGeom>
        </p:spPr>
      </p:pic>
      <p:pic>
        <p:nvPicPr>
          <p:cNvPr id="4" name="Graphic 3" descr="Computer with solid fill">
            <a:extLst>
              <a:ext uri="{FF2B5EF4-FFF2-40B4-BE49-F238E27FC236}">
                <a16:creationId xmlns:a16="http://schemas.microsoft.com/office/drawing/2014/main" id="{65CF6561-C830-5966-C7E4-4FF461FFD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3276600"/>
            <a:ext cx="914400" cy="914400"/>
          </a:xfrm>
          <a:prstGeom prst="rect">
            <a:avLst/>
          </a:prstGeom>
        </p:spPr>
      </p:pic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D1DF0F3B-EA59-76C1-8431-2C7206DE8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325" y="4800600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FA38961-5D5F-2479-0258-086928D39516}"/>
                  </a:ext>
                </a:extLst>
              </p14:cNvPr>
              <p14:cNvContentPartPr/>
              <p14:nvPr/>
            </p14:nvContentPartPr>
            <p14:xfrm>
              <a:off x="332310" y="1800015"/>
              <a:ext cx="191520" cy="4159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FA38961-5D5F-2479-0258-086928D395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3310" y="1791015"/>
                <a:ext cx="209160" cy="417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49670FCA-B105-BF83-9029-1F0F3A4B2C1A}"/>
              </a:ext>
            </a:extLst>
          </p:cNvPr>
          <p:cNvGrpSpPr/>
          <p:nvPr/>
        </p:nvGrpSpPr>
        <p:grpSpPr>
          <a:xfrm>
            <a:off x="485670" y="397455"/>
            <a:ext cx="4676400" cy="5445360"/>
            <a:chOff x="485670" y="397455"/>
            <a:chExt cx="4676400" cy="544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2CAF364-815B-C20A-49B4-D389DDF4F51B}"/>
                    </a:ext>
                  </a:extLst>
                </p14:cNvPr>
                <p14:cNvContentPartPr/>
                <p14:nvPr/>
              </p14:nvContentPartPr>
              <p14:xfrm>
                <a:off x="1809390" y="3962535"/>
                <a:ext cx="1106280" cy="1276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2CAF364-815B-C20A-49B4-D389DDF4F5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00390" y="3953535"/>
                  <a:ext cx="1123920" cy="12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E8E4EFE-1791-15FF-10DC-033B3F91CED8}"/>
                    </a:ext>
                  </a:extLst>
                </p14:cNvPr>
                <p14:cNvContentPartPr/>
                <p14:nvPr/>
              </p14:nvContentPartPr>
              <p14:xfrm>
                <a:off x="552270" y="397455"/>
                <a:ext cx="4584960" cy="5445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E8E4EFE-1791-15FF-10DC-033B3F91CED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3271" y="388455"/>
                  <a:ext cx="4602599" cy="54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D47AA5B-DD94-8C2A-8763-1733D87647D5}"/>
                    </a:ext>
                  </a:extLst>
                </p14:cNvPr>
                <p14:cNvContentPartPr/>
                <p14:nvPr/>
              </p14:nvContentPartPr>
              <p14:xfrm>
                <a:off x="485670" y="1704255"/>
                <a:ext cx="4676400" cy="134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D47AA5B-DD94-8C2A-8763-1733D87647D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6670" y="1695255"/>
                  <a:ext cx="46940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FB949F0-597B-7E04-F938-47A561208DCA}"/>
                    </a:ext>
                  </a:extLst>
                </p14:cNvPr>
                <p14:cNvContentPartPr/>
                <p14:nvPr/>
              </p14:nvContentPartPr>
              <p14:xfrm>
                <a:off x="1742790" y="2381055"/>
                <a:ext cx="1905120" cy="1620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FB949F0-597B-7E04-F938-47A561208DC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33790" y="2372055"/>
                  <a:ext cx="1922760" cy="163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01AE9F5-0DFA-D390-12F3-5C72028B66B3}"/>
                    </a:ext>
                  </a:extLst>
                </p14:cNvPr>
                <p14:cNvContentPartPr/>
                <p14:nvPr/>
              </p14:nvContentPartPr>
              <p14:xfrm>
                <a:off x="1723710" y="3904215"/>
                <a:ext cx="1161360" cy="78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01AE9F5-0DFA-D390-12F3-5C72028B66B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14710" y="3895215"/>
                  <a:ext cx="1179000" cy="9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EF8027B-B9C2-AE61-2473-B48014E53762}"/>
                  </a:ext>
                </a:extLst>
              </p14:cNvPr>
              <p14:cNvContentPartPr/>
              <p14:nvPr/>
            </p14:nvContentPartPr>
            <p14:xfrm>
              <a:off x="4104750" y="339855"/>
              <a:ext cx="393840" cy="1002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EF8027B-B9C2-AE61-2473-B48014E5376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95750" y="330855"/>
                <a:ext cx="411480" cy="101988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2" descr="WiFi Router Dual-Band AC1000 | Linksys: US">
            <a:extLst>
              <a:ext uri="{FF2B5EF4-FFF2-40B4-BE49-F238E27FC236}">
                <a16:creationId xmlns:a16="http://schemas.microsoft.com/office/drawing/2014/main" id="{190A6797-34EC-7016-4A43-AFD6E68877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3695460" y="3375120"/>
            <a:ext cx="1148196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9EF4942-2F65-5B0F-135B-587F7361DA6D}"/>
                  </a:ext>
                </a:extLst>
              </p14:cNvPr>
              <p14:cNvContentPartPr/>
              <p14:nvPr/>
            </p14:nvContentPartPr>
            <p14:xfrm>
              <a:off x="4838430" y="4028055"/>
              <a:ext cx="2494800" cy="48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9EF4942-2F65-5B0F-135B-587F7361DA6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820433" y="4010055"/>
                <a:ext cx="2530435" cy="846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Cloud 20">
            <a:extLst>
              <a:ext uri="{FF2B5EF4-FFF2-40B4-BE49-F238E27FC236}">
                <a16:creationId xmlns:a16="http://schemas.microsoft.com/office/drawing/2014/main" id="{6DF181A8-10AD-DCD0-F14E-1D8100D43557}"/>
              </a:ext>
            </a:extLst>
          </p:cNvPr>
          <p:cNvSpPr/>
          <p:nvPr/>
        </p:nvSpPr>
        <p:spPr>
          <a:xfrm>
            <a:off x="7239000" y="2705235"/>
            <a:ext cx="3791970" cy="2514600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The Internet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1A7E2-63D8-7FC7-0D90-314A761BF9BE}"/>
              </a:ext>
            </a:extLst>
          </p:cNvPr>
          <p:cNvSpPr txBox="1"/>
          <p:nvPr/>
        </p:nvSpPr>
        <p:spPr>
          <a:xfrm>
            <a:off x="3407196" y="433154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12.234.56.78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35C973-C5A2-4C25-4EC9-5826BCDDFD1F}"/>
              </a:ext>
            </a:extLst>
          </p:cNvPr>
          <p:cNvSpPr txBox="1"/>
          <p:nvPr/>
        </p:nvSpPr>
        <p:spPr>
          <a:xfrm>
            <a:off x="523830" y="2667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CB89D6-7515-8FB1-951E-15F5C19FB69E}"/>
              </a:ext>
            </a:extLst>
          </p:cNvPr>
          <p:cNvSpPr txBox="1"/>
          <p:nvPr/>
        </p:nvSpPr>
        <p:spPr>
          <a:xfrm>
            <a:off x="514928" y="402938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6B62C0-F213-29C7-AFB5-F462E608F831}"/>
              </a:ext>
            </a:extLst>
          </p:cNvPr>
          <p:cNvSpPr txBox="1"/>
          <p:nvPr/>
        </p:nvSpPr>
        <p:spPr>
          <a:xfrm>
            <a:off x="552270" y="552493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0983FDB-D0BF-9EE6-D337-D90604BAA5BC}"/>
                  </a:ext>
                </a:extLst>
              </p14:cNvPr>
              <p14:cNvContentPartPr/>
              <p14:nvPr/>
            </p14:nvContentPartPr>
            <p14:xfrm>
              <a:off x="1733430" y="3666975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0983FDB-D0BF-9EE6-D337-D90604BAA5B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724430" y="365797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57C2E3F-D56F-5D33-23E1-4BFC036EE9C7}"/>
                  </a:ext>
                </a:extLst>
              </p14:cNvPr>
              <p14:cNvContentPartPr/>
              <p14:nvPr/>
            </p14:nvContentPartPr>
            <p14:xfrm>
              <a:off x="1780950" y="5105175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57C2E3F-D56F-5D33-23E1-4BFC036EE9C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771950" y="509617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362E306-8524-160C-9257-52CCC6905CAA}"/>
              </a:ext>
            </a:extLst>
          </p:cNvPr>
          <p:cNvSpPr txBox="1"/>
          <p:nvPr/>
        </p:nvSpPr>
        <p:spPr>
          <a:xfrm>
            <a:off x="6011359" y="446373"/>
            <a:ext cx="60197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NAT</a:t>
            </a:r>
            <a:r>
              <a:rPr lang="en-US" sz="2800" dirty="0"/>
              <a:t> (network address translation) is what translates a set of IP addresses to another set of IP addresses (Public </a:t>
            </a:r>
            <a:r>
              <a:rPr lang="en-US" sz="2800" dirty="0">
                <a:sym typeface="Wingdings" panose="05000000000000000000" pitchFamily="2" charset="2"/>
              </a:rPr>
              <a:t> Private)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B0C3D9-C582-8C07-83FA-36EF40C5F886}"/>
              </a:ext>
            </a:extLst>
          </p:cNvPr>
          <p:cNvSpPr/>
          <p:nvPr/>
        </p:nvSpPr>
        <p:spPr>
          <a:xfrm>
            <a:off x="5410977" y="3316620"/>
            <a:ext cx="1611426" cy="62761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SRC: 12.234.56.78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0F3B0D-0427-C583-E088-313C50CD1CDD}"/>
              </a:ext>
            </a:extLst>
          </p:cNvPr>
          <p:cNvSpPr txBox="1"/>
          <p:nvPr/>
        </p:nvSpPr>
        <p:spPr>
          <a:xfrm>
            <a:off x="3695460" y="297698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FFF931-BDDE-F77D-66EB-963BC8F40D3F}"/>
              </a:ext>
            </a:extLst>
          </p:cNvPr>
          <p:cNvSpPr/>
          <p:nvPr/>
        </p:nvSpPr>
        <p:spPr>
          <a:xfrm>
            <a:off x="1794270" y="1902968"/>
            <a:ext cx="1131510" cy="48819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SRC: 192.168.0.1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EE0FE13-D1CE-CB38-84F4-54D02E1D97D3}"/>
                  </a:ext>
                </a:extLst>
              </p14:cNvPr>
              <p14:cNvContentPartPr/>
              <p14:nvPr/>
            </p14:nvContentPartPr>
            <p14:xfrm>
              <a:off x="3038070" y="2228775"/>
              <a:ext cx="671400" cy="1004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EE0FE13-D1CE-CB38-84F4-54D02E1D97D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31950" y="2222655"/>
                <a:ext cx="683640" cy="10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9D821AB-D906-4CB4-9AD6-3AAEFEE3C7D2}"/>
                  </a:ext>
                </a:extLst>
              </p14:cNvPr>
              <p14:cNvContentPartPr/>
              <p14:nvPr/>
            </p14:nvContentPartPr>
            <p14:xfrm>
              <a:off x="4371870" y="3171615"/>
              <a:ext cx="970920" cy="545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9D821AB-D906-4CB4-9AD6-3AAEFEE3C7D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65750" y="3165495"/>
                <a:ext cx="983160" cy="55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67408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71</a:t>
            </a:fld>
            <a:endParaRPr spc="-25" dirty="0"/>
          </a:p>
        </p:txBody>
      </p:sp>
      <p:pic>
        <p:nvPicPr>
          <p:cNvPr id="3" name="Graphic 2" descr="Computer with solid fill">
            <a:extLst>
              <a:ext uri="{FF2B5EF4-FFF2-40B4-BE49-F238E27FC236}">
                <a16:creationId xmlns:a16="http://schemas.microsoft.com/office/drawing/2014/main" id="{B0FF9BA3-D3CC-DDB9-93C1-3D161733A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065" y="431910"/>
            <a:ext cx="914400" cy="914400"/>
          </a:xfrm>
          <a:prstGeom prst="rect">
            <a:avLst/>
          </a:prstGeom>
        </p:spPr>
      </p:pic>
      <p:pic>
        <p:nvPicPr>
          <p:cNvPr id="4" name="Graphic 3" descr="Computer with solid fill">
            <a:extLst>
              <a:ext uri="{FF2B5EF4-FFF2-40B4-BE49-F238E27FC236}">
                <a16:creationId xmlns:a16="http://schemas.microsoft.com/office/drawing/2014/main" id="{65CF6561-C830-5966-C7E4-4FF461FFD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620" y="1431885"/>
            <a:ext cx="914400" cy="914400"/>
          </a:xfrm>
          <a:prstGeom prst="rect">
            <a:avLst/>
          </a:prstGeom>
        </p:spPr>
      </p:pic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D1DF0F3B-EA59-76C1-8431-2C7206DE8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2460720"/>
            <a:ext cx="914400" cy="914400"/>
          </a:xfrm>
          <a:prstGeom prst="rect">
            <a:avLst/>
          </a:prstGeom>
        </p:spPr>
      </p:pic>
      <p:pic>
        <p:nvPicPr>
          <p:cNvPr id="17" name="Picture 2" descr="WiFi Router Dual-Band AC1000 | Linksys: US">
            <a:extLst>
              <a:ext uri="{FF2B5EF4-FFF2-40B4-BE49-F238E27FC236}">
                <a16:creationId xmlns:a16="http://schemas.microsoft.com/office/drawing/2014/main" id="{190A6797-34EC-7016-4A43-AFD6E68877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2593225" y="1326960"/>
            <a:ext cx="1148196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loud 20">
            <a:extLst>
              <a:ext uri="{FF2B5EF4-FFF2-40B4-BE49-F238E27FC236}">
                <a16:creationId xmlns:a16="http://schemas.microsoft.com/office/drawing/2014/main" id="{6DF181A8-10AD-DCD0-F14E-1D8100D43557}"/>
              </a:ext>
            </a:extLst>
          </p:cNvPr>
          <p:cNvSpPr/>
          <p:nvPr/>
        </p:nvSpPr>
        <p:spPr>
          <a:xfrm>
            <a:off x="4200015" y="1660620"/>
            <a:ext cx="3791970" cy="2514600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The Internet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1A7E2-63D8-7FC7-0D90-314A761BF9BE}"/>
              </a:ext>
            </a:extLst>
          </p:cNvPr>
          <p:cNvSpPr txBox="1"/>
          <p:nvPr/>
        </p:nvSpPr>
        <p:spPr>
          <a:xfrm>
            <a:off x="2304961" y="228338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12.234.56.78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35C973-C5A2-4C25-4EC9-5826BCDDFD1F}"/>
              </a:ext>
            </a:extLst>
          </p:cNvPr>
          <p:cNvSpPr txBox="1"/>
          <p:nvPr/>
        </p:nvSpPr>
        <p:spPr>
          <a:xfrm>
            <a:off x="295095" y="119391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CB89D6-7515-8FB1-951E-15F5C19FB69E}"/>
              </a:ext>
            </a:extLst>
          </p:cNvPr>
          <p:cNvSpPr txBox="1"/>
          <p:nvPr/>
        </p:nvSpPr>
        <p:spPr>
          <a:xfrm>
            <a:off x="322748" y="21846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6B62C0-F213-29C7-AFB5-F462E608F831}"/>
              </a:ext>
            </a:extLst>
          </p:cNvPr>
          <p:cNvSpPr txBox="1"/>
          <p:nvPr/>
        </p:nvSpPr>
        <p:spPr>
          <a:xfrm>
            <a:off x="314145" y="318505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0983FDB-D0BF-9EE6-D337-D90604BAA5BC}"/>
                  </a:ext>
                </a:extLst>
              </p14:cNvPr>
              <p14:cNvContentPartPr/>
              <p14:nvPr/>
            </p14:nvContentPartPr>
            <p14:xfrm>
              <a:off x="1541250" y="182226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0983FDB-D0BF-9EE6-D337-D90604BAA5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32250" y="18132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57C2E3F-D56F-5D33-23E1-4BFC036EE9C7}"/>
                  </a:ext>
                </a:extLst>
              </p14:cNvPr>
              <p14:cNvContentPartPr/>
              <p14:nvPr/>
            </p14:nvContentPartPr>
            <p14:xfrm>
              <a:off x="1542825" y="2765295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57C2E3F-D56F-5D33-23E1-4BFC036EE9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33825" y="275629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138C31D3-F72E-8766-9089-85CD8907C49A}"/>
              </a:ext>
            </a:extLst>
          </p:cNvPr>
          <p:cNvGrpSpPr/>
          <p:nvPr/>
        </p:nvGrpSpPr>
        <p:grpSpPr>
          <a:xfrm>
            <a:off x="1514190" y="914055"/>
            <a:ext cx="951120" cy="1057680"/>
            <a:chOff x="1514190" y="914055"/>
            <a:chExt cx="951120" cy="10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4376474-A9F7-73B3-E1A5-7B41D2CC2BE5}"/>
                    </a:ext>
                  </a:extLst>
                </p14:cNvPr>
                <p14:cNvContentPartPr/>
                <p14:nvPr/>
              </p14:nvContentPartPr>
              <p14:xfrm>
                <a:off x="1599870" y="914055"/>
                <a:ext cx="805320" cy="688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4376474-A9F7-73B3-E1A5-7B41D2CC2B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93750" y="907935"/>
                  <a:ext cx="81756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5FFD25B-00A1-653C-13C6-6411014A156C}"/>
                    </a:ext>
                  </a:extLst>
                </p14:cNvPr>
                <p14:cNvContentPartPr/>
                <p14:nvPr/>
              </p14:nvContentPartPr>
              <p14:xfrm>
                <a:off x="1514190" y="1818735"/>
                <a:ext cx="951120" cy="153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5FFD25B-00A1-653C-13C6-6411014A15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08070" y="1812615"/>
                  <a:ext cx="963360" cy="16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BF61486-B02A-0127-1EFB-1AC167FC72CB}"/>
                  </a:ext>
                </a:extLst>
              </p14:cNvPr>
              <p14:cNvContentPartPr/>
              <p14:nvPr/>
            </p14:nvContentPartPr>
            <p14:xfrm>
              <a:off x="1590510" y="2272335"/>
              <a:ext cx="830160" cy="671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BF61486-B02A-0127-1EFB-1AC167FC72C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84390" y="2266215"/>
                <a:ext cx="842400" cy="68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70D460E-542E-1AEF-1294-BD777C937661}"/>
                  </a:ext>
                </a:extLst>
              </p14:cNvPr>
              <p14:cNvContentPartPr/>
              <p14:nvPr/>
            </p14:nvContentPartPr>
            <p14:xfrm>
              <a:off x="3885870" y="2085855"/>
              <a:ext cx="657000" cy="244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70D460E-542E-1AEF-1294-BD777C93766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79750" y="2079735"/>
                <a:ext cx="669240" cy="256680"/>
              </a:xfrm>
              <a:prstGeom prst="rect">
                <a:avLst/>
              </a:prstGeom>
            </p:spPr>
          </p:pic>
        </mc:Fallback>
      </mc:AlternateContent>
      <p:pic>
        <p:nvPicPr>
          <p:cNvPr id="34" name="Picture 2" descr="WiFi Router Dual-Band AC1000 | Linksys: US">
            <a:extLst>
              <a:ext uri="{FF2B5EF4-FFF2-40B4-BE49-F238E27FC236}">
                <a16:creationId xmlns:a16="http://schemas.microsoft.com/office/drawing/2014/main" id="{6A40282E-2670-0A69-9EB2-A81F4203B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8734245" y="3905033"/>
            <a:ext cx="1148196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Graphic 35" descr="Computer with solid fill">
            <a:extLst>
              <a:ext uri="{FF2B5EF4-FFF2-40B4-BE49-F238E27FC236}">
                <a16:creationId xmlns:a16="http://schemas.microsoft.com/office/drawing/2014/main" id="{936F24C0-8463-7EB2-A01E-851D4D1AB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2800" y="5182035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D19EE71-777E-C51E-CE73-BFD9E0E708AF}"/>
              </a:ext>
            </a:extLst>
          </p:cNvPr>
          <p:cNvSpPr txBox="1"/>
          <p:nvPr/>
        </p:nvSpPr>
        <p:spPr>
          <a:xfrm>
            <a:off x="7019745" y="5906370"/>
            <a:ext cx="140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192.168.0.1</a:t>
            </a:r>
          </a:p>
        </p:txBody>
      </p:sp>
      <p:pic>
        <p:nvPicPr>
          <p:cNvPr id="38" name="Graphic 37" descr="Computer with solid fill">
            <a:extLst>
              <a:ext uri="{FF2B5EF4-FFF2-40B4-BE49-F238E27FC236}">
                <a16:creationId xmlns:a16="http://schemas.microsoft.com/office/drawing/2014/main" id="{3F45E2C9-847F-2AE5-6579-C39BA4439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5400" y="5257800"/>
            <a:ext cx="914400" cy="914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27722A6-7860-46C8-0012-46F0BAC264D2}"/>
              </a:ext>
            </a:extLst>
          </p:cNvPr>
          <p:cNvSpPr txBox="1"/>
          <p:nvPr/>
        </p:nvSpPr>
        <p:spPr>
          <a:xfrm>
            <a:off x="8772345" y="598213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192.168.0.5</a:t>
            </a:r>
          </a:p>
        </p:txBody>
      </p:sp>
      <p:pic>
        <p:nvPicPr>
          <p:cNvPr id="41" name="Graphic 40" descr="Computer with solid fill">
            <a:extLst>
              <a:ext uri="{FF2B5EF4-FFF2-40B4-BE49-F238E27FC236}">
                <a16:creationId xmlns:a16="http://schemas.microsoft.com/office/drawing/2014/main" id="{9ED70455-7DDB-D339-8DF7-F97E5B0B3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56169" y="4991970"/>
            <a:ext cx="9144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12C75AA-332D-479D-46BB-45D7DEE7435D}"/>
              </a:ext>
            </a:extLst>
          </p:cNvPr>
          <p:cNvSpPr txBox="1"/>
          <p:nvPr/>
        </p:nvSpPr>
        <p:spPr>
          <a:xfrm>
            <a:off x="10513114" y="571630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192.168.0.6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1CDD24D-8BEF-E3C4-3224-6AFCDE5E9E53}"/>
              </a:ext>
            </a:extLst>
          </p:cNvPr>
          <p:cNvGrpSpPr/>
          <p:nvPr/>
        </p:nvGrpSpPr>
        <p:grpSpPr>
          <a:xfrm>
            <a:off x="7934070" y="4748055"/>
            <a:ext cx="2733840" cy="614160"/>
            <a:chOff x="7934070" y="4748055"/>
            <a:chExt cx="2733840" cy="61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A9B84F7-8F15-1C0F-CED0-0175DCC631A2}"/>
                    </a:ext>
                  </a:extLst>
                </p14:cNvPr>
                <p14:cNvContentPartPr/>
                <p14:nvPr/>
              </p14:nvContentPartPr>
              <p14:xfrm>
                <a:off x="7934070" y="4786935"/>
                <a:ext cx="884520" cy="461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A9B84F7-8F15-1C0F-CED0-0175DCC631A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27950" y="4780815"/>
                  <a:ext cx="89676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EC2B083-8A35-90F9-7AD5-F6E7BD6D202B}"/>
                    </a:ext>
                  </a:extLst>
                </p14:cNvPr>
                <p14:cNvContentPartPr/>
                <p14:nvPr/>
              </p14:nvContentPartPr>
              <p14:xfrm>
                <a:off x="9279030" y="4836975"/>
                <a:ext cx="64800" cy="525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EC2B083-8A35-90F9-7AD5-F6E7BD6D202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72910" y="4830855"/>
                  <a:ext cx="7704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A883030-2E00-BFB6-9ED0-D411E1B33585}"/>
                    </a:ext>
                  </a:extLst>
                </p14:cNvPr>
                <p14:cNvContentPartPr/>
                <p14:nvPr/>
              </p14:nvContentPartPr>
              <p14:xfrm>
                <a:off x="9633990" y="4748055"/>
                <a:ext cx="1033920" cy="395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A883030-2E00-BFB6-9ED0-D411E1B3358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27870" y="4741935"/>
                  <a:ext cx="1046160" cy="40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D3AFAE4-DC32-33D0-B2AA-289933E43BB9}"/>
                  </a:ext>
                </a:extLst>
              </p14:cNvPr>
              <p14:cNvContentPartPr/>
              <p14:nvPr/>
            </p14:nvContentPartPr>
            <p14:xfrm>
              <a:off x="7663350" y="3367095"/>
              <a:ext cx="899640" cy="5475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D3AFAE4-DC32-33D0-B2AA-289933E43BB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657230" y="3360975"/>
                <a:ext cx="911880" cy="55980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ACE9BA70-38B7-A23B-6D14-698D1A80DD59}"/>
              </a:ext>
            </a:extLst>
          </p:cNvPr>
          <p:cNvSpPr txBox="1"/>
          <p:nvPr/>
        </p:nvSpPr>
        <p:spPr>
          <a:xfrm>
            <a:off x="8513436" y="349094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56.131.23.89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D95088-A8B4-E805-9485-6DC390BB673E}"/>
              </a:ext>
            </a:extLst>
          </p:cNvPr>
          <p:cNvSpPr txBox="1"/>
          <p:nvPr/>
        </p:nvSpPr>
        <p:spPr>
          <a:xfrm>
            <a:off x="6508041" y="29038"/>
            <a:ext cx="5541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private IP addresses are only used internally within a subnet, devices on the internet can have the same private IP address (which is fine!)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566346-3D19-D346-A788-0B19DC3B5FE4}"/>
              </a:ext>
            </a:extLst>
          </p:cNvPr>
          <p:cNvSpPr txBox="1"/>
          <p:nvPr/>
        </p:nvSpPr>
        <p:spPr>
          <a:xfrm>
            <a:off x="412760" y="5068669"/>
            <a:ext cx="4267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Devices on the </a:t>
            </a:r>
            <a:r>
              <a:rPr lang="en-US" sz="2400" i="1" dirty="0"/>
              <a:t>same </a:t>
            </a:r>
            <a:r>
              <a:rPr lang="en-US" sz="2400" dirty="0"/>
              <a:t>subnet should not have same private IP addresses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D3A03D6-6376-F088-E432-D85A6729DF14}"/>
                  </a:ext>
                </a:extLst>
              </p14:cNvPr>
              <p14:cNvContentPartPr/>
              <p14:nvPr/>
            </p14:nvContentPartPr>
            <p14:xfrm>
              <a:off x="1144800" y="189860"/>
              <a:ext cx="645840" cy="2977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D3A03D6-6376-F088-E432-D85A6729DF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27160" y="172220"/>
                <a:ext cx="68148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9447C87-E074-29DE-87D1-BA959FCCFDBB}"/>
                  </a:ext>
                </a:extLst>
              </p14:cNvPr>
              <p14:cNvContentPartPr/>
              <p14:nvPr/>
            </p14:nvContentPartPr>
            <p14:xfrm>
              <a:off x="6400080" y="5632340"/>
              <a:ext cx="682200" cy="2602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9447C87-E074-29DE-87D1-BA959FCCFDB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82440" y="5614700"/>
                <a:ext cx="717840" cy="2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84321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72</a:t>
            </a:fld>
            <a:endParaRPr spc="-25" dirty="0"/>
          </a:p>
        </p:txBody>
      </p:sp>
      <p:pic>
        <p:nvPicPr>
          <p:cNvPr id="3" name="Graphic 2" descr="Computer with solid fill">
            <a:extLst>
              <a:ext uri="{FF2B5EF4-FFF2-40B4-BE49-F238E27FC236}">
                <a16:creationId xmlns:a16="http://schemas.microsoft.com/office/drawing/2014/main" id="{B0FF9BA3-D3CC-DDB9-93C1-3D161733A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065" y="431910"/>
            <a:ext cx="914400" cy="914400"/>
          </a:xfrm>
          <a:prstGeom prst="rect">
            <a:avLst/>
          </a:prstGeom>
        </p:spPr>
      </p:pic>
      <p:pic>
        <p:nvPicPr>
          <p:cNvPr id="4" name="Graphic 3" descr="Computer with solid fill">
            <a:extLst>
              <a:ext uri="{FF2B5EF4-FFF2-40B4-BE49-F238E27FC236}">
                <a16:creationId xmlns:a16="http://schemas.microsoft.com/office/drawing/2014/main" id="{65CF6561-C830-5966-C7E4-4FF461FFD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620" y="1431885"/>
            <a:ext cx="914400" cy="914400"/>
          </a:xfrm>
          <a:prstGeom prst="rect">
            <a:avLst/>
          </a:prstGeom>
        </p:spPr>
      </p:pic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D1DF0F3B-EA59-76C1-8431-2C7206DE8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2460720"/>
            <a:ext cx="914400" cy="914400"/>
          </a:xfrm>
          <a:prstGeom prst="rect">
            <a:avLst/>
          </a:prstGeom>
        </p:spPr>
      </p:pic>
      <p:pic>
        <p:nvPicPr>
          <p:cNvPr id="17" name="Picture 2" descr="WiFi Router Dual-Band AC1000 | Linksys: US">
            <a:extLst>
              <a:ext uri="{FF2B5EF4-FFF2-40B4-BE49-F238E27FC236}">
                <a16:creationId xmlns:a16="http://schemas.microsoft.com/office/drawing/2014/main" id="{190A6797-34EC-7016-4A43-AFD6E68877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4450993" y="951615"/>
            <a:ext cx="1148196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loud 20">
            <a:extLst>
              <a:ext uri="{FF2B5EF4-FFF2-40B4-BE49-F238E27FC236}">
                <a16:creationId xmlns:a16="http://schemas.microsoft.com/office/drawing/2014/main" id="{6DF181A8-10AD-DCD0-F14E-1D8100D43557}"/>
              </a:ext>
            </a:extLst>
          </p:cNvPr>
          <p:cNvSpPr/>
          <p:nvPr/>
        </p:nvSpPr>
        <p:spPr>
          <a:xfrm>
            <a:off x="7467600" y="384345"/>
            <a:ext cx="3791970" cy="2514600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The Internet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1A7E2-63D8-7FC7-0D90-314A761BF9BE}"/>
              </a:ext>
            </a:extLst>
          </p:cNvPr>
          <p:cNvSpPr txBox="1"/>
          <p:nvPr/>
        </p:nvSpPr>
        <p:spPr>
          <a:xfrm>
            <a:off x="4114800" y="54472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12.234.56.78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35C973-C5A2-4C25-4EC9-5826BCDDFD1F}"/>
              </a:ext>
            </a:extLst>
          </p:cNvPr>
          <p:cNvSpPr txBox="1"/>
          <p:nvPr/>
        </p:nvSpPr>
        <p:spPr>
          <a:xfrm>
            <a:off x="295095" y="119391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CB89D6-7515-8FB1-951E-15F5C19FB69E}"/>
              </a:ext>
            </a:extLst>
          </p:cNvPr>
          <p:cNvSpPr txBox="1"/>
          <p:nvPr/>
        </p:nvSpPr>
        <p:spPr>
          <a:xfrm>
            <a:off x="322748" y="21846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6B62C0-F213-29C7-AFB5-F462E608F831}"/>
              </a:ext>
            </a:extLst>
          </p:cNvPr>
          <p:cNvSpPr txBox="1"/>
          <p:nvPr/>
        </p:nvSpPr>
        <p:spPr>
          <a:xfrm>
            <a:off x="314145" y="318505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0983FDB-D0BF-9EE6-D337-D90604BAA5BC}"/>
                  </a:ext>
                </a:extLst>
              </p14:cNvPr>
              <p14:cNvContentPartPr/>
              <p14:nvPr/>
            </p14:nvContentPartPr>
            <p14:xfrm>
              <a:off x="1541250" y="182226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0983FDB-D0BF-9EE6-D337-D90604BAA5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32250" y="18132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57C2E3F-D56F-5D33-23E1-4BFC036EE9C7}"/>
                  </a:ext>
                </a:extLst>
              </p14:cNvPr>
              <p14:cNvContentPartPr/>
              <p14:nvPr/>
            </p14:nvContentPartPr>
            <p14:xfrm>
              <a:off x="1542825" y="2765295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57C2E3F-D56F-5D33-23E1-4BFC036EE9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33825" y="275629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Graphic 1" descr="Computer with solid fill">
            <a:extLst>
              <a:ext uri="{FF2B5EF4-FFF2-40B4-BE49-F238E27FC236}">
                <a16:creationId xmlns:a16="http://schemas.microsoft.com/office/drawing/2014/main" id="{78BBDF6C-6AC2-420D-DA50-17267DA29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673" y="3557984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A7A532-668C-8497-C14F-F0ADC6D66887}"/>
              </a:ext>
            </a:extLst>
          </p:cNvPr>
          <p:cNvSpPr txBox="1"/>
          <p:nvPr/>
        </p:nvSpPr>
        <p:spPr>
          <a:xfrm>
            <a:off x="323618" y="428231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192.168.0.4</a:t>
            </a:r>
          </a:p>
        </p:txBody>
      </p:sp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97010B68-0AE3-199E-4D8E-5E4622095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620" y="468384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C364FD-716D-940B-0C2F-E6F44EE2FC91}"/>
              </a:ext>
            </a:extLst>
          </p:cNvPr>
          <p:cNvSpPr txBox="1"/>
          <p:nvPr/>
        </p:nvSpPr>
        <p:spPr>
          <a:xfrm>
            <a:off x="350565" y="540818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192.168.0.5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644C85-0A59-3E2B-A7C4-186113562B5E}"/>
              </a:ext>
            </a:extLst>
          </p:cNvPr>
          <p:cNvGrpSpPr/>
          <p:nvPr/>
        </p:nvGrpSpPr>
        <p:grpSpPr>
          <a:xfrm>
            <a:off x="1514190" y="980655"/>
            <a:ext cx="5971320" cy="4201200"/>
            <a:chOff x="1514190" y="980655"/>
            <a:chExt cx="5971320" cy="420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7678E73-6D11-7846-9F41-E01B8495E1C4}"/>
                    </a:ext>
                  </a:extLst>
                </p14:cNvPr>
                <p14:cNvContentPartPr/>
                <p14:nvPr/>
              </p14:nvContentPartPr>
              <p14:xfrm>
                <a:off x="1514190" y="980655"/>
                <a:ext cx="2656440" cy="662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7678E73-6D11-7846-9F41-E01B8495E1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05190" y="971655"/>
                  <a:ext cx="267408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DFF7F66-0095-DAE1-6CBF-F24070D2E6C7}"/>
                    </a:ext>
                  </a:extLst>
                </p14:cNvPr>
                <p14:cNvContentPartPr/>
                <p14:nvPr/>
              </p14:nvContentPartPr>
              <p14:xfrm>
                <a:off x="1599870" y="1886055"/>
                <a:ext cx="2639160" cy="8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DFF7F66-0095-DAE1-6CBF-F24070D2E6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90870" y="1877055"/>
                  <a:ext cx="26568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1884F0F-67AC-9B6E-7627-910E98DADC0A}"/>
                    </a:ext>
                  </a:extLst>
                </p14:cNvPr>
                <p14:cNvContentPartPr/>
                <p14:nvPr/>
              </p14:nvContentPartPr>
              <p14:xfrm>
                <a:off x="1676190" y="2108175"/>
                <a:ext cx="2351160" cy="901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1884F0F-67AC-9B6E-7627-910E98DADC0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67190" y="2099535"/>
                  <a:ext cx="2368800" cy="9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802333E-6BCC-D928-3532-70E5B6BC95E1}"/>
                    </a:ext>
                  </a:extLst>
                </p14:cNvPr>
                <p14:cNvContentPartPr/>
                <p14:nvPr/>
              </p14:nvContentPartPr>
              <p14:xfrm>
                <a:off x="1552350" y="2277015"/>
                <a:ext cx="2754360" cy="1771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802333E-6BCC-D928-3532-70E5B6BC95E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43350" y="2268015"/>
                  <a:ext cx="2772000" cy="178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A475C6A-06F6-1090-4049-2A298A033FBD}"/>
                    </a:ext>
                  </a:extLst>
                </p14:cNvPr>
                <p14:cNvContentPartPr/>
                <p14:nvPr/>
              </p14:nvContentPartPr>
              <p14:xfrm>
                <a:off x="1571430" y="2356935"/>
                <a:ext cx="3047760" cy="2824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A475C6A-06F6-1090-4049-2A298A033FB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62430" y="2347935"/>
                  <a:ext cx="3065400" cy="28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CAC09BA-095A-B0A2-552F-7717B9106D07}"/>
                    </a:ext>
                  </a:extLst>
                </p14:cNvPr>
                <p14:cNvContentPartPr/>
                <p14:nvPr/>
              </p14:nvContentPartPr>
              <p14:xfrm>
                <a:off x="5752830" y="1617855"/>
                <a:ext cx="1732680" cy="49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CAC09BA-095A-B0A2-552F-7717B9106D0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43830" y="1608855"/>
                  <a:ext cx="1750320" cy="67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985952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73</a:t>
            </a:fld>
            <a:endParaRPr spc="-25" dirty="0"/>
          </a:p>
        </p:txBody>
      </p:sp>
      <p:pic>
        <p:nvPicPr>
          <p:cNvPr id="3" name="Graphic 2" descr="Computer with solid fill">
            <a:extLst>
              <a:ext uri="{FF2B5EF4-FFF2-40B4-BE49-F238E27FC236}">
                <a16:creationId xmlns:a16="http://schemas.microsoft.com/office/drawing/2014/main" id="{B0FF9BA3-D3CC-DDB9-93C1-3D161733A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065" y="431910"/>
            <a:ext cx="914400" cy="914400"/>
          </a:xfrm>
          <a:prstGeom prst="rect">
            <a:avLst/>
          </a:prstGeom>
        </p:spPr>
      </p:pic>
      <p:pic>
        <p:nvPicPr>
          <p:cNvPr id="4" name="Graphic 3" descr="Computer with solid fill">
            <a:extLst>
              <a:ext uri="{FF2B5EF4-FFF2-40B4-BE49-F238E27FC236}">
                <a16:creationId xmlns:a16="http://schemas.microsoft.com/office/drawing/2014/main" id="{65CF6561-C830-5966-C7E4-4FF461FFD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620" y="1431885"/>
            <a:ext cx="914400" cy="914400"/>
          </a:xfrm>
          <a:prstGeom prst="rect">
            <a:avLst/>
          </a:prstGeom>
        </p:spPr>
      </p:pic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D1DF0F3B-EA59-76C1-8431-2C7206DE8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2460720"/>
            <a:ext cx="914400" cy="914400"/>
          </a:xfrm>
          <a:prstGeom prst="rect">
            <a:avLst/>
          </a:prstGeom>
        </p:spPr>
      </p:pic>
      <p:pic>
        <p:nvPicPr>
          <p:cNvPr id="17" name="Picture 2" descr="WiFi Router Dual-Band AC1000 | Linksys: US">
            <a:extLst>
              <a:ext uri="{FF2B5EF4-FFF2-40B4-BE49-F238E27FC236}">
                <a16:creationId xmlns:a16="http://schemas.microsoft.com/office/drawing/2014/main" id="{190A6797-34EC-7016-4A43-AFD6E68877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4450993" y="951615"/>
            <a:ext cx="1148196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loud 20">
            <a:extLst>
              <a:ext uri="{FF2B5EF4-FFF2-40B4-BE49-F238E27FC236}">
                <a16:creationId xmlns:a16="http://schemas.microsoft.com/office/drawing/2014/main" id="{6DF181A8-10AD-DCD0-F14E-1D8100D43557}"/>
              </a:ext>
            </a:extLst>
          </p:cNvPr>
          <p:cNvSpPr/>
          <p:nvPr/>
        </p:nvSpPr>
        <p:spPr>
          <a:xfrm>
            <a:off x="7467600" y="384345"/>
            <a:ext cx="3791970" cy="2514600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The Internet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1A7E2-63D8-7FC7-0D90-314A761BF9BE}"/>
              </a:ext>
            </a:extLst>
          </p:cNvPr>
          <p:cNvSpPr txBox="1"/>
          <p:nvPr/>
        </p:nvSpPr>
        <p:spPr>
          <a:xfrm>
            <a:off x="4114800" y="54472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12.234.56.78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35C973-C5A2-4C25-4EC9-5826BCDDFD1F}"/>
              </a:ext>
            </a:extLst>
          </p:cNvPr>
          <p:cNvSpPr txBox="1"/>
          <p:nvPr/>
        </p:nvSpPr>
        <p:spPr>
          <a:xfrm>
            <a:off x="295095" y="119391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CB89D6-7515-8FB1-951E-15F5C19FB69E}"/>
              </a:ext>
            </a:extLst>
          </p:cNvPr>
          <p:cNvSpPr txBox="1"/>
          <p:nvPr/>
        </p:nvSpPr>
        <p:spPr>
          <a:xfrm>
            <a:off x="322748" y="21846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6B62C0-F213-29C7-AFB5-F462E608F831}"/>
              </a:ext>
            </a:extLst>
          </p:cNvPr>
          <p:cNvSpPr txBox="1"/>
          <p:nvPr/>
        </p:nvSpPr>
        <p:spPr>
          <a:xfrm>
            <a:off x="314145" y="318505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0983FDB-D0BF-9EE6-D337-D90604BAA5BC}"/>
                  </a:ext>
                </a:extLst>
              </p14:cNvPr>
              <p14:cNvContentPartPr/>
              <p14:nvPr/>
            </p14:nvContentPartPr>
            <p14:xfrm>
              <a:off x="1541250" y="182226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0983FDB-D0BF-9EE6-D337-D90604BAA5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32250" y="18132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57C2E3F-D56F-5D33-23E1-4BFC036EE9C7}"/>
                  </a:ext>
                </a:extLst>
              </p14:cNvPr>
              <p14:cNvContentPartPr/>
              <p14:nvPr/>
            </p14:nvContentPartPr>
            <p14:xfrm>
              <a:off x="1542825" y="2765295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57C2E3F-D56F-5D33-23E1-4BFC036EE9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33825" y="275629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Graphic 1" descr="Computer with solid fill">
            <a:extLst>
              <a:ext uri="{FF2B5EF4-FFF2-40B4-BE49-F238E27FC236}">
                <a16:creationId xmlns:a16="http://schemas.microsoft.com/office/drawing/2014/main" id="{78BBDF6C-6AC2-420D-DA50-17267DA29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673" y="3557984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A7A532-668C-8497-C14F-F0ADC6D66887}"/>
              </a:ext>
            </a:extLst>
          </p:cNvPr>
          <p:cNvSpPr txBox="1"/>
          <p:nvPr/>
        </p:nvSpPr>
        <p:spPr>
          <a:xfrm>
            <a:off x="323618" y="428231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192.168.0.4</a:t>
            </a:r>
          </a:p>
        </p:txBody>
      </p:sp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97010B68-0AE3-199E-4D8E-5E4622095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620" y="468384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C364FD-716D-940B-0C2F-E6F44EE2FC91}"/>
              </a:ext>
            </a:extLst>
          </p:cNvPr>
          <p:cNvSpPr txBox="1"/>
          <p:nvPr/>
        </p:nvSpPr>
        <p:spPr>
          <a:xfrm>
            <a:off x="350565" y="540818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192.168.0.5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644C85-0A59-3E2B-A7C4-186113562B5E}"/>
              </a:ext>
            </a:extLst>
          </p:cNvPr>
          <p:cNvGrpSpPr/>
          <p:nvPr/>
        </p:nvGrpSpPr>
        <p:grpSpPr>
          <a:xfrm>
            <a:off x="1514190" y="980655"/>
            <a:ext cx="5971320" cy="4201200"/>
            <a:chOff x="1514190" y="980655"/>
            <a:chExt cx="5971320" cy="420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7678E73-6D11-7846-9F41-E01B8495E1C4}"/>
                    </a:ext>
                  </a:extLst>
                </p14:cNvPr>
                <p14:cNvContentPartPr/>
                <p14:nvPr/>
              </p14:nvContentPartPr>
              <p14:xfrm>
                <a:off x="1514190" y="980655"/>
                <a:ext cx="2656440" cy="662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7678E73-6D11-7846-9F41-E01B8495E1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05190" y="971655"/>
                  <a:ext cx="267408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DFF7F66-0095-DAE1-6CBF-F24070D2E6C7}"/>
                    </a:ext>
                  </a:extLst>
                </p14:cNvPr>
                <p14:cNvContentPartPr/>
                <p14:nvPr/>
              </p14:nvContentPartPr>
              <p14:xfrm>
                <a:off x="1599870" y="1886055"/>
                <a:ext cx="2639160" cy="8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DFF7F66-0095-DAE1-6CBF-F24070D2E6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90871" y="1877093"/>
                  <a:ext cx="2656798" cy="103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1884F0F-67AC-9B6E-7627-910E98DADC0A}"/>
                    </a:ext>
                  </a:extLst>
                </p14:cNvPr>
                <p14:cNvContentPartPr/>
                <p14:nvPr/>
              </p14:nvContentPartPr>
              <p14:xfrm>
                <a:off x="1676190" y="2108175"/>
                <a:ext cx="2351160" cy="901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1884F0F-67AC-9B6E-7627-910E98DADC0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67190" y="2099171"/>
                  <a:ext cx="2368800" cy="9194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802333E-6BCC-D928-3532-70E5B6BC95E1}"/>
                    </a:ext>
                  </a:extLst>
                </p14:cNvPr>
                <p14:cNvContentPartPr/>
                <p14:nvPr/>
              </p14:nvContentPartPr>
              <p14:xfrm>
                <a:off x="1552350" y="2277015"/>
                <a:ext cx="2754360" cy="1771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802333E-6BCC-D928-3532-70E5B6BC95E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43350" y="2268015"/>
                  <a:ext cx="2772000" cy="178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A475C6A-06F6-1090-4049-2A298A033FBD}"/>
                    </a:ext>
                  </a:extLst>
                </p14:cNvPr>
                <p14:cNvContentPartPr/>
                <p14:nvPr/>
              </p14:nvContentPartPr>
              <p14:xfrm>
                <a:off x="1571430" y="2356935"/>
                <a:ext cx="3047760" cy="2824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A475C6A-06F6-1090-4049-2A298A033FB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62430" y="2347935"/>
                  <a:ext cx="3065400" cy="28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CAC09BA-095A-B0A2-552F-7717B9106D07}"/>
                    </a:ext>
                  </a:extLst>
                </p14:cNvPr>
                <p14:cNvContentPartPr/>
                <p14:nvPr/>
              </p14:nvContentPartPr>
              <p14:xfrm>
                <a:off x="5752830" y="1617855"/>
                <a:ext cx="1732680" cy="49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CAC09BA-095A-B0A2-552F-7717B9106D0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43832" y="1608855"/>
                  <a:ext cx="1750316" cy="67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Graphic 17" descr="Devil face with solid fill with solid fill">
            <a:extLst>
              <a:ext uri="{FF2B5EF4-FFF2-40B4-BE49-F238E27FC236}">
                <a16:creationId xmlns:a16="http://schemas.microsoft.com/office/drawing/2014/main" id="{71DF27E5-8D13-3821-0AF4-784494470230}"/>
              </a:ext>
            </a:extLst>
          </p:cNvPr>
          <p:cNvSpPr/>
          <p:nvPr/>
        </p:nvSpPr>
        <p:spPr>
          <a:xfrm>
            <a:off x="625046" y="2668433"/>
            <a:ext cx="371523" cy="476184"/>
          </a:xfrm>
          <a:custGeom>
            <a:avLst/>
            <a:gdLst>
              <a:gd name="connsiteX0" fmla="*/ 736902 w 743046"/>
              <a:gd name="connsiteY0" fmla="*/ 91670 h 800034"/>
              <a:gd name="connsiteX1" fmla="*/ 698802 w 743046"/>
              <a:gd name="connsiteY1" fmla="*/ 7850 h 800034"/>
              <a:gd name="connsiteX2" fmla="*/ 672192 w 743046"/>
              <a:gd name="connsiteY2" fmla="*/ 3642 h 800034"/>
              <a:gd name="connsiteX3" fmla="*/ 664417 w 743046"/>
              <a:gd name="connsiteY3" fmla="*/ 17375 h 800034"/>
              <a:gd name="connsiteX4" fmla="*/ 562690 w 743046"/>
              <a:gd name="connsiteY4" fmla="*/ 130913 h 800034"/>
              <a:gd name="connsiteX5" fmla="*/ 180356 w 743046"/>
              <a:gd name="connsiteY5" fmla="*/ 130913 h 800034"/>
              <a:gd name="connsiteX6" fmla="*/ 78629 w 743046"/>
              <a:gd name="connsiteY6" fmla="*/ 17852 h 800034"/>
              <a:gd name="connsiteX7" fmla="*/ 57977 w 743046"/>
              <a:gd name="connsiteY7" fmla="*/ 551 h 800034"/>
              <a:gd name="connsiteX8" fmla="*/ 44244 w 743046"/>
              <a:gd name="connsiteY8" fmla="*/ 8327 h 800034"/>
              <a:gd name="connsiteX9" fmla="*/ 6144 w 743046"/>
              <a:gd name="connsiteY9" fmla="*/ 92147 h 800034"/>
              <a:gd name="connsiteX10" fmla="*/ 47673 w 743046"/>
              <a:gd name="connsiteY10" fmla="*/ 276360 h 800034"/>
              <a:gd name="connsiteX11" fmla="*/ 209878 w 743046"/>
              <a:gd name="connsiteY11" fmla="*/ 761855 h 800034"/>
              <a:gd name="connsiteX12" fmla="*/ 695373 w 743046"/>
              <a:gd name="connsiteY12" fmla="*/ 599649 h 800034"/>
              <a:gd name="connsiteX13" fmla="*/ 695373 w 743046"/>
              <a:gd name="connsiteY13" fmla="*/ 276360 h 800034"/>
              <a:gd name="connsiteX14" fmla="*/ 736902 w 743046"/>
              <a:gd name="connsiteY14" fmla="*/ 91670 h 800034"/>
              <a:gd name="connsiteX15" fmla="*/ 424006 w 743046"/>
              <a:gd name="connsiteY15" fmla="*/ 283313 h 800034"/>
              <a:gd name="connsiteX16" fmla="*/ 530686 w 743046"/>
              <a:gd name="connsiteY16" fmla="*/ 234736 h 800034"/>
              <a:gd name="connsiteX17" fmla="*/ 567833 w 743046"/>
              <a:gd name="connsiteY17" fmla="*/ 239498 h 800034"/>
              <a:gd name="connsiteX18" fmla="*/ 580547 w 743046"/>
              <a:gd name="connsiteY18" fmla="*/ 261244 h 800034"/>
              <a:gd name="connsiteX19" fmla="*/ 580216 w 743046"/>
              <a:gd name="connsiteY19" fmla="*/ 262358 h 800034"/>
              <a:gd name="connsiteX20" fmla="*/ 556884 w 743046"/>
              <a:gd name="connsiteY20" fmla="*/ 275830 h 800034"/>
              <a:gd name="connsiteX21" fmla="*/ 556403 w 743046"/>
              <a:gd name="connsiteY21" fmla="*/ 275693 h 800034"/>
              <a:gd name="connsiteX22" fmla="*/ 452581 w 743046"/>
              <a:gd name="connsiteY22" fmla="*/ 308078 h 800034"/>
              <a:gd name="connsiteX23" fmla="*/ 426146 w 743046"/>
              <a:gd name="connsiteY23" fmla="*/ 313274 h 800034"/>
              <a:gd name="connsiteX24" fmla="*/ 420949 w 743046"/>
              <a:gd name="connsiteY24" fmla="*/ 286840 h 800034"/>
              <a:gd name="connsiteX25" fmla="*/ 424006 w 743046"/>
              <a:gd name="connsiteY25" fmla="*/ 283313 h 800034"/>
              <a:gd name="connsiteX26" fmla="*/ 319231 w 743046"/>
              <a:gd name="connsiteY26" fmla="*/ 283313 h 800034"/>
              <a:gd name="connsiteX27" fmla="*/ 320617 w 743046"/>
              <a:gd name="connsiteY27" fmla="*/ 310219 h 800034"/>
              <a:gd name="connsiteX28" fmla="*/ 293711 w 743046"/>
              <a:gd name="connsiteY28" fmla="*/ 311605 h 800034"/>
              <a:gd name="connsiteX29" fmla="*/ 290656 w 743046"/>
              <a:gd name="connsiteY29" fmla="*/ 308078 h 800034"/>
              <a:gd name="connsiteX30" fmla="*/ 186833 w 743046"/>
              <a:gd name="connsiteY30" fmla="*/ 275693 h 800034"/>
              <a:gd name="connsiteX31" fmla="*/ 163157 w 743046"/>
              <a:gd name="connsiteY31" fmla="*/ 262839 h 800034"/>
              <a:gd name="connsiteX32" fmla="*/ 163021 w 743046"/>
              <a:gd name="connsiteY32" fmla="*/ 262358 h 800034"/>
              <a:gd name="connsiteX33" fmla="*/ 174289 w 743046"/>
              <a:gd name="connsiteY33" fmla="*/ 239830 h 800034"/>
              <a:gd name="connsiteX34" fmla="*/ 175403 w 743046"/>
              <a:gd name="connsiteY34" fmla="*/ 239498 h 800034"/>
              <a:gd name="connsiteX35" fmla="*/ 212551 w 743046"/>
              <a:gd name="connsiteY35" fmla="*/ 234736 h 800034"/>
              <a:gd name="connsiteX36" fmla="*/ 319326 w 743046"/>
              <a:gd name="connsiteY36" fmla="*/ 283313 h 800034"/>
              <a:gd name="connsiteX37" fmla="*/ 161973 w 743046"/>
              <a:gd name="connsiteY37" fmla="*/ 381135 h 800034"/>
              <a:gd name="connsiteX38" fmla="*/ 219123 w 743046"/>
              <a:gd name="connsiteY38" fmla="*/ 323985 h 800034"/>
              <a:gd name="connsiteX39" fmla="*/ 276273 w 743046"/>
              <a:gd name="connsiteY39" fmla="*/ 381135 h 800034"/>
              <a:gd name="connsiteX40" fmla="*/ 219123 w 743046"/>
              <a:gd name="connsiteY40" fmla="*/ 438285 h 800034"/>
              <a:gd name="connsiteX41" fmla="*/ 161973 w 743046"/>
              <a:gd name="connsiteY41" fmla="*/ 381135 h 800034"/>
              <a:gd name="connsiteX42" fmla="*/ 560404 w 743046"/>
              <a:gd name="connsiteY42" fmla="*/ 592781 h 800034"/>
              <a:gd name="connsiteX43" fmla="*/ 226514 w 743046"/>
              <a:gd name="connsiteY43" fmla="*/ 636653 h 800034"/>
              <a:gd name="connsiteX44" fmla="*/ 182642 w 743046"/>
              <a:gd name="connsiteY44" fmla="*/ 592781 h 800034"/>
              <a:gd name="connsiteX45" fmla="*/ 186119 w 743046"/>
              <a:gd name="connsiteY45" fmla="*/ 566063 h 800034"/>
              <a:gd name="connsiteX46" fmla="*/ 212837 w 743046"/>
              <a:gd name="connsiteY46" fmla="*/ 569540 h 800034"/>
              <a:gd name="connsiteX47" fmla="*/ 493295 w 743046"/>
              <a:gd name="connsiteY47" fmla="*/ 606454 h 800034"/>
              <a:gd name="connsiteX48" fmla="*/ 530210 w 743046"/>
              <a:gd name="connsiteY48" fmla="*/ 569540 h 800034"/>
              <a:gd name="connsiteX49" fmla="*/ 556927 w 743046"/>
              <a:gd name="connsiteY49" fmla="*/ 566063 h 800034"/>
              <a:gd name="connsiteX50" fmla="*/ 560404 w 743046"/>
              <a:gd name="connsiteY50" fmla="*/ 592781 h 800034"/>
              <a:gd name="connsiteX51" fmla="*/ 523923 w 743046"/>
              <a:gd name="connsiteY51" fmla="*/ 438285 h 800034"/>
              <a:gd name="connsiteX52" fmla="*/ 466773 w 743046"/>
              <a:gd name="connsiteY52" fmla="*/ 381135 h 800034"/>
              <a:gd name="connsiteX53" fmla="*/ 523923 w 743046"/>
              <a:gd name="connsiteY53" fmla="*/ 323985 h 800034"/>
              <a:gd name="connsiteX54" fmla="*/ 581073 w 743046"/>
              <a:gd name="connsiteY54" fmla="*/ 381135 h 800034"/>
              <a:gd name="connsiteX55" fmla="*/ 523923 w 743046"/>
              <a:gd name="connsiteY55" fmla="*/ 438285 h 80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43046" h="800034">
                <a:moveTo>
                  <a:pt x="736902" y="91670"/>
                </a:moveTo>
                <a:cubicBezTo>
                  <a:pt x="729980" y="61448"/>
                  <a:pt x="717021" y="32937"/>
                  <a:pt x="698802" y="7850"/>
                </a:cubicBezTo>
                <a:cubicBezTo>
                  <a:pt x="692616" y="-660"/>
                  <a:pt x="680703" y="-2544"/>
                  <a:pt x="672192" y="3642"/>
                </a:cubicBezTo>
                <a:cubicBezTo>
                  <a:pt x="667737" y="6881"/>
                  <a:pt x="664902" y="11889"/>
                  <a:pt x="664417" y="17375"/>
                </a:cubicBezTo>
                <a:cubicBezTo>
                  <a:pt x="660584" y="74083"/>
                  <a:pt x="618638" y="120900"/>
                  <a:pt x="562690" y="130913"/>
                </a:cubicBezTo>
                <a:cubicBezTo>
                  <a:pt x="445642" y="58111"/>
                  <a:pt x="297404" y="58111"/>
                  <a:pt x="180356" y="130913"/>
                </a:cubicBezTo>
                <a:cubicBezTo>
                  <a:pt x="124570" y="120945"/>
                  <a:pt x="82672" y="74377"/>
                  <a:pt x="78629" y="17852"/>
                </a:cubicBezTo>
                <a:cubicBezTo>
                  <a:pt x="77703" y="7371"/>
                  <a:pt x="68458" y="-374"/>
                  <a:pt x="57977" y="551"/>
                </a:cubicBezTo>
                <a:cubicBezTo>
                  <a:pt x="52491" y="1036"/>
                  <a:pt x="47483" y="3871"/>
                  <a:pt x="44244" y="8327"/>
                </a:cubicBezTo>
                <a:cubicBezTo>
                  <a:pt x="26025" y="33413"/>
                  <a:pt x="13066" y="61924"/>
                  <a:pt x="6144" y="92147"/>
                </a:cubicBezTo>
                <a:cubicBezTo>
                  <a:pt x="-10144" y="162060"/>
                  <a:pt x="6716" y="231497"/>
                  <a:pt x="47673" y="276360"/>
                </a:cubicBezTo>
                <a:cubicBezTo>
                  <a:pt x="-41601" y="455218"/>
                  <a:pt x="31021" y="672581"/>
                  <a:pt x="209878" y="761855"/>
                </a:cubicBezTo>
                <a:cubicBezTo>
                  <a:pt x="388736" y="851128"/>
                  <a:pt x="606099" y="778507"/>
                  <a:pt x="695373" y="599649"/>
                </a:cubicBezTo>
                <a:cubicBezTo>
                  <a:pt x="746173" y="497874"/>
                  <a:pt x="746173" y="378137"/>
                  <a:pt x="695373" y="276360"/>
                </a:cubicBezTo>
                <a:cubicBezTo>
                  <a:pt x="736331" y="231497"/>
                  <a:pt x="753190" y="162060"/>
                  <a:pt x="736902" y="91670"/>
                </a:cubicBezTo>
                <a:close/>
                <a:moveTo>
                  <a:pt x="424006" y="283313"/>
                </a:moveTo>
                <a:cubicBezTo>
                  <a:pt x="450524" y="251998"/>
                  <a:pt x="489655" y="234180"/>
                  <a:pt x="530686" y="234736"/>
                </a:cubicBezTo>
                <a:cubicBezTo>
                  <a:pt x="543242" y="234370"/>
                  <a:pt x="555777" y="235977"/>
                  <a:pt x="567833" y="239498"/>
                </a:cubicBezTo>
                <a:cubicBezTo>
                  <a:pt x="577349" y="241992"/>
                  <a:pt x="583041" y="251728"/>
                  <a:pt x="580547" y="261244"/>
                </a:cubicBezTo>
                <a:cubicBezTo>
                  <a:pt x="580449" y="261619"/>
                  <a:pt x="580339" y="261991"/>
                  <a:pt x="580216" y="262358"/>
                </a:cubicBezTo>
                <a:cubicBezTo>
                  <a:pt x="577493" y="272521"/>
                  <a:pt x="567047" y="278552"/>
                  <a:pt x="556884" y="275830"/>
                </a:cubicBezTo>
                <a:cubicBezTo>
                  <a:pt x="556723" y="275786"/>
                  <a:pt x="556563" y="275741"/>
                  <a:pt x="556403" y="275693"/>
                </a:cubicBezTo>
                <a:cubicBezTo>
                  <a:pt x="518450" y="265745"/>
                  <a:pt x="478148" y="278318"/>
                  <a:pt x="452581" y="308078"/>
                </a:cubicBezTo>
                <a:cubicBezTo>
                  <a:pt x="446716" y="316813"/>
                  <a:pt x="434880" y="319140"/>
                  <a:pt x="426146" y="313274"/>
                </a:cubicBezTo>
                <a:cubicBezTo>
                  <a:pt x="417411" y="307410"/>
                  <a:pt x="415085" y="295574"/>
                  <a:pt x="420949" y="286840"/>
                </a:cubicBezTo>
                <a:cubicBezTo>
                  <a:pt x="421820" y="285543"/>
                  <a:pt x="422847" y="284359"/>
                  <a:pt x="424006" y="283313"/>
                </a:cubicBezTo>
                <a:close/>
                <a:moveTo>
                  <a:pt x="319231" y="283313"/>
                </a:moveTo>
                <a:cubicBezTo>
                  <a:pt x="327043" y="290360"/>
                  <a:pt x="327664" y="302406"/>
                  <a:pt x="320617" y="310219"/>
                </a:cubicBezTo>
                <a:cubicBezTo>
                  <a:pt x="313570" y="318031"/>
                  <a:pt x="301525" y="318651"/>
                  <a:pt x="293711" y="311605"/>
                </a:cubicBezTo>
                <a:cubicBezTo>
                  <a:pt x="292552" y="310559"/>
                  <a:pt x="291526" y="309375"/>
                  <a:pt x="290656" y="308078"/>
                </a:cubicBezTo>
                <a:cubicBezTo>
                  <a:pt x="265089" y="278318"/>
                  <a:pt x="224787" y="265745"/>
                  <a:pt x="186833" y="275693"/>
                </a:cubicBezTo>
                <a:cubicBezTo>
                  <a:pt x="176745" y="278682"/>
                  <a:pt x="166145" y="272927"/>
                  <a:pt x="163157" y="262839"/>
                </a:cubicBezTo>
                <a:cubicBezTo>
                  <a:pt x="163109" y="262680"/>
                  <a:pt x="163064" y="262519"/>
                  <a:pt x="163021" y="262358"/>
                </a:cubicBezTo>
                <a:cubicBezTo>
                  <a:pt x="159911" y="253026"/>
                  <a:pt x="164956" y="242939"/>
                  <a:pt x="174289" y="239830"/>
                </a:cubicBezTo>
                <a:cubicBezTo>
                  <a:pt x="174657" y="239707"/>
                  <a:pt x="175028" y="239596"/>
                  <a:pt x="175403" y="239498"/>
                </a:cubicBezTo>
                <a:cubicBezTo>
                  <a:pt x="187460" y="235977"/>
                  <a:pt x="199995" y="234370"/>
                  <a:pt x="212551" y="234736"/>
                </a:cubicBezTo>
                <a:cubicBezTo>
                  <a:pt x="253615" y="234151"/>
                  <a:pt x="292787" y="251972"/>
                  <a:pt x="319326" y="283313"/>
                </a:cubicBezTo>
                <a:close/>
                <a:moveTo>
                  <a:pt x="161973" y="381135"/>
                </a:moveTo>
                <a:cubicBezTo>
                  <a:pt x="161973" y="349572"/>
                  <a:pt x="187560" y="323985"/>
                  <a:pt x="219123" y="323985"/>
                </a:cubicBezTo>
                <a:cubicBezTo>
                  <a:pt x="250686" y="323985"/>
                  <a:pt x="276273" y="349572"/>
                  <a:pt x="276273" y="381135"/>
                </a:cubicBezTo>
                <a:cubicBezTo>
                  <a:pt x="276273" y="412698"/>
                  <a:pt x="250686" y="438285"/>
                  <a:pt x="219123" y="438285"/>
                </a:cubicBezTo>
                <a:cubicBezTo>
                  <a:pt x="187560" y="438285"/>
                  <a:pt x="161973" y="412698"/>
                  <a:pt x="161973" y="381135"/>
                </a:cubicBezTo>
                <a:close/>
                <a:moveTo>
                  <a:pt x="560404" y="592781"/>
                </a:moveTo>
                <a:cubicBezTo>
                  <a:pt x="480318" y="697097"/>
                  <a:pt x="330830" y="716739"/>
                  <a:pt x="226514" y="636653"/>
                </a:cubicBezTo>
                <a:cubicBezTo>
                  <a:pt x="210039" y="624005"/>
                  <a:pt x="195291" y="609255"/>
                  <a:pt x="182642" y="592781"/>
                </a:cubicBezTo>
                <a:cubicBezTo>
                  <a:pt x="176224" y="584442"/>
                  <a:pt x="177781" y="572481"/>
                  <a:pt x="186119" y="566063"/>
                </a:cubicBezTo>
                <a:cubicBezTo>
                  <a:pt x="194457" y="559645"/>
                  <a:pt x="206419" y="561201"/>
                  <a:pt x="212837" y="569540"/>
                </a:cubicBezTo>
                <a:cubicBezTo>
                  <a:pt x="280090" y="657180"/>
                  <a:pt x="405656" y="673707"/>
                  <a:pt x="493295" y="606454"/>
                </a:cubicBezTo>
                <a:cubicBezTo>
                  <a:pt x="507160" y="595814"/>
                  <a:pt x="519570" y="583404"/>
                  <a:pt x="530210" y="569540"/>
                </a:cubicBezTo>
                <a:cubicBezTo>
                  <a:pt x="536628" y="561201"/>
                  <a:pt x="548589" y="559645"/>
                  <a:pt x="556927" y="566063"/>
                </a:cubicBezTo>
                <a:cubicBezTo>
                  <a:pt x="565265" y="572481"/>
                  <a:pt x="566822" y="584442"/>
                  <a:pt x="560404" y="592781"/>
                </a:cubicBezTo>
                <a:close/>
                <a:moveTo>
                  <a:pt x="523923" y="438285"/>
                </a:moveTo>
                <a:cubicBezTo>
                  <a:pt x="492360" y="438285"/>
                  <a:pt x="466773" y="412698"/>
                  <a:pt x="466773" y="381135"/>
                </a:cubicBezTo>
                <a:cubicBezTo>
                  <a:pt x="466773" y="349572"/>
                  <a:pt x="492360" y="323985"/>
                  <a:pt x="523923" y="323985"/>
                </a:cubicBezTo>
                <a:cubicBezTo>
                  <a:pt x="555486" y="323985"/>
                  <a:pt x="581073" y="349572"/>
                  <a:pt x="581073" y="381135"/>
                </a:cubicBezTo>
                <a:cubicBezTo>
                  <a:pt x="581073" y="412698"/>
                  <a:pt x="555486" y="438285"/>
                  <a:pt x="523923" y="438285"/>
                </a:cubicBez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EF8D98-4440-7850-987E-8F267C5765D7}"/>
              </a:ext>
            </a:extLst>
          </p:cNvPr>
          <p:cNvSpPr txBox="1"/>
          <p:nvPr/>
        </p:nvSpPr>
        <p:spPr>
          <a:xfrm>
            <a:off x="5214322" y="3027794"/>
            <a:ext cx="659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a host is doing something malicious on some website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1641D8-9ED4-3ADC-83B8-38BBBECE7B0C}"/>
              </a:ext>
            </a:extLst>
          </p:cNvPr>
          <p:cNvSpPr txBox="1"/>
          <p:nvPr/>
        </p:nvSpPr>
        <p:spPr>
          <a:xfrm>
            <a:off x="5214322" y="3361758"/>
            <a:ext cx="551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website might decide to </a:t>
            </a:r>
            <a:r>
              <a:rPr lang="en-US" b="1" dirty="0"/>
              <a:t>block their IP address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332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74</a:t>
            </a:fld>
            <a:endParaRPr spc="-25" dirty="0"/>
          </a:p>
        </p:txBody>
      </p:sp>
      <p:pic>
        <p:nvPicPr>
          <p:cNvPr id="3" name="Graphic 2" descr="Computer with solid fill">
            <a:extLst>
              <a:ext uri="{FF2B5EF4-FFF2-40B4-BE49-F238E27FC236}">
                <a16:creationId xmlns:a16="http://schemas.microsoft.com/office/drawing/2014/main" id="{B0FF9BA3-D3CC-DDB9-93C1-3D161733A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065" y="431910"/>
            <a:ext cx="914400" cy="914400"/>
          </a:xfrm>
          <a:prstGeom prst="rect">
            <a:avLst/>
          </a:prstGeom>
        </p:spPr>
      </p:pic>
      <p:pic>
        <p:nvPicPr>
          <p:cNvPr id="4" name="Graphic 3" descr="Computer with solid fill">
            <a:extLst>
              <a:ext uri="{FF2B5EF4-FFF2-40B4-BE49-F238E27FC236}">
                <a16:creationId xmlns:a16="http://schemas.microsoft.com/office/drawing/2014/main" id="{65CF6561-C830-5966-C7E4-4FF461FFD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620" y="1431885"/>
            <a:ext cx="914400" cy="914400"/>
          </a:xfrm>
          <a:prstGeom prst="rect">
            <a:avLst/>
          </a:prstGeom>
        </p:spPr>
      </p:pic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D1DF0F3B-EA59-76C1-8431-2C7206DE8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2460720"/>
            <a:ext cx="914400" cy="914400"/>
          </a:xfrm>
          <a:prstGeom prst="rect">
            <a:avLst/>
          </a:prstGeom>
        </p:spPr>
      </p:pic>
      <p:pic>
        <p:nvPicPr>
          <p:cNvPr id="17" name="Picture 2" descr="WiFi Router Dual-Band AC1000 | Linksys: US">
            <a:extLst>
              <a:ext uri="{FF2B5EF4-FFF2-40B4-BE49-F238E27FC236}">
                <a16:creationId xmlns:a16="http://schemas.microsoft.com/office/drawing/2014/main" id="{190A6797-34EC-7016-4A43-AFD6E68877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4450993" y="951615"/>
            <a:ext cx="1148196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loud 20">
            <a:extLst>
              <a:ext uri="{FF2B5EF4-FFF2-40B4-BE49-F238E27FC236}">
                <a16:creationId xmlns:a16="http://schemas.microsoft.com/office/drawing/2014/main" id="{6DF181A8-10AD-DCD0-F14E-1D8100D43557}"/>
              </a:ext>
            </a:extLst>
          </p:cNvPr>
          <p:cNvSpPr/>
          <p:nvPr/>
        </p:nvSpPr>
        <p:spPr>
          <a:xfrm>
            <a:off x="7467600" y="384345"/>
            <a:ext cx="3791970" cy="2514600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The Internet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1A7E2-63D8-7FC7-0D90-314A761BF9BE}"/>
              </a:ext>
            </a:extLst>
          </p:cNvPr>
          <p:cNvSpPr txBox="1"/>
          <p:nvPr/>
        </p:nvSpPr>
        <p:spPr>
          <a:xfrm>
            <a:off x="4114800" y="54472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12.234.56.78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35C973-C5A2-4C25-4EC9-5826BCDDFD1F}"/>
              </a:ext>
            </a:extLst>
          </p:cNvPr>
          <p:cNvSpPr txBox="1"/>
          <p:nvPr/>
        </p:nvSpPr>
        <p:spPr>
          <a:xfrm>
            <a:off x="295095" y="119391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CB89D6-7515-8FB1-951E-15F5C19FB69E}"/>
              </a:ext>
            </a:extLst>
          </p:cNvPr>
          <p:cNvSpPr txBox="1"/>
          <p:nvPr/>
        </p:nvSpPr>
        <p:spPr>
          <a:xfrm>
            <a:off x="322748" y="21846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6B62C0-F213-29C7-AFB5-F462E608F831}"/>
              </a:ext>
            </a:extLst>
          </p:cNvPr>
          <p:cNvSpPr txBox="1"/>
          <p:nvPr/>
        </p:nvSpPr>
        <p:spPr>
          <a:xfrm>
            <a:off x="314145" y="318505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0983FDB-D0BF-9EE6-D337-D90604BAA5BC}"/>
                  </a:ext>
                </a:extLst>
              </p14:cNvPr>
              <p14:cNvContentPartPr/>
              <p14:nvPr/>
            </p14:nvContentPartPr>
            <p14:xfrm>
              <a:off x="1541250" y="182226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0983FDB-D0BF-9EE6-D337-D90604BAA5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32250" y="18132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57C2E3F-D56F-5D33-23E1-4BFC036EE9C7}"/>
                  </a:ext>
                </a:extLst>
              </p14:cNvPr>
              <p14:cNvContentPartPr/>
              <p14:nvPr/>
            </p14:nvContentPartPr>
            <p14:xfrm>
              <a:off x="1542825" y="2765295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57C2E3F-D56F-5D33-23E1-4BFC036EE9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33825" y="275629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Graphic 1" descr="Computer with solid fill">
            <a:extLst>
              <a:ext uri="{FF2B5EF4-FFF2-40B4-BE49-F238E27FC236}">
                <a16:creationId xmlns:a16="http://schemas.microsoft.com/office/drawing/2014/main" id="{78BBDF6C-6AC2-420D-DA50-17267DA29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673" y="3557984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A7A532-668C-8497-C14F-F0ADC6D66887}"/>
              </a:ext>
            </a:extLst>
          </p:cNvPr>
          <p:cNvSpPr txBox="1"/>
          <p:nvPr/>
        </p:nvSpPr>
        <p:spPr>
          <a:xfrm>
            <a:off x="323618" y="428231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192.168.0.4</a:t>
            </a:r>
          </a:p>
        </p:txBody>
      </p:sp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97010B68-0AE3-199E-4D8E-5E4622095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620" y="468384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C364FD-716D-940B-0C2F-E6F44EE2FC91}"/>
              </a:ext>
            </a:extLst>
          </p:cNvPr>
          <p:cNvSpPr txBox="1"/>
          <p:nvPr/>
        </p:nvSpPr>
        <p:spPr>
          <a:xfrm>
            <a:off x="350565" y="540818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192.168.0.5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644C85-0A59-3E2B-A7C4-186113562B5E}"/>
              </a:ext>
            </a:extLst>
          </p:cNvPr>
          <p:cNvGrpSpPr/>
          <p:nvPr/>
        </p:nvGrpSpPr>
        <p:grpSpPr>
          <a:xfrm>
            <a:off x="1514190" y="980655"/>
            <a:ext cx="5971320" cy="4201200"/>
            <a:chOff x="1514190" y="980655"/>
            <a:chExt cx="5971320" cy="420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7678E73-6D11-7846-9F41-E01B8495E1C4}"/>
                    </a:ext>
                  </a:extLst>
                </p14:cNvPr>
                <p14:cNvContentPartPr/>
                <p14:nvPr/>
              </p14:nvContentPartPr>
              <p14:xfrm>
                <a:off x="1514190" y="980655"/>
                <a:ext cx="2656440" cy="662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7678E73-6D11-7846-9F41-E01B8495E1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05190" y="971655"/>
                  <a:ext cx="267408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DFF7F66-0095-DAE1-6CBF-F24070D2E6C7}"/>
                    </a:ext>
                  </a:extLst>
                </p14:cNvPr>
                <p14:cNvContentPartPr/>
                <p14:nvPr/>
              </p14:nvContentPartPr>
              <p14:xfrm>
                <a:off x="1599870" y="1886055"/>
                <a:ext cx="2639160" cy="8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DFF7F66-0095-DAE1-6CBF-F24070D2E6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90871" y="1877093"/>
                  <a:ext cx="2656798" cy="103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1884F0F-67AC-9B6E-7627-910E98DADC0A}"/>
                    </a:ext>
                  </a:extLst>
                </p14:cNvPr>
                <p14:cNvContentPartPr/>
                <p14:nvPr/>
              </p14:nvContentPartPr>
              <p14:xfrm>
                <a:off x="1676190" y="2108175"/>
                <a:ext cx="2351160" cy="901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1884F0F-67AC-9B6E-7627-910E98DADC0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67190" y="2099171"/>
                  <a:ext cx="2368800" cy="9194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802333E-6BCC-D928-3532-70E5B6BC95E1}"/>
                    </a:ext>
                  </a:extLst>
                </p14:cNvPr>
                <p14:cNvContentPartPr/>
                <p14:nvPr/>
              </p14:nvContentPartPr>
              <p14:xfrm>
                <a:off x="1552350" y="2277015"/>
                <a:ext cx="2754360" cy="1771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802333E-6BCC-D928-3532-70E5B6BC95E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43350" y="2268015"/>
                  <a:ext cx="2772000" cy="178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A475C6A-06F6-1090-4049-2A298A033FBD}"/>
                    </a:ext>
                  </a:extLst>
                </p14:cNvPr>
                <p14:cNvContentPartPr/>
                <p14:nvPr/>
              </p14:nvContentPartPr>
              <p14:xfrm>
                <a:off x="1571430" y="2356935"/>
                <a:ext cx="3047760" cy="2824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A475C6A-06F6-1090-4049-2A298A033FB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62430" y="2347935"/>
                  <a:ext cx="3065400" cy="28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CAC09BA-095A-B0A2-552F-7717B9106D07}"/>
                    </a:ext>
                  </a:extLst>
                </p14:cNvPr>
                <p14:cNvContentPartPr/>
                <p14:nvPr/>
              </p14:nvContentPartPr>
              <p14:xfrm>
                <a:off x="5752830" y="1617855"/>
                <a:ext cx="1732680" cy="49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CAC09BA-095A-B0A2-552F-7717B9106D0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43832" y="1608855"/>
                  <a:ext cx="1750316" cy="67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Graphic 17" descr="Devil face with solid fill with solid fill">
            <a:extLst>
              <a:ext uri="{FF2B5EF4-FFF2-40B4-BE49-F238E27FC236}">
                <a16:creationId xmlns:a16="http://schemas.microsoft.com/office/drawing/2014/main" id="{71DF27E5-8D13-3821-0AF4-784494470230}"/>
              </a:ext>
            </a:extLst>
          </p:cNvPr>
          <p:cNvSpPr/>
          <p:nvPr/>
        </p:nvSpPr>
        <p:spPr>
          <a:xfrm>
            <a:off x="625046" y="2668433"/>
            <a:ext cx="371523" cy="476184"/>
          </a:xfrm>
          <a:custGeom>
            <a:avLst/>
            <a:gdLst>
              <a:gd name="connsiteX0" fmla="*/ 736902 w 743046"/>
              <a:gd name="connsiteY0" fmla="*/ 91670 h 800034"/>
              <a:gd name="connsiteX1" fmla="*/ 698802 w 743046"/>
              <a:gd name="connsiteY1" fmla="*/ 7850 h 800034"/>
              <a:gd name="connsiteX2" fmla="*/ 672192 w 743046"/>
              <a:gd name="connsiteY2" fmla="*/ 3642 h 800034"/>
              <a:gd name="connsiteX3" fmla="*/ 664417 w 743046"/>
              <a:gd name="connsiteY3" fmla="*/ 17375 h 800034"/>
              <a:gd name="connsiteX4" fmla="*/ 562690 w 743046"/>
              <a:gd name="connsiteY4" fmla="*/ 130913 h 800034"/>
              <a:gd name="connsiteX5" fmla="*/ 180356 w 743046"/>
              <a:gd name="connsiteY5" fmla="*/ 130913 h 800034"/>
              <a:gd name="connsiteX6" fmla="*/ 78629 w 743046"/>
              <a:gd name="connsiteY6" fmla="*/ 17852 h 800034"/>
              <a:gd name="connsiteX7" fmla="*/ 57977 w 743046"/>
              <a:gd name="connsiteY7" fmla="*/ 551 h 800034"/>
              <a:gd name="connsiteX8" fmla="*/ 44244 w 743046"/>
              <a:gd name="connsiteY8" fmla="*/ 8327 h 800034"/>
              <a:gd name="connsiteX9" fmla="*/ 6144 w 743046"/>
              <a:gd name="connsiteY9" fmla="*/ 92147 h 800034"/>
              <a:gd name="connsiteX10" fmla="*/ 47673 w 743046"/>
              <a:gd name="connsiteY10" fmla="*/ 276360 h 800034"/>
              <a:gd name="connsiteX11" fmla="*/ 209878 w 743046"/>
              <a:gd name="connsiteY11" fmla="*/ 761855 h 800034"/>
              <a:gd name="connsiteX12" fmla="*/ 695373 w 743046"/>
              <a:gd name="connsiteY12" fmla="*/ 599649 h 800034"/>
              <a:gd name="connsiteX13" fmla="*/ 695373 w 743046"/>
              <a:gd name="connsiteY13" fmla="*/ 276360 h 800034"/>
              <a:gd name="connsiteX14" fmla="*/ 736902 w 743046"/>
              <a:gd name="connsiteY14" fmla="*/ 91670 h 800034"/>
              <a:gd name="connsiteX15" fmla="*/ 424006 w 743046"/>
              <a:gd name="connsiteY15" fmla="*/ 283313 h 800034"/>
              <a:gd name="connsiteX16" fmla="*/ 530686 w 743046"/>
              <a:gd name="connsiteY16" fmla="*/ 234736 h 800034"/>
              <a:gd name="connsiteX17" fmla="*/ 567833 w 743046"/>
              <a:gd name="connsiteY17" fmla="*/ 239498 h 800034"/>
              <a:gd name="connsiteX18" fmla="*/ 580547 w 743046"/>
              <a:gd name="connsiteY18" fmla="*/ 261244 h 800034"/>
              <a:gd name="connsiteX19" fmla="*/ 580216 w 743046"/>
              <a:gd name="connsiteY19" fmla="*/ 262358 h 800034"/>
              <a:gd name="connsiteX20" fmla="*/ 556884 w 743046"/>
              <a:gd name="connsiteY20" fmla="*/ 275830 h 800034"/>
              <a:gd name="connsiteX21" fmla="*/ 556403 w 743046"/>
              <a:gd name="connsiteY21" fmla="*/ 275693 h 800034"/>
              <a:gd name="connsiteX22" fmla="*/ 452581 w 743046"/>
              <a:gd name="connsiteY22" fmla="*/ 308078 h 800034"/>
              <a:gd name="connsiteX23" fmla="*/ 426146 w 743046"/>
              <a:gd name="connsiteY23" fmla="*/ 313274 h 800034"/>
              <a:gd name="connsiteX24" fmla="*/ 420949 w 743046"/>
              <a:gd name="connsiteY24" fmla="*/ 286840 h 800034"/>
              <a:gd name="connsiteX25" fmla="*/ 424006 w 743046"/>
              <a:gd name="connsiteY25" fmla="*/ 283313 h 800034"/>
              <a:gd name="connsiteX26" fmla="*/ 319231 w 743046"/>
              <a:gd name="connsiteY26" fmla="*/ 283313 h 800034"/>
              <a:gd name="connsiteX27" fmla="*/ 320617 w 743046"/>
              <a:gd name="connsiteY27" fmla="*/ 310219 h 800034"/>
              <a:gd name="connsiteX28" fmla="*/ 293711 w 743046"/>
              <a:gd name="connsiteY28" fmla="*/ 311605 h 800034"/>
              <a:gd name="connsiteX29" fmla="*/ 290656 w 743046"/>
              <a:gd name="connsiteY29" fmla="*/ 308078 h 800034"/>
              <a:gd name="connsiteX30" fmla="*/ 186833 w 743046"/>
              <a:gd name="connsiteY30" fmla="*/ 275693 h 800034"/>
              <a:gd name="connsiteX31" fmla="*/ 163157 w 743046"/>
              <a:gd name="connsiteY31" fmla="*/ 262839 h 800034"/>
              <a:gd name="connsiteX32" fmla="*/ 163021 w 743046"/>
              <a:gd name="connsiteY32" fmla="*/ 262358 h 800034"/>
              <a:gd name="connsiteX33" fmla="*/ 174289 w 743046"/>
              <a:gd name="connsiteY33" fmla="*/ 239830 h 800034"/>
              <a:gd name="connsiteX34" fmla="*/ 175403 w 743046"/>
              <a:gd name="connsiteY34" fmla="*/ 239498 h 800034"/>
              <a:gd name="connsiteX35" fmla="*/ 212551 w 743046"/>
              <a:gd name="connsiteY35" fmla="*/ 234736 h 800034"/>
              <a:gd name="connsiteX36" fmla="*/ 319326 w 743046"/>
              <a:gd name="connsiteY36" fmla="*/ 283313 h 800034"/>
              <a:gd name="connsiteX37" fmla="*/ 161973 w 743046"/>
              <a:gd name="connsiteY37" fmla="*/ 381135 h 800034"/>
              <a:gd name="connsiteX38" fmla="*/ 219123 w 743046"/>
              <a:gd name="connsiteY38" fmla="*/ 323985 h 800034"/>
              <a:gd name="connsiteX39" fmla="*/ 276273 w 743046"/>
              <a:gd name="connsiteY39" fmla="*/ 381135 h 800034"/>
              <a:gd name="connsiteX40" fmla="*/ 219123 w 743046"/>
              <a:gd name="connsiteY40" fmla="*/ 438285 h 800034"/>
              <a:gd name="connsiteX41" fmla="*/ 161973 w 743046"/>
              <a:gd name="connsiteY41" fmla="*/ 381135 h 800034"/>
              <a:gd name="connsiteX42" fmla="*/ 560404 w 743046"/>
              <a:gd name="connsiteY42" fmla="*/ 592781 h 800034"/>
              <a:gd name="connsiteX43" fmla="*/ 226514 w 743046"/>
              <a:gd name="connsiteY43" fmla="*/ 636653 h 800034"/>
              <a:gd name="connsiteX44" fmla="*/ 182642 w 743046"/>
              <a:gd name="connsiteY44" fmla="*/ 592781 h 800034"/>
              <a:gd name="connsiteX45" fmla="*/ 186119 w 743046"/>
              <a:gd name="connsiteY45" fmla="*/ 566063 h 800034"/>
              <a:gd name="connsiteX46" fmla="*/ 212837 w 743046"/>
              <a:gd name="connsiteY46" fmla="*/ 569540 h 800034"/>
              <a:gd name="connsiteX47" fmla="*/ 493295 w 743046"/>
              <a:gd name="connsiteY47" fmla="*/ 606454 h 800034"/>
              <a:gd name="connsiteX48" fmla="*/ 530210 w 743046"/>
              <a:gd name="connsiteY48" fmla="*/ 569540 h 800034"/>
              <a:gd name="connsiteX49" fmla="*/ 556927 w 743046"/>
              <a:gd name="connsiteY49" fmla="*/ 566063 h 800034"/>
              <a:gd name="connsiteX50" fmla="*/ 560404 w 743046"/>
              <a:gd name="connsiteY50" fmla="*/ 592781 h 800034"/>
              <a:gd name="connsiteX51" fmla="*/ 523923 w 743046"/>
              <a:gd name="connsiteY51" fmla="*/ 438285 h 800034"/>
              <a:gd name="connsiteX52" fmla="*/ 466773 w 743046"/>
              <a:gd name="connsiteY52" fmla="*/ 381135 h 800034"/>
              <a:gd name="connsiteX53" fmla="*/ 523923 w 743046"/>
              <a:gd name="connsiteY53" fmla="*/ 323985 h 800034"/>
              <a:gd name="connsiteX54" fmla="*/ 581073 w 743046"/>
              <a:gd name="connsiteY54" fmla="*/ 381135 h 800034"/>
              <a:gd name="connsiteX55" fmla="*/ 523923 w 743046"/>
              <a:gd name="connsiteY55" fmla="*/ 438285 h 80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43046" h="800034">
                <a:moveTo>
                  <a:pt x="736902" y="91670"/>
                </a:moveTo>
                <a:cubicBezTo>
                  <a:pt x="729980" y="61448"/>
                  <a:pt x="717021" y="32937"/>
                  <a:pt x="698802" y="7850"/>
                </a:cubicBezTo>
                <a:cubicBezTo>
                  <a:pt x="692616" y="-660"/>
                  <a:pt x="680703" y="-2544"/>
                  <a:pt x="672192" y="3642"/>
                </a:cubicBezTo>
                <a:cubicBezTo>
                  <a:pt x="667737" y="6881"/>
                  <a:pt x="664902" y="11889"/>
                  <a:pt x="664417" y="17375"/>
                </a:cubicBezTo>
                <a:cubicBezTo>
                  <a:pt x="660584" y="74083"/>
                  <a:pt x="618638" y="120900"/>
                  <a:pt x="562690" y="130913"/>
                </a:cubicBezTo>
                <a:cubicBezTo>
                  <a:pt x="445642" y="58111"/>
                  <a:pt x="297404" y="58111"/>
                  <a:pt x="180356" y="130913"/>
                </a:cubicBezTo>
                <a:cubicBezTo>
                  <a:pt x="124570" y="120945"/>
                  <a:pt x="82672" y="74377"/>
                  <a:pt x="78629" y="17852"/>
                </a:cubicBezTo>
                <a:cubicBezTo>
                  <a:pt x="77703" y="7371"/>
                  <a:pt x="68458" y="-374"/>
                  <a:pt x="57977" y="551"/>
                </a:cubicBezTo>
                <a:cubicBezTo>
                  <a:pt x="52491" y="1036"/>
                  <a:pt x="47483" y="3871"/>
                  <a:pt x="44244" y="8327"/>
                </a:cubicBezTo>
                <a:cubicBezTo>
                  <a:pt x="26025" y="33413"/>
                  <a:pt x="13066" y="61924"/>
                  <a:pt x="6144" y="92147"/>
                </a:cubicBezTo>
                <a:cubicBezTo>
                  <a:pt x="-10144" y="162060"/>
                  <a:pt x="6716" y="231497"/>
                  <a:pt x="47673" y="276360"/>
                </a:cubicBezTo>
                <a:cubicBezTo>
                  <a:pt x="-41601" y="455218"/>
                  <a:pt x="31021" y="672581"/>
                  <a:pt x="209878" y="761855"/>
                </a:cubicBezTo>
                <a:cubicBezTo>
                  <a:pt x="388736" y="851128"/>
                  <a:pt x="606099" y="778507"/>
                  <a:pt x="695373" y="599649"/>
                </a:cubicBezTo>
                <a:cubicBezTo>
                  <a:pt x="746173" y="497874"/>
                  <a:pt x="746173" y="378137"/>
                  <a:pt x="695373" y="276360"/>
                </a:cubicBezTo>
                <a:cubicBezTo>
                  <a:pt x="736331" y="231497"/>
                  <a:pt x="753190" y="162060"/>
                  <a:pt x="736902" y="91670"/>
                </a:cubicBezTo>
                <a:close/>
                <a:moveTo>
                  <a:pt x="424006" y="283313"/>
                </a:moveTo>
                <a:cubicBezTo>
                  <a:pt x="450524" y="251998"/>
                  <a:pt x="489655" y="234180"/>
                  <a:pt x="530686" y="234736"/>
                </a:cubicBezTo>
                <a:cubicBezTo>
                  <a:pt x="543242" y="234370"/>
                  <a:pt x="555777" y="235977"/>
                  <a:pt x="567833" y="239498"/>
                </a:cubicBezTo>
                <a:cubicBezTo>
                  <a:pt x="577349" y="241992"/>
                  <a:pt x="583041" y="251728"/>
                  <a:pt x="580547" y="261244"/>
                </a:cubicBezTo>
                <a:cubicBezTo>
                  <a:pt x="580449" y="261619"/>
                  <a:pt x="580339" y="261991"/>
                  <a:pt x="580216" y="262358"/>
                </a:cubicBezTo>
                <a:cubicBezTo>
                  <a:pt x="577493" y="272521"/>
                  <a:pt x="567047" y="278552"/>
                  <a:pt x="556884" y="275830"/>
                </a:cubicBezTo>
                <a:cubicBezTo>
                  <a:pt x="556723" y="275786"/>
                  <a:pt x="556563" y="275741"/>
                  <a:pt x="556403" y="275693"/>
                </a:cubicBezTo>
                <a:cubicBezTo>
                  <a:pt x="518450" y="265745"/>
                  <a:pt x="478148" y="278318"/>
                  <a:pt x="452581" y="308078"/>
                </a:cubicBezTo>
                <a:cubicBezTo>
                  <a:pt x="446716" y="316813"/>
                  <a:pt x="434880" y="319140"/>
                  <a:pt x="426146" y="313274"/>
                </a:cubicBezTo>
                <a:cubicBezTo>
                  <a:pt x="417411" y="307410"/>
                  <a:pt x="415085" y="295574"/>
                  <a:pt x="420949" y="286840"/>
                </a:cubicBezTo>
                <a:cubicBezTo>
                  <a:pt x="421820" y="285543"/>
                  <a:pt x="422847" y="284359"/>
                  <a:pt x="424006" y="283313"/>
                </a:cubicBezTo>
                <a:close/>
                <a:moveTo>
                  <a:pt x="319231" y="283313"/>
                </a:moveTo>
                <a:cubicBezTo>
                  <a:pt x="327043" y="290360"/>
                  <a:pt x="327664" y="302406"/>
                  <a:pt x="320617" y="310219"/>
                </a:cubicBezTo>
                <a:cubicBezTo>
                  <a:pt x="313570" y="318031"/>
                  <a:pt x="301525" y="318651"/>
                  <a:pt x="293711" y="311605"/>
                </a:cubicBezTo>
                <a:cubicBezTo>
                  <a:pt x="292552" y="310559"/>
                  <a:pt x="291526" y="309375"/>
                  <a:pt x="290656" y="308078"/>
                </a:cubicBezTo>
                <a:cubicBezTo>
                  <a:pt x="265089" y="278318"/>
                  <a:pt x="224787" y="265745"/>
                  <a:pt x="186833" y="275693"/>
                </a:cubicBezTo>
                <a:cubicBezTo>
                  <a:pt x="176745" y="278682"/>
                  <a:pt x="166145" y="272927"/>
                  <a:pt x="163157" y="262839"/>
                </a:cubicBezTo>
                <a:cubicBezTo>
                  <a:pt x="163109" y="262680"/>
                  <a:pt x="163064" y="262519"/>
                  <a:pt x="163021" y="262358"/>
                </a:cubicBezTo>
                <a:cubicBezTo>
                  <a:pt x="159911" y="253026"/>
                  <a:pt x="164956" y="242939"/>
                  <a:pt x="174289" y="239830"/>
                </a:cubicBezTo>
                <a:cubicBezTo>
                  <a:pt x="174657" y="239707"/>
                  <a:pt x="175028" y="239596"/>
                  <a:pt x="175403" y="239498"/>
                </a:cubicBezTo>
                <a:cubicBezTo>
                  <a:pt x="187460" y="235977"/>
                  <a:pt x="199995" y="234370"/>
                  <a:pt x="212551" y="234736"/>
                </a:cubicBezTo>
                <a:cubicBezTo>
                  <a:pt x="253615" y="234151"/>
                  <a:pt x="292787" y="251972"/>
                  <a:pt x="319326" y="283313"/>
                </a:cubicBezTo>
                <a:close/>
                <a:moveTo>
                  <a:pt x="161973" y="381135"/>
                </a:moveTo>
                <a:cubicBezTo>
                  <a:pt x="161973" y="349572"/>
                  <a:pt x="187560" y="323985"/>
                  <a:pt x="219123" y="323985"/>
                </a:cubicBezTo>
                <a:cubicBezTo>
                  <a:pt x="250686" y="323985"/>
                  <a:pt x="276273" y="349572"/>
                  <a:pt x="276273" y="381135"/>
                </a:cubicBezTo>
                <a:cubicBezTo>
                  <a:pt x="276273" y="412698"/>
                  <a:pt x="250686" y="438285"/>
                  <a:pt x="219123" y="438285"/>
                </a:cubicBezTo>
                <a:cubicBezTo>
                  <a:pt x="187560" y="438285"/>
                  <a:pt x="161973" y="412698"/>
                  <a:pt x="161973" y="381135"/>
                </a:cubicBezTo>
                <a:close/>
                <a:moveTo>
                  <a:pt x="560404" y="592781"/>
                </a:moveTo>
                <a:cubicBezTo>
                  <a:pt x="480318" y="697097"/>
                  <a:pt x="330830" y="716739"/>
                  <a:pt x="226514" y="636653"/>
                </a:cubicBezTo>
                <a:cubicBezTo>
                  <a:pt x="210039" y="624005"/>
                  <a:pt x="195291" y="609255"/>
                  <a:pt x="182642" y="592781"/>
                </a:cubicBezTo>
                <a:cubicBezTo>
                  <a:pt x="176224" y="584442"/>
                  <a:pt x="177781" y="572481"/>
                  <a:pt x="186119" y="566063"/>
                </a:cubicBezTo>
                <a:cubicBezTo>
                  <a:pt x="194457" y="559645"/>
                  <a:pt x="206419" y="561201"/>
                  <a:pt x="212837" y="569540"/>
                </a:cubicBezTo>
                <a:cubicBezTo>
                  <a:pt x="280090" y="657180"/>
                  <a:pt x="405656" y="673707"/>
                  <a:pt x="493295" y="606454"/>
                </a:cubicBezTo>
                <a:cubicBezTo>
                  <a:pt x="507160" y="595814"/>
                  <a:pt x="519570" y="583404"/>
                  <a:pt x="530210" y="569540"/>
                </a:cubicBezTo>
                <a:cubicBezTo>
                  <a:pt x="536628" y="561201"/>
                  <a:pt x="548589" y="559645"/>
                  <a:pt x="556927" y="566063"/>
                </a:cubicBezTo>
                <a:cubicBezTo>
                  <a:pt x="565265" y="572481"/>
                  <a:pt x="566822" y="584442"/>
                  <a:pt x="560404" y="592781"/>
                </a:cubicBezTo>
                <a:close/>
                <a:moveTo>
                  <a:pt x="523923" y="438285"/>
                </a:moveTo>
                <a:cubicBezTo>
                  <a:pt x="492360" y="438285"/>
                  <a:pt x="466773" y="412698"/>
                  <a:pt x="466773" y="381135"/>
                </a:cubicBezTo>
                <a:cubicBezTo>
                  <a:pt x="466773" y="349572"/>
                  <a:pt x="492360" y="323985"/>
                  <a:pt x="523923" y="323985"/>
                </a:cubicBezTo>
                <a:cubicBezTo>
                  <a:pt x="555486" y="323985"/>
                  <a:pt x="581073" y="349572"/>
                  <a:pt x="581073" y="381135"/>
                </a:cubicBezTo>
                <a:cubicBezTo>
                  <a:pt x="581073" y="412698"/>
                  <a:pt x="555486" y="438285"/>
                  <a:pt x="523923" y="438285"/>
                </a:cubicBez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EF8D98-4440-7850-987E-8F267C5765D7}"/>
              </a:ext>
            </a:extLst>
          </p:cNvPr>
          <p:cNvSpPr txBox="1"/>
          <p:nvPr/>
        </p:nvSpPr>
        <p:spPr>
          <a:xfrm>
            <a:off x="5214322" y="3027794"/>
            <a:ext cx="659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a host is doing something malicious on some website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1641D8-9ED4-3ADC-83B8-38BBBECE7B0C}"/>
              </a:ext>
            </a:extLst>
          </p:cNvPr>
          <p:cNvSpPr txBox="1"/>
          <p:nvPr/>
        </p:nvSpPr>
        <p:spPr>
          <a:xfrm>
            <a:off x="5214322" y="3361758"/>
            <a:ext cx="6827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website might decide to </a:t>
            </a:r>
            <a:r>
              <a:rPr lang="en-US" b="1" dirty="0"/>
              <a:t>block their IP address</a:t>
            </a:r>
          </a:p>
          <a:p>
            <a:endParaRPr lang="en-US" b="1" dirty="0"/>
          </a:p>
          <a:p>
            <a:r>
              <a:rPr lang="en-US" dirty="0"/>
              <a:t>However, from their perspective, their IP address is </a:t>
            </a:r>
            <a:r>
              <a:rPr lang="en-US" b="1" dirty="0"/>
              <a:t>12.234.56.78</a:t>
            </a:r>
          </a:p>
        </p:txBody>
      </p:sp>
    </p:spTree>
    <p:extLst>
      <p:ext uri="{BB962C8B-B14F-4D97-AF65-F5344CB8AC3E}">
        <p14:creationId xmlns:p14="http://schemas.microsoft.com/office/powerpoint/2010/main" val="29640742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75</a:t>
            </a:fld>
            <a:endParaRPr spc="-25" dirty="0"/>
          </a:p>
        </p:txBody>
      </p:sp>
      <p:pic>
        <p:nvPicPr>
          <p:cNvPr id="3" name="Graphic 2" descr="Computer with solid fill">
            <a:extLst>
              <a:ext uri="{FF2B5EF4-FFF2-40B4-BE49-F238E27FC236}">
                <a16:creationId xmlns:a16="http://schemas.microsoft.com/office/drawing/2014/main" id="{B0FF9BA3-D3CC-DDB9-93C1-3D161733A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065" y="431910"/>
            <a:ext cx="914400" cy="914400"/>
          </a:xfrm>
          <a:prstGeom prst="rect">
            <a:avLst/>
          </a:prstGeom>
        </p:spPr>
      </p:pic>
      <p:pic>
        <p:nvPicPr>
          <p:cNvPr id="4" name="Graphic 3" descr="Computer with solid fill">
            <a:extLst>
              <a:ext uri="{FF2B5EF4-FFF2-40B4-BE49-F238E27FC236}">
                <a16:creationId xmlns:a16="http://schemas.microsoft.com/office/drawing/2014/main" id="{65CF6561-C830-5966-C7E4-4FF461FFD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620" y="1431885"/>
            <a:ext cx="914400" cy="914400"/>
          </a:xfrm>
          <a:prstGeom prst="rect">
            <a:avLst/>
          </a:prstGeom>
        </p:spPr>
      </p:pic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D1DF0F3B-EA59-76C1-8431-2C7206DE8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2460720"/>
            <a:ext cx="914400" cy="914400"/>
          </a:xfrm>
          <a:prstGeom prst="rect">
            <a:avLst/>
          </a:prstGeom>
        </p:spPr>
      </p:pic>
      <p:pic>
        <p:nvPicPr>
          <p:cNvPr id="17" name="Picture 2" descr="WiFi Router Dual-Band AC1000 | Linksys: US">
            <a:extLst>
              <a:ext uri="{FF2B5EF4-FFF2-40B4-BE49-F238E27FC236}">
                <a16:creationId xmlns:a16="http://schemas.microsoft.com/office/drawing/2014/main" id="{190A6797-34EC-7016-4A43-AFD6E68877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4450993" y="951615"/>
            <a:ext cx="1148196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loud 20">
            <a:extLst>
              <a:ext uri="{FF2B5EF4-FFF2-40B4-BE49-F238E27FC236}">
                <a16:creationId xmlns:a16="http://schemas.microsoft.com/office/drawing/2014/main" id="{6DF181A8-10AD-DCD0-F14E-1D8100D43557}"/>
              </a:ext>
            </a:extLst>
          </p:cNvPr>
          <p:cNvSpPr/>
          <p:nvPr/>
        </p:nvSpPr>
        <p:spPr>
          <a:xfrm>
            <a:off x="7467600" y="384345"/>
            <a:ext cx="3791970" cy="2514600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The Internet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1A7E2-63D8-7FC7-0D90-314A761BF9BE}"/>
              </a:ext>
            </a:extLst>
          </p:cNvPr>
          <p:cNvSpPr txBox="1"/>
          <p:nvPr/>
        </p:nvSpPr>
        <p:spPr>
          <a:xfrm>
            <a:off x="4114800" y="54472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12.234.56.78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35C973-C5A2-4C25-4EC9-5826BCDDFD1F}"/>
              </a:ext>
            </a:extLst>
          </p:cNvPr>
          <p:cNvSpPr txBox="1"/>
          <p:nvPr/>
        </p:nvSpPr>
        <p:spPr>
          <a:xfrm>
            <a:off x="295095" y="119391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CB89D6-7515-8FB1-951E-15F5C19FB69E}"/>
              </a:ext>
            </a:extLst>
          </p:cNvPr>
          <p:cNvSpPr txBox="1"/>
          <p:nvPr/>
        </p:nvSpPr>
        <p:spPr>
          <a:xfrm>
            <a:off x="322748" y="21846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6B62C0-F213-29C7-AFB5-F462E608F831}"/>
              </a:ext>
            </a:extLst>
          </p:cNvPr>
          <p:cNvSpPr txBox="1"/>
          <p:nvPr/>
        </p:nvSpPr>
        <p:spPr>
          <a:xfrm>
            <a:off x="314145" y="318505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0983FDB-D0BF-9EE6-D337-D90604BAA5BC}"/>
                  </a:ext>
                </a:extLst>
              </p14:cNvPr>
              <p14:cNvContentPartPr/>
              <p14:nvPr/>
            </p14:nvContentPartPr>
            <p14:xfrm>
              <a:off x="1541250" y="182226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0983FDB-D0BF-9EE6-D337-D90604BAA5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32250" y="18132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57C2E3F-D56F-5D33-23E1-4BFC036EE9C7}"/>
                  </a:ext>
                </a:extLst>
              </p14:cNvPr>
              <p14:cNvContentPartPr/>
              <p14:nvPr/>
            </p14:nvContentPartPr>
            <p14:xfrm>
              <a:off x="1542825" y="2765295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57C2E3F-D56F-5D33-23E1-4BFC036EE9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33825" y="275629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Graphic 1" descr="Computer with solid fill">
            <a:extLst>
              <a:ext uri="{FF2B5EF4-FFF2-40B4-BE49-F238E27FC236}">
                <a16:creationId xmlns:a16="http://schemas.microsoft.com/office/drawing/2014/main" id="{78BBDF6C-6AC2-420D-DA50-17267DA29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673" y="3557984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A7A532-668C-8497-C14F-F0ADC6D66887}"/>
              </a:ext>
            </a:extLst>
          </p:cNvPr>
          <p:cNvSpPr txBox="1"/>
          <p:nvPr/>
        </p:nvSpPr>
        <p:spPr>
          <a:xfrm>
            <a:off x="323618" y="428231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192.168.0.4</a:t>
            </a:r>
          </a:p>
        </p:txBody>
      </p:sp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97010B68-0AE3-199E-4D8E-5E4622095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620" y="468384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C364FD-716D-940B-0C2F-E6F44EE2FC91}"/>
              </a:ext>
            </a:extLst>
          </p:cNvPr>
          <p:cNvSpPr txBox="1"/>
          <p:nvPr/>
        </p:nvSpPr>
        <p:spPr>
          <a:xfrm>
            <a:off x="350565" y="540818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192.168.0.5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644C85-0A59-3E2B-A7C4-186113562B5E}"/>
              </a:ext>
            </a:extLst>
          </p:cNvPr>
          <p:cNvGrpSpPr/>
          <p:nvPr/>
        </p:nvGrpSpPr>
        <p:grpSpPr>
          <a:xfrm>
            <a:off x="1514190" y="980655"/>
            <a:ext cx="5971320" cy="4201200"/>
            <a:chOff x="1514190" y="980655"/>
            <a:chExt cx="5971320" cy="420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7678E73-6D11-7846-9F41-E01B8495E1C4}"/>
                    </a:ext>
                  </a:extLst>
                </p14:cNvPr>
                <p14:cNvContentPartPr/>
                <p14:nvPr/>
              </p14:nvContentPartPr>
              <p14:xfrm>
                <a:off x="1514190" y="980655"/>
                <a:ext cx="2656440" cy="662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7678E73-6D11-7846-9F41-E01B8495E1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05190" y="971655"/>
                  <a:ext cx="267408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DFF7F66-0095-DAE1-6CBF-F24070D2E6C7}"/>
                    </a:ext>
                  </a:extLst>
                </p14:cNvPr>
                <p14:cNvContentPartPr/>
                <p14:nvPr/>
              </p14:nvContentPartPr>
              <p14:xfrm>
                <a:off x="1599870" y="1886055"/>
                <a:ext cx="2639160" cy="8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DFF7F66-0095-DAE1-6CBF-F24070D2E6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90871" y="1877093"/>
                  <a:ext cx="2656798" cy="103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1884F0F-67AC-9B6E-7627-910E98DADC0A}"/>
                    </a:ext>
                  </a:extLst>
                </p14:cNvPr>
                <p14:cNvContentPartPr/>
                <p14:nvPr/>
              </p14:nvContentPartPr>
              <p14:xfrm>
                <a:off x="1676190" y="2108175"/>
                <a:ext cx="2351160" cy="901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1884F0F-67AC-9B6E-7627-910E98DADC0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67190" y="2099171"/>
                  <a:ext cx="2368800" cy="9194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802333E-6BCC-D928-3532-70E5B6BC95E1}"/>
                    </a:ext>
                  </a:extLst>
                </p14:cNvPr>
                <p14:cNvContentPartPr/>
                <p14:nvPr/>
              </p14:nvContentPartPr>
              <p14:xfrm>
                <a:off x="1552350" y="2277015"/>
                <a:ext cx="2754360" cy="1771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802333E-6BCC-D928-3532-70E5B6BC95E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43350" y="2268015"/>
                  <a:ext cx="2772000" cy="178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A475C6A-06F6-1090-4049-2A298A033FBD}"/>
                    </a:ext>
                  </a:extLst>
                </p14:cNvPr>
                <p14:cNvContentPartPr/>
                <p14:nvPr/>
              </p14:nvContentPartPr>
              <p14:xfrm>
                <a:off x="1571430" y="2356935"/>
                <a:ext cx="3047760" cy="2824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A475C6A-06F6-1090-4049-2A298A033FB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62430" y="2347935"/>
                  <a:ext cx="3065400" cy="28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CAC09BA-095A-B0A2-552F-7717B9106D07}"/>
                    </a:ext>
                  </a:extLst>
                </p14:cNvPr>
                <p14:cNvContentPartPr/>
                <p14:nvPr/>
              </p14:nvContentPartPr>
              <p14:xfrm>
                <a:off x="5752830" y="1617855"/>
                <a:ext cx="1732680" cy="49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CAC09BA-095A-B0A2-552F-7717B9106D0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43832" y="1608855"/>
                  <a:ext cx="1750316" cy="67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Graphic 17" descr="Devil face with solid fill with solid fill">
            <a:extLst>
              <a:ext uri="{FF2B5EF4-FFF2-40B4-BE49-F238E27FC236}">
                <a16:creationId xmlns:a16="http://schemas.microsoft.com/office/drawing/2014/main" id="{71DF27E5-8D13-3821-0AF4-784494470230}"/>
              </a:ext>
            </a:extLst>
          </p:cNvPr>
          <p:cNvSpPr/>
          <p:nvPr/>
        </p:nvSpPr>
        <p:spPr>
          <a:xfrm>
            <a:off x="625046" y="2668433"/>
            <a:ext cx="371523" cy="476184"/>
          </a:xfrm>
          <a:custGeom>
            <a:avLst/>
            <a:gdLst>
              <a:gd name="connsiteX0" fmla="*/ 736902 w 743046"/>
              <a:gd name="connsiteY0" fmla="*/ 91670 h 800034"/>
              <a:gd name="connsiteX1" fmla="*/ 698802 w 743046"/>
              <a:gd name="connsiteY1" fmla="*/ 7850 h 800034"/>
              <a:gd name="connsiteX2" fmla="*/ 672192 w 743046"/>
              <a:gd name="connsiteY2" fmla="*/ 3642 h 800034"/>
              <a:gd name="connsiteX3" fmla="*/ 664417 w 743046"/>
              <a:gd name="connsiteY3" fmla="*/ 17375 h 800034"/>
              <a:gd name="connsiteX4" fmla="*/ 562690 w 743046"/>
              <a:gd name="connsiteY4" fmla="*/ 130913 h 800034"/>
              <a:gd name="connsiteX5" fmla="*/ 180356 w 743046"/>
              <a:gd name="connsiteY5" fmla="*/ 130913 h 800034"/>
              <a:gd name="connsiteX6" fmla="*/ 78629 w 743046"/>
              <a:gd name="connsiteY6" fmla="*/ 17852 h 800034"/>
              <a:gd name="connsiteX7" fmla="*/ 57977 w 743046"/>
              <a:gd name="connsiteY7" fmla="*/ 551 h 800034"/>
              <a:gd name="connsiteX8" fmla="*/ 44244 w 743046"/>
              <a:gd name="connsiteY8" fmla="*/ 8327 h 800034"/>
              <a:gd name="connsiteX9" fmla="*/ 6144 w 743046"/>
              <a:gd name="connsiteY9" fmla="*/ 92147 h 800034"/>
              <a:gd name="connsiteX10" fmla="*/ 47673 w 743046"/>
              <a:gd name="connsiteY10" fmla="*/ 276360 h 800034"/>
              <a:gd name="connsiteX11" fmla="*/ 209878 w 743046"/>
              <a:gd name="connsiteY11" fmla="*/ 761855 h 800034"/>
              <a:gd name="connsiteX12" fmla="*/ 695373 w 743046"/>
              <a:gd name="connsiteY12" fmla="*/ 599649 h 800034"/>
              <a:gd name="connsiteX13" fmla="*/ 695373 w 743046"/>
              <a:gd name="connsiteY13" fmla="*/ 276360 h 800034"/>
              <a:gd name="connsiteX14" fmla="*/ 736902 w 743046"/>
              <a:gd name="connsiteY14" fmla="*/ 91670 h 800034"/>
              <a:gd name="connsiteX15" fmla="*/ 424006 w 743046"/>
              <a:gd name="connsiteY15" fmla="*/ 283313 h 800034"/>
              <a:gd name="connsiteX16" fmla="*/ 530686 w 743046"/>
              <a:gd name="connsiteY16" fmla="*/ 234736 h 800034"/>
              <a:gd name="connsiteX17" fmla="*/ 567833 w 743046"/>
              <a:gd name="connsiteY17" fmla="*/ 239498 h 800034"/>
              <a:gd name="connsiteX18" fmla="*/ 580547 w 743046"/>
              <a:gd name="connsiteY18" fmla="*/ 261244 h 800034"/>
              <a:gd name="connsiteX19" fmla="*/ 580216 w 743046"/>
              <a:gd name="connsiteY19" fmla="*/ 262358 h 800034"/>
              <a:gd name="connsiteX20" fmla="*/ 556884 w 743046"/>
              <a:gd name="connsiteY20" fmla="*/ 275830 h 800034"/>
              <a:gd name="connsiteX21" fmla="*/ 556403 w 743046"/>
              <a:gd name="connsiteY21" fmla="*/ 275693 h 800034"/>
              <a:gd name="connsiteX22" fmla="*/ 452581 w 743046"/>
              <a:gd name="connsiteY22" fmla="*/ 308078 h 800034"/>
              <a:gd name="connsiteX23" fmla="*/ 426146 w 743046"/>
              <a:gd name="connsiteY23" fmla="*/ 313274 h 800034"/>
              <a:gd name="connsiteX24" fmla="*/ 420949 w 743046"/>
              <a:gd name="connsiteY24" fmla="*/ 286840 h 800034"/>
              <a:gd name="connsiteX25" fmla="*/ 424006 w 743046"/>
              <a:gd name="connsiteY25" fmla="*/ 283313 h 800034"/>
              <a:gd name="connsiteX26" fmla="*/ 319231 w 743046"/>
              <a:gd name="connsiteY26" fmla="*/ 283313 h 800034"/>
              <a:gd name="connsiteX27" fmla="*/ 320617 w 743046"/>
              <a:gd name="connsiteY27" fmla="*/ 310219 h 800034"/>
              <a:gd name="connsiteX28" fmla="*/ 293711 w 743046"/>
              <a:gd name="connsiteY28" fmla="*/ 311605 h 800034"/>
              <a:gd name="connsiteX29" fmla="*/ 290656 w 743046"/>
              <a:gd name="connsiteY29" fmla="*/ 308078 h 800034"/>
              <a:gd name="connsiteX30" fmla="*/ 186833 w 743046"/>
              <a:gd name="connsiteY30" fmla="*/ 275693 h 800034"/>
              <a:gd name="connsiteX31" fmla="*/ 163157 w 743046"/>
              <a:gd name="connsiteY31" fmla="*/ 262839 h 800034"/>
              <a:gd name="connsiteX32" fmla="*/ 163021 w 743046"/>
              <a:gd name="connsiteY32" fmla="*/ 262358 h 800034"/>
              <a:gd name="connsiteX33" fmla="*/ 174289 w 743046"/>
              <a:gd name="connsiteY33" fmla="*/ 239830 h 800034"/>
              <a:gd name="connsiteX34" fmla="*/ 175403 w 743046"/>
              <a:gd name="connsiteY34" fmla="*/ 239498 h 800034"/>
              <a:gd name="connsiteX35" fmla="*/ 212551 w 743046"/>
              <a:gd name="connsiteY35" fmla="*/ 234736 h 800034"/>
              <a:gd name="connsiteX36" fmla="*/ 319326 w 743046"/>
              <a:gd name="connsiteY36" fmla="*/ 283313 h 800034"/>
              <a:gd name="connsiteX37" fmla="*/ 161973 w 743046"/>
              <a:gd name="connsiteY37" fmla="*/ 381135 h 800034"/>
              <a:gd name="connsiteX38" fmla="*/ 219123 w 743046"/>
              <a:gd name="connsiteY38" fmla="*/ 323985 h 800034"/>
              <a:gd name="connsiteX39" fmla="*/ 276273 w 743046"/>
              <a:gd name="connsiteY39" fmla="*/ 381135 h 800034"/>
              <a:gd name="connsiteX40" fmla="*/ 219123 w 743046"/>
              <a:gd name="connsiteY40" fmla="*/ 438285 h 800034"/>
              <a:gd name="connsiteX41" fmla="*/ 161973 w 743046"/>
              <a:gd name="connsiteY41" fmla="*/ 381135 h 800034"/>
              <a:gd name="connsiteX42" fmla="*/ 560404 w 743046"/>
              <a:gd name="connsiteY42" fmla="*/ 592781 h 800034"/>
              <a:gd name="connsiteX43" fmla="*/ 226514 w 743046"/>
              <a:gd name="connsiteY43" fmla="*/ 636653 h 800034"/>
              <a:gd name="connsiteX44" fmla="*/ 182642 w 743046"/>
              <a:gd name="connsiteY44" fmla="*/ 592781 h 800034"/>
              <a:gd name="connsiteX45" fmla="*/ 186119 w 743046"/>
              <a:gd name="connsiteY45" fmla="*/ 566063 h 800034"/>
              <a:gd name="connsiteX46" fmla="*/ 212837 w 743046"/>
              <a:gd name="connsiteY46" fmla="*/ 569540 h 800034"/>
              <a:gd name="connsiteX47" fmla="*/ 493295 w 743046"/>
              <a:gd name="connsiteY47" fmla="*/ 606454 h 800034"/>
              <a:gd name="connsiteX48" fmla="*/ 530210 w 743046"/>
              <a:gd name="connsiteY48" fmla="*/ 569540 h 800034"/>
              <a:gd name="connsiteX49" fmla="*/ 556927 w 743046"/>
              <a:gd name="connsiteY49" fmla="*/ 566063 h 800034"/>
              <a:gd name="connsiteX50" fmla="*/ 560404 w 743046"/>
              <a:gd name="connsiteY50" fmla="*/ 592781 h 800034"/>
              <a:gd name="connsiteX51" fmla="*/ 523923 w 743046"/>
              <a:gd name="connsiteY51" fmla="*/ 438285 h 800034"/>
              <a:gd name="connsiteX52" fmla="*/ 466773 w 743046"/>
              <a:gd name="connsiteY52" fmla="*/ 381135 h 800034"/>
              <a:gd name="connsiteX53" fmla="*/ 523923 w 743046"/>
              <a:gd name="connsiteY53" fmla="*/ 323985 h 800034"/>
              <a:gd name="connsiteX54" fmla="*/ 581073 w 743046"/>
              <a:gd name="connsiteY54" fmla="*/ 381135 h 800034"/>
              <a:gd name="connsiteX55" fmla="*/ 523923 w 743046"/>
              <a:gd name="connsiteY55" fmla="*/ 438285 h 80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43046" h="800034">
                <a:moveTo>
                  <a:pt x="736902" y="91670"/>
                </a:moveTo>
                <a:cubicBezTo>
                  <a:pt x="729980" y="61448"/>
                  <a:pt x="717021" y="32937"/>
                  <a:pt x="698802" y="7850"/>
                </a:cubicBezTo>
                <a:cubicBezTo>
                  <a:pt x="692616" y="-660"/>
                  <a:pt x="680703" y="-2544"/>
                  <a:pt x="672192" y="3642"/>
                </a:cubicBezTo>
                <a:cubicBezTo>
                  <a:pt x="667737" y="6881"/>
                  <a:pt x="664902" y="11889"/>
                  <a:pt x="664417" y="17375"/>
                </a:cubicBezTo>
                <a:cubicBezTo>
                  <a:pt x="660584" y="74083"/>
                  <a:pt x="618638" y="120900"/>
                  <a:pt x="562690" y="130913"/>
                </a:cubicBezTo>
                <a:cubicBezTo>
                  <a:pt x="445642" y="58111"/>
                  <a:pt x="297404" y="58111"/>
                  <a:pt x="180356" y="130913"/>
                </a:cubicBezTo>
                <a:cubicBezTo>
                  <a:pt x="124570" y="120945"/>
                  <a:pt x="82672" y="74377"/>
                  <a:pt x="78629" y="17852"/>
                </a:cubicBezTo>
                <a:cubicBezTo>
                  <a:pt x="77703" y="7371"/>
                  <a:pt x="68458" y="-374"/>
                  <a:pt x="57977" y="551"/>
                </a:cubicBezTo>
                <a:cubicBezTo>
                  <a:pt x="52491" y="1036"/>
                  <a:pt x="47483" y="3871"/>
                  <a:pt x="44244" y="8327"/>
                </a:cubicBezTo>
                <a:cubicBezTo>
                  <a:pt x="26025" y="33413"/>
                  <a:pt x="13066" y="61924"/>
                  <a:pt x="6144" y="92147"/>
                </a:cubicBezTo>
                <a:cubicBezTo>
                  <a:pt x="-10144" y="162060"/>
                  <a:pt x="6716" y="231497"/>
                  <a:pt x="47673" y="276360"/>
                </a:cubicBezTo>
                <a:cubicBezTo>
                  <a:pt x="-41601" y="455218"/>
                  <a:pt x="31021" y="672581"/>
                  <a:pt x="209878" y="761855"/>
                </a:cubicBezTo>
                <a:cubicBezTo>
                  <a:pt x="388736" y="851128"/>
                  <a:pt x="606099" y="778507"/>
                  <a:pt x="695373" y="599649"/>
                </a:cubicBezTo>
                <a:cubicBezTo>
                  <a:pt x="746173" y="497874"/>
                  <a:pt x="746173" y="378137"/>
                  <a:pt x="695373" y="276360"/>
                </a:cubicBezTo>
                <a:cubicBezTo>
                  <a:pt x="736331" y="231497"/>
                  <a:pt x="753190" y="162060"/>
                  <a:pt x="736902" y="91670"/>
                </a:cubicBezTo>
                <a:close/>
                <a:moveTo>
                  <a:pt x="424006" y="283313"/>
                </a:moveTo>
                <a:cubicBezTo>
                  <a:pt x="450524" y="251998"/>
                  <a:pt x="489655" y="234180"/>
                  <a:pt x="530686" y="234736"/>
                </a:cubicBezTo>
                <a:cubicBezTo>
                  <a:pt x="543242" y="234370"/>
                  <a:pt x="555777" y="235977"/>
                  <a:pt x="567833" y="239498"/>
                </a:cubicBezTo>
                <a:cubicBezTo>
                  <a:pt x="577349" y="241992"/>
                  <a:pt x="583041" y="251728"/>
                  <a:pt x="580547" y="261244"/>
                </a:cubicBezTo>
                <a:cubicBezTo>
                  <a:pt x="580449" y="261619"/>
                  <a:pt x="580339" y="261991"/>
                  <a:pt x="580216" y="262358"/>
                </a:cubicBezTo>
                <a:cubicBezTo>
                  <a:pt x="577493" y="272521"/>
                  <a:pt x="567047" y="278552"/>
                  <a:pt x="556884" y="275830"/>
                </a:cubicBezTo>
                <a:cubicBezTo>
                  <a:pt x="556723" y="275786"/>
                  <a:pt x="556563" y="275741"/>
                  <a:pt x="556403" y="275693"/>
                </a:cubicBezTo>
                <a:cubicBezTo>
                  <a:pt x="518450" y="265745"/>
                  <a:pt x="478148" y="278318"/>
                  <a:pt x="452581" y="308078"/>
                </a:cubicBezTo>
                <a:cubicBezTo>
                  <a:pt x="446716" y="316813"/>
                  <a:pt x="434880" y="319140"/>
                  <a:pt x="426146" y="313274"/>
                </a:cubicBezTo>
                <a:cubicBezTo>
                  <a:pt x="417411" y="307410"/>
                  <a:pt x="415085" y="295574"/>
                  <a:pt x="420949" y="286840"/>
                </a:cubicBezTo>
                <a:cubicBezTo>
                  <a:pt x="421820" y="285543"/>
                  <a:pt x="422847" y="284359"/>
                  <a:pt x="424006" y="283313"/>
                </a:cubicBezTo>
                <a:close/>
                <a:moveTo>
                  <a:pt x="319231" y="283313"/>
                </a:moveTo>
                <a:cubicBezTo>
                  <a:pt x="327043" y="290360"/>
                  <a:pt x="327664" y="302406"/>
                  <a:pt x="320617" y="310219"/>
                </a:cubicBezTo>
                <a:cubicBezTo>
                  <a:pt x="313570" y="318031"/>
                  <a:pt x="301525" y="318651"/>
                  <a:pt x="293711" y="311605"/>
                </a:cubicBezTo>
                <a:cubicBezTo>
                  <a:pt x="292552" y="310559"/>
                  <a:pt x="291526" y="309375"/>
                  <a:pt x="290656" y="308078"/>
                </a:cubicBezTo>
                <a:cubicBezTo>
                  <a:pt x="265089" y="278318"/>
                  <a:pt x="224787" y="265745"/>
                  <a:pt x="186833" y="275693"/>
                </a:cubicBezTo>
                <a:cubicBezTo>
                  <a:pt x="176745" y="278682"/>
                  <a:pt x="166145" y="272927"/>
                  <a:pt x="163157" y="262839"/>
                </a:cubicBezTo>
                <a:cubicBezTo>
                  <a:pt x="163109" y="262680"/>
                  <a:pt x="163064" y="262519"/>
                  <a:pt x="163021" y="262358"/>
                </a:cubicBezTo>
                <a:cubicBezTo>
                  <a:pt x="159911" y="253026"/>
                  <a:pt x="164956" y="242939"/>
                  <a:pt x="174289" y="239830"/>
                </a:cubicBezTo>
                <a:cubicBezTo>
                  <a:pt x="174657" y="239707"/>
                  <a:pt x="175028" y="239596"/>
                  <a:pt x="175403" y="239498"/>
                </a:cubicBezTo>
                <a:cubicBezTo>
                  <a:pt x="187460" y="235977"/>
                  <a:pt x="199995" y="234370"/>
                  <a:pt x="212551" y="234736"/>
                </a:cubicBezTo>
                <a:cubicBezTo>
                  <a:pt x="253615" y="234151"/>
                  <a:pt x="292787" y="251972"/>
                  <a:pt x="319326" y="283313"/>
                </a:cubicBezTo>
                <a:close/>
                <a:moveTo>
                  <a:pt x="161973" y="381135"/>
                </a:moveTo>
                <a:cubicBezTo>
                  <a:pt x="161973" y="349572"/>
                  <a:pt x="187560" y="323985"/>
                  <a:pt x="219123" y="323985"/>
                </a:cubicBezTo>
                <a:cubicBezTo>
                  <a:pt x="250686" y="323985"/>
                  <a:pt x="276273" y="349572"/>
                  <a:pt x="276273" y="381135"/>
                </a:cubicBezTo>
                <a:cubicBezTo>
                  <a:pt x="276273" y="412698"/>
                  <a:pt x="250686" y="438285"/>
                  <a:pt x="219123" y="438285"/>
                </a:cubicBezTo>
                <a:cubicBezTo>
                  <a:pt x="187560" y="438285"/>
                  <a:pt x="161973" y="412698"/>
                  <a:pt x="161973" y="381135"/>
                </a:cubicBezTo>
                <a:close/>
                <a:moveTo>
                  <a:pt x="560404" y="592781"/>
                </a:moveTo>
                <a:cubicBezTo>
                  <a:pt x="480318" y="697097"/>
                  <a:pt x="330830" y="716739"/>
                  <a:pt x="226514" y="636653"/>
                </a:cubicBezTo>
                <a:cubicBezTo>
                  <a:pt x="210039" y="624005"/>
                  <a:pt x="195291" y="609255"/>
                  <a:pt x="182642" y="592781"/>
                </a:cubicBezTo>
                <a:cubicBezTo>
                  <a:pt x="176224" y="584442"/>
                  <a:pt x="177781" y="572481"/>
                  <a:pt x="186119" y="566063"/>
                </a:cubicBezTo>
                <a:cubicBezTo>
                  <a:pt x="194457" y="559645"/>
                  <a:pt x="206419" y="561201"/>
                  <a:pt x="212837" y="569540"/>
                </a:cubicBezTo>
                <a:cubicBezTo>
                  <a:pt x="280090" y="657180"/>
                  <a:pt x="405656" y="673707"/>
                  <a:pt x="493295" y="606454"/>
                </a:cubicBezTo>
                <a:cubicBezTo>
                  <a:pt x="507160" y="595814"/>
                  <a:pt x="519570" y="583404"/>
                  <a:pt x="530210" y="569540"/>
                </a:cubicBezTo>
                <a:cubicBezTo>
                  <a:pt x="536628" y="561201"/>
                  <a:pt x="548589" y="559645"/>
                  <a:pt x="556927" y="566063"/>
                </a:cubicBezTo>
                <a:cubicBezTo>
                  <a:pt x="565265" y="572481"/>
                  <a:pt x="566822" y="584442"/>
                  <a:pt x="560404" y="592781"/>
                </a:cubicBezTo>
                <a:close/>
                <a:moveTo>
                  <a:pt x="523923" y="438285"/>
                </a:moveTo>
                <a:cubicBezTo>
                  <a:pt x="492360" y="438285"/>
                  <a:pt x="466773" y="412698"/>
                  <a:pt x="466773" y="381135"/>
                </a:cubicBezTo>
                <a:cubicBezTo>
                  <a:pt x="466773" y="349572"/>
                  <a:pt x="492360" y="323985"/>
                  <a:pt x="523923" y="323985"/>
                </a:cubicBezTo>
                <a:cubicBezTo>
                  <a:pt x="555486" y="323985"/>
                  <a:pt x="581073" y="349572"/>
                  <a:pt x="581073" y="381135"/>
                </a:cubicBezTo>
                <a:cubicBezTo>
                  <a:pt x="581073" y="412698"/>
                  <a:pt x="555486" y="438285"/>
                  <a:pt x="523923" y="438285"/>
                </a:cubicBez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EF8D98-4440-7850-987E-8F267C5765D7}"/>
              </a:ext>
            </a:extLst>
          </p:cNvPr>
          <p:cNvSpPr txBox="1"/>
          <p:nvPr/>
        </p:nvSpPr>
        <p:spPr>
          <a:xfrm>
            <a:off x="5214322" y="3027794"/>
            <a:ext cx="659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a host is doing something malicious on some website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1641D8-9ED4-3ADC-83B8-38BBBECE7B0C}"/>
              </a:ext>
            </a:extLst>
          </p:cNvPr>
          <p:cNvSpPr txBox="1"/>
          <p:nvPr/>
        </p:nvSpPr>
        <p:spPr>
          <a:xfrm>
            <a:off x="5214322" y="3361758"/>
            <a:ext cx="6827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website might decide to </a:t>
            </a:r>
            <a:r>
              <a:rPr lang="en-US" b="1" dirty="0"/>
              <a:t>block their IP address</a:t>
            </a:r>
          </a:p>
          <a:p>
            <a:endParaRPr lang="en-US" b="1" dirty="0"/>
          </a:p>
          <a:p>
            <a:r>
              <a:rPr lang="en-US" dirty="0"/>
              <a:t>However, from their perspective, their IP address is </a:t>
            </a:r>
            <a:r>
              <a:rPr lang="en-US" b="1" dirty="0"/>
              <a:t>12.234.56.78</a:t>
            </a:r>
          </a:p>
          <a:p>
            <a:r>
              <a:rPr lang="en-US" dirty="0"/>
              <a:t>So, they block the IP address </a:t>
            </a:r>
            <a:r>
              <a:rPr lang="en-US" b="1" dirty="0"/>
              <a:t>12.234.56.78</a:t>
            </a:r>
          </a:p>
        </p:txBody>
      </p:sp>
    </p:spTree>
    <p:extLst>
      <p:ext uri="{BB962C8B-B14F-4D97-AF65-F5344CB8AC3E}">
        <p14:creationId xmlns:p14="http://schemas.microsoft.com/office/powerpoint/2010/main" val="32768871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76</a:t>
            </a:fld>
            <a:endParaRPr spc="-25" dirty="0"/>
          </a:p>
        </p:txBody>
      </p:sp>
      <p:pic>
        <p:nvPicPr>
          <p:cNvPr id="3" name="Graphic 2" descr="Computer with solid fill">
            <a:extLst>
              <a:ext uri="{FF2B5EF4-FFF2-40B4-BE49-F238E27FC236}">
                <a16:creationId xmlns:a16="http://schemas.microsoft.com/office/drawing/2014/main" id="{B0FF9BA3-D3CC-DDB9-93C1-3D161733A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065" y="431910"/>
            <a:ext cx="914400" cy="914400"/>
          </a:xfrm>
          <a:prstGeom prst="rect">
            <a:avLst/>
          </a:prstGeom>
        </p:spPr>
      </p:pic>
      <p:pic>
        <p:nvPicPr>
          <p:cNvPr id="4" name="Graphic 3" descr="Computer with solid fill">
            <a:extLst>
              <a:ext uri="{FF2B5EF4-FFF2-40B4-BE49-F238E27FC236}">
                <a16:creationId xmlns:a16="http://schemas.microsoft.com/office/drawing/2014/main" id="{65CF6561-C830-5966-C7E4-4FF461FFD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620" y="1431885"/>
            <a:ext cx="914400" cy="914400"/>
          </a:xfrm>
          <a:prstGeom prst="rect">
            <a:avLst/>
          </a:prstGeom>
        </p:spPr>
      </p:pic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D1DF0F3B-EA59-76C1-8431-2C7206DE8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00" y="2460720"/>
            <a:ext cx="914400" cy="914400"/>
          </a:xfrm>
          <a:prstGeom prst="rect">
            <a:avLst/>
          </a:prstGeom>
        </p:spPr>
      </p:pic>
      <p:pic>
        <p:nvPicPr>
          <p:cNvPr id="17" name="Picture 2" descr="WiFi Router Dual-Band AC1000 | Linksys: US">
            <a:extLst>
              <a:ext uri="{FF2B5EF4-FFF2-40B4-BE49-F238E27FC236}">
                <a16:creationId xmlns:a16="http://schemas.microsoft.com/office/drawing/2014/main" id="{190A6797-34EC-7016-4A43-AFD6E68877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1" t="19472" r="15841" b="22442"/>
          <a:stretch/>
        </p:blipFill>
        <p:spPr bwMode="auto">
          <a:xfrm>
            <a:off x="4450993" y="951615"/>
            <a:ext cx="1148196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loud 20">
            <a:extLst>
              <a:ext uri="{FF2B5EF4-FFF2-40B4-BE49-F238E27FC236}">
                <a16:creationId xmlns:a16="http://schemas.microsoft.com/office/drawing/2014/main" id="{6DF181A8-10AD-DCD0-F14E-1D8100D43557}"/>
              </a:ext>
            </a:extLst>
          </p:cNvPr>
          <p:cNvSpPr/>
          <p:nvPr/>
        </p:nvSpPr>
        <p:spPr>
          <a:xfrm>
            <a:off x="7467600" y="384345"/>
            <a:ext cx="3791970" cy="2514600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The Internet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1A7E2-63D8-7FC7-0D90-314A761BF9BE}"/>
              </a:ext>
            </a:extLst>
          </p:cNvPr>
          <p:cNvSpPr txBox="1"/>
          <p:nvPr/>
        </p:nvSpPr>
        <p:spPr>
          <a:xfrm>
            <a:off x="4114800" y="54472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12.234.56.78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35C973-C5A2-4C25-4EC9-5826BCDDFD1F}"/>
              </a:ext>
            </a:extLst>
          </p:cNvPr>
          <p:cNvSpPr txBox="1"/>
          <p:nvPr/>
        </p:nvSpPr>
        <p:spPr>
          <a:xfrm>
            <a:off x="295095" y="119391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CB89D6-7515-8FB1-951E-15F5C19FB69E}"/>
              </a:ext>
            </a:extLst>
          </p:cNvPr>
          <p:cNvSpPr txBox="1"/>
          <p:nvPr/>
        </p:nvSpPr>
        <p:spPr>
          <a:xfrm>
            <a:off x="322748" y="2184666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6B62C0-F213-29C7-AFB5-F462E608F831}"/>
              </a:ext>
            </a:extLst>
          </p:cNvPr>
          <p:cNvSpPr txBox="1"/>
          <p:nvPr/>
        </p:nvSpPr>
        <p:spPr>
          <a:xfrm>
            <a:off x="314145" y="318505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0983FDB-D0BF-9EE6-D337-D90604BAA5BC}"/>
                  </a:ext>
                </a:extLst>
              </p14:cNvPr>
              <p14:cNvContentPartPr/>
              <p14:nvPr/>
            </p14:nvContentPartPr>
            <p14:xfrm>
              <a:off x="1541250" y="182226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0983FDB-D0BF-9EE6-D337-D90604BAA5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32250" y="18132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57C2E3F-D56F-5D33-23E1-4BFC036EE9C7}"/>
                  </a:ext>
                </a:extLst>
              </p14:cNvPr>
              <p14:cNvContentPartPr/>
              <p14:nvPr/>
            </p14:nvContentPartPr>
            <p14:xfrm>
              <a:off x="1542825" y="2765295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57C2E3F-D56F-5D33-23E1-4BFC036EE9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33825" y="275629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Graphic 1" descr="Computer with solid fill">
            <a:extLst>
              <a:ext uri="{FF2B5EF4-FFF2-40B4-BE49-F238E27FC236}">
                <a16:creationId xmlns:a16="http://schemas.microsoft.com/office/drawing/2014/main" id="{78BBDF6C-6AC2-420D-DA50-17267DA29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673" y="3557984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A7A532-668C-8497-C14F-F0ADC6D66887}"/>
              </a:ext>
            </a:extLst>
          </p:cNvPr>
          <p:cNvSpPr txBox="1"/>
          <p:nvPr/>
        </p:nvSpPr>
        <p:spPr>
          <a:xfrm>
            <a:off x="323618" y="428231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192.168.0.4</a:t>
            </a:r>
          </a:p>
        </p:txBody>
      </p:sp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97010B68-0AE3-199E-4D8E-5E4622095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620" y="468384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C364FD-716D-940B-0C2F-E6F44EE2FC91}"/>
              </a:ext>
            </a:extLst>
          </p:cNvPr>
          <p:cNvSpPr txBox="1"/>
          <p:nvPr/>
        </p:nvSpPr>
        <p:spPr>
          <a:xfrm>
            <a:off x="350565" y="540818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192.168.0.5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644C85-0A59-3E2B-A7C4-186113562B5E}"/>
              </a:ext>
            </a:extLst>
          </p:cNvPr>
          <p:cNvGrpSpPr/>
          <p:nvPr/>
        </p:nvGrpSpPr>
        <p:grpSpPr>
          <a:xfrm>
            <a:off x="1514190" y="980655"/>
            <a:ext cx="5971320" cy="4201200"/>
            <a:chOff x="1514190" y="980655"/>
            <a:chExt cx="5971320" cy="420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7678E73-6D11-7846-9F41-E01B8495E1C4}"/>
                    </a:ext>
                  </a:extLst>
                </p14:cNvPr>
                <p14:cNvContentPartPr/>
                <p14:nvPr/>
              </p14:nvContentPartPr>
              <p14:xfrm>
                <a:off x="1514190" y="980655"/>
                <a:ext cx="2656440" cy="662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7678E73-6D11-7846-9F41-E01B8495E1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05190" y="971655"/>
                  <a:ext cx="267408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DFF7F66-0095-DAE1-6CBF-F24070D2E6C7}"/>
                    </a:ext>
                  </a:extLst>
                </p14:cNvPr>
                <p14:cNvContentPartPr/>
                <p14:nvPr/>
              </p14:nvContentPartPr>
              <p14:xfrm>
                <a:off x="1599870" y="1886055"/>
                <a:ext cx="2639160" cy="85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DFF7F66-0095-DAE1-6CBF-F24070D2E6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90871" y="1877093"/>
                  <a:ext cx="2656798" cy="1032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1884F0F-67AC-9B6E-7627-910E98DADC0A}"/>
                    </a:ext>
                  </a:extLst>
                </p14:cNvPr>
                <p14:cNvContentPartPr/>
                <p14:nvPr/>
              </p14:nvContentPartPr>
              <p14:xfrm>
                <a:off x="1676190" y="2108175"/>
                <a:ext cx="2351160" cy="901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1884F0F-67AC-9B6E-7627-910E98DADC0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67190" y="2099171"/>
                  <a:ext cx="2368800" cy="9194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802333E-6BCC-D928-3532-70E5B6BC95E1}"/>
                    </a:ext>
                  </a:extLst>
                </p14:cNvPr>
                <p14:cNvContentPartPr/>
                <p14:nvPr/>
              </p14:nvContentPartPr>
              <p14:xfrm>
                <a:off x="1552350" y="2277015"/>
                <a:ext cx="2754360" cy="1771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802333E-6BCC-D928-3532-70E5B6BC95E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43350" y="2268015"/>
                  <a:ext cx="2772000" cy="178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A475C6A-06F6-1090-4049-2A298A033FBD}"/>
                    </a:ext>
                  </a:extLst>
                </p14:cNvPr>
                <p14:cNvContentPartPr/>
                <p14:nvPr/>
              </p14:nvContentPartPr>
              <p14:xfrm>
                <a:off x="1571430" y="2356935"/>
                <a:ext cx="3047760" cy="2824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A475C6A-06F6-1090-4049-2A298A033FB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62430" y="2347935"/>
                  <a:ext cx="3065400" cy="28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CAC09BA-095A-B0A2-552F-7717B9106D07}"/>
                    </a:ext>
                  </a:extLst>
                </p14:cNvPr>
                <p14:cNvContentPartPr/>
                <p14:nvPr/>
              </p14:nvContentPartPr>
              <p14:xfrm>
                <a:off x="5752830" y="1617855"/>
                <a:ext cx="1732680" cy="49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CAC09BA-095A-B0A2-552F-7717B9106D0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43832" y="1608855"/>
                  <a:ext cx="1750316" cy="67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Graphic 17" descr="Devil face with solid fill with solid fill">
            <a:extLst>
              <a:ext uri="{FF2B5EF4-FFF2-40B4-BE49-F238E27FC236}">
                <a16:creationId xmlns:a16="http://schemas.microsoft.com/office/drawing/2014/main" id="{71DF27E5-8D13-3821-0AF4-784494470230}"/>
              </a:ext>
            </a:extLst>
          </p:cNvPr>
          <p:cNvSpPr/>
          <p:nvPr/>
        </p:nvSpPr>
        <p:spPr>
          <a:xfrm>
            <a:off x="625046" y="2668433"/>
            <a:ext cx="371523" cy="476184"/>
          </a:xfrm>
          <a:custGeom>
            <a:avLst/>
            <a:gdLst>
              <a:gd name="connsiteX0" fmla="*/ 736902 w 743046"/>
              <a:gd name="connsiteY0" fmla="*/ 91670 h 800034"/>
              <a:gd name="connsiteX1" fmla="*/ 698802 w 743046"/>
              <a:gd name="connsiteY1" fmla="*/ 7850 h 800034"/>
              <a:gd name="connsiteX2" fmla="*/ 672192 w 743046"/>
              <a:gd name="connsiteY2" fmla="*/ 3642 h 800034"/>
              <a:gd name="connsiteX3" fmla="*/ 664417 w 743046"/>
              <a:gd name="connsiteY3" fmla="*/ 17375 h 800034"/>
              <a:gd name="connsiteX4" fmla="*/ 562690 w 743046"/>
              <a:gd name="connsiteY4" fmla="*/ 130913 h 800034"/>
              <a:gd name="connsiteX5" fmla="*/ 180356 w 743046"/>
              <a:gd name="connsiteY5" fmla="*/ 130913 h 800034"/>
              <a:gd name="connsiteX6" fmla="*/ 78629 w 743046"/>
              <a:gd name="connsiteY6" fmla="*/ 17852 h 800034"/>
              <a:gd name="connsiteX7" fmla="*/ 57977 w 743046"/>
              <a:gd name="connsiteY7" fmla="*/ 551 h 800034"/>
              <a:gd name="connsiteX8" fmla="*/ 44244 w 743046"/>
              <a:gd name="connsiteY8" fmla="*/ 8327 h 800034"/>
              <a:gd name="connsiteX9" fmla="*/ 6144 w 743046"/>
              <a:gd name="connsiteY9" fmla="*/ 92147 h 800034"/>
              <a:gd name="connsiteX10" fmla="*/ 47673 w 743046"/>
              <a:gd name="connsiteY10" fmla="*/ 276360 h 800034"/>
              <a:gd name="connsiteX11" fmla="*/ 209878 w 743046"/>
              <a:gd name="connsiteY11" fmla="*/ 761855 h 800034"/>
              <a:gd name="connsiteX12" fmla="*/ 695373 w 743046"/>
              <a:gd name="connsiteY12" fmla="*/ 599649 h 800034"/>
              <a:gd name="connsiteX13" fmla="*/ 695373 w 743046"/>
              <a:gd name="connsiteY13" fmla="*/ 276360 h 800034"/>
              <a:gd name="connsiteX14" fmla="*/ 736902 w 743046"/>
              <a:gd name="connsiteY14" fmla="*/ 91670 h 800034"/>
              <a:gd name="connsiteX15" fmla="*/ 424006 w 743046"/>
              <a:gd name="connsiteY15" fmla="*/ 283313 h 800034"/>
              <a:gd name="connsiteX16" fmla="*/ 530686 w 743046"/>
              <a:gd name="connsiteY16" fmla="*/ 234736 h 800034"/>
              <a:gd name="connsiteX17" fmla="*/ 567833 w 743046"/>
              <a:gd name="connsiteY17" fmla="*/ 239498 h 800034"/>
              <a:gd name="connsiteX18" fmla="*/ 580547 w 743046"/>
              <a:gd name="connsiteY18" fmla="*/ 261244 h 800034"/>
              <a:gd name="connsiteX19" fmla="*/ 580216 w 743046"/>
              <a:gd name="connsiteY19" fmla="*/ 262358 h 800034"/>
              <a:gd name="connsiteX20" fmla="*/ 556884 w 743046"/>
              <a:gd name="connsiteY20" fmla="*/ 275830 h 800034"/>
              <a:gd name="connsiteX21" fmla="*/ 556403 w 743046"/>
              <a:gd name="connsiteY21" fmla="*/ 275693 h 800034"/>
              <a:gd name="connsiteX22" fmla="*/ 452581 w 743046"/>
              <a:gd name="connsiteY22" fmla="*/ 308078 h 800034"/>
              <a:gd name="connsiteX23" fmla="*/ 426146 w 743046"/>
              <a:gd name="connsiteY23" fmla="*/ 313274 h 800034"/>
              <a:gd name="connsiteX24" fmla="*/ 420949 w 743046"/>
              <a:gd name="connsiteY24" fmla="*/ 286840 h 800034"/>
              <a:gd name="connsiteX25" fmla="*/ 424006 w 743046"/>
              <a:gd name="connsiteY25" fmla="*/ 283313 h 800034"/>
              <a:gd name="connsiteX26" fmla="*/ 319231 w 743046"/>
              <a:gd name="connsiteY26" fmla="*/ 283313 h 800034"/>
              <a:gd name="connsiteX27" fmla="*/ 320617 w 743046"/>
              <a:gd name="connsiteY27" fmla="*/ 310219 h 800034"/>
              <a:gd name="connsiteX28" fmla="*/ 293711 w 743046"/>
              <a:gd name="connsiteY28" fmla="*/ 311605 h 800034"/>
              <a:gd name="connsiteX29" fmla="*/ 290656 w 743046"/>
              <a:gd name="connsiteY29" fmla="*/ 308078 h 800034"/>
              <a:gd name="connsiteX30" fmla="*/ 186833 w 743046"/>
              <a:gd name="connsiteY30" fmla="*/ 275693 h 800034"/>
              <a:gd name="connsiteX31" fmla="*/ 163157 w 743046"/>
              <a:gd name="connsiteY31" fmla="*/ 262839 h 800034"/>
              <a:gd name="connsiteX32" fmla="*/ 163021 w 743046"/>
              <a:gd name="connsiteY32" fmla="*/ 262358 h 800034"/>
              <a:gd name="connsiteX33" fmla="*/ 174289 w 743046"/>
              <a:gd name="connsiteY33" fmla="*/ 239830 h 800034"/>
              <a:gd name="connsiteX34" fmla="*/ 175403 w 743046"/>
              <a:gd name="connsiteY34" fmla="*/ 239498 h 800034"/>
              <a:gd name="connsiteX35" fmla="*/ 212551 w 743046"/>
              <a:gd name="connsiteY35" fmla="*/ 234736 h 800034"/>
              <a:gd name="connsiteX36" fmla="*/ 319326 w 743046"/>
              <a:gd name="connsiteY36" fmla="*/ 283313 h 800034"/>
              <a:gd name="connsiteX37" fmla="*/ 161973 w 743046"/>
              <a:gd name="connsiteY37" fmla="*/ 381135 h 800034"/>
              <a:gd name="connsiteX38" fmla="*/ 219123 w 743046"/>
              <a:gd name="connsiteY38" fmla="*/ 323985 h 800034"/>
              <a:gd name="connsiteX39" fmla="*/ 276273 w 743046"/>
              <a:gd name="connsiteY39" fmla="*/ 381135 h 800034"/>
              <a:gd name="connsiteX40" fmla="*/ 219123 w 743046"/>
              <a:gd name="connsiteY40" fmla="*/ 438285 h 800034"/>
              <a:gd name="connsiteX41" fmla="*/ 161973 w 743046"/>
              <a:gd name="connsiteY41" fmla="*/ 381135 h 800034"/>
              <a:gd name="connsiteX42" fmla="*/ 560404 w 743046"/>
              <a:gd name="connsiteY42" fmla="*/ 592781 h 800034"/>
              <a:gd name="connsiteX43" fmla="*/ 226514 w 743046"/>
              <a:gd name="connsiteY43" fmla="*/ 636653 h 800034"/>
              <a:gd name="connsiteX44" fmla="*/ 182642 w 743046"/>
              <a:gd name="connsiteY44" fmla="*/ 592781 h 800034"/>
              <a:gd name="connsiteX45" fmla="*/ 186119 w 743046"/>
              <a:gd name="connsiteY45" fmla="*/ 566063 h 800034"/>
              <a:gd name="connsiteX46" fmla="*/ 212837 w 743046"/>
              <a:gd name="connsiteY46" fmla="*/ 569540 h 800034"/>
              <a:gd name="connsiteX47" fmla="*/ 493295 w 743046"/>
              <a:gd name="connsiteY47" fmla="*/ 606454 h 800034"/>
              <a:gd name="connsiteX48" fmla="*/ 530210 w 743046"/>
              <a:gd name="connsiteY48" fmla="*/ 569540 h 800034"/>
              <a:gd name="connsiteX49" fmla="*/ 556927 w 743046"/>
              <a:gd name="connsiteY49" fmla="*/ 566063 h 800034"/>
              <a:gd name="connsiteX50" fmla="*/ 560404 w 743046"/>
              <a:gd name="connsiteY50" fmla="*/ 592781 h 800034"/>
              <a:gd name="connsiteX51" fmla="*/ 523923 w 743046"/>
              <a:gd name="connsiteY51" fmla="*/ 438285 h 800034"/>
              <a:gd name="connsiteX52" fmla="*/ 466773 w 743046"/>
              <a:gd name="connsiteY52" fmla="*/ 381135 h 800034"/>
              <a:gd name="connsiteX53" fmla="*/ 523923 w 743046"/>
              <a:gd name="connsiteY53" fmla="*/ 323985 h 800034"/>
              <a:gd name="connsiteX54" fmla="*/ 581073 w 743046"/>
              <a:gd name="connsiteY54" fmla="*/ 381135 h 800034"/>
              <a:gd name="connsiteX55" fmla="*/ 523923 w 743046"/>
              <a:gd name="connsiteY55" fmla="*/ 438285 h 800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743046" h="800034">
                <a:moveTo>
                  <a:pt x="736902" y="91670"/>
                </a:moveTo>
                <a:cubicBezTo>
                  <a:pt x="729980" y="61448"/>
                  <a:pt x="717021" y="32937"/>
                  <a:pt x="698802" y="7850"/>
                </a:cubicBezTo>
                <a:cubicBezTo>
                  <a:pt x="692616" y="-660"/>
                  <a:pt x="680703" y="-2544"/>
                  <a:pt x="672192" y="3642"/>
                </a:cubicBezTo>
                <a:cubicBezTo>
                  <a:pt x="667737" y="6881"/>
                  <a:pt x="664902" y="11889"/>
                  <a:pt x="664417" y="17375"/>
                </a:cubicBezTo>
                <a:cubicBezTo>
                  <a:pt x="660584" y="74083"/>
                  <a:pt x="618638" y="120900"/>
                  <a:pt x="562690" y="130913"/>
                </a:cubicBezTo>
                <a:cubicBezTo>
                  <a:pt x="445642" y="58111"/>
                  <a:pt x="297404" y="58111"/>
                  <a:pt x="180356" y="130913"/>
                </a:cubicBezTo>
                <a:cubicBezTo>
                  <a:pt x="124570" y="120945"/>
                  <a:pt x="82672" y="74377"/>
                  <a:pt x="78629" y="17852"/>
                </a:cubicBezTo>
                <a:cubicBezTo>
                  <a:pt x="77703" y="7371"/>
                  <a:pt x="68458" y="-374"/>
                  <a:pt x="57977" y="551"/>
                </a:cubicBezTo>
                <a:cubicBezTo>
                  <a:pt x="52491" y="1036"/>
                  <a:pt x="47483" y="3871"/>
                  <a:pt x="44244" y="8327"/>
                </a:cubicBezTo>
                <a:cubicBezTo>
                  <a:pt x="26025" y="33413"/>
                  <a:pt x="13066" y="61924"/>
                  <a:pt x="6144" y="92147"/>
                </a:cubicBezTo>
                <a:cubicBezTo>
                  <a:pt x="-10144" y="162060"/>
                  <a:pt x="6716" y="231497"/>
                  <a:pt x="47673" y="276360"/>
                </a:cubicBezTo>
                <a:cubicBezTo>
                  <a:pt x="-41601" y="455218"/>
                  <a:pt x="31021" y="672581"/>
                  <a:pt x="209878" y="761855"/>
                </a:cubicBezTo>
                <a:cubicBezTo>
                  <a:pt x="388736" y="851128"/>
                  <a:pt x="606099" y="778507"/>
                  <a:pt x="695373" y="599649"/>
                </a:cubicBezTo>
                <a:cubicBezTo>
                  <a:pt x="746173" y="497874"/>
                  <a:pt x="746173" y="378137"/>
                  <a:pt x="695373" y="276360"/>
                </a:cubicBezTo>
                <a:cubicBezTo>
                  <a:pt x="736331" y="231497"/>
                  <a:pt x="753190" y="162060"/>
                  <a:pt x="736902" y="91670"/>
                </a:cubicBezTo>
                <a:close/>
                <a:moveTo>
                  <a:pt x="424006" y="283313"/>
                </a:moveTo>
                <a:cubicBezTo>
                  <a:pt x="450524" y="251998"/>
                  <a:pt x="489655" y="234180"/>
                  <a:pt x="530686" y="234736"/>
                </a:cubicBezTo>
                <a:cubicBezTo>
                  <a:pt x="543242" y="234370"/>
                  <a:pt x="555777" y="235977"/>
                  <a:pt x="567833" y="239498"/>
                </a:cubicBezTo>
                <a:cubicBezTo>
                  <a:pt x="577349" y="241992"/>
                  <a:pt x="583041" y="251728"/>
                  <a:pt x="580547" y="261244"/>
                </a:cubicBezTo>
                <a:cubicBezTo>
                  <a:pt x="580449" y="261619"/>
                  <a:pt x="580339" y="261991"/>
                  <a:pt x="580216" y="262358"/>
                </a:cubicBezTo>
                <a:cubicBezTo>
                  <a:pt x="577493" y="272521"/>
                  <a:pt x="567047" y="278552"/>
                  <a:pt x="556884" y="275830"/>
                </a:cubicBezTo>
                <a:cubicBezTo>
                  <a:pt x="556723" y="275786"/>
                  <a:pt x="556563" y="275741"/>
                  <a:pt x="556403" y="275693"/>
                </a:cubicBezTo>
                <a:cubicBezTo>
                  <a:pt x="518450" y="265745"/>
                  <a:pt x="478148" y="278318"/>
                  <a:pt x="452581" y="308078"/>
                </a:cubicBezTo>
                <a:cubicBezTo>
                  <a:pt x="446716" y="316813"/>
                  <a:pt x="434880" y="319140"/>
                  <a:pt x="426146" y="313274"/>
                </a:cubicBezTo>
                <a:cubicBezTo>
                  <a:pt x="417411" y="307410"/>
                  <a:pt x="415085" y="295574"/>
                  <a:pt x="420949" y="286840"/>
                </a:cubicBezTo>
                <a:cubicBezTo>
                  <a:pt x="421820" y="285543"/>
                  <a:pt x="422847" y="284359"/>
                  <a:pt x="424006" y="283313"/>
                </a:cubicBezTo>
                <a:close/>
                <a:moveTo>
                  <a:pt x="319231" y="283313"/>
                </a:moveTo>
                <a:cubicBezTo>
                  <a:pt x="327043" y="290360"/>
                  <a:pt x="327664" y="302406"/>
                  <a:pt x="320617" y="310219"/>
                </a:cubicBezTo>
                <a:cubicBezTo>
                  <a:pt x="313570" y="318031"/>
                  <a:pt x="301525" y="318651"/>
                  <a:pt x="293711" y="311605"/>
                </a:cubicBezTo>
                <a:cubicBezTo>
                  <a:pt x="292552" y="310559"/>
                  <a:pt x="291526" y="309375"/>
                  <a:pt x="290656" y="308078"/>
                </a:cubicBezTo>
                <a:cubicBezTo>
                  <a:pt x="265089" y="278318"/>
                  <a:pt x="224787" y="265745"/>
                  <a:pt x="186833" y="275693"/>
                </a:cubicBezTo>
                <a:cubicBezTo>
                  <a:pt x="176745" y="278682"/>
                  <a:pt x="166145" y="272927"/>
                  <a:pt x="163157" y="262839"/>
                </a:cubicBezTo>
                <a:cubicBezTo>
                  <a:pt x="163109" y="262680"/>
                  <a:pt x="163064" y="262519"/>
                  <a:pt x="163021" y="262358"/>
                </a:cubicBezTo>
                <a:cubicBezTo>
                  <a:pt x="159911" y="253026"/>
                  <a:pt x="164956" y="242939"/>
                  <a:pt x="174289" y="239830"/>
                </a:cubicBezTo>
                <a:cubicBezTo>
                  <a:pt x="174657" y="239707"/>
                  <a:pt x="175028" y="239596"/>
                  <a:pt x="175403" y="239498"/>
                </a:cubicBezTo>
                <a:cubicBezTo>
                  <a:pt x="187460" y="235977"/>
                  <a:pt x="199995" y="234370"/>
                  <a:pt x="212551" y="234736"/>
                </a:cubicBezTo>
                <a:cubicBezTo>
                  <a:pt x="253615" y="234151"/>
                  <a:pt x="292787" y="251972"/>
                  <a:pt x="319326" y="283313"/>
                </a:cubicBezTo>
                <a:close/>
                <a:moveTo>
                  <a:pt x="161973" y="381135"/>
                </a:moveTo>
                <a:cubicBezTo>
                  <a:pt x="161973" y="349572"/>
                  <a:pt x="187560" y="323985"/>
                  <a:pt x="219123" y="323985"/>
                </a:cubicBezTo>
                <a:cubicBezTo>
                  <a:pt x="250686" y="323985"/>
                  <a:pt x="276273" y="349572"/>
                  <a:pt x="276273" y="381135"/>
                </a:cubicBezTo>
                <a:cubicBezTo>
                  <a:pt x="276273" y="412698"/>
                  <a:pt x="250686" y="438285"/>
                  <a:pt x="219123" y="438285"/>
                </a:cubicBezTo>
                <a:cubicBezTo>
                  <a:pt x="187560" y="438285"/>
                  <a:pt x="161973" y="412698"/>
                  <a:pt x="161973" y="381135"/>
                </a:cubicBezTo>
                <a:close/>
                <a:moveTo>
                  <a:pt x="560404" y="592781"/>
                </a:moveTo>
                <a:cubicBezTo>
                  <a:pt x="480318" y="697097"/>
                  <a:pt x="330830" y="716739"/>
                  <a:pt x="226514" y="636653"/>
                </a:cubicBezTo>
                <a:cubicBezTo>
                  <a:pt x="210039" y="624005"/>
                  <a:pt x="195291" y="609255"/>
                  <a:pt x="182642" y="592781"/>
                </a:cubicBezTo>
                <a:cubicBezTo>
                  <a:pt x="176224" y="584442"/>
                  <a:pt x="177781" y="572481"/>
                  <a:pt x="186119" y="566063"/>
                </a:cubicBezTo>
                <a:cubicBezTo>
                  <a:pt x="194457" y="559645"/>
                  <a:pt x="206419" y="561201"/>
                  <a:pt x="212837" y="569540"/>
                </a:cubicBezTo>
                <a:cubicBezTo>
                  <a:pt x="280090" y="657180"/>
                  <a:pt x="405656" y="673707"/>
                  <a:pt x="493295" y="606454"/>
                </a:cubicBezTo>
                <a:cubicBezTo>
                  <a:pt x="507160" y="595814"/>
                  <a:pt x="519570" y="583404"/>
                  <a:pt x="530210" y="569540"/>
                </a:cubicBezTo>
                <a:cubicBezTo>
                  <a:pt x="536628" y="561201"/>
                  <a:pt x="548589" y="559645"/>
                  <a:pt x="556927" y="566063"/>
                </a:cubicBezTo>
                <a:cubicBezTo>
                  <a:pt x="565265" y="572481"/>
                  <a:pt x="566822" y="584442"/>
                  <a:pt x="560404" y="592781"/>
                </a:cubicBezTo>
                <a:close/>
                <a:moveTo>
                  <a:pt x="523923" y="438285"/>
                </a:moveTo>
                <a:cubicBezTo>
                  <a:pt x="492360" y="438285"/>
                  <a:pt x="466773" y="412698"/>
                  <a:pt x="466773" y="381135"/>
                </a:cubicBezTo>
                <a:cubicBezTo>
                  <a:pt x="466773" y="349572"/>
                  <a:pt x="492360" y="323985"/>
                  <a:pt x="523923" y="323985"/>
                </a:cubicBezTo>
                <a:cubicBezTo>
                  <a:pt x="555486" y="323985"/>
                  <a:pt x="581073" y="349572"/>
                  <a:pt x="581073" y="381135"/>
                </a:cubicBezTo>
                <a:cubicBezTo>
                  <a:pt x="581073" y="412698"/>
                  <a:pt x="555486" y="438285"/>
                  <a:pt x="523923" y="438285"/>
                </a:cubicBez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EF8D98-4440-7850-987E-8F267C5765D7}"/>
              </a:ext>
            </a:extLst>
          </p:cNvPr>
          <p:cNvSpPr txBox="1"/>
          <p:nvPr/>
        </p:nvSpPr>
        <p:spPr>
          <a:xfrm>
            <a:off x="5214322" y="3027794"/>
            <a:ext cx="659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a host is doing something malicious on some website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1641D8-9ED4-3ADC-83B8-38BBBECE7B0C}"/>
              </a:ext>
            </a:extLst>
          </p:cNvPr>
          <p:cNvSpPr txBox="1"/>
          <p:nvPr/>
        </p:nvSpPr>
        <p:spPr>
          <a:xfrm>
            <a:off x="5214323" y="3361758"/>
            <a:ext cx="68252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website might decide to </a:t>
            </a:r>
            <a:r>
              <a:rPr lang="en-US" b="1" dirty="0"/>
              <a:t>block their IP address</a:t>
            </a:r>
          </a:p>
          <a:p>
            <a:endParaRPr lang="en-US" b="1" dirty="0"/>
          </a:p>
          <a:p>
            <a:r>
              <a:rPr lang="en-US" dirty="0"/>
              <a:t>However, from their perspective, their IP address is </a:t>
            </a:r>
            <a:r>
              <a:rPr lang="en-US" b="1" dirty="0"/>
              <a:t>12.234.56.78</a:t>
            </a:r>
          </a:p>
          <a:p>
            <a:r>
              <a:rPr lang="en-US" dirty="0"/>
              <a:t>So, they block the IP address </a:t>
            </a:r>
            <a:r>
              <a:rPr lang="en-US" b="1" dirty="0"/>
              <a:t>12.234.56.78</a:t>
            </a:r>
          </a:p>
          <a:p>
            <a:endParaRPr lang="en-US" b="1" dirty="0"/>
          </a:p>
          <a:p>
            <a:r>
              <a:rPr lang="en-US" dirty="0"/>
              <a:t>Because this public IP address is shared by several hosts, all the other hosts </a:t>
            </a:r>
            <a:r>
              <a:rPr lang="en-US" i="1" dirty="0"/>
              <a:t>also get blocked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3D28C7D-208C-3E06-3117-792F386ADD88}"/>
              </a:ext>
            </a:extLst>
          </p:cNvPr>
          <p:cNvGrpSpPr/>
          <p:nvPr/>
        </p:nvGrpSpPr>
        <p:grpSpPr>
          <a:xfrm>
            <a:off x="456733" y="488949"/>
            <a:ext cx="912240" cy="728280"/>
            <a:chOff x="456733" y="488949"/>
            <a:chExt cx="912240" cy="72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814B92B-7317-E2B1-3D8B-B27C36FA0AB9}"/>
                    </a:ext>
                  </a:extLst>
                </p14:cNvPr>
                <p14:cNvContentPartPr/>
                <p14:nvPr/>
              </p14:nvContentPartPr>
              <p14:xfrm>
                <a:off x="456733" y="488949"/>
                <a:ext cx="837720" cy="728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814B92B-7317-E2B1-3D8B-B27C36FA0AB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8093" y="480309"/>
                  <a:ext cx="85536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633767F-ABE0-96F3-7DC8-9F7D6911F306}"/>
                    </a:ext>
                  </a:extLst>
                </p14:cNvPr>
                <p14:cNvContentPartPr/>
                <p14:nvPr/>
              </p14:nvContentPartPr>
              <p14:xfrm>
                <a:off x="576973" y="559149"/>
                <a:ext cx="792000" cy="651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633767F-ABE0-96F3-7DC8-9F7D6911F30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8333" y="550509"/>
                  <a:ext cx="809640" cy="66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AFA2DE1-784A-F57E-0027-4F3229DE5B81}"/>
              </a:ext>
            </a:extLst>
          </p:cNvPr>
          <p:cNvGrpSpPr/>
          <p:nvPr/>
        </p:nvGrpSpPr>
        <p:grpSpPr>
          <a:xfrm>
            <a:off x="537013" y="1611789"/>
            <a:ext cx="861120" cy="498960"/>
            <a:chOff x="537013" y="1611789"/>
            <a:chExt cx="861120" cy="49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77C6943-C7F3-8229-BBEB-C797265B93BA}"/>
                    </a:ext>
                  </a:extLst>
                </p14:cNvPr>
                <p14:cNvContentPartPr/>
                <p14:nvPr/>
              </p14:nvContentPartPr>
              <p14:xfrm>
                <a:off x="537013" y="1611789"/>
                <a:ext cx="854280" cy="498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77C6943-C7F3-8229-BBEB-C797265B93B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373" y="1603149"/>
                  <a:ext cx="8719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868196E-722C-0AE0-9A2F-AE272D4D0D90}"/>
                    </a:ext>
                  </a:extLst>
                </p14:cNvPr>
                <p14:cNvContentPartPr/>
                <p14:nvPr/>
              </p14:nvContentPartPr>
              <p14:xfrm>
                <a:off x="641413" y="1638789"/>
                <a:ext cx="756720" cy="470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868196E-722C-0AE0-9A2F-AE272D4D0D9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32773" y="1630149"/>
                  <a:ext cx="774360" cy="48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B697913-CB82-DDBB-6173-E4AA45F96BB2}"/>
              </a:ext>
            </a:extLst>
          </p:cNvPr>
          <p:cNvGrpSpPr/>
          <p:nvPr/>
        </p:nvGrpSpPr>
        <p:grpSpPr>
          <a:xfrm>
            <a:off x="488773" y="2606469"/>
            <a:ext cx="949320" cy="538200"/>
            <a:chOff x="488773" y="2606469"/>
            <a:chExt cx="949320" cy="53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EA1A301-5D62-1ADD-FD91-A0144D203AE4}"/>
                    </a:ext>
                  </a:extLst>
                </p14:cNvPr>
                <p14:cNvContentPartPr/>
                <p14:nvPr/>
              </p14:nvContentPartPr>
              <p14:xfrm>
                <a:off x="488773" y="2606469"/>
                <a:ext cx="949320" cy="497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EA1A301-5D62-1ADD-FD91-A0144D203AE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0133" y="2597829"/>
                  <a:ext cx="96696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074896E-5624-D132-914C-438918B6DBA6}"/>
                    </a:ext>
                  </a:extLst>
                </p14:cNvPr>
                <p14:cNvContentPartPr/>
                <p14:nvPr/>
              </p14:nvContentPartPr>
              <p14:xfrm>
                <a:off x="512893" y="2651829"/>
                <a:ext cx="814680" cy="492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074896E-5624-D132-914C-438918B6DBA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3893" y="2642829"/>
                  <a:ext cx="832320" cy="51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264E72E-393A-0D1F-78E4-7092AFC1CF04}"/>
              </a:ext>
            </a:extLst>
          </p:cNvPr>
          <p:cNvGrpSpPr/>
          <p:nvPr/>
        </p:nvGrpSpPr>
        <p:grpSpPr>
          <a:xfrm>
            <a:off x="232093" y="3628149"/>
            <a:ext cx="1239840" cy="629280"/>
            <a:chOff x="232093" y="3628149"/>
            <a:chExt cx="1239840" cy="62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84FF267-DD9E-A110-19BE-097CDEE224ED}"/>
                    </a:ext>
                  </a:extLst>
                </p14:cNvPr>
                <p14:cNvContentPartPr/>
                <p14:nvPr/>
              </p14:nvContentPartPr>
              <p14:xfrm>
                <a:off x="232093" y="3628149"/>
                <a:ext cx="1239840" cy="629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84FF267-DD9E-A110-19BE-097CDEE224E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3453" y="3619149"/>
                  <a:ext cx="125748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01D56B7-DA56-FEEE-3D23-073BE5FB31E9}"/>
                    </a:ext>
                  </a:extLst>
                </p14:cNvPr>
                <p14:cNvContentPartPr/>
                <p14:nvPr/>
              </p14:nvContentPartPr>
              <p14:xfrm>
                <a:off x="488773" y="3650469"/>
                <a:ext cx="781200" cy="552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01D56B7-DA56-FEEE-3D23-073BE5FB31E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0133" y="3641829"/>
                  <a:ext cx="798840" cy="57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364BC6-9C0F-8FBA-74A0-3272E86FD360}"/>
              </a:ext>
            </a:extLst>
          </p:cNvPr>
          <p:cNvGrpSpPr/>
          <p:nvPr/>
        </p:nvGrpSpPr>
        <p:grpSpPr>
          <a:xfrm>
            <a:off x="424693" y="4712829"/>
            <a:ext cx="1055160" cy="729360"/>
            <a:chOff x="424693" y="4712829"/>
            <a:chExt cx="1055160" cy="72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DA0F233-823B-C507-F682-B820B2D2F90C}"/>
                    </a:ext>
                  </a:extLst>
                </p14:cNvPr>
                <p14:cNvContentPartPr/>
                <p14:nvPr/>
              </p14:nvContentPartPr>
              <p14:xfrm>
                <a:off x="424693" y="4876629"/>
                <a:ext cx="940320" cy="565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DA0F233-823B-C507-F682-B820B2D2F90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5693" y="4867629"/>
                  <a:ext cx="95796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4841A2E-6A83-D207-42D1-36A9D2E676D8}"/>
                    </a:ext>
                  </a:extLst>
                </p14:cNvPr>
                <p14:cNvContentPartPr/>
                <p14:nvPr/>
              </p14:nvContentPartPr>
              <p14:xfrm>
                <a:off x="521173" y="4712829"/>
                <a:ext cx="958680" cy="596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4841A2E-6A83-D207-42D1-36A9D2E676D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2173" y="4704189"/>
                  <a:ext cx="976320" cy="614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575669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How</a:t>
            </a:r>
            <a:r>
              <a:rPr sz="2800" spc="-45" dirty="0"/>
              <a:t> </a:t>
            </a:r>
            <a:r>
              <a:rPr sz="2800" dirty="0"/>
              <a:t>do</a:t>
            </a:r>
            <a:r>
              <a:rPr sz="2800" spc="-40" dirty="0"/>
              <a:t> </a:t>
            </a:r>
            <a:r>
              <a:rPr sz="2800" dirty="0"/>
              <a:t>IPs</a:t>
            </a:r>
            <a:r>
              <a:rPr sz="2800" spc="-55" dirty="0"/>
              <a:t> </a:t>
            </a:r>
            <a:r>
              <a:rPr sz="2800" dirty="0"/>
              <a:t>get</a:t>
            </a:r>
            <a:r>
              <a:rPr sz="2800" spc="-40" dirty="0"/>
              <a:t> </a:t>
            </a:r>
            <a:r>
              <a:rPr sz="2800" spc="-10" dirty="0"/>
              <a:t>obtained/assigned?</a:t>
            </a:r>
            <a:endParaRPr sz="28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77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22578"/>
            <a:ext cx="10744200" cy="991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Internet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Corporation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Assigned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Names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and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Numbers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(ICANN)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responsible 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managing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and </a:t>
            </a:r>
            <a:r>
              <a:rPr sz="1800" dirty="0">
                <a:latin typeface="Arial"/>
                <a:cs typeface="Arial"/>
              </a:rPr>
              <a:t>allocating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IP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space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ISPs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organizations</a:t>
            </a:r>
            <a:endParaRPr sz="1800">
              <a:latin typeface="Arial"/>
              <a:cs typeface="Arial"/>
            </a:endParaRPr>
          </a:p>
          <a:p>
            <a:pPr marL="622300">
              <a:lnSpc>
                <a:spcPct val="100000"/>
              </a:lnSpc>
              <a:spcBef>
                <a:spcPts val="1125"/>
              </a:spcBef>
            </a:pPr>
            <a:r>
              <a:rPr sz="1800" i="1" dirty="0">
                <a:latin typeface="Arial"/>
                <a:cs typeface="Arial"/>
              </a:rPr>
              <a:t>(they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also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manage the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DNS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root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servers!)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910965"/>
            <a:ext cx="10055860" cy="1864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When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organization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gets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range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IP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addresses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use,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how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we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give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assign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them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devices?</a:t>
            </a:r>
            <a:endParaRPr sz="2800">
              <a:latin typeface="Arial"/>
              <a:cs typeface="Arial"/>
            </a:endParaRPr>
          </a:p>
          <a:p>
            <a:pPr marL="850900">
              <a:lnSpc>
                <a:spcPct val="100000"/>
              </a:lnSpc>
              <a:spcBef>
                <a:spcPts val="2420"/>
              </a:spcBef>
            </a:pPr>
            <a:r>
              <a:rPr sz="1800" dirty="0">
                <a:latin typeface="Arial"/>
                <a:cs typeface="Arial"/>
              </a:rPr>
              <a:t>Do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10" dirty="0">
                <a:latin typeface="Arial"/>
                <a:cs typeface="Arial"/>
              </a:rPr>
              <a:t> manually?</a:t>
            </a:r>
            <a:endParaRPr sz="1800">
              <a:latin typeface="Arial"/>
              <a:cs typeface="Arial"/>
            </a:endParaRPr>
          </a:p>
          <a:p>
            <a:pPr marL="2755900">
              <a:lnSpc>
                <a:spcPct val="100000"/>
              </a:lnSpc>
              <a:spcBef>
                <a:spcPts val="1025"/>
              </a:spcBef>
            </a:pPr>
            <a:r>
              <a:rPr sz="1800" dirty="0">
                <a:latin typeface="Arial"/>
                <a:cs typeface="Arial"/>
              </a:rPr>
              <a:t>we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could….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/>
              <a:t>DHCP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78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38402"/>
            <a:ext cx="11078845" cy="2013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Dynamic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Host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Configuration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Protocol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(DHCP)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plug-</a:t>
            </a:r>
            <a:r>
              <a:rPr sz="2400" b="1" spc="-25" dirty="0">
                <a:latin typeface="Arial"/>
                <a:cs typeface="Arial"/>
              </a:rPr>
              <a:t>and-</a:t>
            </a:r>
            <a:r>
              <a:rPr sz="2400" b="1" dirty="0">
                <a:latin typeface="Arial"/>
                <a:cs typeface="Arial"/>
              </a:rPr>
              <a:t>play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client-server </a:t>
            </a:r>
            <a:r>
              <a:rPr sz="2400" dirty="0">
                <a:latin typeface="Arial"/>
                <a:cs typeface="Arial"/>
              </a:rPr>
              <a:t>protocol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allows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host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obtain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IP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address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automatically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"/>
              <a:cs typeface="Arial"/>
            </a:endParaRPr>
          </a:p>
          <a:p>
            <a:pPr marL="774700" marR="2766695">
              <a:lnSpc>
                <a:spcPct val="100000"/>
              </a:lnSpc>
            </a:pPr>
            <a:r>
              <a:rPr sz="2000" dirty="0">
                <a:latin typeface="Arial"/>
                <a:cs typeface="Arial"/>
              </a:rPr>
              <a:t>When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host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automatically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assigned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might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keep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forever,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IP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addresses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 </a:t>
            </a:r>
            <a:r>
              <a:rPr sz="2000" spc="-10" dirty="0">
                <a:latin typeface="Arial"/>
                <a:cs typeface="Arial"/>
              </a:rPr>
              <a:t>temporary</a:t>
            </a:r>
            <a:endParaRPr sz="2000">
              <a:latin typeface="Arial"/>
              <a:cs typeface="Arial"/>
            </a:endParaRPr>
          </a:p>
          <a:p>
            <a:pPr marL="6109335">
              <a:lnSpc>
                <a:spcPct val="100000"/>
              </a:lnSpc>
              <a:spcBef>
                <a:spcPts val="10"/>
              </a:spcBef>
            </a:pPr>
            <a:r>
              <a:rPr sz="1800" i="1" dirty="0">
                <a:solidFill>
                  <a:srgbClr val="C0504D"/>
                </a:solidFill>
                <a:latin typeface="Arial"/>
                <a:cs typeface="Arial"/>
              </a:rPr>
              <a:t>(more</a:t>
            </a:r>
            <a:r>
              <a:rPr sz="1800" i="1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C0504D"/>
                </a:solidFill>
                <a:latin typeface="Arial"/>
                <a:cs typeface="Arial"/>
              </a:rPr>
              <a:t>common)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311" y="762000"/>
            <a:ext cx="10247376" cy="492384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082" rIns="0" bIns="0" rtlCol="0">
            <a:spAutoFit/>
          </a:bodyPr>
          <a:lstStyle/>
          <a:p>
            <a:pPr marL="905510">
              <a:lnSpc>
                <a:spcPct val="100000"/>
              </a:lnSpc>
              <a:spcBef>
                <a:spcPts val="100"/>
              </a:spcBef>
            </a:pPr>
            <a:r>
              <a:rPr dirty="0"/>
              <a:t>This</a:t>
            </a:r>
            <a:r>
              <a:rPr spc="-35" dirty="0"/>
              <a:t> </a:t>
            </a:r>
            <a:r>
              <a:rPr dirty="0"/>
              <a:t>process</a:t>
            </a:r>
            <a:r>
              <a:rPr spc="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similar to</a:t>
            </a:r>
            <a:r>
              <a:rPr spc="-1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TCP</a:t>
            </a:r>
            <a:r>
              <a:rPr spc="-25" dirty="0"/>
              <a:t> </a:t>
            </a:r>
            <a:r>
              <a:rPr spc="-10" dirty="0"/>
              <a:t>handshake!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61429" y="789178"/>
            <a:ext cx="3746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Broadcast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gets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sent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to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all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devices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spc="-25" dirty="0">
                <a:latin typeface="Arial"/>
                <a:cs typeface="Arial"/>
              </a:rPr>
              <a:t>on </a:t>
            </a:r>
            <a:r>
              <a:rPr sz="1800" i="1" dirty="0">
                <a:latin typeface="Arial"/>
                <a:cs typeface="Arial"/>
              </a:rPr>
              <a:t>the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subnet!!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84335" y="2286000"/>
            <a:ext cx="626745" cy="3630295"/>
            <a:chOff x="8784335" y="2286000"/>
            <a:chExt cx="626745" cy="363029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15399" y="2286000"/>
              <a:ext cx="495300" cy="4953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84335" y="5422392"/>
              <a:ext cx="495300" cy="4937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035421" y="5952235"/>
            <a:ext cx="5359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But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devices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not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dhcp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ignore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79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058" y="368913"/>
            <a:ext cx="847725" cy="791845"/>
          </a:xfrm>
          <a:custGeom>
            <a:avLst/>
            <a:gdLst/>
            <a:ahLst/>
            <a:cxnLst/>
            <a:rect l="l" t="t" r="r" b="b"/>
            <a:pathLst>
              <a:path w="847725" h="791844">
                <a:moveTo>
                  <a:pt x="791062" y="0"/>
                </a:moveTo>
                <a:lnTo>
                  <a:pt x="56504" y="0"/>
                </a:lnTo>
                <a:lnTo>
                  <a:pt x="16598" y="16607"/>
                </a:lnTo>
                <a:lnTo>
                  <a:pt x="0" y="56535"/>
                </a:lnTo>
                <a:lnTo>
                  <a:pt x="0" y="565355"/>
                </a:lnTo>
                <a:lnTo>
                  <a:pt x="16598" y="605283"/>
                </a:lnTo>
                <a:lnTo>
                  <a:pt x="56504" y="621890"/>
                </a:lnTo>
                <a:lnTo>
                  <a:pt x="339026" y="621890"/>
                </a:lnTo>
                <a:lnTo>
                  <a:pt x="339026" y="701608"/>
                </a:lnTo>
                <a:lnTo>
                  <a:pt x="503550" y="537087"/>
                </a:lnTo>
                <a:lnTo>
                  <a:pt x="84756" y="537087"/>
                </a:lnTo>
                <a:lnTo>
                  <a:pt x="84756" y="84803"/>
                </a:lnTo>
                <a:lnTo>
                  <a:pt x="847566" y="84803"/>
                </a:lnTo>
                <a:lnTo>
                  <a:pt x="847566" y="56535"/>
                </a:lnTo>
                <a:lnTo>
                  <a:pt x="843107" y="34584"/>
                </a:lnTo>
                <a:lnTo>
                  <a:pt x="830968" y="16607"/>
                </a:lnTo>
                <a:lnTo>
                  <a:pt x="813001" y="4461"/>
                </a:lnTo>
                <a:lnTo>
                  <a:pt x="791062" y="0"/>
                </a:lnTo>
                <a:close/>
              </a:path>
              <a:path w="847725" h="791844">
                <a:moveTo>
                  <a:pt x="847566" y="84803"/>
                </a:moveTo>
                <a:lnTo>
                  <a:pt x="762809" y="84803"/>
                </a:lnTo>
                <a:lnTo>
                  <a:pt x="762809" y="277832"/>
                </a:lnTo>
                <a:lnTo>
                  <a:pt x="847566" y="193077"/>
                </a:lnTo>
                <a:lnTo>
                  <a:pt x="847566" y="84803"/>
                </a:lnTo>
                <a:close/>
              </a:path>
              <a:path w="847725" h="791844">
                <a:moveTo>
                  <a:pt x="333940" y="706694"/>
                </a:moveTo>
                <a:lnTo>
                  <a:pt x="211891" y="706694"/>
                </a:lnTo>
                <a:lnTo>
                  <a:pt x="211891" y="791497"/>
                </a:lnTo>
                <a:lnTo>
                  <a:pt x="249135" y="791497"/>
                </a:lnTo>
                <a:lnTo>
                  <a:pt x="333940" y="706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129" y="368914"/>
            <a:ext cx="136576" cy="13657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553857" y="5321913"/>
            <a:ext cx="847725" cy="791845"/>
          </a:xfrm>
          <a:custGeom>
            <a:avLst/>
            <a:gdLst/>
            <a:ahLst/>
            <a:cxnLst/>
            <a:rect l="l" t="t" r="r" b="b"/>
            <a:pathLst>
              <a:path w="847725" h="791845">
                <a:moveTo>
                  <a:pt x="635675" y="706693"/>
                </a:moveTo>
                <a:lnTo>
                  <a:pt x="211891" y="706693"/>
                </a:lnTo>
                <a:lnTo>
                  <a:pt x="211892" y="791497"/>
                </a:lnTo>
                <a:lnTo>
                  <a:pt x="635675" y="791497"/>
                </a:lnTo>
                <a:lnTo>
                  <a:pt x="635675" y="706693"/>
                </a:lnTo>
                <a:close/>
              </a:path>
              <a:path w="847725" h="791845">
                <a:moveTo>
                  <a:pt x="508540" y="621890"/>
                </a:moveTo>
                <a:lnTo>
                  <a:pt x="339026" y="621890"/>
                </a:lnTo>
                <a:lnTo>
                  <a:pt x="339026" y="706693"/>
                </a:lnTo>
                <a:lnTo>
                  <a:pt x="508540" y="706693"/>
                </a:lnTo>
                <a:lnTo>
                  <a:pt x="508540" y="621890"/>
                </a:lnTo>
                <a:close/>
              </a:path>
              <a:path w="847725" h="791845">
                <a:moveTo>
                  <a:pt x="791062" y="0"/>
                </a:moveTo>
                <a:lnTo>
                  <a:pt x="56504" y="0"/>
                </a:lnTo>
                <a:lnTo>
                  <a:pt x="34564" y="4461"/>
                </a:lnTo>
                <a:lnTo>
                  <a:pt x="16598" y="16607"/>
                </a:lnTo>
                <a:lnTo>
                  <a:pt x="4458" y="34583"/>
                </a:lnTo>
                <a:lnTo>
                  <a:pt x="0" y="56535"/>
                </a:lnTo>
                <a:lnTo>
                  <a:pt x="0" y="565355"/>
                </a:lnTo>
                <a:lnTo>
                  <a:pt x="4458" y="587306"/>
                </a:lnTo>
                <a:lnTo>
                  <a:pt x="16598" y="605283"/>
                </a:lnTo>
                <a:lnTo>
                  <a:pt x="34565" y="617429"/>
                </a:lnTo>
                <a:lnTo>
                  <a:pt x="56504" y="621890"/>
                </a:lnTo>
                <a:lnTo>
                  <a:pt x="791062" y="621890"/>
                </a:lnTo>
                <a:lnTo>
                  <a:pt x="813001" y="617429"/>
                </a:lnTo>
                <a:lnTo>
                  <a:pt x="830968" y="605283"/>
                </a:lnTo>
                <a:lnTo>
                  <a:pt x="843108" y="587306"/>
                </a:lnTo>
                <a:lnTo>
                  <a:pt x="847566" y="565355"/>
                </a:lnTo>
                <a:lnTo>
                  <a:pt x="847566" y="537087"/>
                </a:lnTo>
                <a:lnTo>
                  <a:pt x="84756" y="537087"/>
                </a:lnTo>
                <a:lnTo>
                  <a:pt x="84756" y="84803"/>
                </a:lnTo>
                <a:lnTo>
                  <a:pt x="847566" y="84803"/>
                </a:lnTo>
                <a:lnTo>
                  <a:pt x="847566" y="56535"/>
                </a:lnTo>
                <a:lnTo>
                  <a:pt x="843107" y="34583"/>
                </a:lnTo>
                <a:lnTo>
                  <a:pt x="830968" y="16607"/>
                </a:lnTo>
                <a:lnTo>
                  <a:pt x="813001" y="4461"/>
                </a:lnTo>
                <a:lnTo>
                  <a:pt x="791062" y="0"/>
                </a:lnTo>
                <a:close/>
              </a:path>
              <a:path w="847725" h="791845">
                <a:moveTo>
                  <a:pt x="847566" y="84803"/>
                </a:moveTo>
                <a:lnTo>
                  <a:pt x="762809" y="84803"/>
                </a:lnTo>
                <a:lnTo>
                  <a:pt x="762810" y="537087"/>
                </a:lnTo>
                <a:lnTo>
                  <a:pt x="847566" y="537087"/>
                </a:lnTo>
                <a:lnTo>
                  <a:pt x="847566" y="84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57928" y="5321913"/>
            <a:ext cx="395605" cy="791845"/>
          </a:xfrm>
          <a:custGeom>
            <a:avLst/>
            <a:gdLst/>
            <a:ahLst/>
            <a:cxnLst/>
            <a:rect l="l" t="t" r="r" b="b"/>
            <a:pathLst>
              <a:path w="395604" h="791845">
                <a:moveTo>
                  <a:pt x="339026" y="0"/>
                </a:moveTo>
                <a:lnTo>
                  <a:pt x="56504" y="0"/>
                </a:lnTo>
                <a:lnTo>
                  <a:pt x="34564" y="4461"/>
                </a:lnTo>
                <a:lnTo>
                  <a:pt x="16598" y="16607"/>
                </a:lnTo>
                <a:lnTo>
                  <a:pt x="4458" y="34583"/>
                </a:lnTo>
                <a:lnTo>
                  <a:pt x="0" y="56535"/>
                </a:lnTo>
                <a:lnTo>
                  <a:pt x="0" y="734961"/>
                </a:lnTo>
                <a:lnTo>
                  <a:pt x="4458" y="756913"/>
                </a:lnTo>
                <a:lnTo>
                  <a:pt x="16598" y="774889"/>
                </a:lnTo>
                <a:lnTo>
                  <a:pt x="34565" y="787036"/>
                </a:lnTo>
                <a:lnTo>
                  <a:pt x="56504" y="791497"/>
                </a:lnTo>
                <a:lnTo>
                  <a:pt x="339026" y="791497"/>
                </a:lnTo>
                <a:lnTo>
                  <a:pt x="360966" y="787036"/>
                </a:lnTo>
                <a:lnTo>
                  <a:pt x="378933" y="774889"/>
                </a:lnTo>
                <a:lnTo>
                  <a:pt x="391072" y="756913"/>
                </a:lnTo>
                <a:lnTo>
                  <a:pt x="395531" y="734961"/>
                </a:lnTo>
                <a:lnTo>
                  <a:pt x="395531" y="706693"/>
                </a:lnTo>
                <a:lnTo>
                  <a:pt x="197765" y="706693"/>
                </a:lnTo>
                <a:lnTo>
                  <a:pt x="181013" y="703447"/>
                </a:lnTo>
                <a:lnTo>
                  <a:pt x="167571" y="694503"/>
                </a:lnTo>
                <a:lnTo>
                  <a:pt x="158632" y="681054"/>
                </a:lnTo>
                <a:lnTo>
                  <a:pt x="155387" y="664292"/>
                </a:lnTo>
                <a:lnTo>
                  <a:pt x="158632" y="647530"/>
                </a:lnTo>
                <a:lnTo>
                  <a:pt x="167571" y="634081"/>
                </a:lnTo>
                <a:lnTo>
                  <a:pt x="181013" y="625137"/>
                </a:lnTo>
                <a:lnTo>
                  <a:pt x="197765" y="621890"/>
                </a:lnTo>
                <a:lnTo>
                  <a:pt x="395531" y="621890"/>
                </a:lnTo>
                <a:lnTo>
                  <a:pt x="395531" y="282677"/>
                </a:lnTo>
                <a:lnTo>
                  <a:pt x="56504" y="282677"/>
                </a:lnTo>
                <a:lnTo>
                  <a:pt x="56504" y="197874"/>
                </a:lnTo>
                <a:lnTo>
                  <a:pt x="395531" y="197874"/>
                </a:lnTo>
                <a:lnTo>
                  <a:pt x="395531" y="141338"/>
                </a:lnTo>
                <a:lnTo>
                  <a:pt x="56504" y="141338"/>
                </a:lnTo>
                <a:lnTo>
                  <a:pt x="56504" y="56535"/>
                </a:lnTo>
                <a:lnTo>
                  <a:pt x="395531" y="56535"/>
                </a:lnTo>
                <a:lnTo>
                  <a:pt x="391072" y="34583"/>
                </a:lnTo>
                <a:lnTo>
                  <a:pt x="378932" y="16607"/>
                </a:lnTo>
                <a:lnTo>
                  <a:pt x="360966" y="4461"/>
                </a:lnTo>
                <a:lnTo>
                  <a:pt x="339026" y="0"/>
                </a:lnTo>
                <a:close/>
              </a:path>
              <a:path w="395604" h="791845">
                <a:moveTo>
                  <a:pt x="395531" y="621890"/>
                </a:moveTo>
                <a:lnTo>
                  <a:pt x="197765" y="621890"/>
                </a:lnTo>
                <a:lnTo>
                  <a:pt x="214518" y="625137"/>
                </a:lnTo>
                <a:lnTo>
                  <a:pt x="227960" y="634081"/>
                </a:lnTo>
                <a:lnTo>
                  <a:pt x="236899" y="647530"/>
                </a:lnTo>
                <a:lnTo>
                  <a:pt x="240144" y="664292"/>
                </a:lnTo>
                <a:lnTo>
                  <a:pt x="236899" y="681054"/>
                </a:lnTo>
                <a:lnTo>
                  <a:pt x="227960" y="694503"/>
                </a:lnTo>
                <a:lnTo>
                  <a:pt x="214518" y="703447"/>
                </a:lnTo>
                <a:lnTo>
                  <a:pt x="197765" y="706693"/>
                </a:lnTo>
                <a:lnTo>
                  <a:pt x="395531" y="706693"/>
                </a:lnTo>
                <a:lnTo>
                  <a:pt x="395531" y="621890"/>
                </a:lnTo>
                <a:close/>
              </a:path>
              <a:path w="395604" h="791845">
                <a:moveTo>
                  <a:pt x="395531" y="197874"/>
                </a:moveTo>
                <a:lnTo>
                  <a:pt x="339026" y="197874"/>
                </a:lnTo>
                <a:lnTo>
                  <a:pt x="339026" y="282677"/>
                </a:lnTo>
                <a:lnTo>
                  <a:pt x="395531" y="282677"/>
                </a:lnTo>
                <a:lnTo>
                  <a:pt x="395531" y="197874"/>
                </a:lnTo>
                <a:close/>
              </a:path>
              <a:path w="395604" h="791845">
                <a:moveTo>
                  <a:pt x="395531" y="56535"/>
                </a:moveTo>
                <a:lnTo>
                  <a:pt x="339026" y="56535"/>
                </a:lnTo>
                <a:lnTo>
                  <a:pt x="339026" y="141338"/>
                </a:lnTo>
                <a:lnTo>
                  <a:pt x="395531" y="141338"/>
                </a:lnTo>
                <a:lnTo>
                  <a:pt x="395531" y="56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95163" y="3285771"/>
            <a:ext cx="714717" cy="48608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57363" y="960147"/>
            <a:ext cx="714717" cy="4860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0963" y="1761771"/>
            <a:ext cx="714717" cy="48608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28963" y="2371371"/>
            <a:ext cx="714717" cy="48608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3563" y="3285771"/>
            <a:ext cx="714717" cy="48608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1763" y="4276371"/>
            <a:ext cx="714717" cy="48608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8563" y="987579"/>
            <a:ext cx="714717" cy="48608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1163" y="2081811"/>
            <a:ext cx="714717" cy="48608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6203" y="3361971"/>
            <a:ext cx="714717" cy="48608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15163" y="794058"/>
            <a:ext cx="714717" cy="48754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9803" y="3407691"/>
            <a:ext cx="714717" cy="48608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9163" y="4753411"/>
            <a:ext cx="714717" cy="48754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68986" y="4666543"/>
            <a:ext cx="714717" cy="487542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1625600" y="1155064"/>
            <a:ext cx="1343025" cy="737870"/>
          </a:xfrm>
          <a:custGeom>
            <a:avLst/>
            <a:gdLst/>
            <a:ahLst/>
            <a:cxnLst/>
            <a:rect l="l" t="t" r="r" b="b"/>
            <a:pathLst>
              <a:path w="1343025" h="737869">
                <a:moveTo>
                  <a:pt x="1341804" y="724026"/>
                </a:moveTo>
                <a:lnTo>
                  <a:pt x="1306068" y="724026"/>
                </a:lnTo>
                <a:lnTo>
                  <a:pt x="1306702" y="724408"/>
                </a:lnTo>
                <a:lnTo>
                  <a:pt x="1323594" y="735457"/>
                </a:lnTo>
                <a:lnTo>
                  <a:pt x="1325880" y="736854"/>
                </a:lnTo>
                <a:lnTo>
                  <a:pt x="1328420" y="737488"/>
                </a:lnTo>
                <a:lnTo>
                  <a:pt x="1331087" y="737235"/>
                </a:lnTo>
                <a:lnTo>
                  <a:pt x="1334135" y="736981"/>
                </a:lnTo>
                <a:lnTo>
                  <a:pt x="1342517" y="729107"/>
                </a:lnTo>
                <a:lnTo>
                  <a:pt x="1342136" y="726567"/>
                </a:lnTo>
                <a:lnTo>
                  <a:pt x="1341804" y="724026"/>
                </a:lnTo>
                <a:close/>
              </a:path>
              <a:path w="1343025" h="737869">
                <a:moveTo>
                  <a:pt x="1306325" y="724195"/>
                </a:moveTo>
                <a:lnTo>
                  <a:pt x="1306652" y="724408"/>
                </a:lnTo>
                <a:lnTo>
                  <a:pt x="1306325" y="724195"/>
                </a:lnTo>
                <a:close/>
              </a:path>
              <a:path w="1343025" h="737869">
                <a:moveTo>
                  <a:pt x="1255811" y="691580"/>
                </a:moveTo>
                <a:lnTo>
                  <a:pt x="1260983" y="695833"/>
                </a:lnTo>
                <a:lnTo>
                  <a:pt x="1261364" y="696213"/>
                </a:lnTo>
                <a:lnTo>
                  <a:pt x="1269111" y="701929"/>
                </a:lnTo>
                <a:lnTo>
                  <a:pt x="1281049" y="709930"/>
                </a:lnTo>
                <a:lnTo>
                  <a:pt x="1306325" y="724195"/>
                </a:lnTo>
                <a:lnTo>
                  <a:pt x="1306068" y="724026"/>
                </a:lnTo>
                <a:lnTo>
                  <a:pt x="1341804" y="724026"/>
                </a:lnTo>
                <a:lnTo>
                  <a:pt x="1299566" y="692023"/>
                </a:lnTo>
                <a:lnTo>
                  <a:pt x="1256538" y="692023"/>
                </a:lnTo>
                <a:lnTo>
                  <a:pt x="1255811" y="691580"/>
                </a:lnTo>
                <a:close/>
              </a:path>
              <a:path w="1343025" h="737869">
                <a:moveTo>
                  <a:pt x="1255268" y="691134"/>
                </a:moveTo>
                <a:lnTo>
                  <a:pt x="1255811" y="691580"/>
                </a:lnTo>
                <a:lnTo>
                  <a:pt x="1256538" y="692023"/>
                </a:lnTo>
                <a:lnTo>
                  <a:pt x="1255268" y="691134"/>
                </a:lnTo>
                <a:close/>
              </a:path>
              <a:path w="1343025" h="737869">
                <a:moveTo>
                  <a:pt x="1297984" y="691134"/>
                </a:moveTo>
                <a:lnTo>
                  <a:pt x="1255268" y="691134"/>
                </a:lnTo>
                <a:lnTo>
                  <a:pt x="1256538" y="692023"/>
                </a:lnTo>
                <a:lnTo>
                  <a:pt x="1299566" y="692023"/>
                </a:lnTo>
                <a:lnTo>
                  <a:pt x="1297984" y="691134"/>
                </a:lnTo>
                <a:close/>
              </a:path>
              <a:path w="1343025" h="737869">
                <a:moveTo>
                  <a:pt x="1251254" y="688471"/>
                </a:moveTo>
                <a:lnTo>
                  <a:pt x="1252727" y="689610"/>
                </a:lnTo>
                <a:lnTo>
                  <a:pt x="1253617" y="690245"/>
                </a:lnTo>
                <a:lnTo>
                  <a:pt x="1255811" y="691580"/>
                </a:lnTo>
                <a:lnTo>
                  <a:pt x="1255268" y="691134"/>
                </a:lnTo>
                <a:lnTo>
                  <a:pt x="1297984" y="691134"/>
                </a:lnTo>
                <a:lnTo>
                  <a:pt x="1293685" y="688721"/>
                </a:lnTo>
                <a:lnTo>
                  <a:pt x="1251712" y="688721"/>
                </a:lnTo>
                <a:lnTo>
                  <a:pt x="1251254" y="688471"/>
                </a:lnTo>
                <a:close/>
              </a:path>
              <a:path w="1343025" h="737869">
                <a:moveTo>
                  <a:pt x="1294061" y="688928"/>
                </a:moveTo>
                <a:close/>
              </a:path>
              <a:path w="1343025" h="737869">
                <a:moveTo>
                  <a:pt x="1293384" y="688467"/>
                </a:moveTo>
                <a:lnTo>
                  <a:pt x="1293241" y="688467"/>
                </a:lnTo>
                <a:lnTo>
                  <a:pt x="1294061" y="688928"/>
                </a:lnTo>
                <a:lnTo>
                  <a:pt x="1293384" y="688467"/>
                </a:lnTo>
                <a:close/>
              </a:path>
              <a:path w="1343025" h="737869">
                <a:moveTo>
                  <a:pt x="1249933" y="687451"/>
                </a:moveTo>
                <a:lnTo>
                  <a:pt x="1251254" y="688471"/>
                </a:lnTo>
                <a:lnTo>
                  <a:pt x="1251712" y="688721"/>
                </a:lnTo>
                <a:lnTo>
                  <a:pt x="1249933" y="687451"/>
                </a:lnTo>
                <a:close/>
              </a:path>
              <a:path w="1343025" h="737869">
                <a:moveTo>
                  <a:pt x="1291894" y="687451"/>
                </a:moveTo>
                <a:lnTo>
                  <a:pt x="1249933" y="687451"/>
                </a:lnTo>
                <a:lnTo>
                  <a:pt x="1251712" y="688721"/>
                </a:lnTo>
                <a:lnTo>
                  <a:pt x="1293685" y="688721"/>
                </a:lnTo>
                <a:lnTo>
                  <a:pt x="1293241" y="688467"/>
                </a:lnTo>
                <a:lnTo>
                  <a:pt x="1293384" y="688467"/>
                </a:lnTo>
                <a:lnTo>
                  <a:pt x="1291894" y="687451"/>
                </a:lnTo>
                <a:close/>
              </a:path>
              <a:path w="1343025" h="737869">
                <a:moveTo>
                  <a:pt x="1288541" y="685164"/>
                </a:moveTo>
                <a:lnTo>
                  <a:pt x="1245235" y="685164"/>
                </a:lnTo>
                <a:lnTo>
                  <a:pt x="1248410" y="686943"/>
                </a:lnTo>
                <a:lnTo>
                  <a:pt x="1248918" y="687197"/>
                </a:lnTo>
                <a:lnTo>
                  <a:pt x="1251254" y="688471"/>
                </a:lnTo>
                <a:lnTo>
                  <a:pt x="1249933" y="687451"/>
                </a:lnTo>
                <a:lnTo>
                  <a:pt x="1291894" y="687451"/>
                </a:lnTo>
                <a:lnTo>
                  <a:pt x="1288541" y="685164"/>
                </a:lnTo>
                <a:close/>
              </a:path>
              <a:path w="1343025" h="737869">
                <a:moveTo>
                  <a:pt x="1286865" y="684022"/>
                </a:moveTo>
                <a:lnTo>
                  <a:pt x="1242822" y="684022"/>
                </a:lnTo>
                <a:lnTo>
                  <a:pt x="1245616" y="685419"/>
                </a:lnTo>
                <a:lnTo>
                  <a:pt x="1245235" y="685164"/>
                </a:lnTo>
                <a:lnTo>
                  <a:pt x="1288541" y="685164"/>
                </a:lnTo>
                <a:lnTo>
                  <a:pt x="1286865" y="684022"/>
                </a:lnTo>
                <a:close/>
              </a:path>
              <a:path w="1343025" h="737869">
                <a:moveTo>
                  <a:pt x="1285002" y="682751"/>
                </a:moveTo>
                <a:lnTo>
                  <a:pt x="1240027" y="682751"/>
                </a:lnTo>
                <a:lnTo>
                  <a:pt x="1241170" y="683260"/>
                </a:lnTo>
                <a:lnTo>
                  <a:pt x="1243330" y="684276"/>
                </a:lnTo>
                <a:lnTo>
                  <a:pt x="1242822" y="684022"/>
                </a:lnTo>
                <a:lnTo>
                  <a:pt x="1286865" y="684022"/>
                </a:lnTo>
                <a:lnTo>
                  <a:pt x="1285002" y="682751"/>
                </a:lnTo>
                <a:close/>
              </a:path>
              <a:path w="1343025" h="737869">
                <a:moveTo>
                  <a:pt x="1241001" y="683201"/>
                </a:moveTo>
                <a:lnTo>
                  <a:pt x="1241170" y="683260"/>
                </a:lnTo>
                <a:lnTo>
                  <a:pt x="1241001" y="683201"/>
                </a:lnTo>
                <a:close/>
              </a:path>
              <a:path w="1343025" h="737869">
                <a:moveTo>
                  <a:pt x="1240027" y="682751"/>
                </a:moveTo>
                <a:lnTo>
                  <a:pt x="1241001" y="683201"/>
                </a:lnTo>
                <a:lnTo>
                  <a:pt x="1241170" y="683260"/>
                </a:lnTo>
                <a:lnTo>
                  <a:pt x="1240027" y="682751"/>
                </a:lnTo>
                <a:close/>
              </a:path>
              <a:path w="1343025" h="737869">
                <a:moveTo>
                  <a:pt x="1247506" y="659257"/>
                </a:moveTo>
                <a:lnTo>
                  <a:pt x="1194816" y="659257"/>
                </a:lnTo>
                <a:lnTo>
                  <a:pt x="1197737" y="661670"/>
                </a:lnTo>
                <a:lnTo>
                  <a:pt x="1198245" y="662177"/>
                </a:lnTo>
                <a:lnTo>
                  <a:pt x="1201420" y="664718"/>
                </a:lnTo>
                <a:lnTo>
                  <a:pt x="1205483" y="667385"/>
                </a:lnTo>
                <a:lnTo>
                  <a:pt x="1208658" y="669544"/>
                </a:lnTo>
                <a:lnTo>
                  <a:pt x="1234439" y="680974"/>
                </a:lnTo>
                <a:lnTo>
                  <a:pt x="1234694" y="681101"/>
                </a:lnTo>
                <a:lnTo>
                  <a:pt x="1237869" y="682117"/>
                </a:lnTo>
                <a:lnTo>
                  <a:pt x="1241001" y="683201"/>
                </a:lnTo>
                <a:lnTo>
                  <a:pt x="1240027" y="682751"/>
                </a:lnTo>
                <a:lnTo>
                  <a:pt x="1285002" y="682751"/>
                </a:lnTo>
                <a:lnTo>
                  <a:pt x="1283512" y="681736"/>
                </a:lnTo>
                <a:lnTo>
                  <a:pt x="1276223" y="676401"/>
                </a:lnTo>
                <a:lnTo>
                  <a:pt x="1270889" y="671957"/>
                </a:lnTo>
                <a:lnTo>
                  <a:pt x="1269619" y="671068"/>
                </a:lnTo>
                <a:lnTo>
                  <a:pt x="1267741" y="669925"/>
                </a:lnTo>
                <a:lnTo>
                  <a:pt x="1267587" y="669925"/>
                </a:lnTo>
                <a:lnTo>
                  <a:pt x="1266698" y="669289"/>
                </a:lnTo>
                <a:lnTo>
                  <a:pt x="1264666" y="667765"/>
                </a:lnTo>
                <a:lnTo>
                  <a:pt x="1262888" y="666496"/>
                </a:lnTo>
                <a:lnTo>
                  <a:pt x="1259967" y="665099"/>
                </a:lnTo>
                <a:lnTo>
                  <a:pt x="1257173" y="663575"/>
                </a:lnTo>
                <a:lnTo>
                  <a:pt x="1253363" y="661670"/>
                </a:lnTo>
                <a:lnTo>
                  <a:pt x="1250061" y="660146"/>
                </a:lnTo>
                <a:lnTo>
                  <a:pt x="1248918" y="659764"/>
                </a:lnTo>
                <a:lnTo>
                  <a:pt x="1247506" y="659257"/>
                </a:lnTo>
                <a:close/>
              </a:path>
              <a:path w="1343025" h="737869">
                <a:moveTo>
                  <a:pt x="1282954" y="681355"/>
                </a:moveTo>
                <a:lnTo>
                  <a:pt x="1283462" y="681736"/>
                </a:lnTo>
                <a:lnTo>
                  <a:pt x="1282954" y="681355"/>
                </a:lnTo>
                <a:close/>
              </a:path>
              <a:path w="1343025" h="737869">
                <a:moveTo>
                  <a:pt x="1276295" y="676401"/>
                </a:moveTo>
                <a:lnTo>
                  <a:pt x="1276604" y="676656"/>
                </a:lnTo>
                <a:lnTo>
                  <a:pt x="1276295" y="676401"/>
                </a:lnTo>
                <a:close/>
              </a:path>
              <a:path w="1343025" h="737869">
                <a:moveTo>
                  <a:pt x="1266698" y="669289"/>
                </a:moveTo>
                <a:lnTo>
                  <a:pt x="1267587" y="669925"/>
                </a:lnTo>
                <a:lnTo>
                  <a:pt x="1266867" y="669393"/>
                </a:lnTo>
                <a:lnTo>
                  <a:pt x="1266698" y="669289"/>
                </a:lnTo>
                <a:close/>
              </a:path>
              <a:path w="1343025" h="737869">
                <a:moveTo>
                  <a:pt x="1266867" y="669393"/>
                </a:moveTo>
                <a:lnTo>
                  <a:pt x="1267587" y="669925"/>
                </a:lnTo>
                <a:lnTo>
                  <a:pt x="1267741" y="669925"/>
                </a:lnTo>
                <a:lnTo>
                  <a:pt x="1266867" y="669393"/>
                </a:lnTo>
                <a:close/>
              </a:path>
              <a:path w="1343025" h="737869">
                <a:moveTo>
                  <a:pt x="1266727" y="669289"/>
                </a:moveTo>
                <a:lnTo>
                  <a:pt x="1266867" y="669393"/>
                </a:lnTo>
                <a:lnTo>
                  <a:pt x="1266727" y="669289"/>
                </a:lnTo>
                <a:close/>
              </a:path>
              <a:path w="1343025" h="737869">
                <a:moveTo>
                  <a:pt x="1260291" y="665254"/>
                </a:moveTo>
                <a:lnTo>
                  <a:pt x="1260475" y="665352"/>
                </a:lnTo>
                <a:lnTo>
                  <a:pt x="1260291" y="665254"/>
                </a:lnTo>
                <a:close/>
              </a:path>
              <a:path w="1343025" h="737869">
                <a:moveTo>
                  <a:pt x="1260003" y="665099"/>
                </a:moveTo>
                <a:lnTo>
                  <a:pt x="1260291" y="665254"/>
                </a:lnTo>
                <a:lnTo>
                  <a:pt x="1260003" y="665099"/>
                </a:lnTo>
                <a:close/>
              </a:path>
              <a:path w="1343025" h="737869">
                <a:moveTo>
                  <a:pt x="1187888" y="654095"/>
                </a:moveTo>
                <a:lnTo>
                  <a:pt x="1195577" y="659892"/>
                </a:lnTo>
                <a:lnTo>
                  <a:pt x="1194816" y="659257"/>
                </a:lnTo>
                <a:lnTo>
                  <a:pt x="1247506" y="659257"/>
                </a:lnTo>
                <a:lnTo>
                  <a:pt x="1245743" y="658622"/>
                </a:lnTo>
                <a:lnTo>
                  <a:pt x="1242441" y="657606"/>
                </a:lnTo>
                <a:lnTo>
                  <a:pt x="1233805" y="654431"/>
                </a:lnTo>
                <a:lnTo>
                  <a:pt x="1188466" y="654431"/>
                </a:lnTo>
                <a:lnTo>
                  <a:pt x="1187888" y="654095"/>
                </a:lnTo>
                <a:close/>
              </a:path>
              <a:path w="1343025" h="737869">
                <a:moveTo>
                  <a:pt x="1242655" y="657671"/>
                </a:moveTo>
                <a:lnTo>
                  <a:pt x="1242822" y="657733"/>
                </a:lnTo>
                <a:lnTo>
                  <a:pt x="1242655" y="657671"/>
                </a:lnTo>
                <a:close/>
              </a:path>
              <a:path w="1343025" h="737869">
                <a:moveTo>
                  <a:pt x="1242475" y="657606"/>
                </a:moveTo>
                <a:lnTo>
                  <a:pt x="1242655" y="657671"/>
                </a:lnTo>
                <a:lnTo>
                  <a:pt x="1242475" y="657606"/>
                </a:lnTo>
                <a:close/>
              </a:path>
              <a:path w="1343025" h="737869">
                <a:moveTo>
                  <a:pt x="1231923" y="653669"/>
                </a:moveTo>
                <a:lnTo>
                  <a:pt x="1187323" y="653669"/>
                </a:lnTo>
                <a:lnTo>
                  <a:pt x="1188466" y="654431"/>
                </a:lnTo>
                <a:lnTo>
                  <a:pt x="1233805" y="654431"/>
                </a:lnTo>
                <a:lnTo>
                  <a:pt x="1234186" y="654558"/>
                </a:lnTo>
                <a:lnTo>
                  <a:pt x="1231923" y="653669"/>
                </a:lnTo>
                <a:close/>
              </a:path>
              <a:path w="1343025" h="737869">
                <a:moveTo>
                  <a:pt x="1187323" y="653669"/>
                </a:moveTo>
                <a:lnTo>
                  <a:pt x="1187888" y="654095"/>
                </a:lnTo>
                <a:lnTo>
                  <a:pt x="1188466" y="654431"/>
                </a:lnTo>
                <a:lnTo>
                  <a:pt x="1187323" y="653669"/>
                </a:lnTo>
                <a:close/>
              </a:path>
              <a:path w="1343025" h="737869">
                <a:moveTo>
                  <a:pt x="1174378" y="646243"/>
                </a:moveTo>
                <a:lnTo>
                  <a:pt x="1187888" y="654095"/>
                </a:lnTo>
                <a:lnTo>
                  <a:pt x="1187323" y="653669"/>
                </a:lnTo>
                <a:lnTo>
                  <a:pt x="1231923" y="653669"/>
                </a:lnTo>
                <a:lnTo>
                  <a:pt x="1226947" y="651763"/>
                </a:lnTo>
                <a:lnTo>
                  <a:pt x="1227173" y="651763"/>
                </a:lnTo>
                <a:lnTo>
                  <a:pt x="1225858" y="651129"/>
                </a:lnTo>
                <a:lnTo>
                  <a:pt x="1225677" y="651129"/>
                </a:lnTo>
                <a:lnTo>
                  <a:pt x="1224280" y="650367"/>
                </a:lnTo>
                <a:lnTo>
                  <a:pt x="1224511" y="650367"/>
                </a:lnTo>
                <a:lnTo>
                  <a:pt x="1222375" y="648970"/>
                </a:lnTo>
                <a:lnTo>
                  <a:pt x="1218811" y="646557"/>
                </a:lnTo>
                <a:lnTo>
                  <a:pt x="1175131" y="646557"/>
                </a:lnTo>
                <a:lnTo>
                  <a:pt x="1174378" y="646243"/>
                </a:lnTo>
                <a:close/>
              </a:path>
              <a:path w="1343025" h="737869">
                <a:moveTo>
                  <a:pt x="1227173" y="651763"/>
                </a:moveTo>
                <a:lnTo>
                  <a:pt x="1226947" y="651763"/>
                </a:lnTo>
                <a:lnTo>
                  <a:pt x="1227963" y="652145"/>
                </a:lnTo>
                <a:lnTo>
                  <a:pt x="1227173" y="651763"/>
                </a:lnTo>
                <a:close/>
              </a:path>
              <a:path w="1343025" h="737869">
                <a:moveTo>
                  <a:pt x="1224280" y="650367"/>
                </a:moveTo>
                <a:lnTo>
                  <a:pt x="1225677" y="651129"/>
                </a:lnTo>
                <a:lnTo>
                  <a:pt x="1225165" y="650794"/>
                </a:lnTo>
                <a:lnTo>
                  <a:pt x="1224280" y="650367"/>
                </a:lnTo>
                <a:close/>
              </a:path>
              <a:path w="1343025" h="737869">
                <a:moveTo>
                  <a:pt x="1225165" y="650794"/>
                </a:moveTo>
                <a:lnTo>
                  <a:pt x="1225677" y="651129"/>
                </a:lnTo>
                <a:lnTo>
                  <a:pt x="1225858" y="651129"/>
                </a:lnTo>
                <a:lnTo>
                  <a:pt x="1225165" y="650794"/>
                </a:lnTo>
                <a:close/>
              </a:path>
              <a:path w="1343025" h="737869">
                <a:moveTo>
                  <a:pt x="1224511" y="650367"/>
                </a:moveTo>
                <a:lnTo>
                  <a:pt x="1224280" y="650367"/>
                </a:lnTo>
                <a:lnTo>
                  <a:pt x="1225165" y="650794"/>
                </a:lnTo>
                <a:lnTo>
                  <a:pt x="1224511" y="650367"/>
                </a:lnTo>
                <a:close/>
              </a:path>
              <a:path w="1343025" h="737869">
                <a:moveTo>
                  <a:pt x="1173607" y="645795"/>
                </a:moveTo>
                <a:lnTo>
                  <a:pt x="1174378" y="646243"/>
                </a:lnTo>
                <a:lnTo>
                  <a:pt x="1175131" y="646557"/>
                </a:lnTo>
                <a:lnTo>
                  <a:pt x="1173607" y="645795"/>
                </a:lnTo>
                <a:close/>
              </a:path>
              <a:path w="1343025" h="737869">
                <a:moveTo>
                  <a:pt x="1217646" y="645795"/>
                </a:moveTo>
                <a:lnTo>
                  <a:pt x="1173607" y="645795"/>
                </a:lnTo>
                <a:lnTo>
                  <a:pt x="1175131" y="646557"/>
                </a:lnTo>
                <a:lnTo>
                  <a:pt x="1218811" y="646557"/>
                </a:lnTo>
                <a:lnTo>
                  <a:pt x="1217646" y="645795"/>
                </a:lnTo>
                <a:close/>
              </a:path>
              <a:path w="1343025" h="737869">
                <a:moveTo>
                  <a:pt x="1192462" y="628142"/>
                </a:moveTo>
                <a:lnTo>
                  <a:pt x="1137285" y="628142"/>
                </a:lnTo>
                <a:lnTo>
                  <a:pt x="1144270" y="632206"/>
                </a:lnTo>
                <a:lnTo>
                  <a:pt x="1163066" y="641476"/>
                </a:lnTo>
                <a:lnTo>
                  <a:pt x="1168781" y="643889"/>
                </a:lnTo>
                <a:lnTo>
                  <a:pt x="1169035" y="644017"/>
                </a:lnTo>
                <a:lnTo>
                  <a:pt x="1174378" y="646243"/>
                </a:lnTo>
                <a:lnTo>
                  <a:pt x="1173607" y="645795"/>
                </a:lnTo>
                <a:lnTo>
                  <a:pt x="1217646" y="645795"/>
                </a:lnTo>
                <a:lnTo>
                  <a:pt x="1215898" y="644651"/>
                </a:lnTo>
                <a:lnTo>
                  <a:pt x="1214018" y="643127"/>
                </a:lnTo>
                <a:lnTo>
                  <a:pt x="1213358" y="642620"/>
                </a:lnTo>
                <a:lnTo>
                  <a:pt x="1211072" y="640588"/>
                </a:lnTo>
                <a:lnTo>
                  <a:pt x="1210310" y="639952"/>
                </a:lnTo>
                <a:lnTo>
                  <a:pt x="1202055" y="633857"/>
                </a:lnTo>
                <a:lnTo>
                  <a:pt x="1200912" y="633095"/>
                </a:lnTo>
                <a:lnTo>
                  <a:pt x="1192462" y="628142"/>
                </a:lnTo>
                <a:close/>
              </a:path>
              <a:path w="1343025" h="737869">
                <a:moveTo>
                  <a:pt x="1216575" y="645094"/>
                </a:moveTo>
                <a:close/>
              </a:path>
              <a:path w="1343025" h="737869">
                <a:moveTo>
                  <a:pt x="1215999" y="644651"/>
                </a:moveTo>
                <a:lnTo>
                  <a:pt x="1216575" y="645094"/>
                </a:lnTo>
                <a:lnTo>
                  <a:pt x="1215999" y="644651"/>
                </a:lnTo>
                <a:close/>
              </a:path>
              <a:path w="1343025" h="737869">
                <a:moveTo>
                  <a:pt x="1213798" y="642958"/>
                </a:moveTo>
                <a:lnTo>
                  <a:pt x="1213993" y="643127"/>
                </a:lnTo>
                <a:lnTo>
                  <a:pt x="1213798" y="642958"/>
                </a:lnTo>
                <a:close/>
              </a:path>
              <a:path w="1343025" h="737869">
                <a:moveTo>
                  <a:pt x="1213408" y="642620"/>
                </a:moveTo>
                <a:lnTo>
                  <a:pt x="1213798" y="642958"/>
                </a:lnTo>
                <a:lnTo>
                  <a:pt x="1213408" y="642620"/>
                </a:lnTo>
                <a:close/>
              </a:path>
              <a:path w="1343025" h="737869">
                <a:moveTo>
                  <a:pt x="1086968" y="599263"/>
                </a:moveTo>
                <a:lnTo>
                  <a:pt x="1137412" y="628269"/>
                </a:lnTo>
                <a:lnTo>
                  <a:pt x="1192462" y="628142"/>
                </a:lnTo>
                <a:lnTo>
                  <a:pt x="1186180" y="624459"/>
                </a:lnTo>
                <a:lnTo>
                  <a:pt x="1184656" y="623697"/>
                </a:lnTo>
                <a:lnTo>
                  <a:pt x="1178744" y="621284"/>
                </a:lnTo>
                <a:lnTo>
                  <a:pt x="1173543" y="618998"/>
                </a:lnTo>
                <a:lnTo>
                  <a:pt x="1155064" y="609981"/>
                </a:lnTo>
                <a:lnTo>
                  <a:pt x="1155300" y="609981"/>
                </a:lnTo>
                <a:lnTo>
                  <a:pt x="1149858" y="606806"/>
                </a:lnTo>
                <a:lnTo>
                  <a:pt x="1137141" y="599567"/>
                </a:lnTo>
                <a:lnTo>
                  <a:pt x="1087627" y="599567"/>
                </a:lnTo>
                <a:lnTo>
                  <a:pt x="1086968" y="599263"/>
                </a:lnTo>
                <a:close/>
              </a:path>
              <a:path w="1343025" h="737869">
                <a:moveTo>
                  <a:pt x="1178433" y="621157"/>
                </a:moveTo>
                <a:lnTo>
                  <a:pt x="1178687" y="621284"/>
                </a:lnTo>
                <a:lnTo>
                  <a:pt x="1178433" y="621157"/>
                </a:lnTo>
                <a:close/>
              </a:path>
              <a:path w="1343025" h="737869">
                <a:moveTo>
                  <a:pt x="1172972" y="618744"/>
                </a:moveTo>
                <a:lnTo>
                  <a:pt x="1173480" y="618998"/>
                </a:lnTo>
                <a:lnTo>
                  <a:pt x="1172972" y="618744"/>
                </a:lnTo>
                <a:close/>
              </a:path>
              <a:path w="1343025" h="737869">
                <a:moveTo>
                  <a:pt x="1155300" y="609981"/>
                </a:moveTo>
                <a:lnTo>
                  <a:pt x="1155064" y="609981"/>
                </a:lnTo>
                <a:lnTo>
                  <a:pt x="1155954" y="610362"/>
                </a:lnTo>
                <a:lnTo>
                  <a:pt x="1155300" y="609981"/>
                </a:lnTo>
                <a:close/>
              </a:path>
              <a:path w="1343025" h="737869">
                <a:moveTo>
                  <a:pt x="1086612" y="599059"/>
                </a:moveTo>
                <a:lnTo>
                  <a:pt x="1086968" y="599263"/>
                </a:lnTo>
                <a:lnTo>
                  <a:pt x="1087627" y="599567"/>
                </a:lnTo>
                <a:lnTo>
                  <a:pt x="1086612" y="599059"/>
                </a:lnTo>
                <a:close/>
              </a:path>
              <a:path w="1343025" h="737869">
                <a:moveTo>
                  <a:pt x="1136257" y="599059"/>
                </a:moveTo>
                <a:lnTo>
                  <a:pt x="1086612" y="599059"/>
                </a:lnTo>
                <a:lnTo>
                  <a:pt x="1087627" y="599567"/>
                </a:lnTo>
                <a:lnTo>
                  <a:pt x="1137141" y="599567"/>
                </a:lnTo>
                <a:lnTo>
                  <a:pt x="1136257" y="599059"/>
                </a:lnTo>
                <a:close/>
              </a:path>
              <a:path w="1343025" h="737869">
                <a:moveTo>
                  <a:pt x="926215" y="490982"/>
                </a:moveTo>
                <a:lnTo>
                  <a:pt x="877062" y="490982"/>
                </a:lnTo>
                <a:lnTo>
                  <a:pt x="877951" y="491489"/>
                </a:lnTo>
                <a:lnTo>
                  <a:pt x="953769" y="535686"/>
                </a:lnTo>
                <a:lnTo>
                  <a:pt x="954532" y="536067"/>
                </a:lnTo>
                <a:lnTo>
                  <a:pt x="1068705" y="590804"/>
                </a:lnTo>
                <a:lnTo>
                  <a:pt x="1086968" y="599263"/>
                </a:lnTo>
                <a:lnTo>
                  <a:pt x="1086612" y="599059"/>
                </a:lnTo>
                <a:lnTo>
                  <a:pt x="1136257" y="599059"/>
                </a:lnTo>
                <a:lnTo>
                  <a:pt x="1098931" y="577596"/>
                </a:lnTo>
                <a:lnTo>
                  <a:pt x="1097914" y="577088"/>
                </a:lnTo>
                <a:lnTo>
                  <a:pt x="1079520" y="568579"/>
                </a:lnTo>
                <a:lnTo>
                  <a:pt x="1079373" y="568579"/>
                </a:lnTo>
                <a:lnTo>
                  <a:pt x="965326" y="513842"/>
                </a:lnTo>
                <a:lnTo>
                  <a:pt x="965560" y="513842"/>
                </a:lnTo>
                <a:lnTo>
                  <a:pt x="926215" y="490982"/>
                </a:lnTo>
                <a:close/>
              </a:path>
              <a:path w="1343025" h="737869">
                <a:moveTo>
                  <a:pt x="1079245" y="568451"/>
                </a:moveTo>
                <a:lnTo>
                  <a:pt x="1079373" y="568579"/>
                </a:lnTo>
                <a:lnTo>
                  <a:pt x="1079520" y="568579"/>
                </a:lnTo>
                <a:lnTo>
                  <a:pt x="1079245" y="568451"/>
                </a:lnTo>
                <a:close/>
              </a:path>
              <a:path w="1343025" h="737869">
                <a:moveTo>
                  <a:pt x="965560" y="513842"/>
                </a:moveTo>
                <a:lnTo>
                  <a:pt x="965326" y="513842"/>
                </a:lnTo>
                <a:lnTo>
                  <a:pt x="966216" y="514223"/>
                </a:lnTo>
                <a:lnTo>
                  <a:pt x="965560" y="513842"/>
                </a:lnTo>
                <a:close/>
              </a:path>
              <a:path w="1343025" h="737869">
                <a:moveTo>
                  <a:pt x="877854" y="491443"/>
                </a:moveTo>
                <a:close/>
              </a:path>
              <a:path w="1343025" h="737869">
                <a:moveTo>
                  <a:pt x="683857" y="364109"/>
                </a:moveTo>
                <a:lnTo>
                  <a:pt x="631951" y="364109"/>
                </a:lnTo>
                <a:lnTo>
                  <a:pt x="666114" y="382524"/>
                </a:lnTo>
                <a:lnTo>
                  <a:pt x="728599" y="417322"/>
                </a:lnTo>
                <a:lnTo>
                  <a:pt x="728980" y="417575"/>
                </a:lnTo>
                <a:lnTo>
                  <a:pt x="819276" y="463423"/>
                </a:lnTo>
                <a:lnTo>
                  <a:pt x="877854" y="491443"/>
                </a:lnTo>
                <a:lnTo>
                  <a:pt x="877062" y="490982"/>
                </a:lnTo>
                <a:lnTo>
                  <a:pt x="926215" y="490982"/>
                </a:lnTo>
                <a:lnTo>
                  <a:pt x="888619" y="469138"/>
                </a:lnTo>
                <a:lnTo>
                  <a:pt x="829948" y="441071"/>
                </a:lnTo>
                <a:lnTo>
                  <a:pt x="740156" y="395477"/>
                </a:lnTo>
                <a:lnTo>
                  <a:pt x="683857" y="364109"/>
                </a:lnTo>
                <a:close/>
              </a:path>
              <a:path w="1343025" h="737869">
                <a:moveTo>
                  <a:pt x="830012" y="441103"/>
                </a:moveTo>
                <a:lnTo>
                  <a:pt x="830199" y="441198"/>
                </a:lnTo>
                <a:lnTo>
                  <a:pt x="830012" y="441103"/>
                </a:lnTo>
                <a:close/>
              </a:path>
              <a:path w="1343025" h="737869">
                <a:moveTo>
                  <a:pt x="829948" y="441071"/>
                </a:moveTo>
                <a:close/>
              </a:path>
              <a:path w="1343025" h="737869">
                <a:moveTo>
                  <a:pt x="740207" y="395477"/>
                </a:moveTo>
                <a:lnTo>
                  <a:pt x="740663" y="395732"/>
                </a:lnTo>
                <a:lnTo>
                  <a:pt x="740207" y="395477"/>
                </a:lnTo>
                <a:close/>
              </a:path>
              <a:path w="1343025" h="737869">
                <a:moveTo>
                  <a:pt x="665861" y="382397"/>
                </a:moveTo>
                <a:lnTo>
                  <a:pt x="666089" y="382524"/>
                </a:lnTo>
                <a:lnTo>
                  <a:pt x="665861" y="382397"/>
                </a:lnTo>
                <a:close/>
              </a:path>
              <a:path w="1343025" h="737869">
                <a:moveTo>
                  <a:pt x="457804" y="249936"/>
                </a:moveTo>
                <a:lnTo>
                  <a:pt x="402844" y="249936"/>
                </a:lnTo>
                <a:lnTo>
                  <a:pt x="406781" y="252095"/>
                </a:lnTo>
                <a:lnTo>
                  <a:pt x="632206" y="364363"/>
                </a:lnTo>
                <a:lnTo>
                  <a:pt x="631951" y="364109"/>
                </a:lnTo>
                <a:lnTo>
                  <a:pt x="683857" y="364109"/>
                </a:lnTo>
                <a:lnTo>
                  <a:pt x="677926" y="360807"/>
                </a:lnTo>
                <a:lnTo>
                  <a:pt x="643636" y="342392"/>
                </a:lnTo>
                <a:lnTo>
                  <a:pt x="643255" y="342138"/>
                </a:lnTo>
                <a:lnTo>
                  <a:pt x="457804" y="249936"/>
                </a:lnTo>
                <a:close/>
              </a:path>
              <a:path w="1343025" h="737869">
                <a:moveTo>
                  <a:pt x="152907" y="101726"/>
                </a:moveTo>
                <a:lnTo>
                  <a:pt x="208406" y="140208"/>
                </a:lnTo>
                <a:lnTo>
                  <a:pt x="208914" y="140588"/>
                </a:lnTo>
                <a:lnTo>
                  <a:pt x="266064" y="176530"/>
                </a:lnTo>
                <a:lnTo>
                  <a:pt x="266826" y="176911"/>
                </a:lnTo>
                <a:lnTo>
                  <a:pt x="402970" y="250062"/>
                </a:lnTo>
                <a:lnTo>
                  <a:pt x="457804" y="249936"/>
                </a:lnTo>
                <a:lnTo>
                  <a:pt x="418211" y="230250"/>
                </a:lnTo>
                <a:lnTo>
                  <a:pt x="418479" y="230250"/>
                </a:lnTo>
                <a:lnTo>
                  <a:pt x="278511" y="155194"/>
                </a:lnTo>
                <a:lnTo>
                  <a:pt x="278665" y="155194"/>
                </a:lnTo>
                <a:lnTo>
                  <a:pt x="221995" y="119634"/>
                </a:lnTo>
                <a:lnTo>
                  <a:pt x="222138" y="119634"/>
                </a:lnTo>
                <a:lnTo>
                  <a:pt x="196729" y="101981"/>
                </a:lnTo>
                <a:lnTo>
                  <a:pt x="153416" y="101981"/>
                </a:lnTo>
                <a:lnTo>
                  <a:pt x="152907" y="101726"/>
                </a:lnTo>
                <a:close/>
              </a:path>
              <a:path w="1343025" h="737869">
                <a:moveTo>
                  <a:pt x="418479" y="230250"/>
                </a:moveTo>
                <a:lnTo>
                  <a:pt x="418211" y="230250"/>
                </a:lnTo>
                <a:lnTo>
                  <a:pt x="418719" y="230377"/>
                </a:lnTo>
                <a:lnTo>
                  <a:pt x="418479" y="230250"/>
                </a:lnTo>
                <a:close/>
              </a:path>
              <a:path w="1343025" h="737869">
                <a:moveTo>
                  <a:pt x="278665" y="155194"/>
                </a:moveTo>
                <a:lnTo>
                  <a:pt x="278511" y="155194"/>
                </a:lnTo>
                <a:lnTo>
                  <a:pt x="279273" y="155575"/>
                </a:lnTo>
                <a:lnTo>
                  <a:pt x="278665" y="155194"/>
                </a:lnTo>
                <a:close/>
              </a:path>
              <a:path w="1343025" h="737869">
                <a:moveTo>
                  <a:pt x="222138" y="119634"/>
                </a:moveTo>
                <a:lnTo>
                  <a:pt x="221995" y="119634"/>
                </a:lnTo>
                <a:lnTo>
                  <a:pt x="222504" y="119887"/>
                </a:lnTo>
                <a:lnTo>
                  <a:pt x="222138" y="119634"/>
                </a:lnTo>
                <a:close/>
              </a:path>
              <a:path w="1343025" h="737869">
                <a:moveTo>
                  <a:pt x="56571" y="39145"/>
                </a:moveTo>
                <a:lnTo>
                  <a:pt x="62737" y="43942"/>
                </a:lnTo>
                <a:lnTo>
                  <a:pt x="63754" y="44704"/>
                </a:lnTo>
                <a:lnTo>
                  <a:pt x="153416" y="101981"/>
                </a:lnTo>
                <a:lnTo>
                  <a:pt x="196729" y="101981"/>
                </a:lnTo>
                <a:lnTo>
                  <a:pt x="166750" y="81152"/>
                </a:lnTo>
                <a:lnTo>
                  <a:pt x="101566" y="39497"/>
                </a:lnTo>
                <a:lnTo>
                  <a:pt x="57150" y="39497"/>
                </a:lnTo>
                <a:lnTo>
                  <a:pt x="56571" y="39145"/>
                </a:lnTo>
                <a:close/>
              </a:path>
              <a:path w="1343025" h="737869">
                <a:moveTo>
                  <a:pt x="55880" y="38608"/>
                </a:moveTo>
                <a:lnTo>
                  <a:pt x="56571" y="39145"/>
                </a:lnTo>
                <a:lnTo>
                  <a:pt x="57150" y="39497"/>
                </a:lnTo>
                <a:lnTo>
                  <a:pt x="55880" y="38608"/>
                </a:lnTo>
                <a:close/>
              </a:path>
              <a:path w="1343025" h="737869">
                <a:moveTo>
                  <a:pt x="100173" y="38608"/>
                </a:moveTo>
                <a:lnTo>
                  <a:pt x="55880" y="38608"/>
                </a:lnTo>
                <a:lnTo>
                  <a:pt x="57150" y="39497"/>
                </a:lnTo>
                <a:lnTo>
                  <a:pt x="101566" y="39497"/>
                </a:lnTo>
                <a:lnTo>
                  <a:pt x="100173" y="38608"/>
                </a:lnTo>
                <a:close/>
              </a:path>
              <a:path w="1343025" h="737869">
                <a:moveTo>
                  <a:pt x="46811" y="33287"/>
                </a:moveTo>
                <a:lnTo>
                  <a:pt x="50037" y="35179"/>
                </a:lnTo>
                <a:lnTo>
                  <a:pt x="56571" y="39145"/>
                </a:lnTo>
                <a:lnTo>
                  <a:pt x="55880" y="38608"/>
                </a:lnTo>
                <a:lnTo>
                  <a:pt x="100173" y="38608"/>
                </a:lnTo>
                <a:lnTo>
                  <a:pt x="92412" y="33655"/>
                </a:lnTo>
                <a:lnTo>
                  <a:pt x="47625" y="33655"/>
                </a:lnTo>
                <a:lnTo>
                  <a:pt x="46811" y="33287"/>
                </a:lnTo>
                <a:close/>
              </a:path>
              <a:path w="1343025" h="737869">
                <a:moveTo>
                  <a:pt x="46355" y="33020"/>
                </a:moveTo>
                <a:lnTo>
                  <a:pt x="46811" y="33287"/>
                </a:lnTo>
                <a:lnTo>
                  <a:pt x="47625" y="33655"/>
                </a:lnTo>
                <a:lnTo>
                  <a:pt x="46355" y="33020"/>
                </a:lnTo>
                <a:close/>
              </a:path>
              <a:path w="1343025" h="737869">
                <a:moveTo>
                  <a:pt x="91417" y="33020"/>
                </a:moveTo>
                <a:lnTo>
                  <a:pt x="46355" y="33020"/>
                </a:lnTo>
                <a:lnTo>
                  <a:pt x="47625" y="33655"/>
                </a:lnTo>
                <a:lnTo>
                  <a:pt x="92412" y="33655"/>
                </a:lnTo>
                <a:lnTo>
                  <a:pt x="91417" y="33020"/>
                </a:lnTo>
                <a:close/>
              </a:path>
              <a:path w="1343025" h="737869">
                <a:moveTo>
                  <a:pt x="89626" y="31876"/>
                </a:moveTo>
                <a:lnTo>
                  <a:pt x="43687" y="31876"/>
                </a:lnTo>
                <a:lnTo>
                  <a:pt x="44576" y="32258"/>
                </a:lnTo>
                <a:lnTo>
                  <a:pt x="46811" y="33287"/>
                </a:lnTo>
                <a:lnTo>
                  <a:pt x="46355" y="33020"/>
                </a:lnTo>
                <a:lnTo>
                  <a:pt x="91417" y="33020"/>
                </a:lnTo>
                <a:lnTo>
                  <a:pt x="89626" y="31876"/>
                </a:lnTo>
                <a:close/>
              </a:path>
              <a:path w="1343025" h="737869">
                <a:moveTo>
                  <a:pt x="44365" y="32182"/>
                </a:moveTo>
                <a:lnTo>
                  <a:pt x="44531" y="32258"/>
                </a:lnTo>
                <a:lnTo>
                  <a:pt x="44365" y="32182"/>
                </a:lnTo>
                <a:close/>
              </a:path>
              <a:path w="1343025" h="737869">
                <a:moveTo>
                  <a:pt x="43687" y="31876"/>
                </a:moveTo>
                <a:lnTo>
                  <a:pt x="44365" y="32182"/>
                </a:lnTo>
                <a:lnTo>
                  <a:pt x="44576" y="32258"/>
                </a:lnTo>
                <a:lnTo>
                  <a:pt x="43687" y="31876"/>
                </a:lnTo>
                <a:close/>
              </a:path>
              <a:path w="1343025" h="737869">
                <a:moveTo>
                  <a:pt x="85447" y="29210"/>
                </a:moveTo>
                <a:lnTo>
                  <a:pt x="36575" y="29210"/>
                </a:lnTo>
                <a:lnTo>
                  <a:pt x="37337" y="29463"/>
                </a:lnTo>
                <a:lnTo>
                  <a:pt x="40258" y="30607"/>
                </a:lnTo>
                <a:lnTo>
                  <a:pt x="40639" y="30861"/>
                </a:lnTo>
                <a:lnTo>
                  <a:pt x="44365" y="32182"/>
                </a:lnTo>
                <a:lnTo>
                  <a:pt x="43687" y="31876"/>
                </a:lnTo>
                <a:lnTo>
                  <a:pt x="89626" y="31876"/>
                </a:lnTo>
                <a:lnTo>
                  <a:pt x="85447" y="29210"/>
                </a:lnTo>
                <a:close/>
              </a:path>
              <a:path w="1343025" h="737869">
                <a:moveTo>
                  <a:pt x="36709" y="29260"/>
                </a:moveTo>
                <a:lnTo>
                  <a:pt x="37245" y="29463"/>
                </a:lnTo>
                <a:lnTo>
                  <a:pt x="36709" y="29260"/>
                </a:lnTo>
                <a:close/>
              </a:path>
              <a:path w="1343025" h="737869">
                <a:moveTo>
                  <a:pt x="33019" y="28067"/>
                </a:moveTo>
                <a:lnTo>
                  <a:pt x="36709" y="29260"/>
                </a:lnTo>
                <a:lnTo>
                  <a:pt x="36575" y="29210"/>
                </a:lnTo>
                <a:lnTo>
                  <a:pt x="85447" y="29210"/>
                </a:lnTo>
                <a:lnTo>
                  <a:pt x="83855" y="28194"/>
                </a:lnTo>
                <a:lnTo>
                  <a:pt x="33655" y="28194"/>
                </a:lnTo>
                <a:lnTo>
                  <a:pt x="33019" y="28067"/>
                </a:lnTo>
                <a:close/>
              </a:path>
              <a:path w="1343025" h="737869">
                <a:moveTo>
                  <a:pt x="26380" y="26209"/>
                </a:moveTo>
                <a:lnTo>
                  <a:pt x="29718" y="27177"/>
                </a:lnTo>
                <a:lnTo>
                  <a:pt x="33655" y="28194"/>
                </a:lnTo>
                <a:lnTo>
                  <a:pt x="83855" y="28194"/>
                </a:lnTo>
                <a:lnTo>
                  <a:pt x="80870" y="26288"/>
                </a:lnTo>
                <a:lnTo>
                  <a:pt x="26924" y="26288"/>
                </a:lnTo>
                <a:lnTo>
                  <a:pt x="26380" y="26209"/>
                </a:lnTo>
                <a:close/>
              </a:path>
              <a:path w="1343025" h="737869">
                <a:moveTo>
                  <a:pt x="25781" y="26035"/>
                </a:moveTo>
                <a:lnTo>
                  <a:pt x="26380" y="26209"/>
                </a:lnTo>
                <a:lnTo>
                  <a:pt x="26924" y="26288"/>
                </a:lnTo>
                <a:lnTo>
                  <a:pt x="25781" y="26035"/>
                </a:lnTo>
                <a:close/>
              </a:path>
              <a:path w="1343025" h="737869">
                <a:moveTo>
                  <a:pt x="80472" y="26035"/>
                </a:moveTo>
                <a:lnTo>
                  <a:pt x="25781" y="26035"/>
                </a:lnTo>
                <a:lnTo>
                  <a:pt x="26924" y="26288"/>
                </a:lnTo>
                <a:lnTo>
                  <a:pt x="80870" y="26288"/>
                </a:lnTo>
                <a:lnTo>
                  <a:pt x="80472" y="26035"/>
                </a:lnTo>
                <a:close/>
              </a:path>
              <a:path w="1343025" h="737869">
                <a:moveTo>
                  <a:pt x="18899" y="24949"/>
                </a:moveTo>
                <a:lnTo>
                  <a:pt x="22479" y="25526"/>
                </a:lnTo>
                <a:lnTo>
                  <a:pt x="22606" y="25654"/>
                </a:lnTo>
                <a:lnTo>
                  <a:pt x="26380" y="26209"/>
                </a:lnTo>
                <a:lnTo>
                  <a:pt x="25781" y="26035"/>
                </a:lnTo>
                <a:lnTo>
                  <a:pt x="80472" y="26035"/>
                </a:lnTo>
                <a:lnTo>
                  <a:pt x="78880" y="25019"/>
                </a:lnTo>
                <a:lnTo>
                  <a:pt x="19685" y="25019"/>
                </a:lnTo>
                <a:lnTo>
                  <a:pt x="18899" y="24949"/>
                </a:lnTo>
                <a:close/>
              </a:path>
              <a:path w="1343025" h="737869">
                <a:moveTo>
                  <a:pt x="18542" y="24892"/>
                </a:moveTo>
                <a:lnTo>
                  <a:pt x="18899" y="24949"/>
                </a:lnTo>
                <a:lnTo>
                  <a:pt x="19685" y="25019"/>
                </a:lnTo>
                <a:lnTo>
                  <a:pt x="18542" y="24892"/>
                </a:lnTo>
                <a:close/>
              </a:path>
              <a:path w="1343025" h="737869">
                <a:moveTo>
                  <a:pt x="78681" y="24892"/>
                </a:moveTo>
                <a:lnTo>
                  <a:pt x="18542" y="24892"/>
                </a:lnTo>
                <a:lnTo>
                  <a:pt x="19685" y="25019"/>
                </a:lnTo>
                <a:lnTo>
                  <a:pt x="78880" y="25019"/>
                </a:lnTo>
                <a:lnTo>
                  <a:pt x="78681" y="24892"/>
                </a:lnTo>
                <a:close/>
              </a:path>
              <a:path w="1343025" h="737869">
                <a:moveTo>
                  <a:pt x="77386" y="24065"/>
                </a:moveTo>
                <a:lnTo>
                  <a:pt x="78105" y="24637"/>
                </a:lnTo>
                <a:lnTo>
                  <a:pt x="15367" y="24637"/>
                </a:lnTo>
                <a:lnTo>
                  <a:pt x="18899" y="24949"/>
                </a:lnTo>
                <a:lnTo>
                  <a:pt x="18542" y="24892"/>
                </a:lnTo>
                <a:lnTo>
                  <a:pt x="78681" y="24892"/>
                </a:lnTo>
                <a:lnTo>
                  <a:pt x="77386" y="24065"/>
                </a:lnTo>
                <a:close/>
              </a:path>
              <a:path w="1343025" h="737869">
                <a:moveTo>
                  <a:pt x="17399" y="0"/>
                </a:moveTo>
                <a:lnTo>
                  <a:pt x="5587" y="0"/>
                </a:lnTo>
                <a:lnTo>
                  <a:pt x="0" y="5461"/>
                </a:lnTo>
                <a:lnTo>
                  <a:pt x="0" y="19176"/>
                </a:lnTo>
                <a:lnTo>
                  <a:pt x="5587" y="24764"/>
                </a:lnTo>
                <a:lnTo>
                  <a:pt x="16382" y="24764"/>
                </a:lnTo>
                <a:lnTo>
                  <a:pt x="15367" y="24637"/>
                </a:lnTo>
                <a:lnTo>
                  <a:pt x="78105" y="24637"/>
                </a:lnTo>
                <a:lnTo>
                  <a:pt x="77088" y="23875"/>
                </a:lnTo>
                <a:lnTo>
                  <a:pt x="71247" y="19176"/>
                </a:lnTo>
                <a:lnTo>
                  <a:pt x="49022" y="7493"/>
                </a:lnTo>
                <a:lnTo>
                  <a:pt x="45847" y="6223"/>
                </a:lnTo>
                <a:lnTo>
                  <a:pt x="40767" y="4572"/>
                </a:lnTo>
                <a:lnTo>
                  <a:pt x="40131" y="4318"/>
                </a:lnTo>
                <a:lnTo>
                  <a:pt x="36194" y="3301"/>
                </a:lnTo>
                <a:lnTo>
                  <a:pt x="32257" y="2159"/>
                </a:lnTo>
                <a:lnTo>
                  <a:pt x="30987" y="1905"/>
                </a:lnTo>
                <a:lnTo>
                  <a:pt x="27389" y="1270"/>
                </a:lnTo>
                <a:lnTo>
                  <a:pt x="26924" y="1270"/>
                </a:lnTo>
                <a:lnTo>
                  <a:pt x="22860" y="508"/>
                </a:lnTo>
                <a:lnTo>
                  <a:pt x="21717" y="381"/>
                </a:lnTo>
                <a:lnTo>
                  <a:pt x="17399" y="0"/>
                </a:lnTo>
                <a:close/>
              </a:path>
              <a:path w="1343025" h="737869">
                <a:moveTo>
                  <a:pt x="77088" y="23875"/>
                </a:moveTo>
                <a:lnTo>
                  <a:pt x="78105" y="24637"/>
                </a:lnTo>
                <a:lnTo>
                  <a:pt x="77386" y="24065"/>
                </a:lnTo>
                <a:lnTo>
                  <a:pt x="77088" y="23875"/>
                </a:lnTo>
                <a:close/>
              </a:path>
              <a:path w="1343025" h="737869">
                <a:moveTo>
                  <a:pt x="77148" y="23875"/>
                </a:moveTo>
                <a:lnTo>
                  <a:pt x="77386" y="24065"/>
                </a:lnTo>
                <a:lnTo>
                  <a:pt x="77148" y="23875"/>
                </a:lnTo>
                <a:close/>
              </a:path>
              <a:path w="1343025" h="737869">
                <a:moveTo>
                  <a:pt x="49079" y="7493"/>
                </a:moveTo>
                <a:lnTo>
                  <a:pt x="49402" y="7620"/>
                </a:lnTo>
                <a:lnTo>
                  <a:pt x="49079" y="7493"/>
                </a:lnTo>
                <a:close/>
              </a:path>
              <a:path w="1343025" h="737869">
                <a:moveTo>
                  <a:pt x="26669" y="1143"/>
                </a:moveTo>
                <a:lnTo>
                  <a:pt x="26924" y="1270"/>
                </a:lnTo>
                <a:lnTo>
                  <a:pt x="27389" y="1270"/>
                </a:lnTo>
                <a:lnTo>
                  <a:pt x="26669" y="1143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35883" y="1352422"/>
            <a:ext cx="1022985" cy="481965"/>
          </a:xfrm>
          <a:custGeom>
            <a:avLst/>
            <a:gdLst/>
            <a:ahLst/>
            <a:cxnLst/>
            <a:rect l="l" t="t" r="r" b="b"/>
            <a:pathLst>
              <a:path w="1022985" h="481964">
                <a:moveTo>
                  <a:pt x="14858" y="455675"/>
                </a:moveTo>
                <a:lnTo>
                  <a:pt x="4825" y="456818"/>
                </a:lnTo>
                <a:lnTo>
                  <a:pt x="0" y="462914"/>
                </a:lnTo>
                <a:lnTo>
                  <a:pt x="1524" y="476503"/>
                </a:lnTo>
                <a:lnTo>
                  <a:pt x="7619" y="481456"/>
                </a:lnTo>
                <a:lnTo>
                  <a:pt x="17652" y="480313"/>
                </a:lnTo>
                <a:lnTo>
                  <a:pt x="20700" y="479932"/>
                </a:lnTo>
                <a:lnTo>
                  <a:pt x="22097" y="479678"/>
                </a:lnTo>
                <a:lnTo>
                  <a:pt x="24045" y="479171"/>
                </a:lnTo>
                <a:lnTo>
                  <a:pt x="23749" y="479171"/>
                </a:lnTo>
                <a:lnTo>
                  <a:pt x="25018" y="478916"/>
                </a:lnTo>
                <a:lnTo>
                  <a:pt x="25442" y="478916"/>
                </a:lnTo>
                <a:lnTo>
                  <a:pt x="26288" y="478789"/>
                </a:lnTo>
                <a:lnTo>
                  <a:pt x="27558" y="478663"/>
                </a:lnTo>
                <a:lnTo>
                  <a:pt x="31750" y="477519"/>
                </a:lnTo>
                <a:lnTo>
                  <a:pt x="34670" y="476376"/>
                </a:lnTo>
                <a:lnTo>
                  <a:pt x="37464" y="475361"/>
                </a:lnTo>
                <a:lnTo>
                  <a:pt x="38100" y="475106"/>
                </a:lnTo>
                <a:lnTo>
                  <a:pt x="40512" y="473963"/>
                </a:lnTo>
                <a:lnTo>
                  <a:pt x="41275" y="473710"/>
                </a:lnTo>
                <a:lnTo>
                  <a:pt x="48387" y="470153"/>
                </a:lnTo>
                <a:lnTo>
                  <a:pt x="55244" y="466851"/>
                </a:lnTo>
                <a:lnTo>
                  <a:pt x="77342" y="455802"/>
                </a:lnTo>
                <a:lnTo>
                  <a:pt x="14731" y="455802"/>
                </a:lnTo>
                <a:close/>
              </a:path>
              <a:path w="1022985" h="481964">
                <a:moveTo>
                  <a:pt x="25018" y="478916"/>
                </a:moveTo>
                <a:lnTo>
                  <a:pt x="23749" y="479171"/>
                </a:lnTo>
                <a:lnTo>
                  <a:pt x="24446" y="479066"/>
                </a:lnTo>
                <a:lnTo>
                  <a:pt x="25018" y="478916"/>
                </a:lnTo>
                <a:close/>
              </a:path>
              <a:path w="1022985" h="481964">
                <a:moveTo>
                  <a:pt x="24446" y="479066"/>
                </a:moveTo>
                <a:lnTo>
                  <a:pt x="23749" y="479171"/>
                </a:lnTo>
                <a:lnTo>
                  <a:pt x="24045" y="479171"/>
                </a:lnTo>
                <a:lnTo>
                  <a:pt x="24446" y="479066"/>
                </a:lnTo>
                <a:close/>
              </a:path>
              <a:path w="1022985" h="481964">
                <a:moveTo>
                  <a:pt x="25442" y="478916"/>
                </a:moveTo>
                <a:lnTo>
                  <a:pt x="25018" y="478916"/>
                </a:lnTo>
                <a:lnTo>
                  <a:pt x="24446" y="479066"/>
                </a:lnTo>
                <a:lnTo>
                  <a:pt x="25442" y="478916"/>
                </a:lnTo>
                <a:close/>
              </a:path>
              <a:path w="1022985" h="481964">
                <a:moveTo>
                  <a:pt x="16639" y="455542"/>
                </a:moveTo>
                <a:lnTo>
                  <a:pt x="14731" y="455802"/>
                </a:lnTo>
                <a:lnTo>
                  <a:pt x="77342" y="455802"/>
                </a:lnTo>
                <a:lnTo>
                  <a:pt x="77596" y="455675"/>
                </a:lnTo>
                <a:lnTo>
                  <a:pt x="16128" y="455675"/>
                </a:lnTo>
                <a:lnTo>
                  <a:pt x="16639" y="455542"/>
                </a:lnTo>
                <a:close/>
              </a:path>
              <a:path w="1022985" h="481964">
                <a:moveTo>
                  <a:pt x="17525" y="455422"/>
                </a:moveTo>
                <a:lnTo>
                  <a:pt x="16639" y="455542"/>
                </a:lnTo>
                <a:lnTo>
                  <a:pt x="16128" y="455675"/>
                </a:lnTo>
                <a:lnTo>
                  <a:pt x="17525" y="455422"/>
                </a:lnTo>
                <a:close/>
              </a:path>
              <a:path w="1022985" h="481964">
                <a:moveTo>
                  <a:pt x="78104" y="455422"/>
                </a:moveTo>
                <a:lnTo>
                  <a:pt x="17525" y="455422"/>
                </a:lnTo>
                <a:lnTo>
                  <a:pt x="16128" y="455675"/>
                </a:lnTo>
                <a:lnTo>
                  <a:pt x="77596" y="455675"/>
                </a:lnTo>
                <a:lnTo>
                  <a:pt x="78104" y="455422"/>
                </a:lnTo>
                <a:close/>
              </a:path>
              <a:path w="1022985" h="481964">
                <a:moveTo>
                  <a:pt x="80137" y="454405"/>
                </a:moveTo>
                <a:lnTo>
                  <a:pt x="22732" y="454405"/>
                </a:lnTo>
                <a:lnTo>
                  <a:pt x="20192" y="454660"/>
                </a:lnTo>
                <a:lnTo>
                  <a:pt x="19050" y="454913"/>
                </a:lnTo>
                <a:lnTo>
                  <a:pt x="16639" y="455542"/>
                </a:lnTo>
                <a:lnTo>
                  <a:pt x="17525" y="455422"/>
                </a:lnTo>
                <a:lnTo>
                  <a:pt x="78104" y="455422"/>
                </a:lnTo>
                <a:lnTo>
                  <a:pt x="80137" y="454405"/>
                </a:lnTo>
                <a:close/>
              </a:path>
              <a:path w="1022985" h="481964">
                <a:moveTo>
                  <a:pt x="23831" y="454018"/>
                </a:moveTo>
                <a:lnTo>
                  <a:pt x="21462" y="454533"/>
                </a:lnTo>
                <a:lnTo>
                  <a:pt x="22732" y="454405"/>
                </a:lnTo>
                <a:lnTo>
                  <a:pt x="80137" y="454405"/>
                </a:lnTo>
                <a:lnTo>
                  <a:pt x="80390" y="454278"/>
                </a:lnTo>
                <a:lnTo>
                  <a:pt x="23113" y="454278"/>
                </a:lnTo>
                <a:lnTo>
                  <a:pt x="23831" y="454018"/>
                </a:lnTo>
                <a:close/>
              </a:path>
              <a:path w="1022985" h="481964">
                <a:moveTo>
                  <a:pt x="24383" y="453898"/>
                </a:moveTo>
                <a:lnTo>
                  <a:pt x="23831" y="454018"/>
                </a:lnTo>
                <a:lnTo>
                  <a:pt x="23113" y="454278"/>
                </a:lnTo>
                <a:lnTo>
                  <a:pt x="24383" y="453898"/>
                </a:lnTo>
                <a:close/>
              </a:path>
              <a:path w="1022985" h="481964">
                <a:moveTo>
                  <a:pt x="81152" y="453898"/>
                </a:moveTo>
                <a:lnTo>
                  <a:pt x="24383" y="453898"/>
                </a:lnTo>
                <a:lnTo>
                  <a:pt x="23113" y="454278"/>
                </a:lnTo>
                <a:lnTo>
                  <a:pt x="80390" y="454278"/>
                </a:lnTo>
                <a:lnTo>
                  <a:pt x="81152" y="453898"/>
                </a:lnTo>
                <a:close/>
              </a:path>
              <a:path w="1022985" h="481964">
                <a:moveTo>
                  <a:pt x="28828" y="452119"/>
                </a:moveTo>
                <a:lnTo>
                  <a:pt x="25907" y="453263"/>
                </a:lnTo>
                <a:lnTo>
                  <a:pt x="23831" y="454018"/>
                </a:lnTo>
                <a:lnTo>
                  <a:pt x="24383" y="453898"/>
                </a:lnTo>
                <a:lnTo>
                  <a:pt x="81152" y="453898"/>
                </a:lnTo>
                <a:lnTo>
                  <a:pt x="84200" y="452374"/>
                </a:lnTo>
                <a:lnTo>
                  <a:pt x="28320" y="452374"/>
                </a:lnTo>
                <a:lnTo>
                  <a:pt x="28828" y="452119"/>
                </a:lnTo>
                <a:close/>
              </a:path>
              <a:path w="1022985" h="481964">
                <a:moveTo>
                  <a:pt x="86487" y="451230"/>
                </a:moveTo>
                <a:lnTo>
                  <a:pt x="30861" y="451230"/>
                </a:lnTo>
                <a:lnTo>
                  <a:pt x="30099" y="451612"/>
                </a:lnTo>
                <a:lnTo>
                  <a:pt x="28320" y="452374"/>
                </a:lnTo>
                <a:lnTo>
                  <a:pt x="84200" y="452374"/>
                </a:lnTo>
                <a:lnTo>
                  <a:pt x="86487" y="451230"/>
                </a:lnTo>
                <a:close/>
              </a:path>
              <a:path w="1022985" h="481964">
                <a:moveTo>
                  <a:pt x="30747" y="451282"/>
                </a:moveTo>
                <a:lnTo>
                  <a:pt x="30014" y="451612"/>
                </a:lnTo>
                <a:lnTo>
                  <a:pt x="30747" y="451282"/>
                </a:lnTo>
                <a:close/>
              </a:path>
              <a:path w="1022985" h="481964">
                <a:moveTo>
                  <a:pt x="357509" y="335788"/>
                </a:moveTo>
                <a:lnTo>
                  <a:pt x="287019" y="335788"/>
                </a:lnTo>
                <a:lnTo>
                  <a:pt x="271906" y="339343"/>
                </a:lnTo>
                <a:lnTo>
                  <a:pt x="270890" y="339598"/>
                </a:lnTo>
                <a:lnTo>
                  <a:pt x="239521" y="350012"/>
                </a:lnTo>
                <a:lnTo>
                  <a:pt x="225170" y="355726"/>
                </a:lnTo>
                <a:lnTo>
                  <a:pt x="224662" y="355980"/>
                </a:lnTo>
                <a:lnTo>
                  <a:pt x="210946" y="362076"/>
                </a:lnTo>
                <a:lnTo>
                  <a:pt x="210565" y="362203"/>
                </a:lnTo>
                <a:lnTo>
                  <a:pt x="196595" y="369062"/>
                </a:lnTo>
                <a:lnTo>
                  <a:pt x="171068" y="381253"/>
                </a:lnTo>
                <a:lnTo>
                  <a:pt x="44195" y="444753"/>
                </a:lnTo>
                <a:lnTo>
                  <a:pt x="37337" y="447928"/>
                </a:lnTo>
                <a:lnTo>
                  <a:pt x="30747" y="451282"/>
                </a:lnTo>
                <a:lnTo>
                  <a:pt x="86487" y="451230"/>
                </a:lnTo>
                <a:lnTo>
                  <a:pt x="181990" y="403478"/>
                </a:lnTo>
                <a:lnTo>
                  <a:pt x="207390" y="391413"/>
                </a:lnTo>
                <a:lnTo>
                  <a:pt x="221487" y="384428"/>
                </a:lnTo>
                <a:lnTo>
                  <a:pt x="221678" y="384428"/>
                </a:lnTo>
                <a:lnTo>
                  <a:pt x="234537" y="378713"/>
                </a:lnTo>
                <a:lnTo>
                  <a:pt x="234314" y="378713"/>
                </a:lnTo>
                <a:lnTo>
                  <a:pt x="248665" y="372999"/>
                </a:lnTo>
                <a:lnTo>
                  <a:pt x="248796" y="372999"/>
                </a:lnTo>
                <a:lnTo>
                  <a:pt x="278638" y="363092"/>
                </a:lnTo>
                <a:lnTo>
                  <a:pt x="279184" y="363092"/>
                </a:lnTo>
                <a:lnTo>
                  <a:pt x="293242" y="359663"/>
                </a:lnTo>
                <a:lnTo>
                  <a:pt x="308355" y="355346"/>
                </a:lnTo>
                <a:lnTo>
                  <a:pt x="308990" y="355218"/>
                </a:lnTo>
                <a:lnTo>
                  <a:pt x="323722" y="350138"/>
                </a:lnTo>
                <a:lnTo>
                  <a:pt x="357509" y="335788"/>
                </a:lnTo>
                <a:close/>
              </a:path>
              <a:path w="1022985" h="481964">
                <a:moveTo>
                  <a:pt x="221678" y="384428"/>
                </a:moveTo>
                <a:lnTo>
                  <a:pt x="221487" y="384428"/>
                </a:lnTo>
                <a:lnTo>
                  <a:pt x="221106" y="384682"/>
                </a:lnTo>
                <a:lnTo>
                  <a:pt x="221678" y="384428"/>
                </a:lnTo>
                <a:close/>
              </a:path>
              <a:path w="1022985" h="481964">
                <a:moveTo>
                  <a:pt x="234822" y="378587"/>
                </a:moveTo>
                <a:lnTo>
                  <a:pt x="234314" y="378713"/>
                </a:lnTo>
                <a:lnTo>
                  <a:pt x="234537" y="378713"/>
                </a:lnTo>
                <a:lnTo>
                  <a:pt x="234822" y="378587"/>
                </a:lnTo>
                <a:close/>
              </a:path>
              <a:path w="1022985" h="481964">
                <a:moveTo>
                  <a:pt x="248796" y="372999"/>
                </a:moveTo>
                <a:lnTo>
                  <a:pt x="248665" y="372999"/>
                </a:lnTo>
                <a:lnTo>
                  <a:pt x="248030" y="373252"/>
                </a:lnTo>
                <a:lnTo>
                  <a:pt x="248796" y="372999"/>
                </a:lnTo>
                <a:close/>
              </a:path>
              <a:path w="1022985" h="481964">
                <a:moveTo>
                  <a:pt x="279184" y="363092"/>
                </a:moveTo>
                <a:lnTo>
                  <a:pt x="278638" y="363092"/>
                </a:lnTo>
                <a:lnTo>
                  <a:pt x="277621" y="363474"/>
                </a:lnTo>
                <a:lnTo>
                  <a:pt x="279184" y="363092"/>
                </a:lnTo>
                <a:close/>
              </a:path>
              <a:path w="1022985" h="481964">
                <a:moveTo>
                  <a:pt x="366931" y="331597"/>
                </a:moveTo>
                <a:lnTo>
                  <a:pt x="301625" y="331597"/>
                </a:lnTo>
                <a:lnTo>
                  <a:pt x="286384" y="335914"/>
                </a:lnTo>
                <a:lnTo>
                  <a:pt x="287019" y="335788"/>
                </a:lnTo>
                <a:lnTo>
                  <a:pt x="357509" y="335788"/>
                </a:lnTo>
                <a:lnTo>
                  <a:pt x="361695" y="334010"/>
                </a:lnTo>
                <a:lnTo>
                  <a:pt x="366931" y="331597"/>
                </a:lnTo>
                <a:close/>
              </a:path>
              <a:path w="1022985" h="481964">
                <a:moveTo>
                  <a:pt x="377402" y="326771"/>
                </a:moveTo>
                <a:lnTo>
                  <a:pt x="315721" y="326771"/>
                </a:lnTo>
                <a:lnTo>
                  <a:pt x="300989" y="331724"/>
                </a:lnTo>
                <a:lnTo>
                  <a:pt x="301625" y="331597"/>
                </a:lnTo>
                <a:lnTo>
                  <a:pt x="366931" y="331597"/>
                </a:lnTo>
                <a:lnTo>
                  <a:pt x="377402" y="326771"/>
                </a:lnTo>
                <a:close/>
              </a:path>
              <a:path w="1022985" h="481964">
                <a:moveTo>
                  <a:pt x="397269" y="290860"/>
                </a:moveTo>
                <a:lnTo>
                  <a:pt x="382524" y="297179"/>
                </a:lnTo>
                <a:lnTo>
                  <a:pt x="351663" y="311403"/>
                </a:lnTo>
                <a:lnTo>
                  <a:pt x="314832" y="327025"/>
                </a:lnTo>
                <a:lnTo>
                  <a:pt x="315721" y="326771"/>
                </a:lnTo>
                <a:lnTo>
                  <a:pt x="377402" y="326771"/>
                </a:lnTo>
                <a:lnTo>
                  <a:pt x="392556" y="319786"/>
                </a:lnTo>
                <a:lnTo>
                  <a:pt x="407415" y="313436"/>
                </a:lnTo>
                <a:lnTo>
                  <a:pt x="408431" y="312927"/>
                </a:lnTo>
                <a:lnTo>
                  <a:pt x="448614" y="291211"/>
                </a:lnTo>
                <a:lnTo>
                  <a:pt x="396620" y="291211"/>
                </a:lnTo>
                <a:lnTo>
                  <a:pt x="397269" y="290860"/>
                </a:lnTo>
                <a:close/>
              </a:path>
              <a:path w="1022985" h="481964">
                <a:moveTo>
                  <a:pt x="392599" y="319786"/>
                </a:moveTo>
                <a:lnTo>
                  <a:pt x="392302" y="319913"/>
                </a:lnTo>
                <a:lnTo>
                  <a:pt x="392599" y="319786"/>
                </a:lnTo>
                <a:close/>
              </a:path>
              <a:path w="1022985" h="481964">
                <a:moveTo>
                  <a:pt x="351916" y="311276"/>
                </a:moveTo>
                <a:lnTo>
                  <a:pt x="351617" y="311403"/>
                </a:lnTo>
                <a:lnTo>
                  <a:pt x="351916" y="311276"/>
                </a:lnTo>
                <a:close/>
              </a:path>
              <a:path w="1022985" h="481964">
                <a:moveTo>
                  <a:pt x="397637" y="290702"/>
                </a:moveTo>
                <a:lnTo>
                  <a:pt x="397269" y="290860"/>
                </a:lnTo>
                <a:lnTo>
                  <a:pt x="396620" y="291211"/>
                </a:lnTo>
                <a:lnTo>
                  <a:pt x="397637" y="290702"/>
                </a:lnTo>
                <a:close/>
              </a:path>
              <a:path w="1022985" h="481964">
                <a:moveTo>
                  <a:pt x="449553" y="290702"/>
                </a:moveTo>
                <a:lnTo>
                  <a:pt x="397637" y="290702"/>
                </a:lnTo>
                <a:lnTo>
                  <a:pt x="396620" y="291211"/>
                </a:lnTo>
                <a:lnTo>
                  <a:pt x="448614" y="291211"/>
                </a:lnTo>
                <a:lnTo>
                  <a:pt x="449553" y="290702"/>
                </a:lnTo>
                <a:close/>
              </a:path>
              <a:path w="1022985" h="481964">
                <a:moveTo>
                  <a:pt x="696066" y="156717"/>
                </a:moveTo>
                <a:lnTo>
                  <a:pt x="645794" y="156717"/>
                </a:lnTo>
                <a:lnTo>
                  <a:pt x="639317" y="160019"/>
                </a:lnTo>
                <a:lnTo>
                  <a:pt x="638937" y="160147"/>
                </a:lnTo>
                <a:lnTo>
                  <a:pt x="397269" y="290860"/>
                </a:lnTo>
                <a:lnTo>
                  <a:pt x="397637" y="290702"/>
                </a:lnTo>
                <a:lnTo>
                  <a:pt x="449553" y="290702"/>
                </a:lnTo>
                <a:lnTo>
                  <a:pt x="650747" y="181863"/>
                </a:lnTo>
                <a:lnTo>
                  <a:pt x="657351" y="178562"/>
                </a:lnTo>
                <a:lnTo>
                  <a:pt x="696066" y="156717"/>
                </a:lnTo>
                <a:close/>
              </a:path>
              <a:path w="1022985" h="481964">
                <a:moveTo>
                  <a:pt x="650865" y="181863"/>
                </a:moveTo>
                <a:lnTo>
                  <a:pt x="650366" y="182117"/>
                </a:lnTo>
                <a:lnTo>
                  <a:pt x="650865" y="181863"/>
                </a:lnTo>
                <a:close/>
              </a:path>
              <a:path w="1022985" h="481964">
                <a:moveTo>
                  <a:pt x="778128" y="92328"/>
                </a:moveTo>
                <a:lnTo>
                  <a:pt x="695578" y="128524"/>
                </a:lnTo>
                <a:lnTo>
                  <a:pt x="645159" y="156972"/>
                </a:lnTo>
                <a:lnTo>
                  <a:pt x="645794" y="156717"/>
                </a:lnTo>
                <a:lnTo>
                  <a:pt x="696066" y="156717"/>
                </a:lnTo>
                <a:lnTo>
                  <a:pt x="706645" y="150749"/>
                </a:lnTo>
                <a:lnTo>
                  <a:pt x="707770" y="150113"/>
                </a:lnTo>
                <a:lnTo>
                  <a:pt x="708076" y="150113"/>
                </a:lnTo>
                <a:lnTo>
                  <a:pt x="788034" y="115062"/>
                </a:lnTo>
                <a:lnTo>
                  <a:pt x="803909" y="107061"/>
                </a:lnTo>
                <a:lnTo>
                  <a:pt x="810523" y="103631"/>
                </a:lnTo>
                <a:lnTo>
                  <a:pt x="817494" y="100202"/>
                </a:lnTo>
                <a:lnTo>
                  <a:pt x="817244" y="100202"/>
                </a:lnTo>
                <a:lnTo>
                  <a:pt x="823904" y="97281"/>
                </a:lnTo>
                <a:lnTo>
                  <a:pt x="831341" y="94361"/>
                </a:lnTo>
                <a:lnTo>
                  <a:pt x="831740" y="94361"/>
                </a:lnTo>
                <a:lnTo>
                  <a:pt x="837317" y="92710"/>
                </a:lnTo>
                <a:lnTo>
                  <a:pt x="777493" y="92710"/>
                </a:lnTo>
                <a:lnTo>
                  <a:pt x="778128" y="92328"/>
                </a:lnTo>
                <a:close/>
              </a:path>
              <a:path w="1022985" h="481964">
                <a:moveTo>
                  <a:pt x="708076" y="150113"/>
                </a:moveTo>
                <a:lnTo>
                  <a:pt x="707770" y="150113"/>
                </a:lnTo>
                <a:lnTo>
                  <a:pt x="706706" y="150714"/>
                </a:lnTo>
                <a:lnTo>
                  <a:pt x="708076" y="150113"/>
                </a:lnTo>
                <a:close/>
              </a:path>
              <a:path w="1022985" h="481964">
                <a:moveTo>
                  <a:pt x="817752" y="100075"/>
                </a:moveTo>
                <a:lnTo>
                  <a:pt x="817244" y="100202"/>
                </a:lnTo>
                <a:lnTo>
                  <a:pt x="817494" y="100202"/>
                </a:lnTo>
                <a:lnTo>
                  <a:pt x="817752" y="100075"/>
                </a:lnTo>
                <a:close/>
              </a:path>
              <a:path w="1022985" h="481964">
                <a:moveTo>
                  <a:pt x="824351" y="97086"/>
                </a:moveTo>
                <a:lnTo>
                  <a:pt x="823849" y="97281"/>
                </a:lnTo>
                <a:lnTo>
                  <a:pt x="824351" y="97086"/>
                </a:lnTo>
                <a:close/>
              </a:path>
              <a:path w="1022985" h="481964">
                <a:moveTo>
                  <a:pt x="831740" y="94361"/>
                </a:moveTo>
                <a:lnTo>
                  <a:pt x="831341" y="94361"/>
                </a:lnTo>
                <a:lnTo>
                  <a:pt x="830452" y="94741"/>
                </a:lnTo>
                <a:lnTo>
                  <a:pt x="831740" y="94361"/>
                </a:lnTo>
                <a:close/>
              </a:path>
              <a:path w="1022985" h="481964">
                <a:moveTo>
                  <a:pt x="861948" y="85089"/>
                </a:moveTo>
                <a:lnTo>
                  <a:pt x="792606" y="85089"/>
                </a:lnTo>
                <a:lnTo>
                  <a:pt x="777493" y="92710"/>
                </a:lnTo>
                <a:lnTo>
                  <a:pt x="837317" y="92710"/>
                </a:lnTo>
                <a:lnTo>
                  <a:pt x="846327" y="90042"/>
                </a:lnTo>
                <a:lnTo>
                  <a:pt x="846074" y="90042"/>
                </a:lnTo>
                <a:lnTo>
                  <a:pt x="853439" y="88011"/>
                </a:lnTo>
                <a:lnTo>
                  <a:pt x="859536" y="85851"/>
                </a:lnTo>
                <a:lnTo>
                  <a:pt x="861948" y="85089"/>
                </a:lnTo>
                <a:close/>
              </a:path>
              <a:path w="1022985" h="481964">
                <a:moveTo>
                  <a:pt x="859662" y="85851"/>
                </a:moveTo>
                <a:lnTo>
                  <a:pt x="859281" y="85978"/>
                </a:lnTo>
                <a:lnTo>
                  <a:pt x="859662" y="85851"/>
                </a:lnTo>
                <a:close/>
              </a:path>
              <a:path w="1022985" h="481964">
                <a:moveTo>
                  <a:pt x="907288" y="66293"/>
                </a:moveTo>
                <a:lnTo>
                  <a:pt x="839342" y="66293"/>
                </a:lnTo>
                <a:lnTo>
                  <a:pt x="822578" y="71247"/>
                </a:lnTo>
                <a:lnTo>
                  <a:pt x="814324" y="74422"/>
                </a:lnTo>
                <a:lnTo>
                  <a:pt x="807084" y="77724"/>
                </a:lnTo>
                <a:lnTo>
                  <a:pt x="806703" y="77850"/>
                </a:lnTo>
                <a:lnTo>
                  <a:pt x="799211" y="81661"/>
                </a:lnTo>
                <a:lnTo>
                  <a:pt x="792352" y="85216"/>
                </a:lnTo>
                <a:lnTo>
                  <a:pt x="792606" y="85089"/>
                </a:lnTo>
                <a:lnTo>
                  <a:pt x="861948" y="85089"/>
                </a:lnTo>
                <a:lnTo>
                  <a:pt x="865758" y="83819"/>
                </a:lnTo>
                <a:lnTo>
                  <a:pt x="867155" y="83185"/>
                </a:lnTo>
                <a:lnTo>
                  <a:pt x="880109" y="77088"/>
                </a:lnTo>
                <a:lnTo>
                  <a:pt x="880256" y="77088"/>
                </a:lnTo>
                <a:lnTo>
                  <a:pt x="887094" y="73913"/>
                </a:lnTo>
                <a:lnTo>
                  <a:pt x="887451" y="73913"/>
                </a:lnTo>
                <a:lnTo>
                  <a:pt x="907288" y="66293"/>
                </a:lnTo>
                <a:close/>
              </a:path>
              <a:path w="1022985" h="481964">
                <a:moveTo>
                  <a:pt x="880256" y="77088"/>
                </a:moveTo>
                <a:lnTo>
                  <a:pt x="880109" y="77088"/>
                </a:lnTo>
                <a:lnTo>
                  <a:pt x="880256" y="77088"/>
                </a:lnTo>
                <a:close/>
              </a:path>
              <a:path w="1022985" h="481964">
                <a:moveTo>
                  <a:pt x="887451" y="73913"/>
                </a:moveTo>
                <a:lnTo>
                  <a:pt x="887094" y="73913"/>
                </a:lnTo>
                <a:lnTo>
                  <a:pt x="886459" y="74294"/>
                </a:lnTo>
                <a:lnTo>
                  <a:pt x="887451" y="73913"/>
                </a:lnTo>
                <a:close/>
              </a:path>
              <a:path w="1022985" h="481964">
                <a:moveTo>
                  <a:pt x="912727" y="64388"/>
                </a:moveTo>
                <a:lnTo>
                  <a:pt x="845946" y="64388"/>
                </a:lnTo>
                <a:lnTo>
                  <a:pt x="845184" y="64642"/>
                </a:lnTo>
                <a:lnTo>
                  <a:pt x="839469" y="66293"/>
                </a:lnTo>
                <a:lnTo>
                  <a:pt x="907288" y="66293"/>
                </a:lnTo>
                <a:lnTo>
                  <a:pt x="907161" y="66421"/>
                </a:lnTo>
                <a:lnTo>
                  <a:pt x="912727" y="64388"/>
                </a:lnTo>
                <a:close/>
              </a:path>
              <a:path w="1022985" h="481964">
                <a:moveTo>
                  <a:pt x="845682" y="64466"/>
                </a:moveTo>
                <a:lnTo>
                  <a:pt x="845083" y="64642"/>
                </a:lnTo>
                <a:lnTo>
                  <a:pt x="845682" y="64466"/>
                </a:lnTo>
                <a:close/>
              </a:path>
              <a:path w="1022985" h="481964">
                <a:moveTo>
                  <a:pt x="923860" y="60325"/>
                </a:moveTo>
                <a:lnTo>
                  <a:pt x="858012" y="60325"/>
                </a:lnTo>
                <a:lnTo>
                  <a:pt x="856614" y="60832"/>
                </a:lnTo>
                <a:lnTo>
                  <a:pt x="851534" y="62484"/>
                </a:lnTo>
                <a:lnTo>
                  <a:pt x="851280" y="62484"/>
                </a:lnTo>
                <a:lnTo>
                  <a:pt x="845682" y="64466"/>
                </a:lnTo>
                <a:lnTo>
                  <a:pt x="845946" y="64388"/>
                </a:lnTo>
                <a:lnTo>
                  <a:pt x="912727" y="64388"/>
                </a:lnTo>
                <a:lnTo>
                  <a:pt x="923860" y="60325"/>
                </a:lnTo>
                <a:close/>
              </a:path>
              <a:path w="1022985" h="481964">
                <a:moveTo>
                  <a:pt x="856923" y="60687"/>
                </a:moveTo>
                <a:lnTo>
                  <a:pt x="856488" y="60832"/>
                </a:lnTo>
                <a:lnTo>
                  <a:pt x="856923" y="60687"/>
                </a:lnTo>
                <a:close/>
              </a:path>
              <a:path w="1022985" h="481964">
                <a:moveTo>
                  <a:pt x="858012" y="60325"/>
                </a:moveTo>
                <a:lnTo>
                  <a:pt x="856923" y="60687"/>
                </a:lnTo>
                <a:lnTo>
                  <a:pt x="856614" y="60832"/>
                </a:lnTo>
                <a:lnTo>
                  <a:pt x="858012" y="60325"/>
                </a:lnTo>
                <a:close/>
              </a:path>
              <a:path w="1022985" h="481964">
                <a:moveTo>
                  <a:pt x="1006013" y="28066"/>
                </a:moveTo>
                <a:lnTo>
                  <a:pt x="940053" y="28066"/>
                </a:lnTo>
                <a:lnTo>
                  <a:pt x="898651" y="43179"/>
                </a:lnTo>
                <a:lnTo>
                  <a:pt x="877696" y="51053"/>
                </a:lnTo>
                <a:lnTo>
                  <a:pt x="876934" y="51435"/>
                </a:lnTo>
                <a:lnTo>
                  <a:pt x="869568" y="54737"/>
                </a:lnTo>
                <a:lnTo>
                  <a:pt x="856923" y="60687"/>
                </a:lnTo>
                <a:lnTo>
                  <a:pt x="858012" y="60325"/>
                </a:lnTo>
                <a:lnTo>
                  <a:pt x="923860" y="60325"/>
                </a:lnTo>
                <a:lnTo>
                  <a:pt x="948563" y="51307"/>
                </a:lnTo>
                <a:lnTo>
                  <a:pt x="949325" y="50926"/>
                </a:lnTo>
                <a:lnTo>
                  <a:pt x="952026" y="49784"/>
                </a:lnTo>
                <a:lnTo>
                  <a:pt x="951864" y="49784"/>
                </a:lnTo>
                <a:lnTo>
                  <a:pt x="990345" y="35813"/>
                </a:lnTo>
                <a:lnTo>
                  <a:pt x="991615" y="35305"/>
                </a:lnTo>
                <a:lnTo>
                  <a:pt x="1006013" y="28066"/>
                </a:lnTo>
                <a:close/>
              </a:path>
              <a:path w="1022985" h="481964">
                <a:moveTo>
                  <a:pt x="952626" y="49529"/>
                </a:moveTo>
                <a:lnTo>
                  <a:pt x="951864" y="49784"/>
                </a:lnTo>
                <a:lnTo>
                  <a:pt x="952026" y="49784"/>
                </a:lnTo>
                <a:lnTo>
                  <a:pt x="952626" y="49529"/>
                </a:lnTo>
                <a:close/>
              </a:path>
              <a:path w="1022985" h="481964">
                <a:moveTo>
                  <a:pt x="1021858" y="12573"/>
                </a:moveTo>
                <a:lnTo>
                  <a:pt x="981837" y="12573"/>
                </a:lnTo>
                <a:lnTo>
                  <a:pt x="943355" y="26542"/>
                </a:lnTo>
                <a:lnTo>
                  <a:pt x="942593" y="26924"/>
                </a:lnTo>
                <a:lnTo>
                  <a:pt x="939291" y="28321"/>
                </a:lnTo>
                <a:lnTo>
                  <a:pt x="940053" y="28066"/>
                </a:lnTo>
                <a:lnTo>
                  <a:pt x="1006013" y="28066"/>
                </a:lnTo>
                <a:lnTo>
                  <a:pt x="1014349" y="23875"/>
                </a:lnTo>
                <a:lnTo>
                  <a:pt x="1020063" y="21081"/>
                </a:lnTo>
                <a:lnTo>
                  <a:pt x="1022603" y="14097"/>
                </a:lnTo>
                <a:lnTo>
                  <a:pt x="1021858" y="12573"/>
                </a:lnTo>
                <a:close/>
              </a:path>
              <a:path w="1022985" h="481964">
                <a:moveTo>
                  <a:pt x="1010284" y="0"/>
                </a:moveTo>
                <a:lnTo>
                  <a:pt x="1004315" y="2539"/>
                </a:lnTo>
                <a:lnTo>
                  <a:pt x="981075" y="12826"/>
                </a:lnTo>
                <a:lnTo>
                  <a:pt x="981837" y="12573"/>
                </a:lnTo>
                <a:lnTo>
                  <a:pt x="1021858" y="12573"/>
                </a:lnTo>
                <a:lnTo>
                  <a:pt x="1019809" y="8381"/>
                </a:lnTo>
                <a:lnTo>
                  <a:pt x="1017142" y="2539"/>
                </a:lnTo>
                <a:lnTo>
                  <a:pt x="1010284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82619" y="2090673"/>
            <a:ext cx="2309495" cy="443865"/>
          </a:xfrm>
          <a:custGeom>
            <a:avLst/>
            <a:gdLst/>
            <a:ahLst/>
            <a:cxnLst/>
            <a:rect l="l" t="t" r="r" b="b"/>
            <a:pathLst>
              <a:path w="2309495" h="443864">
                <a:moveTo>
                  <a:pt x="2274569" y="438403"/>
                </a:moveTo>
                <a:lnTo>
                  <a:pt x="2294128" y="442595"/>
                </a:lnTo>
                <a:lnTo>
                  <a:pt x="2300478" y="443864"/>
                </a:lnTo>
                <a:lnTo>
                  <a:pt x="2306701" y="439927"/>
                </a:lnTo>
                <a:lnTo>
                  <a:pt x="2307008" y="438530"/>
                </a:lnTo>
                <a:lnTo>
                  <a:pt x="2275585" y="438530"/>
                </a:lnTo>
                <a:lnTo>
                  <a:pt x="2274569" y="438403"/>
                </a:lnTo>
                <a:close/>
              </a:path>
              <a:path w="2309495" h="443864">
                <a:moveTo>
                  <a:pt x="2307287" y="437261"/>
                </a:moveTo>
                <a:lnTo>
                  <a:pt x="2265806" y="437261"/>
                </a:lnTo>
                <a:lnTo>
                  <a:pt x="2275585" y="438530"/>
                </a:lnTo>
                <a:lnTo>
                  <a:pt x="2307008" y="438530"/>
                </a:lnTo>
                <a:lnTo>
                  <a:pt x="2307287" y="437261"/>
                </a:lnTo>
                <a:close/>
              </a:path>
              <a:path w="2309495" h="443864">
                <a:moveTo>
                  <a:pt x="1539958" y="280415"/>
                </a:moveTo>
                <a:lnTo>
                  <a:pt x="1455292" y="280415"/>
                </a:lnTo>
                <a:lnTo>
                  <a:pt x="1568577" y="315087"/>
                </a:lnTo>
                <a:lnTo>
                  <a:pt x="1569339" y="315213"/>
                </a:lnTo>
                <a:lnTo>
                  <a:pt x="1596008" y="321690"/>
                </a:lnTo>
                <a:lnTo>
                  <a:pt x="1596263" y="321817"/>
                </a:lnTo>
                <a:lnTo>
                  <a:pt x="1739900" y="353440"/>
                </a:lnTo>
                <a:lnTo>
                  <a:pt x="1740153" y="353567"/>
                </a:lnTo>
                <a:lnTo>
                  <a:pt x="1940305" y="391667"/>
                </a:lnTo>
                <a:lnTo>
                  <a:pt x="1940686" y="391795"/>
                </a:lnTo>
                <a:lnTo>
                  <a:pt x="2015235" y="403605"/>
                </a:lnTo>
                <a:lnTo>
                  <a:pt x="2015489" y="403605"/>
                </a:lnTo>
                <a:lnTo>
                  <a:pt x="2167381" y="424941"/>
                </a:lnTo>
                <a:lnTo>
                  <a:pt x="2167635" y="424941"/>
                </a:lnTo>
                <a:lnTo>
                  <a:pt x="2200402" y="428878"/>
                </a:lnTo>
                <a:lnTo>
                  <a:pt x="2256408" y="436372"/>
                </a:lnTo>
                <a:lnTo>
                  <a:pt x="2256916" y="436499"/>
                </a:lnTo>
                <a:lnTo>
                  <a:pt x="2266188" y="437388"/>
                </a:lnTo>
                <a:lnTo>
                  <a:pt x="2265806" y="437261"/>
                </a:lnTo>
                <a:lnTo>
                  <a:pt x="2307287" y="437261"/>
                </a:lnTo>
                <a:lnTo>
                  <a:pt x="2309494" y="427227"/>
                </a:lnTo>
                <a:lnTo>
                  <a:pt x="2305557" y="421004"/>
                </a:lnTo>
                <a:lnTo>
                  <a:pt x="2299207" y="419480"/>
                </a:lnTo>
                <a:lnTo>
                  <a:pt x="2279777" y="415036"/>
                </a:lnTo>
                <a:lnTo>
                  <a:pt x="2279141" y="414781"/>
                </a:lnTo>
                <a:lnTo>
                  <a:pt x="2269363" y="413258"/>
                </a:lnTo>
                <a:lnTo>
                  <a:pt x="2268981" y="413130"/>
                </a:lnTo>
                <a:lnTo>
                  <a:pt x="2203577" y="404367"/>
                </a:lnTo>
                <a:lnTo>
                  <a:pt x="2203322" y="404367"/>
                </a:lnTo>
                <a:lnTo>
                  <a:pt x="2171580" y="400430"/>
                </a:lnTo>
                <a:lnTo>
                  <a:pt x="2170810" y="400430"/>
                </a:lnTo>
                <a:lnTo>
                  <a:pt x="2061082" y="384937"/>
                </a:lnTo>
                <a:lnTo>
                  <a:pt x="2019832" y="379222"/>
                </a:lnTo>
                <a:lnTo>
                  <a:pt x="2019172" y="379222"/>
                </a:lnTo>
                <a:lnTo>
                  <a:pt x="1945417" y="367411"/>
                </a:lnTo>
                <a:lnTo>
                  <a:pt x="1945004" y="367411"/>
                </a:lnTo>
                <a:lnTo>
                  <a:pt x="1745517" y="329311"/>
                </a:lnTo>
                <a:lnTo>
                  <a:pt x="1745233" y="329311"/>
                </a:lnTo>
                <a:lnTo>
                  <a:pt x="1602171" y="297688"/>
                </a:lnTo>
                <a:lnTo>
                  <a:pt x="1601851" y="297688"/>
                </a:lnTo>
                <a:lnTo>
                  <a:pt x="1575180" y="291211"/>
                </a:lnTo>
                <a:lnTo>
                  <a:pt x="1575399" y="291211"/>
                </a:lnTo>
                <a:lnTo>
                  <a:pt x="1539958" y="280415"/>
                </a:lnTo>
                <a:close/>
              </a:path>
              <a:path w="2309495" h="443864">
                <a:moveTo>
                  <a:pt x="2170556" y="400303"/>
                </a:moveTo>
                <a:lnTo>
                  <a:pt x="2170810" y="400430"/>
                </a:lnTo>
                <a:lnTo>
                  <a:pt x="2171580" y="400430"/>
                </a:lnTo>
                <a:lnTo>
                  <a:pt x="2170556" y="400303"/>
                </a:lnTo>
                <a:close/>
              </a:path>
              <a:path w="2309495" h="443864">
                <a:moveTo>
                  <a:pt x="2018918" y="379095"/>
                </a:moveTo>
                <a:lnTo>
                  <a:pt x="2019172" y="379222"/>
                </a:lnTo>
                <a:lnTo>
                  <a:pt x="2019832" y="379222"/>
                </a:lnTo>
                <a:lnTo>
                  <a:pt x="2018918" y="379095"/>
                </a:lnTo>
                <a:close/>
              </a:path>
              <a:path w="2309495" h="443864">
                <a:moveTo>
                  <a:pt x="1944623" y="367284"/>
                </a:moveTo>
                <a:lnTo>
                  <a:pt x="1945004" y="367411"/>
                </a:lnTo>
                <a:lnTo>
                  <a:pt x="1945417" y="367411"/>
                </a:lnTo>
                <a:lnTo>
                  <a:pt x="1944623" y="367284"/>
                </a:lnTo>
                <a:close/>
              </a:path>
              <a:path w="2309495" h="443864">
                <a:moveTo>
                  <a:pt x="1744852" y="329184"/>
                </a:moveTo>
                <a:lnTo>
                  <a:pt x="1745233" y="329311"/>
                </a:lnTo>
                <a:lnTo>
                  <a:pt x="1745517" y="329311"/>
                </a:lnTo>
                <a:lnTo>
                  <a:pt x="1744852" y="329184"/>
                </a:lnTo>
                <a:close/>
              </a:path>
              <a:path w="2309495" h="443864">
                <a:moveTo>
                  <a:pt x="1601596" y="297561"/>
                </a:moveTo>
                <a:lnTo>
                  <a:pt x="1601851" y="297688"/>
                </a:lnTo>
                <a:lnTo>
                  <a:pt x="1602171" y="297688"/>
                </a:lnTo>
                <a:lnTo>
                  <a:pt x="1601596" y="297561"/>
                </a:lnTo>
                <a:close/>
              </a:path>
              <a:path w="2309495" h="443864">
                <a:moveTo>
                  <a:pt x="1575399" y="291211"/>
                </a:moveTo>
                <a:lnTo>
                  <a:pt x="1575180" y="291211"/>
                </a:lnTo>
                <a:lnTo>
                  <a:pt x="1575815" y="291338"/>
                </a:lnTo>
                <a:lnTo>
                  <a:pt x="1575399" y="291211"/>
                </a:lnTo>
                <a:close/>
              </a:path>
              <a:path w="2309495" h="443864">
                <a:moveTo>
                  <a:pt x="1413216" y="242315"/>
                </a:moveTo>
                <a:lnTo>
                  <a:pt x="1325752" y="242315"/>
                </a:lnTo>
                <a:lnTo>
                  <a:pt x="1455292" y="280542"/>
                </a:lnTo>
                <a:lnTo>
                  <a:pt x="1539958" y="280415"/>
                </a:lnTo>
                <a:lnTo>
                  <a:pt x="1462404" y="256793"/>
                </a:lnTo>
                <a:lnTo>
                  <a:pt x="1413216" y="242315"/>
                </a:lnTo>
                <a:close/>
              </a:path>
              <a:path w="2309495" h="443864">
                <a:moveTo>
                  <a:pt x="1164135" y="178688"/>
                </a:moveTo>
                <a:lnTo>
                  <a:pt x="1060577" y="178688"/>
                </a:lnTo>
                <a:lnTo>
                  <a:pt x="1107313" y="190626"/>
                </a:lnTo>
                <a:lnTo>
                  <a:pt x="1107566" y="190626"/>
                </a:lnTo>
                <a:lnTo>
                  <a:pt x="1326388" y="242570"/>
                </a:lnTo>
                <a:lnTo>
                  <a:pt x="1325752" y="242315"/>
                </a:lnTo>
                <a:lnTo>
                  <a:pt x="1413216" y="242315"/>
                </a:lnTo>
                <a:lnTo>
                  <a:pt x="1332738" y="218566"/>
                </a:lnTo>
                <a:lnTo>
                  <a:pt x="1332102" y="218439"/>
                </a:lnTo>
                <a:lnTo>
                  <a:pt x="1164135" y="178688"/>
                </a:lnTo>
                <a:close/>
              </a:path>
              <a:path w="2309495" h="443864">
                <a:moveTo>
                  <a:pt x="951229" y="152908"/>
                </a:moveTo>
                <a:lnTo>
                  <a:pt x="1060703" y="178815"/>
                </a:lnTo>
                <a:lnTo>
                  <a:pt x="1164135" y="178688"/>
                </a:lnTo>
                <a:lnTo>
                  <a:pt x="1113154" y="166624"/>
                </a:lnTo>
                <a:lnTo>
                  <a:pt x="1113408" y="166624"/>
                </a:lnTo>
                <a:lnTo>
                  <a:pt x="1066545" y="154812"/>
                </a:lnTo>
                <a:lnTo>
                  <a:pt x="1059442" y="153035"/>
                </a:lnTo>
                <a:lnTo>
                  <a:pt x="952372" y="153035"/>
                </a:lnTo>
                <a:lnTo>
                  <a:pt x="951229" y="152908"/>
                </a:lnTo>
                <a:close/>
              </a:path>
              <a:path w="2309495" h="443864">
                <a:moveTo>
                  <a:pt x="666200" y="86487"/>
                </a:moveTo>
                <a:lnTo>
                  <a:pt x="470915" y="86487"/>
                </a:lnTo>
                <a:lnTo>
                  <a:pt x="603503" y="102362"/>
                </a:lnTo>
                <a:lnTo>
                  <a:pt x="603122" y="102362"/>
                </a:lnTo>
                <a:lnTo>
                  <a:pt x="952372" y="153035"/>
                </a:lnTo>
                <a:lnTo>
                  <a:pt x="1059442" y="153035"/>
                </a:lnTo>
                <a:lnTo>
                  <a:pt x="956944" y="128777"/>
                </a:lnTo>
                <a:lnTo>
                  <a:pt x="955928" y="128524"/>
                </a:lnTo>
                <a:lnTo>
                  <a:pt x="666200" y="86487"/>
                </a:lnTo>
                <a:close/>
              </a:path>
              <a:path w="2309495" h="443864">
                <a:moveTo>
                  <a:pt x="36829" y="26737"/>
                </a:moveTo>
                <a:lnTo>
                  <a:pt x="66675" y="32003"/>
                </a:lnTo>
                <a:lnTo>
                  <a:pt x="66420" y="32003"/>
                </a:lnTo>
                <a:lnTo>
                  <a:pt x="82676" y="35305"/>
                </a:lnTo>
                <a:lnTo>
                  <a:pt x="82930" y="35305"/>
                </a:lnTo>
                <a:lnTo>
                  <a:pt x="137286" y="44958"/>
                </a:lnTo>
                <a:lnTo>
                  <a:pt x="137413" y="45085"/>
                </a:lnTo>
                <a:lnTo>
                  <a:pt x="274573" y="68452"/>
                </a:lnTo>
                <a:lnTo>
                  <a:pt x="275463" y="68579"/>
                </a:lnTo>
                <a:lnTo>
                  <a:pt x="432688" y="83692"/>
                </a:lnTo>
                <a:lnTo>
                  <a:pt x="432942" y="83692"/>
                </a:lnTo>
                <a:lnTo>
                  <a:pt x="471550" y="86613"/>
                </a:lnTo>
                <a:lnTo>
                  <a:pt x="470915" y="86487"/>
                </a:lnTo>
                <a:lnTo>
                  <a:pt x="666200" y="86487"/>
                </a:lnTo>
                <a:lnTo>
                  <a:pt x="606678" y="77850"/>
                </a:lnTo>
                <a:lnTo>
                  <a:pt x="606425" y="77724"/>
                </a:lnTo>
                <a:lnTo>
                  <a:pt x="545845" y="70612"/>
                </a:lnTo>
                <a:lnTo>
                  <a:pt x="473963" y="61975"/>
                </a:lnTo>
                <a:lnTo>
                  <a:pt x="473328" y="61849"/>
                </a:lnTo>
                <a:lnTo>
                  <a:pt x="434847" y="59054"/>
                </a:lnTo>
                <a:lnTo>
                  <a:pt x="435101" y="59054"/>
                </a:lnTo>
                <a:lnTo>
                  <a:pt x="279071" y="44068"/>
                </a:lnTo>
                <a:lnTo>
                  <a:pt x="278638" y="44068"/>
                </a:lnTo>
                <a:lnTo>
                  <a:pt x="277748" y="43941"/>
                </a:lnTo>
                <a:lnTo>
                  <a:pt x="277896" y="43941"/>
                </a:lnTo>
                <a:lnTo>
                  <a:pt x="177806" y="26797"/>
                </a:lnTo>
                <a:lnTo>
                  <a:pt x="37591" y="26797"/>
                </a:lnTo>
                <a:lnTo>
                  <a:pt x="36829" y="26737"/>
                </a:lnTo>
                <a:close/>
              </a:path>
              <a:path w="2309495" h="443864">
                <a:moveTo>
                  <a:pt x="277748" y="43941"/>
                </a:moveTo>
                <a:lnTo>
                  <a:pt x="278638" y="44068"/>
                </a:lnTo>
                <a:lnTo>
                  <a:pt x="278084" y="43974"/>
                </a:lnTo>
                <a:lnTo>
                  <a:pt x="277748" y="43941"/>
                </a:lnTo>
                <a:close/>
              </a:path>
              <a:path w="2309495" h="443864">
                <a:moveTo>
                  <a:pt x="278084" y="43974"/>
                </a:moveTo>
                <a:lnTo>
                  <a:pt x="278638" y="44068"/>
                </a:lnTo>
                <a:lnTo>
                  <a:pt x="279071" y="44068"/>
                </a:lnTo>
                <a:lnTo>
                  <a:pt x="278084" y="43974"/>
                </a:lnTo>
                <a:close/>
              </a:path>
              <a:path w="2309495" h="443864">
                <a:moveTo>
                  <a:pt x="277896" y="43941"/>
                </a:moveTo>
                <a:lnTo>
                  <a:pt x="277748" y="43941"/>
                </a:lnTo>
                <a:lnTo>
                  <a:pt x="278084" y="43974"/>
                </a:lnTo>
                <a:lnTo>
                  <a:pt x="277896" y="43941"/>
                </a:lnTo>
                <a:close/>
              </a:path>
              <a:path w="2309495" h="443864">
                <a:moveTo>
                  <a:pt x="36448" y="26670"/>
                </a:moveTo>
                <a:lnTo>
                  <a:pt x="36829" y="26737"/>
                </a:lnTo>
                <a:lnTo>
                  <a:pt x="37591" y="26797"/>
                </a:lnTo>
                <a:lnTo>
                  <a:pt x="36448" y="26670"/>
                </a:lnTo>
                <a:close/>
              </a:path>
              <a:path w="2309495" h="443864">
                <a:moveTo>
                  <a:pt x="177065" y="26670"/>
                </a:moveTo>
                <a:lnTo>
                  <a:pt x="36448" y="26670"/>
                </a:lnTo>
                <a:lnTo>
                  <a:pt x="37591" y="26797"/>
                </a:lnTo>
                <a:lnTo>
                  <a:pt x="177806" y="26797"/>
                </a:lnTo>
                <a:lnTo>
                  <a:pt x="177065" y="26670"/>
                </a:lnTo>
                <a:close/>
              </a:path>
              <a:path w="2309495" h="443864">
                <a:moveTo>
                  <a:pt x="6603" y="0"/>
                </a:moveTo>
                <a:lnTo>
                  <a:pt x="761" y="5206"/>
                </a:lnTo>
                <a:lnTo>
                  <a:pt x="0" y="18796"/>
                </a:lnTo>
                <a:lnTo>
                  <a:pt x="5206" y="24637"/>
                </a:lnTo>
                <a:lnTo>
                  <a:pt x="25018" y="25780"/>
                </a:lnTo>
                <a:lnTo>
                  <a:pt x="24637" y="25780"/>
                </a:lnTo>
                <a:lnTo>
                  <a:pt x="36829" y="26737"/>
                </a:lnTo>
                <a:lnTo>
                  <a:pt x="36448" y="26670"/>
                </a:lnTo>
                <a:lnTo>
                  <a:pt x="177065" y="26670"/>
                </a:lnTo>
                <a:lnTo>
                  <a:pt x="142219" y="20700"/>
                </a:lnTo>
                <a:lnTo>
                  <a:pt x="141604" y="20700"/>
                </a:lnTo>
                <a:lnTo>
                  <a:pt x="87248" y="10922"/>
                </a:lnTo>
                <a:lnTo>
                  <a:pt x="87502" y="10922"/>
                </a:lnTo>
                <a:lnTo>
                  <a:pt x="71246" y="7747"/>
                </a:lnTo>
                <a:lnTo>
                  <a:pt x="70992" y="7747"/>
                </a:lnTo>
                <a:lnTo>
                  <a:pt x="40766" y="2286"/>
                </a:lnTo>
                <a:lnTo>
                  <a:pt x="39623" y="2159"/>
                </a:lnTo>
                <a:lnTo>
                  <a:pt x="26669" y="1015"/>
                </a:lnTo>
                <a:lnTo>
                  <a:pt x="6603" y="0"/>
                </a:lnTo>
                <a:close/>
              </a:path>
              <a:path w="2309495" h="443864">
                <a:moveTo>
                  <a:pt x="141477" y="20574"/>
                </a:moveTo>
                <a:lnTo>
                  <a:pt x="142219" y="20700"/>
                </a:lnTo>
                <a:lnTo>
                  <a:pt x="141477" y="20574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18994" y="2193289"/>
            <a:ext cx="512445" cy="1076325"/>
          </a:xfrm>
          <a:custGeom>
            <a:avLst/>
            <a:gdLst/>
            <a:ahLst/>
            <a:cxnLst/>
            <a:rect l="l" t="t" r="r" b="b"/>
            <a:pathLst>
              <a:path w="512444" h="1076325">
                <a:moveTo>
                  <a:pt x="50253" y="1042288"/>
                </a:moveTo>
                <a:lnTo>
                  <a:pt x="18414" y="1042288"/>
                </a:lnTo>
                <a:lnTo>
                  <a:pt x="12954" y="1046988"/>
                </a:lnTo>
                <a:lnTo>
                  <a:pt x="5461" y="1053592"/>
                </a:lnTo>
                <a:lnTo>
                  <a:pt x="635" y="1057656"/>
                </a:lnTo>
                <a:lnTo>
                  <a:pt x="0" y="1064768"/>
                </a:lnTo>
                <a:lnTo>
                  <a:pt x="7619" y="1074674"/>
                </a:lnTo>
                <a:lnTo>
                  <a:pt x="14605" y="1075817"/>
                </a:lnTo>
                <a:lnTo>
                  <a:pt x="28067" y="1066546"/>
                </a:lnTo>
                <a:lnTo>
                  <a:pt x="29210" y="1065784"/>
                </a:lnTo>
                <a:lnTo>
                  <a:pt x="34543" y="1061085"/>
                </a:lnTo>
                <a:lnTo>
                  <a:pt x="42037" y="1053592"/>
                </a:lnTo>
                <a:lnTo>
                  <a:pt x="43433" y="1052068"/>
                </a:lnTo>
                <a:lnTo>
                  <a:pt x="45034" y="1049782"/>
                </a:lnTo>
                <a:lnTo>
                  <a:pt x="47117" y="1046861"/>
                </a:lnTo>
                <a:lnTo>
                  <a:pt x="47370" y="1046607"/>
                </a:lnTo>
                <a:lnTo>
                  <a:pt x="49149" y="1044067"/>
                </a:lnTo>
                <a:lnTo>
                  <a:pt x="50253" y="1042288"/>
                </a:lnTo>
                <a:close/>
              </a:path>
              <a:path w="512444" h="1076325">
                <a:moveTo>
                  <a:pt x="45212" y="1049527"/>
                </a:moveTo>
                <a:lnTo>
                  <a:pt x="44957" y="1049782"/>
                </a:lnTo>
                <a:lnTo>
                  <a:pt x="45212" y="1049527"/>
                </a:lnTo>
                <a:close/>
              </a:path>
              <a:path w="512444" h="1076325">
                <a:moveTo>
                  <a:pt x="24130" y="1036446"/>
                </a:moveTo>
                <a:lnTo>
                  <a:pt x="17653" y="1042924"/>
                </a:lnTo>
                <a:lnTo>
                  <a:pt x="18414" y="1042288"/>
                </a:lnTo>
                <a:lnTo>
                  <a:pt x="50253" y="1042288"/>
                </a:lnTo>
                <a:lnTo>
                  <a:pt x="51943" y="1039622"/>
                </a:lnTo>
                <a:lnTo>
                  <a:pt x="52854" y="1037717"/>
                </a:lnTo>
                <a:lnTo>
                  <a:pt x="23241" y="1037717"/>
                </a:lnTo>
                <a:lnTo>
                  <a:pt x="24130" y="1036446"/>
                </a:lnTo>
                <a:close/>
              </a:path>
              <a:path w="512444" h="1076325">
                <a:moveTo>
                  <a:pt x="24511" y="1036065"/>
                </a:moveTo>
                <a:lnTo>
                  <a:pt x="24130" y="1036446"/>
                </a:lnTo>
                <a:lnTo>
                  <a:pt x="23241" y="1037717"/>
                </a:lnTo>
                <a:lnTo>
                  <a:pt x="24511" y="1036065"/>
                </a:lnTo>
                <a:close/>
              </a:path>
              <a:path w="512444" h="1076325">
                <a:moveTo>
                  <a:pt x="53701" y="1036065"/>
                </a:moveTo>
                <a:lnTo>
                  <a:pt x="24511" y="1036065"/>
                </a:lnTo>
                <a:lnTo>
                  <a:pt x="23241" y="1037717"/>
                </a:lnTo>
                <a:lnTo>
                  <a:pt x="52854" y="1037717"/>
                </a:lnTo>
                <a:lnTo>
                  <a:pt x="53097" y="1037209"/>
                </a:lnTo>
                <a:lnTo>
                  <a:pt x="53339" y="1036701"/>
                </a:lnTo>
                <a:lnTo>
                  <a:pt x="53701" y="1036065"/>
                </a:lnTo>
                <a:close/>
              </a:path>
              <a:path w="512444" h="1076325">
                <a:moveTo>
                  <a:pt x="53359" y="1036701"/>
                </a:moveTo>
                <a:lnTo>
                  <a:pt x="53184" y="1037025"/>
                </a:lnTo>
                <a:lnTo>
                  <a:pt x="53359" y="1036701"/>
                </a:lnTo>
                <a:close/>
              </a:path>
              <a:path w="512444" h="1076325">
                <a:moveTo>
                  <a:pt x="30353" y="1027430"/>
                </a:moveTo>
                <a:lnTo>
                  <a:pt x="28575" y="1030351"/>
                </a:lnTo>
                <a:lnTo>
                  <a:pt x="27178" y="1032256"/>
                </a:lnTo>
                <a:lnTo>
                  <a:pt x="25145" y="1034923"/>
                </a:lnTo>
                <a:lnTo>
                  <a:pt x="25018" y="1035176"/>
                </a:lnTo>
                <a:lnTo>
                  <a:pt x="24130" y="1036446"/>
                </a:lnTo>
                <a:lnTo>
                  <a:pt x="24511" y="1036065"/>
                </a:lnTo>
                <a:lnTo>
                  <a:pt x="53701" y="1036065"/>
                </a:lnTo>
                <a:lnTo>
                  <a:pt x="53838" y="1035812"/>
                </a:lnTo>
                <a:lnTo>
                  <a:pt x="53593" y="1035812"/>
                </a:lnTo>
                <a:lnTo>
                  <a:pt x="54863" y="1033907"/>
                </a:lnTo>
                <a:lnTo>
                  <a:pt x="55176" y="1033907"/>
                </a:lnTo>
                <a:lnTo>
                  <a:pt x="59607" y="1028573"/>
                </a:lnTo>
                <a:lnTo>
                  <a:pt x="29844" y="1028573"/>
                </a:lnTo>
                <a:lnTo>
                  <a:pt x="30353" y="1027430"/>
                </a:lnTo>
                <a:close/>
              </a:path>
              <a:path w="512444" h="1076325">
                <a:moveTo>
                  <a:pt x="54863" y="1033907"/>
                </a:moveTo>
                <a:lnTo>
                  <a:pt x="53593" y="1035812"/>
                </a:lnTo>
                <a:lnTo>
                  <a:pt x="54316" y="1034923"/>
                </a:lnTo>
                <a:lnTo>
                  <a:pt x="54863" y="1033907"/>
                </a:lnTo>
                <a:close/>
              </a:path>
              <a:path w="512444" h="1076325">
                <a:moveTo>
                  <a:pt x="54288" y="1034976"/>
                </a:moveTo>
                <a:lnTo>
                  <a:pt x="53593" y="1035812"/>
                </a:lnTo>
                <a:lnTo>
                  <a:pt x="53838" y="1035812"/>
                </a:lnTo>
                <a:lnTo>
                  <a:pt x="54288" y="1034976"/>
                </a:lnTo>
                <a:close/>
              </a:path>
              <a:path w="512444" h="1076325">
                <a:moveTo>
                  <a:pt x="55176" y="1033907"/>
                </a:moveTo>
                <a:lnTo>
                  <a:pt x="54863" y="1033907"/>
                </a:lnTo>
                <a:lnTo>
                  <a:pt x="54288" y="1034976"/>
                </a:lnTo>
                <a:lnTo>
                  <a:pt x="55176" y="1033907"/>
                </a:lnTo>
                <a:close/>
              </a:path>
              <a:path w="512444" h="1076325">
                <a:moveTo>
                  <a:pt x="27305" y="1032001"/>
                </a:moveTo>
                <a:lnTo>
                  <a:pt x="27117" y="1032256"/>
                </a:lnTo>
                <a:lnTo>
                  <a:pt x="27305" y="1032001"/>
                </a:lnTo>
                <a:close/>
              </a:path>
              <a:path w="512444" h="1076325">
                <a:moveTo>
                  <a:pt x="28956" y="1029715"/>
                </a:moveTo>
                <a:lnTo>
                  <a:pt x="28511" y="1030351"/>
                </a:lnTo>
                <a:lnTo>
                  <a:pt x="28956" y="1029715"/>
                </a:lnTo>
                <a:close/>
              </a:path>
              <a:path w="512444" h="1076325">
                <a:moveTo>
                  <a:pt x="71711" y="1011809"/>
                </a:moveTo>
                <a:lnTo>
                  <a:pt x="41401" y="1011809"/>
                </a:lnTo>
                <a:lnTo>
                  <a:pt x="34543" y="1020063"/>
                </a:lnTo>
                <a:lnTo>
                  <a:pt x="33274" y="1021969"/>
                </a:lnTo>
                <a:lnTo>
                  <a:pt x="31495" y="1025144"/>
                </a:lnTo>
                <a:lnTo>
                  <a:pt x="29844" y="1028573"/>
                </a:lnTo>
                <a:lnTo>
                  <a:pt x="59607" y="1028573"/>
                </a:lnTo>
                <a:lnTo>
                  <a:pt x="60451" y="1027557"/>
                </a:lnTo>
                <a:lnTo>
                  <a:pt x="60706" y="1027176"/>
                </a:lnTo>
                <a:lnTo>
                  <a:pt x="69087" y="1016381"/>
                </a:lnTo>
                <a:lnTo>
                  <a:pt x="71711" y="1011809"/>
                </a:lnTo>
                <a:close/>
              </a:path>
              <a:path w="512444" h="1076325">
                <a:moveTo>
                  <a:pt x="48821" y="1002028"/>
                </a:moveTo>
                <a:lnTo>
                  <a:pt x="41148" y="1012063"/>
                </a:lnTo>
                <a:lnTo>
                  <a:pt x="41401" y="1011809"/>
                </a:lnTo>
                <a:lnTo>
                  <a:pt x="71711" y="1011809"/>
                </a:lnTo>
                <a:lnTo>
                  <a:pt x="76841" y="1002792"/>
                </a:lnTo>
                <a:lnTo>
                  <a:pt x="48387" y="1002792"/>
                </a:lnTo>
                <a:lnTo>
                  <a:pt x="48821" y="1002028"/>
                </a:lnTo>
                <a:close/>
              </a:path>
              <a:path w="512444" h="1076325">
                <a:moveTo>
                  <a:pt x="49403" y="1001268"/>
                </a:moveTo>
                <a:lnTo>
                  <a:pt x="48821" y="1002028"/>
                </a:lnTo>
                <a:lnTo>
                  <a:pt x="48387" y="1002792"/>
                </a:lnTo>
                <a:lnTo>
                  <a:pt x="49403" y="1001268"/>
                </a:lnTo>
                <a:close/>
              </a:path>
              <a:path w="512444" h="1076325">
                <a:moveTo>
                  <a:pt x="77708" y="1001268"/>
                </a:moveTo>
                <a:lnTo>
                  <a:pt x="49403" y="1001268"/>
                </a:lnTo>
                <a:lnTo>
                  <a:pt x="48387" y="1002792"/>
                </a:lnTo>
                <a:lnTo>
                  <a:pt x="76841" y="1002792"/>
                </a:lnTo>
                <a:lnTo>
                  <a:pt x="77708" y="1001268"/>
                </a:lnTo>
                <a:close/>
              </a:path>
              <a:path w="512444" h="1076325">
                <a:moveTo>
                  <a:pt x="91515" y="973963"/>
                </a:moveTo>
                <a:lnTo>
                  <a:pt x="64643" y="973963"/>
                </a:lnTo>
                <a:lnTo>
                  <a:pt x="64007" y="975233"/>
                </a:lnTo>
                <a:lnTo>
                  <a:pt x="56768" y="988060"/>
                </a:lnTo>
                <a:lnTo>
                  <a:pt x="48821" y="1002028"/>
                </a:lnTo>
                <a:lnTo>
                  <a:pt x="49403" y="1001268"/>
                </a:lnTo>
                <a:lnTo>
                  <a:pt x="77708" y="1001268"/>
                </a:lnTo>
                <a:lnTo>
                  <a:pt x="78358" y="1000125"/>
                </a:lnTo>
                <a:lnTo>
                  <a:pt x="86232" y="986155"/>
                </a:lnTo>
                <a:lnTo>
                  <a:pt x="86741" y="984885"/>
                </a:lnTo>
                <a:lnTo>
                  <a:pt x="88900" y="979932"/>
                </a:lnTo>
                <a:lnTo>
                  <a:pt x="91005" y="974979"/>
                </a:lnTo>
                <a:lnTo>
                  <a:pt x="91116" y="974851"/>
                </a:lnTo>
                <a:lnTo>
                  <a:pt x="91515" y="973963"/>
                </a:lnTo>
                <a:close/>
              </a:path>
              <a:path w="512444" h="1076325">
                <a:moveTo>
                  <a:pt x="64244" y="974676"/>
                </a:moveTo>
                <a:lnTo>
                  <a:pt x="63933" y="975233"/>
                </a:lnTo>
                <a:lnTo>
                  <a:pt x="64244" y="974676"/>
                </a:lnTo>
                <a:close/>
              </a:path>
              <a:path w="512444" h="1076325">
                <a:moveTo>
                  <a:pt x="64643" y="973963"/>
                </a:moveTo>
                <a:lnTo>
                  <a:pt x="64244" y="974676"/>
                </a:lnTo>
                <a:lnTo>
                  <a:pt x="64007" y="975233"/>
                </a:lnTo>
                <a:lnTo>
                  <a:pt x="64643" y="973963"/>
                </a:lnTo>
                <a:close/>
              </a:path>
              <a:path w="512444" h="1076325">
                <a:moveTo>
                  <a:pt x="91116" y="974851"/>
                </a:moveTo>
                <a:lnTo>
                  <a:pt x="91058" y="974979"/>
                </a:lnTo>
                <a:lnTo>
                  <a:pt x="91116" y="974851"/>
                </a:lnTo>
                <a:close/>
              </a:path>
              <a:path w="512444" h="1076325">
                <a:moveTo>
                  <a:pt x="112675" y="933831"/>
                </a:moveTo>
                <a:lnTo>
                  <a:pt x="84074" y="933831"/>
                </a:lnTo>
                <a:lnTo>
                  <a:pt x="80391" y="939673"/>
                </a:lnTo>
                <a:lnTo>
                  <a:pt x="80010" y="940435"/>
                </a:lnTo>
                <a:lnTo>
                  <a:pt x="76644" y="946658"/>
                </a:lnTo>
                <a:lnTo>
                  <a:pt x="76326" y="947293"/>
                </a:lnTo>
                <a:lnTo>
                  <a:pt x="68453" y="964946"/>
                </a:lnTo>
                <a:lnTo>
                  <a:pt x="68325" y="965073"/>
                </a:lnTo>
                <a:lnTo>
                  <a:pt x="64244" y="974676"/>
                </a:lnTo>
                <a:lnTo>
                  <a:pt x="64643" y="973963"/>
                </a:lnTo>
                <a:lnTo>
                  <a:pt x="91515" y="973963"/>
                </a:lnTo>
                <a:lnTo>
                  <a:pt x="98647" y="958088"/>
                </a:lnTo>
                <a:lnTo>
                  <a:pt x="101441" y="952754"/>
                </a:lnTo>
                <a:lnTo>
                  <a:pt x="105029" y="947038"/>
                </a:lnTo>
                <a:lnTo>
                  <a:pt x="105156" y="946658"/>
                </a:lnTo>
                <a:lnTo>
                  <a:pt x="112675" y="933831"/>
                </a:lnTo>
                <a:close/>
              </a:path>
              <a:path w="512444" h="1076325">
                <a:moveTo>
                  <a:pt x="98932" y="957452"/>
                </a:moveTo>
                <a:lnTo>
                  <a:pt x="98551" y="958088"/>
                </a:lnTo>
                <a:lnTo>
                  <a:pt x="98932" y="957452"/>
                </a:lnTo>
                <a:close/>
              </a:path>
              <a:path w="512444" h="1076325">
                <a:moveTo>
                  <a:pt x="101854" y="951992"/>
                </a:moveTo>
                <a:lnTo>
                  <a:pt x="101345" y="952754"/>
                </a:lnTo>
                <a:lnTo>
                  <a:pt x="101854" y="951992"/>
                </a:lnTo>
                <a:close/>
              </a:path>
              <a:path w="512444" h="1076325">
                <a:moveTo>
                  <a:pt x="119689" y="919480"/>
                </a:moveTo>
                <a:lnTo>
                  <a:pt x="92456" y="919480"/>
                </a:lnTo>
                <a:lnTo>
                  <a:pt x="91948" y="920496"/>
                </a:lnTo>
                <a:lnTo>
                  <a:pt x="83819" y="934212"/>
                </a:lnTo>
                <a:lnTo>
                  <a:pt x="84074" y="933831"/>
                </a:lnTo>
                <a:lnTo>
                  <a:pt x="112675" y="933831"/>
                </a:lnTo>
                <a:lnTo>
                  <a:pt x="113792" y="931926"/>
                </a:lnTo>
                <a:lnTo>
                  <a:pt x="114426" y="930910"/>
                </a:lnTo>
                <a:lnTo>
                  <a:pt x="119689" y="919480"/>
                </a:lnTo>
                <a:close/>
              </a:path>
              <a:path w="512444" h="1076325">
                <a:moveTo>
                  <a:pt x="92268" y="919799"/>
                </a:moveTo>
                <a:lnTo>
                  <a:pt x="91860" y="920496"/>
                </a:lnTo>
                <a:lnTo>
                  <a:pt x="92268" y="919799"/>
                </a:lnTo>
                <a:close/>
              </a:path>
              <a:path w="512444" h="1076325">
                <a:moveTo>
                  <a:pt x="92456" y="919480"/>
                </a:moveTo>
                <a:lnTo>
                  <a:pt x="92268" y="919799"/>
                </a:lnTo>
                <a:lnTo>
                  <a:pt x="91948" y="920496"/>
                </a:lnTo>
                <a:lnTo>
                  <a:pt x="92456" y="919480"/>
                </a:lnTo>
                <a:close/>
              </a:path>
              <a:path w="512444" h="1076325">
                <a:moveTo>
                  <a:pt x="116331" y="867537"/>
                </a:moveTo>
                <a:lnTo>
                  <a:pt x="92268" y="919799"/>
                </a:lnTo>
                <a:lnTo>
                  <a:pt x="92456" y="919480"/>
                </a:lnTo>
                <a:lnTo>
                  <a:pt x="119689" y="919480"/>
                </a:lnTo>
                <a:lnTo>
                  <a:pt x="138811" y="877951"/>
                </a:lnTo>
                <a:lnTo>
                  <a:pt x="139319" y="876935"/>
                </a:lnTo>
                <a:lnTo>
                  <a:pt x="142204" y="868680"/>
                </a:lnTo>
                <a:lnTo>
                  <a:pt x="115950" y="868680"/>
                </a:lnTo>
                <a:lnTo>
                  <a:pt x="116331" y="867537"/>
                </a:lnTo>
                <a:close/>
              </a:path>
              <a:path w="512444" h="1076325">
                <a:moveTo>
                  <a:pt x="157801" y="822579"/>
                </a:moveTo>
                <a:lnTo>
                  <a:pt x="132206" y="822579"/>
                </a:lnTo>
                <a:lnTo>
                  <a:pt x="131953" y="823340"/>
                </a:lnTo>
                <a:lnTo>
                  <a:pt x="115950" y="868680"/>
                </a:lnTo>
                <a:lnTo>
                  <a:pt x="142204" y="868680"/>
                </a:lnTo>
                <a:lnTo>
                  <a:pt x="155701" y="830072"/>
                </a:lnTo>
                <a:lnTo>
                  <a:pt x="157801" y="822579"/>
                </a:lnTo>
                <a:close/>
              </a:path>
              <a:path w="512444" h="1076325">
                <a:moveTo>
                  <a:pt x="132011" y="823133"/>
                </a:moveTo>
                <a:lnTo>
                  <a:pt x="131938" y="823340"/>
                </a:lnTo>
                <a:lnTo>
                  <a:pt x="132011" y="823133"/>
                </a:lnTo>
                <a:close/>
              </a:path>
              <a:path w="512444" h="1076325">
                <a:moveTo>
                  <a:pt x="194611" y="704342"/>
                </a:moveTo>
                <a:lnTo>
                  <a:pt x="169163" y="704342"/>
                </a:lnTo>
                <a:lnTo>
                  <a:pt x="168910" y="705231"/>
                </a:lnTo>
                <a:lnTo>
                  <a:pt x="159131" y="734568"/>
                </a:lnTo>
                <a:lnTo>
                  <a:pt x="159004" y="734822"/>
                </a:lnTo>
                <a:lnTo>
                  <a:pt x="138430" y="800354"/>
                </a:lnTo>
                <a:lnTo>
                  <a:pt x="132011" y="823133"/>
                </a:lnTo>
                <a:lnTo>
                  <a:pt x="132206" y="822579"/>
                </a:lnTo>
                <a:lnTo>
                  <a:pt x="157801" y="822579"/>
                </a:lnTo>
                <a:lnTo>
                  <a:pt x="162072" y="807338"/>
                </a:lnTo>
                <a:lnTo>
                  <a:pt x="182625" y="742188"/>
                </a:lnTo>
                <a:lnTo>
                  <a:pt x="192658" y="712215"/>
                </a:lnTo>
                <a:lnTo>
                  <a:pt x="194611" y="704342"/>
                </a:lnTo>
                <a:close/>
              </a:path>
              <a:path w="512444" h="1076325">
                <a:moveTo>
                  <a:pt x="162179" y="806958"/>
                </a:moveTo>
                <a:lnTo>
                  <a:pt x="162051" y="807338"/>
                </a:lnTo>
                <a:lnTo>
                  <a:pt x="162179" y="806958"/>
                </a:lnTo>
                <a:close/>
              </a:path>
              <a:path w="512444" h="1076325">
                <a:moveTo>
                  <a:pt x="182710" y="742188"/>
                </a:moveTo>
                <a:lnTo>
                  <a:pt x="182625" y="742442"/>
                </a:lnTo>
                <a:lnTo>
                  <a:pt x="182710" y="742188"/>
                </a:lnTo>
                <a:close/>
              </a:path>
              <a:path w="512444" h="1076325">
                <a:moveTo>
                  <a:pt x="169030" y="704742"/>
                </a:moveTo>
                <a:lnTo>
                  <a:pt x="168868" y="705231"/>
                </a:lnTo>
                <a:lnTo>
                  <a:pt x="169030" y="704742"/>
                </a:lnTo>
                <a:close/>
              </a:path>
              <a:path w="512444" h="1076325">
                <a:moveTo>
                  <a:pt x="169163" y="704342"/>
                </a:moveTo>
                <a:lnTo>
                  <a:pt x="169030" y="704742"/>
                </a:lnTo>
                <a:lnTo>
                  <a:pt x="168910" y="705231"/>
                </a:lnTo>
                <a:lnTo>
                  <a:pt x="169163" y="704342"/>
                </a:lnTo>
                <a:close/>
              </a:path>
              <a:path w="512444" h="1076325">
                <a:moveTo>
                  <a:pt x="197709" y="690880"/>
                </a:moveTo>
                <a:lnTo>
                  <a:pt x="172466" y="690880"/>
                </a:lnTo>
                <a:lnTo>
                  <a:pt x="172338" y="691514"/>
                </a:lnTo>
                <a:lnTo>
                  <a:pt x="169030" y="704742"/>
                </a:lnTo>
                <a:lnTo>
                  <a:pt x="169163" y="704342"/>
                </a:lnTo>
                <a:lnTo>
                  <a:pt x="194611" y="704342"/>
                </a:lnTo>
                <a:lnTo>
                  <a:pt x="196469" y="696849"/>
                </a:lnTo>
                <a:lnTo>
                  <a:pt x="196723" y="696213"/>
                </a:lnTo>
                <a:lnTo>
                  <a:pt x="197709" y="690880"/>
                </a:lnTo>
                <a:close/>
              </a:path>
              <a:path w="512444" h="1076325">
                <a:moveTo>
                  <a:pt x="172446" y="690958"/>
                </a:moveTo>
                <a:lnTo>
                  <a:pt x="172308" y="691514"/>
                </a:lnTo>
                <a:lnTo>
                  <a:pt x="172446" y="690958"/>
                </a:lnTo>
                <a:close/>
              </a:path>
              <a:path w="512444" h="1076325">
                <a:moveTo>
                  <a:pt x="226950" y="597026"/>
                </a:moveTo>
                <a:lnTo>
                  <a:pt x="200406" y="597026"/>
                </a:lnTo>
                <a:lnTo>
                  <a:pt x="194691" y="610997"/>
                </a:lnTo>
                <a:lnTo>
                  <a:pt x="180720" y="652018"/>
                </a:lnTo>
                <a:lnTo>
                  <a:pt x="180339" y="653414"/>
                </a:lnTo>
                <a:lnTo>
                  <a:pt x="175260" y="676021"/>
                </a:lnTo>
                <a:lnTo>
                  <a:pt x="175260" y="676401"/>
                </a:lnTo>
                <a:lnTo>
                  <a:pt x="172446" y="690958"/>
                </a:lnTo>
                <a:lnTo>
                  <a:pt x="197709" y="690880"/>
                </a:lnTo>
                <a:lnTo>
                  <a:pt x="199470" y="681355"/>
                </a:lnTo>
                <a:lnTo>
                  <a:pt x="199572" y="681101"/>
                </a:lnTo>
                <a:lnTo>
                  <a:pt x="204191" y="660019"/>
                </a:lnTo>
                <a:lnTo>
                  <a:pt x="204469" y="658749"/>
                </a:lnTo>
                <a:lnTo>
                  <a:pt x="217588" y="620395"/>
                </a:lnTo>
                <a:lnTo>
                  <a:pt x="223266" y="606425"/>
                </a:lnTo>
                <a:lnTo>
                  <a:pt x="223393" y="606171"/>
                </a:lnTo>
                <a:lnTo>
                  <a:pt x="226950" y="597026"/>
                </a:lnTo>
                <a:close/>
              </a:path>
              <a:path w="512444" h="1076325">
                <a:moveTo>
                  <a:pt x="199572" y="681101"/>
                </a:moveTo>
                <a:lnTo>
                  <a:pt x="199517" y="681355"/>
                </a:lnTo>
                <a:lnTo>
                  <a:pt x="199572" y="681101"/>
                </a:lnTo>
                <a:close/>
              </a:path>
              <a:path w="512444" h="1076325">
                <a:moveTo>
                  <a:pt x="204469" y="658749"/>
                </a:moveTo>
                <a:lnTo>
                  <a:pt x="204088" y="660019"/>
                </a:lnTo>
                <a:lnTo>
                  <a:pt x="204376" y="659174"/>
                </a:lnTo>
                <a:lnTo>
                  <a:pt x="204469" y="658749"/>
                </a:lnTo>
                <a:close/>
              </a:path>
              <a:path w="512444" h="1076325">
                <a:moveTo>
                  <a:pt x="204376" y="659174"/>
                </a:moveTo>
                <a:lnTo>
                  <a:pt x="204088" y="660019"/>
                </a:lnTo>
                <a:lnTo>
                  <a:pt x="204376" y="659174"/>
                </a:lnTo>
                <a:close/>
              </a:path>
              <a:path w="512444" h="1076325">
                <a:moveTo>
                  <a:pt x="204521" y="658749"/>
                </a:moveTo>
                <a:lnTo>
                  <a:pt x="204376" y="659174"/>
                </a:lnTo>
                <a:lnTo>
                  <a:pt x="204521" y="658749"/>
                </a:lnTo>
                <a:close/>
              </a:path>
              <a:path w="512444" h="1076325">
                <a:moveTo>
                  <a:pt x="217776" y="619844"/>
                </a:moveTo>
                <a:lnTo>
                  <a:pt x="217550" y="620395"/>
                </a:lnTo>
                <a:lnTo>
                  <a:pt x="217776" y="619844"/>
                </a:lnTo>
                <a:close/>
              </a:path>
              <a:path w="512444" h="1076325">
                <a:moveTo>
                  <a:pt x="290913" y="452882"/>
                </a:moveTo>
                <a:lnTo>
                  <a:pt x="263270" y="452882"/>
                </a:lnTo>
                <a:lnTo>
                  <a:pt x="252094" y="473329"/>
                </a:lnTo>
                <a:lnTo>
                  <a:pt x="252094" y="473583"/>
                </a:lnTo>
                <a:lnTo>
                  <a:pt x="241173" y="494030"/>
                </a:lnTo>
                <a:lnTo>
                  <a:pt x="240664" y="495173"/>
                </a:lnTo>
                <a:lnTo>
                  <a:pt x="216535" y="555371"/>
                </a:lnTo>
                <a:lnTo>
                  <a:pt x="200279" y="597154"/>
                </a:lnTo>
                <a:lnTo>
                  <a:pt x="200406" y="597026"/>
                </a:lnTo>
                <a:lnTo>
                  <a:pt x="226950" y="597026"/>
                </a:lnTo>
                <a:lnTo>
                  <a:pt x="239599" y="564514"/>
                </a:lnTo>
                <a:lnTo>
                  <a:pt x="263192" y="505587"/>
                </a:lnTo>
                <a:lnTo>
                  <a:pt x="263651" y="504444"/>
                </a:lnTo>
                <a:lnTo>
                  <a:pt x="273872" y="485139"/>
                </a:lnTo>
                <a:lnTo>
                  <a:pt x="284988" y="464693"/>
                </a:lnTo>
                <a:lnTo>
                  <a:pt x="285242" y="464312"/>
                </a:lnTo>
                <a:lnTo>
                  <a:pt x="290913" y="452882"/>
                </a:lnTo>
                <a:close/>
              </a:path>
              <a:path w="512444" h="1076325">
                <a:moveTo>
                  <a:pt x="239649" y="564388"/>
                </a:moveTo>
                <a:close/>
              </a:path>
              <a:path w="512444" h="1076325">
                <a:moveTo>
                  <a:pt x="263651" y="504444"/>
                </a:moveTo>
                <a:lnTo>
                  <a:pt x="263144" y="505587"/>
                </a:lnTo>
                <a:lnTo>
                  <a:pt x="263352" y="505189"/>
                </a:lnTo>
                <a:lnTo>
                  <a:pt x="263651" y="504444"/>
                </a:lnTo>
                <a:close/>
              </a:path>
              <a:path w="512444" h="1076325">
                <a:moveTo>
                  <a:pt x="263352" y="505189"/>
                </a:moveTo>
                <a:lnTo>
                  <a:pt x="263144" y="505587"/>
                </a:lnTo>
                <a:lnTo>
                  <a:pt x="263352" y="505189"/>
                </a:lnTo>
                <a:close/>
              </a:path>
              <a:path w="512444" h="1076325">
                <a:moveTo>
                  <a:pt x="263743" y="504444"/>
                </a:moveTo>
                <a:lnTo>
                  <a:pt x="263352" y="505189"/>
                </a:lnTo>
                <a:lnTo>
                  <a:pt x="263743" y="504444"/>
                </a:lnTo>
                <a:close/>
              </a:path>
              <a:path w="512444" h="1076325">
                <a:moveTo>
                  <a:pt x="273938" y="485013"/>
                </a:moveTo>
                <a:close/>
              </a:path>
              <a:path w="512444" h="1076325">
                <a:moveTo>
                  <a:pt x="456704" y="123698"/>
                </a:moveTo>
                <a:lnTo>
                  <a:pt x="429132" y="123698"/>
                </a:lnTo>
                <a:lnTo>
                  <a:pt x="366394" y="245745"/>
                </a:lnTo>
                <a:lnTo>
                  <a:pt x="263017" y="453263"/>
                </a:lnTo>
                <a:lnTo>
                  <a:pt x="263270" y="452882"/>
                </a:lnTo>
                <a:lnTo>
                  <a:pt x="290913" y="452882"/>
                </a:lnTo>
                <a:lnTo>
                  <a:pt x="334899" y="364236"/>
                </a:lnTo>
                <a:lnTo>
                  <a:pt x="388493" y="256921"/>
                </a:lnTo>
                <a:lnTo>
                  <a:pt x="451104" y="135000"/>
                </a:lnTo>
                <a:lnTo>
                  <a:pt x="456704" y="123698"/>
                </a:lnTo>
                <a:close/>
              </a:path>
              <a:path w="512444" h="1076325">
                <a:moveTo>
                  <a:pt x="388558" y="256921"/>
                </a:moveTo>
                <a:close/>
              </a:path>
              <a:path w="512444" h="1076325">
                <a:moveTo>
                  <a:pt x="492545" y="49784"/>
                </a:moveTo>
                <a:lnTo>
                  <a:pt x="465328" y="49784"/>
                </a:lnTo>
                <a:lnTo>
                  <a:pt x="429077" y="123805"/>
                </a:lnTo>
                <a:lnTo>
                  <a:pt x="456704" y="123698"/>
                </a:lnTo>
                <a:lnTo>
                  <a:pt x="487553" y="60706"/>
                </a:lnTo>
                <a:lnTo>
                  <a:pt x="487680" y="60325"/>
                </a:lnTo>
                <a:lnTo>
                  <a:pt x="492545" y="49784"/>
                </a:lnTo>
                <a:close/>
              </a:path>
              <a:path w="512444" h="1076325">
                <a:moveTo>
                  <a:pt x="501523" y="0"/>
                </a:moveTo>
                <a:lnTo>
                  <a:pt x="480568" y="17907"/>
                </a:lnTo>
                <a:lnTo>
                  <a:pt x="478408" y="21462"/>
                </a:lnTo>
                <a:lnTo>
                  <a:pt x="476186" y="25273"/>
                </a:lnTo>
                <a:lnTo>
                  <a:pt x="475488" y="26670"/>
                </a:lnTo>
                <a:lnTo>
                  <a:pt x="471169" y="37211"/>
                </a:lnTo>
                <a:lnTo>
                  <a:pt x="465200" y="50037"/>
                </a:lnTo>
                <a:lnTo>
                  <a:pt x="465328" y="49784"/>
                </a:lnTo>
                <a:lnTo>
                  <a:pt x="492545" y="49784"/>
                </a:lnTo>
                <a:lnTo>
                  <a:pt x="493775" y="47117"/>
                </a:lnTo>
                <a:lnTo>
                  <a:pt x="494030" y="46609"/>
                </a:lnTo>
                <a:lnTo>
                  <a:pt x="497663" y="37846"/>
                </a:lnTo>
                <a:lnTo>
                  <a:pt x="497458" y="37846"/>
                </a:lnTo>
                <a:lnTo>
                  <a:pt x="498348" y="36195"/>
                </a:lnTo>
                <a:lnTo>
                  <a:pt x="499618" y="34162"/>
                </a:lnTo>
                <a:lnTo>
                  <a:pt x="503936" y="27050"/>
                </a:lnTo>
                <a:lnTo>
                  <a:pt x="504978" y="25273"/>
                </a:lnTo>
                <a:lnTo>
                  <a:pt x="504825" y="25273"/>
                </a:lnTo>
                <a:lnTo>
                  <a:pt x="506094" y="23368"/>
                </a:lnTo>
                <a:lnTo>
                  <a:pt x="506436" y="23368"/>
                </a:lnTo>
                <a:lnTo>
                  <a:pt x="507619" y="21971"/>
                </a:lnTo>
                <a:lnTo>
                  <a:pt x="512191" y="16890"/>
                </a:lnTo>
                <a:lnTo>
                  <a:pt x="511810" y="9144"/>
                </a:lnTo>
                <a:lnTo>
                  <a:pt x="506603" y="4572"/>
                </a:lnTo>
                <a:lnTo>
                  <a:pt x="501523" y="0"/>
                </a:lnTo>
                <a:close/>
              </a:path>
              <a:path w="512444" h="1076325">
                <a:moveTo>
                  <a:pt x="498348" y="36195"/>
                </a:moveTo>
                <a:lnTo>
                  <a:pt x="497458" y="37846"/>
                </a:lnTo>
                <a:lnTo>
                  <a:pt x="498157" y="36654"/>
                </a:lnTo>
                <a:lnTo>
                  <a:pt x="498348" y="36195"/>
                </a:lnTo>
                <a:close/>
              </a:path>
              <a:path w="512444" h="1076325">
                <a:moveTo>
                  <a:pt x="498157" y="36654"/>
                </a:moveTo>
                <a:lnTo>
                  <a:pt x="497458" y="37846"/>
                </a:lnTo>
                <a:lnTo>
                  <a:pt x="497663" y="37846"/>
                </a:lnTo>
                <a:lnTo>
                  <a:pt x="498157" y="36654"/>
                </a:lnTo>
                <a:close/>
              </a:path>
              <a:path w="512444" h="1076325">
                <a:moveTo>
                  <a:pt x="471297" y="36702"/>
                </a:moveTo>
                <a:lnTo>
                  <a:pt x="471064" y="37211"/>
                </a:lnTo>
                <a:lnTo>
                  <a:pt x="471297" y="36702"/>
                </a:lnTo>
                <a:close/>
              </a:path>
              <a:path w="512444" h="1076325">
                <a:moveTo>
                  <a:pt x="498426" y="36195"/>
                </a:moveTo>
                <a:lnTo>
                  <a:pt x="498157" y="36654"/>
                </a:lnTo>
                <a:lnTo>
                  <a:pt x="498426" y="36195"/>
                </a:lnTo>
                <a:close/>
              </a:path>
              <a:path w="512444" h="1076325">
                <a:moveTo>
                  <a:pt x="506094" y="23368"/>
                </a:moveTo>
                <a:lnTo>
                  <a:pt x="504825" y="25273"/>
                </a:lnTo>
                <a:lnTo>
                  <a:pt x="505323" y="24683"/>
                </a:lnTo>
                <a:lnTo>
                  <a:pt x="506094" y="23368"/>
                </a:lnTo>
                <a:close/>
              </a:path>
              <a:path w="512444" h="1076325">
                <a:moveTo>
                  <a:pt x="505323" y="24683"/>
                </a:moveTo>
                <a:lnTo>
                  <a:pt x="504825" y="25273"/>
                </a:lnTo>
                <a:lnTo>
                  <a:pt x="504978" y="25273"/>
                </a:lnTo>
                <a:lnTo>
                  <a:pt x="505323" y="24683"/>
                </a:lnTo>
                <a:close/>
              </a:path>
              <a:path w="512444" h="1076325">
                <a:moveTo>
                  <a:pt x="506436" y="23368"/>
                </a:moveTo>
                <a:lnTo>
                  <a:pt x="506094" y="23368"/>
                </a:lnTo>
                <a:lnTo>
                  <a:pt x="505323" y="24683"/>
                </a:lnTo>
                <a:lnTo>
                  <a:pt x="506436" y="23368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21075" y="2202942"/>
            <a:ext cx="1270000" cy="1146810"/>
          </a:xfrm>
          <a:custGeom>
            <a:avLst/>
            <a:gdLst/>
            <a:ahLst/>
            <a:cxnLst/>
            <a:rect l="l" t="t" r="r" b="b"/>
            <a:pathLst>
              <a:path w="1270000" h="1146810">
                <a:moveTo>
                  <a:pt x="1247293" y="1103376"/>
                </a:moveTo>
                <a:lnTo>
                  <a:pt x="1215263" y="1103376"/>
                </a:lnTo>
                <a:lnTo>
                  <a:pt x="1233677" y="1125728"/>
                </a:lnTo>
                <a:lnTo>
                  <a:pt x="1234439" y="1126490"/>
                </a:lnTo>
                <a:lnTo>
                  <a:pt x="1249172" y="1141603"/>
                </a:lnTo>
                <a:lnTo>
                  <a:pt x="1260348" y="1146302"/>
                </a:lnTo>
                <a:lnTo>
                  <a:pt x="1263141" y="1145921"/>
                </a:lnTo>
                <a:lnTo>
                  <a:pt x="1265301" y="1144270"/>
                </a:lnTo>
                <a:lnTo>
                  <a:pt x="1267460" y="1142746"/>
                </a:lnTo>
                <a:lnTo>
                  <a:pt x="1268857" y="1140333"/>
                </a:lnTo>
                <a:lnTo>
                  <a:pt x="1269111" y="1137666"/>
                </a:lnTo>
                <a:lnTo>
                  <a:pt x="1269619" y="1131189"/>
                </a:lnTo>
                <a:lnTo>
                  <a:pt x="1268602" y="1128014"/>
                </a:lnTo>
                <a:lnTo>
                  <a:pt x="1266444" y="1125601"/>
                </a:lnTo>
                <a:lnTo>
                  <a:pt x="1252474" y="1109726"/>
                </a:lnTo>
                <a:lnTo>
                  <a:pt x="1247293" y="1103376"/>
                </a:lnTo>
                <a:close/>
              </a:path>
              <a:path w="1270000" h="1146810">
                <a:moveTo>
                  <a:pt x="1252518" y="1109726"/>
                </a:moveTo>
                <a:lnTo>
                  <a:pt x="1252727" y="1109980"/>
                </a:lnTo>
                <a:lnTo>
                  <a:pt x="1252518" y="1109726"/>
                </a:lnTo>
                <a:close/>
              </a:path>
              <a:path w="1270000" h="1146810">
                <a:moveTo>
                  <a:pt x="1175469" y="1053930"/>
                </a:moveTo>
                <a:lnTo>
                  <a:pt x="1178433" y="1058164"/>
                </a:lnTo>
                <a:lnTo>
                  <a:pt x="1178814" y="1058545"/>
                </a:lnTo>
                <a:lnTo>
                  <a:pt x="1200785" y="1086358"/>
                </a:lnTo>
                <a:lnTo>
                  <a:pt x="1201039" y="1086612"/>
                </a:lnTo>
                <a:lnTo>
                  <a:pt x="1215389" y="1103630"/>
                </a:lnTo>
                <a:lnTo>
                  <a:pt x="1215263" y="1103376"/>
                </a:lnTo>
                <a:lnTo>
                  <a:pt x="1247293" y="1103376"/>
                </a:lnTo>
                <a:lnTo>
                  <a:pt x="1234439" y="1087755"/>
                </a:lnTo>
                <a:lnTo>
                  <a:pt x="1234313" y="1087501"/>
                </a:lnTo>
                <a:lnTo>
                  <a:pt x="1219835" y="1070610"/>
                </a:lnTo>
                <a:lnTo>
                  <a:pt x="1207274" y="1054608"/>
                </a:lnTo>
                <a:lnTo>
                  <a:pt x="1176147" y="1054608"/>
                </a:lnTo>
                <a:lnTo>
                  <a:pt x="1175469" y="1053930"/>
                </a:lnTo>
                <a:close/>
              </a:path>
              <a:path w="1270000" h="1146810">
                <a:moveTo>
                  <a:pt x="1219915" y="1070610"/>
                </a:moveTo>
                <a:lnTo>
                  <a:pt x="1220215" y="1070991"/>
                </a:lnTo>
                <a:lnTo>
                  <a:pt x="1219915" y="1070610"/>
                </a:lnTo>
                <a:close/>
              </a:path>
              <a:path w="1270000" h="1146810">
                <a:moveTo>
                  <a:pt x="1174877" y="1053084"/>
                </a:moveTo>
                <a:lnTo>
                  <a:pt x="1175469" y="1053930"/>
                </a:lnTo>
                <a:lnTo>
                  <a:pt x="1176147" y="1054608"/>
                </a:lnTo>
                <a:lnTo>
                  <a:pt x="1174877" y="1053084"/>
                </a:lnTo>
                <a:close/>
              </a:path>
              <a:path w="1270000" h="1146810">
                <a:moveTo>
                  <a:pt x="1206070" y="1053084"/>
                </a:moveTo>
                <a:lnTo>
                  <a:pt x="1174877" y="1053084"/>
                </a:lnTo>
                <a:lnTo>
                  <a:pt x="1176147" y="1054608"/>
                </a:lnTo>
                <a:lnTo>
                  <a:pt x="1207274" y="1054608"/>
                </a:lnTo>
                <a:lnTo>
                  <a:pt x="1206070" y="1053084"/>
                </a:lnTo>
                <a:close/>
              </a:path>
              <a:path w="1270000" h="1146810">
                <a:moveTo>
                  <a:pt x="1173014" y="1051475"/>
                </a:moveTo>
                <a:lnTo>
                  <a:pt x="1175469" y="1053930"/>
                </a:lnTo>
                <a:lnTo>
                  <a:pt x="1174877" y="1053084"/>
                </a:lnTo>
                <a:lnTo>
                  <a:pt x="1206070" y="1053084"/>
                </a:lnTo>
                <a:lnTo>
                  <a:pt x="1205167" y="1051941"/>
                </a:lnTo>
                <a:lnTo>
                  <a:pt x="1173607" y="1051941"/>
                </a:lnTo>
                <a:lnTo>
                  <a:pt x="1173014" y="1051475"/>
                </a:lnTo>
                <a:close/>
              </a:path>
              <a:path w="1270000" h="1146810">
                <a:moveTo>
                  <a:pt x="1172590" y="1051052"/>
                </a:moveTo>
                <a:lnTo>
                  <a:pt x="1173014" y="1051475"/>
                </a:lnTo>
                <a:lnTo>
                  <a:pt x="1173607" y="1051941"/>
                </a:lnTo>
                <a:lnTo>
                  <a:pt x="1172590" y="1051052"/>
                </a:lnTo>
                <a:close/>
              </a:path>
              <a:path w="1270000" h="1146810">
                <a:moveTo>
                  <a:pt x="1204465" y="1051052"/>
                </a:moveTo>
                <a:lnTo>
                  <a:pt x="1172590" y="1051052"/>
                </a:lnTo>
                <a:lnTo>
                  <a:pt x="1173607" y="1051941"/>
                </a:lnTo>
                <a:lnTo>
                  <a:pt x="1205167" y="1051941"/>
                </a:lnTo>
                <a:lnTo>
                  <a:pt x="1204465" y="1051052"/>
                </a:lnTo>
                <a:close/>
              </a:path>
              <a:path w="1270000" h="1146810">
                <a:moveTo>
                  <a:pt x="1145786" y="980059"/>
                </a:moveTo>
                <a:lnTo>
                  <a:pt x="1116964" y="980059"/>
                </a:lnTo>
                <a:lnTo>
                  <a:pt x="1117853" y="981456"/>
                </a:lnTo>
                <a:lnTo>
                  <a:pt x="1122299" y="989457"/>
                </a:lnTo>
                <a:lnTo>
                  <a:pt x="1122679" y="989965"/>
                </a:lnTo>
                <a:lnTo>
                  <a:pt x="1133094" y="1006094"/>
                </a:lnTo>
                <a:lnTo>
                  <a:pt x="1133855" y="1007110"/>
                </a:lnTo>
                <a:lnTo>
                  <a:pt x="1159383" y="1038987"/>
                </a:lnTo>
                <a:lnTo>
                  <a:pt x="1168780" y="1048004"/>
                </a:lnTo>
                <a:lnTo>
                  <a:pt x="1171575" y="1050290"/>
                </a:lnTo>
                <a:lnTo>
                  <a:pt x="1171828" y="1050544"/>
                </a:lnTo>
                <a:lnTo>
                  <a:pt x="1173014" y="1051475"/>
                </a:lnTo>
                <a:lnTo>
                  <a:pt x="1172590" y="1051052"/>
                </a:lnTo>
                <a:lnTo>
                  <a:pt x="1204465" y="1051052"/>
                </a:lnTo>
                <a:lnTo>
                  <a:pt x="1198646" y="1043686"/>
                </a:lnTo>
                <a:lnTo>
                  <a:pt x="1194942" y="1038733"/>
                </a:lnTo>
                <a:lnTo>
                  <a:pt x="1193673" y="1037082"/>
                </a:lnTo>
                <a:lnTo>
                  <a:pt x="1190116" y="1033526"/>
                </a:lnTo>
                <a:lnTo>
                  <a:pt x="1188974" y="1032637"/>
                </a:lnTo>
                <a:lnTo>
                  <a:pt x="1187492" y="1031367"/>
                </a:lnTo>
                <a:lnTo>
                  <a:pt x="1185290" y="1029588"/>
                </a:lnTo>
                <a:lnTo>
                  <a:pt x="1177851" y="1022350"/>
                </a:lnTo>
                <a:lnTo>
                  <a:pt x="1177671" y="1022350"/>
                </a:lnTo>
                <a:lnTo>
                  <a:pt x="1176527" y="1021080"/>
                </a:lnTo>
                <a:lnTo>
                  <a:pt x="1153973" y="992759"/>
                </a:lnTo>
                <a:lnTo>
                  <a:pt x="1153160" y="991743"/>
                </a:lnTo>
                <a:lnTo>
                  <a:pt x="1145786" y="980059"/>
                </a:lnTo>
                <a:close/>
              </a:path>
              <a:path w="1270000" h="1146810">
                <a:moveTo>
                  <a:pt x="1198300" y="1043248"/>
                </a:moveTo>
                <a:lnTo>
                  <a:pt x="1198626" y="1043686"/>
                </a:lnTo>
                <a:lnTo>
                  <a:pt x="1198300" y="1043248"/>
                </a:lnTo>
                <a:close/>
              </a:path>
              <a:path w="1270000" h="1146810">
                <a:moveTo>
                  <a:pt x="1198248" y="1043178"/>
                </a:moveTo>
                <a:close/>
              </a:path>
              <a:path w="1270000" h="1146810">
                <a:moveTo>
                  <a:pt x="1187196" y="1031113"/>
                </a:moveTo>
                <a:lnTo>
                  <a:pt x="1187450" y="1031367"/>
                </a:lnTo>
                <a:lnTo>
                  <a:pt x="1187196" y="1031113"/>
                </a:lnTo>
                <a:close/>
              </a:path>
              <a:path w="1270000" h="1146810">
                <a:moveTo>
                  <a:pt x="1185396" y="1029588"/>
                </a:moveTo>
                <a:lnTo>
                  <a:pt x="1185926" y="1030097"/>
                </a:lnTo>
                <a:lnTo>
                  <a:pt x="1185396" y="1029588"/>
                </a:lnTo>
                <a:close/>
              </a:path>
              <a:path w="1270000" h="1146810">
                <a:moveTo>
                  <a:pt x="1176527" y="1021080"/>
                </a:moveTo>
                <a:lnTo>
                  <a:pt x="1177671" y="1022350"/>
                </a:lnTo>
                <a:lnTo>
                  <a:pt x="1177071" y="1021601"/>
                </a:lnTo>
                <a:lnTo>
                  <a:pt x="1176527" y="1021080"/>
                </a:lnTo>
                <a:close/>
              </a:path>
              <a:path w="1270000" h="1146810">
                <a:moveTo>
                  <a:pt x="1177071" y="1021601"/>
                </a:moveTo>
                <a:lnTo>
                  <a:pt x="1177671" y="1022350"/>
                </a:lnTo>
                <a:lnTo>
                  <a:pt x="1177851" y="1022350"/>
                </a:lnTo>
                <a:lnTo>
                  <a:pt x="1177071" y="1021601"/>
                </a:lnTo>
                <a:close/>
              </a:path>
              <a:path w="1270000" h="1146810">
                <a:moveTo>
                  <a:pt x="1176653" y="1021080"/>
                </a:moveTo>
                <a:lnTo>
                  <a:pt x="1177071" y="1021601"/>
                </a:lnTo>
                <a:lnTo>
                  <a:pt x="1176653" y="1021080"/>
                </a:lnTo>
                <a:close/>
              </a:path>
              <a:path w="1270000" h="1146810">
                <a:moveTo>
                  <a:pt x="1153160" y="991743"/>
                </a:moveTo>
                <a:lnTo>
                  <a:pt x="1153922" y="992759"/>
                </a:lnTo>
                <a:lnTo>
                  <a:pt x="1153715" y="992436"/>
                </a:lnTo>
                <a:lnTo>
                  <a:pt x="1153160" y="991743"/>
                </a:lnTo>
                <a:close/>
              </a:path>
              <a:path w="1270000" h="1146810">
                <a:moveTo>
                  <a:pt x="1153715" y="992436"/>
                </a:moveTo>
                <a:lnTo>
                  <a:pt x="1153922" y="992759"/>
                </a:lnTo>
                <a:lnTo>
                  <a:pt x="1153715" y="992436"/>
                </a:lnTo>
                <a:close/>
              </a:path>
              <a:path w="1270000" h="1146810">
                <a:moveTo>
                  <a:pt x="1153271" y="991743"/>
                </a:moveTo>
                <a:lnTo>
                  <a:pt x="1153715" y="992436"/>
                </a:lnTo>
                <a:lnTo>
                  <a:pt x="1153271" y="991743"/>
                </a:lnTo>
                <a:close/>
              </a:path>
              <a:path w="1270000" h="1146810">
                <a:moveTo>
                  <a:pt x="1117523" y="981042"/>
                </a:moveTo>
                <a:lnTo>
                  <a:pt x="1117757" y="981456"/>
                </a:lnTo>
                <a:lnTo>
                  <a:pt x="1117523" y="981042"/>
                </a:lnTo>
                <a:close/>
              </a:path>
              <a:path w="1270000" h="1146810">
                <a:moveTo>
                  <a:pt x="1116964" y="980059"/>
                </a:moveTo>
                <a:lnTo>
                  <a:pt x="1117523" y="981042"/>
                </a:lnTo>
                <a:lnTo>
                  <a:pt x="1117853" y="981456"/>
                </a:lnTo>
                <a:lnTo>
                  <a:pt x="1116964" y="980059"/>
                </a:lnTo>
                <a:close/>
              </a:path>
              <a:path w="1270000" h="1146810">
                <a:moveTo>
                  <a:pt x="1142592" y="974979"/>
                </a:moveTo>
                <a:lnTo>
                  <a:pt x="1112901" y="974979"/>
                </a:lnTo>
                <a:lnTo>
                  <a:pt x="1113409" y="975613"/>
                </a:lnTo>
                <a:lnTo>
                  <a:pt x="1115314" y="978281"/>
                </a:lnTo>
                <a:lnTo>
                  <a:pt x="1117523" y="981042"/>
                </a:lnTo>
                <a:lnTo>
                  <a:pt x="1116964" y="980059"/>
                </a:lnTo>
                <a:lnTo>
                  <a:pt x="1145786" y="980059"/>
                </a:lnTo>
                <a:lnTo>
                  <a:pt x="1143833" y="977011"/>
                </a:lnTo>
                <a:lnTo>
                  <a:pt x="1142592" y="974979"/>
                </a:lnTo>
                <a:close/>
              </a:path>
              <a:path w="1270000" h="1146810">
                <a:moveTo>
                  <a:pt x="1143508" y="976503"/>
                </a:moveTo>
                <a:lnTo>
                  <a:pt x="1143762" y="977011"/>
                </a:lnTo>
                <a:lnTo>
                  <a:pt x="1143508" y="976503"/>
                </a:lnTo>
                <a:close/>
              </a:path>
              <a:path w="1270000" h="1146810">
                <a:moveTo>
                  <a:pt x="1113195" y="975381"/>
                </a:moveTo>
                <a:lnTo>
                  <a:pt x="1113365" y="975613"/>
                </a:lnTo>
                <a:lnTo>
                  <a:pt x="1113195" y="975381"/>
                </a:lnTo>
                <a:close/>
              </a:path>
              <a:path w="1270000" h="1146810">
                <a:moveTo>
                  <a:pt x="1112901" y="974979"/>
                </a:moveTo>
                <a:lnTo>
                  <a:pt x="1113195" y="975381"/>
                </a:lnTo>
                <a:lnTo>
                  <a:pt x="1113409" y="975613"/>
                </a:lnTo>
                <a:lnTo>
                  <a:pt x="1112901" y="974979"/>
                </a:lnTo>
                <a:close/>
              </a:path>
              <a:path w="1270000" h="1146810">
                <a:moveTo>
                  <a:pt x="1122708" y="948817"/>
                </a:moveTo>
                <a:lnTo>
                  <a:pt x="1089914" y="948817"/>
                </a:lnTo>
                <a:lnTo>
                  <a:pt x="1090802" y="949833"/>
                </a:lnTo>
                <a:lnTo>
                  <a:pt x="1099298" y="959738"/>
                </a:lnTo>
                <a:lnTo>
                  <a:pt x="1110488" y="972312"/>
                </a:lnTo>
                <a:lnTo>
                  <a:pt x="1113195" y="975381"/>
                </a:lnTo>
                <a:lnTo>
                  <a:pt x="1112901" y="974979"/>
                </a:lnTo>
                <a:lnTo>
                  <a:pt x="1142592" y="974979"/>
                </a:lnTo>
                <a:lnTo>
                  <a:pt x="1138427" y="967740"/>
                </a:lnTo>
                <a:lnTo>
                  <a:pt x="1137412" y="966343"/>
                </a:lnTo>
                <a:lnTo>
                  <a:pt x="1132332" y="959738"/>
                </a:lnTo>
                <a:lnTo>
                  <a:pt x="1131824" y="959231"/>
                </a:lnTo>
                <a:lnTo>
                  <a:pt x="1129029" y="955929"/>
                </a:lnTo>
                <a:lnTo>
                  <a:pt x="1122708" y="948817"/>
                </a:lnTo>
                <a:close/>
              </a:path>
              <a:path w="1270000" h="1146810">
                <a:moveTo>
                  <a:pt x="1090723" y="949759"/>
                </a:moveTo>
                <a:close/>
              </a:path>
              <a:path w="1270000" h="1146810">
                <a:moveTo>
                  <a:pt x="1115326" y="940435"/>
                </a:moveTo>
                <a:lnTo>
                  <a:pt x="1080770" y="940435"/>
                </a:lnTo>
                <a:lnTo>
                  <a:pt x="1085723" y="945134"/>
                </a:lnTo>
                <a:lnTo>
                  <a:pt x="1090723" y="949759"/>
                </a:lnTo>
                <a:lnTo>
                  <a:pt x="1089914" y="948817"/>
                </a:lnTo>
                <a:lnTo>
                  <a:pt x="1122708" y="948817"/>
                </a:lnTo>
                <a:lnTo>
                  <a:pt x="1117870" y="943356"/>
                </a:lnTo>
                <a:lnTo>
                  <a:pt x="1115326" y="940435"/>
                </a:lnTo>
                <a:close/>
              </a:path>
              <a:path w="1270000" h="1146810">
                <a:moveTo>
                  <a:pt x="1117870" y="943356"/>
                </a:moveTo>
                <a:close/>
              </a:path>
              <a:path w="1270000" h="1146810">
                <a:moveTo>
                  <a:pt x="1111565" y="936117"/>
                </a:moveTo>
                <a:lnTo>
                  <a:pt x="1075689" y="936117"/>
                </a:lnTo>
                <a:lnTo>
                  <a:pt x="1081024" y="940688"/>
                </a:lnTo>
                <a:lnTo>
                  <a:pt x="1080770" y="940435"/>
                </a:lnTo>
                <a:lnTo>
                  <a:pt x="1115326" y="940435"/>
                </a:lnTo>
                <a:lnTo>
                  <a:pt x="1111565" y="936117"/>
                </a:lnTo>
                <a:close/>
              </a:path>
              <a:path w="1270000" h="1146810">
                <a:moveTo>
                  <a:pt x="1070072" y="899668"/>
                </a:moveTo>
                <a:lnTo>
                  <a:pt x="1030604" y="899668"/>
                </a:lnTo>
                <a:lnTo>
                  <a:pt x="1075944" y="936371"/>
                </a:lnTo>
                <a:lnTo>
                  <a:pt x="1075689" y="936117"/>
                </a:lnTo>
                <a:lnTo>
                  <a:pt x="1111565" y="936117"/>
                </a:lnTo>
                <a:lnTo>
                  <a:pt x="1107694" y="931672"/>
                </a:lnTo>
                <a:lnTo>
                  <a:pt x="1097534" y="922274"/>
                </a:lnTo>
                <a:lnTo>
                  <a:pt x="1097279" y="922020"/>
                </a:lnTo>
                <a:lnTo>
                  <a:pt x="1091819" y="917321"/>
                </a:lnTo>
                <a:lnTo>
                  <a:pt x="1091564" y="917067"/>
                </a:lnTo>
                <a:lnTo>
                  <a:pt x="1070072" y="899668"/>
                </a:lnTo>
                <a:close/>
              </a:path>
              <a:path w="1270000" h="1146810">
                <a:moveTo>
                  <a:pt x="1033128" y="870204"/>
                </a:moveTo>
                <a:lnTo>
                  <a:pt x="993013" y="870204"/>
                </a:lnTo>
                <a:lnTo>
                  <a:pt x="1030732" y="899795"/>
                </a:lnTo>
                <a:lnTo>
                  <a:pt x="1030604" y="899668"/>
                </a:lnTo>
                <a:lnTo>
                  <a:pt x="1070072" y="899668"/>
                </a:lnTo>
                <a:lnTo>
                  <a:pt x="1046226" y="880363"/>
                </a:lnTo>
                <a:lnTo>
                  <a:pt x="1045972" y="880237"/>
                </a:lnTo>
                <a:lnTo>
                  <a:pt x="1033128" y="870204"/>
                </a:lnTo>
                <a:close/>
              </a:path>
              <a:path w="1270000" h="1146810">
                <a:moveTo>
                  <a:pt x="944588" y="796798"/>
                </a:moveTo>
                <a:lnTo>
                  <a:pt x="908558" y="796798"/>
                </a:lnTo>
                <a:lnTo>
                  <a:pt x="909320" y="797433"/>
                </a:lnTo>
                <a:lnTo>
                  <a:pt x="943101" y="829437"/>
                </a:lnTo>
                <a:lnTo>
                  <a:pt x="954659" y="840359"/>
                </a:lnTo>
                <a:lnTo>
                  <a:pt x="955166" y="840740"/>
                </a:lnTo>
                <a:lnTo>
                  <a:pt x="966977" y="850773"/>
                </a:lnTo>
                <a:lnTo>
                  <a:pt x="967613" y="851281"/>
                </a:lnTo>
                <a:lnTo>
                  <a:pt x="993139" y="870331"/>
                </a:lnTo>
                <a:lnTo>
                  <a:pt x="1033128" y="870204"/>
                </a:lnTo>
                <a:lnTo>
                  <a:pt x="1008252" y="850773"/>
                </a:lnTo>
                <a:lnTo>
                  <a:pt x="1007999" y="850519"/>
                </a:lnTo>
                <a:lnTo>
                  <a:pt x="983152" y="831977"/>
                </a:lnTo>
                <a:lnTo>
                  <a:pt x="982979" y="831977"/>
                </a:lnTo>
                <a:lnTo>
                  <a:pt x="971617" y="822325"/>
                </a:lnTo>
                <a:lnTo>
                  <a:pt x="944588" y="796798"/>
                </a:lnTo>
                <a:close/>
              </a:path>
              <a:path w="1270000" h="1146810">
                <a:moveTo>
                  <a:pt x="982472" y="831469"/>
                </a:moveTo>
                <a:lnTo>
                  <a:pt x="982979" y="831977"/>
                </a:lnTo>
                <a:lnTo>
                  <a:pt x="983152" y="831977"/>
                </a:lnTo>
                <a:lnTo>
                  <a:pt x="982472" y="831469"/>
                </a:lnTo>
                <a:close/>
              </a:path>
              <a:path w="1270000" h="1146810">
                <a:moveTo>
                  <a:pt x="971169" y="821944"/>
                </a:moveTo>
                <a:lnTo>
                  <a:pt x="971550" y="822325"/>
                </a:lnTo>
                <a:lnTo>
                  <a:pt x="971169" y="821944"/>
                </a:lnTo>
                <a:close/>
              </a:path>
              <a:path w="1270000" h="1146810">
                <a:moveTo>
                  <a:pt x="908711" y="796942"/>
                </a:moveTo>
                <a:lnTo>
                  <a:pt x="909230" y="797433"/>
                </a:lnTo>
                <a:lnTo>
                  <a:pt x="908711" y="796942"/>
                </a:lnTo>
                <a:close/>
              </a:path>
              <a:path w="1270000" h="1146810">
                <a:moveTo>
                  <a:pt x="908558" y="796798"/>
                </a:moveTo>
                <a:lnTo>
                  <a:pt x="908711" y="796942"/>
                </a:lnTo>
                <a:lnTo>
                  <a:pt x="909320" y="797433"/>
                </a:lnTo>
                <a:lnTo>
                  <a:pt x="908558" y="796798"/>
                </a:lnTo>
                <a:close/>
              </a:path>
              <a:path w="1270000" h="1146810">
                <a:moveTo>
                  <a:pt x="933073" y="785876"/>
                </a:moveTo>
                <a:lnTo>
                  <a:pt x="894969" y="785876"/>
                </a:lnTo>
                <a:lnTo>
                  <a:pt x="908711" y="796942"/>
                </a:lnTo>
                <a:lnTo>
                  <a:pt x="908558" y="796798"/>
                </a:lnTo>
                <a:lnTo>
                  <a:pt x="944588" y="796798"/>
                </a:lnTo>
                <a:lnTo>
                  <a:pt x="933073" y="785876"/>
                </a:lnTo>
                <a:close/>
              </a:path>
              <a:path w="1270000" h="1146810">
                <a:moveTo>
                  <a:pt x="452141" y="377190"/>
                </a:moveTo>
                <a:lnTo>
                  <a:pt x="415163" y="377190"/>
                </a:lnTo>
                <a:lnTo>
                  <a:pt x="722249" y="655066"/>
                </a:lnTo>
                <a:lnTo>
                  <a:pt x="723138" y="655828"/>
                </a:lnTo>
                <a:lnTo>
                  <a:pt x="880110" y="774954"/>
                </a:lnTo>
                <a:lnTo>
                  <a:pt x="895350" y="786257"/>
                </a:lnTo>
                <a:lnTo>
                  <a:pt x="894969" y="785876"/>
                </a:lnTo>
                <a:lnTo>
                  <a:pt x="933073" y="785876"/>
                </a:lnTo>
                <a:lnTo>
                  <a:pt x="925576" y="778763"/>
                </a:lnTo>
                <a:lnTo>
                  <a:pt x="924813" y="778129"/>
                </a:lnTo>
                <a:lnTo>
                  <a:pt x="910336" y="766572"/>
                </a:lnTo>
                <a:lnTo>
                  <a:pt x="909954" y="766318"/>
                </a:lnTo>
                <a:lnTo>
                  <a:pt x="895013" y="755269"/>
                </a:lnTo>
                <a:lnTo>
                  <a:pt x="739126" y="636778"/>
                </a:lnTo>
                <a:lnTo>
                  <a:pt x="738886" y="636778"/>
                </a:lnTo>
                <a:lnTo>
                  <a:pt x="452141" y="377190"/>
                </a:lnTo>
                <a:close/>
              </a:path>
              <a:path w="1270000" h="1146810">
                <a:moveTo>
                  <a:pt x="894841" y="755142"/>
                </a:moveTo>
                <a:lnTo>
                  <a:pt x="894969" y="755269"/>
                </a:lnTo>
                <a:lnTo>
                  <a:pt x="894841" y="755142"/>
                </a:lnTo>
                <a:close/>
              </a:path>
              <a:path w="1270000" h="1146810">
                <a:moveTo>
                  <a:pt x="738124" y="636016"/>
                </a:moveTo>
                <a:lnTo>
                  <a:pt x="738886" y="636778"/>
                </a:lnTo>
                <a:lnTo>
                  <a:pt x="739126" y="636778"/>
                </a:lnTo>
                <a:lnTo>
                  <a:pt x="738124" y="636016"/>
                </a:lnTo>
                <a:close/>
              </a:path>
              <a:path w="1270000" h="1146810">
                <a:moveTo>
                  <a:pt x="348869" y="320548"/>
                </a:moveTo>
                <a:lnTo>
                  <a:pt x="415416" y="377444"/>
                </a:lnTo>
                <a:lnTo>
                  <a:pt x="415163" y="377190"/>
                </a:lnTo>
                <a:lnTo>
                  <a:pt x="452141" y="377190"/>
                </a:lnTo>
                <a:lnTo>
                  <a:pt x="431800" y="358775"/>
                </a:lnTo>
                <a:lnTo>
                  <a:pt x="431546" y="358648"/>
                </a:lnTo>
                <a:lnTo>
                  <a:pt x="387564" y="321056"/>
                </a:lnTo>
                <a:lnTo>
                  <a:pt x="349630" y="321056"/>
                </a:lnTo>
                <a:lnTo>
                  <a:pt x="348869" y="320548"/>
                </a:lnTo>
                <a:close/>
              </a:path>
              <a:path w="1270000" h="1146810">
                <a:moveTo>
                  <a:pt x="33322" y="28448"/>
                </a:moveTo>
                <a:lnTo>
                  <a:pt x="3555" y="28448"/>
                </a:lnTo>
                <a:lnTo>
                  <a:pt x="4190" y="30099"/>
                </a:lnTo>
                <a:lnTo>
                  <a:pt x="114553" y="139192"/>
                </a:lnTo>
                <a:lnTo>
                  <a:pt x="212471" y="216788"/>
                </a:lnTo>
                <a:lnTo>
                  <a:pt x="269366" y="261112"/>
                </a:lnTo>
                <a:lnTo>
                  <a:pt x="269494" y="261238"/>
                </a:lnTo>
                <a:lnTo>
                  <a:pt x="317373" y="297561"/>
                </a:lnTo>
                <a:lnTo>
                  <a:pt x="317626" y="297688"/>
                </a:lnTo>
                <a:lnTo>
                  <a:pt x="349630" y="321056"/>
                </a:lnTo>
                <a:lnTo>
                  <a:pt x="387564" y="321056"/>
                </a:lnTo>
                <a:lnTo>
                  <a:pt x="364236" y="301117"/>
                </a:lnTo>
                <a:lnTo>
                  <a:pt x="332104" y="277749"/>
                </a:lnTo>
                <a:lnTo>
                  <a:pt x="284479" y="241554"/>
                </a:lnTo>
                <a:lnTo>
                  <a:pt x="284607" y="241554"/>
                </a:lnTo>
                <a:lnTo>
                  <a:pt x="227711" y="197358"/>
                </a:lnTo>
                <a:lnTo>
                  <a:pt x="130555" y="120396"/>
                </a:lnTo>
                <a:lnTo>
                  <a:pt x="130767" y="120396"/>
                </a:lnTo>
                <a:lnTo>
                  <a:pt x="42830" y="39243"/>
                </a:lnTo>
                <a:lnTo>
                  <a:pt x="42672" y="39243"/>
                </a:lnTo>
                <a:lnTo>
                  <a:pt x="40351" y="36830"/>
                </a:lnTo>
                <a:lnTo>
                  <a:pt x="39497" y="35941"/>
                </a:lnTo>
                <a:lnTo>
                  <a:pt x="33322" y="28448"/>
                </a:lnTo>
                <a:close/>
              </a:path>
              <a:path w="1270000" h="1146810">
                <a:moveTo>
                  <a:pt x="332191" y="277749"/>
                </a:moveTo>
                <a:lnTo>
                  <a:pt x="332359" y="277875"/>
                </a:lnTo>
                <a:lnTo>
                  <a:pt x="332191" y="277749"/>
                </a:lnTo>
                <a:close/>
              </a:path>
              <a:path w="1270000" h="1146810">
                <a:moveTo>
                  <a:pt x="130767" y="120396"/>
                </a:moveTo>
                <a:lnTo>
                  <a:pt x="130555" y="120396"/>
                </a:lnTo>
                <a:lnTo>
                  <a:pt x="131317" y="120904"/>
                </a:lnTo>
                <a:lnTo>
                  <a:pt x="130767" y="120396"/>
                </a:lnTo>
                <a:close/>
              </a:path>
              <a:path w="1270000" h="1146810">
                <a:moveTo>
                  <a:pt x="42417" y="38862"/>
                </a:moveTo>
                <a:lnTo>
                  <a:pt x="42672" y="39243"/>
                </a:lnTo>
                <a:lnTo>
                  <a:pt x="42830" y="39243"/>
                </a:lnTo>
                <a:lnTo>
                  <a:pt x="42417" y="38862"/>
                </a:lnTo>
                <a:close/>
              </a:path>
              <a:path w="1270000" h="1146810">
                <a:moveTo>
                  <a:pt x="39497" y="35941"/>
                </a:moveTo>
                <a:lnTo>
                  <a:pt x="40259" y="36830"/>
                </a:lnTo>
                <a:lnTo>
                  <a:pt x="39685" y="36137"/>
                </a:lnTo>
                <a:lnTo>
                  <a:pt x="39497" y="35941"/>
                </a:lnTo>
                <a:close/>
              </a:path>
              <a:path w="1270000" h="1146810">
                <a:moveTo>
                  <a:pt x="39685" y="36137"/>
                </a:moveTo>
                <a:lnTo>
                  <a:pt x="40259" y="36830"/>
                </a:lnTo>
                <a:lnTo>
                  <a:pt x="39685" y="36137"/>
                </a:lnTo>
                <a:close/>
              </a:path>
              <a:path w="1270000" h="1146810">
                <a:moveTo>
                  <a:pt x="39523" y="35941"/>
                </a:moveTo>
                <a:lnTo>
                  <a:pt x="39685" y="36137"/>
                </a:lnTo>
                <a:lnTo>
                  <a:pt x="39523" y="35941"/>
                </a:lnTo>
                <a:close/>
              </a:path>
              <a:path w="1270000" h="1146810">
                <a:moveTo>
                  <a:pt x="4011" y="29770"/>
                </a:moveTo>
                <a:lnTo>
                  <a:pt x="4148" y="30099"/>
                </a:lnTo>
                <a:lnTo>
                  <a:pt x="4011" y="29770"/>
                </a:lnTo>
                <a:close/>
              </a:path>
              <a:path w="1270000" h="1146810">
                <a:moveTo>
                  <a:pt x="3555" y="28448"/>
                </a:moveTo>
                <a:lnTo>
                  <a:pt x="4011" y="29770"/>
                </a:lnTo>
                <a:lnTo>
                  <a:pt x="4190" y="30099"/>
                </a:lnTo>
                <a:lnTo>
                  <a:pt x="3555" y="28448"/>
                </a:lnTo>
                <a:close/>
              </a:path>
              <a:path w="1270000" h="1146810">
                <a:moveTo>
                  <a:pt x="26898" y="20700"/>
                </a:moveTo>
                <a:lnTo>
                  <a:pt x="1142" y="20700"/>
                </a:lnTo>
                <a:lnTo>
                  <a:pt x="1397" y="21590"/>
                </a:lnTo>
                <a:lnTo>
                  <a:pt x="1397" y="22098"/>
                </a:lnTo>
                <a:lnTo>
                  <a:pt x="4011" y="29770"/>
                </a:lnTo>
                <a:lnTo>
                  <a:pt x="3555" y="28448"/>
                </a:lnTo>
                <a:lnTo>
                  <a:pt x="33322" y="28448"/>
                </a:lnTo>
                <a:lnTo>
                  <a:pt x="28066" y="22098"/>
                </a:lnTo>
                <a:lnTo>
                  <a:pt x="27859" y="21717"/>
                </a:lnTo>
                <a:lnTo>
                  <a:pt x="27304" y="21717"/>
                </a:lnTo>
                <a:lnTo>
                  <a:pt x="26898" y="20700"/>
                </a:lnTo>
                <a:close/>
              </a:path>
              <a:path w="1270000" h="1146810">
                <a:moveTo>
                  <a:pt x="28153" y="22098"/>
                </a:moveTo>
                <a:lnTo>
                  <a:pt x="28448" y="22479"/>
                </a:lnTo>
                <a:lnTo>
                  <a:pt x="28153" y="22098"/>
                </a:lnTo>
                <a:close/>
              </a:path>
              <a:path w="1270000" h="1146810">
                <a:moveTo>
                  <a:pt x="26942" y="20773"/>
                </a:moveTo>
                <a:lnTo>
                  <a:pt x="27304" y="21717"/>
                </a:lnTo>
                <a:lnTo>
                  <a:pt x="27159" y="21136"/>
                </a:lnTo>
                <a:lnTo>
                  <a:pt x="26942" y="20773"/>
                </a:lnTo>
                <a:close/>
              </a:path>
              <a:path w="1270000" h="1146810">
                <a:moveTo>
                  <a:pt x="27016" y="20626"/>
                </a:moveTo>
                <a:lnTo>
                  <a:pt x="27114" y="20954"/>
                </a:lnTo>
                <a:lnTo>
                  <a:pt x="27432" y="21590"/>
                </a:lnTo>
                <a:lnTo>
                  <a:pt x="27273" y="21590"/>
                </a:lnTo>
                <a:lnTo>
                  <a:pt x="27859" y="21717"/>
                </a:lnTo>
                <a:lnTo>
                  <a:pt x="27432" y="21590"/>
                </a:lnTo>
                <a:lnTo>
                  <a:pt x="27159" y="21136"/>
                </a:lnTo>
                <a:lnTo>
                  <a:pt x="27410" y="21136"/>
                </a:lnTo>
                <a:lnTo>
                  <a:pt x="27016" y="20626"/>
                </a:lnTo>
                <a:close/>
              </a:path>
              <a:path w="1270000" h="1146810">
                <a:moveTo>
                  <a:pt x="1217" y="21111"/>
                </a:moveTo>
                <a:lnTo>
                  <a:pt x="1304" y="21590"/>
                </a:lnTo>
                <a:lnTo>
                  <a:pt x="1217" y="21111"/>
                </a:lnTo>
                <a:close/>
              </a:path>
              <a:path w="1270000" h="1146810">
                <a:moveTo>
                  <a:pt x="1142" y="20700"/>
                </a:moveTo>
                <a:lnTo>
                  <a:pt x="1226" y="21136"/>
                </a:lnTo>
                <a:lnTo>
                  <a:pt x="1397" y="21590"/>
                </a:lnTo>
                <a:lnTo>
                  <a:pt x="1142" y="20700"/>
                </a:lnTo>
                <a:close/>
              </a:path>
              <a:path w="1270000" h="1146810">
                <a:moveTo>
                  <a:pt x="27114" y="20954"/>
                </a:moveTo>
                <a:lnTo>
                  <a:pt x="27159" y="21136"/>
                </a:lnTo>
                <a:lnTo>
                  <a:pt x="27432" y="21590"/>
                </a:lnTo>
                <a:lnTo>
                  <a:pt x="27114" y="20954"/>
                </a:lnTo>
                <a:close/>
              </a:path>
              <a:path w="1270000" h="1146810">
                <a:moveTo>
                  <a:pt x="26755" y="20289"/>
                </a:moveTo>
                <a:lnTo>
                  <a:pt x="26942" y="20773"/>
                </a:lnTo>
                <a:lnTo>
                  <a:pt x="27159" y="21136"/>
                </a:lnTo>
                <a:lnTo>
                  <a:pt x="27114" y="20954"/>
                </a:lnTo>
                <a:lnTo>
                  <a:pt x="26828" y="20383"/>
                </a:lnTo>
                <a:close/>
              </a:path>
              <a:path w="1270000" h="1146810">
                <a:moveTo>
                  <a:pt x="431" y="16947"/>
                </a:moveTo>
                <a:lnTo>
                  <a:pt x="970" y="20289"/>
                </a:lnTo>
                <a:lnTo>
                  <a:pt x="1090" y="20773"/>
                </a:lnTo>
                <a:lnTo>
                  <a:pt x="1217" y="21111"/>
                </a:lnTo>
                <a:lnTo>
                  <a:pt x="1142" y="20700"/>
                </a:lnTo>
                <a:lnTo>
                  <a:pt x="26898" y="20700"/>
                </a:lnTo>
                <a:lnTo>
                  <a:pt x="26288" y="19685"/>
                </a:lnTo>
                <a:lnTo>
                  <a:pt x="26582" y="19685"/>
                </a:lnTo>
                <a:lnTo>
                  <a:pt x="26347" y="19177"/>
                </a:lnTo>
                <a:lnTo>
                  <a:pt x="26162" y="19050"/>
                </a:lnTo>
                <a:lnTo>
                  <a:pt x="25898" y="18161"/>
                </a:lnTo>
                <a:lnTo>
                  <a:pt x="762" y="18161"/>
                </a:lnTo>
                <a:lnTo>
                  <a:pt x="431" y="16947"/>
                </a:lnTo>
                <a:close/>
              </a:path>
              <a:path w="1270000" h="1146810">
                <a:moveTo>
                  <a:pt x="26828" y="20383"/>
                </a:moveTo>
                <a:lnTo>
                  <a:pt x="27114" y="20954"/>
                </a:lnTo>
                <a:lnTo>
                  <a:pt x="27016" y="20626"/>
                </a:lnTo>
                <a:lnTo>
                  <a:pt x="26828" y="20383"/>
                </a:lnTo>
                <a:close/>
              </a:path>
              <a:path w="1270000" h="1146810">
                <a:moveTo>
                  <a:pt x="26288" y="19685"/>
                </a:moveTo>
                <a:lnTo>
                  <a:pt x="26942" y="20773"/>
                </a:lnTo>
                <a:lnTo>
                  <a:pt x="26755" y="20289"/>
                </a:lnTo>
                <a:lnTo>
                  <a:pt x="26288" y="19685"/>
                </a:lnTo>
                <a:close/>
              </a:path>
              <a:path w="1270000" h="1146810">
                <a:moveTo>
                  <a:pt x="26757" y="20066"/>
                </a:moveTo>
                <a:lnTo>
                  <a:pt x="26828" y="20383"/>
                </a:lnTo>
                <a:lnTo>
                  <a:pt x="27016" y="20626"/>
                </a:lnTo>
                <a:lnTo>
                  <a:pt x="26757" y="20066"/>
                </a:lnTo>
                <a:close/>
              </a:path>
              <a:path w="1270000" h="1146810">
                <a:moveTo>
                  <a:pt x="26670" y="20066"/>
                </a:moveTo>
                <a:lnTo>
                  <a:pt x="26755" y="20289"/>
                </a:lnTo>
                <a:lnTo>
                  <a:pt x="26670" y="20066"/>
                </a:lnTo>
                <a:close/>
              </a:path>
              <a:path w="1270000" h="1146810">
                <a:moveTo>
                  <a:pt x="26582" y="19685"/>
                </a:moveTo>
                <a:lnTo>
                  <a:pt x="26288" y="19685"/>
                </a:lnTo>
                <a:lnTo>
                  <a:pt x="26755" y="20289"/>
                </a:lnTo>
                <a:lnTo>
                  <a:pt x="26757" y="20066"/>
                </a:lnTo>
                <a:lnTo>
                  <a:pt x="26582" y="19685"/>
                </a:lnTo>
                <a:close/>
              </a:path>
              <a:path w="1270000" h="1146810">
                <a:moveTo>
                  <a:pt x="25921" y="18167"/>
                </a:moveTo>
                <a:lnTo>
                  <a:pt x="26288" y="19177"/>
                </a:lnTo>
                <a:lnTo>
                  <a:pt x="25921" y="18167"/>
                </a:lnTo>
                <a:close/>
              </a:path>
              <a:path w="1270000" h="1146810">
                <a:moveTo>
                  <a:pt x="25971" y="18351"/>
                </a:moveTo>
                <a:lnTo>
                  <a:pt x="26162" y="19050"/>
                </a:lnTo>
                <a:lnTo>
                  <a:pt x="25971" y="18351"/>
                </a:lnTo>
                <a:close/>
              </a:path>
              <a:path w="1270000" h="1146810">
                <a:moveTo>
                  <a:pt x="25918" y="18161"/>
                </a:moveTo>
                <a:close/>
              </a:path>
              <a:path w="1270000" h="1146810">
                <a:moveTo>
                  <a:pt x="25908" y="18161"/>
                </a:moveTo>
                <a:close/>
              </a:path>
              <a:path w="1270000" h="1146810">
                <a:moveTo>
                  <a:pt x="25759" y="17525"/>
                </a:moveTo>
                <a:lnTo>
                  <a:pt x="25921" y="18167"/>
                </a:lnTo>
                <a:lnTo>
                  <a:pt x="25759" y="17525"/>
                </a:lnTo>
                <a:close/>
              </a:path>
              <a:path w="1270000" h="1146810">
                <a:moveTo>
                  <a:pt x="380" y="15240"/>
                </a:moveTo>
                <a:lnTo>
                  <a:pt x="431" y="16947"/>
                </a:lnTo>
                <a:lnTo>
                  <a:pt x="762" y="18161"/>
                </a:lnTo>
                <a:lnTo>
                  <a:pt x="380" y="15240"/>
                </a:lnTo>
                <a:close/>
              </a:path>
              <a:path w="1270000" h="1146810">
                <a:moveTo>
                  <a:pt x="24920" y="15240"/>
                </a:moveTo>
                <a:lnTo>
                  <a:pt x="380" y="15240"/>
                </a:lnTo>
                <a:lnTo>
                  <a:pt x="762" y="18161"/>
                </a:lnTo>
                <a:lnTo>
                  <a:pt x="25898" y="18161"/>
                </a:lnTo>
                <a:lnTo>
                  <a:pt x="25702" y="17653"/>
                </a:lnTo>
                <a:lnTo>
                  <a:pt x="25759" y="17525"/>
                </a:lnTo>
                <a:lnTo>
                  <a:pt x="25611" y="16637"/>
                </a:lnTo>
                <a:lnTo>
                  <a:pt x="25146" y="16637"/>
                </a:lnTo>
                <a:lnTo>
                  <a:pt x="24920" y="15240"/>
                </a:lnTo>
                <a:close/>
              </a:path>
              <a:path w="1270000" h="1146810">
                <a:moveTo>
                  <a:pt x="25653" y="17525"/>
                </a:moveTo>
                <a:lnTo>
                  <a:pt x="25898" y="18161"/>
                </a:lnTo>
                <a:lnTo>
                  <a:pt x="25653" y="17525"/>
                </a:lnTo>
                <a:close/>
              </a:path>
              <a:path w="1270000" h="1146810">
                <a:moveTo>
                  <a:pt x="19176" y="0"/>
                </a:moveTo>
                <a:lnTo>
                  <a:pt x="5587" y="0"/>
                </a:lnTo>
                <a:lnTo>
                  <a:pt x="0" y="5461"/>
                </a:lnTo>
                <a:lnTo>
                  <a:pt x="80" y="14362"/>
                </a:lnTo>
                <a:lnTo>
                  <a:pt x="365" y="16637"/>
                </a:lnTo>
                <a:lnTo>
                  <a:pt x="431" y="16947"/>
                </a:lnTo>
                <a:lnTo>
                  <a:pt x="380" y="15240"/>
                </a:lnTo>
                <a:lnTo>
                  <a:pt x="24920" y="15240"/>
                </a:lnTo>
                <a:lnTo>
                  <a:pt x="24607" y="13298"/>
                </a:lnTo>
                <a:lnTo>
                  <a:pt x="24632" y="12700"/>
                </a:lnTo>
                <a:lnTo>
                  <a:pt x="24384" y="10795"/>
                </a:lnTo>
                <a:lnTo>
                  <a:pt x="24764" y="10795"/>
                </a:lnTo>
                <a:lnTo>
                  <a:pt x="24764" y="5461"/>
                </a:lnTo>
                <a:lnTo>
                  <a:pt x="19176" y="0"/>
                </a:lnTo>
                <a:close/>
              </a:path>
              <a:path w="1270000" h="1146810">
                <a:moveTo>
                  <a:pt x="24849" y="13716"/>
                </a:moveTo>
                <a:lnTo>
                  <a:pt x="24674" y="13716"/>
                </a:lnTo>
                <a:lnTo>
                  <a:pt x="25146" y="16637"/>
                </a:lnTo>
                <a:lnTo>
                  <a:pt x="25036" y="14362"/>
                </a:lnTo>
                <a:lnTo>
                  <a:pt x="24849" y="13716"/>
                </a:lnTo>
                <a:close/>
              </a:path>
              <a:path w="1270000" h="1146810">
                <a:moveTo>
                  <a:pt x="25036" y="14362"/>
                </a:moveTo>
                <a:lnTo>
                  <a:pt x="25146" y="16637"/>
                </a:lnTo>
                <a:lnTo>
                  <a:pt x="25611" y="16637"/>
                </a:lnTo>
                <a:lnTo>
                  <a:pt x="25526" y="16129"/>
                </a:lnTo>
                <a:lnTo>
                  <a:pt x="25036" y="14362"/>
                </a:lnTo>
                <a:close/>
              </a:path>
              <a:path w="1270000" h="1146810">
                <a:moveTo>
                  <a:pt x="24764" y="12192"/>
                </a:moveTo>
                <a:lnTo>
                  <a:pt x="24891" y="13843"/>
                </a:lnTo>
                <a:lnTo>
                  <a:pt x="25036" y="14362"/>
                </a:lnTo>
                <a:lnTo>
                  <a:pt x="24764" y="12192"/>
                </a:lnTo>
                <a:close/>
              </a:path>
              <a:path w="1270000" h="1146810">
                <a:moveTo>
                  <a:pt x="24511" y="12700"/>
                </a:moveTo>
                <a:lnTo>
                  <a:pt x="24674" y="13716"/>
                </a:lnTo>
                <a:lnTo>
                  <a:pt x="24710" y="13298"/>
                </a:lnTo>
                <a:lnTo>
                  <a:pt x="24511" y="12700"/>
                </a:lnTo>
                <a:close/>
              </a:path>
              <a:path w="1270000" h="1146810">
                <a:moveTo>
                  <a:pt x="24764" y="13462"/>
                </a:moveTo>
                <a:lnTo>
                  <a:pt x="24764" y="13716"/>
                </a:lnTo>
                <a:lnTo>
                  <a:pt x="24764" y="13462"/>
                </a:lnTo>
                <a:close/>
              </a:path>
              <a:path w="1270000" h="1146810">
                <a:moveTo>
                  <a:pt x="24384" y="10795"/>
                </a:moveTo>
                <a:lnTo>
                  <a:pt x="24710" y="13298"/>
                </a:lnTo>
                <a:lnTo>
                  <a:pt x="24764" y="13462"/>
                </a:lnTo>
                <a:lnTo>
                  <a:pt x="24764" y="12192"/>
                </a:lnTo>
                <a:lnTo>
                  <a:pt x="24384" y="10795"/>
                </a:lnTo>
                <a:close/>
              </a:path>
              <a:path w="1270000" h="1146810">
                <a:moveTo>
                  <a:pt x="24632" y="12700"/>
                </a:moveTo>
                <a:lnTo>
                  <a:pt x="24710" y="13298"/>
                </a:lnTo>
                <a:lnTo>
                  <a:pt x="24632" y="12700"/>
                </a:lnTo>
                <a:close/>
              </a:path>
              <a:path w="1270000" h="1146810">
                <a:moveTo>
                  <a:pt x="24764" y="10795"/>
                </a:moveTo>
                <a:lnTo>
                  <a:pt x="24384" y="10795"/>
                </a:lnTo>
                <a:lnTo>
                  <a:pt x="24764" y="12192"/>
                </a:lnTo>
                <a:lnTo>
                  <a:pt x="24764" y="10795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00501" y="3553205"/>
            <a:ext cx="1725295" cy="78740"/>
          </a:xfrm>
          <a:custGeom>
            <a:avLst/>
            <a:gdLst/>
            <a:ahLst/>
            <a:cxnLst/>
            <a:rect l="l" t="t" r="r" b="b"/>
            <a:pathLst>
              <a:path w="1725295" h="78739">
                <a:moveTo>
                  <a:pt x="530225" y="0"/>
                </a:moveTo>
                <a:lnTo>
                  <a:pt x="5587" y="0"/>
                </a:lnTo>
                <a:lnTo>
                  <a:pt x="0" y="5588"/>
                </a:lnTo>
                <a:lnTo>
                  <a:pt x="0" y="19177"/>
                </a:lnTo>
                <a:lnTo>
                  <a:pt x="5587" y="24765"/>
                </a:lnTo>
                <a:lnTo>
                  <a:pt x="528447" y="24765"/>
                </a:lnTo>
                <a:lnTo>
                  <a:pt x="634238" y="32639"/>
                </a:lnTo>
                <a:lnTo>
                  <a:pt x="633857" y="32639"/>
                </a:lnTo>
                <a:lnTo>
                  <a:pt x="737108" y="44069"/>
                </a:lnTo>
                <a:lnTo>
                  <a:pt x="967359" y="67945"/>
                </a:lnTo>
                <a:lnTo>
                  <a:pt x="967739" y="67945"/>
                </a:lnTo>
                <a:lnTo>
                  <a:pt x="1069213" y="75184"/>
                </a:lnTo>
                <a:lnTo>
                  <a:pt x="1069848" y="75184"/>
                </a:lnTo>
                <a:lnTo>
                  <a:pt x="1235456" y="78740"/>
                </a:lnTo>
                <a:lnTo>
                  <a:pt x="1716913" y="78232"/>
                </a:lnTo>
                <a:lnTo>
                  <a:pt x="1720850" y="75946"/>
                </a:lnTo>
                <a:lnTo>
                  <a:pt x="1722882" y="72263"/>
                </a:lnTo>
                <a:lnTo>
                  <a:pt x="1723771" y="70866"/>
                </a:lnTo>
                <a:lnTo>
                  <a:pt x="1725295" y="68072"/>
                </a:lnTo>
                <a:lnTo>
                  <a:pt x="1725295" y="64643"/>
                </a:lnTo>
                <a:lnTo>
                  <a:pt x="1723771" y="61849"/>
                </a:lnTo>
                <a:lnTo>
                  <a:pt x="1722882" y="60452"/>
                </a:lnTo>
                <a:lnTo>
                  <a:pt x="1720850" y="56896"/>
                </a:lnTo>
                <a:lnTo>
                  <a:pt x="1716913" y="54610"/>
                </a:lnTo>
                <a:lnTo>
                  <a:pt x="1235964" y="53975"/>
                </a:lnTo>
                <a:lnTo>
                  <a:pt x="1070356" y="50419"/>
                </a:lnTo>
                <a:lnTo>
                  <a:pt x="1070990" y="50419"/>
                </a:lnTo>
                <a:lnTo>
                  <a:pt x="971173" y="43307"/>
                </a:lnTo>
                <a:lnTo>
                  <a:pt x="969772" y="43307"/>
                </a:lnTo>
                <a:lnTo>
                  <a:pt x="739775" y="19558"/>
                </a:lnTo>
                <a:lnTo>
                  <a:pt x="636524" y="8001"/>
                </a:lnTo>
                <a:lnTo>
                  <a:pt x="636143" y="8001"/>
                </a:lnTo>
                <a:lnTo>
                  <a:pt x="530225" y="0"/>
                </a:lnTo>
                <a:close/>
              </a:path>
              <a:path w="1725295" h="78739">
                <a:moveTo>
                  <a:pt x="969390" y="43180"/>
                </a:moveTo>
                <a:lnTo>
                  <a:pt x="969772" y="43307"/>
                </a:lnTo>
                <a:lnTo>
                  <a:pt x="971173" y="43307"/>
                </a:lnTo>
                <a:lnTo>
                  <a:pt x="969390" y="4318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44719" y="3598417"/>
            <a:ext cx="1763395" cy="742950"/>
          </a:xfrm>
          <a:custGeom>
            <a:avLst/>
            <a:gdLst/>
            <a:ahLst/>
            <a:cxnLst/>
            <a:rect l="l" t="t" r="r" b="b"/>
            <a:pathLst>
              <a:path w="1763395" h="742950">
                <a:moveTo>
                  <a:pt x="35928" y="185483"/>
                </a:moveTo>
                <a:lnTo>
                  <a:pt x="35572" y="184912"/>
                </a:lnTo>
                <a:lnTo>
                  <a:pt x="33934" y="182372"/>
                </a:lnTo>
                <a:lnTo>
                  <a:pt x="33528" y="181737"/>
                </a:lnTo>
                <a:lnTo>
                  <a:pt x="33782" y="182372"/>
                </a:lnTo>
                <a:lnTo>
                  <a:pt x="31965" y="179070"/>
                </a:lnTo>
                <a:lnTo>
                  <a:pt x="31318" y="177914"/>
                </a:lnTo>
                <a:lnTo>
                  <a:pt x="28803" y="172580"/>
                </a:lnTo>
                <a:lnTo>
                  <a:pt x="28575" y="171932"/>
                </a:lnTo>
                <a:lnTo>
                  <a:pt x="28575" y="172212"/>
                </a:lnTo>
                <a:lnTo>
                  <a:pt x="28498" y="171958"/>
                </a:lnTo>
                <a:lnTo>
                  <a:pt x="28549" y="172148"/>
                </a:lnTo>
                <a:lnTo>
                  <a:pt x="28575" y="171932"/>
                </a:lnTo>
                <a:lnTo>
                  <a:pt x="28397" y="171411"/>
                </a:lnTo>
                <a:lnTo>
                  <a:pt x="28270" y="170815"/>
                </a:lnTo>
                <a:lnTo>
                  <a:pt x="27940" y="169291"/>
                </a:lnTo>
                <a:lnTo>
                  <a:pt x="27266" y="166751"/>
                </a:lnTo>
                <a:lnTo>
                  <a:pt x="27178" y="166370"/>
                </a:lnTo>
                <a:lnTo>
                  <a:pt x="27178" y="166751"/>
                </a:lnTo>
                <a:lnTo>
                  <a:pt x="26809" y="164846"/>
                </a:lnTo>
                <a:lnTo>
                  <a:pt x="26758" y="164592"/>
                </a:lnTo>
                <a:lnTo>
                  <a:pt x="26581" y="163741"/>
                </a:lnTo>
                <a:lnTo>
                  <a:pt x="26555" y="163449"/>
                </a:lnTo>
                <a:lnTo>
                  <a:pt x="26416" y="161798"/>
                </a:lnTo>
                <a:lnTo>
                  <a:pt x="26060" y="160401"/>
                </a:lnTo>
                <a:lnTo>
                  <a:pt x="25781" y="159105"/>
                </a:lnTo>
                <a:lnTo>
                  <a:pt x="25781" y="160401"/>
                </a:lnTo>
                <a:lnTo>
                  <a:pt x="25730" y="158877"/>
                </a:lnTo>
                <a:lnTo>
                  <a:pt x="25781" y="159105"/>
                </a:lnTo>
                <a:lnTo>
                  <a:pt x="25768" y="157353"/>
                </a:lnTo>
                <a:lnTo>
                  <a:pt x="25590" y="155702"/>
                </a:lnTo>
                <a:lnTo>
                  <a:pt x="24511" y="146177"/>
                </a:lnTo>
                <a:lnTo>
                  <a:pt x="18415" y="141224"/>
                </a:lnTo>
                <a:lnTo>
                  <a:pt x="4826" y="142748"/>
                </a:lnTo>
                <a:lnTo>
                  <a:pt x="0" y="148844"/>
                </a:lnTo>
                <a:lnTo>
                  <a:pt x="635" y="155702"/>
                </a:lnTo>
                <a:lnTo>
                  <a:pt x="1016" y="158877"/>
                </a:lnTo>
                <a:lnTo>
                  <a:pt x="1016" y="160401"/>
                </a:lnTo>
                <a:lnTo>
                  <a:pt x="1397" y="163449"/>
                </a:lnTo>
                <a:lnTo>
                  <a:pt x="1866" y="165557"/>
                </a:lnTo>
                <a:lnTo>
                  <a:pt x="1968" y="166243"/>
                </a:lnTo>
                <a:lnTo>
                  <a:pt x="2032" y="166751"/>
                </a:lnTo>
                <a:lnTo>
                  <a:pt x="2159" y="167640"/>
                </a:lnTo>
                <a:lnTo>
                  <a:pt x="2501" y="169291"/>
                </a:lnTo>
                <a:lnTo>
                  <a:pt x="3022" y="171958"/>
                </a:lnTo>
                <a:lnTo>
                  <a:pt x="3200" y="172580"/>
                </a:lnTo>
                <a:lnTo>
                  <a:pt x="7708" y="185483"/>
                </a:lnTo>
                <a:lnTo>
                  <a:pt x="35928" y="185483"/>
                </a:lnTo>
                <a:close/>
              </a:path>
              <a:path w="1763395" h="742950">
                <a:moveTo>
                  <a:pt x="464185" y="716915"/>
                </a:moveTo>
                <a:lnTo>
                  <a:pt x="423354" y="652780"/>
                </a:lnTo>
                <a:lnTo>
                  <a:pt x="423164" y="652526"/>
                </a:lnTo>
                <a:lnTo>
                  <a:pt x="423291" y="652780"/>
                </a:lnTo>
                <a:lnTo>
                  <a:pt x="398411" y="618744"/>
                </a:lnTo>
                <a:lnTo>
                  <a:pt x="397764" y="617855"/>
                </a:lnTo>
                <a:lnTo>
                  <a:pt x="398272" y="618744"/>
                </a:lnTo>
                <a:lnTo>
                  <a:pt x="387553" y="601218"/>
                </a:lnTo>
                <a:lnTo>
                  <a:pt x="387527" y="601091"/>
                </a:lnTo>
                <a:lnTo>
                  <a:pt x="384606" y="596138"/>
                </a:lnTo>
                <a:lnTo>
                  <a:pt x="377190" y="583565"/>
                </a:lnTo>
                <a:lnTo>
                  <a:pt x="377063" y="583311"/>
                </a:lnTo>
                <a:lnTo>
                  <a:pt x="366814" y="566928"/>
                </a:lnTo>
                <a:lnTo>
                  <a:pt x="358648" y="553847"/>
                </a:lnTo>
                <a:lnTo>
                  <a:pt x="358521" y="553593"/>
                </a:lnTo>
                <a:lnTo>
                  <a:pt x="358267" y="553085"/>
                </a:lnTo>
                <a:lnTo>
                  <a:pt x="348107" y="539115"/>
                </a:lnTo>
                <a:lnTo>
                  <a:pt x="347726" y="538480"/>
                </a:lnTo>
                <a:lnTo>
                  <a:pt x="337337" y="525653"/>
                </a:lnTo>
                <a:lnTo>
                  <a:pt x="336931" y="525145"/>
                </a:lnTo>
                <a:lnTo>
                  <a:pt x="337185" y="525653"/>
                </a:lnTo>
                <a:lnTo>
                  <a:pt x="321856" y="505079"/>
                </a:lnTo>
                <a:lnTo>
                  <a:pt x="310896" y="490347"/>
                </a:lnTo>
                <a:lnTo>
                  <a:pt x="310769" y="490093"/>
                </a:lnTo>
                <a:lnTo>
                  <a:pt x="239344" y="397891"/>
                </a:lnTo>
                <a:lnTo>
                  <a:pt x="238366" y="396621"/>
                </a:lnTo>
                <a:lnTo>
                  <a:pt x="226568" y="381381"/>
                </a:lnTo>
                <a:lnTo>
                  <a:pt x="225539" y="380238"/>
                </a:lnTo>
                <a:lnTo>
                  <a:pt x="207391" y="362585"/>
                </a:lnTo>
                <a:lnTo>
                  <a:pt x="206883" y="361950"/>
                </a:lnTo>
                <a:lnTo>
                  <a:pt x="198882" y="355219"/>
                </a:lnTo>
                <a:lnTo>
                  <a:pt x="199136" y="355346"/>
                </a:lnTo>
                <a:lnTo>
                  <a:pt x="198996" y="355219"/>
                </a:lnTo>
                <a:lnTo>
                  <a:pt x="178993" y="336931"/>
                </a:lnTo>
                <a:lnTo>
                  <a:pt x="178536" y="336524"/>
                </a:lnTo>
                <a:lnTo>
                  <a:pt x="178333" y="336296"/>
                </a:lnTo>
                <a:lnTo>
                  <a:pt x="97193" y="250952"/>
                </a:lnTo>
                <a:lnTo>
                  <a:pt x="80899" y="233807"/>
                </a:lnTo>
                <a:lnTo>
                  <a:pt x="66040" y="218567"/>
                </a:lnTo>
                <a:lnTo>
                  <a:pt x="49657" y="202184"/>
                </a:lnTo>
                <a:lnTo>
                  <a:pt x="49149" y="201676"/>
                </a:lnTo>
                <a:lnTo>
                  <a:pt x="49530" y="202184"/>
                </a:lnTo>
                <a:lnTo>
                  <a:pt x="42672" y="194564"/>
                </a:lnTo>
                <a:lnTo>
                  <a:pt x="43307" y="195199"/>
                </a:lnTo>
                <a:lnTo>
                  <a:pt x="42799" y="194564"/>
                </a:lnTo>
                <a:lnTo>
                  <a:pt x="37515" y="187833"/>
                </a:lnTo>
                <a:lnTo>
                  <a:pt x="37172" y="187388"/>
                </a:lnTo>
                <a:lnTo>
                  <a:pt x="36880" y="186944"/>
                </a:lnTo>
                <a:lnTo>
                  <a:pt x="36715" y="186690"/>
                </a:lnTo>
                <a:lnTo>
                  <a:pt x="8382" y="186690"/>
                </a:lnTo>
                <a:lnTo>
                  <a:pt x="8280" y="186944"/>
                </a:lnTo>
                <a:lnTo>
                  <a:pt x="8636" y="187833"/>
                </a:lnTo>
                <a:lnTo>
                  <a:pt x="9398" y="189611"/>
                </a:lnTo>
                <a:lnTo>
                  <a:pt x="10922" y="192151"/>
                </a:lnTo>
                <a:lnTo>
                  <a:pt x="12700" y="195199"/>
                </a:lnTo>
                <a:lnTo>
                  <a:pt x="16637" y="201295"/>
                </a:lnTo>
                <a:lnTo>
                  <a:pt x="17272" y="202184"/>
                </a:lnTo>
                <a:lnTo>
                  <a:pt x="23749" y="210566"/>
                </a:lnTo>
                <a:lnTo>
                  <a:pt x="24384" y="211201"/>
                </a:lnTo>
                <a:lnTo>
                  <a:pt x="31242" y="218694"/>
                </a:lnTo>
                <a:lnTo>
                  <a:pt x="31623" y="219202"/>
                </a:lnTo>
                <a:lnTo>
                  <a:pt x="48387" y="235966"/>
                </a:lnTo>
                <a:lnTo>
                  <a:pt x="48501" y="236093"/>
                </a:lnTo>
                <a:lnTo>
                  <a:pt x="63119" y="251079"/>
                </a:lnTo>
                <a:lnTo>
                  <a:pt x="63119" y="250952"/>
                </a:lnTo>
                <a:lnTo>
                  <a:pt x="161036" y="353949"/>
                </a:lnTo>
                <a:lnTo>
                  <a:pt x="161671" y="354584"/>
                </a:lnTo>
                <a:lnTo>
                  <a:pt x="182499" y="373634"/>
                </a:lnTo>
                <a:lnTo>
                  <a:pt x="182753" y="373888"/>
                </a:lnTo>
                <a:lnTo>
                  <a:pt x="190627" y="380746"/>
                </a:lnTo>
                <a:lnTo>
                  <a:pt x="207492" y="397256"/>
                </a:lnTo>
                <a:lnTo>
                  <a:pt x="291211" y="505333"/>
                </a:lnTo>
                <a:lnTo>
                  <a:pt x="291084" y="505079"/>
                </a:lnTo>
                <a:lnTo>
                  <a:pt x="317373" y="540385"/>
                </a:lnTo>
                <a:lnTo>
                  <a:pt x="317627" y="540766"/>
                </a:lnTo>
                <a:lnTo>
                  <a:pt x="328269" y="553935"/>
                </a:lnTo>
                <a:lnTo>
                  <a:pt x="328041" y="553593"/>
                </a:lnTo>
                <a:lnTo>
                  <a:pt x="328422" y="554101"/>
                </a:lnTo>
                <a:lnTo>
                  <a:pt x="328269" y="553935"/>
                </a:lnTo>
                <a:lnTo>
                  <a:pt x="328396" y="554101"/>
                </a:lnTo>
                <a:lnTo>
                  <a:pt x="338074" y="567563"/>
                </a:lnTo>
                <a:lnTo>
                  <a:pt x="355981" y="596392"/>
                </a:lnTo>
                <a:lnTo>
                  <a:pt x="355854" y="596138"/>
                </a:lnTo>
                <a:lnTo>
                  <a:pt x="366268" y="613791"/>
                </a:lnTo>
                <a:lnTo>
                  <a:pt x="366395" y="614045"/>
                </a:lnTo>
                <a:lnTo>
                  <a:pt x="377190" y="631571"/>
                </a:lnTo>
                <a:lnTo>
                  <a:pt x="403352" y="667385"/>
                </a:lnTo>
                <a:lnTo>
                  <a:pt x="403606" y="667766"/>
                </a:lnTo>
                <a:lnTo>
                  <a:pt x="444373" y="719201"/>
                </a:lnTo>
                <a:lnTo>
                  <a:pt x="446278" y="720598"/>
                </a:lnTo>
                <a:lnTo>
                  <a:pt x="448310" y="721233"/>
                </a:lnTo>
                <a:lnTo>
                  <a:pt x="452120" y="722630"/>
                </a:lnTo>
                <a:lnTo>
                  <a:pt x="454914" y="723519"/>
                </a:lnTo>
                <a:lnTo>
                  <a:pt x="457962" y="723138"/>
                </a:lnTo>
                <a:lnTo>
                  <a:pt x="462788" y="719582"/>
                </a:lnTo>
                <a:lnTo>
                  <a:pt x="464185" y="716915"/>
                </a:lnTo>
                <a:close/>
              </a:path>
              <a:path w="1763395" h="742950">
                <a:moveTo>
                  <a:pt x="1549908" y="101727"/>
                </a:moveTo>
                <a:lnTo>
                  <a:pt x="1549857" y="101600"/>
                </a:lnTo>
                <a:lnTo>
                  <a:pt x="1548892" y="98806"/>
                </a:lnTo>
                <a:lnTo>
                  <a:pt x="1542415" y="92329"/>
                </a:lnTo>
                <a:lnTo>
                  <a:pt x="1540129" y="91186"/>
                </a:lnTo>
                <a:lnTo>
                  <a:pt x="1493786" y="83820"/>
                </a:lnTo>
                <a:lnTo>
                  <a:pt x="1491564" y="83477"/>
                </a:lnTo>
                <a:lnTo>
                  <a:pt x="1490929" y="83312"/>
                </a:lnTo>
                <a:lnTo>
                  <a:pt x="1489837" y="83058"/>
                </a:lnTo>
                <a:lnTo>
                  <a:pt x="1457325" y="77216"/>
                </a:lnTo>
                <a:lnTo>
                  <a:pt x="1456436" y="77089"/>
                </a:lnTo>
                <a:lnTo>
                  <a:pt x="1442466" y="75692"/>
                </a:lnTo>
                <a:lnTo>
                  <a:pt x="1441831" y="75692"/>
                </a:lnTo>
                <a:lnTo>
                  <a:pt x="1427353" y="74930"/>
                </a:lnTo>
                <a:lnTo>
                  <a:pt x="1416812" y="74930"/>
                </a:lnTo>
                <a:lnTo>
                  <a:pt x="1159891" y="71374"/>
                </a:lnTo>
                <a:lnTo>
                  <a:pt x="1160526" y="71374"/>
                </a:lnTo>
                <a:lnTo>
                  <a:pt x="1099845" y="67183"/>
                </a:lnTo>
                <a:lnTo>
                  <a:pt x="1077772" y="65659"/>
                </a:lnTo>
                <a:lnTo>
                  <a:pt x="1075944" y="65532"/>
                </a:lnTo>
                <a:lnTo>
                  <a:pt x="1076071" y="65659"/>
                </a:lnTo>
                <a:lnTo>
                  <a:pt x="1020191" y="61341"/>
                </a:lnTo>
                <a:lnTo>
                  <a:pt x="893191" y="50800"/>
                </a:lnTo>
                <a:lnTo>
                  <a:pt x="803656" y="42545"/>
                </a:lnTo>
                <a:lnTo>
                  <a:pt x="803148" y="42545"/>
                </a:lnTo>
                <a:lnTo>
                  <a:pt x="632841" y="34290"/>
                </a:lnTo>
                <a:lnTo>
                  <a:pt x="633603" y="34290"/>
                </a:lnTo>
                <a:lnTo>
                  <a:pt x="481838" y="16637"/>
                </a:lnTo>
                <a:lnTo>
                  <a:pt x="481203" y="16637"/>
                </a:lnTo>
                <a:lnTo>
                  <a:pt x="428752" y="12700"/>
                </a:lnTo>
                <a:lnTo>
                  <a:pt x="428498" y="12700"/>
                </a:lnTo>
                <a:lnTo>
                  <a:pt x="193675" y="0"/>
                </a:lnTo>
                <a:lnTo>
                  <a:pt x="187960" y="5334"/>
                </a:lnTo>
                <a:lnTo>
                  <a:pt x="187198" y="18923"/>
                </a:lnTo>
                <a:lnTo>
                  <a:pt x="192405" y="24765"/>
                </a:lnTo>
                <a:lnTo>
                  <a:pt x="427101" y="37338"/>
                </a:lnTo>
                <a:lnTo>
                  <a:pt x="426847" y="37338"/>
                </a:lnTo>
                <a:lnTo>
                  <a:pt x="479425" y="41275"/>
                </a:lnTo>
                <a:lnTo>
                  <a:pt x="478917" y="41275"/>
                </a:lnTo>
                <a:lnTo>
                  <a:pt x="630809" y="58928"/>
                </a:lnTo>
                <a:lnTo>
                  <a:pt x="631698" y="58928"/>
                </a:lnTo>
                <a:lnTo>
                  <a:pt x="801878" y="67310"/>
                </a:lnTo>
                <a:lnTo>
                  <a:pt x="801370" y="67183"/>
                </a:lnTo>
                <a:lnTo>
                  <a:pt x="891032" y="75438"/>
                </a:lnTo>
                <a:lnTo>
                  <a:pt x="891159" y="75565"/>
                </a:lnTo>
                <a:lnTo>
                  <a:pt x="1074039" y="90297"/>
                </a:lnTo>
                <a:lnTo>
                  <a:pt x="1158875" y="96012"/>
                </a:lnTo>
                <a:lnTo>
                  <a:pt x="1416558" y="99695"/>
                </a:lnTo>
                <a:lnTo>
                  <a:pt x="1426210" y="99695"/>
                </a:lnTo>
                <a:lnTo>
                  <a:pt x="1440561" y="100330"/>
                </a:lnTo>
                <a:lnTo>
                  <a:pt x="1439926" y="100330"/>
                </a:lnTo>
                <a:lnTo>
                  <a:pt x="1453476" y="101688"/>
                </a:lnTo>
                <a:lnTo>
                  <a:pt x="1485049" y="107391"/>
                </a:lnTo>
                <a:lnTo>
                  <a:pt x="1485328" y="107442"/>
                </a:lnTo>
                <a:lnTo>
                  <a:pt x="1487043" y="107823"/>
                </a:lnTo>
                <a:lnTo>
                  <a:pt x="1534287" y="114173"/>
                </a:lnTo>
                <a:lnTo>
                  <a:pt x="1549069" y="106934"/>
                </a:lnTo>
                <a:lnTo>
                  <a:pt x="1549400" y="104521"/>
                </a:lnTo>
                <a:lnTo>
                  <a:pt x="1549908" y="101727"/>
                </a:lnTo>
                <a:close/>
              </a:path>
              <a:path w="1763395" h="742950">
                <a:moveTo>
                  <a:pt x="1763141" y="235204"/>
                </a:moveTo>
                <a:lnTo>
                  <a:pt x="1758911" y="230886"/>
                </a:lnTo>
                <a:lnTo>
                  <a:pt x="1757680" y="229616"/>
                </a:lnTo>
                <a:lnTo>
                  <a:pt x="1745234" y="229616"/>
                </a:lnTo>
                <a:lnTo>
                  <a:pt x="1740535" y="229997"/>
                </a:lnTo>
                <a:lnTo>
                  <a:pt x="1739646" y="230124"/>
                </a:lnTo>
                <a:lnTo>
                  <a:pt x="1734947" y="230886"/>
                </a:lnTo>
                <a:lnTo>
                  <a:pt x="1735074" y="230759"/>
                </a:lnTo>
                <a:lnTo>
                  <a:pt x="1729994" y="231521"/>
                </a:lnTo>
                <a:lnTo>
                  <a:pt x="1728978" y="231775"/>
                </a:lnTo>
                <a:lnTo>
                  <a:pt x="1724279" y="232791"/>
                </a:lnTo>
                <a:lnTo>
                  <a:pt x="1723390" y="233045"/>
                </a:lnTo>
                <a:lnTo>
                  <a:pt x="1710817" y="236982"/>
                </a:lnTo>
                <a:lnTo>
                  <a:pt x="1709547" y="237490"/>
                </a:lnTo>
                <a:lnTo>
                  <a:pt x="1674622" y="252603"/>
                </a:lnTo>
                <a:lnTo>
                  <a:pt x="1674495" y="252603"/>
                </a:lnTo>
                <a:lnTo>
                  <a:pt x="1643634" y="266319"/>
                </a:lnTo>
                <a:lnTo>
                  <a:pt x="1643888" y="266192"/>
                </a:lnTo>
                <a:lnTo>
                  <a:pt x="1643570" y="266319"/>
                </a:lnTo>
                <a:lnTo>
                  <a:pt x="1576070" y="295910"/>
                </a:lnTo>
                <a:lnTo>
                  <a:pt x="1501140" y="337312"/>
                </a:lnTo>
                <a:lnTo>
                  <a:pt x="1460754" y="365379"/>
                </a:lnTo>
                <a:lnTo>
                  <a:pt x="1460881" y="365379"/>
                </a:lnTo>
                <a:lnTo>
                  <a:pt x="1420495" y="393065"/>
                </a:lnTo>
                <a:lnTo>
                  <a:pt x="1420749" y="392938"/>
                </a:lnTo>
                <a:lnTo>
                  <a:pt x="1382903" y="417957"/>
                </a:lnTo>
                <a:lnTo>
                  <a:pt x="1308100" y="475488"/>
                </a:lnTo>
                <a:lnTo>
                  <a:pt x="1307973" y="475615"/>
                </a:lnTo>
                <a:lnTo>
                  <a:pt x="1280528" y="497205"/>
                </a:lnTo>
                <a:lnTo>
                  <a:pt x="1280922" y="496951"/>
                </a:lnTo>
                <a:lnTo>
                  <a:pt x="1261999" y="510667"/>
                </a:lnTo>
                <a:lnTo>
                  <a:pt x="1209802" y="542036"/>
                </a:lnTo>
                <a:lnTo>
                  <a:pt x="1210056" y="541909"/>
                </a:lnTo>
                <a:lnTo>
                  <a:pt x="1195705" y="550291"/>
                </a:lnTo>
                <a:lnTo>
                  <a:pt x="1190244" y="553847"/>
                </a:lnTo>
                <a:lnTo>
                  <a:pt x="1184910" y="557530"/>
                </a:lnTo>
                <a:lnTo>
                  <a:pt x="1183767" y="558292"/>
                </a:lnTo>
                <a:lnTo>
                  <a:pt x="1169289" y="570611"/>
                </a:lnTo>
                <a:lnTo>
                  <a:pt x="1163980" y="575919"/>
                </a:lnTo>
                <a:lnTo>
                  <a:pt x="1163459" y="576326"/>
                </a:lnTo>
                <a:lnTo>
                  <a:pt x="1159764" y="579247"/>
                </a:lnTo>
                <a:lnTo>
                  <a:pt x="1159040" y="579755"/>
                </a:lnTo>
                <a:lnTo>
                  <a:pt x="1147064" y="588264"/>
                </a:lnTo>
                <a:lnTo>
                  <a:pt x="1082040" y="624713"/>
                </a:lnTo>
                <a:lnTo>
                  <a:pt x="1081024" y="625221"/>
                </a:lnTo>
                <a:lnTo>
                  <a:pt x="1075944" y="628777"/>
                </a:lnTo>
                <a:lnTo>
                  <a:pt x="1071118" y="632460"/>
                </a:lnTo>
                <a:lnTo>
                  <a:pt x="1066800" y="636016"/>
                </a:lnTo>
                <a:lnTo>
                  <a:pt x="1066292" y="636397"/>
                </a:lnTo>
                <a:lnTo>
                  <a:pt x="1057021" y="645033"/>
                </a:lnTo>
                <a:lnTo>
                  <a:pt x="1055217" y="646836"/>
                </a:lnTo>
                <a:lnTo>
                  <a:pt x="1054773" y="647192"/>
                </a:lnTo>
                <a:lnTo>
                  <a:pt x="1029843" y="667258"/>
                </a:lnTo>
                <a:lnTo>
                  <a:pt x="1030478" y="666877"/>
                </a:lnTo>
                <a:lnTo>
                  <a:pt x="1017397" y="676148"/>
                </a:lnTo>
                <a:lnTo>
                  <a:pt x="1016508" y="676910"/>
                </a:lnTo>
                <a:lnTo>
                  <a:pt x="1010412" y="682371"/>
                </a:lnTo>
                <a:lnTo>
                  <a:pt x="1009777" y="682879"/>
                </a:lnTo>
                <a:lnTo>
                  <a:pt x="994029" y="698754"/>
                </a:lnTo>
                <a:lnTo>
                  <a:pt x="994156" y="698500"/>
                </a:lnTo>
                <a:lnTo>
                  <a:pt x="970407" y="721233"/>
                </a:lnTo>
                <a:lnTo>
                  <a:pt x="965835" y="725678"/>
                </a:lnTo>
                <a:lnTo>
                  <a:pt x="965581" y="733044"/>
                </a:lnTo>
                <a:lnTo>
                  <a:pt x="974344" y="742569"/>
                </a:lnTo>
                <a:lnTo>
                  <a:pt x="981710" y="742823"/>
                </a:lnTo>
                <a:lnTo>
                  <a:pt x="986536" y="738632"/>
                </a:lnTo>
                <a:lnTo>
                  <a:pt x="1011047" y="716661"/>
                </a:lnTo>
                <a:lnTo>
                  <a:pt x="1026795" y="700913"/>
                </a:lnTo>
                <a:lnTo>
                  <a:pt x="1027353" y="700405"/>
                </a:lnTo>
                <a:lnTo>
                  <a:pt x="1029195" y="698754"/>
                </a:lnTo>
                <a:lnTo>
                  <a:pt x="1032040" y="696214"/>
                </a:lnTo>
                <a:lnTo>
                  <a:pt x="1032192" y="696074"/>
                </a:lnTo>
                <a:lnTo>
                  <a:pt x="1033043" y="695452"/>
                </a:lnTo>
                <a:lnTo>
                  <a:pt x="1038479" y="691515"/>
                </a:lnTo>
                <a:lnTo>
                  <a:pt x="1044956" y="686943"/>
                </a:lnTo>
                <a:lnTo>
                  <a:pt x="1045464" y="686435"/>
                </a:lnTo>
                <a:lnTo>
                  <a:pt x="1069784" y="666877"/>
                </a:lnTo>
                <a:lnTo>
                  <a:pt x="1071372" y="665607"/>
                </a:lnTo>
                <a:lnTo>
                  <a:pt x="1072388" y="664718"/>
                </a:lnTo>
                <a:lnTo>
                  <a:pt x="1073785" y="663321"/>
                </a:lnTo>
                <a:lnTo>
                  <a:pt x="1074191" y="662940"/>
                </a:lnTo>
                <a:lnTo>
                  <a:pt x="1082763" y="655066"/>
                </a:lnTo>
                <a:lnTo>
                  <a:pt x="1083183" y="654685"/>
                </a:lnTo>
                <a:lnTo>
                  <a:pt x="1082675" y="655066"/>
                </a:lnTo>
                <a:lnTo>
                  <a:pt x="1086993" y="651383"/>
                </a:lnTo>
                <a:lnTo>
                  <a:pt x="1086485" y="651891"/>
                </a:lnTo>
                <a:lnTo>
                  <a:pt x="1087145" y="651383"/>
                </a:lnTo>
                <a:lnTo>
                  <a:pt x="1090460" y="648843"/>
                </a:lnTo>
                <a:lnTo>
                  <a:pt x="1090803" y="648589"/>
                </a:lnTo>
                <a:lnTo>
                  <a:pt x="1094181" y="646303"/>
                </a:lnTo>
                <a:lnTo>
                  <a:pt x="1094536" y="646061"/>
                </a:lnTo>
                <a:lnTo>
                  <a:pt x="1095235" y="645668"/>
                </a:lnTo>
                <a:lnTo>
                  <a:pt x="1160399" y="609219"/>
                </a:lnTo>
                <a:lnTo>
                  <a:pt x="1161542" y="608457"/>
                </a:lnTo>
                <a:lnTo>
                  <a:pt x="1185430" y="589407"/>
                </a:lnTo>
                <a:lnTo>
                  <a:pt x="1186053" y="588772"/>
                </a:lnTo>
                <a:lnTo>
                  <a:pt x="1185506" y="589330"/>
                </a:lnTo>
                <a:lnTo>
                  <a:pt x="1186154" y="588772"/>
                </a:lnTo>
                <a:lnTo>
                  <a:pt x="1187500" y="587629"/>
                </a:lnTo>
                <a:lnTo>
                  <a:pt x="1198714" y="578104"/>
                </a:lnTo>
                <a:lnTo>
                  <a:pt x="1199134" y="577748"/>
                </a:lnTo>
                <a:lnTo>
                  <a:pt x="1199908" y="577215"/>
                </a:lnTo>
                <a:lnTo>
                  <a:pt x="1202486" y="575437"/>
                </a:lnTo>
                <a:lnTo>
                  <a:pt x="1222629" y="563245"/>
                </a:lnTo>
                <a:lnTo>
                  <a:pt x="1258265" y="541909"/>
                </a:lnTo>
                <a:lnTo>
                  <a:pt x="1274826" y="532003"/>
                </a:lnTo>
                <a:lnTo>
                  <a:pt x="1295527" y="516890"/>
                </a:lnTo>
                <a:lnTo>
                  <a:pt x="1295908" y="516636"/>
                </a:lnTo>
                <a:lnTo>
                  <a:pt x="1302651" y="511302"/>
                </a:lnTo>
                <a:lnTo>
                  <a:pt x="1303451" y="510667"/>
                </a:lnTo>
                <a:lnTo>
                  <a:pt x="1320800" y="496951"/>
                </a:lnTo>
                <a:lnTo>
                  <a:pt x="1323200" y="495046"/>
                </a:lnTo>
                <a:lnTo>
                  <a:pt x="1323086" y="495173"/>
                </a:lnTo>
                <a:lnTo>
                  <a:pt x="1323238" y="495046"/>
                </a:lnTo>
                <a:lnTo>
                  <a:pt x="1397355" y="438023"/>
                </a:lnTo>
                <a:lnTo>
                  <a:pt x="1397952" y="437565"/>
                </a:lnTo>
                <a:lnTo>
                  <a:pt x="1434338" y="413639"/>
                </a:lnTo>
                <a:lnTo>
                  <a:pt x="1434592" y="413512"/>
                </a:lnTo>
                <a:lnTo>
                  <a:pt x="1464360" y="392938"/>
                </a:lnTo>
                <a:lnTo>
                  <a:pt x="1474851" y="385699"/>
                </a:lnTo>
                <a:lnTo>
                  <a:pt x="1474978" y="385699"/>
                </a:lnTo>
                <a:lnTo>
                  <a:pt x="1513128" y="359029"/>
                </a:lnTo>
                <a:lnTo>
                  <a:pt x="1513319" y="358889"/>
                </a:lnTo>
                <a:lnTo>
                  <a:pt x="1514449" y="358267"/>
                </a:lnTo>
                <a:lnTo>
                  <a:pt x="1586547" y="318389"/>
                </a:lnTo>
                <a:lnTo>
                  <a:pt x="1586953" y="318173"/>
                </a:lnTo>
                <a:lnTo>
                  <a:pt x="1587296" y="318008"/>
                </a:lnTo>
                <a:lnTo>
                  <a:pt x="1619631" y="302895"/>
                </a:lnTo>
                <a:lnTo>
                  <a:pt x="1619123" y="303149"/>
                </a:lnTo>
                <a:lnTo>
                  <a:pt x="1619732" y="302895"/>
                </a:lnTo>
                <a:lnTo>
                  <a:pt x="1653286" y="289052"/>
                </a:lnTo>
                <a:lnTo>
                  <a:pt x="1653540" y="288925"/>
                </a:lnTo>
                <a:lnTo>
                  <a:pt x="1684528" y="275209"/>
                </a:lnTo>
                <a:lnTo>
                  <a:pt x="1684401" y="275336"/>
                </a:lnTo>
                <a:lnTo>
                  <a:pt x="1684693" y="275209"/>
                </a:lnTo>
                <a:lnTo>
                  <a:pt x="1718437" y="260604"/>
                </a:lnTo>
                <a:lnTo>
                  <a:pt x="1735201" y="255778"/>
                </a:lnTo>
                <a:lnTo>
                  <a:pt x="1738503" y="255270"/>
                </a:lnTo>
                <a:lnTo>
                  <a:pt x="1738630" y="255270"/>
                </a:lnTo>
                <a:lnTo>
                  <a:pt x="1742541" y="254635"/>
                </a:lnTo>
                <a:lnTo>
                  <a:pt x="1744002" y="254508"/>
                </a:lnTo>
                <a:lnTo>
                  <a:pt x="1747139" y="254254"/>
                </a:lnTo>
                <a:lnTo>
                  <a:pt x="1746123" y="254381"/>
                </a:lnTo>
                <a:lnTo>
                  <a:pt x="1757680" y="254381"/>
                </a:lnTo>
                <a:lnTo>
                  <a:pt x="1757794" y="254254"/>
                </a:lnTo>
                <a:lnTo>
                  <a:pt x="1763141" y="248793"/>
                </a:lnTo>
                <a:lnTo>
                  <a:pt x="1763141" y="235204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69052" y="1262888"/>
            <a:ext cx="1243965" cy="79375"/>
          </a:xfrm>
          <a:custGeom>
            <a:avLst/>
            <a:gdLst/>
            <a:ahLst/>
            <a:cxnLst/>
            <a:rect l="l" t="t" r="r" b="b"/>
            <a:pathLst>
              <a:path w="1243965" h="79375">
                <a:moveTo>
                  <a:pt x="301574" y="31496"/>
                </a:moveTo>
                <a:lnTo>
                  <a:pt x="118110" y="31496"/>
                </a:lnTo>
                <a:lnTo>
                  <a:pt x="223520" y="45465"/>
                </a:lnTo>
                <a:lnTo>
                  <a:pt x="302640" y="56641"/>
                </a:lnTo>
                <a:lnTo>
                  <a:pt x="303784" y="56769"/>
                </a:lnTo>
                <a:lnTo>
                  <a:pt x="370077" y="60071"/>
                </a:lnTo>
                <a:lnTo>
                  <a:pt x="566547" y="65024"/>
                </a:lnTo>
                <a:lnTo>
                  <a:pt x="744982" y="70865"/>
                </a:lnTo>
                <a:lnTo>
                  <a:pt x="853948" y="75184"/>
                </a:lnTo>
                <a:lnTo>
                  <a:pt x="1036065" y="75184"/>
                </a:lnTo>
                <a:lnTo>
                  <a:pt x="1122426" y="79121"/>
                </a:lnTo>
                <a:lnTo>
                  <a:pt x="1234313" y="78486"/>
                </a:lnTo>
                <a:lnTo>
                  <a:pt x="1237615" y="76835"/>
                </a:lnTo>
                <a:lnTo>
                  <a:pt x="1239901" y="74167"/>
                </a:lnTo>
                <a:lnTo>
                  <a:pt x="1241298" y="72389"/>
                </a:lnTo>
                <a:lnTo>
                  <a:pt x="1243965" y="69087"/>
                </a:lnTo>
                <a:lnTo>
                  <a:pt x="1243965" y="64388"/>
                </a:lnTo>
                <a:lnTo>
                  <a:pt x="1241298" y="61087"/>
                </a:lnTo>
                <a:lnTo>
                  <a:pt x="1239901" y="59309"/>
                </a:lnTo>
                <a:lnTo>
                  <a:pt x="1237615" y="56514"/>
                </a:lnTo>
                <a:lnTo>
                  <a:pt x="1234313" y="54990"/>
                </a:lnTo>
                <a:lnTo>
                  <a:pt x="1230756" y="54863"/>
                </a:lnTo>
                <a:lnTo>
                  <a:pt x="1123569" y="54356"/>
                </a:lnTo>
                <a:lnTo>
                  <a:pt x="1037209" y="50419"/>
                </a:lnTo>
                <a:lnTo>
                  <a:pt x="854963" y="50419"/>
                </a:lnTo>
                <a:lnTo>
                  <a:pt x="406146" y="36322"/>
                </a:lnTo>
                <a:lnTo>
                  <a:pt x="370967" y="35306"/>
                </a:lnTo>
                <a:lnTo>
                  <a:pt x="371221" y="35306"/>
                </a:lnTo>
                <a:lnTo>
                  <a:pt x="307476" y="32131"/>
                </a:lnTo>
                <a:lnTo>
                  <a:pt x="306070" y="32131"/>
                </a:lnTo>
                <a:lnTo>
                  <a:pt x="304926" y="32003"/>
                </a:lnTo>
                <a:lnTo>
                  <a:pt x="305170" y="32003"/>
                </a:lnTo>
                <a:lnTo>
                  <a:pt x="301574" y="31496"/>
                </a:lnTo>
                <a:close/>
              </a:path>
              <a:path w="1243965" h="79375">
                <a:moveTo>
                  <a:pt x="304926" y="32003"/>
                </a:moveTo>
                <a:lnTo>
                  <a:pt x="306070" y="32131"/>
                </a:lnTo>
                <a:lnTo>
                  <a:pt x="305303" y="32022"/>
                </a:lnTo>
                <a:lnTo>
                  <a:pt x="304926" y="32003"/>
                </a:lnTo>
                <a:close/>
              </a:path>
              <a:path w="1243965" h="79375">
                <a:moveTo>
                  <a:pt x="305303" y="32022"/>
                </a:moveTo>
                <a:lnTo>
                  <a:pt x="306070" y="32131"/>
                </a:lnTo>
                <a:lnTo>
                  <a:pt x="307476" y="32131"/>
                </a:lnTo>
                <a:lnTo>
                  <a:pt x="305303" y="32022"/>
                </a:lnTo>
                <a:close/>
              </a:path>
              <a:path w="1243965" h="79375">
                <a:moveTo>
                  <a:pt x="305170" y="32003"/>
                </a:moveTo>
                <a:lnTo>
                  <a:pt x="304926" y="32003"/>
                </a:lnTo>
                <a:lnTo>
                  <a:pt x="305303" y="32022"/>
                </a:lnTo>
                <a:lnTo>
                  <a:pt x="305170" y="32003"/>
                </a:lnTo>
                <a:close/>
              </a:path>
              <a:path w="1243965" h="79375">
                <a:moveTo>
                  <a:pt x="6731" y="0"/>
                </a:moveTo>
                <a:lnTo>
                  <a:pt x="888" y="5207"/>
                </a:lnTo>
                <a:lnTo>
                  <a:pt x="381" y="11937"/>
                </a:lnTo>
                <a:lnTo>
                  <a:pt x="0" y="18796"/>
                </a:lnTo>
                <a:lnTo>
                  <a:pt x="5207" y="24637"/>
                </a:lnTo>
                <a:lnTo>
                  <a:pt x="12064" y="25146"/>
                </a:lnTo>
                <a:lnTo>
                  <a:pt x="118999" y="31623"/>
                </a:lnTo>
                <a:lnTo>
                  <a:pt x="118110" y="31496"/>
                </a:lnTo>
                <a:lnTo>
                  <a:pt x="301574" y="31496"/>
                </a:lnTo>
                <a:lnTo>
                  <a:pt x="226949" y="20954"/>
                </a:lnTo>
                <a:lnTo>
                  <a:pt x="120396" y="6858"/>
                </a:lnTo>
                <a:lnTo>
                  <a:pt x="6731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14818" y="981328"/>
            <a:ext cx="2582545" cy="129539"/>
          </a:xfrm>
          <a:custGeom>
            <a:avLst/>
            <a:gdLst/>
            <a:ahLst/>
            <a:cxnLst/>
            <a:rect l="l" t="t" r="r" b="b"/>
            <a:pathLst>
              <a:path w="2582545" h="129540">
                <a:moveTo>
                  <a:pt x="5969" y="103886"/>
                </a:moveTo>
                <a:lnTo>
                  <a:pt x="253" y="109220"/>
                </a:lnTo>
                <a:lnTo>
                  <a:pt x="0" y="122936"/>
                </a:lnTo>
                <a:lnTo>
                  <a:pt x="5333" y="128650"/>
                </a:lnTo>
                <a:lnTo>
                  <a:pt x="47878" y="129412"/>
                </a:lnTo>
                <a:lnTo>
                  <a:pt x="67055" y="129159"/>
                </a:lnTo>
                <a:lnTo>
                  <a:pt x="67817" y="129032"/>
                </a:lnTo>
                <a:lnTo>
                  <a:pt x="86486" y="127635"/>
                </a:lnTo>
                <a:lnTo>
                  <a:pt x="87122" y="127508"/>
                </a:lnTo>
                <a:lnTo>
                  <a:pt x="126364" y="122555"/>
                </a:lnTo>
                <a:lnTo>
                  <a:pt x="126873" y="122428"/>
                </a:lnTo>
                <a:lnTo>
                  <a:pt x="178710" y="113537"/>
                </a:lnTo>
                <a:lnTo>
                  <a:pt x="178561" y="113537"/>
                </a:lnTo>
                <a:lnTo>
                  <a:pt x="179450" y="113411"/>
                </a:lnTo>
                <a:lnTo>
                  <a:pt x="179863" y="113411"/>
                </a:lnTo>
                <a:lnTo>
                  <a:pt x="268382" y="104775"/>
                </a:lnTo>
                <a:lnTo>
                  <a:pt x="47878" y="104775"/>
                </a:lnTo>
                <a:lnTo>
                  <a:pt x="48132" y="104769"/>
                </a:lnTo>
                <a:lnTo>
                  <a:pt x="29590" y="104394"/>
                </a:lnTo>
                <a:lnTo>
                  <a:pt x="5969" y="103886"/>
                </a:lnTo>
                <a:close/>
              </a:path>
              <a:path w="2582545" h="129540">
                <a:moveTo>
                  <a:pt x="179450" y="113411"/>
                </a:moveTo>
                <a:lnTo>
                  <a:pt x="178561" y="113537"/>
                </a:lnTo>
                <a:lnTo>
                  <a:pt x="178906" y="113504"/>
                </a:lnTo>
                <a:lnTo>
                  <a:pt x="179450" y="113411"/>
                </a:lnTo>
                <a:close/>
              </a:path>
              <a:path w="2582545" h="129540">
                <a:moveTo>
                  <a:pt x="178906" y="113504"/>
                </a:moveTo>
                <a:lnTo>
                  <a:pt x="178561" y="113537"/>
                </a:lnTo>
                <a:lnTo>
                  <a:pt x="178710" y="113537"/>
                </a:lnTo>
                <a:lnTo>
                  <a:pt x="178906" y="113504"/>
                </a:lnTo>
                <a:close/>
              </a:path>
              <a:path w="2582545" h="129540">
                <a:moveTo>
                  <a:pt x="179863" y="113411"/>
                </a:moveTo>
                <a:lnTo>
                  <a:pt x="179450" y="113411"/>
                </a:lnTo>
                <a:lnTo>
                  <a:pt x="178906" y="113504"/>
                </a:lnTo>
                <a:lnTo>
                  <a:pt x="179863" y="113411"/>
                </a:lnTo>
                <a:close/>
              </a:path>
              <a:path w="2582545" h="129540">
                <a:moveTo>
                  <a:pt x="48132" y="104769"/>
                </a:moveTo>
                <a:lnTo>
                  <a:pt x="47878" y="104775"/>
                </a:lnTo>
                <a:lnTo>
                  <a:pt x="48386" y="104775"/>
                </a:lnTo>
                <a:lnTo>
                  <a:pt x="48132" y="104769"/>
                </a:lnTo>
                <a:close/>
              </a:path>
              <a:path w="2582545" h="129540">
                <a:moveTo>
                  <a:pt x="123189" y="97917"/>
                </a:moveTo>
                <a:lnTo>
                  <a:pt x="83947" y="102997"/>
                </a:lnTo>
                <a:lnTo>
                  <a:pt x="84581" y="102997"/>
                </a:lnTo>
                <a:lnTo>
                  <a:pt x="65912" y="104394"/>
                </a:lnTo>
                <a:lnTo>
                  <a:pt x="66548" y="104394"/>
                </a:lnTo>
                <a:lnTo>
                  <a:pt x="48132" y="104769"/>
                </a:lnTo>
                <a:lnTo>
                  <a:pt x="268435" y="104769"/>
                </a:lnTo>
                <a:lnTo>
                  <a:pt x="303529" y="101346"/>
                </a:lnTo>
                <a:lnTo>
                  <a:pt x="303149" y="101346"/>
                </a:lnTo>
                <a:lnTo>
                  <a:pt x="308482" y="100965"/>
                </a:lnTo>
                <a:lnTo>
                  <a:pt x="308101" y="100965"/>
                </a:lnTo>
                <a:lnTo>
                  <a:pt x="374396" y="98551"/>
                </a:lnTo>
                <a:lnTo>
                  <a:pt x="384174" y="98044"/>
                </a:lnTo>
                <a:lnTo>
                  <a:pt x="122681" y="98044"/>
                </a:lnTo>
                <a:lnTo>
                  <a:pt x="123189" y="97917"/>
                </a:lnTo>
                <a:close/>
              </a:path>
              <a:path w="2582545" h="129540">
                <a:moveTo>
                  <a:pt x="1816100" y="11811"/>
                </a:moveTo>
                <a:lnTo>
                  <a:pt x="1629181" y="13335"/>
                </a:lnTo>
                <a:lnTo>
                  <a:pt x="1325626" y="16129"/>
                </a:lnTo>
                <a:lnTo>
                  <a:pt x="1183131" y="16510"/>
                </a:lnTo>
                <a:lnTo>
                  <a:pt x="1182497" y="16510"/>
                </a:lnTo>
                <a:lnTo>
                  <a:pt x="1041019" y="25146"/>
                </a:lnTo>
                <a:lnTo>
                  <a:pt x="729487" y="47498"/>
                </a:lnTo>
                <a:lnTo>
                  <a:pt x="729741" y="47498"/>
                </a:lnTo>
                <a:lnTo>
                  <a:pt x="679957" y="50037"/>
                </a:lnTo>
                <a:lnTo>
                  <a:pt x="679576" y="50037"/>
                </a:lnTo>
                <a:lnTo>
                  <a:pt x="450850" y="69850"/>
                </a:lnTo>
                <a:lnTo>
                  <a:pt x="451357" y="69850"/>
                </a:lnTo>
                <a:lnTo>
                  <a:pt x="373252" y="73787"/>
                </a:lnTo>
                <a:lnTo>
                  <a:pt x="373506" y="73787"/>
                </a:lnTo>
                <a:lnTo>
                  <a:pt x="307212" y="76326"/>
                </a:lnTo>
                <a:lnTo>
                  <a:pt x="306831" y="76326"/>
                </a:lnTo>
                <a:lnTo>
                  <a:pt x="301498" y="76708"/>
                </a:lnTo>
                <a:lnTo>
                  <a:pt x="301116" y="76708"/>
                </a:lnTo>
                <a:lnTo>
                  <a:pt x="176149" y="88900"/>
                </a:lnTo>
                <a:lnTo>
                  <a:pt x="175259" y="89026"/>
                </a:lnTo>
                <a:lnTo>
                  <a:pt x="122681" y="98044"/>
                </a:lnTo>
                <a:lnTo>
                  <a:pt x="384174" y="98044"/>
                </a:lnTo>
                <a:lnTo>
                  <a:pt x="452627" y="94487"/>
                </a:lnTo>
                <a:lnTo>
                  <a:pt x="453135" y="94487"/>
                </a:lnTo>
                <a:lnTo>
                  <a:pt x="543559" y="86233"/>
                </a:lnTo>
                <a:lnTo>
                  <a:pt x="681608" y="74675"/>
                </a:lnTo>
                <a:lnTo>
                  <a:pt x="681227" y="74675"/>
                </a:lnTo>
                <a:lnTo>
                  <a:pt x="730884" y="72262"/>
                </a:lnTo>
                <a:lnTo>
                  <a:pt x="731138" y="72136"/>
                </a:lnTo>
                <a:lnTo>
                  <a:pt x="1042542" y="49911"/>
                </a:lnTo>
                <a:lnTo>
                  <a:pt x="1183894" y="41275"/>
                </a:lnTo>
                <a:lnTo>
                  <a:pt x="1183258" y="41275"/>
                </a:lnTo>
                <a:lnTo>
                  <a:pt x="1816119" y="36576"/>
                </a:lnTo>
                <a:lnTo>
                  <a:pt x="2174763" y="36575"/>
                </a:lnTo>
                <a:lnTo>
                  <a:pt x="2221610" y="33274"/>
                </a:lnTo>
                <a:lnTo>
                  <a:pt x="2301748" y="28701"/>
                </a:lnTo>
                <a:lnTo>
                  <a:pt x="2301494" y="28701"/>
                </a:lnTo>
                <a:lnTo>
                  <a:pt x="2412619" y="24637"/>
                </a:lnTo>
                <a:lnTo>
                  <a:pt x="2490724" y="24637"/>
                </a:lnTo>
                <a:lnTo>
                  <a:pt x="2572765" y="24511"/>
                </a:lnTo>
                <a:lnTo>
                  <a:pt x="2576195" y="22860"/>
                </a:lnTo>
                <a:lnTo>
                  <a:pt x="2578480" y="20066"/>
                </a:lnTo>
                <a:lnTo>
                  <a:pt x="2579878" y="18287"/>
                </a:lnTo>
                <a:lnTo>
                  <a:pt x="2582417" y="14986"/>
                </a:lnTo>
                <a:lnTo>
                  <a:pt x="2582417" y="13335"/>
                </a:lnTo>
                <a:lnTo>
                  <a:pt x="2015489" y="13335"/>
                </a:lnTo>
                <a:lnTo>
                  <a:pt x="1816100" y="11811"/>
                </a:lnTo>
                <a:close/>
              </a:path>
              <a:path w="2582545" h="129540">
                <a:moveTo>
                  <a:pt x="2174763" y="36575"/>
                </a:moveTo>
                <a:lnTo>
                  <a:pt x="1816119" y="36576"/>
                </a:lnTo>
                <a:lnTo>
                  <a:pt x="2015362" y="37973"/>
                </a:lnTo>
                <a:lnTo>
                  <a:pt x="2163953" y="37337"/>
                </a:lnTo>
                <a:lnTo>
                  <a:pt x="2174763" y="36575"/>
                </a:lnTo>
                <a:close/>
              </a:path>
              <a:path w="2582545" h="129540">
                <a:moveTo>
                  <a:pt x="2490724" y="24637"/>
                </a:moveTo>
                <a:lnTo>
                  <a:pt x="2412619" y="24637"/>
                </a:lnTo>
                <a:lnTo>
                  <a:pt x="2412237" y="24765"/>
                </a:lnTo>
                <a:lnTo>
                  <a:pt x="2490724" y="24637"/>
                </a:lnTo>
                <a:close/>
              </a:path>
              <a:path w="2582545" h="129540">
                <a:moveTo>
                  <a:pt x="2015575" y="13334"/>
                </a:moveTo>
                <a:close/>
              </a:path>
              <a:path w="2582545" h="129540">
                <a:moveTo>
                  <a:pt x="2412364" y="0"/>
                </a:moveTo>
                <a:lnTo>
                  <a:pt x="2411856" y="0"/>
                </a:lnTo>
                <a:lnTo>
                  <a:pt x="2300604" y="3937"/>
                </a:lnTo>
                <a:lnTo>
                  <a:pt x="2300224" y="3937"/>
                </a:lnTo>
                <a:lnTo>
                  <a:pt x="2162302" y="12573"/>
                </a:lnTo>
                <a:lnTo>
                  <a:pt x="2015575" y="13334"/>
                </a:lnTo>
                <a:lnTo>
                  <a:pt x="2582417" y="13335"/>
                </a:lnTo>
                <a:lnTo>
                  <a:pt x="2582417" y="10413"/>
                </a:lnTo>
                <a:lnTo>
                  <a:pt x="2579878" y="7112"/>
                </a:lnTo>
                <a:lnTo>
                  <a:pt x="2578480" y="5334"/>
                </a:lnTo>
                <a:lnTo>
                  <a:pt x="2576195" y="2540"/>
                </a:lnTo>
                <a:lnTo>
                  <a:pt x="2572892" y="888"/>
                </a:lnTo>
                <a:lnTo>
                  <a:pt x="2569209" y="888"/>
                </a:lnTo>
                <a:lnTo>
                  <a:pt x="2412364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01865" y="1357502"/>
            <a:ext cx="1406525" cy="718820"/>
          </a:xfrm>
          <a:custGeom>
            <a:avLst/>
            <a:gdLst/>
            <a:ahLst/>
            <a:cxnLst/>
            <a:rect l="l" t="t" r="r" b="b"/>
            <a:pathLst>
              <a:path w="1406525" h="718819">
                <a:moveTo>
                  <a:pt x="1405107" y="707771"/>
                </a:moveTo>
                <a:lnTo>
                  <a:pt x="1374520" y="707771"/>
                </a:lnTo>
                <a:lnTo>
                  <a:pt x="1386204" y="715263"/>
                </a:lnTo>
                <a:lnTo>
                  <a:pt x="1391538" y="718820"/>
                </a:lnTo>
                <a:lnTo>
                  <a:pt x="1398904" y="717296"/>
                </a:lnTo>
                <a:lnTo>
                  <a:pt x="1405107" y="707771"/>
                </a:lnTo>
                <a:close/>
              </a:path>
              <a:path w="1406525" h="718819">
                <a:moveTo>
                  <a:pt x="1405883" y="705738"/>
                </a:moveTo>
                <a:lnTo>
                  <a:pt x="1370837" y="705738"/>
                </a:lnTo>
                <a:lnTo>
                  <a:pt x="1371853" y="706247"/>
                </a:lnTo>
                <a:lnTo>
                  <a:pt x="1375282" y="708279"/>
                </a:lnTo>
                <a:lnTo>
                  <a:pt x="1374520" y="707771"/>
                </a:lnTo>
                <a:lnTo>
                  <a:pt x="1405107" y="707771"/>
                </a:lnTo>
                <a:lnTo>
                  <a:pt x="1406016" y="706374"/>
                </a:lnTo>
                <a:lnTo>
                  <a:pt x="1405883" y="705738"/>
                </a:lnTo>
                <a:close/>
              </a:path>
              <a:path w="1406525" h="718819">
                <a:moveTo>
                  <a:pt x="1371331" y="706021"/>
                </a:moveTo>
                <a:lnTo>
                  <a:pt x="1371727" y="706247"/>
                </a:lnTo>
                <a:lnTo>
                  <a:pt x="1371331" y="706021"/>
                </a:lnTo>
                <a:close/>
              </a:path>
              <a:path w="1406525" h="718819">
                <a:moveTo>
                  <a:pt x="1370837" y="705738"/>
                </a:moveTo>
                <a:lnTo>
                  <a:pt x="1371331" y="706021"/>
                </a:lnTo>
                <a:lnTo>
                  <a:pt x="1371853" y="706247"/>
                </a:lnTo>
                <a:lnTo>
                  <a:pt x="1370837" y="705738"/>
                </a:lnTo>
                <a:close/>
              </a:path>
              <a:path w="1406525" h="718819">
                <a:moveTo>
                  <a:pt x="1405134" y="702183"/>
                </a:moveTo>
                <a:lnTo>
                  <a:pt x="1362455" y="702183"/>
                </a:lnTo>
                <a:lnTo>
                  <a:pt x="1371331" y="706021"/>
                </a:lnTo>
                <a:lnTo>
                  <a:pt x="1370837" y="705738"/>
                </a:lnTo>
                <a:lnTo>
                  <a:pt x="1405883" y="705738"/>
                </a:lnTo>
                <a:lnTo>
                  <a:pt x="1405134" y="702183"/>
                </a:lnTo>
                <a:close/>
              </a:path>
              <a:path w="1406525" h="718819">
                <a:moveTo>
                  <a:pt x="1381737" y="684276"/>
                </a:moveTo>
                <a:lnTo>
                  <a:pt x="1330452" y="684276"/>
                </a:lnTo>
                <a:lnTo>
                  <a:pt x="1335277" y="687959"/>
                </a:lnTo>
                <a:lnTo>
                  <a:pt x="1362709" y="702310"/>
                </a:lnTo>
                <a:lnTo>
                  <a:pt x="1362455" y="702183"/>
                </a:lnTo>
                <a:lnTo>
                  <a:pt x="1405134" y="702183"/>
                </a:lnTo>
                <a:lnTo>
                  <a:pt x="1404492" y="699135"/>
                </a:lnTo>
                <a:lnTo>
                  <a:pt x="1387220" y="687577"/>
                </a:lnTo>
                <a:lnTo>
                  <a:pt x="1383029" y="685038"/>
                </a:lnTo>
                <a:lnTo>
                  <a:pt x="1382013" y="684402"/>
                </a:lnTo>
                <a:lnTo>
                  <a:pt x="1381737" y="684276"/>
                </a:lnTo>
                <a:close/>
              </a:path>
              <a:path w="1406525" h="718819">
                <a:moveTo>
                  <a:pt x="1371536" y="679450"/>
                </a:moveTo>
                <a:lnTo>
                  <a:pt x="1323466" y="679450"/>
                </a:lnTo>
                <a:lnTo>
                  <a:pt x="1330705" y="684530"/>
                </a:lnTo>
                <a:lnTo>
                  <a:pt x="1330452" y="684276"/>
                </a:lnTo>
                <a:lnTo>
                  <a:pt x="1381737" y="684276"/>
                </a:lnTo>
                <a:lnTo>
                  <a:pt x="1377314" y="682244"/>
                </a:lnTo>
                <a:lnTo>
                  <a:pt x="1372742" y="679958"/>
                </a:lnTo>
                <a:lnTo>
                  <a:pt x="1372361" y="679831"/>
                </a:lnTo>
                <a:lnTo>
                  <a:pt x="1371536" y="679450"/>
                </a:lnTo>
                <a:close/>
              </a:path>
              <a:path w="1406525" h="718819">
                <a:moveTo>
                  <a:pt x="1367281" y="677418"/>
                </a:moveTo>
                <a:lnTo>
                  <a:pt x="1320545" y="677418"/>
                </a:lnTo>
                <a:lnTo>
                  <a:pt x="1321815" y="678307"/>
                </a:lnTo>
                <a:lnTo>
                  <a:pt x="1323720" y="679704"/>
                </a:lnTo>
                <a:lnTo>
                  <a:pt x="1323466" y="679450"/>
                </a:lnTo>
                <a:lnTo>
                  <a:pt x="1371536" y="679450"/>
                </a:lnTo>
                <a:lnTo>
                  <a:pt x="1367408" y="677545"/>
                </a:lnTo>
                <a:close/>
              </a:path>
              <a:path w="1406525" h="718819">
                <a:moveTo>
                  <a:pt x="1321678" y="678233"/>
                </a:moveTo>
                <a:lnTo>
                  <a:pt x="1321815" y="678307"/>
                </a:lnTo>
                <a:lnTo>
                  <a:pt x="1321678" y="678233"/>
                </a:lnTo>
                <a:close/>
              </a:path>
              <a:path w="1406525" h="718819">
                <a:moveTo>
                  <a:pt x="1320545" y="677418"/>
                </a:moveTo>
                <a:lnTo>
                  <a:pt x="1321678" y="678233"/>
                </a:lnTo>
                <a:lnTo>
                  <a:pt x="1321815" y="678307"/>
                </a:lnTo>
                <a:lnTo>
                  <a:pt x="1320545" y="677418"/>
                </a:lnTo>
                <a:close/>
              </a:path>
              <a:path w="1406525" h="718819">
                <a:moveTo>
                  <a:pt x="1361185" y="674370"/>
                </a:moveTo>
                <a:lnTo>
                  <a:pt x="1314577" y="674370"/>
                </a:lnTo>
                <a:lnTo>
                  <a:pt x="1317752" y="676148"/>
                </a:lnTo>
                <a:lnTo>
                  <a:pt x="1318259" y="676401"/>
                </a:lnTo>
                <a:lnTo>
                  <a:pt x="1321678" y="678233"/>
                </a:lnTo>
                <a:lnTo>
                  <a:pt x="1320545" y="677418"/>
                </a:lnTo>
                <a:lnTo>
                  <a:pt x="1367281" y="677418"/>
                </a:lnTo>
                <a:lnTo>
                  <a:pt x="1361185" y="674370"/>
                </a:lnTo>
                <a:close/>
              </a:path>
              <a:path w="1406525" h="718819">
                <a:moveTo>
                  <a:pt x="1367535" y="677545"/>
                </a:moveTo>
                <a:lnTo>
                  <a:pt x="1367789" y="677672"/>
                </a:lnTo>
                <a:lnTo>
                  <a:pt x="1367535" y="677545"/>
                </a:lnTo>
                <a:close/>
              </a:path>
              <a:path w="1406525" h="718819">
                <a:moveTo>
                  <a:pt x="1358137" y="672846"/>
                </a:moveTo>
                <a:lnTo>
                  <a:pt x="1311402" y="672846"/>
                </a:lnTo>
                <a:lnTo>
                  <a:pt x="1312290" y="673226"/>
                </a:lnTo>
                <a:lnTo>
                  <a:pt x="1314957" y="674624"/>
                </a:lnTo>
                <a:lnTo>
                  <a:pt x="1314577" y="674370"/>
                </a:lnTo>
                <a:lnTo>
                  <a:pt x="1361185" y="674370"/>
                </a:lnTo>
                <a:lnTo>
                  <a:pt x="1358137" y="672846"/>
                </a:lnTo>
                <a:close/>
              </a:path>
              <a:path w="1406525" h="718819">
                <a:moveTo>
                  <a:pt x="1311698" y="672994"/>
                </a:moveTo>
                <a:lnTo>
                  <a:pt x="1312163" y="673226"/>
                </a:lnTo>
                <a:lnTo>
                  <a:pt x="1311698" y="672994"/>
                </a:lnTo>
                <a:close/>
              </a:path>
              <a:path w="1406525" h="718819">
                <a:moveTo>
                  <a:pt x="1311402" y="672846"/>
                </a:moveTo>
                <a:lnTo>
                  <a:pt x="1311698" y="672994"/>
                </a:lnTo>
                <a:lnTo>
                  <a:pt x="1312290" y="673226"/>
                </a:lnTo>
                <a:lnTo>
                  <a:pt x="1311402" y="672846"/>
                </a:lnTo>
                <a:close/>
              </a:path>
              <a:path w="1406525" h="718819">
                <a:moveTo>
                  <a:pt x="1356131" y="671830"/>
                </a:moveTo>
                <a:lnTo>
                  <a:pt x="1308734" y="671830"/>
                </a:lnTo>
                <a:lnTo>
                  <a:pt x="1309751" y="672211"/>
                </a:lnTo>
                <a:lnTo>
                  <a:pt x="1311698" y="672994"/>
                </a:lnTo>
                <a:lnTo>
                  <a:pt x="1311402" y="672846"/>
                </a:lnTo>
                <a:lnTo>
                  <a:pt x="1358137" y="672846"/>
                </a:lnTo>
                <a:lnTo>
                  <a:pt x="1357121" y="672338"/>
                </a:lnTo>
                <a:lnTo>
                  <a:pt x="1356131" y="671830"/>
                </a:lnTo>
                <a:close/>
              </a:path>
              <a:path w="1406525" h="718819">
                <a:moveTo>
                  <a:pt x="1356359" y="671957"/>
                </a:moveTo>
                <a:lnTo>
                  <a:pt x="1356994" y="672338"/>
                </a:lnTo>
                <a:lnTo>
                  <a:pt x="1356359" y="671957"/>
                </a:lnTo>
                <a:close/>
              </a:path>
              <a:path w="1406525" h="718819">
                <a:moveTo>
                  <a:pt x="1309496" y="672129"/>
                </a:moveTo>
                <a:lnTo>
                  <a:pt x="1309704" y="672211"/>
                </a:lnTo>
                <a:lnTo>
                  <a:pt x="1309496" y="672129"/>
                </a:lnTo>
                <a:close/>
              </a:path>
              <a:path w="1406525" h="718819">
                <a:moveTo>
                  <a:pt x="1308734" y="671830"/>
                </a:moveTo>
                <a:lnTo>
                  <a:pt x="1309496" y="672129"/>
                </a:lnTo>
                <a:lnTo>
                  <a:pt x="1309751" y="672211"/>
                </a:lnTo>
                <a:lnTo>
                  <a:pt x="1308734" y="671830"/>
                </a:lnTo>
                <a:close/>
              </a:path>
              <a:path w="1406525" h="718819">
                <a:moveTo>
                  <a:pt x="1352134" y="669417"/>
                </a:moveTo>
                <a:lnTo>
                  <a:pt x="1301495" y="669417"/>
                </a:lnTo>
                <a:lnTo>
                  <a:pt x="1302257" y="669671"/>
                </a:lnTo>
                <a:lnTo>
                  <a:pt x="1305559" y="670941"/>
                </a:lnTo>
                <a:lnTo>
                  <a:pt x="1306194" y="671068"/>
                </a:lnTo>
                <a:lnTo>
                  <a:pt x="1309496" y="672129"/>
                </a:lnTo>
                <a:lnTo>
                  <a:pt x="1308734" y="671830"/>
                </a:lnTo>
                <a:lnTo>
                  <a:pt x="1356131" y="671830"/>
                </a:lnTo>
                <a:lnTo>
                  <a:pt x="1352677" y="669798"/>
                </a:lnTo>
                <a:lnTo>
                  <a:pt x="1352134" y="669417"/>
                </a:lnTo>
                <a:close/>
              </a:path>
              <a:path w="1406525" h="718819">
                <a:moveTo>
                  <a:pt x="1353184" y="670096"/>
                </a:moveTo>
                <a:lnTo>
                  <a:pt x="1353311" y="670179"/>
                </a:lnTo>
                <a:lnTo>
                  <a:pt x="1353184" y="670096"/>
                </a:lnTo>
                <a:close/>
              </a:path>
              <a:path w="1406525" h="718819">
                <a:moveTo>
                  <a:pt x="1352723" y="669798"/>
                </a:moveTo>
                <a:lnTo>
                  <a:pt x="1353184" y="670096"/>
                </a:lnTo>
                <a:lnTo>
                  <a:pt x="1352723" y="669798"/>
                </a:lnTo>
                <a:close/>
              </a:path>
              <a:path w="1406525" h="718819">
                <a:moveTo>
                  <a:pt x="1301832" y="669543"/>
                </a:moveTo>
                <a:lnTo>
                  <a:pt x="1302173" y="669671"/>
                </a:lnTo>
                <a:lnTo>
                  <a:pt x="1301832" y="669543"/>
                </a:lnTo>
                <a:close/>
              </a:path>
              <a:path w="1406525" h="718819">
                <a:moveTo>
                  <a:pt x="1301495" y="669417"/>
                </a:moveTo>
                <a:lnTo>
                  <a:pt x="1301832" y="669543"/>
                </a:lnTo>
                <a:lnTo>
                  <a:pt x="1302257" y="669671"/>
                </a:lnTo>
                <a:lnTo>
                  <a:pt x="1301495" y="669417"/>
                </a:lnTo>
                <a:close/>
              </a:path>
              <a:path w="1406525" h="718819">
                <a:moveTo>
                  <a:pt x="1315974" y="648208"/>
                </a:moveTo>
                <a:lnTo>
                  <a:pt x="1241805" y="648208"/>
                </a:lnTo>
                <a:lnTo>
                  <a:pt x="1254252" y="653796"/>
                </a:lnTo>
                <a:lnTo>
                  <a:pt x="1266570" y="658876"/>
                </a:lnTo>
                <a:lnTo>
                  <a:pt x="1267586" y="659257"/>
                </a:lnTo>
                <a:lnTo>
                  <a:pt x="1301832" y="669543"/>
                </a:lnTo>
                <a:lnTo>
                  <a:pt x="1301495" y="669417"/>
                </a:lnTo>
                <a:lnTo>
                  <a:pt x="1352134" y="669417"/>
                </a:lnTo>
                <a:lnTo>
                  <a:pt x="1348993" y="667385"/>
                </a:lnTo>
                <a:lnTo>
                  <a:pt x="1349130" y="667385"/>
                </a:lnTo>
                <a:lnTo>
                  <a:pt x="1345310" y="664463"/>
                </a:lnTo>
                <a:lnTo>
                  <a:pt x="1337690" y="659257"/>
                </a:lnTo>
                <a:lnTo>
                  <a:pt x="1337436" y="659002"/>
                </a:lnTo>
                <a:lnTo>
                  <a:pt x="1334261" y="656844"/>
                </a:lnTo>
                <a:lnTo>
                  <a:pt x="1332864" y="656082"/>
                </a:lnTo>
                <a:lnTo>
                  <a:pt x="1329308" y="654304"/>
                </a:lnTo>
                <a:lnTo>
                  <a:pt x="1326514" y="652780"/>
                </a:lnTo>
                <a:lnTo>
                  <a:pt x="1326133" y="652526"/>
                </a:lnTo>
                <a:lnTo>
                  <a:pt x="1322451" y="650748"/>
                </a:lnTo>
                <a:lnTo>
                  <a:pt x="1321561" y="650239"/>
                </a:lnTo>
                <a:lnTo>
                  <a:pt x="1316862" y="648462"/>
                </a:lnTo>
                <a:lnTo>
                  <a:pt x="1315974" y="648208"/>
                </a:lnTo>
                <a:close/>
              </a:path>
              <a:path w="1406525" h="718819">
                <a:moveTo>
                  <a:pt x="1349130" y="667385"/>
                </a:moveTo>
                <a:lnTo>
                  <a:pt x="1348993" y="667385"/>
                </a:lnTo>
                <a:lnTo>
                  <a:pt x="1349628" y="667766"/>
                </a:lnTo>
                <a:lnTo>
                  <a:pt x="1349130" y="667385"/>
                </a:lnTo>
                <a:close/>
              </a:path>
              <a:path w="1406525" h="718819">
                <a:moveTo>
                  <a:pt x="1329345" y="654304"/>
                </a:moveTo>
                <a:lnTo>
                  <a:pt x="1329816" y="654558"/>
                </a:lnTo>
                <a:lnTo>
                  <a:pt x="1329345" y="654304"/>
                </a:lnTo>
                <a:close/>
              </a:path>
              <a:path w="1406525" h="718819">
                <a:moveTo>
                  <a:pt x="1249089" y="624459"/>
                </a:moveTo>
                <a:lnTo>
                  <a:pt x="1192021" y="624459"/>
                </a:lnTo>
                <a:lnTo>
                  <a:pt x="1202816" y="630174"/>
                </a:lnTo>
                <a:lnTo>
                  <a:pt x="1203198" y="630427"/>
                </a:lnTo>
                <a:lnTo>
                  <a:pt x="1221993" y="639699"/>
                </a:lnTo>
                <a:lnTo>
                  <a:pt x="1241805" y="648335"/>
                </a:lnTo>
                <a:lnTo>
                  <a:pt x="1315974" y="648208"/>
                </a:lnTo>
                <a:lnTo>
                  <a:pt x="1313306" y="647446"/>
                </a:lnTo>
                <a:lnTo>
                  <a:pt x="1313584" y="647446"/>
                </a:lnTo>
                <a:lnTo>
                  <a:pt x="1310004" y="646176"/>
                </a:lnTo>
                <a:lnTo>
                  <a:pt x="1309369" y="645922"/>
                </a:lnTo>
                <a:lnTo>
                  <a:pt x="1276089" y="635888"/>
                </a:lnTo>
                <a:lnTo>
                  <a:pt x="1274826" y="635508"/>
                </a:lnTo>
                <a:lnTo>
                  <a:pt x="1275021" y="635508"/>
                </a:lnTo>
                <a:lnTo>
                  <a:pt x="1263650" y="630936"/>
                </a:lnTo>
                <a:lnTo>
                  <a:pt x="1249089" y="624459"/>
                </a:lnTo>
                <a:close/>
              </a:path>
              <a:path w="1406525" h="718819">
                <a:moveTo>
                  <a:pt x="1313584" y="647446"/>
                </a:moveTo>
                <a:lnTo>
                  <a:pt x="1313306" y="647446"/>
                </a:lnTo>
                <a:lnTo>
                  <a:pt x="1313941" y="647573"/>
                </a:lnTo>
                <a:lnTo>
                  <a:pt x="1313584" y="647446"/>
                </a:lnTo>
                <a:close/>
              </a:path>
              <a:path w="1406525" h="718819">
                <a:moveTo>
                  <a:pt x="1274826" y="635508"/>
                </a:moveTo>
                <a:lnTo>
                  <a:pt x="1275968" y="635888"/>
                </a:lnTo>
                <a:lnTo>
                  <a:pt x="1275606" y="635743"/>
                </a:lnTo>
                <a:lnTo>
                  <a:pt x="1274826" y="635508"/>
                </a:lnTo>
                <a:close/>
              </a:path>
              <a:path w="1406525" h="718819">
                <a:moveTo>
                  <a:pt x="1275606" y="635743"/>
                </a:moveTo>
                <a:lnTo>
                  <a:pt x="1275968" y="635888"/>
                </a:lnTo>
                <a:lnTo>
                  <a:pt x="1275606" y="635743"/>
                </a:lnTo>
                <a:close/>
              </a:path>
              <a:path w="1406525" h="718819">
                <a:moveTo>
                  <a:pt x="1275021" y="635508"/>
                </a:moveTo>
                <a:lnTo>
                  <a:pt x="1274826" y="635508"/>
                </a:lnTo>
                <a:lnTo>
                  <a:pt x="1275606" y="635743"/>
                </a:lnTo>
                <a:lnTo>
                  <a:pt x="1275021" y="635508"/>
                </a:lnTo>
                <a:close/>
              </a:path>
              <a:path w="1406525" h="718819">
                <a:moveTo>
                  <a:pt x="1263744" y="630936"/>
                </a:moveTo>
                <a:lnTo>
                  <a:pt x="1264030" y="631063"/>
                </a:lnTo>
                <a:lnTo>
                  <a:pt x="1263744" y="630936"/>
                </a:lnTo>
                <a:close/>
              </a:path>
              <a:path w="1406525" h="718819">
                <a:moveTo>
                  <a:pt x="1182369" y="620776"/>
                </a:moveTo>
                <a:lnTo>
                  <a:pt x="1193164" y="625094"/>
                </a:lnTo>
                <a:lnTo>
                  <a:pt x="1192021" y="624459"/>
                </a:lnTo>
                <a:lnTo>
                  <a:pt x="1249089" y="624459"/>
                </a:lnTo>
                <a:lnTo>
                  <a:pt x="1240931" y="620902"/>
                </a:lnTo>
                <a:lnTo>
                  <a:pt x="1183131" y="620902"/>
                </a:lnTo>
                <a:lnTo>
                  <a:pt x="1182369" y="620776"/>
                </a:lnTo>
                <a:close/>
              </a:path>
              <a:path w="1406525" h="718819">
                <a:moveTo>
                  <a:pt x="1199223" y="600837"/>
                </a:moveTo>
                <a:lnTo>
                  <a:pt x="1133982" y="600837"/>
                </a:lnTo>
                <a:lnTo>
                  <a:pt x="1143253" y="605536"/>
                </a:lnTo>
                <a:lnTo>
                  <a:pt x="1143634" y="605663"/>
                </a:lnTo>
                <a:lnTo>
                  <a:pt x="1153032" y="609981"/>
                </a:lnTo>
                <a:lnTo>
                  <a:pt x="1153921" y="610362"/>
                </a:lnTo>
                <a:lnTo>
                  <a:pt x="1177289" y="618998"/>
                </a:lnTo>
                <a:lnTo>
                  <a:pt x="1183131" y="620902"/>
                </a:lnTo>
                <a:lnTo>
                  <a:pt x="1240931" y="620902"/>
                </a:lnTo>
                <a:lnTo>
                  <a:pt x="1232482" y="617220"/>
                </a:lnTo>
                <a:lnTo>
                  <a:pt x="1213992" y="608202"/>
                </a:lnTo>
                <a:lnTo>
                  <a:pt x="1214134" y="608202"/>
                </a:lnTo>
                <a:lnTo>
                  <a:pt x="1203578" y="602614"/>
                </a:lnTo>
                <a:lnTo>
                  <a:pt x="1202435" y="602107"/>
                </a:lnTo>
                <a:lnTo>
                  <a:pt x="1199223" y="600837"/>
                </a:lnTo>
                <a:close/>
              </a:path>
              <a:path w="1406525" h="718819">
                <a:moveTo>
                  <a:pt x="1231900" y="616966"/>
                </a:moveTo>
                <a:lnTo>
                  <a:pt x="1232407" y="617220"/>
                </a:lnTo>
                <a:lnTo>
                  <a:pt x="1231900" y="616966"/>
                </a:lnTo>
                <a:close/>
              </a:path>
              <a:path w="1406525" h="718819">
                <a:moveTo>
                  <a:pt x="1214134" y="608202"/>
                </a:moveTo>
                <a:lnTo>
                  <a:pt x="1213992" y="608202"/>
                </a:lnTo>
                <a:lnTo>
                  <a:pt x="1214374" y="608330"/>
                </a:lnTo>
                <a:lnTo>
                  <a:pt x="1214134" y="608202"/>
                </a:lnTo>
                <a:close/>
              </a:path>
              <a:path w="1406525" h="718819">
                <a:moveTo>
                  <a:pt x="1104869" y="558673"/>
                </a:moveTo>
                <a:lnTo>
                  <a:pt x="1050035" y="558673"/>
                </a:lnTo>
                <a:lnTo>
                  <a:pt x="1122044" y="595122"/>
                </a:lnTo>
                <a:lnTo>
                  <a:pt x="1134109" y="600963"/>
                </a:lnTo>
                <a:lnTo>
                  <a:pt x="1199223" y="600837"/>
                </a:lnTo>
                <a:lnTo>
                  <a:pt x="1191640" y="597788"/>
                </a:lnTo>
                <a:lnTo>
                  <a:pt x="1190878" y="597535"/>
                </a:lnTo>
                <a:lnTo>
                  <a:pt x="1185544" y="595630"/>
                </a:lnTo>
                <a:lnTo>
                  <a:pt x="1163467" y="587501"/>
                </a:lnTo>
                <a:lnTo>
                  <a:pt x="1163319" y="587501"/>
                </a:lnTo>
                <a:lnTo>
                  <a:pt x="1162430" y="587121"/>
                </a:lnTo>
                <a:lnTo>
                  <a:pt x="1154594" y="583438"/>
                </a:lnTo>
                <a:lnTo>
                  <a:pt x="1154302" y="583438"/>
                </a:lnTo>
                <a:lnTo>
                  <a:pt x="1145031" y="578738"/>
                </a:lnTo>
                <a:lnTo>
                  <a:pt x="1132970" y="572897"/>
                </a:lnTo>
                <a:lnTo>
                  <a:pt x="1104869" y="558673"/>
                </a:lnTo>
                <a:close/>
              </a:path>
              <a:path w="1406525" h="718819">
                <a:moveTo>
                  <a:pt x="1185580" y="595630"/>
                </a:moveTo>
                <a:lnTo>
                  <a:pt x="1185926" y="595757"/>
                </a:lnTo>
                <a:lnTo>
                  <a:pt x="1185580" y="595630"/>
                </a:lnTo>
                <a:close/>
              </a:path>
              <a:path w="1406525" h="718819">
                <a:moveTo>
                  <a:pt x="1162430" y="587121"/>
                </a:moveTo>
                <a:lnTo>
                  <a:pt x="1163319" y="587501"/>
                </a:lnTo>
                <a:lnTo>
                  <a:pt x="1162767" y="587244"/>
                </a:lnTo>
                <a:lnTo>
                  <a:pt x="1162430" y="587121"/>
                </a:lnTo>
                <a:close/>
              </a:path>
              <a:path w="1406525" h="718819">
                <a:moveTo>
                  <a:pt x="1162767" y="587244"/>
                </a:moveTo>
                <a:lnTo>
                  <a:pt x="1163319" y="587501"/>
                </a:lnTo>
                <a:lnTo>
                  <a:pt x="1163467" y="587501"/>
                </a:lnTo>
                <a:lnTo>
                  <a:pt x="1162767" y="587244"/>
                </a:lnTo>
                <a:close/>
              </a:path>
              <a:path w="1406525" h="718819">
                <a:moveTo>
                  <a:pt x="1162501" y="587121"/>
                </a:moveTo>
                <a:lnTo>
                  <a:pt x="1162767" y="587244"/>
                </a:lnTo>
                <a:lnTo>
                  <a:pt x="1162501" y="587121"/>
                </a:lnTo>
                <a:close/>
              </a:path>
              <a:path w="1406525" h="718819">
                <a:moveTo>
                  <a:pt x="1154049" y="583184"/>
                </a:moveTo>
                <a:lnTo>
                  <a:pt x="1154302" y="583438"/>
                </a:lnTo>
                <a:lnTo>
                  <a:pt x="1154594" y="583438"/>
                </a:lnTo>
                <a:lnTo>
                  <a:pt x="1154049" y="583184"/>
                </a:lnTo>
                <a:close/>
              </a:path>
              <a:path w="1406525" h="718819">
                <a:moveTo>
                  <a:pt x="1133024" y="572924"/>
                </a:moveTo>
                <a:lnTo>
                  <a:pt x="1133220" y="573024"/>
                </a:lnTo>
                <a:lnTo>
                  <a:pt x="1133024" y="572924"/>
                </a:lnTo>
                <a:close/>
              </a:path>
              <a:path w="1406525" h="718819">
                <a:moveTo>
                  <a:pt x="1132970" y="572897"/>
                </a:moveTo>
                <a:close/>
              </a:path>
              <a:path w="1406525" h="718819">
                <a:moveTo>
                  <a:pt x="844070" y="425831"/>
                </a:moveTo>
                <a:lnTo>
                  <a:pt x="790701" y="425831"/>
                </a:lnTo>
                <a:lnTo>
                  <a:pt x="790955" y="425958"/>
                </a:lnTo>
                <a:lnTo>
                  <a:pt x="956182" y="512572"/>
                </a:lnTo>
                <a:lnTo>
                  <a:pt x="956563" y="512699"/>
                </a:lnTo>
                <a:lnTo>
                  <a:pt x="1050162" y="558800"/>
                </a:lnTo>
                <a:lnTo>
                  <a:pt x="1104869" y="558673"/>
                </a:lnTo>
                <a:lnTo>
                  <a:pt x="1061211" y="536575"/>
                </a:lnTo>
                <a:lnTo>
                  <a:pt x="967485" y="490474"/>
                </a:lnTo>
                <a:lnTo>
                  <a:pt x="844070" y="425831"/>
                </a:lnTo>
                <a:close/>
              </a:path>
              <a:path w="1406525" h="718819">
                <a:moveTo>
                  <a:pt x="967679" y="490569"/>
                </a:moveTo>
                <a:close/>
              </a:path>
              <a:path w="1406525" h="718819">
                <a:moveTo>
                  <a:pt x="967497" y="490474"/>
                </a:moveTo>
                <a:lnTo>
                  <a:pt x="967679" y="490569"/>
                </a:lnTo>
                <a:lnTo>
                  <a:pt x="967497" y="490474"/>
                </a:lnTo>
                <a:close/>
              </a:path>
              <a:path w="1406525" h="718819">
                <a:moveTo>
                  <a:pt x="790752" y="425857"/>
                </a:moveTo>
                <a:lnTo>
                  <a:pt x="790944" y="425958"/>
                </a:lnTo>
                <a:lnTo>
                  <a:pt x="790752" y="425857"/>
                </a:lnTo>
                <a:close/>
              </a:path>
              <a:path w="1406525" h="718819">
                <a:moveTo>
                  <a:pt x="685291" y="364998"/>
                </a:moveTo>
                <a:lnTo>
                  <a:pt x="733805" y="394081"/>
                </a:lnTo>
                <a:lnTo>
                  <a:pt x="757681" y="409448"/>
                </a:lnTo>
                <a:lnTo>
                  <a:pt x="758825" y="410083"/>
                </a:lnTo>
                <a:lnTo>
                  <a:pt x="790752" y="425857"/>
                </a:lnTo>
                <a:lnTo>
                  <a:pt x="844070" y="425831"/>
                </a:lnTo>
                <a:lnTo>
                  <a:pt x="801877" y="403733"/>
                </a:lnTo>
                <a:lnTo>
                  <a:pt x="771410" y="388620"/>
                </a:lnTo>
                <a:lnTo>
                  <a:pt x="771016" y="388620"/>
                </a:lnTo>
                <a:lnTo>
                  <a:pt x="746886" y="373125"/>
                </a:lnTo>
                <a:lnTo>
                  <a:pt x="746632" y="372872"/>
                </a:lnTo>
                <a:lnTo>
                  <a:pt x="733889" y="365251"/>
                </a:lnTo>
                <a:lnTo>
                  <a:pt x="685926" y="365251"/>
                </a:lnTo>
                <a:lnTo>
                  <a:pt x="685291" y="364998"/>
                </a:lnTo>
                <a:close/>
              </a:path>
              <a:path w="1406525" h="718819">
                <a:moveTo>
                  <a:pt x="733551" y="393954"/>
                </a:moveTo>
                <a:lnTo>
                  <a:pt x="733749" y="394081"/>
                </a:lnTo>
                <a:lnTo>
                  <a:pt x="733551" y="393954"/>
                </a:lnTo>
                <a:close/>
              </a:path>
              <a:path w="1406525" h="718819">
                <a:moveTo>
                  <a:pt x="769874" y="387858"/>
                </a:moveTo>
                <a:lnTo>
                  <a:pt x="771016" y="388620"/>
                </a:lnTo>
                <a:lnTo>
                  <a:pt x="771410" y="388620"/>
                </a:lnTo>
                <a:lnTo>
                  <a:pt x="769874" y="387858"/>
                </a:lnTo>
                <a:close/>
              </a:path>
              <a:path w="1406525" h="718819">
                <a:moveTo>
                  <a:pt x="422724" y="197612"/>
                </a:moveTo>
                <a:lnTo>
                  <a:pt x="369442" y="197612"/>
                </a:lnTo>
                <a:lnTo>
                  <a:pt x="369696" y="197738"/>
                </a:lnTo>
                <a:lnTo>
                  <a:pt x="397255" y="211962"/>
                </a:lnTo>
                <a:lnTo>
                  <a:pt x="557656" y="298323"/>
                </a:lnTo>
                <a:lnTo>
                  <a:pt x="685926" y="365251"/>
                </a:lnTo>
                <a:lnTo>
                  <a:pt x="733889" y="365251"/>
                </a:lnTo>
                <a:lnTo>
                  <a:pt x="697356" y="343408"/>
                </a:lnTo>
                <a:lnTo>
                  <a:pt x="569213" y="276479"/>
                </a:lnTo>
                <a:lnTo>
                  <a:pt x="422724" y="197612"/>
                </a:lnTo>
                <a:close/>
              </a:path>
              <a:path w="1406525" h="718819">
                <a:moveTo>
                  <a:pt x="397001" y="211836"/>
                </a:moveTo>
                <a:lnTo>
                  <a:pt x="397237" y="211962"/>
                </a:lnTo>
                <a:lnTo>
                  <a:pt x="397001" y="211836"/>
                </a:lnTo>
                <a:close/>
              </a:path>
              <a:path w="1406525" h="718819">
                <a:moveTo>
                  <a:pt x="369546" y="197665"/>
                </a:moveTo>
                <a:lnTo>
                  <a:pt x="369689" y="197738"/>
                </a:lnTo>
                <a:lnTo>
                  <a:pt x="369546" y="197665"/>
                </a:lnTo>
                <a:close/>
              </a:path>
              <a:path w="1406525" h="718819">
                <a:moveTo>
                  <a:pt x="25764" y="30585"/>
                </a:moveTo>
                <a:lnTo>
                  <a:pt x="47243" y="40132"/>
                </a:lnTo>
                <a:lnTo>
                  <a:pt x="46989" y="40132"/>
                </a:lnTo>
                <a:lnTo>
                  <a:pt x="61340" y="46862"/>
                </a:lnTo>
                <a:lnTo>
                  <a:pt x="369546" y="197665"/>
                </a:lnTo>
                <a:lnTo>
                  <a:pt x="422724" y="197612"/>
                </a:lnTo>
                <a:lnTo>
                  <a:pt x="408558" y="189992"/>
                </a:lnTo>
                <a:lnTo>
                  <a:pt x="380618" y="175513"/>
                </a:lnTo>
                <a:lnTo>
                  <a:pt x="84859" y="30861"/>
                </a:lnTo>
                <a:lnTo>
                  <a:pt x="26542" y="30861"/>
                </a:lnTo>
                <a:lnTo>
                  <a:pt x="25764" y="30585"/>
                </a:lnTo>
                <a:close/>
              </a:path>
              <a:path w="1406525" h="718819">
                <a:moveTo>
                  <a:pt x="25526" y="30480"/>
                </a:moveTo>
                <a:lnTo>
                  <a:pt x="25764" y="30585"/>
                </a:lnTo>
                <a:lnTo>
                  <a:pt x="26542" y="30861"/>
                </a:lnTo>
                <a:lnTo>
                  <a:pt x="25526" y="30480"/>
                </a:lnTo>
                <a:close/>
              </a:path>
              <a:path w="1406525" h="718819">
                <a:moveTo>
                  <a:pt x="84080" y="30480"/>
                </a:moveTo>
                <a:lnTo>
                  <a:pt x="25526" y="30480"/>
                </a:lnTo>
                <a:lnTo>
                  <a:pt x="26542" y="30861"/>
                </a:lnTo>
                <a:lnTo>
                  <a:pt x="84859" y="30861"/>
                </a:lnTo>
                <a:lnTo>
                  <a:pt x="84080" y="30480"/>
                </a:lnTo>
                <a:close/>
              </a:path>
              <a:path w="1406525" h="718819">
                <a:moveTo>
                  <a:pt x="78887" y="27939"/>
                </a:moveTo>
                <a:lnTo>
                  <a:pt x="18287" y="27939"/>
                </a:lnTo>
                <a:lnTo>
                  <a:pt x="25764" y="30585"/>
                </a:lnTo>
                <a:lnTo>
                  <a:pt x="25526" y="30480"/>
                </a:lnTo>
                <a:lnTo>
                  <a:pt x="84080" y="30480"/>
                </a:lnTo>
                <a:lnTo>
                  <a:pt x="78887" y="27939"/>
                </a:lnTo>
                <a:close/>
              </a:path>
              <a:path w="1406525" h="718819">
                <a:moveTo>
                  <a:pt x="10667" y="0"/>
                </a:moveTo>
                <a:lnTo>
                  <a:pt x="3809" y="3810"/>
                </a:lnTo>
                <a:lnTo>
                  <a:pt x="1904" y="10287"/>
                </a:lnTo>
                <a:lnTo>
                  <a:pt x="0" y="16891"/>
                </a:lnTo>
                <a:lnTo>
                  <a:pt x="3682" y="23749"/>
                </a:lnTo>
                <a:lnTo>
                  <a:pt x="18923" y="28194"/>
                </a:lnTo>
                <a:lnTo>
                  <a:pt x="18287" y="27939"/>
                </a:lnTo>
                <a:lnTo>
                  <a:pt x="78887" y="27939"/>
                </a:lnTo>
                <a:lnTo>
                  <a:pt x="72135" y="24637"/>
                </a:lnTo>
                <a:lnTo>
                  <a:pt x="57530" y="17780"/>
                </a:lnTo>
                <a:lnTo>
                  <a:pt x="25907" y="4445"/>
                </a:lnTo>
                <a:lnTo>
                  <a:pt x="10667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92543" y="3785361"/>
            <a:ext cx="411480" cy="967105"/>
          </a:xfrm>
          <a:custGeom>
            <a:avLst/>
            <a:gdLst/>
            <a:ahLst/>
            <a:cxnLst/>
            <a:rect l="l" t="t" r="r" b="b"/>
            <a:pathLst>
              <a:path w="411479" h="967104">
                <a:moveTo>
                  <a:pt x="410873" y="954024"/>
                </a:moveTo>
                <a:lnTo>
                  <a:pt x="386079" y="954024"/>
                </a:lnTo>
                <a:lnTo>
                  <a:pt x="387603" y="957833"/>
                </a:lnTo>
                <a:lnTo>
                  <a:pt x="388365" y="959993"/>
                </a:lnTo>
                <a:lnTo>
                  <a:pt x="389889" y="961898"/>
                </a:lnTo>
                <a:lnTo>
                  <a:pt x="391667" y="963168"/>
                </a:lnTo>
                <a:lnTo>
                  <a:pt x="394080" y="964945"/>
                </a:lnTo>
                <a:lnTo>
                  <a:pt x="396112" y="966343"/>
                </a:lnTo>
                <a:lnTo>
                  <a:pt x="398525" y="966851"/>
                </a:lnTo>
                <a:lnTo>
                  <a:pt x="400938" y="966469"/>
                </a:lnTo>
                <a:lnTo>
                  <a:pt x="403225" y="965962"/>
                </a:lnTo>
                <a:lnTo>
                  <a:pt x="405383" y="964564"/>
                </a:lnTo>
                <a:lnTo>
                  <a:pt x="406780" y="962532"/>
                </a:lnTo>
                <a:lnTo>
                  <a:pt x="408304" y="960246"/>
                </a:lnTo>
                <a:lnTo>
                  <a:pt x="410463" y="957199"/>
                </a:lnTo>
                <a:lnTo>
                  <a:pt x="410873" y="954024"/>
                </a:lnTo>
                <a:close/>
              </a:path>
              <a:path w="411479" h="967104">
                <a:moveTo>
                  <a:pt x="383952" y="949907"/>
                </a:moveTo>
                <a:lnTo>
                  <a:pt x="384301" y="950721"/>
                </a:lnTo>
                <a:lnTo>
                  <a:pt x="384682" y="951483"/>
                </a:lnTo>
                <a:lnTo>
                  <a:pt x="385952" y="953643"/>
                </a:lnTo>
                <a:lnTo>
                  <a:pt x="386334" y="954659"/>
                </a:lnTo>
                <a:lnTo>
                  <a:pt x="386079" y="954024"/>
                </a:lnTo>
                <a:lnTo>
                  <a:pt x="410873" y="954024"/>
                </a:lnTo>
                <a:lnTo>
                  <a:pt x="410972" y="953262"/>
                </a:lnTo>
                <a:lnTo>
                  <a:pt x="409984" y="950594"/>
                </a:lnTo>
                <a:lnTo>
                  <a:pt x="384428" y="950594"/>
                </a:lnTo>
                <a:lnTo>
                  <a:pt x="383952" y="949907"/>
                </a:lnTo>
                <a:close/>
              </a:path>
              <a:path w="411479" h="967104">
                <a:moveTo>
                  <a:pt x="385445" y="952881"/>
                </a:moveTo>
                <a:lnTo>
                  <a:pt x="385825" y="953643"/>
                </a:lnTo>
                <a:lnTo>
                  <a:pt x="385445" y="952881"/>
                </a:lnTo>
                <a:close/>
              </a:path>
              <a:path w="411479" h="967104">
                <a:moveTo>
                  <a:pt x="384087" y="949960"/>
                </a:moveTo>
                <a:lnTo>
                  <a:pt x="384428" y="950594"/>
                </a:lnTo>
                <a:lnTo>
                  <a:pt x="384087" y="949960"/>
                </a:lnTo>
                <a:close/>
              </a:path>
              <a:path w="411479" h="967104">
                <a:moveTo>
                  <a:pt x="409424" y="948944"/>
                </a:moveTo>
                <a:lnTo>
                  <a:pt x="383539" y="948944"/>
                </a:lnTo>
                <a:lnTo>
                  <a:pt x="384428" y="950594"/>
                </a:lnTo>
                <a:lnTo>
                  <a:pt x="409984" y="950594"/>
                </a:lnTo>
                <a:lnTo>
                  <a:pt x="409596" y="949494"/>
                </a:lnTo>
                <a:lnTo>
                  <a:pt x="409424" y="948944"/>
                </a:lnTo>
                <a:close/>
              </a:path>
              <a:path w="411479" h="967104">
                <a:moveTo>
                  <a:pt x="383895" y="949773"/>
                </a:moveTo>
                <a:lnTo>
                  <a:pt x="383989" y="949960"/>
                </a:lnTo>
                <a:lnTo>
                  <a:pt x="383895" y="949773"/>
                </a:lnTo>
                <a:close/>
              </a:path>
              <a:path w="411479" h="967104">
                <a:moveTo>
                  <a:pt x="383539" y="948944"/>
                </a:moveTo>
                <a:lnTo>
                  <a:pt x="383878" y="949734"/>
                </a:lnTo>
                <a:lnTo>
                  <a:pt x="384048" y="949960"/>
                </a:lnTo>
                <a:lnTo>
                  <a:pt x="383539" y="948944"/>
                </a:lnTo>
                <a:close/>
              </a:path>
              <a:path w="411479" h="967104">
                <a:moveTo>
                  <a:pt x="383666" y="949494"/>
                </a:moveTo>
                <a:lnTo>
                  <a:pt x="383952" y="949907"/>
                </a:lnTo>
                <a:lnTo>
                  <a:pt x="383863" y="949734"/>
                </a:lnTo>
                <a:lnTo>
                  <a:pt x="383666" y="949494"/>
                </a:lnTo>
                <a:close/>
              </a:path>
              <a:path w="411479" h="967104">
                <a:moveTo>
                  <a:pt x="383285" y="948944"/>
                </a:moveTo>
                <a:lnTo>
                  <a:pt x="383666" y="949494"/>
                </a:lnTo>
                <a:lnTo>
                  <a:pt x="383895" y="949773"/>
                </a:lnTo>
                <a:lnTo>
                  <a:pt x="383285" y="948944"/>
                </a:lnTo>
                <a:close/>
              </a:path>
              <a:path w="411479" h="967104">
                <a:moveTo>
                  <a:pt x="383539" y="948944"/>
                </a:moveTo>
                <a:lnTo>
                  <a:pt x="383285" y="948944"/>
                </a:lnTo>
                <a:lnTo>
                  <a:pt x="383878" y="949734"/>
                </a:lnTo>
                <a:lnTo>
                  <a:pt x="383539" y="948944"/>
                </a:lnTo>
                <a:close/>
              </a:path>
              <a:path w="411479" h="967104">
                <a:moveTo>
                  <a:pt x="299877" y="645794"/>
                </a:moveTo>
                <a:lnTo>
                  <a:pt x="273811" y="645794"/>
                </a:lnTo>
                <a:lnTo>
                  <a:pt x="275589" y="651129"/>
                </a:lnTo>
                <a:lnTo>
                  <a:pt x="297560" y="718057"/>
                </a:lnTo>
                <a:lnTo>
                  <a:pt x="297560" y="718185"/>
                </a:lnTo>
                <a:lnTo>
                  <a:pt x="313054" y="764158"/>
                </a:lnTo>
                <a:lnTo>
                  <a:pt x="313054" y="764286"/>
                </a:lnTo>
                <a:lnTo>
                  <a:pt x="325627" y="801369"/>
                </a:lnTo>
                <a:lnTo>
                  <a:pt x="325754" y="801624"/>
                </a:lnTo>
                <a:lnTo>
                  <a:pt x="373633" y="932688"/>
                </a:lnTo>
                <a:lnTo>
                  <a:pt x="383666" y="949494"/>
                </a:lnTo>
                <a:lnTo>
                  <a:pt x="383285" y="948944"/>
                </a:lnTo>
                <a:lnTo>
                  <a:pt x="409424" y="948944"/>
                </a:lnTo>
                <a:lnTo>
                  <a:pt x="408431" y="945769"/>
                </a:lnTo>
                <a:lnTo>
                  <a:pt x="407797" y="943990"/>
                </a:lnTo>
                <a:lnTo>
                  <a:pt x="407415" y="942848"/>
                </a:lnTo>
                <a:lnTo>
                  <a:pt x="406878" y="941705"/>
                </a:lnTo>
                <a:lnTo>
                  <a:pt x="406459" y="940848"/>
                </a:lnTo>
                <a:lnTo>
                  <a:pt x="406146" y="939926"/>
                </a:lnTo>
                <a:lnTo>
                  <a:pt x="405383" y="938149"/>
                </a:lnTo>
                <a:lnTo>
                  <a:pt x="404367" y="936244"/>
                </a:lnTo>
                <a:lnTo>
                  <a:pt x="403394" y="934719"/>
                </a:lnTo>
                <a:lnTo>
                  <a:pt x="402716" y="933704"/>
                </a:lnTo>
                <a:lnTo>
                  <a:pt x="402081" y="932433"/>
                </a:lnTo>
                <a:lnTo>
                  <a:pt x="397149" y="924179"/>
                </a:lnTo>
                <a:lnTo>
                  <a:pt x="396875" y="924179"/>
                </a:lnTo>
                <a:lnTo>
                  <a:pt x="395858" y="922019"/>
                </a:lnTo>
                <a:lnTo>
                  <a:pt x="396086" y="922019"/>
                </a:lnTo>
                <a:lnTo>
                  <a:pt x="349088" y="793369"/>
                </a:lnTo>
                <a:lnTo>
                  <a:pt x="349036" y="793114"/>
                </a:lnTo>
                <a:lnTo>
                  <a:pt x="336423" y="756285"/>
                </a:lnTo>
                <a:lnTo>
                  <a:pt x="321055" y="710311"/>
                </a:lnTo>
                <a:lnTo>
                  <a:pt x="299877" y="645794"/>
                </a:lnTo>
                <a:close/>
              </a:path>
              <a:path w="411479" h="967104">
                <a:moveTo>
                  <a:pt x="406400" y="940688"/>
                </a:moveTo>
                <a:lnTo>
                  <a:pt x="406780" y="941705"/>
                </a:lnTo>
                <a:lnTo>
                  <a:pt x="406475" y="940848"/>
                </a:lnTo>
                <a:lnTo>
                  <a:pt x="406400" y="940688"/>
                </a:lnTo>
                <a:close/>
              </a:path>
              <a:path w="411479" h="967104">
                <a:moveTo>
                  <a:pt x="406475" y="940848"/>
                </a:moveTo>
                <a:lnTo>
                  <a:pt x="406780" y="941705"/>
                </a:lnTo>
                <a:lnTo>
                  <a:pt x="406475" y="940848"/>
                </a:lnTo>
                <a:close/>
              </a:path>
              <a:path w="411479" h="967104">
                <a:moveTo>
                  <a:pt x="406418" y="940688"/>
                </a:moveTo>
                <a:lnTo>
                  <a:pt x="406475" y="940848"/>
                </a:lnTo>
                <a:lnTo>
                  <a:pt x="406418" y="940688"/>
                </a:lnTo>
                <a:close/>
              </a:path>
              <a:path w="411479" h="967104">
                <a:moveTo>
                  <a:pt x="402716" y="933704"/>
                </a:moveTo>
                <a:lnTo>
                  <a:pt x="403351" y="934719"/>
                </a:lnTo>
                <a:lnTo>
                  <a:pt x="403098" y="934275"/>
                </a:lnTo>
                <a:lnTo>
                  <a:pt x="402716" y="933704"/>
                </a:lnTo>
                <a:close/>
              </a:path>
              <a:path w="411479" h="967104">
                <a:moveTo>
                  <a:pt x="403098" y="934275"/>
                </a:moveTo>
                <a:lnTo>
                  <a:pt x="403351" y="934719"/>
                </a:lnTo>
                <a:lnTo>
                  <a:pt x="403098" y="934275"/>
                </a:lnTo>
                <a:close/>
              </a:path>
              <a:path w="411479" h="967104">
                <a:moveTo>
                  <a:pt x="402771" y="933704"/>
                </a:moveTo>
                <a:lnTo>
                  <a:pt x="403098" y="934275"/>
                </a:lnTo>
                <a:lnTo>
                  <a:pt x="402771" y="933704"/>
                </a:lnTo>
                <a:close/>
              </a:path>
              <a:path w="411479" h="967104">
                <a:moveTo>
                  <a:pt x="395858" y="922019"/>
                </a:moveTo>
                <a:lnTo>
                  <a:pt x="396875" y="924179"/>
                </a:lnTo>
                <a:lnTo>
                  <a:pt x="396443" y="922998"/>
                </a:lnTo>
                <a:lnTo>
                  <a:pt x="395858" y="922019"/>
                </a:lnTo>
                <a:close/>
              </a:path>
              <a:path w="411479" h="967104">
                <a:moveTo>
                  <a:pt x="396443" y="922998"/>
                </a:moveTo>
                <a:lnTo>
                  <a:pt x="396875" y="924179"/>
                </a:lnTo>
                <a:lnTo>
                  <a:pt x="397149" y="924179"/>
                </a:lnTo>
                <a:lnTo>
                  <a:pt x="396443" y="922998"/>
                </a:lnTo>
                <a:close/>
              </a:path>
              <a:path w="411479" h="967104">
                <a:moveTo>
                  <a:pt x="396086" y="922019"/>
                </a:moveTo>
                <a:lnTo>
                  <a:pt x="395858" y="922019"/>
                </a:lnTo>
                <a:lnTo>
                  <a:pt x="396443" y="922998"/>
                </a:lnTo>
                <a:lnTo>
                  <a:pt x="396086" y="922019"/>
                </a:lnTo>
                <a:close/>
              </a:path>
              <a:path w="411479" h="967104">
                <a:moveTo>
                  <a:pt x="349036" y="793114"/>
                </a:moveTo>
                <a:lnTo>
                  <a:pt x="349123" y="793369"/>
                </a:lnTo>
                <a:lnTo>
                  <a:pt x="349036" y="793114"/>
                </a:lnTo>
                <a:close/>
              </a:path>
              <a:path w="411479" h="967104">
                <a:moveTo>
                  <a:pt x="279833" y="588263"/>
                </a:moveTo>
                <a:lnTo>
                  <a:pt x="253746" y="588263"/>
                </a:lnTo>
                <a:lnTo>
                  <a:pt x="273811" y="645921"/>
                </a:lnTo>
                <a:lnTo>
                  <a:pt x="299877" y="645794"/>
                </a:lnTo>
                <a:lnTo>
                  <a:pt x="297306" y="637920"/>
                </a:lnTo>
                <a:lnTo>
                  <a:pt x="279833" y="588263"/>
                </a:lnTo>
                <a:close/>
              </a:path>
              <a:path w="411479" h="967104">
                <a:moveTo>
                  <a:pt x="226858" y="456564"/>
                </a:moveTo>
                <a:lnTo>
                  <a:pt x="200025" y="456564"/>
                </a:lnTo>
                <a:lnTo>
                  <a:pt x="200405" y="457454"/>
                </a:lnTo>
                <a:lnTo>
                  <a:pt x="222250" y="509143"/>
                </a:lnTo>
                <a:lnTo>
                  <a:pt x="246633" y="571119"/>
                </a:lnTo>
                <a:lnTo>
                  <a:pt x="253873" y="588899"/>
                </a:lnTo>
                <a:lnTo>
                  <a:pt x="253746" y="588263"/>
                </a:lnTo>
                <a:lnTo>
                  <a:pt x="279833" y="588263"/>
                </a:lnTo>
                <a:lnTo>
                  <a:pt x="276986" y="580136"/>
                </a:lnTo>
                <a:lnTo>
                  <a:pt x="276859" y="579501"/>
                </a:lnTo>
                <a:lnTo>
                  <a:pt x="269673" y="562101"/>
                </a:lnTo>
                <a:lnTo>
                  <a:pt x="245236" y="499744"/>
                </a:lnTo>
                <a:lnTo>
                  <a:pt x="245109" y="499490"/>
                </a:lnTo>
                <a:lnTo>
                  <a:pt x="226858" y="456564"/>
                </a:lnTo>
                <a:close/>
              </a:path>
              <a:path w="411479" h="967104">
                <a:moveTo>
                  <a:pt x="269621" y="561975"/>
                </a:moveTo>
                <a:close/>
              </a:path>
              <a:path w="411479" h="967104">
                <a:moveTo>
                  <a:pt x="222123" y="508888"/>
                </a:moveTo>
                <a:lnTo>
                  <a:pt x="222223" y="509143"/>
                </a:lnTo>
                <a:lnTo>
                  <a:pt x="222123" y="508888"/>
                </a:lnTo>
                <a:close/>
              </a:path>
              <a:path w="411479" h="967104">
                <a:moveTo>
                  <a:pt x="200377" y="457399"/>
                </a:moveTo>
                <a:close/>
              </a:path>
              <a:path w="411479" h="967104">
                <a:moveTo>
                  <a:pt x="46336" y="63500"/>
                </a:moveTo>
                <a:lnTo>
                  <a:pt x="19050" y="63500"/>
                </a:lnTo>
                <a:lnTo>
                  <a:pt x="19430" y="64262"/>
                </a:lnTo>
                <a:lnTo>
                  <a:pt x="81025" y="197738"/>
                </a:lnTo>
                <a:lnTo>
                  <a:pt x="81152" y="198119"/>
                </a:lnTo>
                <a:lnTo>
                  <a:pt x="81533" y="198755"/>
                </a:lnTo>
                <a:lnTo>
                  <a:pt x="119125" y="281558"/>
                </a:lnTo>
                <a:lnTo>
                  <a:pt x="136016" y="319913"/>
                </a:lnTo>
                <a:lnTo>
                  <a:pt x="158496" y="373761"/>
                </a:lnTo>
                <a:lnTo>
                  <a:pt x="164464" y="386969"/>
                </a:lnTo>
                <a:lnTo>
                  <a:pt x="164591" y="387350"/>
                </a:lnTo>
                <a:lnTo>
                  <a:pt x="178688" y="415798"/>
                </a:lnTo>
                <a:lnTo>
                  <a:pt x="178815" y="416179"/>
                </a:lnTo>
                <a:lnTo>
                  <a:pt x="186816" y="430911"/>
                </a:lnTo>
                <a:lnTo>
                  <a:pt x="189102" y="435737"/>
                </a:lnTo>
                <a:lnTo>
                  <a:pt x="200377" y="457399"/>
                </a:lnTo>
                <a:lnTo>
                  <a:pt x="200025" y="456564"/>
                </a:lnTo>
                <a:lnTo>
                  <a:pt x="226858" y="456564"/>
                </a:lnTo>
                <a:lnTo>
                  <a:pt x="222376" y="446024"/>
                </a:lnTo>
                <a:lnTo>
                  <a:pt x="211266" y="424561"/>
                </a:lnTo>
                <a:lnTo>
                  <a:pt x="211262" y="424433"/>
                </a:lnTo>
                <a:lnTo>
                  <a:pt x="208787" y="419607"/>
                </a:lnTo>
                <a:lnTo>
                  <a:pt x="208533" y="419226"/>
                </a:lnTo>
                <a:lnTo>
                  <a:pt x="200659" y="404494"/>
                </a:lnTo>
                <a:lnTo>
                  <a:pt x="186816" y="376427"/>
                </a:lnTo>
                <a:lnTo>
                  <a:pt x="181286" y="364108"/>
                </a:lnTo>
                <a:lnTo>
                  <a:pt x="158750" y="310133"/>
                </a:lnTo>
                <a:lnTo>
                  <a:pt x="141731" y="271399"/>
                </a:lnTo>
                <a:lnTo>
                  <a:pt x="141604" y="271271"/>
                </a:lnTo>
                <a:lnTo>
                  <a:pt x="103885" y="188213"/>
                </a:lnTo>
                <a:lnTo>
                  <a:pt x="103631" y="187706"/>
                </a:lnTo>
                <a:lnTo>
                  <a:pt x="103250" y="187070"/>
                </a:lnTo>
                <a:lnTo>
                  <a:pt x="103387" y="187070"/>
                </a:lnTo>
                <a:lnTo>
                  <a:pt x="46336" y="63500"/>
                </a:lnTo>
                <a:close/>
              </a:path>
              <a:path w="411479" h="967104">
                <a:moveTo>
                  <a:pt x="186562" y="430656"/>
                </a:moveTo>
                <a:lnTo>
                  <a:pt x="186689" y="430911"/>
                </a:lnTo>
                <a:lnTo>
                  <a:pt x="186562" y="430656"/>
                </a:lnTo>
                <a:close/>
              </a:path>
              <a:path w="411479" h="967104">
                <a:moveTo>
                  <a:pt x="211262" y="424433"/>
                </a:moveTo>
                <a:lnTo>
                  <a:pt x="211327" y="424561"/>
                </a:lnTo>
                <a:lnTo>
                  <a:pt x="211262" y="424433"/>
                </a:lnTo>
                <a:close/>
              </a:path>
              <a:path w="411479" h="967104">
                <a:moveTo>
                  <a:pt x="200725" y="404494"/>
                </a:moveTo>
                <a:lnTo>
                  <a:pt x="200913" y="404875"/>
                </a:lnTo>
                <a:lnTo>
                  <a:pt x="200725" y="404494"/>
                </a:lnTo>
                <a:close/>
              </a:path>
              <a:path w="411479" h="967104">
                <a:moveTo>
                  <a:pt x="186841" y="376427"/>
                </a:moveTo>
                <a:lnTo>
                  <a:pt x="187071" y="376936"/>
                </a:lnTo>
                <a:lnTo>
                  <a:pt x="186841" y="376427"/>
                </a:lnTo>
                <a:close/>
              </a:path>
              <a:path w="411479" h="967104">
                <a:moveTo>
                  <a:pt x="181302" y="363981"/>
                </a:moveTo>
                <a:close/>
              </a:path>
              <a:path w="411479" h="967104">
                <a:moveTo>
                  <a:pt x="135889" y="319786"/>
                </a:moveTo>
                <a:close/>
              </a:path>
              <a:path w="411479" h="967104">
                <a:moveTo>
                  <a:pt x="118999" y="281431"/>
                </a:moveTo>
                <a:close/>
              </a:path>
              <a:path w="411479" h="967104">
                <a:moveTo>
                  <a:pt x="81279" y="198374"/>
                </a:moveTo>
                <a:lnTo>
                  <a:pt x="81453" y="198755"/>
                </a:lnTo>
                <a:lnTo>
                  <a:pt x="81279" y="198374"/>
                </a:lnTo>
                <a:close/>
              </a:path>
              <a:path w="411479" h="967104">
                <a:moveTo>
                  <a:pt x="103387" y="187070"/>
                </a:moveTo>
                <a:lnTo>
                  <a:pt x="103250" y="187070"/>
                </a:lnTo>
                <a:lnTo>
                  <a:pt x="103504" y="187325"/>
                </a:lnTo>
                <a:lnTo>
                  <a:pt x="103387" y="187070"/>
                </a:lnTo>
                <a:close/>
              </a:path>
              <a:path w="411479" h="967104">
                <a:moveTo>
                  <a:pt x="19208" y="63842"/>
                </a:moveTo>
                <a:lnTo>
                  <a:pt x="19401" y="64262"/>
                </a:lnTo>
                <a:lnTo>
                  <a:pt x="19208" y="63842"/>
                </a:lnTo>
                <a:close/>
              </a:path>
              <a:path w="411479" h="967104">
                <a:moveTo>
                  <a:pt x="44812" y="60198"/>
                </a:moveTo>
                <a:lnTo>
                  <a:pt x="17272" y="60198"/>
                </a:lnTo>
                <a:lnTo>
                  <a:pt x="19208" y="63842"/>
                </a:lnTo>
                <a:lnTo>
                  <a:pt x="19050" y="63500"/>
                </a:lnTo>
                <a:lnTo>
                  <a:pt x="46336" y="63500"/>
                </a:lnTo>
                <a:lnTo>
                  <a:pt x="44812" y="60198"/>
                </a:lnTo>
                <a:close/>
              </a:path>
              <a:path w="411479" h="967104">
                <a:moveTo>
                  <a:pt x="18033" y="0"/>
                </a:moveTo>
                <a:lnTo>
                  <a:pt x="11302" y="1015"/>
                </a:lnTo>
                <a:lnTo>
                  <a:pt x="4572" y="2158"/>
                </a:lnTo>
                <a:lnTo>
                  <a:pt x="0" y="8508"/>
                </a:lnTo>
                <a:lnTo>
                  <a:pt x="1187" y="15620"/>
                </a:lnTo>
                <a:lnTo>
                  <a:pt x="1837" y="19304"/>
                </a:lnTo>
                <a:lnTo>
                  <a:pt x="1904" y="19812"/>
                </a:lnTo>
                <a:lnTo>
                  <a:pt x="2666" y="23749"/>
                </a:lnTo>
                <a:lnTo>
                  <a:pt x="3301" y="27939"/>
                </a:lnTo>
                <a:lnTo>
                  <a:pt x="3555" y="29082"/>
                </a:lnTo>
                <a:lnTo>
                  <a:pt x="4952" y="34036"/>
                </a:lnTo>
                <a:lnTo>
                  <a:pt x="6476" y="37973"/>
                </a:lnTo>
                <a:lnTo>
                  <a:pt x="7874" y="42037"/>
                </a:lnTo>
                <a:lnTo>
                  <a:pt x="8254" y="42925"/>
                </a:lnTo>
                <a:lnTo>
                  <a:pt x="11810" y="50800"/>
                </a:lnTo>
                <a:lnTo>
                  <a:pt x="12446" y="51943"/>
                </a:lnTo>
                <a:lnTo>
                  <a:pt x="17399" y="60579"/>
                </a:lnTo>
                <a:lnTo>
                  <a:pt x="17272" y="60198"/>
                </a:lnTo>
                <a:lnTo>
                  <a:pt x="44812" y="60198"/>
                </a:lnTo>
                <a:lnTo>
                  <a:pt x="41528" y="53086"/>
                </a:lnTo>
                <a:lnTo>
                  <a:pt x="41148" y="52324"/>
                </a:lnTo>
                <a:lnTo>
                  <a:pt x="38861" y="48132"/>
                </a:lnTo>
                <a:lnTo>
                  <a:pt x="34379" y="40512"/>
                </a:lnTo>
                <a:lnTo>
                  <a:pt x="33781" y="39496"/>
                </a:lnTo>
                <a:lnTo>
                  <a:pt x="31135" y="33527"/>
                </a:lnTo>
                <a:lnTo>
                  <a:pt x="30733" y="32638"/>
                </a:lnTo>
                <a:lnTo>
                  <a:pt x="29717" y="29590"/>
                </a:lnTo>
                <a:lnTo>
                  <a:pt x="28193" y="25654"/>
                </a:lnTo>
                <a:lnTo>
                  <a:pt x="27800" y="23875"/>
                </a:lnTo>
                <a:lnTo>
                  <a:pt x="27525" y="23075"/>
                </a:lnTo>
                <a:lnTo>
                  <a:pt x="27499" y="22606"/>
                </a:lnTo>
                <a:lnTo>
                  <a:pt x="27050" y="19557"/>
                </a:lnTo>
                <a:lnTo>
                  <a:pt x="26924" y="19304"/>
                </a:lnTo>
                <a:lnTo>
                  <a:pt x="26329" y="15620"/>
                </a:lnTo>
                <a:lnTo>
                  <a:pt x="24383" y="4444"/>
                </a:lnTo>
                <a:lnTo>
                  <a:pt x="18033" y="0"/>
                </a:lnTo>
                <a:close/>
              </a:path>
              <a:path w="411479" h="967104">
                <a:moveTo>
                  <a:pt x="33781" y="39496"/>
                </a:moveTo>
                <a:lnTo>
                  <a:pt x="34289" y="40512"/>
                </a:lnTo>
                <a:lnTo>
                  <a:pt x="33993" y="39856"/>
                </a:lnTo>
                <a:lnTo>
                  <a:pt x="33781" y="39496"/>
                </a:lnTo>
                <a:close/>
              </a:path>
              <a:path w="411479" h="967104">
                <a:moveTo>
                  <a:pt x="33993" y="39856"/>
                </a:moveTo>
                <a:lnTo>
                  <a:pt x="34289" y="40512"/>
                </a:lnTo>
                <a:lnTo>
                  <a:pt x="33993" y="39856"/>
                </a:lnTo>
                <a:close/>
              </a:path>
              <a:path w="411479" h="967104">
                <a:moveTo>
                  <a:pt x="33831" y="39496"/>
                </a:moveTo>
                <a:lnTo>
                  <a:pt x="33993" y="39856"/>
                </a:lnTo>
                <a:lnTo>
                  <a:pt x="33831" y="39496"/>
                </a:lnTo>
                <a:close/>
              </a:path>
              <a:path w="411479" h="967104">
                <a:moveTo>
                  <a:pt x="30733" y="32638"/>
                </a:moveTo>
                <a:lnTo>
                  <a:pt x="31114" y="33527"/>
                </a:lnTo>
                <a:lnTo>
                  <a:pt x="31039" y="33316"/>
                </a:lnTo>
                <a:lnTo>
                  <a:pt x="30733" y="32638"/>
                </a:lnTo>
                <a:close/>
              </a:path>
              <a:path w="411479" h="967104">
                <a:moveTo>
                  <a:pt x="31039" y="33316"/>
                </a:moveTo>
                <a:lnTo>
                  <a:pt x="31114" y="33527"/>
                </a:lnTo>
                <a:lnTo>
                  <a:pt x="31039" y="33316"/>
                </a:lnTo>
                <a:close/>
              </a:path>
              <a:path w="411479" h="967104">
                <a:moveTo>
                  <a:pt x="30799" y="32638"/>
                </a:moveTo>
                <a:lnTo>
                  <a:pt x="31039" y="33316"/>
                </a:lnTo>
                <a:lnTo>
                  <a:pt x="30799" y="32638"/>
                </a:lnTo>
                <a:close/>
              </a:path>
              <a:path w="411479" h="967104">
                <a:moveTo>
                  <a:pt x="28316" y="25654"/>
                </a:moveTo>
                <a:lnTo>
                  <a:pt x="28575" y="26543"/>
                </a:lnTo>
                <a:lnTo>
                  <a:pt x="28316" y="25654"/>
                </a:lnTo>
                <a:close/>
              </a:path>
              <a:path w="411479" h="967104">
                <a:moveTo>
                  <a:pt x="27431" y="22606"/>
                </a:moveTo>
                <a:lnTo>
                  <a:pt x="27685" y="23875"/>
                </a:lnTo>
                <a:lnTo>
                  <a:pt x="27568" y="23075"/>
                </a:lnTo>
                <a:lnTo>
                  <a:pt x="27431" y="22606"/>
                </a:lnTo>
                <a:close/>
              </a:path>
              <a:path w="411479" h="967104">
                <a:moveTo>
                  <a:pt x="27568" y="23075"/>
                </a:moveTo>
                <a:lnTo>
                  <a:pt x="27685" y="23875"/>
                </a:lnTo>
                <a:lnTo>
                  <a:pt x="27568" y="23075"/>
                </a:lnTo>
                <a:close/>
              </a:path>
              <a:path w="411479" h="967104">
                <a:moveTo>
                  <a:pt x="2539" y="23621"/>
                </a:moveTo>
                <a:lnTo>
                  <a:pt x="2562" y="23749"/>
                </a:lnTo>
                <a:lnTo>
                  <a:pt x="2539" y="23621"/>
                </a:lnTo>
                <a:close/>
              </a:path>
              <a:path w="411479" h="967104">
                <a:moveTo>
                  <a:pt x="27499" y="22606"/>
                </a:moveTo>
                <a:lnTo>
                  <a:pt x="27568" y="23075"/>
                </a:lnTo>
                <a:lnTo>
                  <a:pt x="27499" y="22606"/>
                </a:lnTo>
                <a:close/>
              </a:path>
              <a:path w="411479" h="967104">
                <a:moveTo>
                  <a:pt x="26288" y="15367"/>
                </a:moveTo>
                <a:lnTo>
                  <a:pt x="26288" y="15620"/>
                </a:lnTo>
                <a:lnTo>
                  <a:pt x="26288" y="15367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33540" y="2522601"/>
            <a:ext cx="1757680" cy="103505"/>
          </a:xfrm>
          <a:custGeom>
            <a:avLst/>
            <a:gdLst/>
            <a:ahLst/>
            <a:cxnLst/>
            <a:rect l="l" t="t" r="r" b="b"/>
            <a:pathLst>
              <a:path w="1757679" h="103505">
                <a:moveTo>
                  <a:pt x="6857" y="53848"/>
                </a:moveTo>
                <a:lnTo>
                  <a:pt x="888" y="59054"/>
                </a:lnTo>
                <a:lnTo>
                  <a:pt x="470" y="66421"/>
                </a:lnTo>
                <a:lnTo>
                  <a:pt x="0" y="72771"/>
                </a:lnTo>
                <a:lnTo>
                  <a:pt x="5206" y="78612"/>
                </a:lnTo>
                <a:lnTo>
                  <a:pt x="71754" y="83058"/>
                </a:lnTo>
                <a:lnTo>
                  <a:pt x="71500" y="83058"/>
                </a:lnTo>
                <a:lnTo>
                  <a:pt x="205612" y="93472"/>
                </a:lnTo>
                <a:lnTo>
                  <a:pt x="353313" y="103124"/>
                </a:lnTo>
                <a:lnTo>
                  <a:pt x="354202" y="103250"/>
                </a:lnTo>
                <a:lnTo>
                  <a:pt x="672464" y="99949"/>
                </a:lnTo>
                <a:lnTo>
                  <a:pt x="774191" y="96774"/>
                </a:lnTo>
                <a:lnTo>
                  <a:pt x="774573" y="96647"/>
                </a:lnTo>
                <a:lnTo>
                  <a:pt x="1085143" y="78486"/>
                </a:lnTo>
                <a:lnTo>
                  <a:pt x="353949" y="78486"/>
                </a:lnTo>
                <a:lnTo>
                  <a:pt x="354717" y="78478"/>
                </a:lnTo>
                <a:lnTo>
                  <a:pt x="207263" y="68707"/>
                </a:lnTo>
                <a:lnTo>
                  <a:pt x="111632" y="61595"/>
                </a:lnTo>
                <a:lnTo>
                  <a:pt x="73659" y="58293"/>
                </a:lnTo>
                <a:lnTo>
                  <a:pt x="73405" y="58293"/>
                </a:lnTo>
                <a:lnTo>
                  <a:pt x="6857" y="53848"/>
                </a:lnTo>
                <a:close/>
              </a:path>
              <a:path w="1757679" h="103505">
                <a:moveTo>
                  <a:pt x="354717" y="78478"/>
                </a:moveTo>
                <a:lnTo>
                  <a:pt x="353949" y="78486"/>
                </a:lnTo>
                <a:lnTo>
                  <a:pt x="354837" y="78486"/>
                </a:lnTo>
                <a:close/>
              </a:path>
              <a:path w="1757679" h="103505">
                <a:moveTo>
                  <a:pt x="1518284" y="49275"/>
                </a:moveTo>
                <a:lnTo>
                  <a:pt x="1164081" y="49275"/>
                </a:lnTo>
                <a:lnTo>
                  <a:pt x="773049" y="72009"/>
                </a:lnTo>
                <a:lnTo>
                  <a:pt x="773429" y="72009"/>
                </a:lnTo>
                <a:lnTo>
                  <a:pt x="671956" y="75184"/>
                </a:lnTo>
                <a:lnTo>
                  <a:pt x="672210" y="75184"/>
                </a:lnTo>
                <a:lnTo>
                  <a:pt x="354717" y="78478"/>
                </a:lnTo>
                <a:lnTo>
                  <a:pt x="1085143" y="78486"/>
                </a:lnTo>
                <a:lnTo>
                  <a:pt x="1165478" y="74040"/>
                </a:lnTo>
                <a:lnTo>
                  <a:pt x="1165098" y="74040"/>
                </a:lnTo>
                <a:lnTo>
                  <a:pt x="1311909" y="70738"/>
                </a:lnTo>
                <a:lnTo>
                  <a:pt x="1312417" y="70738"/>
                </a:lnTo>
                <a:lnTo>
                  <a:pt x="1445513" y="63246"/>
                </a:lnTo>
                <a:lnTo>
                  <a:pt x="1447037" y="62991"/>
                </a:lnTo>
                <a:lnTo>
                  <a:pt x="1488820" y="55499"/>
                </a:lnTo>
                <a:lnTo>
                  <a:pt x="1489328" y="55372"/>
                </a:lnTo>
                <a:lnTo>
                  <a:pt x="1505838" y="51815"/>
                </a:lnTo>
                <a:lnTo>
                  <a:pt x="1505584" y="51815"/>
                </a:lnTo>
                <a:lnTo>
                  <a:pt x="1518284" y="49275"/>
                </a:lnTo>
                <a:close/>
              </a:path>
              <a:path w="1757679" h="103505">
                <a:moveTo>
                  <a:pt x="1444050" y="38491"/>
                </a:moveTo>
                <a:lnTo>
                  <a:pt x="1310893" y="46100"/>
                </a:lnTo>
                <a:lnTo>
                  <a:pt x="1311402" y="46100"/>
                </a:lnTo>
                <a:lnTo>
                  <a:pt x="1164462" y="49275"/>
                </a:lnTo>
                <a:lnTo>
                  <a:pt x="1518538" y="49275"/>
                </a:lnTo>
                <a:lnTo>
                  <a:pt x="1530565" y="46482"/>
                </a:lnTo>
                <a:lnTo>
                  <a:pt x="1531111" y="46354"/>
                </a:lnTo>
                <a:lnTo>
                  <a:pt x="1542310" y="44450"/>
                </a:lnTo>
                <a:lnTo>
                  <a:pt x="1542033" y="44450"/>
                </a:lnTo>
                <a:lnTo>
                  <a:pt x="1543050" y="44323"/>
                </a:lnTo>
                <a:lnTo>
                  <a:pt x="1543532" y="44323"/>
                </a:lnTo>
                <a:lnTo>
                  <a:pt x="1579499" y="41275"/>
                </a:lnTo>
                <a:lnTo>
                  <a:pt x="1600961" y="41275"/>
                </a:lnTo>
                <a:lnTo>
                  <a:pt x="1635251" y="38735"/>
                </a:lnTo>
                <a:lnTo>
                  <a:pt x="1442719" y="38735"/>
                </a:lnTo>
                <a:lnTo>
                  <a:pt x="1444050" y="38491"/>
                </a:lnTo>
                <a:close/>
              </a:path>
              <a:path w="1757679" h="103505">
                <a:moveTo>
                  <a:pt x="1530815" y="46423"/>
                </a:moveTo>
                <a:lnTo>
                  <a:pt x="1530477" y="46482"/>
                </a:lnTo>
                <a:lnTo>
                  <a:pt x="1530815" y="46423"/>
                </a:lnTo>
                <a:close/>
              </a:path>
              <a:path w="1757679" h="103505">
                <a:moveTo>
                  <a:pt x="1531216" y="46354"/>
                </a:moveTo>
                <a:lnTo>
                  <a:pt x="1530815" y="46423"/>
                </a:lnTo>
                <a:lnTo>
                  <a:pt x="1531216" y="46354"/>
                </a:lnTo>
                <a:close/>
              </a:path>
              <a:path w="1757679" h="103505">
                <a:moveTo>
                  <a:pt x="1543050" y="44323"/>
                </a:moveTo>
                <a:lnTo>
                  <a:pt x="1542033" y="44450"/>
                </a:lnTo>
                <a:lnTo>
                  <a:pt x="1542579" y="44403"/>
                </a:lnTo>
                <a:lnTo>
                  <a:pt x="1543050" y="44323"/>
                </a:lnTo>
                <a:close/>
              </a:path>
              <a:path w="1757679" h="103505">
                <a:moveTo>
                  <a:pt x="1542579" y="44403"/>
                </a:moveTo>
                <a:lnTo>
                  <a:pt x="1542033" y="44450"/>
                </a:lnTo>
                <a:lnTo>
                  <a:pt x="1542310" y="44450"/>
                </a:lnTo>
                <a:lnTo>
                  <a:pt x="1542579" y="44403"/>
                </a:lnTo>
                <a:close/>
              </a:path>
              <a:path w="1757679" h="103505">
                <a:moveTo>
                  <a:pt x="1543532" y="44323"/>
                </a:moveTo>
                <a:lnTo>
                  <a:pt x="1543050" y="44323"/>
                </a:lnTo>
                <a:lnTo>
                  <a:pt x="1542579" y="44403"/>
                </a:lnTo>
                <a:lnTo>
                  <a:pt x="1543532" y="44323"/>
                </a:lnTo>
                <a:close/>
              </a:path>
              <a:path w="1757679" h="103505">
                <a:moveTo>
                  <a:pt x="1444243" y="38481"/>
                </a:moveTo>
                <a:lnTo>
                  <a:pt x="1444050" y="38491"/>
                </a:lnTo>
                <a:lnTo>
                  <a:pt x="1442719" y="38735"/>
                </a:lnTo>
                <a:lnTo>
                  <a:pt x="1444243" y="38481"/>
                </a:lnTo>
                <a:close/>
              </a:path>
              <a:path w="1757679" h="103505">
                <a:moveTo>
                  <a:pt x="1638680" y="38481"/>
                </a:moveTo>
                <a:lnTo>
                  <a:pt x="1444180" y="38491"/>
                </a:lnTo>
                <a:lnTo>
                  <a:pt x="1442719" y="38735"/>
                </a:lnTo>
                <a:lnTo>
                  <a:pt x="1635251" y="38735"/>
                </a:lnTo>
                <a:lnTo>
                  <a:pt x="1638680" y="38481"/>
                </a:lnTo>
                <a:close/>
              </a:path>
              <a:path w="1757679" h="103505">
                <a:moveTo>
                  <a:pt x="1484376" y="31114"/>
                </a:moveTo>
                <a:lnTo>
                  <a:pt x="1444050" y="38491"/>
                </a:lnTo>
                <a:lnTo>
                  <a:pt x="1444243" y="38481"/>
                </a:lnTo>
                <a:lnTo>
                  <a:pt x="1638680" y="38481"/>
                </a:lnTo>
                <a:lnTo>
                  <a:pt x="1645538" y="37973"/>
                </a:lnTo>
                <a:lnTo>
                  <a:pt x="1646301" y="37973"/>
                </a:lnTo>
                <a:lnTo>
                  <a:pt x="1685162" y="32893"/>
                </a:lnTo>
                <a:lnTo>
                  <a:pt x="1694191" y="31241"/>
                </a:lnTo>
                <a:lnTo>
                  <a:pt x="1483994" y="31241"/>
                </a:lnTo>
                <a:lnTo>
                  <a:pt x="1484376" y="31114"/>
                </a:lnTo>
                <a:close/>
              </a:path>
              <a:path w="1757679" h="103505">
                <a:moveTo>
                  <a:pt x="1513331" y="25019"/>
                </a:moveTo>
                <a:lnTo>
                  <a:pt x="1500758" y="27559"/>
                </a:lnTo>
                <a:lnTo>
                  <a:pt x="1483994" y="31241"/>
                </a:lnTo>
                <a:lnTo>
                  <a:pt x="1694191" y="31241"/>
                </a:lnTo>
                <a:lnTo>
                  <a:pt x="1707387" y="28828"/>
                </a:lnTo>
                <a:lnTo>
                  <a:pt x="1713737" y="27177"/>
                </a:lnTo>
                <a:lnTo>
                  <a:pt x="1714119" y="27177"/>
                </a:lnTo>
                <a:lnTo>
                  <a:pt x="1717928" y="26415"/>
                </a:lnTo>
                <a:lnTo>
                  <a:pt x="1718563" y="26288"/>
                </a:lnTo>
                <a:lnTo>
                  <a:pt x="1718775" y="26288"/>
                </a:lnTo>
                <a:lnTo>
                  <a:pt x="1723643" y="25653"/>
                </a:lnTo>
                <a:lnTo>
                  <a:pt x="1724504" y="25653"/>
                </a:lnTo>
                <a:lnTo>
                  <a:pt x="1729979" y="25146"/>
                </a:lnTo>
                <a:lnTo>
                  <a:pt x="1513077" y="25146"/>
                </a:lnTo>
                <a:lnTo>
                  <a:pt x="1513331" y="25019"/>
                </a:lnTo>
                <a:close/>
              </a:path>
              <a:path w="1757679" h="103505">
                <a:moveTo>
                  <a:pt x="1714119" y="27177"/>
                </a:moveTo>
                <a:lnTo>
                  <a:pt x="1713737" y="27177"/>
                </a:lnTo>
                <a:lnTo>
                  <a:pt x="1712849" y="27432"/>
                </a:lnTo>
                <a:lnTo>
                  <a:pt x="1714119" y="27177"/>
                </a:lnTo>
                <a:close/>
              </a:path>
              <a:path w="1757679" h="103505">
                <a:moveTo>
                  <a:pt x="1718563" y="26288"/>
                </a:moveTo>
                <a:lnTo>
                  <a:pt x="1717802" y="26415"/>
                </a:lnTo>
                <a:lnTo>
                  <a:pt x="1718167" y="26368"/>
                </a:lnTo>
                <a:lnTo>
                  <a:pt x="1718563" y="26288"/>
                </a:lnTo>
                <a:close/>
              </a:path>
              <a:path w="1757679" h="103505">
                <a:moveTo>
                  <a:pt x="1718167" y="26368"/>
                </a:moveTo>
                <a:lnTo>
                  <a:pt x="1717802" y="26415"/>
                </a:lnTo>
                <a:lnTo>
                  <a:pt x="1718167" y="26368"/>
                </a:lnTo>
                <a:close/>
              </a:path>
              <a:path w="1757679" h="103505">
                <a:moveTo>
                  <a:pt x="1718775" y="26288"/>
                </a:moveTo>
                <a:lnTo>
                  <a:pt x="1718563" y="26288"/>
                </a:lnTo>
                <a:lnTo>
                  <a:pt x="1718167" y="26368"/>
                </a:lnTo>
                <a:lnTo>
                  <a:pt x="1718775" y="26288"/>
                </a:lnTo>
                <a:close/>
              </a:path>
              <a:path w="1757679" h="103505">
                <a:moveTo>
                  <a:pt x="1724504" y="25653"/>
                </a:moveTo>
                <a:lnTo>
                  <a:pt x="1723643" y="25653"/>
                </a:lnTo>
                <a:lnTo>
                  <a:pt x="1723135" y="25781"/>
                </a:lnTo>
                <a:lnTo>
                  <a:pt x="1724504" y="25653"/>
                </a:lnTo>
                <a:close/>
              </a:path>
              <a:path w="1757679" h="103505">
                <a:moveTo>
                  <a:pt x="1681987" y="8382"/>
                </a:moveTo>
                <a:lnTo>
                  <a:pt x="1643126" y="13335"/>
                </a:lnTo>
                <a:lnTo>
                  <a:pt x="1643760" y="13335"/>
                </a:lnTo>
                <a:lnTo>
                  <a:pt x="1599183" y="16510"/>
                </a:lnTo>
                <a:lnTo>
                  <a:pt x="1578482" y="16510"/>
                </a:lnTo>
                <a:lnTo>
                  <a:pt x="1577339" y="16637"/>
                </a:lnTo>
                <a:lnTo>
                  <a:pt x="1539875" y="19812"/>
                </a:lnTo>
                <a:lnTo>
                  <a:pt x="1538858" y="19938"/>
                </a:lnTo>
                <a:lnTo>
                  <a:pt x="1526285" y="22098"/>
                </a:lnTo>
                <a:lnTo>
                  <a:pt x="1525651" y="22225"/>
                </a:lnTo>
                <a:lnTo>
                  <a:pt x="1513077" y="25146"/>
                </a:lnTo>
                <a:lnTo>
                  <a:pt x="1729979" y="25146"/>
                </a:lnTo>
                <a:lnTo>
                  <a:pt x="1735454" y="24637"/>
                </a:lnTo>
                <a:lnTo>
                  <a:pt x="1736978" y="24637"/>
                </a:lnTo>
                <a:lnTo>
                  <a:pt x="1745106" y="24129"/>
                </a:lnTo>
                <a:lnTo>
                  <a:pt x="1747646" y="24002"/>
                </a:lnTo>
                <a:lnTo>
                  <a:pt x="1750059" y="22987"/>
                </a:lnTo>
                <a:lnTo>
                  <a:pt x="1752091" y="21336"/>
                </a:lnTo>
                <a:lnTo>
                  <a:pt x="1754631" y="19176"/>
                </a:lnTo>
                <a:lnTo>
                  <a:pt x="1756536" y="17525"/>
                </a:lnTo>
                <a:lnTo>
                  <a:pt x="1757679" y="14986"/>
                </a:lnTo>
                <a:lnTo>
                  <a:pt x="1757679" y="9778"/>
                </a:lnTo>
                <a:lnTo>
                  <a:pt x="1757108" y="8509"/>
                </a:lnTo>
                <a:lnTo>
                  <a:pt x="1681352" y="8509"/>
                </a:lnTo>
                <a:lnTo>
                  <a:pt x="1681987" y="8382"/>
                </a:lnTo>
                <a:close/>
              </a:path>
              <a:path w="1757679" h="103505">
                <a:moveTo>
                  <a:pt x="1736978" y="24637"/>
                </a:moveTo>
                <a:lnTo>
                  <a:pt x="1735454" y="24637"/>
                </a:lnTo>
                <a:lnTo>
                  <a:pt x="1734946" y="24764"/>
                </a:lnTo>
                <a:lnTo>
                  <a:pt x="1736978" y="24637"/>
                </a:lnTo>
                <a:close/>
              </a:path>
              <a:path w="1757679" h="103505">
                <a:moveTo>
                  <a:pt x="1702855" y="4461"/>
                </a:moveTo>
                <a:lnTo>
                  <a:pt x="1681352" y="8509"/>
                </a:lnTo>
                <a:lnTo>
                  <a:pt x="1757108" y="8509"/>
                </a:lnTo>
                <a:lnTo>
                  <a:pt x="1756536" y="7238"/>
                </a:lnTo>
                <a:lnTo>
                  <a:pt x="1754631" y="5461"/>
                </a:lnTo>
                <a:lnTo>
                  <a:pt x="1753679" y="4699"/>
                </a:lnTo>
                <a:lnTo>
                  <a:pt x="1701927" y="4699"/>
                </a:lnTo>
                <a:lnTo>
                  <a:pt x="1702855" y="4461"/>
                </a:lnTo>
                <a:close/>
              </a:path>
              <a:path w="1757679" h="103505">
                <a:moveTo>
                  <a:pt x="1753361" y="4445"/>
                </a:moveTo>
                <a:lnTo>
                  <a:pt x="1702942" y="4445"/>
                </a:lnTo>
                <a:lnTo>
                  <a:pt x="1701927" y="4699"/>
                </a:lnTo>
                <a:lnTo>
                  <a:pt x="1753679" y="4699"/>
                </a:lnTo>
                <a:lnTo>
                  <a:pt x="1753361" y="4445"/>
                </a:lnTo>
                <a:close/>
              </a:path>
              <a:path w="1757679" h="103505">
                <a:moveTo>
                  <a:pt x="1734946" y="0"/>
                </a:moveTo>
                <a:lnTo>
                  <a:pt x="1733168" y="0"/>
                </a:lnTo>
                <a:lnTo>
                  <a:pt x="1720977" y="1143"/>
                </a:lnTo>
                <a:lnTo>
                  <a:pt x="1720595" y="1143"/>
                </a:lnTo>
                <a:lnTo>
                  <a:pt x="1714753" y="1904"/>
                </a:lnTo>
                <a:lnTo>
                  <a:pt x="1708277" y="3048"/>
                </a:lnTo>
                <a:lnTo>
                  <a:pt x="1707387" y="3301"/>
                </a:lnTo>
                <a:lnTo>
                  <a:pt x="1702855" y="4461"/>
                </a:lnTo>
                <a:lnTo>
                  <a:pt x="1753361" y="4445"/>
                </a:lnTo>
                <a:lnTo>
                  <a:pt x="1752091" y="3428"/>
                </a:lnTo>
                <a:lnTo>
                  <a:pt x="1750059" y="1650"/>
                </a:lnTo>
                <a:lnTo>
                  <a:pt x="1747646" y="762"/>
                </a:lnTo>
                <a:lnTo>
                  <a:pt x="1745106" y="508"/>
                </a:lnTo>
                <a:lnTo>
                  <a:pt x="1734946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28786" y="4920869"/>
            <a:ext cx="937260" cy="24765"/>
          </a:xfrm>
          <a:custGeom>
            <a:avLst/>
            <a:gdLst/>
            <a:ahLst/>
            <a:cxnLst/>
            <a:rect l="l" t="t" r="r" b="b"/>
            <a:pathLst>
              <a:path w="937259" h="24764">
                <a:moveTo>
                  <a:pt x="8509" y="0"/>
                </a:moveTo>
                <a:lnTo>
                  <a:pt x="4445" y="2412"/>
                </a:lnTo>
                <a:lnTo>
                  <a:pt x="0" y="10032"/>
                </a:lnTo>
                <a:lnTo>
                  <a:pt x="0" y="14731"/>
                </a:lnTo>
                <a:lnTo>
                  <a:pt x="4445" y="22478"/>
                </a:lnTo>
                <a:lnTo>
                  <a:pt x="8509" y="24764"/>
                </a:lnTo>
                <a:lnTo>
                  <a:pt x="12954" y="24764"/>
                </a:lnTo>
                <a:lnTo>
                  <a:pt x="927354" y="24256"/>
                </a:lnTo>
                <a:lnTo>
                  <a:pt x="930783" y="22605"/>
                </a:lnTo>
                <a:lnTo>
                  <a:pt x="937006" y="14731"/>
                </a:lnTo>
                <a:lnTo>
                  <a:pt x="937006" y="10032"/>
                </a:lnTo>
                <a:lnTo>
                  <a:pt x="930783" y="2285"/>
                </a:lnTo>
                <a:lnTo>
                  <a:pt x="927354" y="634"/>
                </a:lnTo>
                <a:lnTo>
                  <a:pt x="8509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413113" y="3880865"/>
            <a:ext cx="165735" cy="780415"/>
          </a:xfrm>
          <a:custGeom>
            <a:avLst/>
            <a:gdLst/>
            <a:ahLst/>
            <a:cxnLst/>
            <a:rect l="l" t="t" r="r" b="b"/>
            <a:pathLst>
              <a:path w="165734" h="780414">
                <a:moveTo>
                  <a:pt x="145896" y="679322"/>
                </a:moveTo>
                <a:lnTo>
                  <a:pt x="121030" y="679322"/>
                </a:lnTo>
                <a:lnTo>
                  <a:pt x="122554" y="700277"/>
                </a:lnTo>
                <a:lnTo>
                  <a:pt x="122554" y="701166"/>
                </a:lnTo>
                <a:lnTo>
                  <a:pt x="124078" y="711580"/>
                </a:lnTo>
                <a:lnTo>
                  <a:pt x="124205" y="712342"/>
                </a:lnTo>
                <a:lnTo>
                  <a:pt x="128904" y="735075"/>
                </a:lnTo>
                <a:lnTo>
                  <a:pt x="128937" y="735583"/>
                </a:lnTo>
                <a:lnTo>
                  <a:pt x="130809" y="742949"/>
                </a:lnTo>
                <a:lnTo>
                  <a:pt x="133095" y="749680"/>
                </a:lnTo>
                <a:lnTo>
                  <a:pt x="133222" y="749934"/>
                </a:lnTo>
                <a:lnTo>
                  <a:pt x="135508" y="756284"/>
                </a:lnTo>
                <a:lnTo>
                  <a:pt x="135762" y="757173"/>
                </a:lnTo>
                <a:lnTo>
                  <a:pt x="142366" y="772159"/>
                </a:lnTo>
                <a:lnTo>
                  <a:pt x="143890" y="775715"/>
                </a:lnTo>
                <a:lnTo>
                  <a:pt x="147065" y="778255"/>
                </a:lnTo>
                <a:lnTo>
                  <a:pt x="150875" y="779017"/>
                </a:lnTo>
                <a:lnTo>
                  <a:pt x="153161" y="779525"/>
                </a:lnTo>
                <a:lnTo>
                  <a:pt x="157606" y="780414"/>
                </a:lnTo>
                <a:lnTo>
                  <a:pt x="161925" y="778001"/>
                </a:lnTo>
                <a:lnTo>
                  <a:pt x="163448" y="773810"/>
                </a:lnTo>
                <a:lnTo>
                  <a:pt x="164337" y="771524"/>
                </a:lnTo>
                <a:lnTo>
                  <a:pt x="165353" y="768730"/>
                </a:lnTo>
                <a:lnTo>
                  <a:pt x="165226" y="765682"/>
                </a:lnTo>
                <a:lnTo>
                  <a:pt x="164083" y="762888"/>
                </a:lnTo>
                <a:lnTo>
                  <a:pt x="158160" y="748791"/>
                </a:lnTo>
                <a:lnTo>
                  <a:pt x="157733" y="747775"/>
                </a:lnTo>
                <a:lnTo>
                  <a:pt x="156122" y="742441"/>
                </a:lnTo>
                <a:lnTo>
                  <a:pt x="154479" y="736599"/>
                </a:lnTo>
                <a:lnTo>
                  <a:pt x="154314" y="736130"/>
                </a:lnTo>
                <a:lnTo>
                  <a:pt x="154133" y="735075"/>
                </a:lnTo>
                <a:lnTo>
                  <a:pt x="153161" y="730122"/>
                </a:lnTo>
                <a:lnTo>
                  <a:pt x="148617" y="708151"/>
                </a:lnTo>
                <a:lnTo>
                  <a:pt x="147177" y="698499"/>
                </a:lnTo>
                <a:lnTo>
                  <a:pt x="147137" y="697737"/>
                </a:lnTo>
                <a:lnTo>
                  <a:pt x="146430" y="688085"/>
                </a:lnTo>
                <a:lnTo>
                  <a:pt x="145896" y="679322"/>
                </a:lnTo>
                <a:close/>
              </a:path>
              <a:path w="165734" h="780414">
                <a:moveTo>
                  <a:pt x="157733" y="747775"/>
                </a:moveTo>
                <a:lnTo>
                  <a:pt x="158114" y="748791"/>
                </a:lnTo>
                <a:lnTo>
                  <a:pt x="157979" y="748360"/>
                </a:lnTo>
                <a:lnTo>
                  <a:pt x="157733" y="747775"/>
                </a:lnTo>
                <a:close/>
              </a:path>
              <a:path w="165734" h="780414">
                <a:moveTo>
                  <a:pt x="157979" y="748360"/>
                </a:moveTo>
                <a:lnTo>
                  <a:pt x="158114" y="748791"/>
                </a:lnTo>
                <a:lnTo>
                  <a:pt x="157979" y="748360"/>
                </a:lnTo>
                <a:close/>
              </a:path>
              <a:path w="165734" h="780414">
                <a:moveTo>
                  <a:pt x="157796" y="747775"/>
                </a:moveTo>
                <a:lnTo>
                  <a:pt x="157979" y="748360"/>
                </a:lnTo>
                <a:lnTo>
                  <a:pt x="157796" y="747775"/>
                </a:lnTo>
                <a:close/>
              </a:path>
              <a:path w="165734" h="780414">
                <a:moveTo>
                  <a:pt x="156172" y="742314"/>
                </a:moveTo>
                <a:close/>
              </a:path>
              <a:path w="165734" h="780414">
                <a:moveTo>
                  <a:pt x="154177" y="735583"/>
                </a:moveTo>
                <a:lnTo>
                  <a:pt x="154431" y="736599"/>
                </a:lnTo>
                <a:lnTo>
                  <a:pt x="154339" y="736130"/>
                </a:lnTo>
                <a:lnTo>
                  <a:pt x="154177" y="735583"/>
                </a:lnTo>
                <a:close/>
              </a:path>
              <a:path w="165734" h="780414">
                <a:moveTo>
                  <a:pt x="154339" y="736130"/>
                </a:moveTo>
                <a:lnTo>
                  <a:pt x="154431" y="736599"/>
                </a:lnTo>
                <a:lnTo>
                  <a:pt x="154339" y="736130"/>
                </a:lnTo>
                <a:close/>
              </a:path>
              <a:path w="165734" h="780414">
                <a:moveTo>
                  <a:pt x="154232" y="735583"/>
                </a:moveTo>
                <a:lnTo>
                  <a:pt x="154339" y="736130"/>
                </a:lnTo>
                <a:lnTo>
                  <a:pt x="154232" y="735583"/>
                </a:lnTo>
                <a:close/>
              </a:path>
              <a:path w="165734" h="780414">
                <a:moveTo>
                  <a:pt x="148519" y="707667"/>
                </a:moveTo>
                <a:lnTo>
                  <a:pt x="148589" y="708151"/>
                </a:lnTo>
                <a:lnTo>
                  <a:pt x="148519" y="707667"/>
                </a:lnTo>
                <a:close/>
              </a:path>
              <a:path w="165734" h="780414">
                <a:moveTo>
                  <a:pt x="148478" y="707389"/>
                </a:moveTo>
                <a:lnTo>
                  <a:pt x="148519" y="707667"/>
                </a:lnTo>
                <a:lnTo>
                  <a:pt x="148478" y="707389"/>
                </a:lnTo>
                <a:close/>
              </a:path>
              <a:path w="165734" h="780414">
                <a:moveTo>
                  <a:pt x="147137" y="697737"/>
                </a:moveTo>
                <a:lnTo>
                  <a:pt x="147192" y="698499"/>
                </a:lnTo>
                <a:lnTo>
                  <a:pt x="147137" y="697737"/>
                </a:lnTo>
                <a:close/>
              </a:path>
              <a:path w="165734" h="780414">
                <a:moveTo>
                  <a:pt x="112355" y="502411"/>
                </a:moveTo>
                <a:lnTo>
                  <a:pt x="87375" y="502411"/>
                </a:lnTo>
                <a:lnTo>
                  <a:pt x="91439" y="532129"/>
                </a:lnTo>
                <a:lnTo>
                  <a:pt x="106298" y="601471"/>
                </a:lnTo>
                <a:lnTo>
                  <a:pt x="110362" y="615949"/>
                </a:lnTo>
                <a:lnTo>
                  <a:pt x="110362" y="616203"/>
                </a:lnTo>
                <a:lnTo>
                  <a:pt x="113283" y="625855"/>
                </a:lnTo>
                <a:lnTo>
                  <a:pt x="115696" y="635253"/>
                </a:lnTo>
                <a:lnTo>
                  <a:pt x="117347" y="644016"/>
                </a:lnTo>
                <a:lnTo>
                  <a:pt x="119125" y="653795"/>
                </a:lnTo>
                <a:lnTo>
                  <a:pt x="118973" y="653795"/>
                </a:lnTo>
                <a:lnTo>
                  <a:pt x="121030" y="679576"/>
                </a:lnTo>
                <a:lnTo>
                  <a:pt x="121030" y="679322"/>
                </a:lnTo>
                <a:lnTo>
                  <a:pt x="145896" y="679322"/>
                </a:lnTo>
                <a:lnTo>
                  <a:pt x="145795" y="677671"/>
                </a:lnTo>
                <a:lnTo>
                  <a:pt x="143899" y="653795"/>
                </a:lnTo>
                <a:lnTo>
                  <a:pt x="119125" y="653795"/>
                </a:lnTo>
                <a:lnTo>
                  <a:pt x="118871" y="652525"/>
                </a:lnTo>
                <a:lnTo>
                  <a:pt x="143798" y="652525"/>
                </a:lnTo>
                <a:lnTo>
                  <a:pt x="143636" y="650493"/>
                </a:lnTo>
                <a:lnTo>
                  <a:pt x="143382" y="649223"/>
                </a:lnTo>
                <a:lnTo>
                  <a:pt x="139826" y="629792"/>
                </a:lnTo>
                <a:lnTo>
                  <a:pt x="139572" y="629030"/>
                </a:lnTo>
                <a:lnTo>
                  <a:pt x="137159" y="619251"/>
                </a:lnTo>
                <a:lnTo>
                  <a:pt x="134188" y="609345"/>
                </a:lnTo>
                <a:lnTo>
                  <a:pt x="134167" y="609091"/>
                </a:lnTo>
                <a:lnTo>
                  <a:pt x="130175" y="594994"/>
                </a:lnTo>
                <a:lnTo>
                  <a:pt x="115569" y="526922"/>
                </a:lnTo>
                <a:lnTo>
                  <a:pt x="115702" y="526922"/>
                </a:lnTo>
                <a:lnTo>
                  <a:pt x="112355" y="502411"/>
                </a:lnTo>
                <a:close/>
              </a:path>
              <a:path w="165734" h="780414">
                <a:moveTo>
                  <a:pt x="115442" y="634364"/>
                </a:moveTo>
                <a:lnTo>
                  <a:pt x="115618" y="635253"/>
                </a:lnTo>
                <a:lnTo>
                  <a:pt x="115442" y="634364"/>
                </a:lnTo>
                <a:close/>
              </a:path>
              <a:path w="165734" h="780414">
                <a:moveTo>
                  <a:pt x="113156" y="625474"/>
                </a:moveTo>
                <a:lnTo>
                  <a:pt x="113255" y="625855"/>
                </a:lnTo>
                <a:lnTo>
                  <a:pt x="113156" y="625474"/>
                </a:lnTo>
                <a:close/>
              </a:path>
              <a:path w="165734" h="780414">
                <a:moveTo>
                  <a:pt x="134167" y="609091"/>
                </a:moveTo>
                <a:lnTo>
                  <a:pt x="134238" y="609345"/>
                </a:lnTo>
                <a:lnTo>
                  <a:pt x="134167" y="609091"/>
                </a:lnTo>
                <a:close/>
              </a:path>
              <a:path w="165734" h="780414">
                <a:moveTo>
                  <a:pt x="130291" y="594994"/>
                </a:moveTo>
                <a:lnTo>
                  <a:pt x="130428" y="595629"/>
                </a:lnTo>
                <a:lnTo>
                  <a:pt x="130291" y="594994"/>
                </a:lnTo>
                <a:close/>
              </a:path>
              <a:path w="165734" h="780414">
                <a:moveTo>
                  <a:pt x="115702" y="526922"/>
                </a:moveTo>
                <a:lnTo>
                  <a:pt x="115569" y="526922"/>
                </a:lnTo>
                <a:lnTo>
                  <a:pt x="115823" y="527811"/>
                </a:lnTo>
                <a:lnTo>
                  <a:pt x="115702" y="526922"/>
                </a:lnTo>
                <a:close/>
              </a:path>
              <a:path w="165734" h="780414">
                <a:moveTo>
                  <a:pt x="101646" y="438276"/>
                </a:moveTo>
                <a:lnTo>
                  <a:pt x="76580" y="438276"/>
                </a:lnTo>
                <a:lnTo>
                  <a:pt x="87375" y="502792"/>
                </a:lnTo>
                <a:lnTo>
                  <a:pt x="87375" y="502411"/>
                </a:lnTo>
                <a:lnTo>
                  <a:pt x="112355" y="502411"/>
                </a:lnTo>
                <a:lnTo>
                  <a:pt x="111886" y="498982"/>
                </a:lnTo>
                <a:lnTo>
                  <a:pt x="111759" y="498601"/>
                </a:lnTo>
                <a:lnTo>
                  <a:pt x="101646" y="438276"/>
                </a:lnTo>
                <a:close/>
              </a:path>
              <a:path w="165734" h="780414">
                <a:moveTo>
                  <a:pt x="47952" y="104139"/>
                </a:moveTo>
                <a:lnTo>
                  <a:pt x="22478" y="104139"/>
                </a:lnTo>
                <a:lnTo>
                  <a:pt x="28575" y="127888"/>
                </a:lnTo>
                <a:lnTo>
                  <a:pt x="33908" y="151637"/>
                </a:lnTo>
                <a:lnTo>
                  <a:pt x="42290" y="217169"/>
                </a:lnTo>
                <a:lnTo>
                  <a:pt x="42290" y="217423"/>
                </a:lnTo>
                <a:lnTo>
                  <a:pt x="48132" y="256666"/>
                </a:lnTo>
                <a:lnTo>
                  <a:pt x="48132" y="256793"/>
                </a:lnTo>
                <a:lnTo>
                  <a:pt x="53212" y="287146"/>
                </a:lnTo>
                <a:lnTo>
                  <a:pt x="67944" y="389000"/>
                </a:lnTo>
                <a:lnTo>
                  <a:pt x="67944" y="389381"/>
                </a:lnTo>
                <a:lnTo>
                  <a:pt x="76580" y="438403"/>
                </a:lnTo>
                <a:lnTo>
                  <a:pt x="101646" y="438276"/>
                </a:lnTo>
                <a:lnTo>
                  <a:pt x="100964" y="434212"/>
                </a:lnTo>
                <a:lnTo>
                  <a:pt x="100964" y="434085"/>
                </a:lnTo>
                <a:lnTo>
                  <a:pt x="92396" y="385571"/>
                </a:lnTo>
                <a:lnTo>
                  <a:pt x="77596" y="283336"/>
                </a:lnTo>
                <a:lnTo>
                  <a:pt x="77596" y="282955"/>
                </a:lnTo>
                <a:lnTo>
                  <a:pt x="72559" y="252983"/>
                </a:lnTo>
                <a:lnTo>
                  <a:pt x="66838" y="213994"/>
                </a:lnTo>
                <a:lnTo>
                  <a:pt x="58038" y="146303"/>
                </a:lnTo>
                <a:lnTo>
                  <a:pt x="52577" y="122173"/>
                </a:lnTo>
                <a:lnTo>
                  <a:pt x="52577" y="121792"/>
                </a:lnTo>
                <a:lnTo>
                  <a:pt x="47952" y="104139"/>
                </a:lnTo>
                <a:close/>
              </a:path>
              <a:path w="165734" h="780414">
                <a:moveTo>
                  <a:pt x="92328" y="385190"/>
                </a:moveTo>
                <a:lnTo>
                  <a:pt x="92328" y="385571"/>
                </a:lnTo>
                <a:lnTo>
                  <a:pt x="92328" y="385190"/>
                </a:lnTo>
                <a:close/>
              </a:path>
              <a:path w="165734" h="780414">
                <a:moveTo>
                  <a:pt x="53085" y="286765"/>
                </a:moveTo>
                <a:lnTo>
                  <a:pt x="53141" y="287146"/>
                </a:lnTo>
                <a:lnTo>
                  <a:pt x="53085" y="286765"/>
                </a:lnTo>
                <a:close/>
              </a:path>
              <a:path w="165734" h="780414">
                <a:moveTo>
                  <a:pt x="72516" y="252729"/>
                </a:moveTo>
                <a:lnTo>
                  <a:pt x="72516" y="252983"/>
                </a:lnTo>
                <a:lnTo>
                  <a:pt x="72516" y="252729"/>
                </a:lnTo>
                <a:close/>
              </a:path>
              <a:path w="165734" h="780414">
                <a:moveTo>
                  <a:pt x="66801" y="213740"/>
                </a:moveTo>
                <a:lnTo>
                  <a:pt x="66801" y="213994"/>
                </a:lnTo>
                <a:lnTo>
                  <a:pt x="66801" y="213740"/>
                </a:lnTo>
                <a:close/>
              </a:path>
              <a:path w="165734" h="780414">
                <a:moveTo>
                  <a:pt x="33654" y="150621"/>
                </a:moveTo>
                <a:lnTo>
                  <a:pt x="33786" y="151637"/>
                </a:lnTo>
                <a:lnTo>
                  <a:pt x="33654" y="150621"/>
                </a:lnTo>
                <a:close/>
              </a:path>
              <a:path w="165734" h="780414">
                <a:moveTo>
                  <a:pt x="28447" y="127507"/>
                </a:moveTo>
                <a:lnTo>
                  <a:pt x="28534" y="127888"/>
                </a:lnTo>
                <a:lnTo>
                  <a:pt x="28447" y="127507"/>
                </a:lnTo>
                <a:close/>
              </a:path>
              <a:path w="165734" h="780414">
                <a:moveTo>
                  <a:pt x="41456" y="82549"/>
                </a:moveTo>
                <a:lnTo>
                  <a:pt x="15493" y="82549"/>
                </a:lnTo>
                <a:lnTo>
                  <a:pt x="22605" y="104901"/>
                </a:lnTo>
                <a:lnTo>
                  <a:pt x="22478" y="104139"/>
                </a:lnTo>
                <a:lnTo>
                  <a:pt x="47952" y="104139"/>
                </a:lnTo>
                <a:lnTo>
                  <a:pt x="46354" y="98043"/>
                </a:lnTo>
                <a:lnTo>
                  <a:pt x="46227" y="97281"/>
                </a:lnTo>
                <a:lnTo>
                  <a:pt x="41456" y="82549"/>
                </a:lnTo>
                <a:close/>
              </a:path>
              <a:path w="165734" h="780414">
                <a:moveTo>
                  <a:pt x="18668" y="0"/>
                </a:moveTo>
                <a:lnTo>
                  <a:pt x="11810" y="507"/>
                </a:lnTo>
                <a:lnTo>
                  <a:pt x="5079" y="1142"/>
                </a:lnTo>
                <a:lnTo>
                  <a:pt x="0" y="6984"/>
                </a:lnTo>
                <a:lnTo>
                  <a:pt x="507" y="13842"/>
                </a:lnTo>
                <a:lnTo>
                  <a:pt x="1142" y="23240"/>
                </a:lnTo>
                <a:lnTo>
                  <a:pt x="1269" y="23621"/>
                </a:lnTo>
                <a:lnTo>
                  <a:pt x="2285" y="33019"/>
                </a:lnTo>
                <a:lnTo>
                  <a:pt x="2412" y="33527"/>
                </a:lnTo>
                <a:lnTo>
                  <a:pt x="3936" y="43433"/>
                </a:lnTo>
                <a:lnTo>
                  <a:pt x="6095" y="52704"/>
                </a:lnTo>
                <a:lnTo>
                  <a:pt x="6222" y="52831"/>
                </a:lnTo>
                <a:lnTo>
                  <a:pt x="8381" y="61848"/>
                </a:lnTo>
                <a:lnTo>
                  <a:pt x="8635" y="62991"/>
                </a:lnTo>
                <a:lnTo>
                  <a:pt x="15493" y="82803"/>
                </a:lnTo>
                <a:lnTo>
                  <a:pt x="15493" y="82549"/>
                </a:lnTo>
                <a:lnTo>
                  <a:pt x="41456" y="82549"/>
                </a:lnTo>
                <a:lnTo>
                  <a:pt x="38988" y="74929"/>
                </a:lnTo>
                <a:lnTo>
                  <a:pt x="38861" y="74675"/>
                </a:lnTo>
                <a:lnTo>
                  <a:pt x="32521" y="56133"/>
                </a:lnTo>
                <a:lnTo>
                  <a:pt x="32384" y="56133"/>
                </a:lnTo>
                <a:lnTo>
                  <a:pt x="30256" y="47243"/>
                </a:lnTo>
                <a:lnTo>
                  <a:pt x="28066" y="37845"/>
                </a:lnTo>
                <a:lnTo>
                  <a:pt x="26884" y="30225"/>
                </a:lnTo>
                <a:lnTo>
                  <a:pt x="26862" y="29717"/>
                </a:lnTo>
                <a:lnTo>
                  <a:pt x="25842" y="21335"/>
                </a:lnTo>
                <a:lnTo>
                  <a:pt x="25866" y="20827"/>
                </a:lnTo>
                <a:lnTo>
                  <a:pt x="25145" y="11937"/>
                </a:lnTo>
                <a:lnTo>
                  <a:pt x="24637" y="5079"/>
                </a:lnTo>
                <a:lnTo>
                  <a:pt x="18668" y="0"/>
                </a:lnTo>
                <a:close/>
              </a:path>
              <a:path w="165734" h="780414">
                <a:moveTo>
                  <a:pt x="32130" y="54990"/>
                </a:moveTo>
                <a:lnTo>
                  <a:pt x="32384" y="56133"/>
                </a:lnTo>
                <a:lnTo>
                  <a:pt x="32521" y="56133"/>
                </a:lnTo>
                <a:lnTo>
                  <a:pt x="32130" y="54990"/>
                </a:lnTo>
                <a:close/>
              </a:path>
              <a:path w="165734" h="780414">
                <a:moveTo>
                  <a:pt x="30225" y="47116"/>
                </a:moveTo>
                <a:lnTo>
                  <a:pt x="30225" y="47243"/>
                </a:lnTo>
                <a:lnTo>
                  <a:pt x="30225" y="47116"/>
                </a:lnTo>
                <a:close/>
              </a:path>
              <a:path w="165734" h="780414">
                <a:moveTo>
                  <a:pt x="28190" y="37845"/>
                </a:moveTo>
                <a:lnTo>
                  <a:pt x="28320" y="38607"/>
                </a:lnTo>
                <a:lnTo>
                  <a:pt x="28190" y="37845"/>
                </a:lnTo>
                <a:close/>
              </a:path>
              <a:path w="165734" h="780414">
                <a:moveTo>
                  <a:pt x="26862" y="29717"/>
                </a:moveTo>
                <a:lnTo>
                  <a:pt x="26923" y="30225"/>
                </a:lnTo>
                <a:lnTo>
                  <a:pt x="26862" y="29717"/>
                </a:lnTo>
                <a:close/>
              </a:path>
              <a:path w="165734" h="780414">
                <a:moveTo>
                  <a:pt x="25866" y="20827"/>
                </a:moveTo>
                <a:lnTo>
                  <a:pt x="25907" y="21335"/>
                </a:lnTo>
                <a:lnTo>
                  <a:pt x="25866" y="2082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906634" y="5093080"/>
            <a:ext cx="563245" cy="464820"/>
          </a:xfrm>
          <a:custGeom>
            <a:avLst/>
            <a:gdLst/>
            <a:ahLst/>
            <a:cxnLst/>
            <a:rect l="l" t="t" r="r" b="b"/>
            <a:pathLst>
              <a:path w="563245" h="464820">
                <a:moveTo>
                  <a:pt x="463804" y="385572"/>
                </a:moveTo>
                <a:lnTo>
                  <a:pt x="481838" y="405638"/>
                </a:lnTo>
                <a:lnTo>
                  <a:pt x="481838" y="405765"/>
                </a:lnTo>
                <a:lnTo>
                  <a:pt x="491236" y="416179"/>
                </a:lnTo>
                <a:lnTo>
                  <a:pt x="495300" y="421005"/>
                </a:lnTo>
                <a:lnTo>
                  <a:pt x="496062" y="421640"/>
                </a:lnTo>
                <a:lnTo>
                  <a:pt x="500634" y="426339"/>
                </a:lnTo>
                <a:lnTo>
                  <a:pt x="505333" y="431038"/>
                </a:lnTo>
                <a:lnTo>
                  <a:pt x="506095" y="431673"/>
                </a:lnTo>
                <a:lnTo>
                  <a:pt x="511048" y="435991"/>
                </a:lnTo>
                <a:lnTo>
                  <a:pt x="511429" y="436372"/>
                </a:lnTo>
                <a:lnTo>
                  <a:pt x="542417" y="460756"/>
                </a:lnTo>
                <a:lnTo>
                  <a:pt x="547497" y="464693"/>
                </a:lnTo>
                <a:lnTo>
                  <a:pt x="554863" y="463931"/>
                </a:lnTo>
                <a:lnTo>
                  <a:pt x="562991" y="454025"/>
                </a:lnTo>
                <a:lnTo>
                  <a:pt x="562356" y="446659"/>
                </a:lnTo>
                <a:lnTo>
                  <a:pt x="557403" y="442468"/>
                </a:lnTo>
                <a:lnTo>
                  <a:pt x="537718" y="425450"/>
                </a:lnTo>
                <a:lnTo>
                  <a:pt x="537337" y="425196"/>
                </a:lnTo>
                <a:lnTo>
                  <a:pt x="526796" y="416941"/>
                </a:lnTo>
                <a:lnTo>
                  <a:pt x="522952" y="413512"/>
                </a:lnTo>
                <a:lnTo>
                  <a:pt x="518160" y="408813"/>
                </a:lnTo>
                <a:lnTo>
                  <a:pt x="513461" y="404241"/>
                </a:lnTo>
                <a:lnTo>
                  <a:pt x="509778" y="399796"/>
                </a:lnTo>
                <a:lnTo>
                  <a:pt x="500253" y="389255"/>
                </a:lnTo>
                <a:lnTo>
                  <a:pt x="497775" y="386461"/>
                </a:lnTo>
                <a:lnTo>
                  <a:pt x="464820" y="386461"/>
                </a:lnTo>
                <a:lnTo>
                  <a:pt x="463804" y="385572"/>
                </a:lnTo>
                <a:close/>
              </a:path>
              <a:path w="563245" h="464820">
                <a:moveTo>
                  <a:pt x="526885" y="416941"/>
                </a:moveTo>
                <a:lnTo>
                  <a:pt x="527176" y="417195"/>
                </a:lnTo>
                <a:lnTo>
                  <a:pt x="526885" y="416941"/>
                </a:lnTo>
                <a:close/>
              </a:path>
              <a:path w="563245" h="464820">
                <a:moveTo>
                  <a:pt x="490982" y="415925"/>
                </a:moveTo>
                <a:lnTo>
                  <a:pt x="491197" y="416179"/>
                </a:lnTo>
                <a:lnTo>
                  <a:pt x="490982" y="415925"/>
                </a:lnTo>
                <a:close/>
              </a:path>
              <a:path w="563245" h="464820">
                <a:moveTo>
                  <a:pt x="522224" y="412877"/>
                </a:moveTo>
                <a:lnTo>
                  <a:pt x="522859" y="413512"/>
                </a:lnTo>
                <a:lnTo>
                  <a:pt x="522224" y="412877"/>
                </a:lnTo>
                <a:close/>
              </a:path>
              <a:path w="563245" h="464820">
                <a:moveTo>
                  <a:pt x="514011" y="404776"/>
                </a:moveTo>
                <a:close/>
              </a:path>
              <a:path w="563245" h="464820">
                <a:moveTo>
                  <a:pt x="513556" y="404241"/>
                </a:moveTo>
                <a:lnTo>
                  <a:pt x="514011" y="404776"/>
                </a:lnTo>
                <a:lnTo>
                  <a:pt x="513556" y="404241"/>
                </a:lnTo>
                <a:close/>
              </a:path>
              <a:path w="563245" h="464820">
                <a:moveTo>
                  <a:pt x="492369" y="380365"/>
                </a:moveTo>
                <a:lnTo>
                  <a:pt x="457962" y="380365"/>
                </a:lnTo>
                <a:lnTo>
                  <a:pt x="458724" y="381000"/>
                </a:lnTo>
                <a:lnTo>
                  <a:pt x="464820" y="386461"/>
                </a:lnTo>
                <a:lnTo>
                  <a:pt x="497775" y="386461"/>
                </a:lnTo>
                <a:lnTo>
                  <a:pt x="492369" y="380365"/>
                </a:lnTo>
                <a:close/>
              </a:path>
              <a:path w="563245" h="464820">
                <a:moveTo>
                  <a:pt x="458393" y="380748"/>
                </a:moveTo>
                <a:lnTo>
                  <a:pt x="458676" y="381000"/>
                </a:lnTo>
                <a:lnTo>
                  <a:pt x="458393" y="380748"/>
                </a:lnTo>
                <a:close/>
              </a:path>
              <a:path w="563245" h="464820">
                <a:moveTo>
                  <a:pt x="457962" y="380365"/>
                </a:moveTo>
                <a:lnTo>
                  <a:pt x="458393" y="380748"/>
                </a:lnTo>
                <a:lnTo>
                  <a:pt x="458724" y="381000"/>
                </a:lnTo>
                <a:lnTo>
                  <a:pt x="457962" y="380365"/>
                </a:lnTo>
                <a:close/>
              </a:path>
              <a:path w="563245" h="464820">
                <a:moveTo>
                  <a:pt x="354061" y="299197"/>
                </a:moveTo>
                <a:lnTo>
                  <a:pt x="360299" y="305435"/>
                </a:lnTo>
                <a:lnTo>
                  <a:pt x="360934" y="305943"/>
                </a:lnTo>
                <a:lnTo>
                  <a:pt x="374904" y="318262"/>
                </a:lnTo>
                <a:lnTo>
                  <a:pt x="375920" y="319024"/>
                </a:lnTo>
                <a:lnTo>
                  <a:pt x="394335" y="331978"/>
                </a:lnTo>
                <a:lnTo>
                  <a:pt x="458393" y="380748"/>
                </a:lnTo>
                <a:lnTo>
                  <a:pt x="457962" y="380365"/>
                </a:lnTo>
                <a:lnTo>
                  <a:pt x="492369" y="380365"/>
                </a:lnTo>
                <a:lnTo>
                  <a:pt x="408940" y="312039"/>
                </a:lnTo>
                <a:lnTo>
                  <a:pt x="391707" y="299847"/>
                </a:lnTo>
                <a:lnTo>
                  <a:pt x="354965" y="299847"/>
                </a:lnTo>
                <a:lnTo>
                  <a:pt x="354061" y="299197"/>
                </a:lnTo>
                <a:close/>
              </a:path>
              <a:path w="563245" h="464820">
                <a:moveTo>
                  <a:pt x="393954" y="331724"/>
                </a:moveTo>
                <a:lnTo>
                  <a:pt x="394287" y="331978"/>
                </a:lnTo>
                <a:lnTo>
                  <a:pt x="393954" y="331724"/>
                </a:lnTo>
                <a:close/>
              </a:path>
              <a:path w="563245" h="464820">
                <a:moveTo>
                  <a:pt x="353441" y="298577"/>
                </a:moveTo>
                <a:lnTo>
                  <a:pt x="354061" y="299197"/>
                </a:lnTo>
                <a:lnTo>
                  <a:pt x="354965" y="299847"/>
                </a:lnTo>
                <a:lnTo>
                  <a:pt x="353441" y="298577"/>
                </a:lnTo>
                <a:close/>
              </a:path>
              <a:path w="563245" h="464820">
                <a:moveTo>
                  <a:pt x="390007" y="298577"/>
                </a:moveTo>
                <a:lnTo>
                  <a:pt x="353441" y="298577"/>
                </a:lnTo>
                <a:lnTo>
                  <a:pt x="354965" y="299847"/>
                </a:lnTo>
                <a:lnTo>
                  <a:pt x="391707" y="299847"/>
                </a:lnTo>
                <a:lnTo>
                  <a:pt x="391348" y="299593"/>
                </a:lnTo>
                <a:lnTo>
                  <a:pt x="391160" y="299593"/>
                </a:lnTo>
                <a:lnTo>
                  <a:pt x="390374" y="298920"/>
                </a:lnTo>
                <a:lnTo>
                  <a:pt x="390007" y="298577"/>
                </a:lnTo>
                <a:close/>
              </a:path>
              <a:path w="563245" h="464820">
                <a:moveTo>
                  <a:pt x="390271" y="298831"/>
                </a:moveTo>
                <a:lnTo>
                  <a:pt x="391160" y="299593"/>
                </a:lnTo>
                <a:lnTo>
                  <a:pt x="390396" y="298920"/>
                </a:lnTo>
                <a:close/>
              </a:path>
              <a:path w="563245" h="464820">
                <a:moveTo>
                  <a:pt x="390396" y="298920"/>
                </a:moveTo>
                <a:lnTo>
                  <a:pt x="391160" y="299593"/>
                </a:lnTo>
                <a:lnTo>
                  <a:pt x="391348" y="299593"/>
                </a:lnTo>
                <a:lnTo>
                  <a:pt x="390396" y="298920"/>
                </a:lnTo>
                <a:close/>
              </a:path>
              <a:path w="563245" h="464820">
                <a:moveTo>
                  <a:pt x="347143" y="293592"/>
                </a:moveTo>
                <a:lnTo>
                  <a:pt x="350012" y="296164"/>
                </a:lnTo>
                <a:lnTo>
                  <a:pt x="350900" y="296926"/>
                </a:lnTo>
                <a:lnTo>
                  <a:pt x="354061" y="299197"/>
                </a:lnTo>
                <a:lnTo>
                  <a:pt x="353441" y="298577"/>
                </a:lnTo>
                <a:lnTo>
                  <a:pt x="390007" y="298577"/>
                </a:lnTo>
                <a:lnTo>
                  <a:pt x="384967" y="294132"/>
                </a:lnTo>
                <a:lnTo>
                  <a:pt x="347980" y="294132"/>
                </a:lnTo>
                <a:lnTo>
                  <a:pt x="347143" y="293592"/>
                </a:lnTo>
                <a:close/>
              </a:path>
              <a:path w="563245" h="464820">
                <a:moveTo>
                  <a:pt x="390295" y="298831"/>
                </a:moveTo>
                <a:close/>
              </a:path>
              <a:path w="563245" h="464820">
                <a:moveTo>
                  <a:pt x="346329" y="292862"/>
                </a:moveTo>
                <a:lnTo>
                  <a:pt x="347143" y="293592"/>
                </a:lnTo>
                <a:lnTo>
                  <a:pt x="347980" y="294132"/>
                </a:lnTo>
                <a:lnTo>
                  <a:pt x="346329" y="292862"/>
                </a:lnTo>
                <a:close/>
              </a:path>
              <a:path w="563245" h="464820">
                <a:moveTo>
                  <a:pt x="383526" y="292862"/>
                </a:moveTo>
                <a:lnTo>
                  <a:pt x="346329" y="292862"/>
                </a:lnTo>
                <a:lnTo>
                  <a:pt x="347980" y="294132"/>
                </a:lnTo>
                <a:lnTo>
                  <a:pt x="384967" y="294132"/>
                </a:lnTo>
                <a:lnTo>
                  <a:pt x="383526" y="292862"/>
                </a:lnTo>
                <a:close/>
              </a:path>
              <a:path w="563245" h="464820">
                <a:moveTo>
                  <a:pt x="179947" y="126619"/>
                </a:moveTo>
                <a:lnTo>
                  <a:pt x="142621" y="126619"/>
                </a:lnTo>
                <a:lnTo>
                  <a:pt x="187960" y="167005"/>
                </a:lnTo>
                <a:lnTo>
                  <a:pt x="220091" y="195072"/>
                </a:lnTo>
                <a:lnTo>
                  <a:pt x="220599" y="195453"/>
                </a:lnTo>
                <a:lnTo>
                  <a:pt x="262000" y="228219"/>
                </a:lnTo>
                <a:lnTo>
                  <a:pt x="262128" y="228346"/>
                </a:lnTo>
                <a:lnTo>
                  <a:pt x="290957" y="250317"/>
                </a:lnTo>
                <a:lnTo>
                  <a:pt x="302387" y="259969"/>
                </a:lnTo>
                <a:lnTo>
                  <a:pt x="312674" y="268986"/>
                </a:lnTo>
                <a:lnTo>
                  <a:pt x="343408" y="291211"/>
                </a:lnTo>
                <a:lnTo>
                  <a:pt x="344043" y="291592"/>
                </a:lnTo>
                <a:lnTo>
                  <a:pt x="347143" y="293592"/>
                </a:lnTo>
                <a:lnTo>
                  <a:pt x="346329" y="292862"/>
                </a:lnTo>
                <a:lnTo>
                  <a:pt x="383526" y="292862"/>
                </a:lnTo>
                <a:lnTo>
                  <a:pt x="377910" y="287909"/>
                </a:lnTo>
                <a:lnTo>
                  <a:pt x="370967" y="281051"/>
                </a:lnTo>
                <a:lnTo>
                  <a:pt x="369443" y="279781"/>
                </a:lnTo>
                <a:lnTo>
                  <a:pt x="366579" y="277749"/>
                </a:lnTo>
                <a:lnTo>
                  <a:pt x="365506" y="276987"/>
                </a:lnTo>
                <a:lnTo>
                  <a:pt x="365701" y="276987"/>
                </a:lnTo>
                <a:lnTo>
                  <a:pt x="362966" y="274447"/>
                </a:lnTo>
                <a:lnTo>
                  <a:pt x="361315" y="273304"/>
                </a:lnTo>
                <a:lnTo>
                  <a:pt x="357968" y="271145"/>
                </a:lnTo>
                <a:lnTo>
                  <a:pt x="328041" y="249555"/>
                </a:lnTo>
                <a:lnTo>
                  <a:pt x="328187" y="249555"/>
                </a:lnTo>
                <a:lnTo>
                  <a:pt x="306450" y="231013"/>
                </a:lnTo>
                <a:lnTo>
                  <a:pt x="277406" y="208788"/>
                </a:lnTo>
                <a:lnTo>
                  <a:pt x="236607" y="176530"/>
                </a:lnTo>
                <a:lnTo>
                  <a:pt x="236474" y="176530"/>
                </a:lnTo>
                <a:lnTo>
                  <a:pt x="204487" y="148463"/>
                </a:lnTo>
                <a:lnTo>
                  <a:pt x="179947" y="126619"/>
                </a:lnTo>
                <a:close/>
              </a:path>
              <a:path w="563245" h="464820">
                <a:moveTo>
                  <a:pt x="377190" y="287274"/>
                </a:moveTo>
                <a:lnTo>
                  <a:pt x="377825" y="287909"/>
                </a:lnTo>
                <a:lnTo>
                  <a:pt x="377190" y="287274"/>
                </a:lnTo>
                <a:close/>
              </a:path>
              <a:path w="563245" h="464820">
                <a:moveTo>
                  <a:pt x="365506" y="276987"/>
                </a:moveTo>
                <a:lnTo>
                  <a:pt x="366522" y="277749"/>
                </a:lnTo>
                <a:lnTo>
                  <a:pt x="366334" y="277575"/>
                </a:lnTo>
                <a:lnTo>
                  <a:pt x="365506" y="276987"/>
                </a:lnTo>
                <a:close/>
              </a:path>
              <a:path w="563245" h="464820">
                <a:moveTo>
                  <a:pt x="366334" y="277575"/>
                </a:moveTo>
                <a:lnTo>
                  <a:pt x="366522" y="277749"/>
                </a:lnTo>
                <a:lnTo>
                  <a:pt x="366334" y="277575"/>
                </a:lnTo>
                <a:close/>
              </a:path>
              <a:path w="563245" h="464820">
                <a:moveTo>
                  <a:pt x="365701" y="276987"/>
                </a:moveTo>
                <a:lnTo>
                  <a:pt x="365506" y="276987"/>
                </a:lnTo>
                <a:lnTo>
                  <a:pt x="366334" y="277575"/>
                </a:lnTo>
                <a:lnTo>
                  <a:pt x="365701" y="276987"/>
                </a:lnTo>
                <a:close/>
              </a:path>
              <a:path w="563245" h="464820">
                <a:moveTo>
                  <a:pt x="357378" y="270764"/>
                </a:moveTo>
                <a:lnTo>
                  <a:pt x="357886" y="271145"/>
                </a:lnTo>
                <a:lnTo>
                  <a:pt x="357378" y="270764"/>
                </a:lnTo>
                <a:close/>
              </a:path>
              <a:path w="563245" h="464820">
                <a:moveTo>
                  <a:pt x="290449" y="249936"/>
                </a:moveTo>
                <a:lnTo>
                  <a:pt x="290902" y="250317"/>
                </a:lnTo>
                <a:lnTo>
                  <a:pt x="290449" y="249936"/>
                </a:lnTo>
                <a:close/>
              </a:path>
              <a:path w="563245" h="464820">
                <a:moveTo>
                  <a:pt x="328187" y="249555"/>
                </a:moveTo>
                <a:lnTo>
                  <a:pt x="328041" y="249555"/>
                </a:lnTo>
                <a:lnTo>
                  <a:pt x="328930" y="250190"/>
                </a:lnTo>
                <a:lnTo>
                  <a:pt x="328187" y="249555"/>
                </a:lnTo>
                <a:close/>
              </a:path>
              <a:path w="563245" h="464820">
                <a:moveTo>
                  <a:pt x="277241" y="208661"/>
                </a:moveTo>
                <a:lnTo>
                  <a:pt x="277368" y="208788"/>
                </a:lnTo>
                <a:lnTo>
                  <a:pt x="277241" y="208661"/>
                </a:lnTo>
                <a:close/>
              </a:path>
              <a:path w="563245" h="464820">
                <a:moveTo>
                  <a:pt x="235966" y="176022"/>
                </a:moveTo>
                <a:lnTo>
                  <a:pt x="236474" y="176530"/>
                </a:lnTo>
                <a:lnTo>
                  <a:pt x="236607" y="176530"/>
                </a:lnTo>
                <a:lnTo>
                  <a:pt x="235966" y="176022"/>
                </a:lnTo>
                <a:close/>
              </a:path>
              <a:path w="563245" h="464820">
                <a:moveTo>
                  <a:pt x="204343" y="148336"/>
                </a:moveTo>
                <a:lnTo>
                  <a:pt x="204470" y="148463"/>
                </a:lnTo>
                <a:lnTo>
                  <a:pt x="204343" y="148336"/>
                </a:lnTo>
                <a:close/>
              </a:path>
              <a:path w="563245" h="464820">
                <a:moveTo>
                  <a:pt x="125455" y="79629"/>
                </a:moveTo>
                <a:lnTo>
                  <a:pt x="87122" y="79629"/>
                </a:lnTo>
                <a:lnTo>
                  <a:pt x="142875" y="126873"/>
                </a:lnTo>
                <a:lnTo>
                  <a:pt x="142621" y="126619"/>
                </a:lnTo>
                <a:lnTo>
                  <a:pt x="179947" y="126619"/>
                </a:lnTo>
                <a:lnTo>
                  <a:pt x="159131" y="108077"/>
                </a:lnTo>
                <a:lnTo>
                  <a:pt x="158876" y="107950"/>
                </a:lnTo>
                <a:lnTo>
                  <a:pt x="125455" y="79629"/>
                </a:lnTo>
                <a:close/>
              </a:path>
              <a:path w="563245" h="464820">
                <a:moveTo>
                  <a:pt x="72070" y="37973"/>
                </a:moveTo>
                <a:lnTo>
                  <a:pt x="32131" y="37973"/>
                </a:lnTo>
                <a:lnTo>
                  <a:pt x="33274" y="38862"/>
                </a:lnTo>
                <a:lnTo>
                  <a:pt x="44069" y="47752"/>
                </a:lnTo>
                <a:lnTo>
                  <a:pt x="44450" y="48006"/>
                </a:lnTo>
                <a:lnTo>
                  <a:pt x="62357" y="61722"/>
                </a:lnTo>
                <a:lnTo>
                  <a:pt x="62611" y="61849"/>
                </a:lnTo>
                <a:lnTo>
                  <a:pt x="87757" y="80264"/>
                </a:lnTo>
                <a:lnTo>
                  <a:pt x="87122" y="79629"/>
                </a:lnTo>
                <a:lnTo>
                  <a:pt x="125455" y="79629"/>
                </a:lnTo>
                <a:lnTo>
                  <a:pt x="103124" y="60706"/>
                </a:lnTo>
                <a:lnTo>
                  <a:pt x="102362" y="60198"/>
                </a:lnTo>
                <a:lnTo>
                  <a:pt x="77390" y="42037"/>
                </a:lnTo>
                <a:lnTo>
                  <a:pt x="72070" y="37973"/>
                </a:lnTo>
                <a:close/>
              </a:path>
              <a:path w="563245" h="464820">
                <a:moveTo>
                  <a:pt x="77216" y="41910"/>
                </a:moveTo>
                <a:lnTo>
                  <a:pt x="77390" y="42037"/>
                </a:lnTo>
                <a:lnTo>
                  <a:pt x="77216" y="41910"/>
                </a:lnTo>
                <a:close/>
              </a:path>
              <a:path w="563245" h="464820">
                <a:moveTo>
                  <a:pt x="33008" y="38691"/>
                </a:moveTo>
                <a:lnTo>
                  <a:pt x="33216" y="38862"/>
                </a:lnTo>
                <a:lnTo>
                  <a:pt x="33008" y="38691"/>
                </a:lnTo>
                <a:close/>
              </a:path>
              <a:path w="563245" h="464820">
                <a:moveTo>
                  <a:pt x="32131" y="37973"/>
                </a:moveTo>
                <a:lnTo>
                  <a:pt x="33008" y="38691"/>
                </a:lnTo>
                <a:lnTo>
                  <a:pt x="33274" y="38862"/>
                </a:lnTo>
                <a:lnTo>
                  <a:pt x="32131" y="37973"/>
                </a:lnTo>
                <a:close/>
              </a:path>
              <a:path w="563245" h="464820">
                <a:moveTo>
                  <a:pt x="64689" y="32385"/>
                </a:moveTo>
                <a:lnTo>
                  <a:pt x="23241" y="32385"/>
                </a:lnTo>
                <a:lnTo>
                  <a:pt x="24130" y="32893"/>
                </a:lnTo>
                <a:lnTo>
                  <a:pt x="33008" y="38691"/>
                </a:lnTo>
                <a:lnTo>
                  <a:pt x="32131" y="37973"/>
                </a:lnTo>
                <a:lnTo>
                  <a:pt x="72070" y="37973"/>
                </a:lnTo>
                <a:lnTo>
                  <a:pt x="64689" y="32385"/>
                </a:lnTo>
                <a:close/>
              </a:path>
              <a:path w="563245" h="464820">
                <a:moveTo>
                  <a:pt x="23523" y="32568"/>
                </a:moveTo>
                <a:lnTo>
                  <a:pt x="24022" y="32893"/>
                </a:lnTo>
                <a:lnTo>
                  <a:pt x="23523" y="32568"/>
                </a:lnTo>
                <a:close/>
              </a:path>
              <a:path w="563245" h="464820">
                <a:moveTo>
                  <a:pt x="23241" y="32385"/>
                </a:moveTo>
                <a:lnTo>
                  <a:pt x="23523" y="32568"/>
                </a:lnTo>
                <a:lnTo>
                  <a:pt x="24130" y="32893"/>
                </a:lnTo>
                <a:lnTo>
                  <a:pt x="23241" y="32385"/>
                </a:lnTo>
                <a:close/>
              </a:path>
              <a:path w="563245" h="464820">
                <a:moveTo>
                  <a:pt x="61494" y="29972"/>
                </a:moveTo>
                <a:lnTo>
                  <a:pt x="18669" y="29972"/>
                </a:lnTo>
                <a:lnTo>
                  <a:pt x="23523" y="32568"/>
                </a:lnTo>
                <a:lnTo>
                  <a:pt x="23241" y="32385"/>
                </a:lnTo>
                <a:lnTo>
                  <a:pt x="64689" y="32385"/>
                </a:lnTo>
                <a:lnTo>
                  <a:pt x="61494" y="29972"/>
                </a:lnTo>
                <a:close/>
              </a:path>
              <a:path w="563245" h="464820">
                <a:moveTo>
                  <a:pt x="58602" y="27686"/>
                </a:moveTo>
                <a:lnTo>
                  <a:pt x="13970" y="27686"/>
                </a:lnTo>
                <a:lnTo>
                  <a:pt x="14224" y="27813"/>
                </a:lnTo>
                <a:lnTo>
                  <a:pt x="18923" y="30226"/>
                </a:lnTo>
                <a:lnTo>
                  <a:pt x="18669" y="29972"/>
                </a:lnTo>
                <a:lnTo>
                  <a:pt x="61494" y="29972"/>
                </a:lnTo>
                <a:lnTo>
                  <a:pt x="59309" y="28321"/>
                </a:lnTo>
                <a:lnTo>
                  <a:pt x="58602" y="27686"/>
                </a:lnTo>
                <a:close/>
              </a:path>
              <a:path w="563245" h="464820">
                <a:moveTo>
                  <a:pt x="59379" y="28321"/>
                </a:moveTo>
                <a:lnTo>
                  <a:pt x="59690" y="28575"/>
                </a:lnTo>
                <a:lnTo>
                  <a:pt x="59379" y="28321"/>
                </a:lnTo>
                <a:close/>
              </a:path>
              <a:path w="563245" h="464820">
                <a:moveTo>
                  <a:pt x="14135" y="27770"/>
                </a:moveTo>
                <a:close/>
              </a:path>
              <a:path w="563245" h="464820">
                <a:moveTo>
                  <a:pt x="13081" y="0"/>
                </a:moveTo>
                <a:lnTo>
                  <a:pt x="5715" y="2667"/>
                </a:lnTo>
                <a:lnTo>
                  <a:pt x="2921" y="8763"/>
                </a:lnTo>
                <a:lnTo>
                  <a:pt x="0" y="14986"/>
                </a:lnTo>
                <a:lnTo>
                  <a:pt x="2667" y="22352"/>
                </a:lnTo>
                <a:lnTo>
                  <a:pt x="14135" y="27770"/>
                </a:lnTo>
                <a:lnTo>
                  <a:pt x="13970" y="27686"/>
                </a:lnTo>
                <a:lnTo>
                  <a:pt x="58602" y="27686"/>
                </a:lnTo>
                <a:lnTo>
                  <a:pt x="47879" y="18923"/>
                </a:lnTo>
                <a:lnTo>
                  <a:pt x="46736" y="18034"/>
                </a:lnTo>
                <a:lnTo>
                  <a:pt x="41656" y="14859"/>
                </a:lnTo>
                <a:lnTo>
                  <a:pt x="36575" y="11557"/>
                </a:lnTo>
                <a:lnTo>
                  <a:pt x="35687" y="11049"/>
                </a:lnTo>
                <a:lnTo>
                  <a:pt x="30099" y="8001"/>
                </a:lnTo>
                <a:lnTo>
                  <a:pt x="24765" y="5334"/>
                </a:lnTo>
                <a:lnTo>
                  <a:pt x="19304" y="2794"/>
                </a:lnTo>
                <a:lnTo>
                  <a:pt x="13081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254369" y="4649978"/>
            <a:ext cx="1339215" cy="348615"/>
          </a:xfrm>
          <a:custGeom>
            <a:avLst/>
            <a:gdLst/>
            <a:ahLst/>
            <a:cxnLst/>
            <a:rect l="l" t="t" r="r" b="b"/>
            <a:pathLst>
              <a:path w="1339215" h="348614">
                <a:moveTo>
                  <a:pt x="1336717" y="328295"/>
                </a:moveTo>
                <a:lnTo>
                  <a:pt x="1255267" y="328295"/>
                </a:lnTo>
                <a:lnTo>
                  <a:pt x="1285494" y="336804"/>
                </a:lnTo>
                <a:lnTo>
                  <a:pt x="1329054" y="348615"/>
                </a:lnTo>
                <a:lnTo>
                  <a:pt x="1335404" y="345059"/>
                </a:lnTo>
                <a:lnTo>
                  <a:pt x="1337182" y="338836"/>
                </a:lnTo>
                <a:lnTo>
                  <a:pt x="1339087" y="332613"/>
                </a:lnTo>
                <a:lnTo>
                  <a:pt x="1336717" y="328295"/>
                </a:lnTo>
                <a:close/>
              </a:path>
              <a:path w="1339215" h="348614">
                <a:moveTo>
                  <a:pt x="1287355" y="311404"/>
                </a:moveTo>
                <a:lnTo>
                  <a:pt x="1193419" y="311404"/>
                </a:lnTo>
                <a:lnTo>
                  <a:pt x="1255267" y="328422"/>
                </a:lnTo>
                <a:lnTo>
                  <a:pt x="1336717" y="328295"/>
                </a:lnTo>
                <a:lnTo>
                  <a:pt x="1335531" y="326136"/>
                </a:lnTo>
                <a:lnTo>
                  <a:pt x="1292098" y="312674"/>
                </a:lnTo>
                <a:lnTo>
                  <a:pt x="1287355" y="311404"/>
                </a:lnTo>
                <a:close/>
              </a:path>
              <a:path w="1339215" h="348614">
                <a:moveTo>
                  <a:pt x="1005133" y="254018"/>
                </a:moveTo>
                <a:lnTo>
                  <a:pt x="1079373" y="279019"/>
                </a:lnTo>
                <a:lnTo>
                  <a:pt x="1177035" y="307467"/>
                </a:lnTo>
                <a:lnTo>
                  <a:pt x="1193673" y="311531"/>
                </a:lnTo>
                <a:lnTo>
                  <a:pt x="1193419" y="311404"/>
                </a:lnTo>
                <a:lnTo>
                  <a:pt x="1287355" y="311404"/>
                </a:lnTo>
                <a:lnTo>
                  <a:pt x="1261745" y="304546"/>
                </a:lnTo>
                <a:lnTo>
                  <a:pt x="1199896" y="287528"/>
                </a:lnTo>
                <a:lnTo>
                  <a:pt x="1199641" y="287528"/>
                </a:lnTo>
                <a:lnTo>
                  <a:pt x="1183385" y="283591"/>
                </a:lnTo>
                <a:lnTo>
                  <a:pt x="1086357" y="255270"/>
                </a:lnTo>
                <a:lnTo>
                  <a:pt x="1086486" y="255270"/>
                </a:lnTo>
                <a:lnTo>
                  <a:pt x="1083448" y="254254"/>
                </a:lnTo>
                <a:lnTo>
                  <a:pt x="1006094" y="254254"/>
                </a:lnTo>
                <a:lnTo>
                  <a:pt x="1005133" y="254018"/>
                </a:lnTo>
                <a:close/>
              </a:path>
              <a:path w="1339215" h="348614">
                <a:moveTo>
                  <a:pt x="1183813" y="283694"/>
                </a:moveTo>
                <a:close/>
              </a:path>
              <a:path w="1339215" h="348614">
                <a:moveTo>
                  <a:pt x="1183458" y="283591"/>
                </a:moveTo>
                <a:lnTo>
                  <a:pt x="1183813" y="283694"/>
                </a:lnTo>
                <a:lnTo>
                  <a:pt x="1183458" y="283591"/>
                </a:lnTo>
                <a:close/>
              </a:path>
              <a:path w="1339215" h="348614">
                <a:moveTo>
                  <a:pt x="1086486" y="255270"/>
                </a:moveTo>
                <a:lnTo>
                  <a:pt x="1086357" y="255270"/>
                </a:lnTo>
                <a:lnTo>
                  <a:pt x="1086865" y="255397"/>
                </a:lnTo>
                <a:lnTo>
                  <a:pt x="1086486" y="255270"/>
                </a:lnTo>
                <a:close/>
              </a:path>
              <a:path w="1339215" h="348614">
                <a:moveTo>
                  <a:pt x="1082689" y="254000"/>
                </a:moveTo>
                <a:lnTo>
                  <a:pt x="1005077" y="254000"/>
                </a:lnTo>
                <a:lnTo>
                  <a:pt x="1006094" y="254254"/>
                </a:lnTo>
                <a:lnTo>
                  <a:pt x="1083448" y="254254"/>
                </a:lnTo>
                <a:lnTo>
                  <a:pt x="1082689" y="254000"/>
                </a:lnTo>
                <a:close/>
              </a:path>
              <a:path w="1339215" h="348614">
                <a:moveTo>
                  <a:pt x="1073956" y="251079"/>
                </a:moveTo>
                <a:lnTo>
                  <a:pt x="993139" y="251079"/>
                </a:lnTo>
                <a:lnTo>
                  <a:pt x="1005133" y="254018"/>
                </a:lnTo>
                <a:lnTo>
                  <a:pt x="1082689" y="254000"/>
                </a:lnTo>
                <a:lnTo>
                  <a:pt x="1073956" y="251079"/>
                </a:lnTo>
                <a:close/>
              </a:path>
              <a:path w="1339215" h="348614">
                <a:moveTo>
                  <a:pt x="586876" y="132207"/>
                </a:moveTo>
                <a:lnTo>
                  <a:pt x="481710" y="132207"/>
                </a:lnTo>
                <a:lnTo>
                  <a:pt x="482853" y="132461"/>
                </a:lnTo>
                <a:lnTo>
                  <a:pt x="680084" y="180086"/>
                </a:lnTo>
                <a:lnTo>
                  <a:pt x="799083" y="209677"/>
                </a:lnTo>
                <a:lnTo>
                  <a:pt x="841375" y="219710"/>
                </a:lnTo>
                <a:lnTo>
                  <a:pt x="841755" y="219837"/>
                </a:lnTo>
                <a:lnTo>
                  <a:pt x="993648" y="251206"/>
                </a:lnTo>
                <a:lnTo>
                  <a:pt x="993139" y="251079"/>
                </a:lnTo>
                <a:lnTo>
                  <a:pt x="1073956" y="251079"/>
                </a:lnTo>
                <a:lnTo>
                  <a:pt x="1013078" y="230505"/>
                </a:lnTo>
                <a:lnTo>
                  <a:pt x="998601" y="226949"/>
                </a:lnTo>
                <a:lnTo>
                  <a:pt x="847323" y="195707"/>
                </a:lnTo>
                <a:lnTo>
                  <a:pt x="847089" y="195707"/>
                </a:lnTo>
                <a:lnTo>
                  <a:pt x="805453" y="185674"/>
                </a:lnTo>
                <a:lnTo>
                  <a:pt x="805052" y="185674"/>
                </a:lnTo>
                <a:lnTo>
                  <a:pt x="685926" y="156083"/>
                </a:lnTo>
                <a:lnTo>
                  <a:pt x="586876" y="132207"/>
                </a:lnTo>
                <a:close/>
              </a:path>
              <a:path w="1339215" h="348614">
                <a:moveTo>
                  <a:pt x="846708" y="195580"/>
                </a:moveTo>
                <a:lnTo>
                  <a:pt x="847089" y="195707"/>
                </a:lnTo>
                <a:lnTo>
                  <a:pt x="847323" y="195707"/>
                </a:lnTo>
                <a:lnTo>
                  <a:pt x="846708" y="195580"/>
                </a:lnTo>
                <a:close/>
              </a:path>
              <a:path w="1339215" h="348614">
                <a:moveTo>
                  <a:pt x="804926" y="185547"/>
                </a:moveTo>
                <a:lnTo>
                  <a:pt x="805453" y="185674"/>
                </a:lnTo>
                <a:lnTo>
                  <a:pt x="804926" y="185547"/>
                </a:lnTo>
                <a:close/>
              </a:path>
              <a:path w="1339215" h="348614">
                <a:moveTo>
                  <a:pt x="482614" y="132425"/>
                </a:moveTo>
                <a:lnTo>
                  <a:pt x="482763" y="132461"/>
                </a:lnTo>
                <a:lnTo>
                  <a:pt x="482614" y="132425"/>
                </a:lnTo>
                <a:close/>
              </a:path>
              <a:path w="1339215" h="348614">
                <a:moveTo>
                  <a:pt x="481710" y="132207"/>
                </a:moveTo>
                <a:lnTo>
                  <a:pt x="482614" y="132425"/>
                </a:lnTo>
                <a:lnTo>
                  <a:pt x="482853" y="132461"/>
                </a:lnTo>
                <a:lnTo>
                  <a:pt x="481710" y="132207"/>
                </a:lnTo>
                <a:close/>
              </a:path>
              <a:path w="1339215" h="348614">
                <a:moveTo>
                  <a:pt x="12191" y="0"/>
                </a:moveTo>
                <a:lnTo>
                  <a:pt x="4952" y="3175"/>
                </a:lnTo>
                <a:lnTo>
                  <a:pt x="2539" y="9525"/>
                </a:lnTo>
                <a:lnTo>
                  <a:pt x="0" y="15875"/>
                </a:lnTo>
                <a:lnTo>
                  <a:pt x="3175" y="23114"/>
                </a:lnTo>
                <a:lnTo>
                  <a:pt x="9525" y="25527"/>
                </a:lnTo>
                <a:lnTo>
                  <a:pt x="41909" y="38227"/>
                </a:lnTo>
                <a:lnTo>
                  <a:pt x="80136" y="52959"/>
                </a:lnTo>
                <a:lnTo>
                  <a:pt x="81787" y="53467"/>
                </a:lnTo>
                <a:lnTo>
                  <a:pt x="200913" y="81915"/>
                </a:lnTo>
                <a:lnTo>
                  <a:pt x="479805" y="132080"/>
                </a:lnTo>
                <a:lnTo>
                  <a:pt x="480313" y="132080"/>
                </a:lnTo>
                <a:lnTo>
                  <a:pt x="482614" y="132425"/>
                </a:lnTo>
                <a:lnTo>
                  <a:pt x="481710" y="132207"/>
                </a:lnTo>
                <a:lnTo>
                  <a:pt x="586876" y="132207"/>
                </a:lnTo>
                <a:lnTo>
                  <a:pt x="487425" y="108204"/>
                </a:lnTo>
                <a:lnTo>
                  <a:pt x="486282" y="107950"/>
                </a:lnTo>
                <a:lnTo>
                  <a:pt x="484589" y="107696"/>
                </a:lnTo>
                <a:lnTo>
                  <a:pt x="484250" y="107696"/>
                </a:lnTo>
                <a:lnTo>
                  <a:pt x="326644" y="78867"/>
                </a:lnTo>
                <a:lnTo>
                  <a:pt x="326516" y="78867"/>
                </a:lnTo>
                <a:lnTo>
                  <a:pt x="205866" y="57658"/>
                </a:lnTo>
                <a:lnTo>
                  <a:pt x="206097" y="57658"/>
                </a:lnTo>
                <a:lnTo>
                  <a:pt x="89630" y="29845"/>
                </a:lnTo>
                <a:lnTo>
                  <a:pt x="89026" y="29845"/>
                </a:lnTo>
                <a:lnTo>
                  <a:pt x="87502" y="29337"/>
                </a:lnTo>
                <a:lnTo>
                  <a:pt x="87713" y="29337"/>
                </a:lnTo>
                <a:lnTo>
                  <a:pt x="18541" y="2540"/>
                </a:lnTo>
                <a:lnTo>
                  <a:pt x="12191" y="0"/>
                </a:lnTo>
                <a:close/>
              </a:path>
              <a:path w="1339215" h="348614">
                <a:moveTo>
                  <a:pt x="483742" y="107569"/>
                </a:moveTo>
                <a:lnTo>
                  <a:pt x="484250" y="107696"/>
                </a:lnTo>
                <a:lnTo>
                  <a:pt x="484589" y="107696"/>
                </a:lnTo>
                <a:lnTo>
                  <a:pt x="483742" y="107569"/>
                </a:lnTo>
                <a:close/>
              </a:path>
              <a:path w="1339215" h="348614">
                <a:moveTo>
                  <a:pt x="206097" y="57658"/>
                </a:moveTo>
                <a:lnTo>
                  <a:pt x="205866" y="57658"/>
                </a:lnTo>
                <a:lnTo>
                  <a:pt x="206628" y="57785"/>
                </a:lnTo>
                <a:lnTo>
                  <a:pt x="206097" y="57658"/>
                </a:lnTo>
                <a:close/>
              </a:path>
              <a:path w="1339215" h="348614">
                <a:moveTo>
                  <a:pt x="87502" y="29337"/>
                </a:moveTo>
                <a:lnTo>
                  <a:pt x="89026" y="29845"/>
                </a:lnTo>
                <a:lnTo>
                  <a:pt x="88052" y="29468"/>
                </a:lnTo>
                <a:lnTo>
                  <a:pt x="87502" y="29337"/>
                </a:lnTo>
                <a:close/>
              </a:path>
              <a:path w="1339215" h="348614">
                <a:moveTo>
                  <a:pt x="88052" y="29468"/>
                </a:moveTo>
                <a:lnTo>
                  <a:pt x="89026" y="29845"/>
                </a:lnTo>
                <a:lnTo>
                  <a:pt x="89630" y="29845"/>
                </a:lnTo>
                <a:lnTo>
                  <a:pt x="88052" y="29468"/>
                </a:lnTo>
                <a:close/>
              </a:path>
              <a:path w="1339215" h="348614">
                <a:moveTo>
                  <a:pt x="87713" y="29337"/>
                </a:moveTo>
                <a:lnTo>
                  <a:pt x="87502" y="29337"/>
                </a:lnTo>
                <a:lnTo>
                  <a:pt x="88052" y="29468"/>
                </a:lnTo>
                <a:lnTo>
                  <a:pt x="87713" y="29337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69456" y="1407794"/>
            <a:ext cx="201930" cy="957580"/>
          </a:xfrm>
          <a:custGeom>
            <a:avLst/>
            <a:gdLst/>
            <a:ahLst/>
            <a:cxnLst/>
            <a:rect l="l" t="t" r="r" b="b"/>
            <a:pathLst>
              <a:path w="201929" h="957580">
                <a:moveTo>
                  <a:pt x="50375" y="823087"/>
                </a:moveTo>
                <a:lnTo>
                  <a:pt x="25653" y="823087"/>
                </a:lnTo>
                <a:lnTo>
                  <a:pt x="25526" y="823976"/>
                </a:lnTo>
                <a:lnTo>
                  <a:pt x="24892" y="827658"/>
                </a:lnTo>
                <a:lnTo>
                  <a:pt x="10795" y="891031"/>
                </a:lnTo>
                <a:lnTo>
                  <a:pt x="635" y="941324"/>
                </a:lnTo>
                <a:lnTo>
                  <a:pt x="0" y="944752"/>
                </a:lnTo>
                <a:lnTo>
                  <a:pt x="889" y="948308"/>
                </a:lnTo>
                <a:lnTo>
                  <a:pt x="3048" y="951102"/>
                </a:lnTo>
                <a:lnTo>
                  <a:pt x="4572" y="952880"/>
                </a:lnTo>
                <a:lnTo>
                  <a:pt x="7239" y="956309"/>
                </a:lnTo>
                <a:lnTo>
                  <a:pt x="12065" y="957326"/>
                </a:lnTo>
                <a:lnTo>
                  <a:pt x="17907" y="954024"/>
                </a:lnTo>
                <a:lnTo>
                  <a:pt x="20954" y="952500"/>
                </a:lnTo>
                <a:lnTo>
                  <a:pt x="22987" y="949705"/>
                </a:lnTo>
                <a:lnTo>
                  <a:pt x="35305" y="896492"/>
                </a:lnTo>
                <a:lnTo>
                  <a:pt x="46962" y="842009"/>
                </a:lnTo>
                <a:lnTo>
                  <a:pt x="49149" y="832230"/>
                </a:lnTo>
                <a:lnTo>
                  <a:pt x="50038" y="826769"/>
                </a:lnTo>
                <a:lnTo>
                  <a:pt x="50165" y="825753"/>
                </a:lnTo>
                <a:lnTo>
                  <a:pt x="50375" y="823087"/>
                </a:lnTo>
                <a:close/>
              </a:path>
              <a:path w="201929" h="957580">
                <a:moveTo>
                  <a:pt x="47018" y="841882"/>
                </a:moveTo>
                <a:close/>
              </a:path>
              <a:path w="201929" h="957580">
                <a:moveTo>
                  <a:pt x="25019" y="826896"/>
                </a:moveTo>
                <a:lnTo>
                  <a:pt x="24850" y="827658"/>
                </a:lnTo>
                <a:lnTo>
                  <a:pt x="25019" y="826896"/>
                </a:lnTo>
                <a:close/>
              </a:path>
              <a:path w="201929" h="957580">
                <a:moveTo>
                  <a:pt x="25536" y="823792"/>
                </a:moveTo>
                <a:lnTo>
                  <a:pt x="25505" y="823976"/>
                </a:lnTo>
                <a:lnTo>
                  <a:pt x="25536" y="823792"/>
                </a:lnTo>
                <a:close/>
              </a:path>
              <a:path w="201929" h="957580">
                <a:moveTo>
                  <a:pt x="96647" y="591946"/>
                </a:moveTo>
                <a:lnTo>
                  <a:pt x="65786" y="681989"/>
                </a:lnTo>
                <a:lnTo>
                  <a:pt x="59309" y="699769"/>
                </a:lnTo>
                <a:lnTo>
                  <a:pt x="54991" y="712088"/>
                </a:lnTo>
                <a:lnTo>
                  <a:pt x="54864" y="712342"/>
                </a:lnTo>
                <a:lnTo>
                  <a:pt x="29718" y="788288"/>
                </a:lnTo>
                <a:lnTo>
                  <a:pt x="29337" y="789558"/>
                </a:lnTo>
                <a:lnTo>
                  <a:pt x="28194" y="794638"/>
                </a:lnTo>
                <a:lnTo>
                  <a:pt x="28067" y="795401"/>
                </a:lnTo>
                <a:lnTo>
                  <a:pt x="27432" y="800480"/>
                </a:lnTo>
                <a:lnTo>
                  <a:pt x="27304" y="801242"/>
                </a:lnTo>
                <a:lnTo>
                  <a:pt x="26162" y="814196"/>
                </a:lnTo>
                <a:lnTo>
                  <a:pt x="25908" y="818895"/>
                </a:lnTo>
                <a:lnTo>
                  <a:pt x="25780" y="819022"/>
                </a:lnTo>
                <a:lnTo>
                  <a:pt x="25536" y="823792"/>
                </a:lnTo>
                <a:lnTo>
                  <a:pt x="25653" y="823087"/>
                </a:lnTo>
                <a:lnTo>
                  <a:pt x="50375" y="823087"/>
                </a:lnTo>
                <a:lnTo>
                  <a:pt x="51883" y="804037"/>
                </a:lnTo>
                <a:lnTo>
                  <a:pt x="52577" y="798956"/>
                </a:lnTo>
                <a:lnTo>
                  <a:pt x="53467" y="794765"/>
                </a:lnTo>
                <a:lnTo>
                  <a:pt x="53633" y="794765"/>
                </a:lnTo>
                <a:lnTo>
                  <a:pt x="78359" y="720089"/>
                </a:lnTo>
                <a:lnTo>
                  <a:pt x="82632" y="708151"/>
                </a:lnTo>
                <a:lnTo>
                  <a:pt x="89026" y="690117"/>
                </a:lnTo>
                <a:lnTo>
                  <a:pt x="120142" y="599947"/>
                </a:lnTo>
                <a:lnTo>
                  <a:pt x="120396" y="598804"/>
                </a:lnTo>
                <a:lnTo>
                  <a:pt x="121779" y="593089"/>
                </a:lnTo>
                <a:lnTo>
                  <a:pt x="96393" y="593089"/>
                </a:lnTo>
                <a:lnTo>
                  <a:pt x="96647" y="591946"/>
                </a:lnTo>
                <a:close/>
              </a:path>
              <a:path w="201929" h="957580">
                <a:moveTo>
                  <a:pt x="50936" y="816101"/>
                </a:moveTo>
                <a:close/>
              </a:path>
              <a:path w="201929" h="957580">
                <a:moveTo>
                  <a:pt x="51943" y="803275"/>
                </a:moveTo>
                <a:lnTo>
                  <a:pt x="51816" y="804037"/>
                </a:lnTo>
                <a:lnTo>
                  <a:pt x="51943" y="803275"/>
                </a:lnTo>
                <a:close/>
              </a:path>
              <a:path w="201929" h="957580">
                <a:moveTo>
                  <a:pt x="52628" y="798956"/>
                </a:moveTo>
                <a:lnTo>
                  <a:pt x="52450" y="799845"/>
                </a:lnTo>
                <a:lnTo>
                  <a:pt x="52628" y="798956"/>
                </a:lnTo>
                <a:close/>
              </a:path>
              <a:path w="201929" h="957580">
                <a:moveTo>
                  <a:pt x="53633" y="794765"/>
                </a:moveTo>
                <a:lnTo>
                  <a:pt x="53467" y="794765"/>
                </a:lnTo>
                <a:lnTo>
                  <a:pt x="53213" y="796036"/>
                </a:lnTo>
                <a:lnTo>
                  <a:pt x="53633" y="794765"/>
                </a:lnTo>
                <a:close/>
              </a:path>
              <a:path w="201929" h="957580">
                <a:moveTo>
                  <a:pt x="78448" y="720089"/>
                </a:moveTo>
                <a:lnTo>
                  <a:pt x="78359" y="720343"/>
                </a:lnTo>
                <a:lnTo>
                  <a:pt x="78448" y="720089"/>
                </a:lnTo>
                <a:close/>
              </a:path>
              <a:path w="201929" h="957580">
                <a:moveTo>
                  <a:pt x="82676" y="708025"/>
                </a:moveTo>
                <a:close/>
              </a:path>
              <a:path w="201929" h="957580">
                <a:moveTo>
                  <a:pt x="65786" y="681735"/>
                </a:moveTo>
                <a:lnTo>
                  <a:pt x="65694" y="681989"/>
                </a:lnTo>
                <a:lnTo>
                  <a:pt x="65786" y="681735"/>
                </a:lnTo>
                <a:close/>
              </a:path>
              <a:path w="201929" h="957580">
                <a:moveTo>
                  <a:pt x="137908" y="524255"/>
                </a:moveTo>
                <a:lnTo>
                  <a:pt x="112902" y="524255"/>
                </a:lnTo>
                <a:lnTo>
                  <a:pt x="112649" y="525399"/>
                </a:lnTo>
                <a:lnTo>
                  <a:pt x="96393" y="593089"/>
                </a:lnTo>
                <a:lnTo>
                  <a:pt x="121779" y="593089"/>
                </a:lnTo>
                <a:lnTo>
                  <a:pt x="137033" y="530097"/>
                </a:lnTo>
                <a:lnTo>
                  <a:pt x="137160" y="529081"/>
                </a:lnTo>
                <a:lnTo>
                  <a:pt x="137908" y="524255"/>
                </a:lnTo>
                <a:close/>
              </a:path>
              <a:path w="201929" h="957580">
                <a:moveTo>
                  <a:pt x="112685" y="525163"/>
                </a:moveTo>
                <a:lnTo>
                  <a:pt x="112628" y="525399"/>
                </a:lnTo>
                <a:lnTo>
                  <a:pt x="112685" y="525163"/>
                </a:lnTo>
                <a:close/>
              </a:path>
              <a:path w="201929" h="957580">
                <a:moveTo>
                  <a:pt x="112902" y="524255"/>
                </a:moveTo>
                <a:lnTo>
                  <a:pt x="112685" y="525163"/>
                </a:lnTo>
                <a:lnTo>
                  <a:pt x="112649" y="525399"/>
                </a:lnTo>
                <a:lnTo>
                  <a:pt x="112902" y="524255"/>
                </a:lnTo>
                <a:close/>
              </a:path>
              <a:path w="201929" h="957580">
                <a:moveTo>
                  <a:pt x="165209" y="347090"/>
                </a:moveTo>
                <a:lnTo>
                  <a:pt x="140462" y="347090"/>
                </a:lnTo>
                <a:lnTo>
                  <a:pt x="128143" y="427100"/>
                </a:lnTo>
                <a:lnTo>
                  <a:pt x="116332" y="501522"/>
                </a:lnTo>
                <a:lnTo>
                  <a:pt x="112685" y="525163"/>
                </a:lnTo>
                <a:lnTo>
                  <a:pt x="112902" y="524255"/>
                </a:lnTo>
                <a:lnTo>
                  <a:pt x="137908" y="524255"/>
                </a:lnTo>
                <a:lnTo>
                  <a:pt x="140843" y="505332"/>
                </a:lnTo>
                <a:lnTo>
                  <a:pt x="152653" y="430910"/>
                </a:lnTo>
                <a:lnTo>
                  <a:pt x="164973" y="350012"/>
                </a:lnTo>
                <a:lnTo>
                  <a:pt x="165209" y="347090"/>
                </a:lnTo>
                <a:close/>
              </a:path>
              <a:path w="201929" h="957580">
                <a:moveTo>
                  <a:pt x="128143" y="426974"/>
                </a:moveTo>
                <a:close/>
              </a:path>
              <a:path w="201929" h="957580">
                <a:moveTo>
                  <a:pt x="198050" y="54737"/>
                </a:moveTo>
                <a:lnTo>
                  <a:pt x="173227" y="54737"/>
                </a:lnTo>
                <a:lnTo>
                  <a:pt x="165608" y="101472"/>
                </a:lnTo>
                <a:lnTo>
                  <a:pt x="165608" y="101600"/>
                </a:lnTo>
                <a:lnTo>
                  <a:pt x="155955" y="164591"/>
                </a:lnTo>
                <a:lnTo>
                  <a:pt x="155828" y="165226"/>
                </a:lnTo>
                <a:lnTo>
                  <a:pt x="151511" y="207644"/>
                </a:lnTo>
                <a:lnTo>
                  <a:pt x="151511" y="208025"/>
                </a:lnTo>
                <a:lnTo>
                  <a:pt x="143255" y="312038"/>
                </a:lnTo>
                <a:lnTo>
                  <a:pt x="140346" y="347844"/>
                </a:lnTo>
                <a:lnTo>
                  <a:pt x="140462" y="347090"/>
                </a:lnTo>
                <a:lnTo>
                  <a:pt x="165209" y="347090"/>
                </a:lnTo>
                <a:lnTo>
                  <a:pt x="167894" y="313943"/>
                </a:lnTo>
                <a:lnTo>
                  <a:pt x="176128" y="210184"/>
                </a:lnTo>
                <a:lnTo>
                  <a:pt x="176174" y="209930"/>
                </a:lnTo>
                <a:lnTo>
                  <a:pt x="180402" y="168401"/>
                </a:lnTo>
                <a:lnTo>
                  <a:pt x="190119" y="105409"/>
                </a:lnTo>
                <a:lnTo>
                  <a:pt x="197739" y="57912"/>
                </a:lnTo>
                <a:lnTo>
                  <a:pt x="198050" y="54737"/>
                </a:lnTo>
                <a:close/>
              </a:path>
              <a:path w="201929" h="957580">
                <a:moveTo>
                  <a:pt x="176174" y="209930"/>
                </a:moveTo>
                <a:lnTo>
                  <a:pt x="176149" y="210184"/>
                </a:lnTo>
                <a:lnTo>
                  <a:pt x="176174" y="209930"/>
                </a:lnTo>
                <a:close/>
              </a:path>
              <a:path w="201929" h="957580">
                <a:moveTo>
                  <a:pt x="180467" y="167766"/>
                </a:moveTo>
                <a:lnTo>
                  <a:pt x="180340" y="168401"/>
                </a:lnTo>
                <a:lnTo>
                  <a:pt x="180467" y="167766"/>
                </a:lnTo>
                <a:close/>
              </a:path>
              <a:path w="201929" h="957580">
                <a:moveTo>
                  <a:pt x="183007" y="0"/>
                </a:moveTo>
                <a:lnTo>
                  <a:pt x="177165" y="5079"/>
                </a:lnTo>
                <a:lnTo>
                  <a:pt x="176657" y="11937"/>
                </a:lnTo>
                <a:lnTo>
                  <a:pt x="175260" y="33908"/>
                </a:lnTo>
                <a:lnTo>
                  <a:pt x="173100" y="55499"/>
                </a:lnTo>
                <a:lnTo>
                  <a:pt x="173227" y="54737"/>
                </a:lnTo>
                <a:lnTo>
                  <a:pt x="198050" y="54737"/>
                </a:lnTo>
                <a:lnTo>
                  <a:pt x="199898" y="35940"/>
                </a:lnTo>
                <a:lnTo>
                  <a:pt x="200038" y="33527"/>
                </a:lnTo>
                <a:lnTo>
                  <a:pt x="201422" y="13588"/>
                </a:lnTo>
                <a:lnTo>
                  <a:pt x="201802" y="6730"/>
                </a:lnTo>
                <a:lnTo>
                  <a:pt x="196596" y="888"/>
                </a:lnTo>
                <a:lnTo>
                  <a:pt x="189865" y="380"/>
                </a:lnTo>
                <a:lnTo>
                  <a:pt x="183007" y="0"/>
                </a:lnTo>
                <a:close/>
              </a:path>
              <a:path w="201929" h="957580">
                <a:moveTo>
                  <a:pt x="175260" y="33527"/>
                </a:moveTo>
                <a:lnTo>
                  <a:pt x="175222" y="33908"/>
                </a:lnTo>
                <a:lnTo>
                  <a:pt x="175260" y="3352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062297" y="482802"/>
            <a:ext cx="361950" cy="275590"/>
          </a:xfrm>
          <a:custGeom>
            <a:avLst/>
            <a:gdLst/>
            <a:ahLst/>
            <a:cxnLst/>
            <a:rect l="l" t="t" r="r" b="b"/>
            <a:pathLst>
              <a:path w="361950" h="275590">
                <a:moveTo>
                  <a:pt x="116141" y="245770"/>
                </a:moveTo>
                <a:lnTo>
                  <a:pt x="73698" y="245770"/>
                </a:lnTo>
                <a:lnTo>
                  <a:pt x="73698" y="275272"/>
                </a:lnTo>
                <a:lnTo>
                  <a:pt x="86652" y="275272"/>
                </a:lnTo>
                <a:lnTo>
                  <a:pt x="116141" y="245770"/>
                </a:lnTo>
                <a:close/>
              </a:path>
              <a:path w="361950" h="275590">
                <a:moveTo>
                  <a:pt x="294767" y="19659"/>
                </a:moveTo>
                <a:lnTo>
                  <a:pt x="293217" y="12026"/>
                </a:lnTo>
                <a:lnTo>
                  <a:pt x="289001" y="5778"/>
                </a:lnTo>
                <a:lnTo>
                  <a:pt x="282752" y="1549"/>
                </a:lnTo>
                <a:lnTo>
                  <a:pt x="275120" y="0"/>
                </a:lnTo>
                <a:lnTo>
                  <a:pt x="19646" y="0"/>
                </a:lnTo>
                <a:lnTo>
                  <a:pt x="12026" y="1549"/>
                </a:lnTo>
                <a:lnTo>
                  <a:pt x="5778" y="5778"/>
                </a:lnTo>
                <a:lnTo>
                  <a:pt x="1549" y="12026"/>
                </a:lnTo>
                <a:lnTo>
                  <a:pt x="0" y="19659"/>
                </a:lnTo>
                <a:lnTo>
                  <a:pt x="0" y="196621"/>
                </a:lnTo>
                <a:lnTo>
                  <a:pt x="1549" y="204254"/>
                </a:lnTo>
                <a:lnTo>
                  <a:pt x="5778" y="210502"/>
                </a:lnTo>
                <a:lnTo>
                  <a:pt x="12026" y="214731"/>
                </a:lnTo>
                <a:lnTo>
                  <a:pt x="19646" y="216281"/>
                </a:lnTo>
                <a:lnTo>
                  <a:pt x="117906" y="216281"/>
                </a:lnTo>
                <a:lnTo>
                  <a:pt x="117906" y="244005"/>
                </a:lnTo>
                <a:lnTo>
                  <a:pt x="175120" y="186791"/>
                </a:lnTo>
                <a:lnTo>
                  <a:pt x="29476" y="186791"/>
                </a:lnTo>
                <a:lnTo>
                  <a:pt x="29476" y="29489"/>
                </a:lnTo>
                <a:lnTo>
                  <a:pt x="265290" y="29489"/>
                </a:lnTo>
                <a:lnTo>
                  <a:pt x="265290" y="96621"/>
                </a:lnTo>
                <a:lnTo>
                  <a:pt x="294767" y="67144"/>
                </a:lnTo>
                <a:lnTo>
                  <a:pt x="294767" y="29489"/>
                </a:lnTo>
                <a:lnTo>
                  <a:pt x="294767" y="19659"/>
                </a:lnTo>
                <a:close/>
              </a:path>
              <a:path w="361950" h="275590">
                <a:moveTo>
                  <a:pt x="361911" y="0"/>
                </a:moveTo>
                <a:lnTo>
                  <a:pt x="334073" y="0"/>
                </a:lnTo>
                <a:lnTo>
                  <a:pt x="326440" y="1549"/>
                </a:lnTo>
                <a:lnTo>
                  <a:pt x="320192" y="5778"/>
                </a:lnTo>
                <a:lnTo>
                  <a:pt x="315976" y="12026"/>
                </a:lnTo>
                <a:lnTo>
                  <a:pt x="314413" y="19659"/>
                </a:lnTo>
                <a:lnTo>
                  <a:pt x="314413" y="47498"/>
                </a:lnTo>
                <a:lnTo>
                  <a:pt x="334073" y="27851"/>
                </a:lnTo>
                <a:lnTo>
                  <a:pt x="334073" y="19659"/>
                </a:lnTo>
                <a:lnTo>
                  <a:pt x="342252" y="19659"/>
                </a:lnTo>
                <a:lnTo>
                  <a:pt x="3619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213935" y="1757108"/>
            <a:ext cx="426084" cy="259715"/>
          </a:xfrm>
          <a:custGeom>
            <a:avLst/>
            <a:gdLst/>
            <a:ahLst/>
            <a:cxnLst/>
            <a:rect l="l" t="t" r="r" b="b"/>
            <a:pathLst>
              <a:path w="426084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4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23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23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146379" y="98996"/>
            <a:ext cx="341630" cy="259715"/>
          </a:xfrm>
          <a:custGeom>
            <a:avLst/>
            <a:gdLst/>
            <a:ahLst/>
            <a:cxnLst/>
            <a:rect l="l" t="t" r="r" b="b"/>
            <a:pathLst>
              <a:path w="341629" h="259715">
                <a:moveTo>
                  <a:pt x="109461" y="231635"/>
                </a:moveTo>
                <a:lnTo>
                  <a:pt x="69456" y="231635"/>
                </a:lnTo>
                <a:lnTo>
                  <a:pt x="69456" y="259435"/>
                </a:lnTo>
                <a:lnTo>
                  <a:pt x="81661" y="259435"/>
                </a:lnTo>
                <a:lnTo>
                  <a:pt x="109461" y="231635"/>
                </a:lnTo>
                <a:close/>
              </a:path>
              <a:path w="341629" h="259715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29971"/>
                </a:lnTo>
                <a:lnTo>
                  <a:pt x="165049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91071"/>
                </a:lnTo>
                <a:lnTo>
                  <a:pt x="277812" y="63284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341629" h="259715">
                <a:moveTo>
                  <a:pt x="341096" y="0"/>
                </a:move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44767"/>
                </a:lnTo>
                <a:lnTo>
                  <a:pt x="314858" y="26250"/>
                </a:lnTo>
                <a:lnTo>
                  <a:pt x="314858" y="18529"/>
                </a:lnTo>
                <a:lnTo>
                  <a:pt x="322567" y="18529"/>
                </a:lnTo>
                <a:lnTo>
                  <a:pt x="341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144131" y="443356"/>
            <a:ext cx="172720" cy="525145"/>
          </a:xfrm>
          <a:custGeom>
            <a:avLst/>
            <a:gdLst/>
            <a:ahLst/>
            <a:cxnLst/>
            <a:rect l="l" t="t" r="r" b="b"/>
            <a:pathLst>
              <a:path w="172720" h="525144">
                <a:moveTo>
                  <a:pt x="38508" y="469010"/>
                </a:moveTo>
                <a:lnTo>
                  <a:pt x="11938" y="469010"/>
                </a:lnTo>
                <a:lnTo>
                  <a:pt x="7620" y="479043"/>
                </a:lnTo>
                <a:lnTo>
                  <a:pt x="7112" y="480313"/>
                </a:lnTo>
                <a:lnTo>
                  <a:pt x="5715" y="485013"/>
                </a:lnTo>
                <a:lnTo>
                  <a:pt x="3937" y="490473"/>
                </a:lnTo>
                <a:lnTo>
                  <a:pt x="2921" y="495172"/>
                </a:lnTo>
                <a:lnTo>
                  <a:pt x="1777" y="499871"/>
                </a:lnTo>
                <a:lnTo>
                  <a:pt x="1650" y="500760"/>
                </a:lnTo>
                <a:lnTo>
                  <a:pt x="889" y="505459"/>
                </a:lnTo>
                <a:lnTo>
                  <a:pt x="889" y="506348"/>
                </a:lnTo>
                <a:lnTo>
                  <a:pt x="508" y="511047"/>
                </a:lnTo>
                <a:lnTo>
                  <a:pt x="0" y="517905"/>
                </a:lnTo>
                <a:lnTo>
                  <a:pt x="5079" y="523875"/>
                </a:lnTo>
                <a:lnTo>
                  <a:pt x="18669" y="524890"/>
                </a:lnTo>
                <a:lnTo>
                  <a:pt x="24638" y="519810"/>
                </a:lnTo>
                <a:lnTo>
                  <a:pt x="25146" y="512952"/>
                </a:lnTo>
                <a:lnTo>
                  <a:pt x="25444" y="509269"/>
                </a:lnTo>
                <a:lnTo>
                  <a:pt x="25526" y="508253"/>
                </a:lnTo>
                <a:lnTo>
                  <a:pt x="26017" y="505459"/>
                </a:lnTo>
                <a:lnTo>
                  <a:pt x="27050" y="500760"/>
                </a:lnTo>
                <a:lnTo>
                  <a:pt x="28067" y="496062"/>
                </a:lnTo>
                <a:lnTo>
                  <a:pt x="28204" y="496062"/>
                </a:lnTo>
                <a:lnTo>
                  <a:pt x="30356" y="488822"/>
                </a:lnTo>
                <a:lnTo>
                  <a:pt x="30734" y="487552"/>
                </a:lnTo>
                <a:lnTo>
                  <a:pt x="30899" y="487552"/>
                </a:lnTo>
                <a:lnTo>
                  <a:pt x="34671" y="478789"/>
                </a:lnTo>
                <a:lnTo>
                  <a:pt x="34798" y="478408"/>
                </a:lnTo>
                <a:lnTo>
                  <a:pt x="37973" y="470153"/>
                </a:lnTo>
                <a:lnTo>
                  <a:pt x="38508" y="469010"/>
                </a:lnTo>
                <a:close/>
              </a:path>
              <a:path w="172720" h="525144">
                <a:moveTo>
                  <a:pt x="25489" y="508719"/>
                </a:moveTo>
                <a:lnTo>
                  <a:pt x="25400" y="509269"/>
                </a:lnTo>
                <a:lnTo>
                  <a:pt x="25489" y="508719"/>
                </a:lnTo>
                <a:close/>
              </a:path>
              <a:path w="172720" h="525144">
                <a:moveTo>
                  <a:pt x="25564" y="508253"/>
                </a:moveTo>
                <a:lnTo>
                  <a:pt x="25489" y="508719"/>
                </a:lnTo>
                <a:lnTo>
                  <a:pt x="25564" y="508253"/>
                </a:lnTo>
                <a:close/>
              </a:path>
              <a:path w="172720" h="525144">
                <a:moveTo>
                  <a:pt x="26162" y="504570"/>
                </a:moveTo>
                <a:lnTo>
                  <a:pt x="25908" y="505459"/>
                </a:lnTo>
                <a:lnTo>
                  <a:pt x="26162" y="504570"/>
                </a:lnTo>
                <a:close/>
              </a:path>
              <a:path w="172720" h="525144">
                <a:moveTo>
                  <a:pt x="28204" y="496062"/>
                </a:moveTo>
                <a:lnTo>
                  <a:pt x="28067" y="496062"/>
                </a:lnTo>
                <a:lnTo>
                  <a:pt x="27940" y="496950"/>
                </a:lnTo>
                <a:lnTo>
                  <a:pt x="28204" y="496062"/>
                </a:lnTo>
                <a:close/>
              </a:path>
              <a:path w="172720" h="525144">
                <a:moveTo>
                  <a:pt x="30899" y="487552"/>
                </a:moveTo>
                <a:lnTo>
                  <a:pt x="30734" y="487552"/>
                </a:lnTo>
                <a:lnTo>
                  <a:pt x="30364" y="488797"/>
                </a:lnTo>
                <a:lnTo>
                  <a:pt x="30899" y="487552"/>
                </a:lnTo>
                <a:close/>
              </a:path>
              <a:path w="172720" h="525144">
                <a:moveTo>
                  <a:pt x="38011" y="470153"/>
                </a:moveTo>
                <a:lnTo>
                  <a:pt x="37846" y="470534"/>
                </a:lnTo>
                <a:lnTo>
                  <a:pt x="38011" y="470153"/>
                </a:lnTo>
                <a:close/>
              </a:path>
              <a:path w="172720" h="525144">
                <a:moveTo>
                  <a:pt x="72659" y="390525"/>
                </a:moveTo>
                <a:lnTo>
                  <a:pt x="46227" y="390525"/>
                </a:lnTo>
                <a:lnTo>
                  <a:pt x="45847" y="391413"/>
                </a:lnTo>
                <a:lnTo>
                  <a:pt x="36068" y="412495"/>
                </a:lnTo>
                <a:lnTo>
                  <a:pt x="36068" y="412750"/>
                </a:lnTo>
                <a:lnTo>
                  <a:pt x="15113" y="460628"/>
                </a:lnTo>
                <a:lnTo>
                  <a:pt x="14986" y="461009"/>
                </a:lnTo>
                <a:lnTo>
                  <a:pt x="11684" y="469391"/>
                </a:lnTo>
                <a:lnTo>
                  <a:pt x="11938" y="469010"/>
                </a:lnTo>
                <a:lnTo>
                  <a:pt x="38508" y="469010"/>
                </a:lnTo>
                <a:lnTo>
                  <a:pt x="58674" y="422655"/>
                </a:lnTo>
                <a:lnTo>
                  <a:pt x="68707" y="400938"/>
                </a:lnTo>
                <a:lnTo>
                  <a:pt x="69088" y="400050"/>
                </a:lnTo>
                <a:lnTo>
                  <a:pt x="72659" y="390525"/>
                </a:lnTo>
                <a:close/>
              </a:path>
              <a:path w="172720" h="525144">
                <a:moveTo>
                  <a:pt x="58789" y="422655"/>
                </a:moveTo>
                <a:lnTo>
                  <a:pt x="58674" y="422909"/>
                </a:lnTo>
                <a:lnTo>
                  <a:pt x="58789" y="422655"/>
                </a:lnTo>
                <a:close/>
              </a:path>
              <a:path w="172720" h="525144">
                <a:moveTo>
                  <a:pt x="45976" y="391069"/>
                </a:moveTo>
                <a:lnTo>
                  <a:pt x="45816" y="391413"/>
                </a:lnTo>
                <a:lnTo>
                  <a:pt x="45976" y="391069"/>
                </a:lnTo>
                <a:close/>
              </a:path>
              <a:path w="172720" h="525144">
                <a:moveTo>
                  <a:pt x="46227" y="390525"/>
                </a:moveTo>
                <a:lnTo>
                  <a:pt x="45976" y="391069"/>
                </a:lnTo>
                <a:lnTo>
                  <a:pt x="45847" y="391413"/>
                </a:lnTo>
                <a:lnTo>
                  <a:pt x="46227" y="390525"/>
                </a:lnTo>
                <a:close/>
              </a:path>
              <a:path w="172720" h="525144">
                <a:moveTo>
                  <a:pt x="104277" y="291845"/>
                </a:moveTo>
                <a:lnTo>
                  <a:pt x="78994" y="291845"/>
                </a:lnTo>
                <a:lnTo>
                  <a:pt x="78740" y="292862"/>
                </a:lnTo>
                <a:lnTo>
                  <a:pt x="65024" y="340487"/>
                </a:lnTo>
                <a:lnTo>
                  <a:pt x="45976" y="391069"/>
                </a:lnTo>
                <a:lnTo>
                  <a:pt x="46227" y="390525"/>
                </a:lnTo>
                <a:lnTo>
                  <a:pt x="72659" y="390525"/>
                </a:lnTo>
                <a:lnTo>
                  <a:pt x="88519" y="348233"/>
                </a:lnTo>
                <a:lnTo>
                  <a:pt x="102870" y="298703"/>
                </a:lnTo>
                <a:lnTo>
                  <a:pt x="103124" y="297688"/>
                </a:lnTo>
                <a:lnTo>
                  <a:pt x="104277" y="291845"/>
                </a:lnTo>
                <a:close/>
              </a:path>
              <a:path w="172720" h="525144">
                <a:moveTo>
                  <a:pt x="65277" y="339597"/>
                </a:moveTo>
                <a:lnTo>
                  <a:pt x="64944" y="340487"/>
                </a:lnTo>
                <a:lnTo>
                  <a:pt x="65277" y="339597"/>
                </a:lnTo>
                <a:close/>
              </a:path>
              <a:path w="172720" h="525144">
                <a:moveTo>
                  <a:pt x="78824" y="292437"/>
                </a:moveTo>
                <a:lnTo>
                  <a:pt x="78702" y="292862"/>
                </a:lnTo>
                <a:lnTo>
                  <a:pt x="78824" y="292437"/>
                </a:lnTo>
                <a:close/>
              </a:path>
              <a:path w="172720" h="525144">
                <a:moveTo>
                  <a:pt x="78994" y="291845"/>
                </a:moveTo>
                <a:lnTo>
                  <a:pt x="78824" y="292437"/>
                </a:lnTo>
                <a:lnTo>
                  <a:pt x="78740" y="292862"/>
                </a:lnTo>
                <a:lnTo>
                  <a:pt x="78994" y="291845"/>
                </a:lnTo>
                <a:close/>
              </a:path>
              <a:path w="172720" h="525144">
                <a:moveTo>
                  <a:pt x="132495" y="147446"/>
                </a:moveTo>
                <a:lnTo>
                  <a:pt x="107569" y="147446"/>
                </a:lnTo>
                <a:lnTo>
                  <a:pt x="107442" y="148462"/>
                </a:lnTo>
                <a:lnTo>
                  <a:pt x="78824" y="292437"/>
                </a:lnTo>
                <a:lnTo>
                  <a:pt x="78994" y="291845"/>
                </a:lnTo>
                <a:lnTo>
                  <a:pt x="104277" y="291845"/>
                </a:lnTo>
                <a:lnTo>
                  <a:pt x="131825" y="152272"/>
                </a:lnTo>
                <a:lnTo>
                  <a:pt x="132079" y="151256"/>
                </a:lnTo>
                <a:lnTo>
                  <a:pt x="132495" y="147446"/>
                </a:lnTo>
                <a:close/>
              </a:path>
              <a:path w="172720" h="525144">
                <a:moveTo>
                  <a:pt x="107534" y="147622"/>
                </a:moveTo>
                <a:lnTo>
                  <a:pt x="107367" y="148462"/>
                </a:lnTo>
                <a:lnTo>
                  <a:pt x="107534" y="147622"/>
                </a:lnTo>
                <a:close/>
              </a:path>
              <a:path w="172720" h="525144">
                <a:moveTo>
                  <a:pt x="134308" y="128777"/>
                </a:moveTo>
                <a:lnTo>
                  <a:pt x="109600" y="128777"/>
                </a:lnTo>
                <a:lnTo>
                  <a:pt x="107534" y="147622"/>
                </a:lnTo>
                <a:lnTo>
                  <a:pt x="107569" y="147446"/>
                </a:lnTo>
                <a:lnTo>
                  <a:pt x="132495" y="147446"/>
                </a:lnTo>
                <a:lnTo>
                  <a:pt x="134239" y="131444"/>
                </a:lnTo>
                <a:lnTo>
                  <a:pt x="134308" y="128777"/>
                </a:lnTo>
                <a:close/>
              </a:path>
              <a:path w="172720" h="525144">
                <a:moveTo>
                  <a:pt x="167574" y="23748"/>
                </a:moveTo>
                <a:lnTo>
                  <a:pt x="141097" y="23748"/>
                </a:lnTo>
                <a:lnTo>
                  <a:pt x="126619" y="48640"/>
                </a:lnTo>
                <a:lnTo>
                  <a:pt x="125602" y="51053"/>
                </a:lnTo>
                <a:lnTo>
                  <a:pt x="116586" y="78739"/>
                </a:lnTo>
                <a:lnTo>
                  <a:pt x="116332" y="79755"/>
                </a:lnTo>
                <a:lnTo>
                  <a:pt x="114173" y="89153"/>
                </a:lnTo>
                <a:lnTo>
                  <a:pt x="114046" y="89534"/>
                </a:lnTo>
                <a:lnTo>
                  <a:pt x="112268" y="98932"/>
                </a:lnTo>
                <a:lnTo>
                  <a:pt x="112141" y="99821"/>
                </a:lnTo>
                <a:lnTo>
                  <a:pt x="110998" y="109219"/>
                </a:lnTo>
                <a:lnTo>
                  <a:pt x="109982" y="118998"/>
                </a:lnTo>
                <a:lnTo>
                  <a:pt x="109854" y="119887"/>
                </a:lnTo>
                <a:lnTo>
                  <a:pt x="109474" y="129666"/>
                </a:lnTo>
                <a:lnTo>
                  <a:pt x="109600" y="128777"/>
                </a:lnTo>
                <a:lnTo>
                  <a:pt x="134308" y="128777"/>
                </a:lnTo>
                <a:lnTo>
                  <a:pt x="134585" y="121665"/>
                </a:lnTo>
                <a:lnTo>
                  <a:pt x="135636" y="112013"/>
                </a:lnTo>
                <a:lnTo>
                  <a:pt x="136554" y="103631"/>
                </a:lnTo>
                <a:lnTo>
                  <a:pt x="136651" y="102742"/>
                </a:lnTo>
                <a:lnTo>
                  <a:pt x="138302" y="94233"/>
                </a:lnTo>
                <a:lnTo>
                  <a:pt x="140228" y="86359"/>
                </a:lnTo>
                <a:lnTo>
                  <a:pt x="140080" y="86359"/>
                </a:lnTo>
                <a:lnTo>
                  <a:pt x="148312" y="61087"/>
                </a:lnTo>
                <a:lnTo>
                  <a:pt x="148082" y="61087"/>
                </a:lnTo>
                <a:lnTo>
                  <a:pt x="149098" y="58673"/>
                </a:lnTo>
                <a:lnTo>
                  <a:pt x="149473" y="58673"/>
                </a:lnTo>
                <a:lnTo>
                  <a:pt x="162433" y="36194"/>
                </a:lnTo>
                <a:lnTo>
                  <a:pt x="163322" y="34543"/>
                </a:lnTo>
                <a:lnTo>
                  <a:pt x="167574" y="23748"/>
                </a:lnTo>
                <a:close/>
              </a:path>
              <a:path w="172720" h="525144">
                <a:moveTo>
                  <a:pt x="134620" y="120776"/>
                </a:moveTo>
                <a:lnTo>
                  <a:pt x="134493" y="121665"/>
                </a:lnTo>
                <a:lnTo>
                  <a:pt x="134620" y="120776"/>
                </a:lnTo>
                <a:close/>
              </a:path>
              <a:path w="172720" h="525144">
                <a:moveTo>
                  <a:pt x="136595" y="103260"/>
                </a:moveTo>
                <a:lnTo>
                  <a:pt x="136525" y="103631"/>
                </a:lnTo>
                <a:lnTo>
                  <a:pt x="136595" y="103260"/>
                </a:lnTo>
                <a:close/>
              </a:path>
              <a:path w="172720" h="525144">
                <a:moveTo>
                  <a:pt x="136693" y="102742"/>
                </a:moveTo>
                <a:lnTo>
                  <a:pt x="136595" y="103260"/>
                </a:lnTo>
                <a:lnTo>
                  <a:pt x="136693" y="102742"/>
                </a:lnTo>
                <a:close/>
              </a:path>
              <a:path w="172720" h="525144">
                <a:moveTo>
                  <a:pt x="138419" y="94233"/>
                </a:moveTo>
                <a:lnTo>
                  <a:pt x="138302" y="94741"/>
                </a:lnTo>
                <a:lnTo>
                  <a:pt x="138419" y="94233"/>
                </a:lnTo>
                <a:close/>
              </a:path>
              <a:path w="172720" h="525144">
                <a:moveTo>
                  <a:pt x="140462" y="85343"/>
                </a:moveTo>
                <a:lnTo>
                  <a:pt x="140080" y="86359"/>
                </a:lnTo>
                <a:lnTo>
                  <a:pt x="140228" y="86359"/>
                </a:lnTo>
                <a:lnTo>
                  <a:pt x="140462" y="85343"/>
                </a:lnTo>
                <a:close/>
              </a:path>
              <a:path w="172720" h="525144">
                <a:moveTo>
                  <a:pt x="149098" y="58673"/>
                </a:moveTo>
                <a:lnTo>
                  <a:pt x="148082" y="61087"/>
                </a:lnTo>
                <a:lnTo>
                  <a:pt x="148610" y="60169"/>
                </a:lnTo>
                <a:lnTo>
                  <a:pt x="149098" y="58673"/>
                </a:lnTo>
                <a:close/>
              </a:path>
              <a:path w="172720" h="525144">
                <a:moveTo>
                  <a:pt x="148610" y="60169"/>
                </a:moveTo>
                <a:lnTo>
                  <a:pt x="148082" y="61087"/>
                </a:lnTo>
                <a:lnTo>
                  <a:pt x="148312" y="61087"/>
                </a:lnTo>
                <a:lnTo>
                  <a:pt x="148610" y="60169"/>
                </a:lnTo>
                <a:close/>
              </a:path>
              <a:path w="172720" h="525144">
                <a:moveTo>
                  <a:pt x="149473" y="58673"/>
                </a:moveTo>
                <a:lnTo>
                  <a:pt x="149098" y="58673"/>
                </a:lnTo>
                <a:lnTo>
                  <a:pt x="148610" y="60169"/>
                </a:lnTo>
                <a:lnTo>
                  <a:pt x="149473" y="58673"/>
                </a:lnTo>
                <a:close/>
              </a:path>
              <a:path w="172720" h="525144">
                <a:moveTo>
                  <a:pt x="157861" y="0"/>
                </a:moveTo>
                <a:lnTo>
                  <a:pt x="151002" y="2666"/>
                </a:lnTo>
                <a:lnTo>
                  <a:pt x="148336" y="8381"/>
                </a:lnTo>
                <a:lnTo>
                  <a:pt x="140630" y="24551"/>
                </a:lnTo>
                <a:lnTo>
                  <a:pt x="141097" y="23748"/>
                </a:lnTo>
                <a:lnTo>
                  <a:pt x="167574" y="23748"/>
                </a:lnTo>
                <a:lnTo>
                  <a:pt x="169925" y="17779"/>
                </a:lnTo>
                <a:lnTo>
                  <a:pt x="172339" y="11810"/>
                </a:lnTo>
                <a:lnTo>
                  <a:pt x="169545" y="5079"/>
                </a:lnTo>
                <a:lnTo>
                  <a:pt x="157861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589132" y="626998"/>
            <a:ext cx="414655" cy="230504"/>
          </a:xfrm>
          <a:custGeom>
            <a:avLst/>
            <a:gdLst/>
            <a:ahLst/>
            <a:cxnLst/>
            <a:rect l="l" t="t" r="r" b="b"/>
            <a:pathLst>
              <a:path w="414654" h="230505">
                <a:moveTo>
                  <a:pt x="74782" y="196087"/>
                </a:moveTo>
                <a:lnTo>
                  <a:pt x="26543" y="196087"/>
                </a:lnTo>
                <a:lnTo>
                  <a:pt x="8636" y="204977"/>
                </a:lnTo>
                <a:lnTo>
                  <a:pt x="2413" y="208152"/>
                </a:lnTo>
                <a:lnTo>
                  <a:pt x="0" y="215518"/>
                </a:lnTo>
                <a:lnTo>
                  <a:pt x="6096" y="227711"/>
                </a:lnTo>
                <a:lnTo>
                  <a:pt x="13589" y="230250"/>
                </a:lnTo>
                <a:lnTo>
                  <a:pt x="37592" y="218186"/>
                </a:lnTo>
                <a:lnTo>
                  <a:pt x="38481" y="217677"/>
                </a:lnTo>
                <a:lnTo>
                  <a:pt x="74782" y="196087"/>
                </a:lnTo>
                <a:close/>
              </a:path>
              <a:path w="414654" h="230505">
                <a:moveTo>
                  <a:pt x="245745" y="68579"/>
                </a:moveTo>
                <a:lnTo>
                  <a:pt x="233552" y="72516"/>
                </a:lnTo>
                <a:lnTo>
                  <a:pt x="216026" y="79248"/>
                </a:lnTo>
                <a:lnTo>
                  <a:pt x="214884" y="79755"/>
                </a:lnTo>
                <a:lnTo>
                  <a:pt x="209042" y="82676"/>
                </a:lnTo>
                <a:lnTo>
                  <a:pt x="203326" y="85471"/>
                </a:lnTo>
                <a:lnTo>
                  <a:pt x="202819" y="85851"/>
                </a:lnTo>
                <a:lnTo>
                  <a:pt x="196215" y="89535"/>
                </a:lnTo>
                <a:lnTo>
                  <a:pt x="190881" y="93090"/>
                </a:lnTo>
                <a:lnTo>
                  <a:pt x="181991" y="98805"/>
                </a:lnTo>
                <a:lnTo>
                  <a:pt x="73660" y="167893"/>
                </a:lnTo>
                <a:lnTo>
                  <a:pt x="25807" y="196453"/>
                </a:lnTo>
                <a:lnTo>
                  <a:pt x="26543" y="196087"/>
                </a:lnTo>
                <a:lnTo>
                  <a:pt x="74782" y="196087"/>
                </a:lnTo>
                <a:lnTo>
                  <a:pt x="86741" y="188975"/>
                </a:lnTo>
                <a:lnTo>
                  <a:pt x="86995" y="188722"/>
                </a:lnTo>
                <a:lnTo>
                  <a:pt x="195325" y="119634"/>
                </a:lnTo>
                <a:lnTo>
                  <a:pt x="204343" y="113791"/>
                </a:lnTo>
                <a:lnTo>
                  <a:pt x="204597" y="113664"/>
                </a:lnTo>
                <a:lnTo>
                  <a:pt x="209931" y="110109"/>
                </a:lnTo>
                <a:lnTo>
                  <a:pt x="214884" y="107314"/>
                </a:lnTo>
                <a:lnTo>
                  <a:pt x="215138" y="107314"/>
                </a:lnTo>
                <a:lnTo>
                  <a:pt x="220218" y="104775"/>
                </a:lnTo>
                <a:lnTo>
                  <a:pt x="224939" y="102362"/>
                </a:lnTo>
                <a:lnTo>
                  <a:pt x="224790" y="102362"/>
                </a:lnTo>
                <a:lnTo>
                  <a:pt x="225933" y="101853"/>
                </a:lnTo>
                <a:lnTo>
                  <a:pt x="226114" y="101853"/>
                </a:lnTo>
                <a:lnTo>
                  <a:pt x="241681" y="95885"/>
                </a:lnTo>
                <a:lnTo>
                  <a:pt x="241959" y="95885"/>
                </a:lnTo>
                <a:lnTo>
                  <a:pt x="253365" y="92201"/>
                </a:lnTo>
                <a:lnTo>
                  <a:pt x="254126" y="91821"/>
                </a:lnTo>
                <a:lnTo>
                  <a:pt x="281177" y="81025"/>
                </a:lnTo>
                <a:lnTo>
                  <a:pt x="281686" y="80899"/>
                </a:lnTo>
                <a:lnTo>
                  <a:pt x="292023" y="76200"/>
                </a:lnTo>
                <a:lnTo>
                  <a:pt x="291719" y="76200"/>
                </a:lnTo>
                <a:lnTo>
                  <a:pt x="312754" y="68961"/>
                </a:lnTo>
                <a:lnTo>
                  <a:pt x="244983" y="68961"/>
                </a:lnTo>
                <a:lnTo>
                  <a:pt x="245745" y="68579"/>
                </a:lnTo>
                <a:close/>
              </a:path>
              <a:path w="414654" h="230505">
                <a:moveTo>
                  <a:pt x="74041" y="167639"/>
                </a:moveTo>
                <a:lnTo>
                  <a:pt x="73615" y="167893"/>
                </a:lnTo>
                <a:lnTo>
                  <a:pt x="74041" y="167639"/>
                </a:lnTo>
                <a:close/>
              </a:path>
              <a:path w="414654" h="230505">
                <a:moveTo>
                  <a:pt x="210048" y="110109"/>
                </a:moveTo>
                <a:lnTo>
                  <a:pt x="209169" y="110616"/>
                </a:lnTo>
                <a:lnTo>
                  <a:pt x="210048" y="110109"/>
                </a:lnTo>
                <a:close/>
              </a:path>
              <a:path w="414654" h="230505">
                <a:moveTo>
                  <a:pt x="215138" y="107314"/>
                </a:moveTo>
                <a:lnTo>
                  <a:pt x="214884" y="107314"/>
                </a:lnTo>
                <a:lnTo>
                  <a:pt x="214375" y="107696"/>
                </a:lnTo>
                <a:lnTo>
                  <a:pt x="215138" y="107314"/>
                </a:lnTo>
                <a:close/>
              </a:path>
              <a:path w="414654" h="230505">
                <a:moveTo>
                  <a:pt x="225933" y="101853"/>
                </a:moveTo>
                <a:lnTo>
                  <a:pt x="224790" y="102362"/>
                </a:lnTo>
                <a:lnTo>
                  <a:pt x="225386" y="102133"/>
                </a:lnTo>
                <a:lnTo>
                  <a:pt x="225933" y="101853"/>
                </a:lnTo>
                <a:close/>
              </a:path>
              <a:path w="414654" h="230505">
                <a:moveTo>
                  <a:pt x="225386" y="102133"/>
                </a:moveTo>
                <a:lnTo>
                  <a:pt x="224790" y="102362"/>
                </a:lnTo>
                <a:lnTo>
                  <a:pt x="224939" y="102362"/>
                </a:lnTo>
                <a:lnTo>
                  <a:pt x="225386" y="102133"/>
                </a:lnTo>
                <a:close/>
              </a:path>
              <a:path w="414654" h="230505">
                <a:moveTo>
                  <a:pt x="226114" y="101853"/>
                </a:moveTo>
                <a:lnTo>
                  <a:pt x="225933" y="101853"/>
                </a:lnTo>
                <a:lnTo>
                  <a:pt x="225386" y="102133"/>
                </a:lnTo>
                <a:lnTo>
                  <a:pt x="226114" y="101853"/>
                </a:lnTo>
                <a:close/>
              </a:path>
              <a:path w="414654" h="230505">
                <a:moveTo>
                  <a:pt x="241959" y="95885"/>
                </a:moveTo>
                <a:lnTo>
                  <a:pt x="241681" y="95885"/>
                </a:lnTo>
                <a:lnTo>
                  <a:pt x="241173" y="96138"/>
                </a:lnTo>
                <a:lnTo>
                  <a:pt x="241959" y="95885"/>
                </a:lnTo>
                <a:close/>
              </a:path>
              <a:path w="414654" h="230505">
                <a:moveTo>
                  <a:pt x="191008" y="92963"/>
                </a:moveTo>
                <a:lnTo>
                  <a:pt x="190811" y="93090"/>
                </a:lnTo>
                <a:lnTo>
                  <a:pt x="191008" y="92963"/>
                </a:lnTo>
                <a:close/>
              </a:path>
              <a:path w="414654" h="230505">
                <a:moveTo>
                  <a:pt x="292862" y="75818"/>
                </a:moveTo>
                <a:lnTo>
                  <a:pt x="291719" y="76200"/>
                </a:lnTo>
                <a:lnTo>
                  <a:pt x="292023" y="76200"/>
                </a:lnTo>
                <a:lnTo>
                  <a:pt x="292862" y="75818"/>
                </a:lnTo>
                <a:close/>
              </a:path>
              <a:path w="414654" h="230505">
                <a:moveTo>
                  <a:pt x="337412" y="37234"/>
                </a:moveTo>
                <a:lnTo>
                  <a:pt x="330835" y="38226"/>
                </a:lnTo>
                <a:lnTo>
                  <a:pt x="329819" y="38480"/>
                </a:lnTo>
                <a:lnTo>
                  <a:pt x="316230" y="41655"/>
                </a:lnTo>
                <a:lnTo>
                  <a:pt x="314960" y="42037"/>
                </a:lnTo>
                <a:lnTo>
                  <a:pt x="283718" y="52831"/>
                </a:lnTo>
                <a:lnTo>
                  <a:pt x="282575" y="53212"/>
                </a:lnTo>
                <a:lnTo>
                  <a:pt x="271399" y="58292"/>
                </a:lnTo>
                <a:lnTo>
                  <a:pt x="244983" y="68961"/>
                </a:lnTo>
                <a:lnTo>
                  <a:pt x="312754" y="68961"/>
                </a:lnTo>
                <a:lnTo>
                  <a:pt x="321980" y="65786"/>
                </a:lnTo>
                <a:lnTo>
                  <a:pt x="323088" y="65404"/>
                </a:lnTo>
                <a:lnTo>
                  <a:pt x="323575" y="65404"/>
                </a:lnTo>
                <a:lnTo>
                  <a:pt x="334990" y="62737"/>
                </a:lnTo>
                <a:lnTo>
                  <a:pt x="334645" y="62737"/>
                </a:lnTo>
                <a:lnTo>
                  <a:pt x="342265" y="61467"/>
                </a:lnTo>
                <a:lnTo>
                  <a:pt x="349376" y="59943"/>
                </a:lnTo>
                <a:lnTo>
                  <a:pt x="355853" y="58165"/>
                </a:lnTo>
                <a:lnTo>
                  <a:pt x="356489" y="57912"/>
                </a:lnTo>
                <a:lnTo>
                  <a:pt x="362966" y="55752"/>
                </a:lnTo>
                <a:lnTo>
                  <a:pt x="369189" y="53593"/>
                </a:lnTo>
                <a:lnTo>
                  <a:pt x="370332" y="53086"/>
                </a:lnTo>
                <a:lnTo>
                  <a:pt x="382650" y="47243"/>
                </a:lnTo>
                <a:lnTo>
                  <a:pt x="383286" y="46989"/>
                </a:lnTo>
                <a:lnTo>
                  <a:pt x="395859" y="40131"/>
                </a:lnTo>
                <a:lnTo>
                  <a:pt x="398907" y="37718"/>
                </a:lnTo>
                <a:lnTo>
                  <a:pt x="399288" y="37337"/>
                </a:lnTo>
                <a:lnTo>
                  <a:pt x="336931" y="37337"/>
                </a:lnTo>
                <a:lnTo>
                  <a:pt x="337412" y="37234"/>
                </a:lnTo>
                <a:close/>
              </a:path>
              <a:path w="414654" h="230505">
                <a:moveTo>
                  <a:pt x="323575" y="65404"/>
                </a:moveTo>
                <a:lnTo>
                  <a:pt x="323088" y="65404"/>
                </a:lnTo>
                <a:lnTo>
                  <a:pt x="322056" y="65759"/>
                </a:lnTo>
                <a:lnTo>
                  <a:pt x="323575" y="65404"/>
                </a:lnTo>
                <a:close/>
              </a:path>
              <a:path w="414654" h="230505">
                <a:moveTo>
                  <a:pt x="335534" y="62611"/>
                </a:moveTo>
                <a:lnTo>
                  <a:pt x="334645" y="62737"/>
                </a:lnTo>
                <a:lnTo>
                  <a:pt x="334990" y="62737"/>
                </a:lnTo>
                <a:lnTo>
                  <a:pt x="335534" y="62611"/>
                </a:lnTo>
                <a:close/>
              </a:path>
              <a:path w="414654" h="230505">
                <a:moveTo>
                  <a:pt x="271907" y="58038"/>
                </a:moveTo>
                <a:lnTo>
                  <a:pt x="271280" y="58292"/>
                </a:lnTo>
                <a:lnTo>
                  <a:pt x="271907" y="58038"/>
                </a:lnTo>
                <a:close/>
              </a:path>
              <a:path w="414654" h="230505">
                <a:moveTo>
                  <a:pt x="399415" y="37211"/>
                </a:moveTo>
                <a:lnTo>
                  <a:pt x="337566" y="37211"/>
                </a:lnTo>
                <a:lnTo>
                  <a:pt x="336931" y="37337"/>
                </a:lnTo>
                <a:lnTo>
                  <a:pt x="399288" y="37337"/>
                </a:lnTo>
                <a:close/>
              </a:path>
              <a:path w="414654" h="230505">
                <a:moveTo>
                  <a:pt x="400473" y="35940"/>
                </a:moveTo>
                <a:lnTo>
                  <a:pt x="343408" y="35940"/>
                </a:lnTo>
                <a:lnTo>
                  <a:pt x="337412" y="37234"/>
                </a:lnTo>
                <a:lnTo>
                  <a:pt x="337566" y="37211"/>
                </a:lnTo>
                <a:lnTo>
                  <a:pt x="399415" y="37211"/>
                </a:lnTo>
                <a:lnTo>
                  <a:pt x="400272" y="36322"/>
                </a:lnTo>
                <a:lnTo>
                  <a:pt x="400050" y="36322"/>
                </a:lnTo>
                <a:lnTo>
                  <a:pt x="400473" y="35940"/>
                </a:lnTo>
                <a:close/>
              </a:path>
              <a:path w="414654" h="230505">
                <a:moveTo>
                  <a:pt x="401320" y="35178"/>
                </a:moveTo>
                <a:lnTo>
                  <a:pt x="400050" y="36322"/>
                </a:lnTo>
                <a:lnTo>
                  <a:pt x="400716" y="35837"/>
                </a:lnTo>
                <a:lnTo>
                  <a:pt x="401320" y="35178"/>
                </a:lnTo>
                <a:close/>
              </a:path>
              <a:path w="414654" h="230505">
                <a:moveTo>
                  <a:pt x="400716" y="35837"/>
                </a:moveTo>
                <a:lnTo>
                  <a:pt x="400050" y="36322"/>
                </a:lnTo>
                <a:lnTo>
                  <a:pt x="400272" y="36322"/>
                </a:lnTo>
                <a:lnTo>
                  <a:pt x="400716" y="35837"/>
                </a:lnTo>
                <a:close/>
              </a:path>
              <a:path w="414654" h="230505">
                <a:moveTo>
                  <a:pt x="402412" y="34289"/>
                </a:moveTo>
                <a:lnTo>
                  <a:pt x="349250" y="34289"/>
                </a:lnTo>
                <a:lnTo>
                  <a:pt x="342773" y="36067"/>
                </a:lnTo>
                <a:lnTo>
                  <a:pt x="343408" y="35940"/>
                </a:lnTo>
                <a:lnTo>
                  <a:pt x="400473" y="35940"/>
                </a:lnTo>
                <a:lnTo>
                  <a:pt x="401320" y="35178"/>
                </a:lnTo>
                <a:lnTo>
                  <a:pt x="401567" y="35178"/>
                </a:lnTo>
                <a:lnTo>
                  <a:pt x="402412" y="34289"/>
                </a:lnTo>
                <a:close/>
              </a:path>
              <a:path w="414654" h="230505">
                <a:moveTo>
                  <a:pt x="401567" y="35178"/>
                </a:moveTo>
                <a:lnTo>
                  <a:pt x="401320" y="35178"/>
                </a:lnTo>
                <a:lnTo>
                  <a:pt x="400716" y="35837"/>
                </a:lnTo>
                <a:lnTo>
                  <a:pt x="401447" y="35305"/>
                </a:lnTo>
                <a:close/>
              </a:path>
              <a:path w="414654" h="230505">
                <a:moveTo>
                  <a:pt x="360686" y="30313"/>
                </a:moveTo>
                <a:lnTo>
                  <a:pt x="354838" y="32385"/>
                </a:lnTo>
                <a:lnTo>
                  <a:pt x="348615" y="34416"/>
                </a:lnTo>
                <a:lnTo>
                  <a:pt x="349250" y="34289"/>
                </a:lnTo>
                <a:lnTo>
                  <a:pt x="402412" y="34289"/>
                </a:lnTo>
                <a:lnTo>
                  <a:pt x="403860" y="32765"/>
                </a:lnTo>
                <a:lnTo>
                  <a:pt x="404875" y="31241"/>
                </a:lnTo>
                <a:lnTo>
                  <a:pt x="405291" y="30734"/>
                </a:lnTo>
                <a:lnTo>
                  <a:pt x="359791" y="30734"/>
                </a:lnTo>
                <a:lnTo>
                  <a:pt x="360686" y="30313"/>
                </a:lnTo>
                <a:close/>
              </a:path>
              <a:path w="414654" h="230505">
                <a:moveTo>
                  <a:pt x="355092" y="32258"/>
                </a:moveTo>
                <a:lnTo>
                  <a:pt x="354711" y="32385"/>
                </a:lnTo>
                <a:lnTo>
                  <a:pt x="355092" y="32258"/>
                </a:lnTo>
                <a:close/>
              </a:path>
              <a:path w="414654" h="230505">
                <a:moveTo>
                  <a:pt x="360934" y="30225"/>
                </a:moveTo>
                <a:lnTo>
                  <a:pt x="360686" y="30313"/>
                </a:lnTo>
                <a:lnTo>
                  <a:pt x="359791" y="30734"/>
                </a:lnTo>
                <a:lnTo>
                  <a:pt x="360934" y="30225"/>
                </a:lnTo>
                <a:close/>
              </a:path>
              <a:path w="414654" h="230505">
                <a:moveTo>
                  <a:pt x="405707" y="30225"/>
                </a:moveTo>
                <a:lnTo>
                  <a:pt x="360934" y="30225"/>
                </a:lnTo>
                <a:lnTo>
                  <a:pt x="359791" y="30734"/>
                </a:lnTo>
                <a:lnTo>
                  <a:pt x="405291" y="30734"/>
                </a:lnTo>
                <a:lnTo>
                  <a:pt x="405707" y="30225"/>
                </a:lnTo>
                <a:close/>
              </a:path>
              <a:path w="414654" h="230505">
                <a:moveTo>
                  <a:pt x="372110" y="24891"/>
                </a:moveTo>
                <a:lnTo>
                  <a:pt x="360686" y="30313"/>
                </a:lnTo>
                <a:lnTo>
                  <a:pt x="360934" y="30225"/>
                </a:lnTo>
                <a:lnTo>
                  <a:pt x="405707" y="30225"/>
                </a:lnTo>
                <a:lnTo>
                  <a:pt x="406019" y="29845"/>
                </a:lnTo>
                <a:lnTo>
                  <a:pt x="407035" y="28321"/>
                </a:lnTo>
                <a:lnTo>
                  <a:pt x="408050" y="26924"/>
                </a:lnTo>
                <a:lnTo>
                  <a:pt x="409145" y="25273"/>
                </a:lnTo>
                <a:lnTo>
                  <a:pt x="371475" y="25273"/>
                </a:lnTo>
                <a:lnTo>
                  <a:pt x="372110" y="24891"/>
                </a:lnTo>
                <a:close/>
              </a:path>
              <a:path w="414654" h="230505">
                <a:moveTo>
                  <a:pt x="382404" y="19311"/>
                </a:moveTo>
                <a:lnTo>
                  <a:pt x="371475" y="25273"/>
                </a:lnTo>
                <a:lnTo>
                  <a:pt x="409145" y="25273"/>
                </a:lnTo>
                <a:lnTo>
                  <a:pt x="410083" y="23749"/>
                </a:lnTo>
                <a:lnTo>
                  <a:pt x="411797" y="20320"/>
                </a:lnTo>
                <a:lnTo>
                  <a:pt x="381508" y="20320"/>
                </a:lnTo>
                <a:lnTo>
                  <a:pt x="382404" y="19311"/>
                </a:lnTo>
                <a:close/>
              </a:path>
              <a:path w="414654" h="230505">
                <a:moveTo>
                  <a:pt x="384048" y="18414"/>
                </a:moveTo>
                <a:lnTo>
                  <a:pt x="382682" y="19159"/>
                </a:lnTo>
                <a:lnTo>
                  <a:pt x="382524" y="19303"/>
                </a:lnTo>
                <a:lnTo>
                  <a:pt x="381508" y="20320"/>
                </a:lnTo>
                <a:lnTo>
                  <a:pt x="384048" y="18414"/>
                </a:lnTo>
                <a:close/>
              </a:path>
              <a:path w="414654" h="230505">
                <a:moveTo>
                  <a:pt x="412595" y="18414"/>
                </a:moveTo>
                <a:lnTo>
                  <a:pt x="384048" y="18414"/>
                </a:lnTo>
                <a:lnTo>
                  <a:pt x="381508" y="20320"/>
                </a:lnTo>
                <a:lnTo>
                  <a:pt x="411797" y="20320"/>
                </a:lnTo>
                <a:lnTo>
                  <a:pt x="412242" y="19430"/>
                </a:lnTo>
                <a:lnTo>
                  <a:pt x="412595" y="18414"/>
                </a:lnTo>
                <a:close/>
              </a:path>
              <a:path w="414654" h="230505">
                <a:moveTo>
                  <a:pt x="382524" y="19246"/>
                </a:moveTo>
                <a:close/>
              </a:path>
              <a:path w="414654" h="230505">
                <a:moveTo>
                  <a:pt x="385368" y="16730"/>
                </a:moveTo>
                <a:lnTo>
                  <a:pt x="382682" y="19159"/>
                </a:lnTo>
                <a:lnTo>
                  <a:pt x="384048" y="18414"/>
                </a:lnTo>
                <a:lnTo>
                  <a:pt x="412595" y="18414"/>
                </a:lnTo>
                <a:lnTo>
                  <a:pt x="412727" y="18034"/>
                </a:lnTo>
                <a:lnTo>
                  <a:pt x="384301" y="18034"/>
                </a:lnTo>
                <a:lnTo>
                  <a:pt x="385368" y="16730"/>
                </a:lnTo>
                <a:close/>
              </a:path>
              <a:path w="414654" h="230505">
                <a:moveTo>
                  <a:pt x="386842" y="15748"/>
                </a:moveTo>
                <a:lnTo>
                  <a:pt x="385341" y="16763"/>
                </a:lnTo>
                <a:lnTo>
                  <a:pt x="384301" y="18034"/>
                </a:lnTo>
                <a:lnTo>
                  <a:pt x="386842" y="15748"/>
                </a:lnTo>
                <a:close/>
              </a:path>
              <a:path w="414654" h="230505">
                <a:moveTo>
                  <a:pt x="413342" y="15748"/>
                </a:moveTo>
                <a:lnTo>
                  <a:pt x="386842" y="15748"/>
                </a:lnTo>
                <a:lnTo>
                  <a:pt x="384301" y="18034"/>
                </a:lnTo>
                <a:lnTo>
                  <a:pt x="412727" y="18034"/>
                </a:lnTo>
                <a:lnTo>
                  <a:pt x="413258" y="16510"/>
                </a:lnTo>
                <a:lnTo>
                  <a:pt x="413342" y="15748"/>
                </a:lnTo>
                <a:close/>
              </a:path>
              <a:path w="414654" h="230505">
                <a:moveTo>
                  <a:pt x="389073" y="12046"/>
                </a:moveTo>
                <a:lnTo>
                  <a:pt x="388747" y="12446"/>
                </a:lnTo>
                <a:lnTo>
                  <a:pt x="387731" y="13842"/>
                </a:lnTo>
                <a:lnTo>
                  <a:pt x="385368" y="16730"/>
                </a:lnTo>
                <a:lnTo>
                  <a:pt x="386842" y="15748"/>
                </a:lnTo>
                <a:lnTo>
                  <a:pt x="413342" y="15748"/>
                </a:lnTo>
                <a:lnTo>
                  <a:pt x="413385" y="15366"/>
                </a:lnTo>
                <a:lnTo>
                  <a:pt x="413857" y="12953"/>
                </a:lnTo>
                <a:lnTo>
                  <a:pt x="388620" y="12953"/>
                </a:lnTo>
                <a:lnTo>
                  <a:pt x="389073" y="12046"/>
                </a:lnTo>
                <a:close/>
              </a:path>
              <a:path w="414654" h="230505">
                <a:moveTo>
                  <a:pt x="389890" y="11049"/>
                </a:moveTo>
                <a:lnTo>
                  <a:pt x="389073" y="12046"/>
                </a:lnTo>
                <a:lnTo>
                  <a:pt x="388620" y="12953"/>
                </a:lnTo>
                <a:lnTo>
                  <a:pt x="389890" y="11049"/>
                </a:lnTo>
                <a:close/>
              </a:path>
              <a:path w="414654" h="230505">
                <a:moveTo>
                  <a:pt x="414229" y="11049"/>
                </a:moveTo>
                <a:lnTo>
                  <a:pt x="389890" y="11049"/>
                </a:lnTo>
                <a:lnTo>
                  <a:pt x="388620" y="12953"/>
                </a:lnTo>
                <a:lnTo>
                  <a:pt x="413857" y="12953"/>
                </a:lnTo>
                <a:lnTo>
                  <a:pt x="414229" y="11049"/>
                </a:lnTo>
                <a:close/>
              </a:path>
              <a:path w="414654" h="230505">
                <a:moveTo>
                  <a:pt x="399923" y="0"/>
                </a:moveTo>
                <a:lnTo>
                  <a:pt x="393826" y="2539"/>
                </a:lnTo>
                <a:lnTo>
                  <a:pt x="390651" y="9016"/>
                </a:lnTo>
                <a:lnTo>
                  <a:pt x="389073" y="12046"/>
                </a:lnTo>
                <a:lnTo>
                  <a:pt x="389890" y="11049"/>
                </a:lnTo>
                <a:lnTo>
                  <a:pt x="414229" y="11049"/>
                </a:lnTo>
                <a:lnTo>
                  <a:pt x="414527" y="9525"/>
                </a:lnTo>
                <a:lnTo>
                  <a:pt x="411225" y="3683"/>
                </a:lnTo>
                <a:lnTo>
                  <a:pt x="405511" y="1904"/>
                </a:lnTo>
                <a:lnTo>
                  <a:pt x="399923" y="0"/>
                </a:lnTo>
                <a:close/>
              </a:path>
              <a:path w="414654" h="230505">
                <a:moveTo>
                  <a:pt x="390778" y="8636"/>
                </a:moveTo>
                <a:lnTo>
                  <a:pt x="390588" y="9016"/>
                </a:lnTo>
                <a:lnTo>
                  <a:pt x="390778" y="8636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640441" y="1171702"/>
            <a:ext cx="549910" cy="539115"/>
          </a:xfrm>
          <a:custGeom>
            <a:avLst/>
            <a:gdLst/>
            <a:ahLst/>
            <a:cxnLst/>
            <a:rect l="l" t="t" r="r" b="b"/>
            <a:pathLst>
              <a:path w="549909" h="539114">
                <a:moveTo>
                  <a:pt x="496697" y="498348"/>
                </a:moveTo>
                <a:lnTo>
                  <a:pt x="508888" y="513080"/>
                </a:lnTo>
                <a:lnTo>
                  <a:pt x="509397" y="513588"/>
                </a:lnTo>
                <a:lnTo>
                  <a:pt x="527557" y="533526"/>
                </a:lnTo>
                <a:lnTo>
                  <a:pt x="529081" y="534543"/>
                </a:lnTo>
                <a:lnTo>
                  <a:pt x="530732" y="535177"/>
                </a:lnTo>
                <a:lnTo>
                  <a:pt x="536828" y="537590"/>
                </a:lnTo>
                <a:lnTo>
                  <a:pt x="540130" y="538988"/>
                </a:lnTo>
                <a:lnTo>
                  <a:pt x="543940" y="538226"/>
                </a:lnTo>
                <a:lnTo>
                  <a:pt x="549020" y="533146"/>
                </a:lnTo>
                <a:lnTo>
                  <a:pt x="549909" y="529336"/>
                </a:lnTo>
                <a:lnTo>
                  <a:pt x="548512" y="525907"/>
                </a:lnTo>
                <a:lnTo>
                  <a:pt x="546100" y="519811"/>
                </a:lnTo>
                <a:lnTo>
                  <a:pt x="544194" y="516763"/>
                </a:lnTo>
                <a:lnTo>
                  <a:pt x="529751" y="499110"/>
                </a:lnTo>
                <a:lnTo>
                  <a:pt x="497458" y="499110"/>
                </a:lnTo>
                <a:lnTo>
                  <a:pt x="496697" y="498348"/>
                </a:lnTo>
                <a:close/>
              </a:path>
              <a:path w="549909" h="539114">
                <a:moveTo>
                  <a:pt x="524369" y="492633"/>
                </a:moveTo>
                <a:lnTo>
                  <a:pt x="490981" y="492633"/>
                </a:lnTo>
                <a:lnTo>
                  <a:pt x="497458" y="499110"/>
                </a:lnTo>
                <a:lnTo>
                  <a:pt x="529751" y="499110"/>
                </a:lnTo>
                <a:lnTo>
                  <a:pt x="528192" y="497205"/>
                </a:lnTo>
                <a:lnTo>
                  <a:pt x="524369" y="492633"/>
                </a:lnTo>
                <a:close/>
              </a:path>
              <a:path w="549909" h="539114">
                <a:moveTo>
                  <a:pt x="519166" y="486410"/>
                </a:moveTo>
                <a:lnTo>
                  <a:pt x="484504" y="486410"/>
                </a:lnTo>
                <a:lnTo>
                  <a:pt x="491235" y="492887"/>
                </a:lnTo>
                <a:lnTo>
                  <a:pt x="490981" y="492633"/>
                </a:lnTo>
                <a:lnTo>
                  <a:pt x="524369" y="492633"/>
                </a:lnTo>
                <a:lnTo>
                  <a:pt x="519166" y="486410"/>
                </a:lnTo>
                <a:close/>
              </a:path>
              <a:path w="549909" h="539114">
                <a:moveTo>
                  <a:pt x="300900" y="297307"/>
                </a:moveTo>
                <a:lnTo>
                  <a:pt x="266573" y="297307"/>
                </a:lnTo>
                <a:lnTo>
                  <a:pt x="267334" y="298069"/>
                </a:lnTo>
                <a:lnTo>
                  <a:pt x="292607" y="324358"/>
                </a:lnTo>
                <a:lnTo>
                  <a:pt x="293369" y="325120"/>
                </a:lnTo>
                <a:lnTo>
                  <a:pt x="375792" y="396748"/>
                </a:lnTo>
                <a:lnTo>
                  <a:pt x="376047" y="397001"/>
                </a:lnTo>
                <a:lnTo>
                  <a:pt x="478281" y="480822"/>
                </a:lnTo>
                <a:lnTo>
                  <a:pt x="484758" y="486663"/>
                </a:lnTo>
                <a:lnTo>
                  <a:pt x="484504" y="486410"/>
                </a:lnTo>
                <a:lnTo>
                  <a:pt x="519166" y="486410"/>
                </a:lnTo>
                <a:lnTo>
                  <a:pt x="515111" y="481584"/>
                </a:lnTo>
                <a:lnTo>
                  <a:pt x="508380" y="474852"/>
                </a:lnTo>
                <a:lnTo>
                  <a:pt x="501268" y="468122"/>
                </a:lnTo>
                <a:lnTo>
                  <a:pt x="494410" y="462025"/>
                </a:lnTo>
                <a:lnTo>
                  <a:pt x="494029" y="461772"/>
                </a:lnTo>
                <a:lnTo>
                  <a:pt x="392104" y="378078"/>
                </a:lnTo>
                <a:lnTo>
                  <a:pt x="310502" y="307213"/>
                </a:lnTo>
                <a:lnTo>
                  <a:pt x="309625" y="306450"/>
                </a:lnTo>
                <a:lnTo>
                  <a:pt x="300900" y="297307"/>
                </a:lnTo>
                <a:close/>
              </a:path>
              <a:path w="549909" h="539114">
                <a:moveTo>
                  <a:pt x="477900" y="480568"/>
                </a:moveTo>
                <a:lnTo>
                  <a:pt x="478186" y="480822"/>
                </a:lnTo>
                <a:lnTo>
                  <a:pt x="477900" y="480568"/>
                </a:lnTo>
                <a:close/>
              </a:path>
              <a:path w="549909" h="539114">
                <a:moveTo>
                  <a:pt x="391794" y="377825"/>
                </a:moveTo>
                <a:lnTo>
                  <a:pt x="392049" y="378078"/>
                </a:lnTo>
                <a:lnTo>
                  <a:pt x="391794" y="377825"/>
                </a:lnTo>
                <a:close/>
              </a:path>
              <a:path w="549909" h="539114">
                <a:moveTo>
                  <a:pt x="309625" y="306450"/>
                </a:moveTo>
                <a:lnTo>
                  <a:pt x="310387" y="307213"/>
                </a:lnTo>
                <a:lnTo>
                  <a:pt x="309818" y="306617"/>
                </a:lnTo>
                <a:lnTo>
                  <a:pt x="309625" y="306450"/>
                </a:lnTo>
                <a:close/>
              </a:path>
              <a:path w="549909" h="539114">
                <a:moveTo>
                  <a:pt x="309818" y="306617"/>
                </a:moveTo>
                <a:lnTo>
                  <a:pt x="310387" y="307213"/>
                </a:lnTo>
                <a:lnTo>
                  <a:pt x="309818" y="306617"/>
                </a:lnTo>
                <a:close/>
              </a:path>
              <a:path w="549909" h="539114">
                <a:moveTo>
                  <a:pt x="309658" y="306450"/>
                </a:moveTo>
                <a:lnTo>
                  <a:pt x="309818" y="306617"/>
                </a:lnTo>
                <a:lnTo>
                  <a:pt x="309658" y="306450"/>
                </a:lnTo>
                <a:close/>
              </a:path>
              <a:path w="549909" h="539114">
                <a:moveTo>
                  <a:pt x="267130" y="297886"/>
                </a:moveTo>
                <a:lnTo>
                  <a:pt x="267306" y="298069"/>
                </a:lnTo>
                <a:lnTo>
                  <a:pt x="267130" y="297886"/>
                </a:lnTo>
                <a:close/>
              </a:path>
              <a:path w="549909" h="539114">
                <a:moveTo>
                  <a:pt x="266573" y="297307"/>
                </a:moveTo>
                <a:lnTo>
                  <a:pt x="267130" y="297886"/>
                </a:lnTo>
                <a:lnTo>
                  <a:pt x="267334" y="298069"/>
                </a:lnTo>
                <a:lnTo>
                  <a:pt x="266573" y="297307"/>
                </a:lnTo>
                <a:close/>
              </a:path>
              <a:path w="549909" h="539114">
                <a:moveTo>
                  <a:pt x="278272" y="274574"/>
                </a:moveTo>
                <a:lnTo>
                  <a:pt x="241045" y="274574"/>
                </a:lnTo>
                <a:lnTo>
                  <a:pt x="267130" y="297886"/>
                </a:lnTo>
                <a:lnTo>
                  <a:pt x="266573" y="297307"/>
                </a:lnTo>
                <a:lnTo>
                  <a:pt x="300900" y="297307"/>
                </a:lnTo>
                <a:lnTo>
                  <a:pt x="284479" y="280162"/>
                </a:lnTo>
                <a:lnTo>
                  <a:pt x="283844" y="279526"/>
                </a:lnTo>
                <a:lnTo>
                  <a:pt x="278272" y="274574"/>
                </a:lnTo>
                <a:close/>
              </a:path>
              <a:path w="549909" h="539114">
                <a:moveTo>
                  <a:pt x="114844" y="131190"/>
                </a:moveTo>
                <a:lnTo>
                  <a:pt x="82550" y="131190"/>
                </a:lnTo>
                <a:lnTo>
                  <a:pt x="96900" y="148209"/>
                </a:lnTo>
                <a:lnTo>
                  <a:pt x="137540" y="188468"/>
                </a:lnTo>
                <a:lnTo>
                  <a:pt x="216026" y="255397"/>
                </a:lnTo>
                <a:lnTo>
                  <a:pt x="232028" y="267588"/>
                </a:lnTo>
                <a:lnTo>
                  <a:pt x="241680" y="275209"/>
                </a:lnTo>
                <a:lnTo>
                  <a:pt x="241045" y="274574"/>
                </a:lnTo>
                <a:lnTo>
                  <a:pt x="278272" y="274574"/>
                </a:lnTo>
                <a:lnTo>
                  <a:pt x="257555" y="256159"/>
                </a:lnTo>
                <a:lnTo>
                  <a:pt x="232307" y="236600"/>
                </a:lnTo>
                <a:lnTo>
                  <a:pt x="232155" y="236600"/>
                </a:lnTo>
                <a:lnTo>
                  <a:pt x="154413" y="170180"/>
                </a:lnTo>
                <a:lnTo>
                  <a:pt x="115197" y="131445"/>
                </a:lnTo>
                <a:lnTo>
                  <a:pt x="115061" y="131445"/>
                </a:lnTo>
                <a:lnTo>
                  <a:pt x="114844" y="131190"/>
                </a:lnTo>
                <a:close/>
              </a:path>
              <a:path w="549909" h="539114">
                <a:moveTo>
                  <a:pt x="231648" y="236093"/>
                </a:moveTo>
                <a:lnTo>
                  <a:pt x="232155" y="236600"/>
                </a:lnTo>
                <a:lnTo>
                  <a:pt x="232307" y="236600"/>
                </a:lnTo>
                <a:lnTo>
                  <a:pt x="231648" y="236093"/>
                </a:lnTo>
                <a:close/>
              </a:path>
              <a:path w="549909" h="539114">
                <a:moveTo>
                  <a:pt x="153669" y="169545"/>
                </a:moveTo>
                <a:lnTo>
                  <a:pt x="154304" y="170180"/>
                </a:lnTo>
                <a:lnTo>
                  <a:pt x="153669" y="169545"/>
                </a:lnTo>
                <a:close/>
              </a:path>
              <a:path w="549909" h="539114">
                <a:moveTo>
                  <a:pt x="37018" y="43814"/>
                </a:moveTo>
                <a:lnTo>
                  <a:pt x="7874" y="43814"/>
                </a:lnTo>
                <a:lnTo>
                  <a:pt x="8508" y="45085"/>
                </a:lnTo>
                <a:lnTo>
                  <a:pt x="8889" y="46355"/>
                </a:lnTo>
                <a:lnTo>
                  <a:pt x="10032" y="48387"/>
                </a:lnTo>
                <a:lnTo>
                  <a:pt x="13588" y="53721"/>
                </a:lnTo>
                <a:lnTo>
                  <a:pt x="13969" y="54101"/>
                </a:lnTo>
                <a:lnTo>
                  <a:pt x="19684" y="62102"/>
                </a:lnTo>
                <a:lnTo>
                  <a:pt x="20192" y="62737"/>
                </a:lnTo>
                <a:lnTo>
                  <a:pt x="38226" y="84074"/>
                </a:lnTo>
                <a:lnTo>
                  <a:pt x="38480" y="84327"/>
                </a:lnTo>
                <a:lnTo>
                  <a:pt x="49656" y="96647"/>
                </a:lnTo>
                <a:lnTo>
                  <a:pt x="49910" y="96774"/>
                </a:lnTo>
                <a:lnTo>
                  <a:pt x="82930" y="131699"/>
                </a:lnTo>
                <a:lnTo>
                  <a:pt x="82550" y="131190"/>
                </a:lnTo>
                <a:lnTo>
                  <a:pt x="114844" y="131190"/>
                </a:lnTo>
                <a:lnTo>
                  <a:pt x="101473" y="115188"/>
                </a:lnTo>
                <a:lnTo>
                  <a:pt x="100964" y="114681"/>
                </a:lnTo>
                <a:lnTo>
                  <a:pt x="67828" y="79756"/>
                </a:lnTo>
                <a:lnTo>
                  <a:pt x="56768" y="67690"/>
                </a:lnTo>
                <a:lnTo>
                  <a:pt x="39115" y="46736"/>
                </a:lnTo>
                <a:lnTo>
                  <a:pt x="37018" y="43814"/>
                </a:lnTo>
                <a:close/>
              </a:path>
              <a:path w="549909" h="539114">
                <a:moveTo>
                  <a:pt x="114409" y="130664"/>
                </a:moveTo>
                <a:lnTo>
                  <a:pt x="115061" y="131445"/>
                </a:lnTo>
                <a:lnTo>
                  <a:pt x="115197" y="131445"/>
                </a:lnTo>
                <a:lnTo>
                  <a:pt x="114409" y="130664"/>
                </a:lnTo>
                <a:close/>
              </a:path>
              <a:path w="549909" h="539114">
                <a:moveTo>
                  <a:pt x="114318" y="130556"/>
                </a:moveTo>
                <a:close/>
              </a:path>
              <a:path w="549909" h="539114">
                <a:moveTo>
                  <a:pt x="67828" y="79756"/>
                </a:moveTo>
                <a:close/>
              </a:path>
              <a:path w="549909" h="539114">
                <a:moveTo>
                  <a:pt x="56827" y="67690"/>
                </a:moveTo>
                <a:lnTo>
                  <a:pt x="57150" y="68072"/>
                </a:lnTo>
                <a:lnTo>
                  <a:pt x="56827" y="67690"/>
                </a:lnTo>
                <a:close/>
              </a:path>
              <a:path w="549909" h="539114">
                <a:moveTo>
                  <a:pt x="39685" y="47410"/>
                </a:moveTo>
                <a:close/>
              </a:path>
              <a:path w="549909" h="539114">
                <a:moveTo>
                  <a:pt x="39185" y="46736"/>
                </a:moveTo>
                <a:lnTo>
                  <a:pt x="39685" y="47410"/>
                </a:lnTo>
                <a:lnTo>
                  <a:pt x="39185" y="46736"/>
                </a:lnTo>
                <a:close/>
              </a:path>
              <a:path w="549909" h="539114">
                <a:moveTo>
                  <a:pt x="8043" y="44238"/>
                </a:moveTo>
                <a:lnTo>
                  <a:pt x="8381" y="45085"/>
                </a:lnTo>
                <a:lnTo>
                  <a:pt x="8043" y="44238"/>
                </a:lnTo>
                <a:close/>
              </a:path>
              <a:path w="549909" h="539114">
                <a:moveTo>
                  <a:pt x="7874" y="43814"/>
                </a:moveTo>
                <a:lnTo>
                  <a:pt x="8043" y="44238"/>
                </a:lnTo>
                <a:lnTo>
                  <a:pt x="8508" y="45085"/>
                </a:lnTo>
                <a:lnTo>
                  <a:pt x="7874" y="43814"/>
                </a:lnTo>
                <a:close/>
              </a:path>
              <a:path w="549909" h="539114">
                <a:moveTo>
                  <a:pt x="30683" y="34798"/>
                </a:moveTo>
                <a:lnTo>
                  <a:pt x="4063" y="34798"/>
                </a:lnTo>
                <a:lnTo>
                  <a:pt x="4572" y="36322"/>
                </a:lnTo>
                <a:lnTo>
                  <a:pt x="4597" y="36575"/>
                </a:lnTo>
                <a:lnTo>
                  <a:pt x="8043" y="44238"/>
                </a:lnTo>
                <a:lnTo>
                  <a:pt x="7874" y="43814"/>
                </a:lnTo>
                <a:lnTo>
                  <a:pt x="37018" y="43814"/>
                </a:lnTo>
                <a:lnTo>
                  <a:pt x="34191" y="40005"/>
                </a:lnTo>
                <a:lnTo>
                  <a:pt x="31876" y="36575"/>
                </a:lnTo>
                <a:lnTo>
                  <a:pt x="30683" y="34798"/>
                </a:lnTo>
                <a:close/>
              </a:path>
              <a:path w="549909" h="539114">
                <a:moveTo>
                  <a:pt x="33908" y="39624"/>
                </a:moveTo>
                <a:lnTo>
                  <a:pt x="34162" y="40005"/>
                </a:lnTo>
                <a:lnTo>
                  <a:pt x="33908" y="39624"/>
                </a:lnTo>
                <a:close/>
              </a:path>
              <a:path w="549909" h="539114">
                <a:moveTo>
                  <a:pt x="30606" y="34671"/>
                </a:moveTo>
                <a:lnTo>
                  <a:pt x="31750" y="36575"/>
                </a:lnTo>
                <a:lnTo>
                  <a:pt x="31486" y="35989"/>
                </a:lnTo>
                <a:lnTo>
                  <a:pt x="30606" y="34671"/>
                </a:lnTo>
                <a:close/>
              </a:path>
              <a:path w="549909" h="539114">
                <a:moveTo>
                  <a:pt x="31486" y="35989"/>
                </a:moveTo>
                <a:lnTo>
                  <a:pt x="31750" y="36575"/>
                </a:lnTo>
                <a:lnTo>
                  <a:pt x="31486" y="35989"/>
                </a:lnTo>
                <a:close/>
              </a:path>
              <a:path w="549909" h="539114">
                <a:moveTo>
                  <a:pt x="4368" y="35813"/>
                </a:moveTo>
                <a:lnTo>
                  <a:pt x="4521" y="36322"/>
                </a:lnTo>
                <a:lnTo>
                  <a:pt x="4368" y="35813"/>
                </a:lnTo>
                <a:close/>
              </a:path>
              <a:path w="549909" h="539114">
                <a:moveTo>
                  <a:pt x="4063" y="34798"/>
                </a:moveTo>
                <a:lnTo>
                  <a:pt x="4368" y="35813"/>
                </a:lnTo>
                <a:lnTo>
                  <a:pt x="4572" y="36322"/>
                </a:lnTo>
                <a:lnTo>
                  <a:pt x="4063" y="34798"/>
                </a:lnTo>
                <a:close/>
              </a:path>
              <a:path w="549909" h="539114">
                <a:moveTo>
                  <a:pt x="30892" y="34671"/>
                </a:moveTo>
                <a:lnTo>
                  <a:pt x="30606" y="34671"/>
                </a:lnTo>
                <a:lnTo>
                  <a:pt x="31486" y="35989"/>
                </a:lnTo>
                <a:lnTo>
                  <a:pt x="30892" y="34671"/>
                </a:lnTo>
                <a:close/>
              </a:path>
              <a:path w="549909" h="539114">
                <a:moveTo>
                  <a:pt x="26712" y="25273"/>
                </a:moveTo>
                <a:lnTo>
                  <a:pt x="1650" y="25273"/>
                </a:lnTo>
                <a:lnTo>
                  <a:pt x="1904" y="27686"/>
                </a:lnTo>
                <a:lnTo>
                  <a:pt x="2192" y="29083"/>
                </a:lnTo>
                <a:lnTo>
                  <a:pt x="2920" y="31876"/>
                </a:lnTo>
                <a:lnTo>
                  <a:pt x="3555" y="33782"/>
                </a:lnTo>
                <a:lnTo>
                  <a:pt x="4368" y="35813"/>
                </a:lnTo>
                <a:lnTo>
                  <a:pt x="4063" y="34798"/>
                </a:lnTo>
                <a:lnTo>
                  <a:pt x="30683" y="34798"/>
                </a:lnTo>
                <a:lnTo>
                  <a:pt x="30892" y="34671"/>
                </a:lnTo>
                <a:lnTo>
                  <a:pt x="30479" y="33782"/>
                </a:lnTo>
                <a:lnTo>
                  <a:pt x="29972" y="32765"/>
                </a:lnTo>
                <a:lnTo>
                  <a:pt x="29236" y="31496"/>
                </a:lnTo>
                <a:lnTo>
                  <a:pt x="28645" y="30480"/>
                </a:lnTo>
                <a:lnTo>
                  <a:pt x="28066" y="29083"/>
                </a:lnTo>
                <a:lnTo>
                  <a:pt x="28225" y="29083"/>
                </a:lnTo>
                <a:lnTo>
                  <a:pt x="27939" y="27939"/>
                </a:lnTo>
                <a:lnTo>
                  <a:pt x="27431" y="26543"/>
                </a:lnTo>
                <a:lnTo>
                  <a:pt x="27146" y="25908"/>
                </a:lnTo>
                <a:lnTo>
                  <a:pt x="26924" y="25908"/>
                </a:lnTo>
                <a:lnTo>
                  <a:pt x="26712" y="25273"/>
                </a:lnTo>
                <a:close/>
              </a:path>
              <a:path w="549909" h="539114">
                <a:moveTo>
                  <a:pt x="28575" y="30352"/>
                </a:moveTo>
                <a:lnTo>
                  <a:pt x="29209" y="31496"/>
                </a:lnTo>
                <a:lnTo>
                  <a:pt x="29089" y="31241"/>
                </a:lnTo>
                <a:lnTo>
                  <a:pt x="28575" y="30352"/>
                </a:lnTo>
                <a:close/>
              </a:path>
              <a:path w="549909" h="539114">
                <a:moveTo>
                  <a:pt x="29089" y="31241"/>
                </a:moveTo>
                <a:lnTo>
                  <a:pt x="29209" y="31496"/>
                </a:lnTo>
                <a:lnTo>
                  <a:pt x="29089" y="31241"/>
                </a:lnTo>
                <a:close/>
              </a:path>
              <a:path w="549909" h="539114">
                <a:moveTo>
                  <a:pt x="28668" y="30352"/>
                </a:moveTo>
                <a:lnTo>
                  <a:pt x="29089" y="31241"/>
                </a:lnTo>
                <a:lnTo>
                  <a:pt x="28668" y="30352"/>
                </a:lnTo>
                <a:close/>
              </a:path>
              <a:path w="549909" h="539114">
                <a:moveTo>
                  <a:pt x="28066" y="29083"/>
                </a:moveTo>
                <a:lnTo>
                  <a:pt x="28575" y="30480"/>
                </a:lnTo>
                <a:lnTo>
                  <a:pt x="28403" y="29792"/>
                </a:lnTo>
                <a:lnTo>
                  <a:pt x="28066" y="29083"/>
                </a:lnTo>
                <a:close/>
              </a:path>
              <a:path w="549909" h="539114">
                <a:moveTo>
                  <a:pt x="28575" y="30352"/>
                </a:moveTo>
                <a:lnTo>
                  <a:pt x="28575" y="30480"/>
                </a:lnTo>
                <a:lnTo>
                  <a:pt x="28575" y="30352"/>
                </a:lnTo>
                <a:close/>
              </a:path>
              <a:path w="549909" h="539114">
                <a:moveTo>
                  <a:pt x="28403" y="29792"/>
                </a:moveTo>
                <a:lnTo>
                  <a:pt x="28543" y="30352"/>
                </a:lnTo>
                <a:lnTo>
                  <a:pt x="28403" y="29792"/>
                </a:lnTo>
                <a:close/>
              </a:path>
              <a:path w="549909" h="539114">
                <a:moveTo>
                  <a:pt x="28225" y="29083"/>
                </a:moveTo>
                <a:lnTo>
                  <a:pt x="28066" y="29083"/>
                </a:lnTo>
                <a:lnTo>
                  <a:pt x="28403" y="29792"/>
                </a:lnTo>
                <a:lnTo>
                  <a:pt x="28225" y="29083"/>
                </a:lnTo>
                <a:close/>
              </a:path>
              <a:path w="549909" h="539114">
                <a:moveTo>
                  <a:pt x="1765" y="26361"/>
                </a:moveTo>
                <a:close/>
              </a:path>
              <a:path w="549909" h="539114">
                <a:moveTo>
                  <a:pt x="25596" y="19303"/>
                </a:moveTo>
                <a:lnTo>
                  <a:pt x="507" y="19303"/>
                </a:lnTo>
                <a:lnTo>
                  <a:pt x="888" y="22098"/>
                </a:lnTo>
                <a:lnTo>
                  <a:pt x="1132" y="23559"/>
                </a:lnTo>
                <a:lnTo>
                  <a:pt x="1765" y="26361"/>
                </a:lnTo>
                <a:lnTo>
                  <a:pt x="1650" y="25273"/>
                </a:lnTo>
                <a:lnTo>
                  <a:pt x="26712" y="25273"/>
                </a:lnTo>
                <a:lnTo>
                  <a:pt x="26373" y="24257"/>
                </a:lnTo>
                <a:lnTo>
                  <a:pt x="26365" y="24002"/>
                </a:lnTo>
                <a:lnTo>
                  <a:pt x="26276" y="23559"/>
                </a:lnTo>
                <a:lnTo>
                  <a:pt x="26225" y="22987"/>
                </a:lnTo>
                <a:lnTo>
                  <a:pt x="26034" y="21717"/>
                </a:lnTo>
                <a:lnTo>
                  <a:pt x="25907" y="20447"/>
                </a:lnTo>
                <a:lnTo>
                  <a:pt x="25596" y="19303"/>
                </a:lnTo>
                <a:close/>
              </a:path>
              <a:path w="549909" h="539114">
                <a:moveTo>
                  <a:pt x="26288" y="24002"/>
                </a:moveTo>
                <a:lnTo>
                  <a:pt x="26924" y="25908"/>
                </a:lnTo>
                <a:lnTo>
                  <a:pt x="26617" y="24732"/>
                </a:lnTo>
                <a:lnTo>
                  <a:pt x="26288" y="24002"/>
                </a:lnTo>
                <a:close/>
              </a:path>
              <a:path w="549909" h="539114">
                <a:moveTo>
                  <a:pt x="26617" y="24732"/>
                </a:moveTo>
                <a:lnTo>
                  <a:pt x="26924" y="25908"/>
                </a:lnTo>
                <a:lnTo>
                  <a:pt x="27146" y="25908"/>
                </a:lnTo>
                <a:lnTo>
                  <a:pt x="26617" y="24732"/>
                </a:lnTo>
                <a:close/>
              </a:path>
              <a:path w="549909" h="539114">
                <a:moveTo>
                  <a:pt x="26493" y="24257"/>
                </a:moveTo>
                <a:lnTo>
                  <a:pt x="26617" y="24732"/>
                </a:lnTo>
                <a:lnTo>
                  <a:pt x="26493" y="24257"/>
                </a:lnTo>
                <a:close/>
              </a:path>
              <a:path w="549909" h="539114">
                <a:moveTo>
                  <a:pt x="26365" y="24002"/>
                </a:moveTo>
                <a:lnTo>
                  <a:pt x="26403" y="24257"/>
                </a:lnTo>
                <a:lnTo>
                  <a:pt x="26365" y="24002"/>
                </a:lnTo>
                <a:close/>
              </a:path>
              <a:path w="549909" h="539114">
                <a:moveTo>
                  <a:pt x="26161" y="22987"/>
                </a:moveTo>
                <a:lnTo>
                  <a:pt x="26415" y="24257"/>
                </a:lnTo>
                <a:lnTo>
                  <a:pt x="26311" y="23559"/>
                </a:lnTo>
                <a:lnTo>
                  <a:pt x="26161" y="22987"/>
                </a:lnTo>
                <a:close/>
              </a:path>
              <a:path w="549909" h="539114">
                <a:moveTo>
                  <a:pt x="26311" y="23559"/>
                </a:moveTo>
                <a:lnTo>
                  <a:pt x="26415" y="24257"/>
                </a:lnTo>
                <a:lnTo>
                  <a:pt x="26311" y="23559"/>
                </a:lnTo>
                <a:close/>
              </a:path>
              <a:path w="549909" h="539114">
                <a:moveTo>
                  <a:pt x="26225" y="22987"/>
                </a:moveTo>
                <a:lnTo>
                  <a:pt x="26311" y="23559"/>
                </a:lnTo>
                <a:lnTo>
                  <a:pt x="26225" y="22987"/>
                </a:lnTo>
                <a:close/>
              </a:path>
              <a:path w="549909" h="539114">
                <a:moveTo>
                  <a:pt x="19176" y="0"/>
                </a:moveTo>
                <a:lnTo>
                  <a:pt x="5587" y="0"/>
                </a:lnTo>
                <a:lnTo>
                  <a:pt x="0" y="5461"/>
                </a:lnTo>
                <a:lnTo>
                  <a:pt x="126" y="16890"/>
                </a:lnTo>
                <a:lnTo>
                  <a:pt x="507" y="19431"/>
                </a:lnTo>
                <a:lnTo>
                  <a:pt x="507" y="19303"/>
                </a:lnTo>
                <a:lnTo>
                  <a:pt x="25596" y="19303"/>
                </a:lnTo>
                <a:lnTo>
                  <a:pt x="25526" y="19050"/>
                </a:lnTo>
                <a:lnTo>
                  <a:pt x="25237" y="18157"/>
                </a:lnTo>
                <a:lnTo>
                  <a:pt x="25217" y="17652"/>
                </a:lnTo>
                <a:lnTo>
                  <a:pt x="25018" y="16001"/>
                </a:lnTo>
                <a:lnTo>
                  <a:pt x="24904" y="15239"/>
                </a:lnTo>
                <a:lnTo>
                  <a:pt x="24764" y="15239"/>
                </a:lnTo>
                <a:lnTo>
                  <a:pt x="24764" y="5461"/>
                </a:lnTo>
                <a:lnTo>
                  <a:pt x="19176" y="0"/>
                </a:lnTo>
                <a:close/>
              </a:path>
              <a:path w="549909" h="539114">
                <a:moveTo>
                  <a:pt x="25145" y="17652"/>
                </a:moveTo>
                <a:lnTo>
                  <a:pt x="25400" y="19050"/>
                </a:lnTo>
                <a:lnTo>
                  <a:pt x="25283" y="18157"/>
                </a:lnTo>
                <a:lnTo>
                  <a:pt x="25145" y="17652"/>
                </a:lnTo>
                <a:close/>
              </a:path>
              <a:path w="549909" h="539114">
                <a:moveTo>
                  <a:pt x="25283" y="18157"/>
                </a:moveTo>
                <a:lnTo>
                  <a:pt x="25400" y="19050"/>
                </a:lnTo>
                <a:lnTo>
                  <a:pt x="25283" y="18157"/>
                </a:lnTo>
                <a:close/>
              </a:path>
              <a:path w="549909" h="539114">
                <a:moveTo>
                  <a:pt x="25217" y="17652"/>
                </a:moveTo>
                <a:lnTo>
                  <a:pt x="25283" y="18157"/>
                </a:lnTo>
                <a:lnTo>
                  <a:pt x="25217" y="17652"/>
                </a:lnTo>
                <a:close/>
              </a:path>
              <a:path w="549909" h="539114">
                <a:moveTo>
                  <a:pt x="24764" y="14308"/>
                </a:moveTo>
                <a:lnTo>
                  <a:pt x="24764" y="15239"/>
                </a:lnTo>
                <a:lnTo>
                  <a:pt x="24904" y="15239"/>
                </a:lnTo>
                <a:lnTo>
                  <a:pt x="24764" y="14308"/>
                </a:lnTo>
                <a:close/>
              </a:path>
              <a:path w="549909" h="539114">
                <a:moveTo>
                  <a:pt x="24764" y="13462"/>
                </a:moveTo>
                <a:lnTo>
                  <a:pt x="24764" y="14308"/>
                </a:lnTo>
                <a:lnTo>
                  <a:pt x="24764" y="13462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216780" y="663575"/>
            <a:ext cx="461009" cy="269875"/>
          </a:xfrm>
          <a:custGeom>
            <a:avLst/>
            <a:gdLst/>
            <a:ahLst/>
            <a:cxnLst/>
            <a:rect l="l" t="t" r="r" b="b"/>
            <a:pathLst>
              <a:path w="461010" h="269875">
                <a:moveTo>
                  <a:pt x="391416" y="237199"/>
                </a:moveTo>
                <a:lnTo>
                  <a:pt x="375539" y="264667"/>
                </a:lnTo>
                <a:lnTo>
                  <a:pt x="460502" y="269875"/>
                </a:lnTo>
                <a:lnTo>
                  <a:pt x="443179" y="243586"/>
                </a:lnTo>
                <a:lnTo>
                  <a:pt x="402463" y="243586"/>
                </a:lnTo>
                <a:lnTo>
                  <a:pt x="391416" y="237199"/>
                </a:lnTo>
                <a:close/>
              </a:path>
              <a:path w="461010" h="269875">
                <a:moveTo>
                  <a:pt x="397792" y="226169"/>
                </a:moveTo>
                <a:lnTo>
                  <a:pt x="391416" y="237199"/>
                </a:lnTo>
                <a:lnTo>
                  <a:pt x="402463" y="243586"/>
                </a:lnTo>
                <a:lnTo>
                  <a:pt x="408813" y="232537"/>
                </a:lnTo>
                <a:lnTo>
                  <a:pt x="397792" y="226169"/>
                </a:lnTo>
                <a:close/>
              </a:path>
              <a:path w="461010" h="269875">
                <a:moveTo>
                  <a:pt x="413639" y="198754"/>
                </a:moveTo>
                <a:lnTo>
                  <a:pt x="397792" y="226169"/>
                </a:lnTo>
                <a:lnTo>
                  <a:pt x="408813" y="232537"/>
                </a:lnTo>
                <a:lnTo>
                  <a:pt x="402463" y="243586"/>
                </a:lnTo>
                <a:lnTo>
                  <a:pt x="443179" y="243586"/>
                </a:lnTo>
                <a:lnTo>
                  <a:pt x="413639" y="198754"/>
                </a:lnTo>
                <a:close/>
              </a:path>
              <a:path w="461010" h="269875">
                <a:moveTo>
                  <a:pt x="6350" y="0"/>
                </a:moveTo>
                <a:lnTo>
                  <a:pt x="0" y="10922"/>
                </a:lnTo>
                <a:lnTo>
                  <a:pt x="391416" y="237199"/>
                </a:lnTo>
                <a:lnTo>
                  <a:pt x="397792" y="226169"/>
                </a:lnTo>
                <a:lnTo>
                  <a:pt x="635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086482" y="26923"/>
            <a:ext cx="23495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We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now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shift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our </a:t>
            </a:r>
            <a:r>
              <a:rPr sz="1800" dirty="0">
                <a:latin typeface="Arial"/>
                <a:cs typeface="Arial"/>
              </a:rPr>
              <a:t>focus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towards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routers</a:t>
            </a:r>
            <a:r>
              <a:rPr sz="1800" spc="-10" dirty="0">
                <a:latin typeface="Arial"/>
                <a:cs typeface="Arial"/>
              </a:rPr>
              <a:t>,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packet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switches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44779" y="4409947"/>
            <a:ext cx="406146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Routing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determine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route </a:t>
            </a:r>
            <a:r>
              <a:rPr sz="2800" dirty="0">
                <a:latin typeface="Arial"/>
                <a:cs typeface="Arial"/>
              </a:rPr>
              <a:t>taken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packets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from </a:t>
            </a:r>
            <a:r>
              <a:rPr sz="2800" dirty="0">
                <a:latin typeface="Arial"/>
                <a:cs typeface="Arial"/>
              </a:rPr>
              <a:t>source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destination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894826" y="2559685"/>
            <a:ext cx="389255" cy="827405"/>
          </a:xfrm>
          <a:custGeom>
            <a:avLst/>
            <a:gdLst/>
            <a:ahLst/>
            <a:cxnLst/>
            <a:rect l="l" t="t" r="r" b="b"/>
            <a:pathLst>
              <a:path w="389254" h="827404">
                <a:moveTo>
                  <a:pt x="0" y="0"/>
                </a:moveTo>
                <a:lnTo>
                  <a:pt x="389254" y="827404"/>
                </a:lnTo>
              </a:path>
            </a:pathLst>
          </a:custGeom>
          <a:ln w="1799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728586" y="2728848"/>
            <a:ext cx="350520" cy="642620"/>
          </a:xfrm>
          <a:custGeom>
            <a:avLst/>
            <a:gdLst/>
            <a:ahLst/>
            <a:cxnLst/>
            <a:rect l="l" t="t" r="r" b="b"/>
            <a:pathLst>
              <a:path w="350520" h="642620">
                <a:moveTo>
                  <a:pt x="0" y="0"/>
                </a:moveTo>
                <a:lnTo>
                  <a:pt x="350266" y="642238"/>
                </a:lnTo>
              </a:path>
            </a:pathLst>
          </a:custGeom>
          <a:ln w="28575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518405" y="5599582"/>
            <a:ext cx="4876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There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likely very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many paths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host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another!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most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efficient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path?</a:t>
            </a:r>
            <a:endParaRPr sz="18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216153"/>
            <a:ext cx="4481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process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similar 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TCP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handshake!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838200"/>
            <a:ext cx="9489758" cy="528808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80</a:t>
            </a:fld>
            <a:endParaRPr spc="-25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216153"/>
            <a:ext cx="4481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process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similar 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TCP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handshake!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740663"/>
            <a:ext cx="8890177" cy="55656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81</a:t>
            </a:fld>
            <a:endParaRPr spc="-25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82</a:t>
            </a:fld>
            <a:endParaRPr spc="-25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A15A0-63C5-E684-BDDF-E16F4D6D0CE2}"/>
              </a:ext>
            </a:extLst>
          </p:cNvPr>
          <p:cNvSpPr/>
          <p:nvPr/>
        </p:nvSpPr>
        <p:spPr>
          <a:xfrm>
            <a:off x="3124200" y="1600200"/>
            <a:ext cx="5715000" cy="2667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IP/DHCP in Wireshark</a:t>
            </a:r>
          </a:p>
        </p:txBody>
      </p:sp>
    </p:spTree>
    <p:extLst>
      <p:ext uri="{BB962C8B-B14F-4D97-AF65-F5344CB8AC3E}">
        <p14:creationId xmlns:p14="http://schemas.microsoft.com/office/powerpoint/2010/main" val="118364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3058" y="368913"/>
            <a:ext cx="847725" cy="791845"/>
          </a:xfrm>
          <a:custGeom>
            <a:avLst/>
            <a:gdLst/>
            <a:ahLst/>
            <a:cxnLst/>
            <a:rect l="l" t="t" r="r" b="b"/>
            <a:pathLst>
              <a:path w="847725" h="791844">
                <a:moveTo>
                  <a:pt x="791062" y="0"/>
                </a:moveTo>
                <a:lnTo>
                  <a:pt x="56504" y="0"/>
                </a:lnTo>
                <a:lnTo>
                  <a:pt x="16598" y="16607"/>
                </a:lnTo>
                <a:lnTo>
                  <a:pt x="0" y="56535"/>
                </a:lnTo>
                <a:lnTo>
                  <a:pt x="0" y="565355"/>
                </a:lnTo>
                <a:lnTo>
                  <a:pt x="16598" y="605283"/>
                </a:lnTo>
                <a:lnTo>
                  <a:pt x="56504" y="621890"/>
                </a:lnTo>
                <a:lnTo>
                  <a:pt x="339026" y="621890"/>
                </a:lnTo>
                <a:lnTo>
                  <a:pt x="339026" y="701608"/>
                </a:lnTo>
                <a:lnTo>
                  <a:pt x="503550" y="537087"/>
                </a:lnTo>
                <a:lnTo>
                  <a:pt x="84756" y="537087"/>
                </a:lnTo>
                <a:lnTo>
                  <a:pt x="84756" y="84803"/>
                </a:lnTo>
                <a:lnTo>
                  <a:pt x="847566" y="84803"/>
                </a:lnTo>
                <a:lnTo>
                  <a:pt x="847566" y="56535"/>
                </a:lnTo>
                <a:lnTo>
                  <a:pt x="843107" y="34584"/>
                </a:lnTo>
                <a:lnTo>
                  <a:pt x="830968" y="16607"/>
                </a:lnTo>
                <a:lnTo>
                  <a:pt x="813001" y="4461"/>
                </a:lnTo>
                <a:lnTo>
                  <a:pt x="791062" y="0"/>
                </a:lnTo>
                <a:close/>
              </a:path>
              <a:path w="847725" h="791844">
                <a:moveTo>
                  <a:pt x="847566" y="84803"/>
                </a:moveTo>
                <a:lnTo>
                  <a:pt x="762809" y="84803"/>
                </a:lnTo>
                <a:lnTo>
                  <a:pt x="762809" y="277832"/>
                </a:lnTo>
                <a:lnTo>
                  <a:pt x="847566" y="193077"/>
                </a:lnTo>
                <a:lnTo>
                  <a:pt x="847566" y="84803"/>
                </a:lnTo>
                <a:close/>
              </a:path>
              <a:path w="847725" h="791844">
                <a:moveTo>
                  <a:pt x="333940" y="706694"/>
                </a:moveTo>
                <a:lnTo>
                  <a:pt x="211891" y="706694"/>
                </a:lnTo>
                <a:lnTo>
                  <a:pt x="211891" y="791497"/>
                </a:lnTo>
                <a:lnTo>
                  <a:pt x="249135" y="791497"/>
                </a:lnTo>
                <a:lnTo>
                  <a:pt x="333940" y="706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129" y="368914"/>
            <a:ext cx="136576" cy="13657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553857" y="5321913"/>
            <a:ext cx="847725" cy="791845"/>
          </a:xfrm>
          <a:custGeom>
            <a:avLst/>
            <a:gdLst/>
            <a:ahLst/>
            <a:cxnLst/>
            <a:rect l="l" t="t" r="r" b="b"/>
            <a:pathLst>
              <a:path w="847725" h="791845">
                <a:moveTo>
                  <a:pt x="635675" y="706693"/>
                </a:moveTo>
                <a:lnTo>
                  <a:pt x="211891" y="706693"/>
                </a:lnTo>
                <a:lnTo>
                  <a:pt x="211892" y="791497"/>
                </a:lnTo>
                <a:lnTo>
                  <a:pt x="635675" y="791497"/>
                </a:lnTo>
                <a:lnTo>
                  <a:pt x="635675" y="706693"/>
                </a:lnTo>
                <a:close/>
              </a:path>
              <a:path w="847725" h="791845">
                <a:moveTo>
                  <a:pt x="508540" y="621890"/>
                </a:moveTo>
                <a:lnTo>
                  <a:pt x="339026" y="621890"/>
                </a:lnTo>
                <a:lnTo>
                  <a:pt x="339026" y="706693"/>
                </a:lnTo>
                <a:lnTo>
                  <a:pt x="508540" y="706693"/>
                </a:lnTo>
                <a:lnTo>
                  <a:pt x="508540" y="621890"/>
                </a:lnTo>
                <a:close/>
              </a:path>
              <a:path w="847725" h="791845">
                <a:moveTo>
                  <a:pt x="791062" y="0"/>
                </a:moveTo>
                <a:lnTo>
                  <a:pt x="56504" y="0"/>
                </a:lnTo>
                <a:lnTo>
                  <a:pt x="34564" y="4461"/>
                </a:lnTo>
                <a:lnTo>
                  <a:pt x="16598" y="16607"/>
                </a:lnTo>
                <a:lnTo>
                  <a:pt x="4458" y="34583"/>
                </a:lnTo>
                <a:lnTo>
                  <a:pt x="0" y="56535"/>
                </a:lnTo>
                <a:lnTo>
                  <a:pt x="0" y="565355"/>
                </a:lnTo>
                <a:lnTo>
                  <a:pt x="4458" y="587306"/>
                </a:lnTo>
                <a:lnTo>
                  <a:pt x="16598" y="605283"/>
                </a:lnTo>
                <a:lnTo>
                  <a:pt x="34565" y="617429"/>
                </a:lnTo>
                <a:lnTo>
                  <a:pt x="56504" y="621890"/>
                </a:lnTo>
                <a:lnTo>
                  <a:pt x="791062" y="621890"/>
                </a:lnTo>
                <a:lnTo>
                  <a:pt x="813001" y="617429"/>
                </a:lnTo>
                <a:lnTo>
                  <a:pt x="830968" y="605283"/>
                </a:lnTo>
                <a:lnTo>
                  <a:pt x="843108" y="587306"/>
                </a:lnTo>
                <a:lnTo>
                  <a:pt x="847566" y="565355"/>
                </a:lnTo>
                <a:lnTo>
                  <a:pt x="847566" y="537087"/>
                </a:lnTo>
                <a:lnTo>
                  <a:pt x="84756" y="537087"/>
                </a:lnTo>
                <a:lnTo>
                  <a:pt x="84756" y="84803"/>
                </a:lnTo>
                <a:lnTo>
                  <a:pt x="847566" y="84803"/>
                </a:lnTo>
                <a:lnTo>
                  <a:pt x="847566" y="56535"/>
                </a:lnTo>
                <a:lnTo>
                  <a:pt x="843107" y="34583"/>
                </a:lnTo>
                <a:lnTo>
                  <a:pt x="830968" y="16607"/>
                </a:lnTo>
                <a:lnTo>
                  <a:pt x="813001" y="4461"/>
                </a:lnTo>
                <a:lnTo>
                  <a:pt x="791062" y="0"/>
                </a:lnTo>
                <a:close/>
              </a:path>
              <a:path w="847725" h="791845">
                <a:moveTo>
                  <a:pt x="847566" y="84803"/>
                </a:moveTo>
                <a:lnTo>
                  <a:pt x="762809" y="84803"/>
                </a:lnTo>
                <a:lnTo>
                  <a:pt x="762810" y="537087"/>
                </a:lnTo>
                <a:lnTo>
                  <a:pt x="847566" y="537087"/>
                </a:lnTo>
                <a:lnTo>
                  <a:pt x="847566" y="848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57928" y="5321913"/>
            <a:ext cx="395605" cy="791845"/>
          </a:xfrm>
          <a:custGeom>
            <a:avLst/>
            <a:gdLst/>
            <a:ahLst/>
            <a:cxnLst/>
            <a:rect l="l" t="t" r="r" b="b"/>
            <a:pathLst>
              <a:path w="395604" h="791845">
                <a:moveTo>
                  <a:pt x="339026" y="0"/>
                </a:moveTo>
                <a:lnTo>
                  <a:pt x="56504" y="0"/>
                </a:lnTo>
                <a:lnTo>
                  <a:pt x="34564" y="4461"/>
                </a:lnTo>
                <a:lnTo>
                  <a:pt x="16598" y="16607"/>
                </a:lnTo>
                <a:lnTo>
                  <a:pt x="4458" y="34583"/>
                </a:lnTo>
                <a:lnTo>
                  <a:pt x="0" y="56535"/>
                </a:lnTo>
                <a:lnTo>
                  <a:pt x="0" y="734961"/>
                </a:lnTo>
                <a:lnTo>
                  <a:pt x="4458" y="756913"/>
                </a:lnTo>
                <a:lnTo>
                  <a:pt x="16598" y="774889"/>
                </a:lnTo>
                <a:lnTo>
                  <a:pt x="34565" y="787036"/>
                </a:lnTo>
                <a:lnTo>
                  <a:pt x="56504" y="791497"/>
                </a:lnTo>
                <a:lnTo>
                  <a:pt x="339026" y="791497"/>
                </a:lnTo>
                <a:lnTo>
                  <a:pt x="360966" y="787036"/>
                </a:lnTo>
                <a:lnTo>
                  <a:pt x="378933" y="774889"/>
                </a:lnTo>
                <a:lnTo>
                  <a:pt x="391072" y="756913"/>
                </a:lnTo>
                <a:lnTo>
                  <a:pt x="395531" y="734961"/>
                </a:lnTo>
                <a:lnTo>
                  <a:pt x="395531" y="706693"/>
                </a:lnTo>
                <a:lnTo>
                  <a:pt x="197765" y="706693"/>
                </a:lnTo>
                <a:lnTo>
                  <a:pt x="181013" y="703447"/>
                </a:lnTo>
                <a:lnTo>
                  <a:pt x="167571" y="694503"/>
                </a:lnTo>
                <a:lnTo>
                  <a:pt x="158632" y="681054"/>
                </a:lnTo>
                <a:lnTo>
                  <a:pt x="155387" y="664292"/>
                </a:lnTo>
                <a:lnTo>
                  <a:pt x="158632" y="647530"/>
                </a:lnTo>
                <a:lnTo>
                  <a:pt x="167571" y="634081"/>
                </a:lnTo>
                <a:lnTo>
                  <a:pt x="181013" y="625137"/>
                </a:lnTo>
                <a:lnTo>
                  <a:pt x="197765" y="621890"/>
                </a:lnTo>
                <a:lnTo>
                  <a:pt x="395531" y="621890"/>
                </a:lnTo>
                <a:lnTo>
                  <a:pt x="395531" y="282677"/>
                </a:lnTo>
                <a:lnTo>
                  <a:pt x="56504" y="282677"/>
                </a:lnTo>
                <a:lnTo>
                  <a:pt x="56504" y="197874"/>
                </a:lnTo>
                <a:lnTo>
                  <a:pt x="395531" y="197874"/>
                </a:lnTo>
                <a:lnTo>
                  <a:pt x="395531" y="141338"/>
                </a:lnTo>
                <a:lnTo>
                  <a:pt x="56504" y="141338"/>
                </a:lnTo>
                <a:lnTo>
                  <a:pt x="56504" y="56535"/>
                </a:lnTo>
                <a:lnTo>
                  <a:pt x="395531" y="56535"/>
                </a:lnTo>
                <a:lnTo>
                  <a:pt x="391072" y="34583"/>
                </a:lnTo>
                <a:lnTo>
                  <a:pt x="378932" y="16607"/>
                </a:lnTo>
                <a:lnTo>
                  <a:pt x="360966" y="4461"/>
                </a:lnTo>
                <a:lnTo>
                  <a:pt x="339026" y="0"/>
                </a:lnTo>
                <a:close/>
              </a:path>
              <a:path w="395604" h="791845">
                <a:moveTo>
                  <a:pt x="395531" y="621890"/>
                </a:moveTo>
                <a:lnTo>
                  <a:pt x="197765" y="621890"/>
                </a:lnTo>
                <a:lnTo>
                  <a:pt x="214518" y="625137"/>
                </a:lnTo>
                <a:lnTo>
                  <a:pt x="227960" y="634081"/>
                </a:lnTo>
                <a:lnTo>
                  <a:pt x="236899" y="647530"/>
                </a:lnTo>
                <a:lnTo>
                  <a:pt x="240144" y="664292"/>
                </a:lnTo>
                <a:lnTo>
                  <a:pt x="236899" y="681054"/>
                </a:lnTo>
                <a:lnTo>
                  <a:pt x="227960" y="694503"/>
                </a:lnTo>
                <a:lnTo>
                  <a:pt x="214518" y="703447"/>
                </a:lnTo>
                <a:lnTo>
                  <a:pt x="197765" y="706693"/>
                </a:lnTo>
                <a:lnTo>
                  <a:pt x="395531" y="706693"/>
                </a:lnTo>
                <a:lnTo>
                  <a:pt x="395531" y="621890"/>
                </a:lnTo>
                <a:close/>
              </a:path>
              <a:path w="395604" h="791845">
                <a:moveTo>
                  <a:pt x="395531" y="197874"/>
                </a:moveTo>
                <a:lnTo>
                  <a:pt x="339026" y="197874"/>
                </a:lnTo>
                <a:lnTo>
                  <a:pt x="339026" y="282677"/>
                </a:lnTo>
                <a:lnTo>
                  <a:pt x="395531" y="282677"/>
                </a:lnTo>
                <a:lnTo>
                  <a:pt x="395531" y="197874"/>
                </a:lnTo>
                <a:close/>
              </a:path>
              <a:path w="395604" h="791845">
                <a:moveTo>
                  <a:pt x="395531" y="56535"/>
                </a:moveTo>
                <a:lnTo>
                  <a:pt x="339026" y="56535"/>
                </a:lnTo>
                <a:lnTo>
                  <a:pt x="339026" y="141338"/>
                </a:lnTo>
                <a:lnTo>
                  <a:pt x="395531" y="141338"/>
                </a:lnTo>
                <a:lnTo>
                  <a:pt x="395531" y="56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95163" y="3285771"/>
            <a:ext cx="714717" cy="48608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57363" y="960147"/>
            <a:ext cx="714717" cy="48608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80963" y="1761771"/>
            <a:ext cx="714717" cy="486087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991161" y="2333688"/>
            <a:ext cx="790575" cy="566420"/>
            <a:chOff x="5991161" y="2333688"/>
            <a:chExt cx="790575" cy="56642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28962" y="2371371"/>
              <a:ext cx="714717" cy="48608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005448" y="2347976"/>
              <a:ext cx="762000" cy="537845"/>
            </a:xfrm>
            <a:custGeom>
              <a:avLst/>
              <a:gdLst/>
              <a:ahLst/>
              <a:cxnLst/>
              <a:rect l="l" t="t" r="r" b="b"/>
              <a:pathLst>
                <a:path w="762000" h="537844">
                  <a:moveTo>
                    <a:pt x="0" y="537590"/>
                  </a:moveTo>
                  <a:lnTo>
                    <a:pt x="761619" y="537590"/>
                  </a:lnTo>
                  <a:lnTo>
                    <a:pt x="761619" y="0"/>
                  </a:lnTo>
                  <a:lnTo>
                    <a:pt x="0" y="0"/>
                  </a:lnTo>
                  <a:lnTo>
                    <a:pt x="0" y="537590"/>
                  </a:lnTo>
                  <a:close/>
                </a:path>
              </a:pathLst>
            </a:custGeom>
            <a:ln w="2857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3563" y="3285771"/>
            <a:ext cx="714717" cy="48608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1763" y="4276371"/>
            <a:ext cx="714717" cy="48608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8563" y="987579"/>
            <a:ext cx="714717" cy="48608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1163" y="2081811"/>
            <a:ext cx="714717" cy="48608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6203" y="3361971"/>
            <a:ext cx="714717" cy="486087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15163" y="794058"/>
            <a:ext cx="714717" cy="48754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9803" y="3407691"/>
            <a:ext cx="714717" cy="486087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9163" y="4753411"/>
            <a:ext cx="714717" cy="48754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68986" y="4666543"/>
            <a:ext cx="714717" cy="487542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1625600" y="1155064"/>
            <a:ext cx="1343025" cy="737870"/>
          </a:xfrm>
          <a:custGeom>
            <a:avLst/>
            <a:gdLst/>
            <a:ahLst/>
            <a:cxnLst/>
            <a:rect l="l" t="t" r="r" b="b"/>
            <a:pathLst>
              <a:path w="1343025" h="737869">
                <a:moveTo>
                  <a:pt x="1341804" y="724026"/>
                </a:moveTo>
                <a:lnTo>
                  <a:pt x="1306068" y="724026"/>
                </a:lnTo>
                <a:lnTo>
                  <a:pt x="1306702" y="724408"/>
                </a:lnTo>
                <a:lnTo>
                  <a:pt x="1323594" y="735457"/>
                </a:lnTo>
                <a:lnTo>
                  <a:pt x="1325880" y="736854"/>
                </a:lnTo>
                <a:lnTo>
                  <a:pt x="1328420" y="737488"/>
                </a:lnTo>
                <a:lnTo>
                  <a:pt x="1331087" y="737235"/>
                </a:lnTo>
                <a:lnTo>
                  <a:pt x="1334135" y="736981"/>
                </a:lnTo>
                <a:lnTo>
                  <a:pt x="1342517" y="729107"/>
                </a:lnTo>
                <a:lnTo>
                  <a:pt x="1342136" y="726567"/>
                </a:lnTo>
                <a:lnTo>
                  <a:pt x="1341804" y="724026"/>
                </a:lnTo>
                <a:close/>
              </a:path>
              <a:path w="1343025" h="737869">
                <a:moveTo>
                  <a:pt x="1306325" y="724195"/>
                </a:moveTo>
                <a:lnTo>
                  <a:pt x="1306652" y="724408"/>
                </a:lnTo>
                <a:lnTo>
                  <a:pt x="1306325" y="724195"/>
                </a:lnTo>
                <a:close/>
              </a:path>
              <a:path w="1343025" h="737869">
                <a:moveTo>
                  <a:pt x="1255811" y="691580"/>
                </a:moveTo>
                <a:lnTo>
                  <a:pt x="1260983" y="695833"/>
                </a:lnTo>
                <a:lnTo>
                  <a:pt x="1261364" y="696213"/>
                </a:lnTo>
                <a:lnTo>
                  <a:pt x="1269111" y="701929"/>
                </a:lnTo>
                <a:lnTo>
                  <a:pt x="1281049" y="709930"/>
                </a:lnTo>
                <a:lnTo>
                  <a:pt x="1306325" y="724195"/>
                </a:lnTo>
                <a:lnTo>
                  <a:pt x="1306068" y="724026"/>
                </a:lnTo>
                <a:lnTo>
                  <a:pt x="1341804" y="724026"/>
                </a:lnTo>
                <a:lnTo>
                  <a:pt x="1299566" y="692023"/>
                </a:lnTo>
                <a:lnTo>
                  <a:pt x="1256538" y="692023"/>
                </a:lnTo>
                <a:lnTo>
                  <a:pt x="1255811" y="691580"/>
                </a:lnTo>
                <a:close/>
              </a:path>
              <a:path w="1343025" h="737869">
                <a:moveTo>
                  <a:pt x="1255268" y="691134"/>
                </a:moveTo>
                <a:lnTo>
                  <a:pt x="1255811" y="691580"/>
                </a:lnTo>
                <a:lnTo>
                  <a:pt x="1256538" y="692023"/>
                </a:lnTo>
                <a:lnTo>
                  <a:pt x="1255268" y="691134"/>
                </a:lnTo>
                <a:close/>
              </a:path>
              <a:path w="1343025" h="737869">
                <a:moveTo>
                  <a:pt x="1297984" y="691134"/>
                </a:moveTo>
                <a:lnTo>
                  <a:pt x="1255268" y="691134"/>
                </a:lnTo>
                <a:lnTo>
                  <a:pt x="1256538" y="692023"/>
                </a:lnTo>
                <a:lnTo>
                  <a:pt x="1299566" y="692023"/>
                </a:lnTo>
                <a:lnTo>
                  <a:pt x="1297984" y="691134"/>
                </a:lnTo>
                <a:close/>
              </a:path>
              <a:path w="1343025" h="737869">
                <a:moveTo>
                  <a:pt x="1251254" y="688471"/>
                </a:moveTo>
                <a:lnTo>
                  <a:pt x="1252727" y="689610"/>
                </a:lnTo>
                <a:lnTo>
                  <a:pt x="1253617" y="690245"/>
                </a:lnTo>
                <a:lnTo>
                  <a:pt x="1255811" y="691580"/>
                </a:lnTo>
                <a:lnTo>
                  <a:pt x="1255268" y="691134"/>
                </a:lnTo>
                <a:lnTo>
                  <a:pt x="1297984" y="691134"/>
                </a:lnTo>
                <a:lnTo>
                  <a:pt x="1293685" y="688721"/>
                </a:lnTo>
                <a:lnTo>
                  <a:pt x="1251712" y="688721"/>
                </a:lnTo>
                <a:lnTo>
                  <a:pt x="1251254" y="688471"/>
                </a:lnTo>
                <a:close/>
              </a:path>
              <a:path w="1343025" h="737869">
                <a:moveTo>
                  <a:pt x="1294061" y="688928"/>
                </a:moveTo>
                <a:close/>
              </a:path>
              <a:path w="1343025" h="737869">
                <a:moveTo>
                  <a:pt x="1293384" y="688467"/>
                </a:moveTo>
                <a:lnTo>
                  <a:pt x="1293241" y="688467"/>
                </a:lnTo>
                <a:lnTo>
                  <a:pt x="1294061" y="688928"/>
                </a:lnTo>
                <a:lnTo>
                  <a:pt x="1293384" y="688467"/>
                </a:lnTo>
                <a:close/>
              </a:path>
              <a:path w="1343025" h="737869">
                <a:moveTo>
                  <a:pt x="1249933" y="687451"/>
                </a:moveTo>
                <a:lnTo>
                  <a:pt x="1251254" y="688471"/>
                </a:lnTo>
                <a:lnTo>
                  <a:pt x="1251712" y="688721"/>
                </a:lnTo>
                <a:lnTo>
                  <a:pt x="1249933" y="687451"/>
                </a:lnTo>
                <a:close/>
              </a:path>
              <a:path w="1343025" h="737869">
                <a:moveTo>
                  <a:pt x="1291894" y="687451"/>
                </a:moveTo>
                <a:lnTo>
                  <a:pt x="1249933" y="687451"/>
                </a:lnTo>
                <a:lnTo>
                  <a:pt x="1251712" y="688721"/>
                </a:lnTo>
                <a:lnTo>
                  <a:pt x="1293685" y="688721"/>
                </a:lnTo>
                <a:lnTo>
                  <a:pt x="1293241" y="688467"/>
                </a:lnTo>
                <a:lnTo>
                  <a:pt x="1293384" y="688467"/>
                </a:lnTo>
                <a:lnTo>
                  <a:pt x="1291894" y="687451"/>
                </a:lnTo>
                <a:close/>
              </a:path>
              <a:path w="1343025" h="737869">
                <a:moveTo>
                  <a:pt x="1288541" y="685164"/>
                </a:moveTo>
                <a:lnTo>
                  <a:pt x="1245235" y="685164"/>
                </a:lnTo>
                <a:lnTo>
                  <a:pt x="1248410" y="686943"/>
                </a:lnTo>
                <a:lnTo>
                  <a:pt x="1248918" y="687197"/>
                </a:lnTo>
                <a:lnTo>
                  <a:pt x="1251254" y="688471"/>
                </a:lnTo>
                <a:lnTo>
                  <a:pt x="1249933" y="687451"/>
                </a:lnTo>
                <a:lnTo>
                  <a:pt x="1291894" y="687451"/>
                </a:lnTo>
                <a:lnTo>
                  <a:pt x="1288541" y="685164"/>
                </a:lnTo>
                <a:close/>
              </a:path>
              <a:path w="1343025" h="737869">
                <a:moveTo>
                  <a:pt x="1286865" y="684022"/>
                </a:moveTo>
                <a:lnTo>
                  <a:pt x="1242822" y="684022"/>
                </a:lnTo>
                <a:lnTo>
                  <a:pt x="1245616" y="685419"/>
                </a:lnTo>
                <a:lnTo>
                  <a:pt x="1245235" y="685164"/>
                </a:lnTo>
                <a:lnTo>
                  <a:pt x="1288541" y="685164"/>
                </a:lnTo>
                <a:lnTo>
                  <a:pt x="1286865" y="684022"/>
                </a:lnTo>
                <a:close/>
              </a:path>
              <a:path w="1343025" h="737869">
                <a:moveTo>
                  <a:pt x="1285002" y="682751"/>
                </a:moveTo>
                <a:lnTo>
                  <a:pt x="1240027" y="682751"/>
                </a:lnTo>
                <a:lnTo>
                  <a:pt x="1241170" y="683260"/>
                </a:lnTo>
                <a:lnTo>
                  <a:pt x="1243330" y="684276"/>
                </a:lnTo>
                <a:lnTo>
                  <a:pt x="1242822" y="684022"/>
                </a:lnTo>
                <a:lnTo>
                  <a:pt x="1286865" y="684022"/>
                </a:lnTo>
                <a:lnTo>
                  <a:pt x="1285002" y="682751"/>
                </a:lnTo>
                <a:close/>
              </a:path>
              <a:path w="1343025" h="737869">
                <a:moveTo>
                  <a:pt x="1241001" y="683201"/>
                </a:moveTo>
                <a:lnTo>
                  <a:pt x="1241170" y="683260"/>
                </a:lnTo>
                <a:lnTo>
                  <a:pt x="1241001" y="683201"/>
                </a:lnTo>
                <a:close/>
              </a:path>
              <a:path w="1343025" h="737869">
                <a:moveTo>
                  <a:pt x="1240027" y="682751"/>
                </a:moveTo>
                <a:lnTo>
                  <a:pt x="1241001" y="683201"/>
                </a:lnTo>
                <a:lnTo>
                  <a:pt x="1241170" y="683260"/>
                </a:lnTo>
                <a:lnTo>
                  <a:pt x="1240027" y="682751"/>
                </a:lnTo>
                <a:close/>
              </a:path>
              <a:path w="1343025" h="737869">
                <a:moveTo>
                  <a:pt x="1247506" y="659257"/>
                </a:moveTo>
                <a:lnTo>
                  <a:pt x="1194816" y="659257"/>
                </a:lnTo>
                <a:lnTo>
                  <a:pt x="1197737" y="661670"/>
                </a:lnTo>
                <a:lnTo>
                  <a:pt x="1198245" y="662177"/>
                </a:lnTo>
                <a:lnTo>
                  <a:pt x="1201420" y="664718"/>
                </a:lnTo>
                <a:lnTo>
                  <a:pt x="1205483" y="667385"/>
                </a:lnTo>
                <a:lnTo>
                  <a:pt x="1208658" y="669544"/>
                </a:lnTo>
                <a:lnTo>
                  <a:pt x="1234439" y="680974"/>
                </a:lnTo>
                <a:lnTo>
                  <a:pt x="1234694" y="681101"/>
                </a:lnTo>
                <a:lnTo>
                  <a:pt x="1237869" y="682117"/>
                </a:lnTo>
                <a:lnTo>
                  <a:pt x="1241001" y="683201"/>
                </a:lnTo>
                <a:lnTo>
                  <a:pt x="1240027" y="682751"/>
                </a:lnTo>
                <a:lnTo>
                  <a:pt x="1285002" y="682751"/>
                </a:lnTo>
                <a:lnTo>
                  <a:pt x="1283512" y="681736"/>
                </a:lnTo>
                <a:lnTo>
                  <a:pt x="1276223" y="676401"/>
                </a:lnTo>
                <a:lnTo>
                  <a:pt x="1270889" y="671957"/>
                </a:lnTo>
                <a:lnTo>
                  <a:pt x="1269619" y="671068"/>
                </a:lnTo>
                <a:lnTo>
                  <a:pt x="1267741" y="669925"/>
                </a:lnTo>
                <a:lnTo>
                  <a:pt x="1267587" y="669925"/>
                </a:lnTo>
                <a:lnTo>
                  <a:pt x="1266698" y="669289"/>
                </a:lnTo>
                <a:lnTo>
                  <a:pt x="1264666" y="667765"/>
                </a:lnTo>
                <a:lnTo>
                  <a:pt x="1262888" y="666496"/>
                </a:lnTo>
                <a:lnTo>
                  <a:pt x="1259967" y="665099"/>
                </a:lnTo>
                <a:lnTo>
                  <a:pt x="1257173" y="663575"/>
                </a:lnTo>
                <a:lnTo>
                  <a:pt x="1253363" y="661670"/>
                </a:lnTo>
                <a:lnTo>
                  <a:pt x="1250061" y="660146"/>
                </a:lnTo>
                <a:lnTo>
                  <a:pt x="1248918" y="659764"/>
                </a:lnTo>
                <a:lnTo>
                  <a:pt x="1247506" y="659257"/>
                </a:lnTo>
                <a:close/>
              </a:path>
              <a:path w="1343025" h="737869">
                <a:moveTo>
                  <a:pt x="1282954" y="681355"/>
                </a:moveTo>
                <a:lnTo>
                  <a:pt x="1283462" y="681736"/>
                </a:lnTo>
                <a:lnTo>
                  <a:pt x="1282954" y="681355"/>
                </a:lnTo>
                <a:close/>
              </a:path>
              <a:path w="1343025" h="737869">
                <a:moveTo>
                  <a:pt x="1276295" y="676401"/>
                </a:moveTo>
                <a:lnTo>
                  <a:pt x="1276604" y="676656"/>
                </a:lnTo>
                <a:lnTo>
                  <a:pt x="1276295" y="676401"/>
                </a:lnTo>
                <a:close/>
              </a:path>
              <a:path w="1343025" h="737869">
                <a:moveTo>
                  <a:pt x="1266698" y="669289"/>
                </a:moveTo>
                <a:lnTo>
                  <a:pt x="1267587" y="669925"/>
                </a:lnTo>
                <a:lnTo>
                  <a:pt x="1266867" y="669393"/>
                </a:lnTo>
                <a:lnTo>
                  <a:pt x="1266698" y="669289"/>
                </a:lnTo>
                <a:close/>
              </a:path>
              <a:path w="1343025" h="737869">
                <a:moveTo>
                  <a:pt x="1266867" y="669393"/>
                </a:moveTo>
                <a:lnTo>
                  <a:pt x="1267587" y="669925"/>
                </a:lnTo>
                <a:lnTo>
                  <a:pt x="1267741" y="669925"/>
                </a:lnTo>
                <a:lnTo>
                  <a:pt x="1266867" y="669393"/>
                </a:lnTo>
                <a:close/>
              </a:path>
              <a:path w="1343025" h="737869">
                <a:moveTo>
                  <a:pt x="1266727" y="669289"/>
                </a:moveTo>
                <a:lnTo>
                  <a:pt x="1266867" y="669393"/>
                </a:lnTo>
                <a:lnTo>
                  <a:pt x="1266727" y="669289"/>
                </a:lnTo>
                <a:close/>
              </a:path>
              <a:path w="1343025" h="737869">
                <a:moveTo>
                  <a:pt x="1260291" y="665254"/>
                </a:moveTo>
                <a:lnTo>
                  <a:pt x="1260475" y="665352"/>
                </a:lnTo>
                <a:lnTo>
                  <a:pt x="1260291" y="665254"/>
                </a:lnTo>
                <a:close/>
              </a:path>
              <a:path w="1343025" h="737869">
                <a:moveTo>
                  <a:pt x="1260003" y="665099"/>
                </a:moveTo>
                <a:lnTo>
                  <a:pt x="1260291" y="665254"/>
                </a:lnTo>
                <a:lnTo>
                  <a:pt x="1260003" y="665099"/>
                </a:lnTo>
                <a:close/>
              </a:path>
              <a:path w="1343025" h="737869">
                <a:moveTo>
                  <a:pt x="1187888" y="654095"/>
                </a:moveTo>
                <a:lnTo>
                  <a:pt x="1195577" y="659892"/>
                </a:lnTo>
                <a:lnTo>
                  <a:pt x="1194816" y="659257"/>
                </a:lnTo>
                <a:lnTo>
                  <a:pt x="1247506" y="659257"/>
                </a:lnTo>
                <a:lnTo>
                  <a:pt x="1245743" y="658622"/>
                </a:lnTo>
                <a:lnTo>
                  <a:pt x="1242441" y="657606"/>
                </a:lnTo>
                <a:lnTo>
                  <a:pt x="1233805" y="654431"/>
                </a:lnTo>
                <a:lnTo>
                  <a:pt x="1188466" y="654431"/>
                </a:lnTo>
                <a:lnTo>
                  <a:pt x="1187888" y="654095"/>
                </a:lnTo>
                <a:close/>
              </a:path>
              <a:path w="1343025" h="737869">
                <a:moveTo>
                  <a:pt x="1242655" y="657671"/>
                </a:moveTo>
                <a:lnTo>
                  <a:pt x="1242822" y="657733"/>
                </a:lnTo>
                <a:lnTo>
                  <a:pt x="1242655" y="657671"/>
                </a:lnTo>
                <a:close/>
              </a:path>
              <a:path w="1343025" h="737869">
                <a:moveTo>
                  <a:pt x="1242475" y="657606"/>
                </a:moveTo>
                <a:lnTo>
                  <a:pt x="1242655" y="657671"/>
                </a:lnTo>
                <a:lnTo>
                  <a:pt x="1242475" y="657606"/>
                </a:lnTo>
                <a:close/>
              </a:path>
              <a:path w="1343025" h="737869">
                <a:moveTo>
                  <a:pt x="1231923" y="653669"/>
                </a:moveTo>
                <a:lnTo>
                  <a:pt x="1187323" y="653669"/>
                </a:lnTo>
                <a:lnTo>
                  <a:pt x="1188466" y="654431"/>
                </a:lnTo>
                <a:lnTo>
                  <a:pt x="1233805" y="654431"/>
                </a:lnTo>
                <a:lnTo>
                  <a:pt x="1234186" y="654558"/>
                </a:lnTo>
                <a:lnTo>
                  <a:pt x="1231923" y="653669"/>
                </a:lnTo>
                <a:close/>
              </a:path>
              <a:path w="1343025" h="737869">
                <a:moveTo>
                  <a:pt x="1187323" y="653669"/>
                </a:moveTo>
                <a:lnTo>
                  <a:pt x="1187888" y="654095"/>
                </a:lnTo>
                <a:lnTo>
                  <a:pt x="1188466" y="654431"/>
                </a:lnTo>
                <a:lnTo>
                  <a:pt x="1187323" y="653669"/>
                </a:lnTo>
                <a:close/>
              </a:path>
              <a:path w="1343025" h="737869">
                <a:moveTo>
                  <a:pt x="1174378" y="646243"/>
                </a:moveTo>
                <a:lnTo>
                  <a:pt x="1187888" y="654095"/>
                </a:lnTo>
                <a:lnTo>
                  <a:pt x="1187323" y="653669"/>
                </a:lnTo>
                <a:lnTo>
                  <a:pt x="1231923" y="653669"/>
                </a:lnTo>
                <a:lnTo>
                  <a:pt x="1226947" y="651763"/>
                </a:lnTo>
                <a:lnTo>
                  <a:pt x="1227173" y="651763"/>
                </a:lnTo>
                <a:lnTo>
                  <a:pt x="1225858" y="651129"/>
                </a:lnTo>
                <a:lnTo>
                  <a:pt x="1225677" y="651129"/>
                </a:lnTo>
                <a:lnTo>
                  <a:pt x="1224280" y="650367"/>
                </a:lnTo>
                <a:lnTo>
                  <a:pt x="1224511" y="650367"/>
                </a:lnTo>
                <a:lnTo>
                  <a:pt x="1222375" y="648970"/>
                </a:lnTo>
                <a:lnTo>
                  <a:pt x="1218811" y="646557"/>
                </a:lnTo>
                <a:lnTo>
                  <a:pt x="1175131" y="646557"/>
                </a:lnTo>
                <a:lnTo>
                  <a:pt x="1174378" y="646243"/>
                </a:lnTo>
                <a:close/>
              </a:path>
              <a:path w="1343025" h="737869">
                <a:moveTo>
                  <a:pt x="1227173" y="651763"/>
                </a:moveTo>
                <a:lnTo>
                  <a:pt x="1226947" y="651763"/>
                </a:lnTo>
                <a:lnTo>
                  <a:pt x="1227963" y="652145"/>
                </a:lnTo>
                <a:lnTo>
                  <a:pt x="1227173" y="651763"/>
                </a:lnTo>
                <a:close/>
              </a:path>
              <a:path w="1343025" h="737869">
                <a:moveTo>
                  <a:pt x="1224280" y="650367"/>
                </a:moveTo>
                <a:lnTo>
                  <a:pt x="1225677" y="651129"/>
                </a:lnTo>
                <a:lnTo>
                  <a:pt x="1225165" y="650794"/>
                </a:lnTo>
                <a:lnTo>
                  <a:pt x="1224280" y="650367"/>
                </a:lnTo>
                <a:close/>
              </a:path>
              <a:path w="1343025" h="737869">
                <a:moveTo>
                  <a:pt x="1225165" y="650794"/>
                </a:moveTo>
                <a:lnTo>
                  <a:pt x="1225677" y="651129"/>
                </a:lnTo>
                <a:lnTo>
                  <a:pt x="1225858" y="651129"/>
                </a:lnTo>
                <a:lnTo>
                  <a:pt x="1225165" y="650794"/>
                </a:lnTo>
                <a:close/>
              </a:path>
              <a:path w="1343025" h="737869">
                <a:moveTo>
                  <a:pt x="1224511" y="650367"/>
                </a:moveTo>
                <a:lnTo>
                  <a:pt x="1224280" y="650367"/>
                </a:lnTo>
                <a:lnTo>
                  <a:pt x="1225165" y="650794"/>
                </a:lnTo>
                <a:lnTo>
                  <a:pt x="1224511" y="650367"/>
                </a:lnTo>
                <a:close/>
              </a:path>
              <a:path w="1343025" h="737869">
                <a:moveTo>
                  <a:pt x="1173607" y="645795"/>
                </a:moveTo>
                <a:lnTo>
                  <a:pt x="1174378" y="646243"/>
                </a:lnTo>
                <a:lnTo>
                  <a:pt x="1175131" y="646557"/>
                </a:lnTo>
                <a:lnTo>
                  <a:pt x="1173607" y="645795"/>
                </a:lnTo>
                <a:close/>
              </a:path>
              <a:path w="1343025" h="737869">
                <a:moveTo>
                  <a:pt x="1217646" y="645795"/>
                </a:moveTo>
                <a:lnTo>
                  <a:pt x="1173607" y="645795"/>
                </a:lnTo>
                <a:lnTo>
                  <a:pt x="1175131" y="646557"/>
                </a:lnTo>
                <a:lnTo>
                  <a:pt x="1218811" y="646557"/>
                </a:lnTo>
                <a:lnTo>
                  <a:pt x="1217646" y="645795"/>
                </a:lnTo>
                <a:close/>
              </a:path>
              <a:path w="1343025" h="737869">
                <a:moveTo>
                  <a:pt x="1192462" y="628142"/>
                </a:moveTo>
                <a:lnTo>
                  <a:pt x="1137285" y="628142"/>
                </a:lnTo>
                <a:lnTo>
                  <a:pt x="1144270" y="632206"/>
                </a:lnTo>
                <a:lnTo>
                  <a:pt x="1163066" y="641476"/>
                </a:lnTo>
                <a:lnTo>
                  <a:pt x="1168781" y="643889"/>
                </a:lnTo>
                <a:lnTo>
                  <a:pt x="1169035" y="644017"/>
                </a:lnTo>
                <a:lnTo>
                  <a:pt x="1174378" y="646243"/>
                </a:lnTo>
                <a:lnTo>
                  <a:pt x="1173607" y="645795"/>
                </a:lnTo>
                <a:lnTo>
                  <a:pt x="1217646" y="645795"/>
                </a:lnTo>
                <a:lnTo>
                  <a:pt x="1215898" y="644651"/>
                </a:lnTo>
                <a:lnTo>
                  <a:pt x="1214018" y="643127"/>
                </a:lnTo>
                <a:lnTo>
                  <a:pt x="1213358" y="642620"/>
                </a:lnTo>
                <a:lnTo>
                  <a:pt x="1211072" y="640588"/>
                </a:lnTo>
                <a:lnTo>
                  <a:pt x="1210310" y="639952"/>
                </a:lnTo>
                <a:lnTo>
                  <a:pt x="1202055" y="633857"/>
                </a:lnTo>
                <a:lnTo>
                  <a:pt x="1200912" y="633095"/>
                </a:lnTo>
                <a:lnTo>
                  <a:pt x="1192462" y="628142"/>
                </a:lnTo>
                <a:close/>
              </a:path>
              <a:path w="1343025" h="737869">
                <a:moveTo>
                  <a:pt x="1216575" y="645094"/>
                </a:moveTo>
                <a:close/>
              </a:path>
              <a:path w="1343025" h="737869">
                <a:moveTo>
                  <a:pt x="1215999" y="644651"/>
                </a:moveTo>
                <a:lnTo>
                  <a:pt x="1216575" y="645094"/>
                </a:lnTo>
                <a:lnTo>
                  <a:pt x="1215999" y="644651"/>
                </a:lnTo>
                <a:close/>
              </a:path>
              <a:path w="1343025" h="737869">
                <a:moveTo>
                  <a:pt x="1213798" y="642958"/>
                </a:moveTo>
                <a:lnTo>
                  <a:pt x="1213993" y="643127"/>
                </a:lnTo>
                <a:lnTo>
                  <a:pt x="1213798" y="642958"/>
                </a:lnTo>
                <a:close/>
              </a:path>
              <a:path w="1343025" h="737869">
                <a:moveTo>
                  <a:pt x="1213408" y="642620"/>
                </a:moveTo>
                <a:lnTo>
                  <a:pt x="1213798" y="642958"/>
                </a:lnTo>
                <a:lnTo>
                  <a:pt x="1213408" y="642620"/>
                </a:lnTo>
                <a:close/>
              </a:path>
              <a:path w="1343025" h="737869">
                <a:moveTo>
                  <a:pt x="1086968" y="599263"/>
                </a:moveTo>
                <a:lnTo>
                  <a:pt x="1137412" y="628269"/>
                </a:lnTo>
                <a:lnTo>
                  <a:pt x="1192462" y="628142"/>
                </a:lnTo>
                <a:lnTo>
                  <a:pt x="1186180" y="624459"/>
                </a:lnTo>
                <a:lnTo>
                  <a:pt x="1184656" y="623697"/>
                </a:lnTo>
                <a:lnTo>
                  <a:pt x="1178744" y="621284"/>
                </a:lnTo>
                <a:lnTo>
                  <a:pt x="1173543" y="618998"/>
                </a:lnTo>
                <a:lnTo>
                  <a:pt x="1155064" y="609981"/>
                </a:lnTo>
                <a:lnTo>
                  <a:pt x="1155300" y="609981"/>
                </a:lnTo>
                <a:lnTo>
                  <a:pt x="1149858" y="606806"/>
                </a:lnTo>
                <a:lnTo>
                  <a:pt x="1137141" y="599567"/>
                </a:lnTo>
                <a:lnTo>
                  <a:pt x="1087627" y="599567"/>
                </a:lnTo>
                <a:lnTo>
                  <a:pt x="1086968" y="599263"/>
                </a:lnTo>
                <a:close/>
              </a:path>
              <a:path w="1343025" h="737869">
                <a:moveTo>
                  <a:pt x="1178433" y="621157"/>
                </a:moveTo>
                <a:lnTo>
                  <a:pt x="1178687" y="621284"/>
                </a:lnTo>
                <a:lnTo>
                  <a:pt x="1178433" y="621157"/>
                </a:lnTo>
                <a:close/>
              </a:path>
              <a:path w="1343025" h="737869">
                <a:moveTo>
                  <a:pt x="1172972" y="618744"/>
                </a:moveTo>
                <a:lnTo>
                  <a:pt x="1173480" y="618998"/>
                </a:lnTo>
                <a:lnTo>
                  <a:pt x="1172972" y="618744"/>
                </a:lnTo>
                <a:close/>
              </a:path>
              <a:path w="1343025" h="737869">
                <a:moveTo>
                  <a:pt x="1155300" y="609981"/>
                </a:moveTo>
                <a:lnTo>
                  <a:pt x="1155064" y="609981"/>
                </a:lnTo>
                <a:lnTo>
                  <a:pt x="1155954" y="610362"/>
                </a:lnTo>
                <a:lnTo>
                  <a:pt x="1155300" y="609981"/>
                </a:lnTo>
                <a:close/>
              </a:path>
              <a:path w="1343025" h="737869">
                <a:moveTo>
                  <a:pt x="1086612" y="599059"/>
                </a:moveTo>
                <a:lnTo>
                  <a:pt x="1086968" y="599263"/>
                </a:lnTo>
                <a:lnTo>
                  <a:pt x="1087627" y="599567"/>
                </a:lnTo>
                <a:lnTo>
                  <a:pt x="1086612" y="599059"/>
                </a:lnTo>
                <a:close/>
              </a:path>
              <a:path w="1343025" h="737869">
                <a:moveTo>
                  <a:pt x="1136257" y="599059"/>
                </a:moveTo>
                <a:lnTo>
                  <a:pt x="1086612" y="599059"/>
                </a:lnTo>
                <a:lnTo>
                  <a:pt x="1087627" y="599567"/>
                </a:lnTo>
                <a:lnTo>
                  <a:pt x="1137141" y="599567"/>
                </a:lnTo>
                <a:lnTo>
                  <a:pt x="1136257" y="599059"/>
                </a:lnTo>
                <a:close/>
              </a:path>
              <a:path w="1343025" h="737869">
                <a:moveTo>
                  <a:pt x="926215" y="490982"/>
                </a:moveTo>
                <a:lnTo>
                  <a:pt x="877062" y="490982"/>
                </a:lnTo>
                <a:lnTo>
                  <a:pt x="877951" y="491489"/>
                </a:lnTo>
                <a:lnTo>
                  <a:pt x="953769" y="535686"/>
                </a:lnTo>
                <a:lnTo>
                  <a:pt x="954532" y="536067"/>
                </a:lnTo>
                <a:lnTo>
                  <a:pt x="1068705" y="590804"/>
                </a:lnTo>
                <a:lnTo>
                  <a:pt x="1086968" y="599263"/>
                </a:lnTo>
                <a:lnTo>
                  <a:pt x="1086612" y="599059"/>
                </a:lnTo>
                <a:lnTo>
                  <a:pt x="1136257" y="599059"/>
                </a:lnTo>
                <a:lnTo>
                  <a:pt x="1098931" y="577596"/>
                </a:lnTo>
                <a:lnTo>
                  <a:pt x="1097914" y="577088"/>
                </a:lnTo>
                <a:lnTo>
                  <a:pt x="1079520" y="568579"/>
                </a:lnTo>
                <a:lnTo>
                  <a:pt x="1079373" y="568579"/>
                </a:lnTo>
                <a:lnTo>
                  <a:pt x="965326" y="513842"/>
                </a:lnTo>
                <a:lnTo>
                  <a:pt x="965560" y="513842"/>
                </a:lnTo>
                <a:lnTo>
                  <a:pt x="926215" y="490982"/>
                </a:lnTo>
                <a:close/>
              </a:path>
              <a:path w="1343025" h="737869">
                <a:moveTo>
                  <a:pt x="1079245" y="568451"/>
                </a:moveTo>
                <a:lnTo>
                  <a:pt x="1079373" y="568579"/>
                </a:lnTo>
                <a:lnTo>
                  <a:pt x="1079520" y="568579"/>
                </a:lnTo>
                <a:lnTo>
                  <a:pt x="1079245" y="568451"/>
                </a:lnTo>
                <a:close/>
              </a:path>
              <a:path w="1343025" h="737869">
                <a:moveTo>
                  <a:pt x="965560" y="513842"/>
                </a:moveTo>
                <a:lnTo>
                  <a:pt x="965326" y="513842"/>
                </a:lnTo>
                <a:lnTo>
                  <a:pt x="966216" y="514223"/>
                </a:lnTo>
                <a:lnTo>
                  <a:pt x="965560" y="513842"/>
                </a:lnTo>
                <a:close/>
              </a:path>
              <a:path w="1343025" h="737869">
                <a:moveTo>
                  <a:pt x="877854" y="491443"/>
                </a:moveTo>
                <a:close/>
              </a:path>
              <a:path w="1343025" h="737869">
                <a:moveTo>
                  <a:pt x="683857" y="364109"/>
                </a:moveTo>
                <a:lnTo>
                  <a:pt x="631951" y="364109"/>
                </a:lnTo>
                <a:lnTo>
                  <a:pt x="666114" y="382524"/>
                </a:lnTo>
                <a:lnTo>
                  <a:pt x="728599" y="417322"/>
                </a:lnTo>
                <a:lnTo>
                  <a:pt x="728980" y="417575"/>
                </a:lnTo>
                <a:lnTo>
                  <a:pt x="819276" y="463423"/>
                </a:lnTo>
                <a:lnTo>
                  <a:pt x="877854" y="491443"/>
                </a:lnTo>
                <a:lnTo>
                  <a:pt x="877062" y="490982"/>
                </a:lnTo>
                <a:lnTo>
                  <a:pt x="926215" y="490982"/>
                </a:lnTo>
                <a:lnTo>
                  <a:pt x="888619" y="469138"/>
                </a:lnTo>
                <a:lnTo>
                  <a:pt x="829948" y="441071"/>
                </a:lnTo>
                <a:lnTo>
                  <a:pt x="740156" y="395477"/>
                </a:lnTo>
                <a:lnTo>
                  <a:pt x="683857" y="364109"/>
                </a:lnTo>
                <a:close/>
              </a:path>
              <a:path w="1343025" h="737869">
                <a:moveTo>
                  <a:pt x="830012" y="441103"/>
                </a:moveTo>
                <a:lnTo>
                  <a:pt x="830199" y="441198"/>
                </a:lnTo>
                <a:lnTo>
                  <a:pt x="830012" y="441103"/>
                </a:lnTo>
                <a:close/>
              </a:path>
              <a:path w="1343025" h="737869">
                <a:moveTo>
                  <a:pt x="829948" y="441071"/>
                </a:moveTo>
                <a:close/>
              </a:path>
              <a:path w="1343025" h="737869">
                <a:moveTo>
                  <a:pt x="740207" y="395477"/>
                </a:moveTo>
                <a:lnTo>
                  <a:pt x="740663" y="395732"/>
                </a:lnTo>
                <a:lnTo>
                  <a:pt x="740207" y="395477"/>
                </a:lnTo>
                <a:close/>
              </a:path>
              <a:path w="1343025" h="737869">
                <a:moveTo>
                  <a:pt x="665861" y="382397"/>
                </a:moveTo>
                <a:lnTo>
                  <a:pt x="666089" y="382524"/>
                </a:lnTo>
                <a:lnTo>
                  <a:pt x="665861" y="382397"/>
                </a:lnTo>
                <a:close/>
              </a:path>
              <a:path w="1343025" h="737869">
                <a:moveTo>
                  <a:pt x="457804" y="249936"/>
                </a:moveTo>
                <a:lnTo>
                  <a:pt x="402844" y="249936"/>
                </a:lnTo>
                <a:lnTo>
                  <a:pt x="406781" y="252095"/>
                </a:lnTo>
                <a:lnTo>
                  <a:pt x="632206" y="364363"/>
                </a:lnTo>
                <a:lnTo>
                  <a:pt x="631951" y="364109"/>
                </a:lnTo>
                <a:lnTo>
                  <a:pt x="683857" y="364109"/>
                </a:lnTo>
                <a:lnTo>
                  <a:pt x="677926" y="360807"/>
                </a:lnTo>
                <a:lnTo>
                  <a:pt x="643636" y="342392"/>
                </a:lnTo>
                <a:lnTo>
                  <a:pt x="643255" y="342138"/>
                </a:lnTo>
                <a:lnTo>
                  <a:pt x="457804" y="249936"/>
                </a:lnTo>
                <a:close/>
              </a:path>
              <a:path w="1343025" h="737869">
                <a:moveTo>
                  <a:pt x="152907" y="101726"/>
                </a:moveTo>
                <a:lnTo>
                  <a:pt x="208406" y="140208"/>
                </a:lnTo>
                <a:lnTo>
                  <a:pt x="208914" y="140588"/>
                </a:lnTo>
                <a:lnTo>
                  <a:pt x="266064" y="176530"/>
                </a:lnTo>
                <a:lnTo>
                  <a:pt x="266826" y="176911"/>
                </a:lnTo>
                <a:lnTo>
                  <a:pt x="402970" y="250062"/>
                </a:lnTo>
                <a:lnTo>
                  <a:pt x="457804" y="249936"/>
                </a:lnTo>
                <a:lnTo>
                  <a:pt x="418211" y="230250"/>
                </a:lnTo>
                <a:lnTo>
                  <a:pt x="418479" y="230250"/>
                </a:lnTo>
                <a:lnTo>
                  <a:pt x="278511" y="155194"/>
                </a:lnTo>
                <a:lnTo>
                  <a:pt x="278665" y="155194"/>
                </a:lnTo>
                <a:lnTo>
                  <a:pt x="221995" y="119634"/>
                </a:lnTo>
                <a:lnTo>
                  <a:pt x="222138" y="119634"/>
                </a:lnTo>
                <a:lnTo>
                  <a:pt x="196729" y="101981"/>
                </a:lnTo>
                <a:lnTo>
                  <a:pt x="153416" y="101981"/>
                </a:lnTo>
                <a:lnTo>
                  <a:pt x="152907" y="101726"/>
                </a:lnTo>
                <a:close/>
              </a:path>
              <a:path w="1343025" h="737869">
                <a:moveTo>
                  <a:pt x="418479" y="230250"/>
                </a:moveTo>
                <a:lnTo>
                  <a:pt x="418211" y="230250"/>
                </a:lnTo>
                <a:lnTo>
                  <a:pt x="418719" y="230377"/>
                </a:lnTo>
                <a:lnTo>
                  <a:pt x="418479" y="230250"/>
                </a:lnTo>
                <a:close/>
              </a:path>
              <a:path w="1343025" h="737869">
                <a:moveTo>
                  <a:pt x="278665" y="155194"/>
                </a:moveTo>
                <a:lnTo>
                  <a:pt x="278511" y="155194"/>
                </a:lnTo>
                <a:lnTo>
                  <a:pt x="279273" y="155575"/>
                </a:lnTo>
                <a:lnTo>
                  <a:pt x="278665" y="155194"/>
                </a:lnTo>
                <a:close/>
              </a:path>
              <a:path w="1343025" h="737869">
                <a:moveTo>
                  <a:pt x="222138" y="119634"/>
                </a:moveTo>
                <a:lnTo>
                  <a:pt x="221995" y="119634"/>
                </a:lnTo>
                <a:lnTo>
                  <a:pt x="222504" y="119887"/>
                </a:lnTo>
                <a:lnTo>
                  <a:pt x="222138" y="119634"/>
                </a:lnTo>
                <a:close/>
              </a:path>
              <a:path w="1343025" h="737869">
                <a:moveTo>
                  <a:pt x="56571" y="39145"/>
                </a:moveTo>
                <a:lnTo>
                  <a:pt x="62737" y="43942"/>
                </a:lnTo>
                <a:lnTo>
                  <a:pt x="63754" y="44704"/>
                </a:lnTo>
                <a:lnTo>
                  <a:pt x="153416" y="101981"/>
                </a:lnTo>
                <a:lnTo>
                  <a:pt x="196729" y="101981"/>
                </a:lnTo>
                <a:lnTo>
                  <a:pt x="166750" y="81152"/>
                </a:lnTo>
                <a:lnTo>
                  <a:pt x="101566" y="39497"/>
                </a:lnTo>
                <a:lnTo>
                  <a:pt x="57150" y="39497"/>
                </a:lnTo>
                <a:lnTo>
                  <a:pt x="56571" y="39145"/>
                </a:lnTo>
                <a:close/>
              </a:path>
              <a:path w="1343025" h="737869">
                <a:moveTo>
                  <a:pt x="55880" y="38608"/>
                </a:moveTo>
                <a:lnTo>
                  <a:pt x="56571" y="39145"/>
                </a:lnTo>
                <a:lnTo>
                  <a:pt x="57150" y="39497"/>
                </a:lnTo>
                <a:lnTo>
                  <a:pt x="55880" y="38608"/>
                </a:lnTo>
                <a:close/>
              </a:path>
              <a:path w="1343025" h="737869">
                <a:moveTo>
                  <a:pt x="100173" y="38608"/>
                </a:moveTo>
                <a:lnTo>
                  <a:pt x="55880" y="38608"/>
                </a:lnTo>
                <a:lnTo>
                  <a:pt x="57150" y="39497"/>
                </a:lnTo>
                <a:lnTo>
                  <a:pt x="101566" y="39497"/>
                </a:lnTo>
                <a:lnTo>
                  <a:pt x="100173" y="38608"/>
                </a:lnTo>
                <a:close/>
              </a:path>
              <a:path w="1343025" h="737869">
                <a:moveTo>
                  <a:pt x="46811" y="33287"/>
                </a:moveTo>
                <a:lnTo>
                  <a:pt x="50037" y="35179"/>
                </a:lnTo>
                <a:lnTo>
                  <a:pt x="56571" y="39145"/>
                </a:lnTo>
                <a:lnTo>
                  <a:pt x="55880" y="38608"/>
                </a:lnTo>
                <a:lnTo>
                  <a:pt x="100173" y="38608"/>
                </a:lnTo>
                <a:lnTo>
                  <a:pt x="92412" y="33655"/>
                </a:lnTo>
                <a:lnTo>
                  <a:pt x="47625" y="33655"/>
                </a:lnTo>
                <a:lnTo>
                  <a:pt x="46811" y="33287"/>
                </a:lnTo>
                <a:close/>
              </a:path>
              <a:path w="1343025" h="737869">
                <a:moveTo>
                  <a:pt x="46355" y="33020"/>
                </a:moveTo>
                <a:lnTo>
                  <a:pt x="46811" y="33287"/>
                </a:lnTo>
                <a:lnTo>
                  <a:pt x="47625" y="33655"/>
                </a:lnTo>
                <a:lnTo>
                  <a:pt x="46355" y="33020"/>
                </a:lnTo>
                <a:close/>
              </a:path>
              <a:path w="1343025" h="737869">
                <a:moveTo>
                  <a:pt x="91417" y="33020"/>
                </a:moveTo>
                <a:lnTo>
                  <a:pt x="46355" y="33020"/>
                </a:lnTo>
                <a:lnTo>
                  <a:pt x="47625" y="33655"/>
                </a:lnTo>
                <a:lnTo>
                  <a:pt x="92412" y="33655"/>
                </a:lnTo>
                <a:lnTo>
                  <a:pt x="91417" y="33020"/>
                </a:lnTo>
                <a:close/>
              </a:path>
              <a:path w="1343025" h="737869">
                <a:moveTo>
                  <a:pt x="89626" y="31876"/>
                </a:moveTo>
                <a:lnTo>
                  <a:pt x="43687" y="31876"/>
                </a:lnTo>
                <a:lnTo>
                  <a:pt x="44576" y="32258"/>
                </a:lnTo>
                <a:lnTo>
                  <a:pt x="46811" y="33287"/>
                </a:lnTo>
                <a:lnTo>
                  <a:pt x="46355" y="33020"/>
                </a:lnTo>
                <a:lnTo>
                  <a:pt x="91417" y="33020"/>
                </a:lnTo>
                <a:lnTo>
                  <a:pt x="89626" y="31876"/>
                </a:lnTo>
                <a:close/>
              </a:path>
              <a:path w="1343025" h="737869">
                <a:moveTo>
                  <a:pt x="44365" y="32182"/>
                </a:moveTo>
                <a:lnTo>
                  <a:pt x="44531" y="32258"/>
                </a:lnTo>
                <a:lnTo>
                  <a:pt x="44365" y="32182"/>
                </a:lnTo>
                <a:close/>
              </a:path>
              <a:path w="1343025" h="737869">
                <a:moveTo>
                  <a:pt x="43687" y="31876"/>
                </a:moveTo>
                <a:lnTo>
                  <a:pt x="44365" y="32182"/>
                </a:lnTo>
                <a:lnTo>
                  <a:pt x="44576" y="32258"/>
                </a:lnTo>
                <a:lnTo>
                  <a:pt x="43687" y="31876"/>
                </a:lnTo>
                <a:close/>
              </a:path>
              <a:path w="1343025" h="737869">
                <a:moveTo>
                  <a:pt x="85447" y="29210"/>
                </a:moveTo>
                <a:lnTo>
                  <a:pt x="36575" y="29210"/>
                </a:lnTo>
                <a:lnTo>
                  <a:pt x="37337" y="29463"/>
                </a:lnTo>
                <a:lnTo>
                  <a:pt x="40258" y="30607"/>
                </a:lnTo>
                <a:lnTo>
                  <a:pt x="40639" y="30861"/>
                </a:lnTo>
                <a:lnTo>
                  <a:pt x="44365" y="32182"/>
                </a:lnTo>
                <a:lnTo>
                  <a:pt x="43687" y="31876"/>
                </a:lnTo>
                <a:lnTo>
                  <a:pt x="89626" y="31876"/>
                </a:lnTo>
                <a:lnTo>
                  <a:pt x="85447" y="29210"/>
                </a:lnTo>
                <a:close/>
              </a:path>
              <a:path w="1343025" h="737869">
                <a:moveTo>
                  <a:pt x="36709" y="29260"/>
                </a:moveTo>
                <a:lnTo>
                  <a:pt x="37245" y="29463"/>
                </a:lnTo>
                <a:lnTo>
                  <a:pt x="36709" y="29260"/>
                </a:lnTo>
                <a:close/>
              </a:path>
              <a:path w="1343025" h="737869">
                <a:moveTo>
                  <a:pt x="33019" y="28067"/>
                </a:moveTo>
                <a:lnTo>
                  <a:pt x="36709" y="29260"/>
                </a:lnTo>
                <a:lnTo>
                  <a:pt x="36575" y="29210"/>
                </a:lnTo>
                <a:lnTo>
                  <a:pt x="85447" y="29210"/>
                </a:lnTo>
                <a:lnTo>
                  <a:pt x="83855" y="28194"/>
                </a:lnTo>
                <a:lnTo>
                  <a:pt x="33655" y="28194"/>
                </a:lnTo>
                <a:lnTo>
                  <a:pt x="33019" y="28067"/>
                </a:lnTo>
                <a:close/>
              </a:path>
              <a:path w="1343025" h="737869">
                <a:moveTo>
                  <a:pt x="26380" y="26209"/>
                </a:moveTo>
                <a:lnTo>
                  <a:pt x="29718" y="27177"/>
                </a:lnTo>
                <a:lnTo>
                  <a:pt x="33655" y="28194"/>
                </a:lnTo>
                <a:lnTo>
                  <a:pt x="83855" y="28194"/>
                </a:lnTo>
                <a:lnTo>
                  <a:pt x="80870" y="26288"/>
                </a:lnTo>
                <a:lnTo>
                  <a:pt x="26924" y="26288"/>
                </a:lnTo>
                <a:lnTo>
                  <a:pt x="26380" y="26209"/>
                </a:lnTo>
                <a:close/>
              </a:path>
              <a:path w="1343025" h="737869">
                <a:moveTo>
                  <a:pt x="25781" y="26035"/>
                </a:moveTo>
                <a:lnTo>
                  <a:pt x="26380" y="26209"/>
                </a:lnTo>
                <a:lnTo>
                  <a:pt x="26924" y="26288"/>
                </a:lnTo>
                <a:lnTo>
                  <a:pt x="25781" y="26035"/>
                </a:lnTo>
                <a:close/>
              </a:path>
              <a:path w="1343025" h="737869">
                <a:moveTo>
                  <a:pt x="80472" y="26035"/>
                </a:moveTo>
                <a:lnTo>
                  <a:pt x="25781" y="26035"/>
                </a:lnTo>
                <a:lnTo>
                  <a:pt x="26924" y="26288"/>
                </a:lnTo>
                <a:lnTo>
                  <a:pt x="80870" y="26288"/>
                </a:lnTo>
                <a:lnTo>
                  <a:pt x="80472" y="26035"/>
                </a:lnTo>
                <a:close/>
              </a:path>
              <a:path w="1343025" h="737869">
                <a:moveTo>
                  <a:pt x="18899" y="24949"/>
                </a:moveTo>
                <a:lnTo>
                  <a:pt x="22479" y="25526"/>
                </a:lnTo>
                <a:lnTo>
                  <a:pt x="22606" y="25654"/>
                </a:lnTo>
                <a:lnTo>
                  <a:pt x="26380" y="26209"/>
                </a:lnTo>
                <a:lnTo>
                  <a:pt x="25781" y="26035"/>
                </a:lnTo>
                <a:lnTo>
                  <a:pt x="80472" y="26035"/>
                </a:lnTo>
                <a:lnTo>
                  <a:pt x="78880" y="25019"/>
                </a:lnTo>
                <a:lnTo>
                  <a:pt x="19685" y="25019"/>
                </a:lnTo>
                <a:lnTo>
                  <a:pt x="18899" y="24949"/>
                </a:lnTo>
                <a:close/>
              </a:path>
              <a:path w="1343025" h="737869">
                <a:moveTo>
                  <a:pt x="18542" y="24892"/>
                </a:moveTo>
                <a:lnTo>
                  <a:pt x="18899" y="24949"/>
                </a:lnTo>
                <a:lnTo>
                  <a:pt x="19685" y="25019"/>
                </a:lnTo>
                <a:lnTo>
                  <a:pt x="18542" y="24892"/>
                </a:lnTo>
                <a:close/>
              </a:path>
              <a:path w="1343025" h="737869">
                <a:moveTo>
                  <a:pt x="78681" y="24892"/>
                </a:moveTo>
                <a:lnTo>
                  <a:pt x="18542" y="24892"/>
                </a:lnTo>
                <a:lnTo>
                  <a:pt x="19685" y="25019"/>
                </a:lnTo>
                <a:lnTo>
                  <a:pt x="78880" y="25019"/>
                </a:lnTo>
                <a:lnTo>
                  <a:pt x="78681" y="24892"/>
                </a:lnTo>
                <a:close/>
              </a:path>
              <a:path w="1343025" h="737869">
                <a:moveTo>
                  <a:pt x="77386" y="24065"/>
                </a:moveTo>
                <a:lnTo>
                  <a:pt x="78105" y="24637"/>
                </a:lnTo>
                <a:lnTo>
                  <a:pt x="15367" y="24637"/>
                </a:lnTo>
                <a:lnTo>
                  <a:pt x="18899" y="24949"/>
                </a:lnTo>
                <a:lnTo>
                  <a:pt x="18542" y="24892"/>
                </a:lnTo>
                <a:lnTo>
                  <a:pt x="78681" y="24892"/>
                </a:lnTo>
                <a:lnTo>
                  <a:pt x="77386" y="24065"/>
                </a:lnTo>
                <a:close/>
              </a:path>
              <a:path w="1343025" h="737869">
                <a:moveTo>
                  <a:pt x="17399" y="0"/>
                </a:moveTo>
                <a:lnTo>
                  <a:pt x="5587" y="0"/>
                </a:lnTo>
                <a:lnTo>
                  <a:pt x="0" y="5461"/>
                </a:lnTo>
                <a:lnTo>
                  <a:pt x="0" y="19176"/>
                </a:lnTo>
                <a:lnTo>
                  <a:pt x="5587" y="24764"/>
                </a:lnTo>
                <a:lnTo>
                  <a:pt x="16382" y="24764"/>
                </a:lnTo>
                <a:lnTo>
                  <a:pt x="15367" y="24637"/>
                </a:lnTo>
                <a:lnTo>
                  <a:pt x="78105" y="24637"/>
                </a:lnTo>
                <a:lnTo>
                  <a:pt x="77088" y="23875"/>
                </a:lnTo>
                <a:lnTo>
                  <a:pt x="71247" y="19176"/>
                </a:lnTo>
                <a:lnTo>
                  <a:pt x="49022" y="7493"/>
                </a:lnTo>
                <a:lnTo>
                  <a:pt x="45847" y="6223"/>
                </a:lnTo>
                <a:lnTo>
                  <a:pt x="40767" y="4572"/>
                </a:lnTo>
                <a:lnTo>
                  <a:pt x="40131" y="4318"/>
                </a:lnTo>
                <a:lnTo>
                  <a:pt x="36194" y="3301"/>
                </a:lnTo>
                <a:lnTo>
                  <a:pt x="32257" y="2159"/>
                </a:lnTo>
                <a:lnTo>
                  <a:pt x="30987" y="1905"/>
                </a:lnTo>
                <a:lnTo>
                  <a:pt x="27389" y="1270"/>
                </a:lnTo>
                <a:lnTo>
                  <a:pt x="26924" y="1270"/>
                </a:lnTo>
                <a:lnTo>
                  <a:pt x="22860" y="508"/>
                </a:lnTo>
                <a:lnTo>
                  <a:pt x="21717" y="381"/>
                </a:lnTo>
                <a:lnTo>
                  <a:pt x="17399" y="0"/>
                </a:lnTo>
                <a:close/>
              </a:path>
              <a:path w="1343025" h="737869">
                <a:moveTo>
                  <a:pt x="77088" y="23875"/>
                </a:moveTo>
                <a:lnTo>
                  <a:pt x="78105" y="24637"/>
                </a:lnTo>
                <a:lnTo>
                  <a:pt x="77386" y="24065"/>
                </a:lnTo>
                <a:lnTo>
                  <a:pt x="77088" y="23875"/>
                </a:lnTo>
                <a:close/>
              </a:path>
              <a:path w="1343025" h="737869">
                <a:moveTo>
                  <a:pt x="77148" y="23875"/>
                </a:moveTo>
                <a:lnTo>
                  <a:pt x="77386" y="24065"/>
                </a:lnTo>
                <a:lnTo>
                  <a:pt x="77148" y="23875"/>
                </a:lnTo>
                <a:close/>
              </a:path>
              <a:path w="1343025" h="737869">
                <a:moveTo>
                  <a:pt x="49079" y="7493"/>
                </a:moveTo>
                <a:lnTo>
                  <a:pt x="49402" y="7620"/>
                </a:lnTo>
                <a:lnTo>
                  <a:pt x="49079" y="7493"/>
                </a:lnTo>
                <a:close/>
              </a:path>
              <a:path w="1343025" h="737869">
                <a:moveTo>
                  <a:pt x="26669" y="1143"/>
                </a:moveTo>
                <a:lnTo>
                  <a:pt x="26924" y="1270"/>
                </a:lnTo>
                <a:lnTo>
                  <a:pt x="27389" y="1270"/>
                </a:lnTo>
                <a:lnTo>
                  <a:pt x="26669" y="1143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635883" y="1352422"/>
            <a:ext cx="1022985" cy="481965"/>
          </a:xfrm>
          <a:custGeom>
            <a:avLst/>
            <a:gdLst/>
            <a:ahLst/>
            <a:cxnLst/>
            <a:rect l="l" t="t" r="r" b="b"/>
            <a:pathLst>
              <a:path w="1022985" h="481964">
                <a:moveTo>
                  <a:pt x="14858" y="455675"/>
                </a:moveTo>
                <a:lnTo>
                  <a:pt x="4825" y="456818"/>
                </a:lnTo>
                <a:lnTo>
                  <a:pt x="0" y="462914"/>
                </a:lnTo>
                <a:lnTo>
                  <a:pt x="1524" y="476503"/>
                </a:lnTo>
                <a:lnTo>
                  <a:pt x="7619" y="481456"/>
                </a:lnTo>
                <a:lnTo>
                  <a:pt x="17652" y="480313"/>
                </a:lnTo>
                <a:lnTo>
                  <a:pt x="20700" y="479932"/>
                </a:lnTo>
                <a:lnTo>
                  <a:pt x="22097" y="479678"/>
                </a:lnTo>
                <a:lnTo>
                  <a:pt x="24045" y="479171"/>
                </a:lnTo>
                <a:lnTo>
                  <a:pt x="23749" y="479171"/>
                </a:lnTo>
                <a:lnTo>
                  <a:pt x="25018" y="478916"/>
                </a:lnTo>
                <a:lnTo>
                  <a:pt x="25442" y="478916"/>
                </a:lnTo>
                <a:lnTo>
                  <a:pt x="26288" y="478789"/>
                </a:lnTo>
                <a:lnTo>
                  <a:pt x="27558" y="478663"/>
                </a:lnTo>
                <a:lnTo>
                  <a:pt x="31750" y="477519"/>
                </a:lnTo>
                <a:lnTo>
                  <a:pt x="34670" y="476376"/>
                </a:lnTo>
                <a:lnTo>
                  <a:pt x="37464" y="475361"/>
                </a:lnTo>
                <a:lnTo>
                  <a:pt x="38100" y="475106"/>
                </a:lnTo>
                <a:lnTo>
                  <a:pt x="40512" y="473963"/>
                </a:lnTo>
                <a:lnTo>
                  <a:pt x="41275" y="473710"/>
                </a:lnTo>
                <a:lnTo>
                  <a:pt x="48387" y="470153"/>
                </a:lnTo>
                <a:lnTo>
                  <a:pt x="55244" y="466851"/>
                </a:lnTo>
                <a:lnTo>
                  <a:pt x="77342" y="455802"/>
                </a:lnTo>
                <a:lnTo>
                  <a:pt x="14731" y="455802"/>
                </a:lnTo>
                <a:close/>
              </a:path>
              <a:path w="1022985" h="481964">
                <a:moveTo>
                  <a:pt x="25018" y="478916"/>
                </a:moveTo>
                <a:lnTo>
                  <a:pt x="23749" y="479171"/>
                </a:lnTo>
                <a:lnTo>
                  <a:pt x="24446" y="479066"/>
                </a:lnTo>
                <a:lnTo>
                  <a:pt x="25018" y="478916"/>
                </a:lnTo>
                <a:close/>
              </a:path>
              <a:path w="1022985" h="481964">
                <a:moveTo>
                  <a:pt x="24446" y="479066"/>
                </a:moveTo>
                <a:lnTo>
                  <a:pt x="23749" y="479171"/>
                </a:lnTo>
                <a:lnTo>
                  <a:pt x="24045" y="479171"/>
                </a:lnTo>
                <a:lnTo>
                  <a:pt x="24446" y="479066"/>
                </a:lnTo>
                <a:close/>
              </a:path>
              <a:path w="1022985" h="481964">
                <a:moveTo>
                  <a:pt x="25442" y="478916"/>
                </a:moveTo>
                <a:lnTo>
                  <a:pt x="25018" y="478916"/>
                </a:lnTo>
                <a:lnTo>
                  <a:pt x="24446" y="479066"/>
                </a:lnTo>
                <a:lnTo>
                  <a:pt x="25442" y="478916"/>
                </a:lnTo>
                <a:close/>
              </a:path>
              <a:path w="1022985" h="481964">
                <a:moveTo>
                  <a:pt x="16639" y="455542"/>
                </a:moveTo>
                <a:lnTo>
                  <a:pt x="14731" y="455802"/>
                </a:lnTo>
                <a:lnTo>
                  <a:pt x="77342" y="455802"/>
                </a:lnTo>
                <a:lnTo>
                  <a:pt x="77596" y="455675"/>
                </a:lnTo>
                <a:lnTo>
                  <a:pt x="16128" y="455675"/>
                </a:lnTo>
                <a:lnTo>
                  <a:pt x="16639" y="455542"/>
                </a:lnTo>
                <a:close/>
              </a:path>
              <a:path w="1022985" h="481964">
                <a:moveTo>
                  <a:pt x="17525" y="455422"/>
                </a:moveTo>
                <a:lnTo>
                  <a:pt x="16639" y="455542"/>
                </a:lnTo>
                <a:lnTo>
                  <a:pt x="16128" y="455675"/>
                </a:lnTo>
                <a:lnTo>
                  <a:pt x="17525" y="455422"/>
                </a:lnTo>
                <a:close/>
              </a:path>
              <a:path w="1022985" h="481964">
                <a:moveTo>
                  <a:pt x="78104" y="455422"/>
                </a:moveTo>
                <a:lnTo>
                  <a:pt x="17525" y="455422"/>
                </a:lnTo>
                <a:lnTo>
                  <a:pt x="16128" y="455675"/>
                </a:lnTo>
                <a:lnTo>
                  <a:pt x="77596" y="455675"/>
                </a:lnTo>
                <a:lnTo>
                  <a:pt x="78104" y="455422"/>
                </a:lnTo>
                <a:close/>
              </a:path>
              <a:path w="1022985" h="481964">
                <a:moveTo>
                  <a:pt x="80137" y="454405"/>
                </a:moveTo>
                <a:lnTo>
                  <a:pt x="22732" y="454405"/>
                </a:lnTo>
                <a:lnTo>
                  <a:pt x="20192" y="454660"/>
                </a:lnTo>
                <a:lnTo>
                  <a:pt x="19050" y="454913"/>
                </a:lnTo>
                <a:lnTo>
                  <a:pt x="16639" y="455542"/>
                </a:lnTo>
                <a:lnTo>
                  <a:pt x="17525" y="455422"/>
                </a:lnTo>
                <a:lnTo>
                  <a:pt x="78104" y="455422"/>
                </a:lnTo>
                <a:lnTo>
                  <a:pt x="80137" y="454405"/>
                </a:lnTo>
                <a:close/>
              </a:path>
              <a:path w="1022985" h="481964">
                <a:moveTo>
                  <a:pt x="23831" y="454018"/>
                </a:moveTo>
                <a:lnTo>
                  <a:pt x="21462" y="454533"/>
                </a:lnTo>
                <a:lnTo>
                  <a:pt x="22732" y="454405"/>
                </a:lnTo>
                <a:lnTo>
                  <a:pt x="80137" y="454405"/>
                </a:lnTo>
                <a:lnTo>
                  <a:pt x="80390" y="454278"/>
                </a:lnTo>
                <a:lnTo>
                  <a:pt x="23113" y="454278"/>
                </a:lnTo>
                <a:lnTo>
                  <a:pt x="23831" y="454018"/>
                </a:lnTo>
                <a:close/>
              </a:path>
              <a:path w="1022985" h="481964">
                <a:moveTo>
                  <a:pt x="24383" y="453898"/>
                </a:moveTo>
                <a:lnTo>
                  <a:pt x="23831" y="454018"/>
                </a:lnTo>
                <a:lnTo>
                  <a:pt x="23113" y="454278"/>
                </a:lnTo>
                <a:lnTo>
                  <a:pt x="24383" y="453898"/>
                </a:lnTo>
                <a:close/>
              </a:path>
              <a:path w="1022985" h="481964">
                <a:moveTo>
                  <a:pt x="81152" y="453898"/>
                </a:moveTo>
                <a:lnTo>
                  <a:pt x="24383" y="453898"/>
                </a:lnTo>
                <a:lnTo>
                  <a:pt x="23113" y="454278"/>
                </a:lnTo>
                <a:lnTo>
                  <a:pt x="80390" y="454278"/>
                </a:lnTo>
                <a:lnTo>
                  <a:pt x="81152" y="453898"/>
                </a:lnTo>
                <a:close/>
              </a:path>
              <a:path w="1022985" h="481964">
                <a:moveTo>
                  <a:pt x="28828" y="452119"/>
                </a:moveTo>
                <a:lnTo>
                  <a:pt x="25907" y="453263"/>
                </a:lnTo>
                <a:lnTo>
                  <a:pt x="23831" y="454018"/>
                </a:lnTo>
                <a:lnTo>
                  <a:pt x="24383" y="453898"/>
                </a:lnTo>
                <a:lnTo>
                  <a:pt x="81152" y="453898"/>
                </a:lnTo>
                <a:lnTo>
                  <a:pt x="84200" y="452374"/>
                </a:lnTo>
                <a:lnTo>
                  <a:pt x="28320" y="452374"/>
                </a:lnTo>
                <a:lnTo>
                  <a:pt x="28828" y="452119"/>
                </a:lnTo>
                <a:close/>
              </a:path>
              <a:path w="1022985" h="481964">
                <a:moveTo>
                  <a:pt x="86487" y="451230"/>
                </a:moveTo>
                <a:lnTo>
                  <a:pt x="30861" y="451230"/>
                </a:lnTo>
                <a:lnTo>
                  <a:pt x="30099" y="451612"/>
                </a:lnTo>
                <a:lnTo>
                  <a:pt x="28320" y="452374"/>
                </a:lnTo>
                <a:lnTo>
                  <a:pt x="84200" y="452374"/>
                </a:lnTo>
                <a:lnTo>
                  <a:pt x="86487" y="451230"/>
                </a:lnTo>
                <a:close/>
              </a:path>
              <a:path w="1022985" h="481964">
                <a:moveTo>
                  <a:pt x="30747" y="451282"/>
                </a:moveTo>
                <a:lnTo>
                  <a:pt x="30014" y="451612"/>
                </a:lnTo>
                <a:lnTo>
                  <a:pt x="30747" y="451282"/>
                </a:lnTo>
                <a:close/>
              </a:path>
              <a:path w="1022985" h="481964">
                <a:moveTo>
                  <a:pt x="357509" y="335788"/>
                </a:moveTo>
                <a:lnTo>
                  <a:pt x="287019" y="335788"/>
                </a:lnTo>
                <a:lnTo>
                  <a:pt x="271906" y="339343"/>
                </a:lnTo>
                <a:lnTo>
                  <a:pt x="270890" y="339598"/>
                </a:lnTo>
                <a:lnTo>
                  <a:pt x="239521" y="350012"/>
                </a:lnTo>
                <a:lnTo>
                  <a:pt x="225170" y="355726"/>
                </a:lnTo>
                <a:lnTo>
                  <a:pt x="224662" y="355980"/>
                </a:lnTo>
                <a:lnTo>
                  <a:pt x="210946" y="362076"/>
                </a:lnTo>
                <a:lnTo>
                  <a:pt x="210565" y="362203"/>
                </a:lnTo>
                <a:lnTo>
                  <a:pt x="196595" y="369062"/>
                </a:lnTo>
                <a:lnTo>
                  <a:pt x="171068" y="381253"/>
                </a:lnTo>
                <a:lnTo>
                  <a:pt x="44195" y="444753"/>
                </a:lnTo>
                <a:lnTo>
                  <a:pt x="37337" y="447928"/>
                </a:lnTo>
                <a:lnTo>
                  <a:pt x="30747" y="451282"/>
                </a:lnTo>
                <a:lnTo>
                  <a:pt x="86487" y="451230"/>
                </a:lnTo>
                <a:lnTo>
                  <a:pt x="181990" y="403478"/>
                </a:lnTo>
                <a:lnTo>
                  <a:pt x="207390" y="391413"/>
                </a:lnTo>
                <a:lnTo>
                  <a:pt x="221487" y="384428"/>
                </a:lnTo>
                <a:lnTo>
                  <a:pt x="221678" y="384428"/>
                </a:lnTo>
                <a:lnTo>
                  <a:pt x="234537" y="378713"/>
                </a:lnTo>
                <a:lnTo>
                  <a:pt x="234314" y="378713"/>
                </a:lnTo>
                <a:lnTo>
                  <a:pt x="248665" y="372999"/>
                </a:lnTo>
                <a:lnTo>
                  <a:pt x="248796" y="372999"/>
                </a:lnTo>
                <a:lnTo>
                  <a:pt x="278638" y="363092"/>
                </a:lnTo>
                <a:lnTo>
                  <a:pt x="279184" y="363092"/>
                </a:lnTo>
                <a:lnTo>
                  <a:pt x="293242" y="359663"/>
                </a:lnTo>
                <a:lnTo>
                  <a:pt x="308355" y="355346"/>
                </a:lnTo>
                <a:lnTo>
                  <a:pt x="308990" y="355218"/>
                </a:lnTo>
                <a:lnTo>
                  <a:pt x="323722" y="350138"/>
                </a:lnTo>
                <a:lnTo>
                  <a:pt x="357509" y="335788"/>
                </a:lnTo>
                <a:close/>
              </a:path>
              <a:path w="1022985" h="481964">
                <a:moveTo>
                  <a:pt x="221678" y="384428"/>
                </a:moveTo>
                <a:lnTo>
                  <a:pt x="221487" y="384428"/>
                </a:lnTo>
                <a:lnTo>
                  <a:pt x="221106" y="384682"/>
                </a:lnTo>
                <a:lnTo>
                  <a:pt x="221678" y="384428"/>
                </a:lnTo>
                <a:close/>
              </a:path>
              <a:path w="1022985" h="481964">
                <a:moveTo>
                  <a:pt x="234822" y="378587"/>
                </a:moveTo>
                <a:lnTo>
                  <a:pt x="234314" y="378713"/>
                </a:lnTo>
                <a:lnTo>
                  <a:pt x="234537" y="378713"/>
                </a:lnTo>
                <a:lnTo>
                  <a:pt x="234822" y="378587"/>
                </a:lnTo>
                <a:close/>
              </a:path>
              <a:path w="1022985" h="481964">
                <a:moveTo>
                  <a:pt x="248796" y="372999"/>
                </a:moveTo>
                <a:lnTo>
                  <a:pt x="248665" y="372999"/>
                </a:lnTo>
                <a:lnTo>
                  <a:pt x="248030" y="373252"/>
                </a:lnTo>
                <a:lnTo>
                  <a:pt x="248796" y="372999"/>
                </a:lnTo>
                <a:close/>
              </a:path>
              <a:path w="1022985" h="481964">
                <a:moveTo>
                  <a:pt x="279184" y="363092"/>
                </a:moveTo>
                <a:lnTo>
                  <a:pt x="278638" y="363092"/>
                </a:lnTo>
                <a:lnTo>
                  <a:pt x="277621" y="363474"/>
                </a:lnTo>
                <a:lnTo>
                  <a:pt x="279184" y="363092"/>
                </a:lnTo>
                <a:close/>
              </a:path>
              <a:path w="1022985" h="481964">
                <a:moveTo>
                  <a:pt x="366931" y="331597"/>
                </a:moveTo>
                <a:lnTo>
                  <a:pt x="301625" y="331597"/>
                </a:lnTo>
                <a:lnTo>
                  <a:pt x="286384" y="335914"/>
                </a:lnTo>
                <a:lnTo>
                  <a:pt x="287019" y="335788"/>
                </a:lnTo>
                <a:lnTo>
                  <a:pt x="357509" y="335788"/>
                </a:lnTo>
                <a:lnTo>
                  <a:pt x="361695" y="334010"/>
                </a:lnTo>
                <a:lnTo>
                  <a:pt x="366931" y="331597"/>
                </a:lnTo>
                <a:close/>
              </a:path>
              <a:path w="1022985" h="481964">
                <a:moveTo>
                  <a:pt x="377402" y="326771"/>
                </a:moveTo>
                <a:lnTo>
                  <a:pt x="315721" y="326771"/>
                </a:lnTo>
                <a:lnTo>
                  <a:pt x="300989" y="331724"/>
                </a:lnTo>
                <a:lnTo>
                  <a:pt x="301625" y="331597"/>
                </a:lnTo>
                <a:lnTo>
                  <a:pt x="366931" y="331597"/>
                </a:lnTo>
                <a:lnTo>
                  <a:pt x="377402" y="326771"/>
                </a:lnTo>
                <a:close/>
              </a:path>
              <a:path w="1022985" h="481964">
                <a:moveTo>
                  <a:pt x="397269" y="290860"/>
                </a:moveTo>
                <a:lnTo>
                  <a:pt x="382524" y="297179"/>
                </a:lnTo>
                <a:lnTo>
                  <a:pt x="351663" y="311403"/>
                </a:lnTo>
                <a:lnTo>
                  <a:pt x="314832" y="327025"/>
                </a:lnTo>
                <a:lnTo>
                  <a:pt x="315721" y="326771"/>
                </a:lnTo>
                <a:lnTo>
                  <a:pt x="377402" y="326771"/>
                </a:lnTo>
                <a:lnTo>
                  <a:pt x="392556" y="319786"/>
                </a:lnTo>
                <a:lnTo>
                  <a:pt x="407415" y="313436"/>
                </a:lnTo>
                <a:lnTo>
                  <a:pt x="408431" y="312927"/>
                </a:lnTo>
                <a:lnTo>
                  <a:pt x="448614" y="291211"/>
                </a:lnTo>
                <a:lnTo>
                  <a:pt x="396620" y="291211"/>
                </a:lnTo>
                <a:lnTo>
                  <a:pt x="397269" y="290860"/>
                </a:lnTo>
                <a:close/>
              </a:path>
              <a:path w="1022985" h="481964">
                <a:moveTo>
                  <a:pt x="392599" y="319786"/>
                </a:moveTo>
                <a:lnTo>
                  <a:pt x="392302" y="319913"/>
                </a:lnTo>
                <a:lnTo>
                  <a:pt x="392599" y="319786"/>
                </a:lnTo>
                <a:close/>
              </a:path>
              <a:path w="1022985" h="481964">
                <a:moveTo>
                  <a:pt x="351916" y="311276"/>
                </a:moveTo>
                <a:lnTo>
                  <a:pt x="351617" y="311403"/>
                </a:lnTo>
                <a:lnTo>
                  <a:pt x="351916" y="311276"/>
                </a:lnTo>
                <a:close/>
              </a:path>
              <a:path w="1022985" h="481964">
                <a:moveTo>
                  <a:pt x="397637" y="290702"/>
                </a:moveTo>
                <a:lnTo>
                  <a:pt x="397269" y="290860"/>
                </a:lnTo>
                <a:lnTo>
                  <a:pt x="396620" y="291211"/>
                </a:lnTo>
                <a:lnTo>
                  <a:pt x="397637" y="290702"/>
                </a:lnTo>
                <a:close/>
              </a:path>
              <a:path w="1022985" h="481964">
                <a:moveTo>
                  <a:pt x="449553" y="290702"/>
                </a:moveTo>
                <a:lnTo>
                  <a:pt x="397637" y="290702"/>
                </a:lnTo>
                <a:lnTo>
                  <a:pt x="396620" y="291211"/>
                </a:lnTo>
                <a:lnTo>
                  <a:pt x="448614" y="291211"/>
                </a:lnTo>
                <a:lnTo>
                  <a:pt x="449553" y="290702"/>
                </a:lnTo>
                <a:close/>
              </a:path>
              <a:path w="1022985" h="481964">
                <a:moveTo>
                  <a:pt x="696066" y="156717"/>
                </a:moveTo>
                <a:lnTo>
                  <a:pt x="645794" y="156717"/>
                </a:lnTo>
                <a:lnTo>
                  <a:pt x="639317" y="160019"/>
                </a:lnTo>
                <a:lnTo>
                  <a:pt x="638937" y="160147"/>
                </a:lnTo>
                <a:lnTo>
                  <a:pt x="397269" y="290860"/>
                </a:lnTo>
                <a:lnTo>
                  <a:pt x="397637" y="290702"/>
                </a:lnTo>
                <a:lnTo>
                  <a:pt x="449553" y="290702"/>
                </a:lnTo>
                <a:lnTo>
                  <a:pt x="650747" y="181863"/>
                </a:lnTo>
                <a:lnTo>
                  <a:pt x="657351" y="178562"/>
                </a:lnTo>
                <a:lnTo>
                  <a:pt x="696066" y="156717"/>
                </a:lnTo>
                <a:close/>
              </a:path>
              <a:path w="1022985" h="481964">
                <a:moveTo>
                  <a:pt x="650865" y="181863"/>
                </a:moveTo>
                <a:lnTo>
                  <a:pt x="650366" y="182117"/>
                </a:lnTo>
                <a:lnTo>
                  <a:pt x="650865" y="181863"/>
                </a:lnTo>
                <a:close/>
              </a:path>
              <a:path w="1022985" h="481964">
                <a:moveTo>
                  <a:pt x="778128" y="92328"/>
                </a:moveTo>
                <a:lnTo>
                  <a:pt x="695578" y="128524"/>
                </a:lnTo>
                <a:lnTo>
                  <a:pt x="645159" y="156972"/>
                </a:lnTo>
                <a:lnTo>
                  <a:pt x="645794" y="156717"/>
                </a:lnTo>
                <a:lnTo>
                  <a:pt x="696066" y="156717"/>
                </a:lnTo>
                <a:lnTo>
                  <a:pt x="706645" y="150749"/>
                </a:lnTo>
                <a:lnTo>
                  <a:pt x="707770" y="150113"/>
                </a:lnTo>
                <a:lnTo>
                  <a:pt x="708076" y="150113"/>
                </a:lnTo>
                <a:lnTo>
                  <a:pt x="788034" y="115062"/>
                </a:lnTo>
                <a:lnTo>
                  <a:pt x="803909" y="107061"/>
                </a:lnTo>
                <a:lnTo>
                  <a:pt x="810523" y="103631"/>
                </a:lnTo>
                <a:lnTo>
                  <a:pt x="817494" y="100202"/>
                </a:lnTo>
                <a:lnTo>
                  <a:pt x="817244" y="100202"/>
                </a:lnTo>
                <a:lnTo>
                  <a:pt x="823904" y="97281"/>
                </a:lnTo>
                <a:lnTo>
                  <a:pt x="831341" y="94361"/>
                </a:lnTo>
                <a:lnTo>
                  <a:pt x="831740" y="94361"/>
                </a:lnTo>
                <a:lnTo>
                  <a:pt x="837317" y="92710"/>
                </a:lnTo>
                <a:lnTo>
                  <a:pt x="777493" y="92710"/>
                </a:lnTo>
                <a:lnTo>
                  <a:pt x="778128" y="92328"/>
                </a:lnTo>
                <a:close/>
              </a:path>
              <a:path w="1022985" h="481964">
                <a:moveTo>
                  <a:pt x="708076" y="150113"/>
                </a:moveTo>
                <a:lnTo>
                  <a:pt x="707770" y="150113"/>
                </a:lnTo>
                <a:lnTo>
                  <a:pt x="706706" y="150714"/>
                </a:lnTo>
                <a:lnTo>
                  <a:pt x="708076" y="150113"/>
                </a:lnTo>
                <a:close/>
              </a:path>
              <a:path w="1022985" h="481964">
                <a:moveTo>
                  <a:pt x="817752" y="100075"/>
                </a:moveTo>
                <a:lnTo>
                  <a:pt x="817244" y="100202"/>
                </a:lnTo>
                <a:lnTo>
                  <a:pt x="817494" y="100202"/>
                </a:lnTo>
                <a:lnTo>
                  <a:pt x="817752" y="100075"/>
                </a:lnTo>
                <a:close/>
              </a:path>
              <a:path w="1022985" h="481964">
                <a:moveTo>
                  <a:pt x="824351" y="97086"/>
                </a:moveTo>
                <a:lnTo>
                  <a:pt x="823849" y="97281"/>
                </a:lnTo>
                <a:lnTo>
                  <a:pt x="824351" y="97086"/>
                </a:lnTo>
                <a:close/>
              </a:path>
              <a:path w="1022985" h="481964">
                <a:moveTo>
                  <a:pt x="831740" y="94361"/>
                </a:moveTo>
                <a:lnTo>
                  <a:pt x="831341" y="94361"/>
                </a:lnTo>
                <a:lnTo>
                  <a:pt x="830452" y="94741"/>
                </a:lnTo>
                <a:lnTo>
                  <a:pt x="831740" y="94361"/>
                </a:lnTo>
                <a:close/>
              </a:path>
              <a:path w="1022985" h="481964">
                <a:moveTo>
                  <a:pt x="861948" y="85089"/>
                </a:moveTo>
                <a:lnTo>
                  <a:pt x="792606" y="85089"/>
                </a:lnTo>
                <a:lnTo>
                  <a:pt x="777493" y="92710"/>
                </a:lnTo>
                <a:lnTo>
                  <a:pt x="837317" y="92710"/>
                </a:lnTo>
                <a:lnTo>
                  <a:pt x="846327" y="90042"/>
                </a:lnTo>
                <a:lnTo>
                  <a:pt x="846074" y="90042"/>
                </a:lnTo>
                <a:lnTo>
                  <a:pt x="853439" y="88011"/>
                </a:lnTo>
                <a:lnTo>
                  <a:pt x="859536" y="85851"/>
                </a:lnTo>
                <a:lnTo>
                  <a:pt x="861948" y="85089"/>
                </a:lnTo>
                <a:close/>
              </a:path>
              <a:path w="1022985" h="481964">
                <a:moveTo>
                  <a:pt x="859662" y="85851"/>
                </a:moveTo>
                <a:lnTo>
                  <a:pt x="859281" y="85978"/>
                </a:lnTo>
                <a:lnTo>
                  <a:pt x="859662" y="85851"/>
                </a:lnTo>
                <a:close/>
              </a:path>
              <a:path w="1022985" h="481964">
                <a:moveTo>
                  <a:pt x="907288" y="66293"/>
                </a:moveTo>
                <a:lnTo>
                  <a:pt x="839342" y="66293"/>
                </a:lnTo>
                <a:lnTo>
                  <a:pt x="822578" y="71247"/>
                </a:lnTo>
                <a:lnTo>
                  <a:pt x="814324" y="74422"/>
                </a:lnTo>
                <a:lnTo>
                  <a:pt x="807084" y="77724"/>
                </a:lnTo>
                <a:lnTo>
                  <a:pt x="806703" y="77850"/>
                </a:lnTo>
                <a:lnTo>
                  <a:pt x="799211" y="81661"/>
                </a:lnTo>
                <a:lnTo>
                  <a:pt x="792352" y="85216"/>
                </a:lnTo>
                <a:lnTo>
                  <a:pt x="792606" y="85089"/>
                </a:lnTo>
                <a:lnTo>
                  <a:pt x="861948" y="85089"/>
                </a:lnTo>
                <a:lnTo>
                  <a:pt x="865758" y="83819"/>
                </a:lnTo>
                <a:lnTo>
                  <a:pt x="867155" y="83185"/>
                </a:lnTo>
                <a:lnTo>
                  <a:pt x="880109" y="77088"/>
                </a:lnTo>
                <a:lnTo>
                  <a:pt x="880256" y="77088"/>
                </a:lnTo>
                <a:lnTo>
                  <a:pt x="887094" y="73913"/>
                </a:lnTo>
                <a:lnTo>
                  <a:pt x="887451" y="73913"/>
                </a:lnTo>
                <a:lnTo>
                  <a:pt x="907288" y="66293"/>
                </a:lnTo>
                <a:close/>
              </a:path>
              <a:path w="1022985" h="481964">
                <a:moveTo>
                  <a:pt x="880256" y="77088"/>
                </a:moveTo>
                <a:lnTo>
                  <a:pt x="880109" y="77088"/>
                </a:lnTo>
                <a:lnTo>
                  <a:pt x="880256" y="77088"/>
                </a:lnTo>
                <a:close/>
              </a:path>
              <a:path w="1022985" h="481964">
                <a:moveTo>
                  <a:pt x="887451" y="73913"/>
                </a:moveTo>
                <a:lnTo>
                  <a:pt x="887094" y="73913"/>
                </a:lnTo>
                <a:lnTo>
                  <a:pt x="886459" y="74294"/>
                </a:lnTo>
                <a:lnTo>
                  <a:pt x="887451" y="73913"/>
                </a:lnTo>
                <a:close/>
              </a:path>
              <a:path w="1022985" h="481964">
                <a:moveTo>
                  <a:pt x="912727" y="64388"/>
                </a:moveTo>
                <a:lnTo>
                  <a:pt x="845946" y="64388"/>
                </a:lnTo>
                <a:lnTo>
                  <a:pt x="845184" y="64642"/>
                </a:lnTo>
                <a:lnTo>
                  <a:pt x="839469" y="66293"/>
                </a:lnTo>
                <a:lnTo>
                  <a:pt x="907288" y="66293"/>
                </a:lnTo>
                <a:lnTo>
                  <a:pt x="907161" y="66421"/>
                </a:lnTo>
                <a:lnTo>
                  <a:pt x="912727" y="64388"/>
                </a:lnTo>
                <a:close/>
              </a:path>
              <a:path w="1022985" h="481964">
                <a:moveTo>
                  <a:pt x="845682" y="64466"/>
                </a:moveTo>
                <a:lnTo>
                  <a:pt x="845083" y="64642"/>
                </a:lnTo>
                <a:lnTo>
                  <a:pt x="845682" y="64466"/>
                </a:lnTo>
                <a:close/>
              </a:path>
              <a:path w="1022985" h="481964">
                <a:moveTo>
                  <a:pt x="923860" y="60325"/>
                </a:moveTo>
                <a:lnTo>
                  <a:pt x="858012" y="60325"/>
                </a:lnTo>
                <a:lnTo>
                  <a:pt x="856614" y="60832"/>
                </a:lnTo>
                <a:lnTo>
                  <a:pt x="851534" y="62484"/>
                </a:lnTo>
                <a:lnTo>
                  <a:pt x="851280" y="62484"/>
                </a:lnTo>
                <a:lnTo>
                  <a:pt x="845682" y="64466"/>
                </a:lnTo>
                <a:lnTo>
                  <a:pt x="845946" y="64388"/>
                </a:lnTo>
                <a:lnTo>
                  <a:pt x="912727" y="64388"/>
                </a:lnTo>
                <a:lnTo>
                  <a:pt x="923860" y="60325"/>
                </a:lnTo>
                <a:close/>
              </a:path>
              <a:path w="1022985" h="481964">
                <a:moveTo>
                  <a:pt x="856923" y="60687"/>
                </a:moveTo>
                <a:lnTo>
                  <a:pt x="856488" y="60832"/>
                </a:lnTo>
                <a:lnTo>
                  <a:pt x="856923" y="60687"/>
                </a:lnTo>
                <a:close/>
              </a:path>
              <a:path w="1022985" h="481964">
                <a:moveTo>
                  <a:pt x="858012" y="60325"/>
                </a:moveTo>
                <a:lnTo>
                  <a:pt x="856923" y="60687"/>
                </a:lnTo>
                <a:lnTo>
                  <a:pt x="856614" y="60832"/>
                </a:lnTo>
                <a:lnTo>
                  <a:pt x="858012" y="60325"/>
                </a:lnTo>
                <a:close/>
              </a:path>
              <a:path w="1022985" h="481964">
                <a:moveTo>
                  <a:pt x="1006013" y="28066"/>
                </a:moveTo>
                <a:lnTo>
                  <a:pt x="940053" y="28066"/>
                </a:lnTo>
                <a:lnTo>
                  <a:pt x="898651" y="43179"/>
                </a:lnTo>
                <a:lnTo>
                  <a:pt x="877696" y="51053"/>
                </a:lnTo>
                <a:lnTo>
                  <a:pt x="876934" y="51435"/>
                </a:lnTo>
                <a:lnTo>
                  <a:pt x="869568" y="54737"/>
                </a:lnTo>
                <a:lnTo>
                  <a:pt x="856923" y="60687"/>
                </a:lnTo>
                <a:lnTo>
                  <a:pt x="858012" y="60325"/>
                </a:lnTo>
                <a:lnTo>
                  <a:pt x="923860" y="60325"/>
                </a:lnTo>
                <a:lnTo>
                  <a:pt x="948563" y="51307"/>
                </a:lnTo>
                <a:lnTo>
                  <a:pt x="949325" y="50926"/>
                </a:lnTo>
                <a:lnTo>
                  <a:pt x="952026" y="49784"/>
                </a:lnTo>
                <a:lnTo>
                  <a:pt x="951864" y="49784"/>
                </a:lnTo>
                <a:lnTo>
                  <a:pt x="990345" y="35813"/>
                </a:lnTo>
                <a:lnTo>
                  <a:pt x="991615" y="35305"/>
                </a:lnTo>
                <a:lnTo>
                  <a:pt x="1006013" y="28066"/>
                </a:lnTo>
                <a:close/>
              </a:path>
              <a:path w="1022985" h="481964">
                <a:moveTo>
                  <a:pt x="952626" y="49529"/>
                </a:moveTo>
                <a:lnTo>
                  <a:pt x="951864" y="49784"/>
                </a:lnTo>
                <a:lnTo>
                  <a:pt x="952026" y="49784"/>
                </a:lnTo>
                <a:lnTo>
                  <a:pt x="952626" y="49529"/>
                </a:lnTo>
                <a:close/>
              </a:path>
              <a:path w="1022985" h="481964">
                <a:moveTo>
                  <a:pt x="1021858" y="12573"/>
                </a:moveTo>
                <a:lnTo>
                  <a:pt x="981837" y="12573"/>
                </a:lnTo>
                <a:lnTo>
                  <a:pt x="943355" y="26542"/>
                </a:lnTo>
                <a:lnTo>
                  <a:pt x="942593" y="26924"/>
                </a:lnTo>
                <a:lnTo>
                  <a:pt x="939291" y="28321"/>
                </a:lnTo>
                <a:lnTo>
                  <a:pt x="940053" y="28066"/>
                </a:lnTo>
                <a:lnTo>
                  <a:pt x="1006013" y="28066"/>
                </a:lnTo>
                <a:lnTo>
                  <a:pt x="1014349" y="23875"/>
                </a:lnTo>
                <a:lnTo>
                  <a:pt x="1020063" y="21081"/>
                </a:lnTo>
                <a:lnTo>
                  <a:pt x="1022603" y="14097"/>
                </a:lnTo>
                <a:lnTo>
                  <a:pt x="1021858" y="12573"/>
                </a:lnTo>
                <a:close/>
              </a:path>
              <a:path w="1022985" h="481964">
                <a:moveTo>
                  <a:pt x="1010284" y="0"/>
                </a:moveTo>
                <a:lnTo>
                  <a:pt x="1004315" y="2539"/>
                </a:lnTo>
                <a:lnTo>
                  <a:pt x="981075" y="12826"/>
                </a:lnTo>
                <a:lnTo>
                  <a:pt x="981837" y="12573"/>
                </a:lnTo>
                <a:lnTo>
                  <a:pt x="1021858" y="12573"/>
                </a:lnTo>
                <a:lnTo>
                  <a:pt x="1019809" y="8381"/>
                </a:lnTo>
                <a:lnTo>
                  <a:pt x="1017142" y="2539"/>
                </a:lnTo>
                <a:lnTo>
                  <a:pt x="1010284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682619" y="2090673"/>
            <a:ext cx="2309495" cy="443865"/>
          </a:xfrm>
          <a:custGeom>
            <a:avLst/>
            <a:gdLst/>
            <a:ahLst/>
            <a:cxnLst/>
            <a:rect l="l" t="t" r="r" b="b"/>
            <a:pathLst>
              <a:path w="2309495" h="443864">
                <a:moveTo>
                  <a:pt x="2274569" y="438403"/>
                </a:moveTo>
                <a:lnTo>
                  <a:pt x="2294128" y="442595"/>
                </a:lnTo>
                <a:lnTo>
                  <a:pt x="2300478" y="443864"/>
                </a:lnTo>
                <a:lnTo>
                  <a:pt x="2306701" y="439927"/>
                </a:lnTo>
                <a:lnTo>
                  <a:pt x="2307008" y="438530"/>
                </a:lnTo>
                <a:lnTo>
                  <a:pt x="2275585" y="438530"/>
                </a:lnTo>
                <a:lnTo>
                  <a:pt x="2274569" y="438403"/>
                </a:lnTo>
                <a:close/>
              </a:path>
              <a:path w="2309495" h="443864">
                <a:moveTo>
                  <a:pt x="2307287" y="437261"/>
                </a:moveTo>
                <a:lnTo>
                  <a:pt x="2265806" y="437261"/>
                </a:lnTo>
                <a:lnTo>
                  <a:pt x="2275585" y="438530"/>
                </a:lnTo>
                <a:lnTo>
                  <a:pt x="2307008" y="438530"/>
                </a:lnTo>
                <a:lnTo>
                  <a:pt x="2307287" y="437261"/>
                </a:lnTo>
                <a:close/>
              </a:path>
              <a:path w="2309495" h="443864">
                <a:moveTo>
                  <a:pt x="1539958" y="280415"/>
                </a:moveTo>
                <a:lnTo>
                  <a:pt x="1455292" y="280415"/>
                </a:lnTo>
                <a:lnTo>
                  <a:pt x="1568577" y="315087"/>
                </a:lnTo>
                <a:lnTo>
                  <a:pt x="1569339" y="315213"/>
                </a:lnTo>
                <a:lnTo>
                  <a:pt x="1596008" y="321690"/>
                </a:lnTo>
                <a:lnTo>
                  <a:pt x="1596263" y="321817"/>
                </a:lnTo>
                <a:lnTo>
                  <a:pt x="1739900" y="353440"/>
                </a:lnTo>
                <a:lnTo>
                  <a:pt x="1740153" y="353567"/>
                </a:lnTo>
                <a:lnTo>
                  <a:pt x="1940305" y="391667"/>
                </a:lnTo>
                <a:lnTo>
                  <a:pt x="1940686" y="391795"/>
                </a:lnTo>
                <a:lnTo>
                  <a:pt x="2015235" y="403605"/>
                </a:lnTo>
                <a:lnTo>
                  <a:pt x="2015489" y="403605"/>
                </a:lnTo>
                <a:lnTo>
                  <a:pt x="2167381" y="424941"/>
                </a:lnTo>
                <a:lnTo>
                  <a:pt x="2167635" y="424941"/>
                </a:lnTo>
                <a:lnTo>
                  <a:pt x="2200402" y="428878"/>
                </a:lnTo>
                <a:lnTo>
                  <a:pt x="2256408" y="436372"/>
                </a:lnTo>
                <a:lnTo>
                  <a:pt x="2256916" y="436499"/>
                </a:lnTo>
                <a:lnTo>
                  <a:pt x="2266188" y="437388"/>
                </a:lnTo>
                <a:lnTo>
                  <a:pt x="2265806" y="437261"/>
                </a:lnTo>
                <a:lnTo>
                  <a:pt x="2307287" y="437261"/>
                </a:lnTo>
                <a:lnTo>
                  <a:pt x="2309494" y="427227"/>
                </a:lnTo>
                <a:lnTo>
                  <a:pt x="2305557" y="421004"/>
                </a:lnTo>
                <a:lnTo>
                  <a:pt x="2299207" y="419480"/>
                </a:lnTo>
                <a:lnTo>
                  <a:pt x="2279777" y="415036"/>
                </a:lnTo>
                <a:lnTo>
                  <a:pt x="2279141" y="414781"/>
                </a:lnTo>
                <a:lnTo>
                  <a:pt x="2269363" y="413258"/>
                </a:lnTo>
                <a:lnTo>
                  <a:pt x="2268981" y="413130"/>
                </a:lnTo>
                <a:lnTo>
                  <a:pt x="2203577" y="404367"/>
                </a:lnTo>
                <a:lnTo>
                  <a:pt x="2203322" y="404367"/>
                </a:lnTo>
                <a:lnTo>
                  <a:pt x="2171580" y="400430"/>
                </a:lnTo>
                <a:lnTo>
                  <a:pt x="2170810" y="400430"/>
                </a:lnTo>
                <a:lnTo>
                  <a:pt x="2061082" y="384937"/>
                </a:lnTo>
                <a:lnTo>
                  <a:pt x="2019832" y="379222"/>
                </a:lnTo>
                <a:lnTo>
                  <a:pt x="2019172" y="379222"/>
                </a:lnTo>
                <a:lnTo>
                  <a:pt x="1945417" y="367411"/>
                </a:lnTo>
                <a:lnTo>
                  <a:pt x="1945004" y="367411"/>
                </a:lnTo>
                <a:lnTo>
                  <a:pt x="1745517" y="329311"/>
                </a:lnTo>
                <a:lnTo>
                  <a:pt x="1745233" y="329311"/>
                </a:lnTo>
                <a:lnTo>
                  <a:pt x="1602171" y="297688"/>
                </a:lnTo>
                <a:lnTo>
                  <a:pt x="1601851" y="297688"/>
                </a:lnTo>
                <a:lnTo>
                  <a:pt x="1575180" y="291211"/>
                </a:lnTo>
                <a:lnTo>
                  <a:pt x="1575399" y="291211"/>
                </a:lnTo>
                <a:lnTo>
                  <a:pt x="1539958" y="280415"/>
                </a:lnTo>
                <a:close/>
              </a:path>
              <a:path w="2309495" h="443864">
                <a:moveTo>
                  <a:pt x="2170556" y="400303"/>
                </a:moveTo>
                <a:lnTo>
                  <a:pt x="2170810" y="400430"/>
                </a:lnTo>
                <a:lnTo>
                  <a:pt x="2171580" y="400430"/>
                </a:lnTo>
                <a:lnTo>
                  <a:pt x="2170556" y="400303"/>
                </a:lnTo>
                <a:close/>
              </a:path>
              <a:path w="2309495" h="443864">
                <a:moveTo>
                  <a:pt x="2018918" y="379095"/>
                </a:moveTo>
                <a:lnTo>
                  <a:pt x="2019172" y="379222"/>
                </a:lnTo>
                <a:lnTo>
                  <a:pt x="2019832" y="379222"/>
                </a:lnTo>
                <a:lnTo>
                  <a:pt x="2018918" y="379095"/>
                </a:lnTo>
                <a:close/>
              </a:path>
              <a:path w="2309495" h="443864">
                <a:moveTo>
                  <a:pt x="1944623" y="367284"/>
                </a:moveTo>
                <a:lnTo>
                  <a:pt x="1945004" y="367411"/>
                </a:lnTo>
                <a:lnTo>
                  <a:pt x="1945417" y="367411"/>
                </a:lnTo>
                <a:lnTo>
                  <a:pt x="1944623" y="367284"/>
                </a:lnTo>
                <a:close/>
              </a:path>
              <a:path w="2309495" h="443864">
                <a:moveTo>
                  <a:pt x="1744852" y="329184"/>
                </a:moveTo>
                <a:lnTo>
                  <a:pt x="1745233" y="329311"/>
                </a:lnTo>
                <a:lnTo>
                  <a:pt x="1745517" y="329311"/>
                </a:lnTo>
                <a:lnTo>
                  <a:pt x="1744852" y="329184"/>
                </a:lnTo>
                <a:close/>
              </a:path>
              <a:path w="2309495" h="443864">
                <a:moveTo>
                  <a:pt x="1601596" y="297561"/>
                </a:moveTo>
                <a:lnTo>
                  <a:pt x="1601851" y="297688"/>
                </a:lnTo>
                <a:lnTo>
                  <a:pt x="1602171" y="297688"/>
                </a:lnTo>
                <a:lnTo>
                  <a:pt x="1601596" y="297561"/>
                </a:lnTo>
                <a:close/>
              </a:path>
              <a:path w="2309495" h="443864">
                <a:moveTo>
                  <a:pt x="1575399" y="291211"/>
                </a:moveTo>
                <a:lnTo>
                  <a:pt x="1575180" y="291211"/>
                </a:lnTo>
                <a:lnTo>
                  <a:pt x="1575815" y="291338"/>
                </a:lnTo>
                <a:lnTo>
                  <a:pt x="1575399" y="291211"/>
                </a:lnTo>
                <a:close/>
              </a:path>
              <a:path w="2309495" h="443864">
                <a:moveTo>
                  <a:pt x="1413216" y="242315"/>
                </a:moveTo>
                <a:lnTo>
                  <a:pt x="1325752" y="242315"/>
                </a:lnTo>
                <a:lnTo>
                  <a:pt x="1455292" y="280542"/>
                </a:lnTo>
                <a:lnTo>
                  <a:pt x="1539958" y="280415"/>
                </a:lnTo>
                <a:lnTo>
                  <a:pt x="1462404" y="256793"/>
                </a:lnTo>
                <a:lnTo>
                  <a:pt x="1413216" y="242315"/>
                </a:lnTo>
                <a:close/>
              </a:path>
              <a:path w="2309495" h="443864">
                <a:moveTo>
                  <a:pt x="1164135" y="178688"/>
                </a:moveTo>
                <a:lnTo>
                  <a:pt x="1060577" y="178688"/>
                </a:lnTo>
                <a:lnTo>
                  <a:pt x="1107313" y="190626"/>
                </a:lnTo>
                <a:lnTo>
                  <a:pt x="1107566" y="190626"/>
                </a:lnTo>
                <a:lnTo>
                  <a:pt x="1326388" y="242570"/>
                </a:lnTo>
                <a:lnTo>
                  <a:pt x="1325752" y="242315"/>
                </a:lnTo>
                <a:lnTo>
                  <a:pt x="1413216" y="242315"/>
                </a:lnTo>
                <a:lnTo>
                  <a:pt x="1332738" y="218566"/>
                </a:lnTo>
                <a:lnTo>
                  <a:pt x="1332102" y="218439"/>
                </a:lnTo>
                <a:lnTo>
                  <a:pt x="1164135" y="178688"/>
                </a:lnTo>
                <a:close/>
              </a:path>
              <a:path w="2309495" h="443864">
                <a:moveTo>
                  <a:pt x="951229" y="152908"/>
                </a:moveTo>
                <a:lnTo>
                  <a:pt x="1060703" y="178815"/>
                </a:lnTo>
                <a:lnTo>
                  <a:pt x="1164135" y="178688"/>
                </a:lnTo>
                <a:lnTo>
                  <a:pt x="1113154" y="166624"/>
                </a:lnTo>
                <a:lnTo>
                  <a:pt x="1113408" y="166624"/>
                </a:lnTo>
                <a:lnTo>
                  <a:pt x="1066545" y="154812"/>
                </a:lnTo>
                <a:lnTo>
                  <a:pt x="1059442" y="153035"/>
                </a:lnTo>
                <a:lnTo>
                  <a:pt x="952372" y="153035"/>
                </a:lnTo>
                <a:lnTo>
                  <a:pt x="951229" y="152908"/>
                </a:lnTo>
                <a:close/>
              </a:path>
              <a:path w="2309495" h="443864">
                <a:moveTo>
                  <a:pt x="666200" y="86487"/>
                </a:moveTo>
                <a:lnTo>
                  <a:pt x="470915" y="86487"/>
                </a:lnTo>
                <a:lnTo>
                  <a:pt x="603503" y="102362"/>
                </a:lnTo>
                <a:lnTo>
                  <a:pt x="603122" y="102362"/>
                </a:lnTo>
                <a:lnTo>
                  <a:pt x="952372" y="153035"/>
                </a:lnTo>
                <a:lnTo>
                  <a:pt x="1059442" y="153035"/>
                </a:lnTo>
                <a:lnTo>
                  <a:pt x="956944" y="128777"/>
                </a:lnTo>
                <a:lnTo>
                  <a:pt x="955928" y="128524"/>
                </a:lnTo>
                <a:lnTo>
                  <a:pt x="666200" y="86487"/>
                </a:lnTo>
                <a:close/>
              </a:path>
              <a:path w="2309495" h="443864">
                <a:moveTo>
                  <a:pt x="36829" y="26737"/>
                </a:moveTo>
                <a:lnTo>
                  <a:pt x="66675" y="32003"/>
                </a:lnTo>
                <a:lnTo>
                  <a:pt x="66420" y="32003"/>
                </a:lnTo>
                <a:lnTo>
                  <a:pt x="82676" y="35305"/>
                </a:lnTo>
                <a:lnTo>
                  <a:pt x="82930" y="35305"/>
                </a:lnTo>
                <a:lnTo>
                  <a:pt x="137286" y="44958"/>
                </a:lnTo>
                <a:lnTo>
                  <a:pt x="137413" y="45085"/>
                </a:lnTo>
                <a:lnTo>
                  <a:pt x="274573" y="68452"/>
                </a:lnTo>
                <a:lnTo>
                  <a:pt x="275463" y="68579"/>
                </a:lnTo>
                <a:lnTo>
                  <a:pt x="432688" y="83692"/>
                </a:lnTo>
                <a:lnTo>
                  <a:pt x="432942" y="83692"/>
                </a:lnTo>
                <a:lnTo>
                  <a:pt x="471550" y="86613"/>
                </a:lnTo>
                <a:lnTo>
                  <a:pt x="470915" y="86487"/>
                </a:lnTo>
                <a:lnTo>
                  <a:pt x="666200" y="86487"/>
                </a:lnTo>
                <a:lnTo>
                  <a:pt x="606678" y="77850"/>
                </a:lnTo>
                <a:lnTo>
                  <a:pt x="606425" y="77724"/>
                </a:lnTo>
                <a:lnTo>
                  <a:pt x="545845" y="70612"/>
                </a:lnTo>
                <a:lnTo>
                  <a:pt x="473963" y="61975"/>
                </a:lnTo>
                <a:lnTo>
                  <a:pt x="473328" y="61849"/>
                </a:lnTo>
                <a:lnTo>
                  <a:pt x="434847" y="59054"/>
                </a:lnTo>
                <a:lnTo>
                  <a:pt x="435101" y="59054"/>
                </a:lnTo>
                <a:lnTo>
                  <a:pt x="279071" y="44068"/>
                </a:lnTo>
                <a:lnTo>
                  <a:pt x="278638" y="44068"/>
                </a:lnTo>
                <a:lnTo>
                  <a:pt x="277748" y="43941"/>
                </a:lnTo>
                <a:lnTo>
                  <a:pt x="277896" y="43941"/>
                </a:lnTo>
                <a:lnTo>
                  <a:pt x="177806" y="26797"/>
                </a:lnTo>
                <a:lnTo>
                  <a:pt x="37591" y="26797"/>
                </a:lnTo>
                <a:lnTo>
                  <a:pt x="36829" y="26737"/>
                </a:lnTo>
                <a:close/>
              </a:path>
              <a:path w="2309495" h="443864">
                <a:moveTo>
                  <a:pt x="277748" y="43941"/>
                </a:moveTo>
                <a:lnTo>
                  <a:pt x="278638" y="44068"/>
                </a:lnTo>
                <a:lnTo>
                  <a:pt x="278084" y="43974"/>
                </a:lnTo>
                <a:lnTo>
                  <a:pt x="277748" y="43941"/>
                </a:lnTo>
                <a:close/>
              </a:path>
              <a:path w="2309495" h="443864">
                <a:moveTo>
                  <a:pt x="278084" y="43974"/>
                </a:moveTo>
                <a:lnTo>
                  <a:pt x="278638" y="44068"/>
                </a:lnTo>
                <a:lnTo>
                  <a:pt x="279071" y="44068"/>
                </a:lnTo>
                <a:lnTo>
                  <a:pt x="278084" y="43974"/>
                </a:lnTo>
                <a:close/>
              </a:path>
              <a:path w="2309495" h="443864">
                <a:moveTo>
                  <a:pt x="277896" y="43941"/>
                </a:moveTo>
                <a:lnTo>
                  <a:pt x="277748" y="43941"/>
                </a:lnTo>
                <a:lnTo>
                  <a:pt x="278084" y="43974"/>
                </a:lnTo>
                <a:lnTo>
                  <a:pt x="277896" y="43941"/>
                </a:lnTo>
                <a:close/>
              </a:path>
              <a:path w="2309495" h="443864">
                <a:moveTo>
                  <a:pt x="36448" y="26670"/>
                </a:moveTo>
                <a:lnTo>
                  <a:pt x="36829" y="26737"/>
                </a:lnTo>
                <a:lnTo>
                  <a:pt x="37591" y="26797"/>
                </a:lnTo>
                <a:lnTo>
                  <a:pt x="36448" y="26670"/>
                </a:lnTo>
                <a:close/>
              </a:path>
              <a:path w="2309495" h="443864">
                <a:moveTo>
                  <a:pt x="177065" y="26670"/>
                </a:moveTo>
                <a:lnTo>
                  <a:pt x="36448" y="26670"/>
                </a:lnTo>
                <a:lnTo>
                  <a:pt x="37591" y="26797"/>
                </a:lnTo>
                <a:lnTo>
                  <a:pt x="177806" y="26797"/>
                </a:lnTo>
                <a:lnTo>
                  <a:pt x="177065" y="26670"/>
                </a:lnTo>
                <a:close/>
              </a:path>
              <a:path w="2309495" h="443864">
                <a:moveTo>
                  <a:pt x="6603" y="0"/>
                </a:moveTo>
                <a:lnTo>
                  <a:pt x="761" y="5206"/>
                </a:lnTo>
                <a:lnTo>
                  <a:pt x="0" y="18796"/>
                </a:lnTo>
                <a:lnTo>
                  <a:pt x="5206" y="24637"/>
                </a:lnTo>
                <a:lnTo>
                  <a:pt x="25018" y="25780"/>
                </a:lnTo>
                <a:lnTo>
                  <a:pt x="24637" y="25780"/>
                </a:lnTo>
                <a:lnTo>
                  <a:pt x="36829" y="26737"/>
                </a:lnTo>
                <a:lnTo>
                  <a:pt x="36448" y="26670"/>
                </a:lnTo>
                <a:lnTo>
                  <a:pt x="177065" y="26670"/>
                </a:lnTo>
                <a:lnTo>
                  <a:pt x="142219" y="20700"/>
                </a:lnTo>
                <a:lnTo>
                  <a:pt x="141604" y="20700"/>
                </a:lnTo>
                <a:lnTo>
                  <a:pt x="87248" y="10922"/>
                </a:lnTo>
                <a:lnTo>
                  <a:pt x="87502" y="10922"/>
                </a:lnTo>
                <a:lnTo>
                  <a:pt x="71246" y="7747"/>
                </a:lnTo>
                <a:lnTo>
                  <a:pt x="70992" y="7747"/>
                </a:lnTo>
                <a:lnTo>
                  <a:pt x="40766" y="2286"/>
                </a:lnTo>
                <a:lnTo>
                  <a:pt x="39623" y="2159"/>
                </a:lnTo>
                <a:lnTo>
                  <a:pt x="26669" y="1015"/>
                </a:lnTo>
                <a:lnTo>
                  <a:pt x="6603" y="0"/>
                </a:lnTo>
                <a:close/>
              </a:path>
              <a:path w="2309495" h="443864">
                <a:moveTo>
                  <a:pt x="141477" y="20574"/>
                </a:moveTo>
                <a:lnTo>
                  <a:pt x="142219" y="20700"/>
                </a:lnTo>
                <a:lnTo>
                  <a:pt x="141477" y="20574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618994" y="2193289"/>
            <a:ext cx="512445" cy="1076325"/>
          </a:xfrm>
          <a:custGeom>
            <a:avLst/>
            <a:gdLst/>
            <a:ahLst/>
            <a:cxnLst/>
            <a:rect l="l" t="t" r="r" b="b"/>
            <a:pathLst>
              <a:path w="512444" h="1076325">
                <a:moveTo>
                  <a:pt x="50253" y="1042288"/>
                </a:moveTo>
                <a:lnTo>
                  <a:pt x="18414" y="1042288"/>
                </a:lnTo>
                <a:lnTo>
                  <a:pt x="12954" y="1046988"/>
                </a:lnTo>
                <a:lnTo>
                  <a:pt x="5461" y="1053592"/>
                </a:lnTo>
                <a:lnTo>
                  <a:pt x="635" y="1057656"/>
                </a:lnTo>
                <a:lnTo>
                  <a:pt x="0" y="1064768"/>
                </a:lnTo>
                <a:lnTo>
                  <a:pt x="7619" y="1074674"/>
                </a:lnTo>
                <a:lnTo>
                  <a:pt x="14605" y="1075817"/>
                </a:lnTo>
                <a:lnTo>
                  <a:pt x="28067" y="1066546"/>
                </a:lnTo>
                <a:lnTo>
                  <a:pt x="29210" y="1065784"/>
                </a:lnTo>
                <a:lnTo>
                  <a:pt x="34543" y="1061085"/>
                </a:lnTo>
                <a:lnTo>
                  <a:pt x="42037" y="1053592"/>
                </a:lnTo>
                <a:lnTo>
                  <a:pt x="43433" y="1052068"/>
                </a:lnTo>
                <a:lnTo>
                  <a:pt x="45034" y="1049782"/>
                </a:lnTo>
                <a:lnTo>
                  <a:pt x="47117" y="1046861"/>
                </a:lnTo>
                <a:lnTo>
                  <a:pt x="47370" y="1046607"/>
                </a:lnTo>
                <a:lnTo>
                  <a:pt x="49149" y="1044067"/>
                </a:lnTo>
                <a:lnTo>
                  <a:pt x="50253" y="1042288"/>
                </a:lnTo>
                <a:close/>
              </a:path>
              <a:path w="512444" h="1076325">
                <a:moveTo>
                  <a:pt x="45212" y="1049527"/>
                </a:moveTo>
                <a:lnTo>
                  <a:pt x="44957" y="1049782"/>
                </a:lnTo>
                <a:lnTo>
                  <a:pt x="45212" y="1049527"/>
                </a:lnTo>
                <a:close/>
              </a:path>
              <a:path w="512444" h="1076325">
                <a:moveTo>
                  <a:pt x="24130" y="1036446"/>
                </a:moveTo>
                <a:lnTo>
                  <a:pt x="17653" y="1042924"/>
                </a:lnTo>
                <a:lnTo>
                  <a:pt x="18414" y="1042288"/>
                </a:lnTo>
                <a:lnTo>
                  <a:pt x="50253" y="1042288"/>
                </a:lnTo>
                <a:lnTo>
                  <a:pt x="51943" y="1039622"/>
                </a:lnTo>
                <a:lnTo>
                  <a:pt x="52854" y="1037717"/>
                </a:lnTo>
                <a:lnTo>
                  <a:pt x="23241" y="1037717"/>
                </a:lnTo>
                <a:lnTo>
                  <a:pt x="24130" y="1036446"/>
                </a:lnTo>
                <a:close/>
              </a:path>
              <a:path w="512444" h="1076325">
                <a:moveTo>
                  <a:pt x="24511" y="1036065"/>
                </a:moveTo>
                <a:lnTo>
                  <a:pt x="24130" y="1036446"/>
                </a:lnTo>
                <a:lnTo>
                  <a:pt x="23241" y="1037717"/>
                </a:lnTo>
                <a:lnTo>
                  <a:pt x="24511" y="1036065"/>
                </a:lnTo>
                <a:close/>
              </a:path>
              <a:path w="512444" h="1076325">
                <a:moveTo>
                  <a:pt x="53701" y="1036065"/>
                </a:moveTo>
                <a:lnTo>
                  <a:pt x="24511" y="1036065"/>
                </a:lnTo>
                <a:lnTo>
                  <a:pt x="23241" y="1037717"/>
                </a:lnTo>
                <a:lnTo>
                  <a:pt x="52854" y="1037717"/>
                </a:lnTo>
                <a:lnTo>
                  <a:pt x="53097" y="1037209"/>
                </a:lnTo>
                <a:lnTo>
                  <a:pt x="53339" y="1036701"/>
                </a:lnTo>
                <a:lnTo>
                  <a:pt x="53701" y="1036065"/>
                </a:lnTo>
                <a:close/>
              </a:path>
              <a:path w="512444" h="1076325">
                <a:moveTo>
                  <a:pt x="53359" y="1036701"/>
                </a:moveTo>
                <a:lnTo>
                  <a:pt x="53184" y="1037025"/>
                </a:lnTo>
                <a:lnTo>
                  <a:pt x="53359" y="1036701"/>
                </a:lnTo>
                <a:close/>
              </a:path>
              <a:path w="512444" h="1076325">
                <a:moveTo>
                  <a:pt x="30353" y="1027430"/>
                </a:moveTo>
                <a:lnTo>
                  <a:pt x="28575" y="1030351"/>
                </a:lnTo>
                <a:lnTo>
                  <a:pt x="27178" y="1032256"/>
                </a:lnTo>
                <a:lnTo>
                  <a:pt x="25145" y="1034923"/>
                </a:lnTo>
                <a:lnTo>
                  <a:pt x="25018" y="1035176"/>
                </a:lnTo>
                <a:lnTo>
                  <a:pt x="24130" y="1036446"/>
                </a:lnTo>
                <a:lnTo>
                  <a:pt x="24511" y="1036065"/>
                </a:lnTo>
                <a:lnTo>
                  <a:pt x="53701" y="1036065"/>
                </a:lnTo>
                <a:lnTo>
                  <a:pt x="53838" y="1035812"/>
                </a:lnTo>
                <a:lnTo>
                  <a:pt x="53593" y="1035812"/>
                </a:lnTo>
                <a:lnTo>
                  <a:pt x="54863" y="1033907"/>
                </a:lnTo>
                <a:lnTo>
                  <a:pt x="55176" y="1033907"/>
                </a:lnTo>
                <a:lnTo>
                  <a:pt x="59607" y="1028573"/>
                </a:lnTo>
                <a:lnTo>
                  <a:pt x="29844" y="1028573"/>
                </a:lnTo>
                <a:lnTo>
                  <a:pt x="30353" y="1027430"/>
                </a:lnTo>
                <a:close/>
              </a:path>
              <a:path w="512444" h="1076325">
                <a:moveTo>
                  <a:pt x="54863" y="1033907"/>
                </a:moveTo>
                <a:lnTo>
                  <a:pt x="53593" y="1035812"/>
                </a:lnTo>
                <a:lnTo>
                  <a:pt x="54316" y="1034923"/>
                </a:lnTo>
                <a:lnTo>
                  <a:pt x="54863" y="1033907"/>
                </a:lnTo>
                <a:close/>
              </a:path>
              <a:path w="512444" h="1076325">
                <a:moveTo>
                  <a:pt x="54288" y="1034976"/>
                </a:moveTo>
                <a:lnTo>
                  <a:pt x="53593" y="1035812"/>
                </a:lnTo>
                <a:lnTo>
                  <a:pt x="53838" y="1035812"/>
                </a:lnTo>
                <a:lnTo>
                  <a:pt x="54288" y="1034976"/>
                </a:lnTo>
                <a:close/>
              </a:path>
              <a:path w="512444" h="1076325">
                <a:moveTo>
                  <a:pt x="55176" y="1033907"/>
                </a:moveTo>
                <a:lnTo>
                  <a:pt x="54863" y="1033907"/>
                </a:lnTo>
                <a:lnTo>
                  <a:pt x="54288" y="1034976"/>
                </a:lnTo>
                <a:lnTo>
                  <a:pt x="55176" y="1033907"/>
                </a:lnTo>
                <a:close/>
              </a:path>
              <a:path w="512444" h="1076325">
                <a:moveTo>
                  <a:pt x="27305" y="1032001"/>
                </a:moveTo>
                <a:lnTo>
                  <a:pt x="27117" y="1032256"/>
                </a:lnTo>
                <a:lnTo>
                  <a:pt x="27305" y="1032001"/>
                </a:lnTo>
                <a:close/>
              </a:path>
              <a:path w="512444" h="1076325">
                <a:moveTo>
                  <a:pt x="28956" y="1029715"/>
                </a:moveTo>
                <a:lnTo>
                  <a:pt x="28511" y="1030351"/>
                </a:lnTo>
                <a:lnTo>
                  <a:pt x="28956" y="1029715"/>
                </a:lnTo>
                <a:close/>
              </a:path>
              <a:path w="512444" h="1076325">
                <a:moveTo>
                  <a:pt x="71711" y="1011809"/>
                </a:moveTo>
                <a:lnTo>
                  <a:pt x="41401" y="1011809"/>
                </a:lnTo>
                <a:lnTo>
                  <a:pt x="34543" y="1020063"/>
                </a:lnTo>
                <a:lnTo>
                  <a:pt x="33274" y="1021969"/>
                </a:lnTo>
                <a:lnTo>
                  <a:pt x="31495" y="1025144"/>
                </a:lnTo>
                <a:lnTo>
                  <a:pt x="29844" y="1028573"/>
                </a:lnTo>
                <a:lnTo>
                  <a:pt x="59607" y="1028573"/>
                </a:lnTo>
                <a:lnTo>
                  <a:pt x="60451" y="1027557"/>
                </a:lnTo>
                <a:lnTo>
                  <a:pt x="60706" y="1027176"/>
                </a:lnTo>
                <a:lnTo>
                  <a:pt x="69087" y="1016381"/>
                </a:lnTo>
                <a:lnTo>
                  <a:pt x="71711" y="1011809"/>
                </a:lnTo>
                <a:close/>
              </a:path>
              <a:path w="512444" h="1076325">
                <a:moveTo>
                  <a:pt x="48821" y="1002028"/>
                </a:moveTo>
                <a:lnTo>
                  <a:pt x="41148" y="1012063"/>
                </a:lnTo>
                <a:lnTo>
                  <a:pt x="41401" y="1011809"/>
                </a:lnTo>
                <a:lnTo>
                  <a:pt x="71711" y="1011809"/>
                </a:lnTo>
                <a:lnTo>
                  <a:pt x="76841" y="1002792"/>
                </a:lnTo>
                <a:lnTo>
                  <a:pt x="48387" y="1002792"/>
                </a:lnTo>
                <a:lnTo>
                  <a:pt x="48821" y="1002028"/>
                </a:lnTo>
                <a:close/>
              </a:path>
              <a:path w="512444" h="1076325">
                <a:moveTo>
                  <a:pt x="49403" y="1001268"/>
                </a:moveTo>
                <a:lnTo>
                  <a:pt x="48821" y="1002028"/>
                </a:lnTo>
                <a:lnTo>
                  <a:pt x="48387" y="1002792"/>
                </a:lnTo>
                <a:lnTo>
                  <a:pt x="49403" y="1001268"/>
                </a:lnTo>
                <a:close/>
              </a:path>
              <a:path w="512444" h="1076325">
                <a:moveTo>
                  <a:pt x="77708" y="1001268"/>
                </a:moveTo>
                <a:lnTo>
                  <a:pt x="49403" y="1001268"/>
                </a:lnTo>
                <a:lnTo>
                  <a:pt x="48387" y="1002792"/>
                </a:lnTo>
                <a:lnTo>
                  <a:pt x="76841" y="1002792"/>
                </a:lnTo>
                <a:lnTo>
                  <a:pt x="77708" y="1001268"/>
                </a:lnTo>
                <a:close/>
              </a:path>
              <a:path w="512444" h="1076325">
                <a:moveTo>
                  <a:pt x="91515" y="973963"/>
                </a:moveTo>
                <a:lnTo>
                  <a:pt x="64643" y="973963"/>
                </a:lnTo>
                <a:lnTo>
                  <a:pt x="64007" y="975233"/>
                </a:lnTo>
                <a:lnTo>
                  <a:pt x="56768" y="988060"/>
                </a:lnTo>
                <a:lnTo>
                  <a:pt x="48821" y="1002028"/>
                </a:lnTo>
                <a:lnTo>
                  <a:pt x="49403" y="1001268"/>
                </a:lnTo>
                <a:lnTo>
                  <a:pt x="77708" y="1001268"/>
                </a:lnTo>
                <a:lnTo>
                  <a:pt x="78358" y="1000125"/>
                </a:lnTo>
                <a:lnTo>
                  <a:pt x="86232" y="986155"/>
                </a:lnTo>
                <a:lnTo>
                  <a:pt x="86741" y="984885"/>
                </a:lnTo>
                <a:lnTo>
                  <a:pt x="88900" y="979932"/>
                </a:lnTo>
                <a:lnTo>
                  <a:pt x="91005" y="974979"/>
                </a:lnTo>
                <a:lnTo>
                  <a:pt x="91116" y="974851"/>
                </a:lnTo>
                <a:lnTo>
                  <a:pt x="91515" y="973963"/>
                </a:lnTo>
                <a:close/>
              </a:path>
              <a:path w="512444" h="1076325">
                <a:moveTo>
                  <a:pt x="64244" y="974676"/>
                </a:moveTo>
                <a:lnTo>
                  <a:pt x="63933" y="975233"/>
                </a:lnTo>
                <a:lnTo>
                  <a:pt x="64244" y="974676"/>
                </a:lnTo>
                <a:close/>
              </a:path>
              <a:path w="512444" h="1076325">
                <a:moveTo>
                  <a:pt x="64643" y="973963"/>
                </a:moveTo>
                <a:lnTo>
                  <a:pt x="64244" y="974676"/>
                </a:lnTo>
                <a:lnTo>
                  <a:pt x="64007" y="975233"/>
                </a:lnTo>
                <a:lnTo>
                  <a:pt x="64643" y="973963"/>
                </a:lnTo>
                <a:close/>
              </a:path>
              <a:path w="512444" h="1076325">
                <a:moveTo>
                  <a:pt x="91116" y="974851"/>
                </a:moveTo>
                <a:lnTo>
                  <a:pt x="91058" y="974979"/>
                </a:lnTo>
                <a:lnTo>
                  <a:pt x="91116" y="974851"/>
                </a:lnTo>
                <a:close/>
              </a:path>
              <a:path w="512444" h="1076325">
                <a:moveTo>
                  <a:pt x="112675" y="933831"/>
                </a:moveTo>
                <a:lnTo>
                  <a:pt x="84074" y="933831"/>
                </a:lnTo>
                <a:lnTo>
                  <a:pt x="80391" y="939673"/>
                </a:lnTo>
                <a:lnTo>
                  <a:pt x="80010" y="940435"/>
                </a:lnTo>
                <a:lnTo>
                  <a:pt x="76644" y="946658"/>
                </a:lnTo>
                <a:lnTo>
                  <a:pt x="76326" y="947293"/>
                </a:lnTo>
                <a:lnTo>
                  <a:pt x="68453" y="964946"/>
                </a:lnTo>
                <a:lnTo>
                  <a:pt x="68325" y="965073"/>
                </a:lnTo>
                <a:lnTo>
                  <a:pt x="64244" y="974676"/>
                </a:lnTo>
                <a:lnTo>
                  <a:pt x="64643" y="973963"/>
                </a:lnTo>
                <a:lnTo>
                  <a:pt x="91515" y="973963"/>
                </a:lnTo>
                <a:lnTo>
                  <a:pt x="98647" y="958088"/>
                </a:lnTo>
                <a:lnTo>
                  <a:pt x="101441" y="952754"/>
                </a:lnTo>
                <a:lnTo>
                  <a:pt x="105029" y="947038"/>
                </a:lnTo>
                <a:lnTo>
                  <a:pt x="105156" y="946658"/>
                </a:lnTo>
                <a:lnTo>
                  <a:pt x="112675" y="933831"/>
                </a:lnTo>
                <a:close/>
              </a:path>
              <a:path w="512444" h="1076325">
                <a:moveTo>
                  <a:pt x="98932" y="957452"/>
                </a:moveTo>
                <a:lnTo>
                  <a:pt x="98551" y="958088"/>
                </a:lnTo>
                <a:lnTo>
                  <a:pt x="98932" y="957452"/>
                </a:lnTo>
                <a:close/>
              </a:path>
              <a:path w="512444" h="1076325">
                <a:moveTo>
                  <a:pt x="101854" y="951992"/>
                </a:moveTo>
                <a:lnTo>
                  <a:pt x="101345" y="952754"/>
                </a:lnTo>
                <a:lnTo>
                  <a:pt x="101854" y="951992"/>
                </a:lnTo>
                <a:close/>
              </a:path>
              <a:path w="512444" h="1076325">
                <a:moveTo>
                  <a:pt x="119689" y="919480"/>
                </a:moveTo>
                <a:lnTo>
                  <a:pt x="92456" y="919480"/>
                </a:lnTo>
                <a:lnTo>
                  <a:pt x="91948" y="920496"/>
                </a:lnTo>
                <a:lnTo>
                  <a:pt x="83819" y="934212"/>
                </a:lnTo>
                <a:lnTo>
                  <a:pt x="84074" y="933831"/>
                </a:lnTo>
                <a:lnTo>
                  <a:pt x="112675" y="933831"/>
                </a:lnTo>
                <a:lnTo>
                  <a:pt x="113792" y="931926"/>
                </a:lnTo>
                <a:lnTo>
                  <a:pt x="114426" y="930910"/>
                </a:lnTo>
                <a:lnTo>
                  <a:pt x="119689" y="919480"/>
                </a:lnTo>
                <a:close/>
              </a:path>
              <a:path w="512444" h="1076325">
                <a:moveTo>
                  <a:pt x="92268" y="919799"/>
                </a:moveTo>
                <a:lnTo>
                  <a:pt x="91860" y="920496"/>
                </a:lnTo>
                <a:lnTo>
                  <a:pt x="92268" y="919799"/>
                </a:lnTo>
                <a:close/>
              </a:path>
              <a:path w="512444" h="1076325">
                <a:moveTo>
                  <a:pt x="92456" y="919480"/>
                </a:moveTo>
                <a:lnTo>
                  <a:pt x="92268" y="919799"/>
                </a:lnTo>
                <a:lnTo>
                  <a:pt x="91948" y="920496"/>
                </a:lnTo>
                <a:lnTo>
                  <a:pt x="92456" y="919480"/>
                </a:lnTo>
                <a:close/>
              </a:path>
              <a:path w="512444" h="1076325">
                <a:moveTo>
                  <a:pt x="116331" y="867537"/>
                </a:moveTo>
                <a:lnTo>
                  <a:pt x="92268" y="919799"/>
                </a:lnTo>
                <a:lnTo>
                  <a:pt x="92456" y="919480"/>
                </a:lnTo>
                <a:lnTo>
                  <a:pt x="119689" y="919480"/>
                </a:lnTo>
                <a:lnTo>
                  <a:pt x="138811" y="877951"/>
                </a:lnTo>
                <a:lnTo>
                  <a:pt x="139319" y="876935"/>
                </a:lnTo>
                <a:lnTo>
                  <a:pt x="142204" y="868680"/>
                </a:lnTo>
                <a:lnTo>
                  <a:pt x="115950" y="868680"/>
                </a:lnTo>
                <a:lnTo>
                  <a:pt x="116331" y="867537"/>
                </a:lnTo>
                <a:close/>
              </a:path>
              <a:path w="512444" h="1076325">
                <a:moveTo>
                  <a:pt x="157801" y="822579"/>
                </a:moveTo>
                <a:lnTo>
                  <a:pt x="132206" y="822579"/>
                </a:lnTo>
                <a:lnTo>
                  <a:pt x="131953" y="823340"/>
                </a:lnTo>
                <a:lnTo>
                  <a:pt x="115950" y="868680"/>
                </a:lnTo>
                <a:lnTo>
                  <a:pt x="142204" y="868680"/>
                </a:lnTo>
                <a:lnTo>
                  <a:pt x="155701" y="830072"/>
                </a:lnTo>
                <a:lnTo>
                  <a:pt x="157801" y="822579"/>
                </a:lnTo>
                <a:close/>
              </a:path>
              <a:path w="512444" h="1076325">
                <a:moveTo>
                  <a:pt x="132011" y="823133"/>
                </a:moveTo>
                <a:lnTo>
                  <a:pt x="131938" y="823340"/>
                </a:lnTo>
                <a:lnTo>
                  <a:pt x="132011" y="823133"/>
                </a:lnTo>
                <a:close/>
              </a:path>
              <a:path w="512444" h="1076325">
                <a:moveTo>
                  <a:pt x="194611" y="704342"/>
                </a:moveTo>
                <a:lnTo>
                  <a:pt x="169163" y="704342"/>
                </a:lnTo>
                <a:lnTo>
                  <a:pt x="168910" y="705231"/>
                </a:lnTo>
                <a:lnTo>
                  <a:pt x="159131" y="734568"/>
                </a:lnTo>
                <a:lnTo>
                  <a:pt x="159004" y="734822"/>
                </a:lnTo>
                <a:lnTo>
                  <a:pt x="138430" y="800354"/>
                </a:lnTo>
                <a:lnTo>
                  <a:pt x="132011" y="823133"/>
                </a:lnTo>
                <a:lnTo>
                  <a:pt x="132206" y="822579"/>
                </a:lnTo>
                <a:lnTo>
                  <a:pt x="157801" y="822579"/>
                </a:lnTo>
                <a:lnTo>
                  <a:pt x="162072" y="807338"/>
                </a:lnTo>
                <a:lnTo>
                  <a:pt x="182625" y="742188"/>
                </a:lnTo>
                <a:lnTo>
                  <a:pt x="192658" y="712215"/>
                </a:lnTo>
                <a:lnTo>
                  <a:pt x="194611" y="704342"/>
                </a:lnTo>
                <a:close/>
              </a:path>
              <a:path w="512444" h="1076325">
                <a:moveTo>
                  <a:pt x="162179" y="806958"/>
                </a:moveTo>
                <a:lnTo>
                  <a:pt x="162051" y="807338"/>
                </a:lnTo>
                <a:lnTo>
                  <a:pt x="162179" y="806958"/>
                </a:lnTo>
                <a:close/>
              </a:path>
              <a:path w="512444" h="1076325">
                <a:moveTo>
                  <a:pt x="182710" y="742188"/>
                </a:moveTo>
                <a:lnTo>
                  <a:pt x="182625" y="742442"/>
                </a:lnTo>
                <a:lnTo>
                  <a:pt x="182710" y="742188"/>
                </a:lnTo>
                <a:close/>
              </a:path>
              <a:path w="512444" h="1076325">
                <a:moveTo>
                  <a:pt x="169030" y="704742"/>
                </a:moveTo>
                <a:lnTo>
                  <a:pt x="168868" y="705231"/>
                </a:lnTo>
                <a:lnTo>
                  <a:pt x="169030" y="704742"/>
                </a:lnTo>
                <a:close/>
              </a:path>
              <a:path w="512444" h="1076325">
                <a:moveTo>
                  <a:pt x="169163" y="704342"/>
                </a:moveTo>
                <a:lnTo>
                  <a:pt x="169030" y="704742"/>
                </a:lnTo>
                <a:lnTo>
                  <a:pt x="168910" y="705231"/>
                </a:lnTo>
                <a:lnTo>
                  <a:pt x="169163" y="704342"/>
                </a:lnTo>
                <a:close/>
              </a:path>
              <a:path w="512444" h="1076325">
                <a:moveTo>
                  <a:pt x="197709" y="690880"/>
                </a:moveTo>
                <a:lnTo>
                  <a:pt x="172466" y="690880"/>
                </a:lnTo>
                <a:lnTo>
                  <a:pt x="172338" y="691514"/>
                </a:lnTo>
                <a:lnTo>
                  <a:pt x="169030" y="704742"/>
                </a:lnTo>
                <a:lnTo>
                  <a:pt x="169163" y="704342"/>
                </a:lnTo>
                <a:lnTo>
                  <a:pt x="194611" y="704342"/>
                </a:lnTo>
                <a:lnTo>
                  <a:pt x="196469" y="696849"/>
                </a:lnTo>
                <a:lnTo>
                  <a:pt x="196723" y="696213"/>
                </a:lnTo>
                <a:lnTo>
                  <a:pt x="197709" y="690880"/>
                </a:lnTo>
                <a:close/>
              </a:path>
              <a:path w="512444" h="1076325">
                <a:moveTo>
                  <a:pt x="172446" y="690958"/>
                </a:moveTo>
                <a:lnTo>
                  <a:pt x="172308" y="691514"/>
                </a:lnTo>
                <a:lnTo>
                  <a:pt x="172446" y="690958"/>
                </a:lnTo>
                <a:close/>
              </a:path>
              <a:path w="512444" h="1076325">
                <a:moveTo>
                  <a:pt x="226950" y="597026"/>
                </a:moveTo>
                <a:lnTo>
                  <a:pt x="200406" y="597026"/>
                </a:lnTo>
                <a:lnTo>
                  <a:pt x="194691" y="610997"/>
                </a:lnTo>
                <a:lnTo>
                  <a:pt x="180720" y="652018"/>
                </a:lnTo>
                <a:lnTo>
                  <a:pt x="180339" y="653414"/>
                </a:lnTo>
                <a:lnTo>
                  <a:pt x="175260" y="676021"/>
                </a:lnTo>
                <a:lnTo>
                  <a:pt x="175260" y="676401"/>
                </a:lnTo>
                <a:lnTo>
                  <a:pt x="172446" y="690958"/>
                </a:lnTo>
                <a:lnTo>
                  <a:pt x="197709" y="690880"/>
                </a:lnTo>
                <a:lnTo>
                  <a:pt x="199470" y="681355"/>
                </a:lnTo>
                <a:lnTo>
                  <a:pt x="199572" y="681101"/>
                </a:lnTo>
                <a:lnTo>
                  <a:pt x="204191" y="660019"/>
                </a:lnTo>
                <a:lnTo>
                  <a:pt x="204469" y="658749"/>
                </a:lnTo>
                <a:lnTo>
                  <a:pt x="217588" y="620395"/>
                </a:lnTo>
                <a:lnTo>
                  <a:pt x="223266" y="606425"/>
                </a:lnTo>
                <a:lnTo>
                  <a:pt x="223393" y="606171"/>
                </a:lnTo>
                <a:lnTo>
                  <a:pt x="226950" y="597026"/>
                </a:lnTo>
                <a:close/>
              </a:path>
              <a:path w="512444" h="1076325">
                <a:moveTo>
                  <a:pt x="199572" y="681101"/>
                </a:moveTo>
                <a:lnTo>
                  <a:pt x="199517" y="681355"/>
                </a:lnTo>
                <a:lnTo>
                  <a:pt x="199572" y="681101"/>
                </a:lnTo>
                <a:close/>
              </a:path>
              <a:path w="512444" h="1076325">
                <a:moveTo>
                  <a:pt x="204469" y="658749"/>
                </a:moveTo>
                <a:lnTo>
                  <a:pt x="204088" y="660019"/>
                </a:lnTo>
                <a:lnTo>
                  <a:pt x="204376" y="659174"/>
                </a:lnTo>
                <a:lnTo>
                  <a:pt x="204469" y="658749"/>
                </a:lnTo>
                <a:close/>
              </a:path>
              <a:path w="512444" h="1076325">
                <a:moveTo>
                  <a:pt x="204376" y="659174"/>
                </a:moveTo>
                <a:lnTo>
                  <a:pt x="204088" y="660019"/>
                </a:lnTo>
                <a:lnTo>
                  <a:pt x="204376" y="659174"/>
                </a:lnTo>
                <a:close/>
              </a:path>
              <a:path w="512444" h="1076325">
                <a:moveTo>
                  <a:pt x="204521" y="658749"/>
                </a:moveTo>
                <a:lnTo>
                  <a:pt x="204376" y="659174"/>
                </a:lnTo>
                <a:lnTo>
                  <a:pt x="204521" y="658749"/>
                </a:lnTo>
                <a:close/>
              </a:path>
              <a:path w="512444" h="1076325">
                <a:moveTo>
                  <a:pt x="217776" y="619844"/>
                </a:moveTo>
                <a:lnTo>
                  <a:pt x="217550" y="620395"/>
                </a:lnTo>
                <a:lnTo>
                  <a:pt x="217776" y="619844"/>
                </a:lnTo>
                <a:close/>
              </a:path>
              <a:path w="512444" h="1076325">
                <a:moveTo>
                  <a:pt x="290913" y="452882"/>
                </a:moveTo>
                <a:lnTo>
                  <a:pt x="263270" y="452882"/>
                </a:lnTo>
                <a:lnTo>
                  <a:pt x="252094" y="473329"/>
                </a:lnTo>
                <a:lnTo>
                  <a:pt x="252094" y="473583"/>
                </a:lnTo>
                <a:lnTo>
                  <a:pt x="241173" y="494030"/>
                </a:lnTo>
                <a:lnTo>
                  <a:pt x="240664" y="495173"/>
                </a:lnTo>
                <a:lnTo>
                  <a:pt x="216535" y="555371"/>
                </a:lnTo>
                <a:lnTo>
                  <a:pt x="200279" y="597154"/>
                </a:lnTo>
                <a:lnTo>
                  <a:pt x="200406" y="597026"/>
                </a:lnTo>
                <a:lnTo>
                  <a:pt x="226950" y="597026"/>
                </a:lnTo>
                <a:lnTo>
                  <a:pt x="239599" y="564514"/>
                </a:lnTo>
                <a:lnTo>
                  <a:pt x="263192" y="505587"/>
                </a:lnTo>
                <a:lnTo>
                  <a:pt x="263651" y="504444"/>
                </a:lnTo>
                <a:lnTo>
                  <a:pt x="273872" y="485139"/>
                </a:lnTo>
                <a:lnTo>
                  <a:pt x="284988" y="464693"/>
                </a:lnTo>
                <a:lnTo>
                  <a:pt x="285242" y="464312"/>
                </a:lnTo>
                <a:lnTo>
                  <a:pt x="290913" y="452882"/>
                </a:lnTo>
                <a:close/>
              </a:path>
              <a:path w="512444" h="1076325">
                <a:moveTo>
                  <a:pt x="239649" y="564388"/>
                </a:moveTo>
                <a:close/>
              </a:path>
              <a:path w="512444" h="1076325">
                <a:moveTo>
                  <a:pt x="263651" y="504444"/>
                </a:moveTo>
                <a:lnTo>
                  <a:pt x="263144" y="505587"/>
                </a:lnTo>
                <a:lnTo>
                  <a:pt x="263352" y="505189"/>
                </a:lnTo>
                <a:lnTo>
                  <a:pt x="263651" y="504444"/>
                </a:lnTo>
                <a:close/>
              </a:path>
              <a:path w="512444" h="1076325">
                <a:moveTo>
                  <a:pt x="263352" y="505189"/>
                </a:moveTo>
                <a:lnTo>
                  <a:pt x="263144" y="505587"/>
                </a:lnTo>
                <a:lnTo>
                  <a:pt x="263352" y="505189"/>
                </a:lnTo>
                <a:close/>
              </a:path>
              <a:path w="512444" h="1076325">
                <a:moveTo>
                  <a:pt x="263743" y="504444"/>
                </a:moveTo>
                <a:lnTo>
                  <a:pt x="263352" y="505189"/>
                </a:lnTo>
                <a:lnTo>
                  <a:pt x="263743" y="504444"/>
                </a:lnTo>
                <a:close/>
              </a:path>
              <a:path w="512444" h="1076325">
                <a:moveTo>
                  <a:pt x="273938" y="485013"/>
                </a:moveTo>
                <a:close/>
              </a:path>
              <a:path w="512444" h="1076325">
                <a:moveTo>
                  <a:pt x="456704" y="123698"/>
                </a:moveTo>
                <a:lnTo>
                  <a:pt x="429132" y="123698"/>
                </a:lnTo>
                <a:lnTo>
                  <a:pt x="366394" y="245745"/>
                </a:lnTo>
                <a:lnTo>
                  <a:pt x="263017" y="453263"/>
                </a:lnTo>
                <a:lnTo>
                  <a:pt x="263270" y="452882"/>
                </a:lnTo>
                <a:lnTo>
                  <a:pt x="290913" y="452882"/>
                </a:lnTo>
                <a:lnTo>
                  <a:pt x="334899" y="364236"/>
                </a:lnTo>
                <a:lnTo>
                  <a:pt x="388493" y="256921"/>
                </a:lnTo>
                <a:lnTo>
                  <a:pt x="451104" y="135000"/>
                </a:lnTo>
                <a:lnTo>
                  <a:pt x="456704" y="123698"/>
                </a:lnTo>
                <a:close/>
              </a:path>
              <a:path w="512444" h="1076325">
                <a:moveTo>
                  <a:pt x="388558" y="256921"/>
                </a:moveTo>
                <a:close/>
              </a:path>
              <a:path w="512444" h="1076325">
                <a:moveTo>
                  <a:pt x="492545" y="49784"/>
                </a:moveTo>
                <a:lnTo>
                  <a:pt x="465328" y="49784"/>
                </a:lnTo>
                <a:lnTo>
                  <a:pt x="429077" y="123805"/>
                </a:lnTo>
                <a:lnTo>
                  <a:pt x="456704" y="123698"/>
                </a:lnTo>
                <a:lnTo>
                  <a:pt x="487553" y="60706"/>
                </a:lnTo>
                <a:lnTo>
                  <a:pt x="487680" y="60325"/>
                </a:lnTo>
                <a:lnTo>
                  <a:pt x="492545" y="49784"/>
                </a:lnTo>
                <a:close/>
              </a:path>
              <a:path w="512444" h="1076325">
                <a:moveTo>
                  <a:pt x="501523" y="0"/>
                </a:moveTo>
                <a:lnTo>
                  <a:pt x="480568" y="17907"/>
                </a:lnTo>
                <a:lnTo>
                  <a:pt x="478408" y="21462"/>
                </a:lnTo>
                <a:lnTo>
                  <a:pt x="476186" y="25273"/>
                </a:lnTo>
                <a:lnTo>
                  <a:pt x="475488" y="26670"/>
                </a:lnTo>
                <a:lnTo>
                  <a:pt x="471169" y="37211"/>
                </a:lnTo>
                <a:lnTo>
                  <a:pt x="465200" y="50037"/>
                </a:lnTo>
                <a:lnTo>
                  <a:pt x="465328" y="49784"/>
                </a:lnTo>
                <a:lnTo>
                  <a:pt x="492545" y="49784"/>
                </a:lnTo>
                <a:lnTo>
                  <a:pt x="493775" y="47117"/>
                </a:lnTo>
                <a:lnTo>
                  <a:pt x="494030" y="46609"/>
                </a:lnTo>
                <a:lnTo>
                  <a:pt x="497663" y="37846"/>
                </a:lnTo>
                <a:lnTo>
                  <a:pt x="497458" y="37846"/>
                </a:lnTo>
                <a:lnTo>
                  <a:pt x="498348" y="36195"/>
                </a:lnTo>
                <a:lnTo>
                  <a:pt x="499618" y="34162"/>
                </a:lnTo>
                <a:lnTo>
                  <a:pt x="503936" y="27050"/>
                </a:lnTo>
                <a:lnTo>
                  <a:pt x="504978" y="25273"/>
                </a:lnTo>
                <a:lnTo>
                  <a:pt x="504825" y="25273"/>
                </a:lnTo>
                <a:lnTo>
                  <a:pt x="506094" y="23368"/>
                </a:lnTo>
                <a:lnTo>
                  <a:pt x="506436" y="23368"/>
                </a:lnTo>
                <a:lnTo>
                  <a:pt x="507619" y="21971"/>
                </a:lnTo>
                <a:lnTo>
                  <a:pt x="512191" y="16890"/>
                </a:lnTo>
                <a:lnTo>
                  <a:pt x="511810" y="9144"/>
                </a:lnTo>
                <a:lnTo>
                  <a:pt x="506603" y="4572"/>
                </a:lnTo>
                <a:lnTo>
                  <a:pt x="501523" y="0"/>
                </a:lnTo>
                <a:close/>
              </a:path>
              <a:path w="512444" h="1076325">
                <a:moveTo>
                  <a:pt x="498348" y="36195"/>
                </a:moveTo>
                <a:lnTo>
                  <a:pt x="497458" y="37846"/>
                </a:lnTo>
                <a:lnTo>
                  <a:pt x="498157" y="36654"/>
                </a:lnTo>
                <a:lnTo>
                  <a:pt x="498348" y="36195"/>
                </a:lnTo>
                <a:close/>
              </a:path>
              <a:path w="512444" h="1076325">
                <a:moveTo>
                  <a:pt x="498157" y="36654"/>
                </a:moveTo>
                <a:lnTo>
                  <a:pt x="497458" y="37846"/>
                </a:lnTo>
                <a:lnTo>
                  <a:pt x="497663" y="37846"/>
                </a:lnTo>
                <a:lnTo>
                  <a:pt x="498157" y="36654"/>
                </a:lnTo>
                <a:close/>
              </a:path>
              <a:path w="512444" h="1076325">
                <a:moveTo>
                  <a:pt x="471297" y="36702"/>
                </a:moveTo>
                <a:lnTo>
                  <a:pt x="471064" y="37211"/>
                </a:lnTo>
                <a:lnTo>
                  <a:pt x="471297" y="36702"/>
                </a:lnTo>
                <a:close/>
              </a:path>
              <a:path w="512444" h="1076325">
                <a:moveTo>
                  <a:pt x="498426" y="36195"/>
                </a:moveTo>
                <a:lnTo>
                  <a:pt x="498157" y="36654"/>
                </a:lnTo>
                <a:lnTo>
                  <a:pt x="498426" y="36195"/>
                </a:lnTo>
                <a:close/>
              </a:path>
              <a:path w="512444" h="1076325">
                <a:moveTo>
                  <a:pt x="506094" y="23368"/>
                </a:moveTo>
                <a:lnTo>
                  <a:pt x="504825" y="25273"/>
                </a:lnTo>
                <a:lnTo>
                  <a:pt x="505323" y="24683"/>
                </a:lnTo>
                <a:lnTo>
                  <a:pt x="506094" y="23368"/>
                </a:lnTo>
                <a:close/>
              </a:path>
              <a:path w="512444" h="1076325">
                <a:moveTo>
                  <a:pt x="505323" y="24683"/>
                </a:moveTo>
                <a:lnTo>
                  <a:pt x="504825" y="25273"/>
                </a:lnTo>
                <a:lnTo>
                  <a:pt x="504978" y="25273"/>
                </a:lnTo>
                <a:lnTo>
                  <a:pt x="505323" y="24683"/>
                </a:lnTo>
                <a:close/>
              </a:path>
              <a:path w="512444" h="1076325">
                <a:moveTo>
                  <a:pt x="506436" y="23368"/>
                </a:moveTo>
                <a:lnTo>
                  <a:pt x="506094" y="23368"/>
                </a:lnTo>
                <a:lnTo>
                  <a:pt x="505323" y="24683"/>
                </a:lnTo>
                <a:lnTo>
                  <a:pt x="506436" y="23368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21075" y="2202942"/>
            <a:ext cx="1270000" cy="1146810"/>
          </a:xfrm>
          <a:custGeom>
            <a:avLst/>
            <a:gdLst/>
            <a:ahLst/>
            <a:cxnLst/>
            <a:rect l="l" t="t" r="r" b="b"/>
            <a:pathLst>
              <a:path w="1270000" h="1146810">
                <a:moveTo>
                  <a:pt x="1247293" y="1103376"/>
                </a:moveTo>
                <a:lnTo>
                  <a:pt x="1215263" y="1103376"/>
                </a:lnTo>
                <a:lnTo>
                  <a:pt x="1233677" y="1125728"/>
                </a:lnTo>
                <a:lnTo>
                  <a:pt x="1234439" y="1126490"/>
                </a:lnTo>
                <a:lnTo>
                  <a:pt x="1249172" y="1141603"/>
                </a:lnTo>
                <a:lnTo>
                  <a:pt x="1260348" y="1146302"/>
                </a:lnTo>
                <a:lnTo>
                  <a:pt x="1263141" y="1145921"/>
                </a:lnTo>
                <a:lnTo>
                  <a:pt x="1265301" y="1144270"/>
                </a:lnTo>
                <a:lnTo>
                  <a:pt x="1267460" y="1142746"/>
                </a:lnTo>
                <a:lnTo>
                  <a:pt x="1268857" y="1140333"/>
                </a:lnTo>
                <a:lnTo>
                  <a:pt x="1269111" y="1137666"/>
                </a:lnTo>
                <a:lnTo>
                  <a:pt x="1269619" y="1131189"/>
                </a:lnTo>
                <a:lnTo>
                  <a:pt x="1268602" y="1128014"/>
                </a:lnTo>
                <a:lnTo>
                  <a:pt x="1266444" y="1125601"/>
                </a:lnTo>
                <a:lnTo>
                  <a:pt x="1252474" y="1109726"/>
                </a:lnTo>
                <a:lnTo>
                  <a:pt x="1247293" y="1103376"/>
                </a:lnTo>
                <a:close/>
              </a:path>
              <a:path w="1270000" h="1146810">
                <a:moveTo>
                  <a:pt x="1252518" y="1109726"/>
                </a:moveTo>
                <a:lnTo>
                  <a:pt x="1252727" y="1109980"/>
                </a:lnTo>
                <a:lnTo>
                  <a:pt x="1252518" y="1109726"/>
                </a:lnTo>
                <a:close/>
              </a:path>
              <a:path w="1270000" h="1146810">
                <a:moveTo>
                  <a:pt x="1175469" y="1053930"/>
                </a:moveTo>
                <a:lnTo>
                  <a:pt x="1178433" y="1058164"/>
                </a:lnTo>
                <a:lnTo>
                  <a:pt x="1178814" y="1058545"/>
                </a:lnTo>
                <a:lnTo>
                  <a:pt x="1200785" y="1086358"/>
                </a:lnTo>
                <a:lnTo>
                  <a:pt x="1201039" y="1086612"/>
                </a:lnTo>
                <a:lnTo>
                  <a:pt x="1215389" y="1103630"/>
                </a:lnTo>
                <a:lnTo>
                  <a:pt x="1215263" y="1103376"/>
                </a:lnTo>
                <a:lnTo>
                  <a:pt x="1247293" y="1103376"/>
                </a:lnTo>
                <a:lnTo>
                  <a:pt x="1234439" y="1087755"/>
                </a:lnTo>
                <a:lnTo>
                  <a:pt x="1234313" y="1087501"/>
                </a:lnTo>
                <a:lnTo>
                  <a:pt x="1219835" y="1070610"/>
                </a:lnTo>
                <a:lnTo>
                  <a:pt x="1207274" y="1054608"/>
                </a:lnTo>
                <a:lnTo>
                  <a:pt x="1176147" y="1054608"/>
                </a:lnTo>
                <a:lnTo>
                  <a:pt x="1175469" y="1053930"/>
                </a:lnTo>
                <a:close/>
              </a:path>
              <a:path w="1270000" h="1146810">
                <a:moveTo>
                  <a:pt x="1219915" y="1070610"/>
                </a:moveTo>
                <a:lnTo>
                  <a:pt x="1220215" y="1070991"/>
                </a:lnTo>
                <a:lnTo>
                  <a:pt x="1219915" y="1070610"/>
                </a:lnTo>
                <a:close/>
              </a:path>
              <a:path w="1270000" h="1146810">
                <a:moveTo>
                  <a:pt x="1174877" y="1053084"/>
                </a:moveTo>
                <a:lnTo>
                  <a:pt x="1175469" y="1053930"/>
                </a:lnTo>
                <a:lnTo>
                  <a:pt x="1176147" y="1054608"/>
                </a:lnTo>
                <a:lnTo>
                  <a:pt x="1174877" y="1053084"/>
                </a:lnTo>
                <a:close/>
              </a:path>
              <a:path w="1270000" h="1146810">
                <a:moveTo>
                  <a:pt x="1206070" y="1053084"/>
                </a:moveTo>
                <a:lnTo>
                  <a:pt x="1174877" y="1053084"/>
                </a:lnTo>
                <a:lnTo>
                  <a:pt x="1176147" y="1054608"/>
                </a:lnTo>
                <a:lnTo>
                  <a:pt x="1207274" y="1054608"/>
                </a:lnTo>
                <a:lnTo>
                  <a:pt x="1206070" y="1053084"/>
                </a:lnTo>
                <a:close/>
              </a:path>
              <a:path w="1270000" h="1146810">
                <a:moveTo>
                  <a:pt x="1173014" y="1051475"/>
                </a:moveTo>
                <a:lnTo>
                  <a:pt x="1175469" y="1053930"/>
                </a:lnTo>
                <a:lnTo>
                  <a:pt x="1174877" y="1053084"/>
                </a:lnTo>
                <a:lnTo>
                  <a:pt x="1206070" y="1053084"/>
                </a:lnTo>
                <a:lnTo>
                  <a:pt x="1205167" y="1051941"/>
                </a:lnTo>
                <a:lnTo>
                  <a:pt x="1173607" y="1051941"/>
                </a:lnTo>
                <a:lnTo>
                  <a:pt x="1173014" y="1051475"/>
                </a:lnTo>
                <a:close/>
              </a:path>
              <a:path w="1270000" h="1146810">
                <a:moveTo>
                  <a:pt x="1172590" y="1051052"/>
                </a:moveTo>
                <a:lnTo>
                  <a:pt x="1173014" y="1051475"/>
                </a:lnTo>
                <a:lnTo>
                  <a:pt x="1173607" y="1051941"/>
                </a:lnTo>
                <a:lnTo>
                  <a:pt x="1172590" y="1051052"/>
                </a:lnTo>
                <a:close/>
              </a:path>
              <a:path w="1270000" h="1146810">
                <a:moveTo>
                  <a:pt x="1204465" y="1051052"/>
                </a:moveTo>
                <a:lnTo>
                  <a:pt x="1172590" y="1051052"/>
                </a:lnTo>
                <a:lnTo>
                  <a:pt x="1173607" y="1051941"/>
                </a:lnTo>
                <a:lnTo>
                  <a:pt x="1205167" y="1051941"/>
                </a:lnTo>
                <a:lnTo>
                  <a:pt x="1204465" y="1051052"/>
                </a:lnTo>
                <a:close/>
              </a:path>
              <a:path w="1270000" h="1146810">
                <a:moveTo>
                  <a:pt x="1145786" y="980059"/>
                </a:moveTo>
                <a:lnTo>
                  <a:pt x="1116964" y="980059"/>
                </a:lnTo>
                <a:lnTo>
                  <a:pt x="1117853" y="981456"/>
                </a:lnTo>
                <a:lnTo>
                  <a:pt x="1122299" y="989457"/>
                </a:lnTo>
                <a:lnTo>
                  <a:pt x="1122679" y="989965"/>
                </a:lnTo>
                <a:lnTo>
                  <a:pt x="1133094" y="1006094"/>
                </a:lnTo>
                <a:lnTo>
                  <a:pt x="1133855" y="1007110"/>
                </a:lnTo>
                <a:lnTo>
                  <a:pt x="1159383" y="1038987"/>
                </a:lnTo>
                <a:lnTo>
                  <a:pt x="1168780" y="1048004"/>
                </a:lnTo>
                <a:lnTo>
                  <a:pt x="1171575" y="1050290"/>
                </a:lnTo>
                <a:lnTo>
                  <a:pt x="1171828" y="1050544"/>
                </a:lnTo>
                <a:lnTo>
                  <a:pt x="1173014" y="1051475"/>
                </a:lnTo>
                <a:lnTo>
                  <a:pt x="1172590" y="1051052"/>
                </a:lnTo>
                <a:lnTo>
                  <a:pt x="1204465" y="1051052"/>
                </a:lnTo>
                <a:lnTo>
                  <a:pt x="1198646" y="1043686"/>
                </a:lnTo>
                <a:lnTo>
                  <a:pt x="1194942" y="1038733"/>
                </a:lnTo>
                <a:lnTo>
                  <a:pt x="1193673" y="1037082"/>
                </a:lnTo>
                <a:lnTo>
                  <a:pt x="1190116" y="1033526"/>
                </a:lnTo>
                <a:lnTo>
                  <a:pt x="1188974" y="1032637"/>
                </a:lnTo>
                <a:lnTo>
                  <a:pt x="1187492" y="1031367"/>
                </a:lnTo>
                <a:lnTo>
                  <a:pt x="1185290" y="1029588"/>
                </a:lnTo>
                <a:lnTo>
                  <a:pt x="1177851" y="1022350"/>
                </a:lnTo>
                <a:lnTo>
                  <a:pt x="1177671" y="1022350"/>
                </a:lnTo>
                <a:lnTo>
                  <a:pt x="1176527" y="1021080"/>
                </a:lnTo>
                <a:lnTo>
                  <a:pt x="1153973" y="992759"/>
                </a:lnTo>
                <a:lnTo>
                  <a:pt x="1153160" y="991743"/>
                </a:lnTo>
                <a:lnTo>
                  <a:pt x="1145786" y="980059"/>
                </a:lnTo>
                <a:close/>
              </a:path>
              <a:path w="1270000" h="1146810">
                <a:moveTo>
                  <a:pt x="1198300" y="1043248"/>
                </a:moveTo>
                <a:lnTo>
                  <a:pt x="1198626" y="1043686"/>
                </a:lnTo>
                <a:lnTo>
                  <a:pt x="1198300" y="1043248"/>
                </a:lnTo>
                <a:close/>
              </a:path>
              <a:path w="1270000" h="1146810">
                <a:moveTo>
                  <a:pt x="1198248" y="1043178"/>
                </a:moveTo>
                <a:close/>
              </a:path>
              <a:path w="1270000" h="1146810">
                <a:moveTo>
                  <a:pt x="1187196" y="1031113"/>
                </a:moveTo>
                <a:lnTo>
                  <a:pt x="1187450" y="1031367"/>
                </a:lnTo>
                <a:lnTo>
                  <a:pt x="1187196" y="1031113"/>
                </a:lnTo>
                <a:close/>
              </a:path>
              <a:path w="1270000" h="1146810">
                <a:moveTo>
                  <a:pt x="1185396" y="1029588"/>
                </a:moveTo>
                <a:lnTo>
                  <a:pt x="1185926" y="1030097"/>
                </a:lnTo>
                <a:lnTo>
                  <a:pt x="1185396" y="1029588"/>
                </a:lnTo>
                <a:close/>
              </a:path>
              <a:path w="1270000" h="1146810">
                <a:moveTo>
                  <a:pt x="1176527" y="1021080"/>
                </a:moveTo>
                <a:lnTo>
                  <a:pt x="1177671" y="1022350"/>
                </a:lnTo>
                <a:lnTo>
                  <a:pt x="1177071" y="1021601"/>
                </a:lnTo>
                <a:lnTo>
                  <a:pt x="1176527" y="1021080"/>
                </a:lnTo>
                <a:close/>
              </a:path>
              <a:path w="1270000" h="1146810">
                <a:moveTo>
                  <a:pt x="1177071" y="1021601"/>
                </a:moveTo>
                <a:lnTo>
                  <a:pt x="1177671" y="1022350"/>
                </a:lnTo>
                <a:lnTo>
                  <a:pt x="1177851" y="1022350"/>
                </a:lnTo>
                <a:lnTo>
                  <a:pt x="1177071" y="1021601"/>
                </a:lnTo>
                <a:close/>
              </a:path>
              <a:path w="1270000" h="1146810">
                <a:moveTo>
                  <a:pt x="1176653" y="1021080"/>
                </a:moveTo>
                <a:lnTo>
                  <a:pt x="1177071" y="1021601"/>
                </a:lnTo>
                <a:lnTo>
                  <a:pt x="1176653" y="1021080"/>
                </a:lnTo>
                <a:close/>
              </a:path>
              <a:path w="1270000" h="1146810">
                <a:moveTo>
                  <a:pt x="1153160" y="991743"/>
                </a:moveTo>
                <a:lnTo>
                  <a:pt x="1153922" y="992759"/>
                </a:lnTo>
                <a:lnTo>
                  <a:pt x="1153715" y="992436"/>
                </a:lnTo>
                <a:lnTo>
                  <a:pt x="1153160" y="991743"/>
                </a:lnTo>
                <a:close/>
              </a:path>
              <a:path w="1270000" h="1146810">
                <a:moveTo>
                  <a:pt x="1153715" y="992436"/>
                </a:moveTo>
                <a:lnTo>
                  <a:pt x="1153922" y="992759"/>
                </a:lnTo>
                <a:lnTo>
                  <a:pt x="1153715" y="992436"/>
                </a:lnTo>
                <a:close/>
              </a:path>
              <a:path w="1270000" h="1146810">
                <a:moveTo>
                  <a:pt x="1153271" y="991743"/>
                </a:moveTo>
                <a:lnTo>
                  <a:pt x="1153715" y="992436"/>
                </a:lnTo>
                <a:lnTo>
                  <a:pt x="1153271" y="991743"/>
                </a:lnTo>
                <a:close/>
              </a:path>
              <a:path w="1270000" h="1146810">
                <a:moveTo>
                  <a:pt x="1117523" y="981042"/>
                </a:moveTo>
                <a:lnTo>
                  <a:pt x="1117757" y="981456"/>
                </a:lnTo>
                <a:lnTo>
                  <a:pt x="1117523" y="981042"/>
                </a:lnTo>
                <a:close/>
              </a:path>
              <a:path w="1270000" h="1146810">
                <a:moveTo>
                  <a:pt x="1116964" y="980059"/>
                </a:moveTo>
                <a:lnTo>
                  <a:pt x="1117523" y="981042"/>
                </a:lnTo>
                <a:lnTo>
                  <a:pt x="1117853" y="981456"/>
                </a:lnTo>
                <a:lnTo>
                  <a:pt x="1116964" y="980059"/>
                </a:lnTo>
                <a:close/>
              </a:path>
              <a:path w="1270000" h="1146810">
                <a:moveTo>
                  <a:pt x="1142592" y="974979"/>
                </a:moveTo>
                <a:lnTo>
                  <a:pt x="1112901" y="974979"/>
                </a:lnTo>
                <a:lnTo>
                  <a:pt x="1113409" y="975613"/>
                </a:lnTo>
                <a:lnTo>
                  <a:pt x="1115314" y="978281"/>
                </a:lnTo>
                <a:lnTo>
                  <a:pt x="1117523" y="981042"/>
                </a:lnTo>
                <a:lnTo>
                  <a:pt x="1116964" y="980059"/>
                </a:lnTo>
                <a:lnTo>
                  <a:pt x="1145786" y="980059"/>
                </a:lnTo>
                <a:lnTo>
                  <a:pt x="1143833" y="977011"/>
                </a:lnTo>
                <a:lnTo>
                  <a:pt x="1142592" y="974979"/>
                </a:lnTo>
                <a:close/>
              </a:path>
              <a:path w="1270000" h="1146810">
                <a:moveTo>
                  <a:pt x="1143508" y="976503"/>
                </a:moveTo>
                <a:lnTo>
                  <a:pt x="1143762" y="977011"/>
                </a:lnTo>
                <a:lnTo>
                  <a:pt x="1143508" y="976503"/>
                </a:lnTo>
                <a:close/>
              </a:path>
              <a:path w="1270000" h="1146810">
                <a:moveTo>
                  <a:pt x="1113195" y="975381"/>
                </a:moveTo>
                <a:lnTo>
                  <a:pt x="1113365" y="975613"/>
                </a:lnTo>
                <a:lnTo>
                  <a:pt x="1113195" y="975381"/>
                </a:lnTo>
                <a:close/>
              </a:path>
              <a:path w="1270000" h="1146810">
                <a:moveTo>
                  <a:pt x="1112901" y="974979"/>
                </a:moveTo>
                <a:lnTo>
                  <a:pt x="1113195" y="975381"/>
                </a:lnTo>
                <a:lnTo>
                  <a:pt x="1113409" y="975613"/>
                </a:lnTo>
                <a:lnTo>
                  <a:pt x="1112901" y="974979"/>
                </a:lnTo>
                <a:close/>
              </a:path>
              <a:path w="1270000" h="1146810">
                <a:moveTo>
                  <a:pt x="1122708" y="948817"/>
                </a:moveTo>
                <a:lnTo>
                  <a:pt x="1089914" y="948817"/>
                </a:lnTo>
                <a:lnTo>
                  <a:pt x="1090802" y="949833"/>
                </a:lnTo>
                <a:lnTo>
                  <a:pt x="1099298" y="959738"/>
                </a:lnTo>
                <a:lnTo>
                  <a:pt x="1110488" y="972312"/>
                </a:lnTo>
                <a:lnTo>
                  <a:pt x="1113195" y="975381"/>
                </a:lnTo>
                <a:lnTo>
                  <a:pt x="1112901" y="974979"/>
                </a:lnTo>
                <a:lnTo>
                  <a:pt x="1142592" y="974979"/>
                </a:lnTo>
                <a:lnTo>
                  <a:pt x="1138427" y="967740"/>
                </a:lnTo>
                <a:lnTo>
                  <a:pt x="1137412" y="966343"/>
                </a:lnTo>
                <a:lnTo>
                  <a:pt x="1132332" y="959738"/>
                </a:lnTo>
                <a:lnTo>
                  <a:pt x="1131824" y="959231"/>
                </a:lnTo>
                <a:lnTo>
                  <a:pt x="1129029" y="955929"/>
                </a:lnTo>
                <a:lnTo>
                  <a:pt x="1122708" y="948817"/>
                </a:lnTo>
                <a:close/>
              </a:path>
              <a:path w="1270000" h="1146810">
                <a:moveTo>
                  <a:pt x="1090723" y="949759"/>
                </a:moveTo>
                <a:close/>
              </a:path>
              <a:path w="1270000" h="1146810">
                <a:moveTo>
                  <a:pt x="1115326" y="940435"/>
                </a:moveTo>
                <a:lnTo>
                  <a:pt x="1080770" y="940435"/>
                </a:lnTo>
                <a:lnTo>
                  <a:pt x="1085723" y="945134"/>
                </a:lnTo>
                <a:lnTo>
                  <a:pt x="1090723" y="949759"/>
                </a:lnTo>
                <a:lnTo>
                  <a:pt x="1089914" y="948817"/>
                </a:lnTo>
                <a:lnTo>
                  <a:pt x="1122708" y="948817"/>
                </a:lnTo>
                <a:lnTo>
                  <a:pt x="1117870" y="943356"/>
                </a:lnTo>
                <a:lnTo>
                  <a:pt x="1115326" y="940435"/>
                </a:lnTo>
                <a:close/>
              </a:path>
              <a:path w="1270000" h="1146810">
                <a:moveTo>
                  <a:pt x="1117870" y="943356"/>
                </a:moveTo>
                <a:close/>
              </a:path>
              <a:path w="1270000" h="1146810">
                <a:moveTo>
                  <a:pt x="1111565" y="936117"/>
                </a:moveTo>
                <a:lnTo>
                  <a:pt x="1075689" y="936117"/>
                </a:lnTo>
                <a:lnTo>
                  <a:pt x="1081024" y="940688"/>
                </a:lnTo>
                <a:lnTo>
                  <a:pt x="1080770" y="940435"/>
                </a:lnTo>
                <a:lnTo>
                  <a:pt x="1115326" y="940435"/>
                </a:lnTo>
                <a:lnTo>
                  <a:pt x="1111565" y="936117"/>
                </a:lnTo>
                <a:close/>
              </a:path>
              <a:path w="1270000" h="1146810">
                <a:moveTo>
                  <a:pt x="1070072" y="899668"/>
                </a:moveTo>
                <a:lnTo>
                  <a:pt x="1030604" y="899668"/>
                </a:lnTo>
                <a:lnTo>
                  <a:pt x="1075944" y="936371"/>
                </a:lnTo>
                <a:lnTo>
                  <a:pt x="1075689" y="936117"/>
                </a:lnTo>
                <a:lnTo>
                  <a:pt x="1111565" y="936117"/>
                </a:lnTo>
                <a:lnTo>
                  <a:pt x="1107694" y="931672"/>
                </a:lnTo>
                <a:lnTo>
                  <a:pt x="1097534" y="922274"/>
                </a:lnTo>
                <a:lnTo>
                  <a:pt x="1097279" y="922020"/>
                </a:lnTo>
                <a:lnTo>
                  <a:pt x="1091819" y="917321"/>
                </a:lnTo>
                <a:lnTo>
                  <a:pt x="1091564" y="917067"/>
                </a:lnTo>
                <a:lnTo>
                  <a:pt x="1070072" y="899668"/>
                </a:lnTo>
                <a:close/>
              </a:path>
              <a:path w="1270000" h="1146810">
                <a:moveTo>
                  <a:pt x="1033128" y="870204"/>
                </a:moveTo>
                <a:lnTo>
                  <a:pt x="993013" y="870204"/>
                </a:lnTo>
                <a:lnTo>
                  <a:pt x="1030732" y="899795"/>
                </a:lnTo>
                <a:lnTo>
                  <a:pt x="1030604" y="899668"/>
                </a:lnTo>
                <a:lnTo>
                  <a:pt x="1070072" y="899668"/>
                </a:lnTo>
                <a:lnTo>
                  <a:pt x="1046226" y="880363"/>
                </a:lnTo>
                <a:lnTo>
                  <a:pt x="1045972" y="880237"/>
                </a:lnTo>
                <a:lnTo>
                  <a:pt x="1033128" y="870204"/>
                </a:lnTo>
                <a:close/>
              </a:path>
              <a:path w="1270000" h="1146810">
                <a:moveTo>
                  <a:pt x="944588" y="796798"/>
                </a:moveTo>
                <a:lnTo>
                  <a:pt x="908558" y="796798"/>
                </a:lnTo>
                <a:lnTo>
                  <a:pt x="909320" y="797433"/>
                </a:lnTo>
                <a:lnTo>
                  <a:pt x="943101" y="829437"/>
                </a:lnTo>
                <a:lnTo>
                  <a:pt x="954659" y="840359"/>
                </a:lnTo>
                <a:lnTo>
                  <a:pt x="955166" y="840740"/>
                </a:lnTo>
                <a:lnTo>
                  <a:pt x="966977" y="850773"/>
                </a:lnTo>
                <a:lnTo>
                  <a:pt x="967613" y="851281"/>
                </a:lnTo>
                <a:lnTo>
                  <a:pt x="993139" y="870331"/>
                </a:lnTo>
                <a:lnTo>
                  <a:pt x="1033128" y="870204"/>
                </a:lnTo>
                <a:lnTo>
                  <a:pt x="1008252" y="850773"/>
                </a:lnTo>
                <a:lnTo>
                  <a:pt x="1007999" y="850519"/>
                </a:lnTo>
                <a:lnTo>
                  <a:pt x="983152" y="831977"/>
                </a:lnTo>
                <a:lnTo>
                  <a:pt x="982979" y="831977"/>
                </a:lnTo>
                <a:lnTo>
                  <a:pt x="971617" y="822325"/>
                </a:lnTo>
                <a:lnTo>
                  <a:pt x="944588" y="796798"/>
                </a:lnTo>
                <a:close/>
              </a:path>
              <a:path w="1270000" h="1146810">
                <a:moveTo>
                  <a:pt x="982472" y="831469"/>
                </a:moveTo>
                <a:lnTo>
                  <a:pt x="982979" y="831977"/>
                </a:lnTo>
                <a:lnTo>
                  <a:pt x="983152" y="831977"/>
                </a:lnTo>
                <a:lnTo>
                  <a:pt x="982472" y="831469"/>
                </a:lnTo>
                <a:close/>
              </a:path>
              <a:path w="1270000" h="1146810">
                <a:moveTo>
                  <a:pt x="971169" y="821944"/>
                </a:moveTo>
                <a:lnTo>
                  <a:pt x="971550" y="822325"/>
                </a:lnTo>
                <a:lnTo>
                  <a:pt x="971169" y="821944"/>
                </a:lnTo>
                <a:close/>
              </a:path>
              <a:path w="1270000" h="1146810">
                <a:moveTo>
                  <a:pt x="908711" y="796942"/>
                </a:moveTo>
                <a:lnTo>
                  <a:pt x="909230" y="797433"/>
                </a:lnTo>
                <a:lnTo>
                  <a:pt x="908711" y="796942"/>
                </a:lnTo>
                <a:close/>
              </a:path>
              <a:path w="1270000" h="1146810">
                <a:moveTo>
                  <a:pt x="908558" y="796798"/>
                </a:moveTo>
                <a:lnTo>
                  <a:pt x="908711" y="796942"/>
                </a:lnTo>
                <a:lnTo>
                  <a:pt x="909320" y="797433"/>
                </a:lnTo>
                <a:lnTo>
                  <a:pt x="908558" y="796798"/>
                </a:lnTo>
                <a:close/>
              </a:path>
              <a:path w="1270000" h="1146810">
                <a:moveTo>
                  <a:pt x="933073" y="785876"/>
                </a:moveTo>
                <a:lnTo>
                  <a:pt x="894969" y="785876"/>
                </a:lnTo>
                <a:lnTo>
                  <a:pt x="908711" y="796942"/>
                </a:lnTo>
                <a:lnTo>
                  <a:pt x="908558" y="796798"/>
                </a:lnTo>
                <a:lnTo>
                  <a:pt x="944588" y="796798"/>
                </a:lnTo>
                <a:lnTo>
                  <a:pt x="933073" y="785876"/>
                </a:lnTo>
                <a:close/>
              </a:path>
              <a:path w="1270000" h="1146810">
                <a:moveTo>
                  <a:pt x="452141" y="377190"/>
                </a:moveTo>
                <a:lnTo>
                  <a:pt x="415163" y="377190"/>
                </a:lnTo>
                <a:lnTo>
                  <a:pt x="722249" y="655066"/>
                </a:lnTo>
                <a:lnTo>
                  <a:pt x="723138" y="655828"/>
                </a:lnTo>
                <a:lnTo>
                  <a:pt x="880110" y="774954"/>
                </a:lnTo>
                <a:lnTo>
                  <a:pt x="895350" y="786257"/>
                </a:lnTo>
                <a:lnTo>
                  <a:pt x="894969" y="785876"/>
                </a:lnTo>
                <a:lnTo>
                  <a:pt x="933073" y="785876"/>
                </a:lnTo>
                <a:lnTo>
                  <a:pt x="925576" y="778763"/>
                </a:lnTo>
                <a:lnTo>
                  <a:pt x="924813" y="778129"/>
                </a:lnTo>
                <a:lnTo>
                  <a:pt x="910336" y="766572"/>
                </a:lnTo>
                <a:lnTo>
                  <a:pt x="909954" y="766318"/>
                </a:lnTo>
                <a:lnTo>
                  <a:pt x="895013" y="755269"/>
                </a:lnTo>
                <a:lnTo>
                  <a:pt x="739126" y="636778"/>
                </a:lnTo>
                <a:lnTo>
                  <a:pt x="738886" y="636778"/>
                </a:lnTo>
                <a:lnTo>
                  <a:pt x="452141" y="377190"/>
                </a:lnTo>
                <a:close/>
              </a:path>
              <a:path w="1270000" h="1146810">
                <a:moveTo>
                  <a:pt x="894841" y="755142"/>
                </a:moveTo>
                <a:lnTo>
                  <a:pt x="894969" y="755269"/>
                </a:lnTo>
                <a:lnTo>
                  <a:pt x="894841" y="755142"/>
                </a:lnTo>
                <a:close/>
              </a:path>
              <a:path w="1270000" h="1146810">
                <a:moveTo>
                  <a:pt x="738124" y="636016"/>
                </a:moveTo>
                <a:lnTo>
                  <a:pt x="738886" y="636778"/>
                </a:lnTo>
                <a:lnTo>
                  <a:pt x="739126" y="636778"/>
                </a:lnTo>
                <a:lnTo>
                  <a:pt x="738124" y="636016"/>
                </a:lnTo>
                <a:close/>
              </a:path>
              <a:path w="1270000" h="1146810">
                <a:moveTo>
                  <a:pt x="348869" y="320548"/>
                </a:moveTo>
                <a:lnTo>
                  <a:pt x="415416" y="377444"/>
                </a:lnTo>
                <a:lnTo>
                  <a:pt x="415163" y="377190"/>
                </a:lnTo>
                <a:lnTo>
                  <a:pt x="452141" y="377190"/>
                </a:lnTo>
                <a:lnTo>
                  <a:pt x="431800" y="358775"/>
                </a:lnTo>
                <a:lnTo>
                  <a:pt x="431546" y="358648"/>
                </a:lnTo>
                <a:lnTo>
                  <a:pt x="387564" y="321056"/>
                </a:lnTo>
                <a:lnTo>
                  <a:pt x="349630" y="321056"/>
                </a:lnTo>
                <a:lnTo>
                  <a:pt x="348869" y="320548"/>
                </a:lnTo>
                <a:close/>
              </a:path>
              <a:path w="1270000" h="1146810">
                <a:moveTo>
                  <a:pt x="33322" y="28448"/>
                </a:moveTo>
                <a:lnTo>
                  <a:pt x="3555" y="28448"/>
                </a:lnTo>
                <a:lnTo>
                  <a:pt x="4190" y="30099"/>
                </a:lnTo>
                <a:lnTo>
                  <a:pt x="114553" y="139192"/>
                </a:lnTo>
                <a:lnTo>
                  <a:pt x="212471" y="216788"/>
                </a:lnTo>
                <a:lnTo>
                  <a:pt x="269366" y="261112"/>
                </a:lnTo>
                <a:lnTo>
                  <a:pt x="269494" y="261238"/>
                </a:lnTo>
                <a:lnTo>
                  <a:pt x="317373" y="297561"/>
                </a:lnTo>
                <a:lnTo>
                  <a:pt x="317626" y="297688"/>
                </a:lnTo>
                <a:lnTo>
                  <a:pt x="349630" y="321056"/>
                </a:lnTo>
                <a:lnTo>
                  <a:pt x="387564" y="321056"/>
                </a:lnTo>
                <a:lnTo>
                  <a:pt x="364236" y="301117"/>
                </a:lnTo>
                <a:lnTo>
                  <a:pt x="332104" y="277749"/>
                </a:lnTo>
                <a:lnTo>
                  <a:pt x="284479" y="241554"/>
                </a:lnTo>
                <a:lnTo>
                  <a:pt x="284607" y="241554"/>
                </a:lnTo>
                <a:lnTo>
                  <a:pt x="227711" y="197358"/>
                </a:lnTo>
                <a:lnTo>
                  <a:pt x="130555" y="120396"/>
                </a:lnTo>
                <a:lnTo>
                  <a:pt x="130767" y="120396"/>
                </a:lnTo>
                <a:lnTo>
                  <a:pt x="42830" y="39243"/>
                </a:lnTo>
                <a:lnTo>
                  <a:pt x="42672" y="39243"/>
                </a:lnTo>
                <a:lnTo>
                  <a:pt x="40351" y="36830"/>
                </a:lnTo>
                <a:lnTo>
                  <a:pt x="39497" y="35941"/>
                </a:lnTo>
                <a:lnTo>
                  <a:pt x="33322" y="28448"/>
                </a:lnTo>
                <a:close/>
              </a:path>
              <a:path w="1270000" h="1146810">
                <a:moveTo>
                  <a:pt x="332191" y="277749"/>
                </a:moveTo>
                <a:lnTo>
                  <a:pt x="332359" y="277875"/>
                </a:lnTo>
                <a:lnTo>
                  <a:pt x="332191" y="277749"/>
                </a:lnTo>
                <a:close/>
              </a:path>
              <a:path w="1270000" h="1146810">
                <a:moveTo>
                  <a:pt x="130767" y="120396"/>
                </a:moveTo>
                <a:lnTo>
                  <a:pt x="130555" y="120396"/>
                </a:lnTo>
                <a:lnTo>
                  <a:pt x="131317" y="120904"/>
                </a:lnTo>
                <a:lnTo>
                  <a:pt x="130767" y="120396"/>
                </a:lnTo>
                <a:close/>
              </a:path>
              <a:path w="1270000" h="1146810">
                <a:moveTo>
                  <a:pt x="42417" y="38862"/>
                </a:moveTo>
                <a:lnTo>
                  <a:pt x="42672" y="39243"/>
                </a:lnTo>
                <a:lnTo>
                  <a:pt x="42830" y="39243"/>
                </a:lnTo>
                <a:lnTo>
                  <a:pt x="42417" y="38862"/>
                </a:lnTo>
                <a:close/>
              </a:path>
              <a:path w="1270000" h="1146810">
                <a:moveTo>
                  <a:pt x="39497" y="35941"/>
                </a:moveTo>
                <a:lnTo>
                  <a:pt x="40259" y="36830"/>
                </a:lnTo>
                <a:lnTo>
                  <a:pt x="39685" y="36137"/>
                </a:lnTo>
                <a:lnTo>
                  <a:pt x="39497" y="35941"/>
                </a:lnTo>
                <a:close/>
              </a:path>
              <a:path w="1270000" h="1146810">
                <a:moveTo>
                  <a:pt x="39685" y="36137"/>
                </a:moveTo>
                <a:lnTo>
                  <a:pt x="40259" y="36830"/>
                </a:lnTo>
                <a:lnTo>
                  <a:pt x="39685" y="36137"/>
                </a:lnTo>
                <a:close/>
              </a:path>
              <a:path w="1270000" h="1146810">
                <a:moveTo>
                  <a:pt x="39523" y="35941"/>
                </a:moveTo>
                <a:lnTo>
                  <a:pt x="39685" y="36137"/>
                </a:lnTo>
                <a:lnTo>
                  <a:pt x="39523" y="35941"/>
                </a:lnTo>
                <a:close/>
              </a:path>
              <a:path w="1270000" h="1146810">
                <a:moveTo>
                  <a:pt x="4011" y="29770"/>
                </a:moveTo>
                <a:lnTo>
                  <a:pt x="4148" y="30099"/>
                </a:lnTo>
                <a:lnTo>
                  <a:pt x="4011" y="29770"/>
                </a:lnTo>
                <a:close/>
              </a:path>
              <a:path w="1270000" h="1146810">
                <a:moveTo>
                  <a:pt x="3555" y="28448"/>
                </a:moveTo>
                <a:lnTo>
                  <a:pt x="4011" y="29770"/>
                </a:lnTo>
                <a:lnTo>
                  <a:pt x="4190" y="30099"/>
                </a:lnTo>
                <a:lnTo>
                  <a:pt x="3555" y="28448"/>
                </a:lnTo>
                <a:close/>
              </a:path>
              <a:path w="1270000" h="1146810">
                <a:moveTo>
                  <a:pt x="26898" y="20700"/>
                </a:moveTo>
                <a:lnTo>
                  <a:pt x="1142" y="20700"/>
                </a:lnTo>
                <a:lnTo>
                  <a:pt x="1397" y="21590"/>
                </a:lnTo>
                <a:lnTo>
                  <a:pt x="1397" y="22098"/>
                </a:lnTo>
                <a:lnTo>
                  <a:pt x="4011" y="29770"/>
                </a:lnTo>
                <a:lnTo>
                  <a:pt x="3555" y="28448"/>
                </a:lnTo>
                <a:lnTo>
                  <a:pt x="33322" y="28448"/>
                </a:lnTo>
                <a:lnTo>
                  <a:pt x="28066" y="22098"/>
                </a:lnTo>
                <a:lnTo>
                  <a:pt x="27859" y="21717"/>
                </a:lnTo>
                <a:lnTo>
                  <a:pt x="27304" y="21717"/>
                </a:lnTo>
                <a:lnTo>
                  <a:pt x="26898" y="20700"/>
                </a:lnTo>
                <a:close/>
              </a:path>
              <a:path w="1270000" h="1146810">
                <a:moveTo>
                  <a:pt x="28153" y="22098"/>
                </a:moveTo>
                <a:lnTo>
                  <a:pt x="28448" y="22479"/>
                </a:lnTo>
                <a:lnTo>
                  <a:pt x="28153" y="22098"/>
                </a:lnTo>
                <a:close/>
              </a:path>
              <a:path w="1270000" h="1146810">
                <a:moveTo>
                  <a:pt x="26942" y="20773"/>
                </a:moveTo>
                <a:lnTo>
                  <a:pt x="27304" y="21717"/>
                </a:lnTo>
                <a:lnTo>
                  <a:pt x="27159" y="21136"/>
                </a:lnTo>
                <a:lnTo>
                  <a:pt x="26942" y="20773"/>
                </a:lnTo>
                <a:close/>
              </a:path>
              <a:path w="1270000" h="1146810">
                <a:moveTo>
                  <a:pt x="27016" y="20626"/>
                </a:moveTo>
                <a:lnTo>
                  <a:pt x="27114" y="20954"/>
                </a:lnTo>
                <a:lnTo>
                  <a:pt x="27432" y="21590"/>
                </a:lnTo>
                <a:lnTo>
                  <a:pt x="27273" y="21590"/>
                </a:lnTo>
                <a:lnTo>
                  <a:pt x="27859" y="21717"/>
                </a:lnTo>
                <a:lnTo>
                  <a:pt x="27432" y="21590"/>
                </a:lnTo>
                <a:lnTo>
                  <a:pt x="27159" y="21136"/>
                </a:lnTo>
                <a:lnTo>
                  <a:pt x="27410" y="21136"/>
                </a:lnTo>
                <a:lnTo>
                  <a:pt x="27016" y="20626"/>
                </a:lnTo>
                <a:close/>
              </a:path>
              <a:path w="1270000" h="1146810">
                <a:moveTo>
                  <a:pt x="1217" y="21111"/>
                </a:moveTo>
                <a:lnTo>
                  <a:pt x="1304" y="21590"/>
                </a:lnTo>
                <a:lnTo>
                  <a:pt x="1217" y="21111"/>
                </a:lnTo>
                <a:close/>
              </a:path>
              <a:path w="1270000" h="1146810">
                <a:moveTo>
                  <a:pt x="1142" y="20700"/>
                </a:moveTo>
                <a:lnTo>
                  <a:pt x="1226" y="21136"/>
                </a:lnTo>
                <a:lnTo>
                  <a:pt x="1397" y="21590"/>
                </a:lnTo>
                <a:lnTo>
                  <a:pt x="1142" y="20700"/>
                </a:lnTo>
                <a:close/>
              </a:path>
              <a:path w="1270000" h="1146810">
                <a:moveTo>
                  <a:pt x="27114" y="20954"/>
                </a:moveTo>
                <a:lnTo>
                  <a:pt x="27159" y="21136"/>
                </a:lnTo>
                <a:lnTo>
                  <a:pt x="27432" y="21590"/>
                </a:lnTo>
                <a:lnTo>
                  <a:pt x="27114" y="20954"/>
                </a:lnTo>
                <a:close/>
              </a:path>
              <a:path w="1270000" h="1146810">
                <a:moveTo>
                  <a:pt x="26755" y="20289"/>
                </a:moveTo>
                <a:lnTo>
                  <a:pt x="26942" y="20773"/>
                </a:lnTo>
                <a:lnTo>
                  <a:pt x="27159" y="21136"/>
                </a:lnTo>
                <a:lnTo>
                  <a:pt x="27114" y="20954"/>
                </a:lnTo>
                <a:lnTo>
                  <a:pt x="26828" y="20383"/>
                </a:lnTo>
                <a:close/>
              </a:path>
              <a:path w="1270000" h="1146810">
                <a:moveTo>
                  <a:pt x="431" y="16947"/>
                </a:moveTo>
                <a:lnTo>
                  <a:pt x="970" y="20289"/>
                </a:lnTo>
                <a:lnTo>
                  <a:pt x="1090" y="20773"/>
                </a:lnTo>
                <a:lnTo>
                  <a:pt x="1217" y="21111"/>
                </a:lnTo>
                <a:lnTo>
                  <a:pt x="1142" y="20700"/>
                </a:lnTo>
                <a:lnTo>
                  <a:pt x="26898" y="20700"/>
                </a:lnTo>
                <a:lnTo>
                  <a:pt x="26288" y="19685"/>
                </a:lnTo>
                <a:lnTo>
                  <a:pt x="26582" y="19685"/>
                </a:lnTo>
                <a:lnTo>
                  <a:pt x="26347" y="19177"/>
                </a:lnTo>
                <a:lnTo>
                  <a:pt x="26162" y="19050"/>
                </a:lnTo>
                <a:lnTo>
                  <a:pt x="25898" y="18161"/>
                </a:lnTo>
                <a:lnTo>
                  <a:pt x="762" y="18161"/>
                </a:lnTo>
                <a:lnTo>
                  <a:pt x="431" y="16947"/>
                </a:lnTo>
                <a:close/>
              </a:path>
              <a:path w="1270000" h="1146810">
                <a:moveTo>
                  <a:pt x="26828" y="20383"/>
                </a:moveTo>
                <a:lnTo>
                  <a:pt x="27114" y="20954"/>
                </a:lnTo>
                <a:lnTo>
                  <a:pt x="27016" y="20626"/>
                </a:lnTo>
                <a:lnTo>
                  <a:pt x="26828" y="20383"/>
                </a:lnTo>
                <a:close/>
              </a:path>
              <a:path w="1270000" h="1146810">
                <a:moveTo>
                  <a:pt x="26288" y="19685"/>
                </a:moveTo>
                <a:lnTo>
                  <a:pt x="26942" y="20773"/>
                </a:lnTo>
                <a:lnTo>
                  <a:pt x="26755" y="20289"/>
                </a:lnTo>
                <a:lnTo>
                  <a:pt x="26288" y="19685"/>
                </a:lnTo>
                <a:close/>
              </a:path>
              <a:path w="1270000" h="1146810">
                <a:moveTo>
                  <a:pt x="26757" y="20066"/>
                </a:moveTo>
                <a:lnTo>
                  <a:pt x="26828" y="20383"/>
                </a:lnTo>
                <a:lnTo>
                  <a:pt x="27016" y="20626"/>
                </a:lnTo>
                <a:lnTo>
                  <a:pt x="26757" y="20066"/>
                </a:lnTo>
                <a:close/>
              </a:path>
              <a:path w="1270000" h="1146810">
                <a:moveTo>
                  <a:pt x="26670" y="20066"/>
                </a:moveTo>
                <a:lnTo>
                  <a:pt x="26755" y="20289"/>
                </a:lnTo>
                <a:lnTo>
                  <a:pt x="26670" y="20066"/>
                </a:lnTo>
                <a:close/>
              </a:path>
              <a:path w="1270000" h="1146810">
                <a:moveTo>
                  <a:pt x="26582" y="19685"/>
                </a:moveTo>
                <a:lnTo>
                  <a:pt x="26288" y="19685"/>
                </a:lnTo>
                <a:lnTo>
                  <a:pt x="26755" y="20289"/>
                </a:lnTo>
                <a:lnTo>
                  <a:pt x="26757" y="20066"/>
                </a:lnTo>
                <a:lnTo>
                  <a:pt x="26582" y="19685"/>
                </a:lnTo>
                <a:close/>
              </a:path>
              <a:path w="1270000" h="1146810">
                <a:moveTo>
                  <a:pt x="25921" y="18167"/>
                </a:moveTo>
                <a:lnTo>
                  <a:pt x="26288" y="19177"/>
                </a:lnTo>
                <a:lnTo>
                  <a:pt x="25921" y="18167"/>
                </a:lnTo>
                <a:close/>
              </a:path>
              <a:path w="1270000" h="1146810">
                <a:moveTo>
                  <a:pt x="25971" y="18351"/>
                </a:moveTo>
                <a:lnTo>
                  <a:pt x="26162" y="19050"/>
                </a:lnTo>
                <a:lnTo>
                  <a:pt x="25971" y="18351"/>
                </a:lnTo>
                <a:close/>
              </a:path>
              <a:path w="1270000" h="1146810">
                <a:moveTo>
                  <a:pt x="25918" y="18161"/>
                </a:moveTo>
                <a:close/>
              </a:path>
              <a:path w="1270000" h="1146810">
                <a:moveTo>
                  <a:pt x="25908" y="18161"/>
                </a:moveTo>
                <a:close/>
              </a:path>
              <a:path w="1270000" h="1146810">
                <a:moveTo>
                  <a:pt x="25759" y="17525"/>
                </a:moveTo>
                <a:lnTo>
                  <a:pt x="25921" y="18167"/>
                </a:lnTo>
                <a:lnTo>
                  <a:pt x="25759" y="17525"/>
                </a:lnTo>
                <a:close/>
              </a:path>
              <a:path w="1270000" h="1146810">
                <a:moveTo>
                  <a:pt x="380" y="15240"/>
                </a:moveTo>
                <a:lnTo>
                  <a:pt x="431" y="16947"/>
                </a:lnTo>
                <a:lnTo>
                  <a:pt x="762" y="18161"/>
                </a:lnTo>
                <a:lnTo>
                  <a:pt x="380" y="15240"/>
                </a:lnTo>
                <a:close/>
              </a:path>
              <a:path w="1270000" h="1146810">
                <a:moveTo>
                  <a:pt x="24920" y="15240"/>
                </a:moveTo>
                <a:lnTo>
                  <a:pt x="380" y="15240"/>
                </a:lnTo>
                <a:lnTo>
                  <a:pt x="762" y="18161"/>
                </a:lnTo>
                <a:lnTo>
                  <a:pt x="25898" y="18161"/>
                </a:lnTo>
                <a:lnTo>
                  <a:pt x="25702" y="17653"/>
                </a:lnTo>
                <a:lnTo>
                  <a:pt x="25759" y="17525"/>
                </a:lnTo>
                <a:lnTo>
                  <a:pt x="25611" y="16637"/>
                </a:lnTo>
                <a:lnTo>
                  <a:pt x="25146" y="16637"/>
                </a:lnTo>
                <a:lnTo>
                  <a:pt x="24920" y="15240"/>
                </a:lnTo>
                <a:close/>
              </a:path>
              <a:path w="1270000" h="1146810">
                <a:moveTo>
                  <a:pt x="25653" y="17525"/>
                </a:moveTo>
                <a:lnTo>
                  <a:pt x="25898" y="18161"/>
                </a:lnTo>
                <a:lnTo>
                  <a:pt x="25653" y="17525"/>
                </a:lnTo>
                <a:close/>
              </a:path>
              <a:path w="1270000" h="1146810">
                <a:moveTo>
                  <a:pt x="19176" y="0"/>
                </a:moveTo>
                <a:lnTo>
                  <a:pt x="5587" y="0"/>
                </a:lnTo>
                <a:lnTo>
                  <a:pt x="0" y="5461"/>
                </a:lnTo>
                <a:lnTo>
                  <a:pt x="80" y="14362"/>
                </a:lnTo>
                <a:lnTo>
                  <a:pt x="365" y="16637"/>
                </a:lnTo>
                <a:lnTo>
                  <a:pt x="431" y="16947"/>
                </a:lnTo>
                <a:lnTo>
                  <a:pt x="380" y="15240"/>
                </a:lnTo>
                <a:lnTo>
                  <a:pt x="24920" y="15240"/>
                </a:lnTo>
                <a:lnTo>
                  <a:pt x="24607" y="13298"/>
                </a:lnTo>
                <a:lnTo>
                  <a:pt x="24632" y="12700"/>
                </a:lnTo>
                <a:lnTo>
                  <a:pt x="24384" y="10795"/>
                </a:lnTo>
                <a:lnTo>
                  <a:pt x="24764" y="10795"/>
                </a:lnTo>
                <a:lnTo>
                  <a:pt x="24764" y="5461"/>
                </a:lnTo>
                <a:lnTo>
                  <a:pt x="19176" y="0"/>
                </a:lnTo>
                <a:close/>
              </a:path>
              <a:path w="1270000" h="1146810">
                <a:moveTo>
                  <a:pt x="24849" y="13716"/>
                </a:moveTo>
                <a:lnTo>
                  <a:pt x="24674" y="13716"/>
                </a:lnTo>
                <a:lnTo>
                  <a:pt x="25146" y="16637"/>
                </a:lnTo>
                <a:lnTo>
                  <a:pt x="25036" y="14362"/>
                </a:lnTo>
                <a:lnTo>
                  <a:pt x="24849" y="13716"/>
                </a:lnTo>
                <a:close/>
              </a:path>
              <a:path w="1270000" h="1146810">
                <a:moveTo>
                  <a:pt x="25036" y="14362"/>
                </a:moveTo>
                <a:lnTo>
                  <a:pt x="25146" y="16637"/>
                </a:lnTo>
                <a:lnTo>
                  <a:pt x="25611" y="16637"/>
                </a:lnTo>
                <a:lnTo>
                  <a:pt x="25526" y="16129"/>
                </a:lnTo>
                <a:lnTo>
                  <a:pt x="25036" y="14362"/>
                </a:lnTo>
                <a:close/>
              </a:path>
              <a:path w="1270000" h="1146810">
                <a:moveTo>
                  <a:pt x="24764" y="12192"/>
                </a:moveTo>
                <a:lnTo>
                  <a:pt x="24891" y="13843"/>
                </a:lnTo>
                <a:lnTo>
                  <a:pt x="25036" y="14362"/>
                </a:lnTo>
                <a:lnTo>
                  <a:pt x="24764" y="12192"/>
                </a:lnTo>
                <a:close/>
              </a:path>
              <a:path w="1270000" h="1146810">
                <a:moveTo>
                  <a:pt x="24511" y="12700"/>
                </a:moveTo>
                <a:lnTo>
                  <a:pt x="24674" y="13716"/>
                </a:lnTo>
                <a:lnTo>
                  <a:pt x="24710" y="13298"/>
                </a:lnTo>
                <a:lnTo>
                  <a:pt x="24511" y="12700"/>
                </a:lnTo>
                <a:close/>
              </a:path>
              <a:path w="1270000" h="1146810">
                <a:moveTo>
                  <a:pt x="24764" y="13462"/>
                </a:moveTo>
                <a:lnTo>
                  <a:pt x="24764" y="13716"/>
                </a:lnTo>
                <a:lnTo>
                  <a:pt x="24764" y="13462"/>
                </a:lnTo>
                <a:close/>
              </a:path>
              <a:path w="1270000" h="1146810">
                <a:moveTo>
                  <a:pt x="24384" y="10795"/>
                </a:moveTo>
                <a:lnTo>
                  <a:pt x="24710" y="13298"/>
                </a:lnTo>
                <a:lnTo>
                  <a:pt x="24764" y="13462"/>
                </a:lnTo>
                <a:lnTo>
                  <a:pt x="24764" y="12192"/>
                </a:lnTo>
                <a:lnTo>
                  <a:pt x="24384" y="10795"/>
                </a:lnTo>
                <a:close/>
              </a:path>
              <a:path w="1270000" h="1146810">
                <a:moveTo>
                  <a:pt x="24632" y="12700"/>
                </a:moveTo>
                <a:lnTo>
                  <a:pt x="24710" y="13298"/>
                </a:lnTo>
                <a:lnTo>
                  <a:pt x="24632" y="12700"/>
                </a:lnTo>
                <a:close/>
              </a:path>
              <a:path w="1270000" h="1146810">
                <a:moveTo>
                  <a:pt x="24764" y="10795"/>
                </a:moveTo>
                <a:lnTo>
                  <a:pt x="24384" y="10795"/>
                </a:lnTo>
                <a:lnTo>
                  <a:pt x="24764" y="12192"/>
                </a:lnTo>
                <a:lnTo>
                  <a:pt x="24764" y="10795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00501" y="3553205"/>
            <a:ext cx="1725295" cy="78740"/>
          </a:xfrm>
          <a:custGeom>
            <a:avLst/>
            <a:gdLst/>
            <a:ahLst/>
            <a:cxnLst/>
            <a:rect l="l" t="t" r="r" b="b"/>
            <a:pathLst>
              <a:path w="1725295" h="78739">
                <a:moveTo>
                  <a:pt x="530225" y="0"/>
                </a:moveTo>
                <a:lnTo>
                  <a:pt x="5587" y="0"/>
                </a:lnTo>
                <a:lnTo>
                  <a:pt x="0" y="5588"/>
                </a:lnTo>
                <a:lnTo>
                  <a:pt x="0" y="19177"/>
                </a:lnTo>
                <a:lnTo>
                  <a:pt x="5587" y="24765"/>
                </a:lnTo>
                <a:lnTo>
                  <a:pt x="528447" y="24765"/>
                </a:lnTo>
                <a:lnTo>
                  <a:pt x="634238" y="32639"/>
                </a:lnTo>
                <a:lnTo>
                  <a:pt x="633857" y="32639"/>
                </a:lnTo>
                <a:lnTo>
                  <a:pt x="737108" y="44069"/>
                </a:lnTo>
                <a:lnTo>
                  <a:pt x="967359" y="67945"/>
                </a:lnTo>
                <a:lnTo>
                  <a:pt x="967739" y="67945"/>
                </a:lnTo>
                <a:lnTo>
                  <a:pt x="1069213" y="75184"/>
                </a:lnTo>
                <a:lnTo>
                  <a:pt x="1069848" y="75184"/>
                </a:lnTo>
                <a:lnTo>
                  <a:pt x="1235456" y="78740"/>
                </a:lnTo>
                <a:lnTo>
                  <a:pt x="1716913" y="78232"/>
                </a:lnTo>
                <a:lnTo>
                  <a:pt x="1720850" y="75946"/>
                </a:lnTo>
                <a:lnTo>
                  <a:pt x="1722882" y="72263"/>
                </a:lnTo>
                <a:lnTo>
                  <a:pt x="1723771" y="70866"/>
                </a:lnTo>
                <a:lnTo>
                  <a:pt x="1725295" y="68072"/>
                </a:lnTo>
                <a:lnTo>
                  <a:pt x="1725295" y="64643"/>
                </a:lnTo>
                <a:lnTo>
                  <a:pt x="1723771" y="61849"/>
                </a:lnTo>
                <a:lnTo>
                  <a:pt x="1722882" y="60452"/>
                </a:lnTo>
                <a:lnTo>
                  <a:pt x="1720850" y="56896"/>
                </a:lnTo>
                <a:lnTo>
                  <a:pt x="1716913" y="54610"/>
                </a:lnTo>
                <a:lnTo>
                  <a:pt x="1235964" y="53975"/>
                </a:lnTo>
                <a:lnTo>
                  <a:pt x="1070356" y="50419"/>
                </a:lnTo>
                <a:lnTo>
                  <a:pt x="1070990" y="50419"/>
                </a:lnTo>
                <a:lnTo>
                  <a:pt x="971173" y="43307"/>
                </a:lnTo>
                <a:lnTo>
                  <a:pt x="969772" y="43307"/>
                </a:lnTo>
                <a:lnTo>
                  <a:pt x="739775" y="19558"/>
                </a:lnTo>
                <a:lnTo>
                  <a:pt x="636524" y="8001"/>
                </a:lnTo>
                <a:lnTo>
                  <a:pt x="636143" y="8001"/>
                </a:lnTo>
                <a:lnTo>
                  <a:pt x="530225" y="0"/>
                </a:lnTo>
                <a:close/>
              </a:path>
              <a:path w="1725295" h="78739">
                <a:moveTo>
                  <a:pt x="969390" y="43180"/>
                </a:moveTo>
                <a:lnTo>
                  <a:pt x="969772" y="43307"/>
                </a:lnTo>
                <a:lnTo>
                  <a:pt x="971173" y="43307"/>
                </a:lnTo>
                <a:lnTo>
                  <a:pt x="969390" y="4318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44719" y="3598417"/>
            <a:ext cx="1763395" cy="742950"/>
          </a:xfrm>
          <a:custGeom>
            <a:avLst/>
            <a:gdLst/>
            <a:ahLst/>
            <a:cxnLst/>
            <a:rect l="l" t="t" r="r" b="b"/>
            <a:pathLst>
              <a:path w="1763395" h="742950">
                <a:moveTo>
                  <a:pt x="35928" y="185483"/>
                </a:moveTo>
                <a:lnTo>
                  <a:pt x="35572" y="184912"/>
                </a:lnTo>
                <a:lnTo>
                  <a:pt x="33934" y="182372"/>
                </a:lnTo>
                <a:lnTo>
                  <a:pt x="33528" y="181737"/>
                </a:lnTo>
                <a:lnTo>
                  <a:pt x="33782" y="182372"/>
                </a:lnTo>
                <a:lnTo>
                  <a:pt x="31965" y="179070"/>
                </a:lnTo>
                <a:lnTo>
                  <a:pt x="31318" y="177914"/>
                </a:lnTo>
                <a:lnTo>
                  <a:pt x="28803" y="172580"/>
                </a:lnTo>
                <a:lnTo>
                  <a:pt x="28575" y="171932"/>
                </a:lnTo>
                <a:lnTo>
                  <a:pt x="28575" y="172212"/>
                </a:lnTo>
                <a:lnTo>
                  <a:pt x="28498" y="171958"/>
                </a:lnTo>
                <a:lnTo>
                  <a:pt x="28549" y="172148"/>
                </a:lnTo>
                <a:lnTo>
                  <a:pt x="28575" y="171932"/>
                </a:lnTo>
                <a:lnTo>
                  <a:pt x="28397" y="171411"/>
                </a:lnTo>
                <a:lnTo>
                  <a:pt x="28270" y="170815"/>
                </a:lnTo>
                <a:lnTo>
                  <a:pt x="27940" y="169291"/>
                </a:lnTo>
                <a:lnTo>
                  <a:pt x="27266" y="166751"/>
                </a:lnTo>
                <a:lnTo>
                  <a:pt x="27178" y="166370"/>
                </a:lnTo>
                <a:lnTo>
                  <a:pt x="27178" y="166751"/>
                </a:lnTo>
                <a:lnTo>
                  <a:pt x="26809" y="164846"/>
                </a:lnTo>
                <a:lnTo>
                  <a:pt x="26758" y="164592"/>
                </a:lnTo>
                <a:lnTo>
                  <a:pt x="26581" y="163741"/>
                </a:lnTo>
                <a:lnTo>
                  <a:pt x="26555" y="163449"/>
                </a:lnTo>
                <a:lnTo>
                  <a:pt x="26416" y="161798"/>
                </a:lnTo>
                <a:lnTo>
                  <a:pt x="26060" y="160401"/>
                </a:lnTo>
                <a:lnTo>
                  <a:pt x="25781" y="159105"/>
                </a:lnTo>
                <a:lnTo>
                  <a:pt x="25781" y="160401"/>
                </a:lnTo>
                <a:lnTo>
                  <a:pt x="25730" y="158877"/>
                </a:lnTo>
                <a:lnTo>
                  <a:pt x="25781" y="159105"/>
                </a:lnTo>
                <a:lnTo>
                  <a:pt x="25768" y="157353"/>
                </a:lnTo>
                <a:lnTo>
                  <a:pt x="25590" y="155702"/>
                </a:lnTo>
                <a:lnTo>
                  <a:pt x="24511" y="146177"/>
                </a:lnTo>
                <a:lnTo>
                  <a:pt x="18415" y="141224"/>
                </a:lnTo>
                <a:lnTo>
                  <a:pt x="4826" y="142748"/>
                </a:lnTo>
                <a:lnTo>
                  <a:pt x="0" y="148844"/>
                </a:lnTo>
                <a:lnTo>
                  <a:pt x="635" y="155702"/>
                </a:lnTo>
                <a:lnTo>
                  <a:pt x="1016" y="158877"/>
                </a:lnTo>
                <a:lnTo>
                  <a:pt x="1016" y="160401"/>
                </a:lnTo>
                <a:lnTo>
                  <a:pt x="1397" y="163449"/>
                </a:lnTo>
                <a:lnTo>
                  <a:pt x="1866" y="165557"/>
                </a:lnTo>
                <a:lnTo>
                  <a:pt x="1968" y="166243"/>
                </a:lnTo>
                <a:lnTo>
                  <a:pt x="2032" y="166751"/>
                </a:lnTo>
                <a:lnTo>
                  <a:pt x="2159" y="167640"/>
                </a:lnTo>
                <a:lnTo>
                  <a:pt x="2501" y="169291"/>
                </a:lnTo>
                <a:lnTo>
                  <a:pt x="3022" y="171958"/>
                </a:lnTo>
                <a:lnTo>
                  <a:pt x="3200" y="172580"/>
                </a:lnTo>
                <a:lnTo>
                  <a:pt x="7708" y="185483"/>
                </a:lnTo>
                <a:lnTo>
                  <a:pt x="35928" y="185483"/>
                </a:lnTo>
                <a:close/>
              </a:path>
              <a:path w="1763395" h="742950">
                <a:moveTo>
                  <a:pt x="464185" y="716915"/>
                </a:moveTo>
                <a:lnTo>
                  <a:pt x="423354" y="652780"/>
                </a:lnTo>
                <a:lnTo>
                  <a:pt x="423164" y="652526"/>
                </a:lnTo>
                <a:lnTo>
                  <a:pt x="423291" y="652780"/>
                </a:lnTo>
                <a:lnTo>
                  <a:pt x="398411" y="618744"/>
                </a:lnTo>
                <a:lnTo>
                  <a:pt x="397764" y="617855"/>
                </a:lnTo>
                <a:lnTo>
                  <a:pt x="398272" y="618744"/>
                </a:lnTo>
                <a:lnTo>
                  <a:pt x="387553" y="601218"/>
                </a:lnTo>
                <a:lnTo>
                  <a:pt x="387527" y="601091"/>
                </a:lnTo>
                <a:lnTo>
                  <a:pt x="384606" y="596138"/>
                </a:lnTo>
                <a:lnTo>
                  <a:pt x="377190" y="583565"/>
                </a:lnTo>
                <a:lnTo>
                  <a:pt x="377063" y="583311"/>
                </a:lnTo>
                <a:lnTo>
                  <a:pt x="366814" y="566928"/>
                </a:lnTo>
                <a:lnTo>
                  <a:pt x="358648" y="553847"/>
                </a:lnTo>
                <a:lnTo>
                  <a:pt x="358521" y="553593"/>
                </a:lnTo>
                <a:lnTo>
                  <a:pt x="358267" y="553085"/>
                </a:lnTo>
                <a:lnTo>
                  <a:pt x="348107" y="539115"/>
                </a:lnTo>
                <a:lnTo>
                  <a:pt x="347726" y="538480"/>
                </a:lnTo>
                <a:lnTo>
                  <a:pt x="337337" y="525653"/>
                </a:lnTo>
                <a:lnTo>
                  <a:pt x="336931" y="525145"/>
                </a:lnTo>
                <a:lnTo>
                  <a:pt x="337185" y="525653"/>
                </a:lnTo>
                <a:lnTo>
                  <a:pt x="321856" y="505079"/>
                </a:lnTo>
                <a:lnTo>
                  <a:pt x="310896" y="490347"/>
                </a:lnTo>
                <a:lnTo>
                  <a:pt x="310769" y="490093"/>
                </a:lnTo>
                <a:lnTo>
                  <a:pt x="239344" y="397891"/>
                </a:lnTo>
                <a:lnTo>
                  <a:pt x="238366" y="396621"/>
                </a:lnTo>
                <a:lnTo>
                  <a:pt x="226568" y="381381"/>
                </a:lnTo>
                <a:lnTo>
                  <a:pt x="225539" y="380238"/>
                </a:lnTo>
                <a:lnTo>
                  <a:pt x="207391" y="362585"/>
                </a:lnTo>
                <a:lnTo>
                  <a:pt x="206883" y="361950"/>
                </a:lnTo>
                <a:lnTo>
                  <a:pt x="198882" y="355219"/>
                </a:lnTo>
                <a:lnTo>
                  <a:pt x="199136" y="355346"/>
                </a:lnTo>
                <a:lnTo>
                  <a:pt x="198996" y="355219"/>
                </a:lnTo>
                <a:lnTo>
                  <a:pt x="178993" y="336931"/>
                </a:lnTo>
                <a:lnTo>
                  <a:pt x="178536" y="336524"/>
                </a:lnTo>
                <a:lnTo>
                  <a:pt x="178333" y="336296"/>
                </a:lnTo>
                <a:lnTo>
                  <a:pt x="97193" y="250952"/>
                </a:lnTo>
                <a:lnTo>
                  <a:pt x="80899" y="233807"/>
                </a:lnTo>
                <a:lnTo>
                  <a:pt x="66040" y="218567"/>
                </a:lnTo>
                <a:lnTo>
                  <a:pt x="49657" y="202184"/>
                </a:lnTo>
                <a:lnTo>
                  <a:pt x="49149" y="201676"/>
                </a:lnTo>
                <a:lnTo>
                  <a:pt x="49530" y="202184"/>
                </a:lnTo>
                <a:lnTo>
                  <a:pt x="42672" y="194564"/>
                </a:lnTo>
                <a:lnTo>
                  <a:pt x="43307" y="195199"/>
                </a:lnTo>
                <a:lnTo>
                  <a:pt x="42799" y="194564"/>
                </a:lnTo>
                <a:lnTo>
                  <a:pt x="37515" y="187833"/>
                </a:lnTo>
                <a:lnTo>
                  <a:pt x="37172" y="187388"/>
                </a:lnTo>
                <a:lnTo>
                  <a:pt x="36880" y="186944"/>
                </a:lnTo>
                <a:lnTo>
                  <a:pt x="36715" y="186690"/>
                </a:lnTo>
                <a:lnTo>
                  <a:pt x="8382" y="186690"/>
                </a:lnTo>
                <a:lnTo>
                  <a:pt x="8280" y="186944"/>
                </a:lnTo>
                <a:lnTo>
                  <a:pt x="8636" y="187833"/>
                </a:lnTo>
                <a:lnTo>
                  <a:pt x="9398" y="189611"/>
                </a:lnTo>
                <a:lnTo>
                  <a:pt x="10922" y="192151"/>
                </a:lnTo>
                <a:lnTo>
                  <a:pt x="12700" y="195199"/>
                </a:lnTo>
                <a:lnTo>
                  <a:pt x="16637" y="201295"/>
                </a:lnTo>
                <a:lnTo>
                  <a:pt x="17272" y="202184"/>
                </a:lnTo>
                <a:lnTo>
                  <a:pt x="23749" y="210566"/>
                </a:lnTo>
                <a:lnTo>
                  <a:pt x="24384" y="211201"/>
                </a:lnTo>
                <a:lnTo>
                  <a:pt x="31242" y="218694"/>
                </a:lnTo>
                <a:lnTo>
                  <a:pt x="31623" y="219202"/>
                </a:lnTo>
                <a:lnTo>
                  <a:pt x="48387" y="235966"/>
                </a:lnTo>
                <a:lnTo>
                  <a:pt x="48501" y="236093"/>
                </a:lnTo>
                <a:lnTo>
                  <a:pt x="63119" y="251079"/>
                </a:lnTo>
                <a:lnTo>
                  <a:pt x="63119" y="250952"/>
                </a:lnTo>
                <a:lnTo>
                  <a:pt x="161036" y="353949"/>
                </a:lnTo>
                <a:lnTo>
                  <a:pt x="161671" y="354584"/>
                </a:lnTo>
                <a:lnTo>
                  <a:pt x="182499" y="373634"/>
                </a:lnTo>
                <a:lnTo>
                  <a:pt x="182753" y="373888"/>
                </a:lnTo>
                <a:lnTo>
                  <a:pt x="190627" y="380746"/>
                </a:lnTo>
                <a:lnTo>
                  <a:pt x="207492" y="397256"/>
                </a:lnTo>
                <a:lnTo>
                  <a:pt x="291211" y="505333"/>
                </a:lnTo>
                <a:lnTo>
                  <a:pt x="291084" y="505079"/>
                </a:lnTo>
                <a:lnTo>
                  <a:pt x="317373" y="540385"/>
                </a:lnTo>
                <a:lnTo>
                  <a:pt x="317627" y="540766"/>
                </a:lnTo>
                <a:lnTo>
                  <a:pt x="328269" y="553935"/>
                </a:lnTo>
                <a:lnTo>
                  <a:pt x="328041" y="553593"/>
                </a:lnTo>
                <a:lnTo>
                  <a:pt x="328422" y="554101"/>
                </a:lnTo>
                <a:lnTo>
                  <a:pt x="328269" y="553935"/>
                </a:lnTo>
                <a:lnTo>
                  <a:pt x="328396" y="554101"/>
                </a:lnTo>
                <a:lnTo>
                  <a:pt x="338074" y="567563"/>
                </a:lnTo>
                <a:lnTo>
                  <a:pt x="355981" y="596392"/>
                </a:lnTo>
                <a:lnTo>
                  <a:pt x="355854" y="596138"/>
                </a:lnTo>
                <a:lnTo>
                  <a:pt x="366268" y="613791"/>
                </a:lnTo>
                <a:lnTo>
                  <a:pt x="366395" y="614045"/>
                </a:lnTo>
                <a:lnTo>
                  <a:pt x="377190" y="631571"/>
                </a:lnTo>
                <a:lnTo>
                  <a:pt x="403352" y="667385"/>
                </a:lnTo>
                <a:lnTo>
                  <a:pt x="403606" y="667766"/>
                </a:lnTo>
                <a:lnTo>
                  <a:pt x="444373" y="719201"/>
                </a:lnTo>
                <a:lnTo>
                  <a:pt x="446278" y="720598"/>
                </a:lnTo>
                <a:lnTo>
                  <a:pt x="448310" y="721233"/>
                </a:lnTo>
                <a:lnTo>
                  <a:pt x="452120" y="722630"/>
                </a:lnTo>
                <a:lnTo>
                  <a:pt x="454914" y="723519"/>
                </a:lnTo>
                <a:lnTo>
                  <a:pt x="457962" y="723138"/>
                </a:lnTo>
                <a:lnTo>
                  <a:pt x="462788" y="719582"/>
                </a:lnTo>
                <a:lnTo>
                  <a:pt x="464185" y="716915"/>
                </a:lnTo>
                <a:close/>
              </a:path>
              <a:path w="1763395" h="742950">
                <a:moveTo>
                  <a:pt x="1549908" y="101727"/>
                </a:moveTo>
                <a:lnTo>
                  <a:pt x="1549857" y="101600"/>
                </a:lnTo>
                <a:lnTo>
                  <a:pt x="1548892" y="98806"/>
                </a:lnTo>
                <a:lnTo>
                  <a:pt x="1542415" y="92329"/>
                </a:lnTo>
                <a:lnTo>
                  <a:pt x="1540129" y="91186"/>
                </a:lnTo>
                <a:lnTo>
                  <a:pt x="1493786" y="83820"/>
                </a:lnTo>
                <a:lnTo>
                  <a:pt x="1491564" y="83477"/>
                </a:lnTo>
                <a:lnTo>
                  <a:pt x="1490929" y="83312"/>
                </a:lnTo>
                <a:lnTo>
                  <a:pt x="1489837" y="83058"/>
                </a:lnTo>
                <a:lnTo>
                  <a:pt x="1457325" y="77216"/>
                </a:lnTo>
                <a:lnTo>
                  <a:pt x="1456436" y="77089"/>
                </a:lnTo>
                <a:lnTo>
                  <a:pt x="1442466" y="75692"/>
                </a:lnTo>
                <a:lnTo>
                  <a:pt x="1441831" y="75692"/>
                </a:lnTo>
                <a:lnTo>
                  <a:pt x="1427353" y="74930"/>
                </a:lnTo>
                <a:lnTo>
                  <a:pt x="1416812" y="74930"/>
                </a:lnTo>
                <a:lnTo>
                  <a:pt x="1159891" y="71374"/>
                </a:lnTo>
                <a:lnTo>
                  <a:pt x="1160526" y="71374"/>
                </a:lnTo>
                <a:lnTo>
                  <a:pt x="1099845" y="67183"/>
                </a:lnTo>
                <a:lnTo>
                  <a:pt x="1077772" y="65659"/>
                </a:lnTo>
                <a:lnTo>
                  <a:pt x="1075944" y="65532"/>
                </a:lnTo>
                <a:lnTo>
                  <a:pt x="1076071" y="65659"/>
                </a:lnTo>
                <a:lnTo>
                  <a:pt x="1020191" y="61341"/>
                </a:lnTo>
                <a:lnTo>
                  <a:pt x="893191" y="50800"/>
                </a:lnTo>
                <a:lnTo>
                  <a:pt x="803656" y="42545"/>
                </a:lnTo>
                <a:lnTo>
                  <a:pt x="803148" y="42545"/>
                </a:lnTo>
                <a:lnTo>
                  <a:pt x="632841" y="34290"/>
                </a:lnTo>
                <a:lnTo>
                  <a:pt x="633603" y="34290"/>
                </a:lnTo>
                <a:lnTo>
                  <a:pt x="481838" y="16637"/>
                </a:lnTo>
                <a:lnTo>
                  <a:pt x="481203" y="16637"/>
                </a:lnTo>
                <a:lnTo>
                  <a:pt x="428752" y="12700"/>
                </a:lnTo>
                <a:lnTo>
                  <a:pt x="428498" y="12700"/>
                </a:lnTo>
                <a:lnTo>
                  <a:pt x="193675" y="0"/>
                </a:lnTo>
                <a:lnTo>
                  <a:pt x="187960" y="5334"/>
                </a:lnTo>
                <a:lnTo>
                  <a:pt x="187198" y="18923"/>
                </a:lnTo>
                <a:lnTo>
                  <a:pt x="192405" y="24765"/>
                </a:lnTo>
                <a:lnTo>
                  <a:pt x="427101" y="37338"/>
                </a:lnTo>
                <a:lnTo>
                  <a:pt x="426847" y="37338"/>
                </a:lnTo>
                <a:lnTo>
                  <a:pt x="479425" y="41275"/>
                </a:lnTo>
                <a:lnTo>
                  <a:pt x="478917" y="41275"/>
                </a:lnTo>
                <a:lnTo>
                  <a:pt x="630809" y="58928"/>
                </a:lnTo>
                <a:lnTo>
                  <a:pt x="631698" y="58928"/>
                </a:lnTo>
                <a:lnTo>
                  <a:pt x="801878" y="67310"/>
                </a:lnTo>
                <a:lnTo>
                  <a:pt x="801370" y="67183"/>
                </a:lnTo>
                <a:lnTo>
                  <a:pt x="891032" y="75438"/>
                </a:lnTo>
                <a:lnTo>
                  <a:pt x="891159" y="75565"/>
                </a:lnTo>
                <a:lnTo>
                  <a:pt x="1074039" y="90297"/>
                </a:lnTo>
                <a:lnTo>
                  <a:pt x="1158875" y="96012"/>
                </a:lnTo>
                <a:lnTo>
                  <a:pt x="1416558" y="99695"/>
                </a:lnTo>
                <a:lnTo>
                  <a:pt x="1426210" y="99695"/>
                </a:lnTo>
                <a:lnTo>
                  <a:pt x="1440561" y="100330"/>
                </a:lnTo>
                <a:lnTo>
                  <a:pt x="1439926" y="100330"/>
                </a:lnTo>
                <a:lnTo>
                  <a:pt x="1453476" y="101688"/>
                </a:lnTo>
                <a:lnTo>
                  <a:pt x="1485049" y="107391"/>
                </a:lnTo>
                <a:lnTo>
                  <a:pt x="1485328" y="107442"/>
                </a:lnTo>
                <a:lnTo>
                  <a:pt x="1487043" y="107823"/>
                </a:lnTo>
                <a:lnTo>
                  <a:pt x="1534287" y="114173"/>
                </a:lnTo>
                <a:lnTo>
                  <a:pt x="1549069" y="106934"/>
                </a:lnTo>
                <a:lnTo>
                  <a:pt x="1549400" y="104521"/>
                </a:lnTo>
                <a:lnTo>
                  <a:pt x="1549908" y="101727"/>
                </a:lnTo>
                <a:close/>
              </a:path>
              <a:path w="1763395" h="742950">
                <a:moveTo>
                  <a:pt x="1763141" y="235204"/>
                </a:moveTo>
                <a:lnTo>
                  <a:pt x="1758911" y="230886"/>
                </a:lnTo>
                <a:lnTo>
                  <a:pt x="1757680" y="229616"/>
                </a:lnTo>
                <a:lnTo>
                  <a:pt x="1745234" y="229616"/>
                </a:lnTo>
                <a:lnTo>
                  <a:pt x="1740535" y="229997"/>
                </a:lnTo>
                <a:lnTo>
                  <a:pt x="1739646" y="230124"/>
                </a:lnTo>
                <a:lnTo>
                  <a:pt x="1734947" y="230886"/>
                </a:lnTo>
                <a:lnTo>
                  <a:pt x="1735074" y="230759"/>
                </a:lnTo>
                <a:lnTo>
                  <a:pt x="1729994" y="231521"/>
                </a:lnTo>
                <a:lnTo>
                  <a:pt x="1728978" y="231775"/>
                </a:lnTo>
                <a:lnTo>
                  <a:pt x="1724279" y="232791"/>
                </a:lnTo>
                <a:lnTo>
                  <a:pt x="1723390" y="233045"/>
                </a:lnTo>
                <a:lnTo>
                  <a:pt x="1710817" y="236982"/>
                </a:lnTo>
                <a:lnTo>
                  <a:pt x="1709547" y="237490"/>
                </a:lnTo>
                <a:lnTo>
                  <a:pt x="1674622" y="252603"/>
                </a:lnTo>
                <a:lnTo>
                  <a:pt x="1674495" y="252603"/>
                </a:lnTo>
                <a:lnTo>
                  <a:pt x="1643634" y="266319"/>
                </a:lnTo>
                <a:lnTo>
                  <a:pt x="1643888" y="266192"/>
                </a:lnTo>
                <a:lnTo>
                  <a:pt x="1643570" y="266319"/>
                </a:lnTo>
                <a:lnTo>
                  <a:pt x="1576070" y="295910"/>
                </a:lnTo>
                <a:lnTo>
                  <a:pt x="1501140" y="337312"/>
                </a:lnTo>
                <a:lnTo>
                  <a:pt x="1460754" y="365379"/>
                </a:lnTo>
                <a:lnTo>
                  <a:pt x="1460881" y="365379"/>
                </a:lnTo>
                <a:lnTo>
                  <a:pt x="1420495" y="393065"/>
                </a:lnTo>
                <a:lnTo>
                  <a:pt x="1420749" y="392938"/>
                </a:lnTo>
                <a:lnTo>
                  <a:pt x="1382903" y="417957"/>
                </a:lnTo>
                <a:lnTo>
                  <a:pt x="1308100" y="475488"/>
                </a:lnTo>
                <a:lnTo>
                  <a:pt x="1307973" y="475615"/>
                </a:lnTo>
                <a:lnTo>
                  <a:pt x="1280528" y="497205"/>
                </a:lnTo>
                <a:lnTo>
                  <a:pt x="1280922" y="496951"/>
                </a:lnTo>
                <a:lnTo>
                  <a:pt x="1261999" y="510667"/>
                </a:lnTo>
                <a:lnTo>
                  <a:pt x="1209802" y="542036"/>
                </a:lnTo>
                <a:lnTo>
                  <a:pt x="1210056" y="541909"/>
                </a:lnTo>
                <a:lnTo>
                  <a:pt x="1195705" y="550291"/>
                </a:lnTo>
                <a:lnTo>
                  <a:pt x="1190244" y="553847"/>
                </a:lnTo>
                <a:lnTo>
                  <a:pt x="1184910" y="557530"/>
                </a:lnTo>
                <a:lnTo>
                  <a:pt x="1183767" y="558292"/>
                </a:lnTo>
                <a:lnTo>
                  <a:pt x="1169289" y="570611"/>
                </a:lnTo>
                <a:lnTo>
                  <a:pt x="1163980" y="575919"/>
                </a:lnTo>
                <a:lnTo>
                  <a:pt x="1163459" y="576326"/>
                </a:lnTo>
                <a:lnTo>
                  <a:pt x="1159764" y="579247"/>
                </a:lnTo>
                <a:lnTo>
                  <a:pt x="1159040" y="579755"/>
                </a:lnTo>
                <a:lnTo>
                  <a:pt x="1147064" y="588264"/>
                </a:lnTo>
                <a:lnTo>
                  <a:pt x="1082040" y="624713"/>
                </a:lnTo>
                <a:lnTo>
                  <a:pt x="1081024" y="625221"/>
                </a:lnTo>
                <a:lnTo>
                  <a:pt x="1075944" y="628777"/>
                </a:lnTo>
                <a:lnTo>
                  <a:pt x="1071118" y="632460"/>
                </a:lnTo>
                <a:lnTo>
                  <a:pt x="1066800" y="636016"/>
                </a:lnTo>
                <a:lnTo>
                  <a:pt x="1066292" y="636397"/>
                </a:lnTo>
                <a:lnTo>
                  <a:pt x="1057021" y="645033"/>
                </a:lnTo>
                <a:lnTo>
                  <a:pt x="1055217" y="646836"/>
                </a:lnTo>
                <a:lnTo>
                  <a:pt x="1054773" y="647192"/>
                </a:lnTo>
                <a:lnTo>
                  <a:pt x="1029843" y="667258"/>
                </a:lnTo>
                <a:lnTo>
                  <a:pt x="1030478" y="666877"/>
                </a:lnTo>
                <a:lnTo>
                  <a:pt x="1017397" y="676148"/>
                </a:lnTo>
                <a:lnTo>
                  <a:pt x="1016508" y="676910"/>
                </a:lnTo>
                <a:lnTo>
                  <a:pt x="1010412" y="682371"/>
                </a:lnTo>
                <a:lnTo>
                  <a:pt x="1009777" y="682879"/>
                </a:lnTo>
                <a:lnTo>
                  <a:pt x="994029" y="698754"/>
                </a:lnTo>
                <a:lnTo>
                  <a:pt x="994156" y="698500"/>
                </a:lnTo>
                <a:lnTo>
                  <a:pt x="970407" y="721233"/>
                </a:lnTo>
                <a:lnTo>
                  <a:pt x="965835" y="725678"/>
                </a:lnTo>
                <a:lnTo>
                  <a:pt x="965581" y="733044"/>
                </a:lnTo>
                <a:lnTo>
                  <a:pt x="974344" y="742569"/>
                </a:lnTo>
                <a:lnTo>
                  <a:pt x="981710" y="742823"/>
                </a:lnTo>
                <a:lnTo>
                  <a:pt x="986536" y="738632"/>
                </a:lnTo>
                <a:lnTo>
                  <a:pt x="1011047" y="716661"/>
                </a:lnTo>
                <a:lnTo>
                  <a:pt x="1026795" y="700913"/>
                </a:lnTo>
                <a:lnTo>
                  <a:pt x="1027353" y="700405"/>
                </a:lnTo>
                <a:lnTo>
                  <a:pt x="1029195" y="698754"/>
                </a:lnTo>
                <a:lnTo>
                  <a:pt x="1032040" y="696214"/>
                </a:lnTo>
                <a:lnTo>
                  <a:pt x="1032192" y="696074"/>
                </a:lnTo>
                <a:lnTo>
                  <a:pt x="1033043" y="695452"/>
                </a:lnTo>
                <a:lnTo>
                  <a:pt x="1038479" y="691515"/>
                </a:lnTo>
                <a:lnTo>
                  <a:pt x="1044956" y="686943"/>
                </a:lnTo>
                <a:lnTo>
                  <a:pt x="1045464" y="686435"/>
                </a:lnTo>
                <a:lnTo>
                  <a:pt x="1069784" y="666877"/>
                </a:lnTo>
                <a:lnTo>
                  <a:pt x="1071372" y="665607"/>
                </a:lnTo>
                <a:lnTo>
                  <a:pt x="1072388" y="664718"/>
                </a:lnTo>
                <a:lnTo>
                  <a:pt x="1073785" y="663321"/>
                </a:lnTo>
                <a:lnTo>
                  <a:pt x="1074191" y="662940"/>
                </a:lnTo>
                <a:lnTo>
                  <a:pt x="1082763" y="655066"/>
                </a:lnTo>
                <a:lnTo>
                  <a:pt x="1083183" y="654685"/>
                </a:lnTo>
                <a:lnTo>
                  <a:pt x="1082675" y="655066"/>
                </a:lnTo>
                <a:lnTo>
                  <a:pt x="1086993" y="651383"/>
                </a:lnTo>
                <a:lnTo>
                  <a:pt x="1086485" y="651891"/>
                </a:lnTo>
                <a:lnTo>
                  <a:pt x="1087145" y="651383"/>
                </a:lnTo>
                <a:lnTo>
                  <a:pt x="1090460" y="648843"/>
                </a:lnTo>
                <a:lnTo>
                  <a:pt x="1090803" y="648589"/>
                </a:lnTo>
                <a:lnTo>
                  <a:pt x="1094181" y="646303"/>
                </a:lnTo>
                <a:lnTo>
                  <a:pt x="1094536" y="646061"/>
                </a:lnTo>
                <a:lnTo>
                  <a:pt x="1095235" y="645668"/>
                </a:lnTo>
                <a:lnTo>
                  <a:pt x="1160399" y="609219"/>
                </a:lnTo>
                <a:lnTo>
                  <a:pt x="1161542" y="608457"/>
                </a:lnTo>
                <a:lnTo>
                  <a:pt x="1185430" y="589407"/>
                </a:lnTo>
                <a:lnTo>
                  <a:pt x="1186053" y="588772"/>
                </a:lnTo>
                <a:lnTo>
                  <a:pt x="1185506" y="589330"/>
                </a:lnTo>
                <a:lnTo>
                  <a:pt x="1186154" y="588772"/>
                </a:lnTo>
                <a:lnTo>
                  <a:pt x="1187500" y="587629"/>
                </a:lnTo>
                <a:lnTo>
                  <a:pt x="1198714" y="578104"/>
                </a:lnTo>
                <a:lnTo>
                  <a:pt x="1199134" y="577748"/>
                </a:lnTo>
                <a:lnTo>
                  <a:pt x="1199908" y="577215"/>
                </a:lnTo>
                <a:lnTo>
                  <a:pt x="1202486" y="575437"/>
                </a:lnTo>
                <a:lnTo>
                  <a:pt x="1222629" y="563245"/>
                </a:lnTo>
                <a:lnTo>
                  <a:pt x="1258265" y="541909"/>
                </a:lnTo>
                <a:lnTo>
                  <a:pt x="1274826" y="532003"/>
                </a:lnTo>
                <a:lnTo>
                  <a:pt x="1295527" y="516890"/>
                </a:lnTo>
                <a:lnTo>
                  <a:pt x="1295908" y="516636"/>
                </a:lnTo>
                <a:lnTo>
                  <a:pt x="1302651" y="511302"/>
                </a:lnTo>
                <a:lnTo>
                  <a:pt x="1303451" y="510667"/>
                </a:lnTo>
                <a:lnTo>
                  <a:pt x="1320800" y="496951"/>
                </a:lnTo>
                <a:lnTo>
                  <a:pt x="1323200" y="495046"/>
                </a:lnTo>
                <a:lnTo>
                  <a:pt x="1323086" y="495173"/>
                </a:lnTo>
                <a:lnTo>
                  <a:pt x="1323238" y="495046"/>
                </a:lnTo>
                <a:lnTo>
                  <a:pt x="1397355" y="438023"/>
                </a:lnTo>
                <a:lnTo>
                  <a:pt x="1397952" y="437565"/>
                </a:lnTo>
                <a:lnTo>
                  <a:pt x="1434338" y="413639"/>
                </a:lnTo>
                <a:lnTo>
                  <a:pt x="1434592" y="413512"/>
                </a:lnTo>
                <a:lnTo>
                  <a:pt x="1464360" y="392938"/>
                </a:lnTo>
                <a:lnTo>
                  <a:pt x="1474851" y="385699"/>
                </a:lnTo>
                <a:lnTo>
                  <a:pt x="1474978" y="385699"/>
                </a:lnTo>
                <a:lnTo>
                  <a:pt x="1513128" y="359029"/>
                </a:lnTo>
                <a:lnTo>
                  <a:pt x="1513319" y="358889"/>
                </a:lnTo>
                <a:lnTo>
                  <a:pt x="1514449" y="358267"/>
                </a:lnTo>
                <a:lnTo>
                  <a:pt x="1586547" y="318389"/>
                </a:lnTo>
                <a:lnTo>
                  <a:pt x="1586953" y="318173"/>
                </a:lnTo>
                <a:lnTo>
                  <a:pt x="1587296" y="318008"/>
                </a:lnTo>
                <a:lnTo>
                  <a:pt x="1619631" y="302895"/>
                </a:lnTo>
                <a:lnTo>
                  <a:pt x="1619123" y="303149"/>
                </a:lnTo>
                <a:lnTo>
                  <a:pt x="1619732" y="302895"/>
                </a:lnTo>
                <a:lnTo>
                  <a:pt x="1653286" y="289052"/>
                </a:lnTo>
                <a:lnTo>
                  <a:pt x="1653540" y="288925"/>
                </a:lnTo>
                <a:lnTo>
                  <a:pt x="1684528" y="275209"/>
                </a:lnTo>
                <a:lnTo>
                  <a:pt x="1684401" y="275336"/>
                </a:lnTo>
                <a:lnTo>
                  <a:pt x="1684693" y="275209"/>
                </a:lnTo>
                <a:lnTo>
                  <a:pt x="1718437" y="260604"/>
                </a:lnTo>
                <a:lnTo>
                  <a:pt x="1735201" y="255778"/>
                </a:lnTo>
                <a:lnTo>
                  <a:pt x="1738503" y="255270"/>
                </a:lnTo>
                <a:lnTo>
                  <a:pt x="1738630" y="255270"/>
                </a:lnTo>
                <a:lnTo>
                  <a:pt x="1742541" y="254635"/>
                </a:lnTo>
                <a:lnTo>
                  <a:pt x="1744002" y="254508"/>
                </a:lnTo>
                <a:lnTo>
                  <a:pt x="1747139" y="254254"/>
                </a:lnTo>
                <a:lnTo>
                  <a:pt x="1746123" y="254381"/>
                </a:lnTo>
                <a:lnTo>
                  <a:pt x="1757680" y="254381"/>
                </a:lnTo>
                <a:lnTo>
                  <a:pt x="1757794" y="254254"/>
                </a:lnTo>
                <a:lnTo>
                  <a:pt x="1763141" y="248793"/>
                </a:lnTo>
                <a:lnTo>
                  <a:pt x="1763141" y="235204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69052" y="1262888"/>
            <a:ext cx="1243965" cy="79375"/>
          </a:xfrm>
          <a:custGeom>
            <a:avLst/>
            <a:gdLst/>
            <a:ahLst/>
            <a:cxnLst/>
            <a:rect l="l" t="t" r="r" b="b"/>
            <a:pathLst>
              <a:path w="1243965" h="79375">
                <a:moveTo>
                  <a:pt x="301574" y="31496"/>
                </a:moveTo>
                <a:lnTo>
                  <a:pt x="118110" y="31496"/>
                </a:lnTo>
                <a:lnTo>
                  <a:pt x="223520" y="45465"/>
                </a:lnTo>
                <a:lnTo>
                  <a:pt x="302640" y="56641"/>
                </a:lnTo>
                <a:lnTo>
                  <a:pt x="303784" y="56769"/>
                </a:lnTo>
                <a:lnTo>
                  <a:pt x="370077" y="60071"/>
                </a:lnTo>
                <a:lnTo>
                  <a:pt x="566547" y="65024"/>
                </a:lnTo>
                <a:lnTo>
                  <a:pt x="744982" y="70865"/>
                </a:lnTo>
                <a:lnTo>
                  <a:pt x="853948" y="75184"/>
                </a:lnTo>
                <a:lnTo>
                  <a:pt x="1036065" y="75184"/>
                </a:lnTo>
                <a:lnTo>
                  <a:pt x="1122426" y="79121"/>
                </a:lnTo>
                <a:lnTo>
                  <a:pt x="1234313" y="78486"/>
                </a:lnTo>
                <a:lnTo>
                  <a:pt x="1237615" y="76835"/>
                </a:lnTo>
                <a:lnTo>
                  <a:pt x="1239901" y="74167"/>
                </a:lnTo>
                <a:lnTo>
                  <a:pt x="1241298" y="72389"/>
                </a:lnTo>
                <a:lnTo>
                  <a:pt x="1243965" y="69087"/>
                </a:lnTo>
                <a:lnTo>
                  <a:pt x="1243965" y="64388"/>
                </a:lnTo>
                <a:lnTo>
                  <a:pt x="1241298" y="61087"/>
                </a:lnTo>
                <a:lnTo>
                  <a:pt x="1239901" y="59309"/>
                </a:lnTo>
                <a:lnTo>
                  <a:pt x="1237615" y="56514"/>
                </a:lnTo>
                <a:lnTo>
                  <a:pt x="1234313" y="54990"/>
                </a:lnTo>
                <a:lnTo>
                  <a:pt x="1230756" y="54863"/>
                </a:lnTo>
                <a:lnTo>
                  <a:pt x="1123569" y="54356"/>
                </a:lnTo>
                <a:lnTo>
                  <a:pt x="1037209" y="50419"/>
                </a:lnTo>
                <a:lnTo>
                  <a:pt x="854963" y="50419"/>
                </a:lnTo>
                <a:lnTo>
                  <a:pt x="406146" y="36322"/>
                </a:lnTo>
                <a:lnTo>
                  <a:pt x="370967" y="35306"/>
                </a:lnTo>
                <a:lnTo>
                  <a:pt x="371221" y="35306"/>
                </a:lnTo>
                <a:lnTo>
                  <a:pt x="307476" y="32131"/>
                </a:lnTo>
                <a:lnTo>
                  <a:pt x="306070" y="32131"/>
                </a:lnTo>
                <a:lnTo>
                  <a:pt x="304926" y="32003"/>
                </a:lnTo>
                <a:lnTo>
                  <a:pt x="305170" y="32003"/>
                </a:lnTo>
                <a:lnTo>
                  <a:pt x="301574" y="31496"/>
                </a:lnTo>
                <a:close/>
              </a:path>
              <a:path w="1243965" h="79375">
                <a:moveTo>
                  <a:pt x="304926" y="32003"/>
                </a:moveTo>
                <a:lnTo>
                  <a:pt x="306070" y="32131"/>
                </a:lnTo>
                <a:lnTo>
                  <a:pt x="305303" y="32022"/>
                </a:lnTo>
                <a:lnTo>
                  <a:pt x="304926" y="32003"/>
                </a:lnTo>
                <a:close/>
              </a:path>
              <a:path w="1243965" h="79375">
                <a:moveTo>
                  <a:pt x="305303" y="32022"/>
                </a:moveTo>
                <a:lnTo>
                  <a:pt x="306070" y="32131"/>
                </a:lnTo>
                <a:lnTo>
                  <a:pt x="307476" y="32131"/>
                </a:lnTo>
                <a:lnTo>
                  <a:pt x="305303" y="32022"/>
                </a:lnTo>
                <a:close/>
              </a:path>
              <a:path w="1243965" h="79375">
                <a:moveTo>
                  <a:pt x="305170" y="32003"/>
                </a:moveTo>
                <a:lnTo>
                  <a:pt x="304926" y="32003"/>
                </a:lnTo>
                <a:lnTo>
                  <a:pt x="305303" y="32022"/>
                </a:lnTo>
                <a:lnTo>
                  <a:pt x="305170" y="32003"/>
                </a:lnTo>
                <a:close/>
              </a:path>
              <a:path w="1243965" h="79375">
                <a:moveTo>
                  <a:pt x="6731" y="0"/>
                </a:moveTo>
                <a:lnTo>
                  <a:pt x="888" y="5207"/>
                </a:lnTo>
                <a:lnTo>
                  <a:pt x="381" y="11937"/>
                </a:lnTo>
                <a:lnTo>
                  <a:pt x="0" y="18796"/>
                </a:lnTo>
                <a:lnTo>
                  <a:pt x="5207" y="24637"/>
                </a:lnTo>
                <a:lnTo>
                  <a:pt x="12064" y="25146"/>
                </a:lnTo>
                <a:lnTo>
                  <a:pt x="118999" y="31623"/>
                </a:lnTo>
                <a:lnTo>
                  <a:pt x="118110" y="31496"/>
                </a:lnTo>
                <a:lnTo>
                  <a:pt x="301574" y="31496"/>
                </a:lnTo>
                <a:lnTo>
                  <a:pt x="226949" y="20954"/>
                </a:lnTo>
                <a:lnTo>
                  <a:pt x="120396" y="6858"/>
                </a:lnTo>
                <a:lnTo>
                  <a:pt x="6731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14818" y="981328"/>
            <a:ext cx="2582545" cy="129539"/>
          </a:xfrm>
          <a:custGeom>
            <a:avLst/>
            <a:gdLst/>
            <a:ahLst/>
            <a:cxnLst/>
            <a:rect l="l" t="t" r="r" b="b"/>
            <a:pathLst>
              <a:path w="2582545" h="129540">
                <a:moveTo>
                  <a:pt x="5969" y="103886"/>
                </a:moveTo>
                <a:lnTo>
                  <a:pt x="253" y="109220"/>
                </a:lnTo>
                <a:lnTo>
                  <a:pt x="0" y="122936"/>
                </a:lnTo>
                <a:lnTo>
                  <a:pt x="5333" y="128650"/>
                </a:lnTo>
                <a:lnTo>
                  <a:pt x="47878" y="129412"/>
                </a:lnTo>
                <a:lnTo>
                  <a:pt x="67055" y="129159"/>
                </a:lnTo>
                <a:lnTo>
                  <a:pt x="67817" y="129032"/>
                </a:lnTo>
                <a:lnTo>
                  <a:pt x="86486" y="127635"/>
                </a:lnTo>
                <a:lnTo>
                  <a:pt x="87122" y="127508"/>
                </a:lnTo>
                <a:lnTo>
                  <a:pt x="126364" y="122555"/>
                </a:lnTo>
                <a:lnTo>
                  <a:pt x="126873" y="122428"/>
                </a:lnTo>
                <a:lnTo>
                  <a:pt x="178710" y="113537"/>
                </a:lnTo>
                <a:lnTo>
                  <a:pt x="178561" y="113537"/>
                </a:lnTo>
                <a:lnTo>
                  <a:pt x="179450" y="113411"/>
                </a:lnTo>
                <a:lnTo>
                  <a:pt x="179863" y="113411"/>
                </a:lnTo>
                <a:lnTo>
                  <a:pt x="268382" y="104775"/>
                </a:lnTo>
                <a:lnTo>
                  <a:pt x="47878" y="104775"/>
                </a:lnTo>
                <a:lnTo>
                  <a:pt x="48132" y="104769"/>
                </a:lnTo>
                <a:lnTo>
                  <a:pt x="29590" y="104394"/>
                </a:lnTo>
                <a:lnTo>
                  <a:pt x="5969" y="103886"/>
                </a:lnTo>
                <a:close/>
              </a:path>
              <a:path w="2582545" h="129540">
                <a:moveTo>
                  <a:pt x="179450" y="113411"/>
                </a:moveTo>
                <a:lnTo>
                  <a:pt x="178561" y="113537"/>
                </a:lnTo>
                <a:lnTo>
                  <a:pt x="178906" y="113504"/>
                </a:lnTo>
                <a:lnTo>
                  <a:pt x="179450" y="113411"/>
                </a:lnTo>
                <a:close/>
              </a:path>
              <a:path w="2582545" h="129540">
                <a:moveTo>
                  <a:pt x="178906" y="113504"/>
                </a:moveTo>
                <a:lnTo>
                  <a:pt x="178561" y="113537"/>
                </a:lnTo>
                <a:lnTo>
                  <a:pt x="178710" y="113537"/>
                </a:lnTo>
                <a:lnTo>
                  <a:pt x="178906" y="113504"/>
                </a:lnTo>
                <a:close/>
              </a:path>
              <a:path w="2582545" h="129540">
                <a:moveTo>
                  <a:pt x="179863" y="113411"/>
                </a:moveTo>
                <a:lnTo>
                  <a:pt x="179450" y="113411"/>
                </a:lnTo>
                <a:lnTo>
                  <a:pt x="178906" y="113504"/>
                </a:lnTo>
                <a:lnTo>
                  <a:pt x="179863" y="113411"/>
                </a:lnTo>
                <a:close/>
              </a:path>
              <a:path w="2582545" h="129540">
                <a:moveTo>
                  <a:pt x="48132" y="104769"/>
                </a:moveTo>
                <a:lnTo>
                  <a:pt x="47878" y="104775"/>
                </a:lnTo>
                <a:lnTo>
                  <a:pt x="48386" y="104775"/>
                </a:lnTo>
                <a:lnTo>
                  <a:pt x="48132" y="104769"/>
                </a:lnTo>
                <a:close/>
              </a:path>
              <a:path w="2582545" h="129540">
                <a:moveTo>
                  <a:pt x="123189" y="97917"/>
                </a:moveTo>
                <a:lnTo>
                  <a:pt x="83947" y="102997"/>
                </a:lnTo>
                <a:lnTo>
                  <a:pt x="84581" y="102997"/>
                </a:lnTo>
                <a:lnTo>
                  <a:pt x="65912" y="104394"/>
                </a:lnTo>
                <a:lnTo>
                  <a:pt x="66548" y="104394"/>
                </a:lnTo>
                <a:lnTo>
                  <a:pt x="48132" y="104769"/>
                </a:lnTo>
                <a:lnTo>
                  <a:pt x="268435" y="104769"/>
                </a:lnTo>
                <a:lnTo>
                  <a:pt x="303529" y="101346"/>
                </a:lnTo>
                <a:lnTo>
                  <a:pt x="303149" y="101346"/>
                </a:lnTo>
                <a:lnTo>
                  <a:pt x="308482" y="100965"/>
                </a:lnTo>
                <a:lnTo>
                  <a:pt x="308101" y="100965"/>
                </a:lnTo>
                <a:lnTo>
                  <a:pt x="374396" y="98551"/>
                </a:lnTo>
                <a:lnTo>
                  <a:pt x="384174" y="98044"/>
                </a:lnTo>
                <a:lnTo>
                  <a:pt x="122681" y="98044"/>
                </a:lnTo>
                <a:lnTo>
                  <a:pt x="123189" y="97917"/>
                </a:lnTo>
                <a:close/>
              </a:path>
              <a:path w="2582545" h="129540">
                <a:moveTo>
                  <a:pt x="1816100" y="11811"/>
                </a:moveTo>
                <a:lnTo>
                  <a:pt x="1629181" y="13335"/>
                </a:lnTo>
                <a:lnTo>
                  <a:pt x="1325626" y="16129"/>
                </a:lnTo>
                <a:lnTo>
                  <a:pt x="1183131" y="16510"/>
                </a:lnTo>
                <a:lnTo>
                  <a:pt x="1182497" y="16510"/>
                </a:lnTo>
                <a:lnTo>
                  <a:pt x="1041019" y="25146"/>
                </a:lnTo>
                <a:lnTo>
                  <a:pt x="729487" y="47498"/>
                </a:lnTo>
                <a:lnTo>
                  <a:pt x="729741" y="47498"/>
                </a:lnTo>
                <a:lnTo>
                  <a:pt x="679957" y="50037"/>
                </a:lnTo>
                <a:lnTo>
                  <a:pt x="679576" y="50037"/>
                </a:lnTo>
                <a:lnTo>
                  <a:pt x="450850" y="69850"/>
                </a:lnTo>
                <a:lnTo>
                  <a:pt x="451357" y="69850"/>
                </a:lnTo>
                <a:lnTo>
                  <a:pt x="373252" y="73787"/>
                </a:lnTo>
                <a:lnTo>
                  <a:pt x="373506" y="73787"/>
                </a:lnTo>
                <a:lnTo>
                  <a:pt x="307212" y="76326"/>
                </a:lnTo>
                <a:lnTo>
                  <a:pt x="306831" y="76326"/>
                </a:lnTo>
                <a:lnTo>
                  <a:pt x="301498" y="76708"/>
                </a:lnTo>
                <a:lnTo>
                  <a:pt x="301116" y="76708"/>
                </a:lnTo>
                <a:lnTo>
                  <a:pt x="176149" y="88900"/>
                </a:lnTo>
                <a:lnTo>
                  <a:pt x="175259" y="89026"/>
                </a:lnTo>
                <a:lnTo>
                  <a:pt x="122681" y="98044"/>
                </a:lnTo>
                <a:lnTo>
                  <a:pt x="384174" y="98044"/>
                </a:lnTo>
                <a:lnTo>
                  <a:pt x="452627" y="94487"/>
                </a:lnTo>
                <a:lnTo>
                  <a:pt x="453135" y="94487"/>
                </a:lnTo>
                <a:lnTo>
                  <a:pt x="543559" y="86233"/>
                </a:lnTo>
                <a:lnTo>
                  <a:pt x="681608" y="74675"/>
                </a:lnTo>
                <a:lnTo>
                  <a:pt x="681227" y="74675"/>
                </a:lnTo>
                <a:lnTo>
                  <a:pt x="730884" y="72262"/>
                </a:lnTo>
                <a:lnTo>
                  <a:pt x="731138" y="72136"/>
                </a:lnTo>
                <a:lnTo>
                  <a:pt x="1042542" y="49911"/>
                </a:lnTo>
                <a:lnTo>
                  <a:pt x="1183894" y="41275"/>
                </a:lnTo>
                <a:lnTo>
                  <a:pt x="1183258" y="41275"/>
                </a:lnTo>
                <a:lnTo>
                  <a:pt x="1816119" y="36576"/>
                </a:lnTo>
                <a:lnTo>
                  <a:pt x="2174763" y="36575"/>
                </a:lnTo>
                <a:lnTo>
                  <a:pt x="2221610" y="33274"/>
                </a:lnTo>
                <a:lnTo>
                  <a:pt x="2301748" y="28701"/>
                </a:lnTo>
                <a:lnTo>
                  <a:pt x="2301494" y="28701"/>
                </a:lnTo>
                <a:lnTo>
                  <a:pt x="2412619" y="24637"/>
                </a:lnTo>
                <a:lnTo>
                  <a:pt x="2490724" y="24637"/>
                </a:lnTo>
                <a:lnTo>
                  <a:pt x="2572765" y="24511"/>
                </a:lnTo>
                <a:lnTo>
                  <a:pt x="2576195" y="22860"/>
                </a:lnTo>
                <a:lnTo>
                  <a:pt x="2578480" y="20066"/>
                </a:lnTo>
                <a:lnTo>
                  <a:pt x="2579878" y="18287"/>
                </a:lnTo>
                <a:lnTo>
                  <a:pt x="2582417" y="14986"/>
                </a:lnTo>
                <a:lnTo>
                  <a:pt x="2582417" y="13335"/>
                </a:lnTo>
                <a:lnTo>
                  <a:pt x="2015489" y="13335"/>
                </a:lnTo>
                <a:lnTo>
                  <a:pt x="1816100" y="11811"/>
                </a:lnTo>
                <a:close/>
              </a:path>
              <a:path w="2582545" h="129540">
                <a:moveTo>
                  <a:pt x="2174763" y="36575"/>
                </a:moveTo>
                <a:lnTo>
                  <a:pt x="1816119" y="36576"/>
                </a:lnTo>
                <a:lnTo>
                  <a:pt x="2015362" y="37973"/>
                </a:lnTo>
                <a:lnTo>
                  <a:pt x="2163953" y="37337"/>
                </a:lnTo>
                <a:lnTo>
                  <a:pt x="2174763" y="36575"/>
                </a:lnTo>
                <a:close/>
              </a:path>
              <a:path w="2582545" h="129540">
                <a:moveTo>
                  <a:pt x="2490724" y="24637"/>
                </a:moveTo>
                <a:lnTo>
                  <a:pt x="2412619" y="24637"/>
                </a:lnTo>
                <a:lnTo>
                  <a:pt x="2412237" y="24765"/>
                </a:lnTo>
                <a:lnTo>
                  <a:pt x="2490724" y="24637"/>
                </a:lnTo>
                <a:close/>
              </a:path>
              <a:path w="2582545" h="129540">
                <a:moveTo>
                  <a:pt x="2015575" y="13334"/>
                </a:moveTo>
                <a:close/>
              </a:path>
              <a:path w="2582545" h="129540">
                <a:moveTo>
                  <a:pt x="2412364" y="0"/>
                </a:moveTo>
                <a:lnTo>
                  <a:pt x="2411856" y="0"/>
                </a:lnTo>
                <a:lnTo>
                  <a:pt x="2300604" y="3937"/>
                </a:lnTo>
                <a:lnTo>
                  <a:pt x="2300224" y="3937"/>
                </a:lnTo>
                <a:lnTo>
                  <a:pt x="2162302" y="12573"/>
                </a:lnTo>
                <a:lnTo>
                  <a:pt x="2015575" y="13334"/>
                </a:lnTo>
                <a:lnTo>
                  <a:pt x="2582417" y="13335"/>
                </a:lnTo>
                <a:lnTo>
                  <a:pt x="2582417" y="10413"/>
                </a:lnTo>
                <a:lnTo>
                  <a:pt x="2579878" y="7112"/>
                </a:lnTo>
                <a:lnTo>
                  <a:pt x="2578480" y="5334"/>
                </a:lnTo>
                <a:lnTo>
                  <a:pt x="2576195" y="2540"/>
                </a:lnTo>
                <a:lnTo>
                  <a:pt x="2572892" y="888"/>
                </a:lnTo>
                <a:lnTo>
                  <a:pt x="2569209" y="888"/>
                </a:lnTo>
                <a:lnTo>
                  <a:pt x="2412364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01865" y="1357502"/>
            <a:ext cx="1406525" cy="718820"/>
          </a:xfrm>
          <a:custGeom>
            <a:avLst/>
            <a:gdLst/>
            <a:ahLst/>
            <a:cxnLst/>
            <a:rect l="l" t="t" r="r" b="b"/>
            <a:pathLst>
              <a:path w="1406525" h="718819">
                <a:moveTo>
                  <a:pt x="1405107" y="707771"/>
                </a:moveTo>
                <a:lnTo>
                  <a:pt x="1374520" y="707771"/>
                </a:lnTo>
                <a:lnTo>
                  <a:pt x="1386204" y="715263"/>
                </a:lnTo>
                <a:lnTo>
                  <a:pt x="1391538" y="718820"/>
                </a:lnTo>
                <a:lnTo>
                  <a:pt x="1398904" y="717296"/>
                </a:lnTo>
                <a:lnTo>
                  <a:pt x="1405107" y="707771"/>
                </a:lnTo>
                <a:close/>
              </a:path>
              <a:path w="1406525" h="718819">
                <a:moveTo>
                  <a:pt x="1405883" y="705738"/>
                </a:moveTo>
                <a:lnTo>
                  <a:pt x="1370837" y="705738"/>
                </a:lnTo>
                <a:lnTo>
                  <a:pt x="1371853" y="706247"/>
                </a:lnTo>
                <a:lnTo>
                  <a:pt x="1375282" y="708279"/>
                </a:lnTo>
                <a:lnTo>
                  <a:pt x="1374520" y="707771"/>
                </a:lnTo>
                <a:lnTo>
                  <a:pt x="1405107" y="707771"/>
                </a:lnTo>
                <a:lnTo>
                  <a:pt x="1406016" y="706374"/>
                </a:lnTo>
                <a:lnTo>
                  <a:pt x="1405883" y="705738"/>
                </a:lnTo>
                <a:close/>
              </a:path>
              <a:path w="1406525" h="718819">
                <a:moveTo>
                  <a:pt x="1371331" y="706021"/>
                </a:moveTo>
                <a:lnTo>
                  <a:pt x="1371727" y="706247"/>
                </a:lnTo>
                <a:lnTo>
                  <a:pt x="1371331" y="706021"/>
                </a:lnTo>
                <a:close/>
              </a:path>
              <a:path w="1406525" h="718819">
                <a:moveTo>
                  <a:pt x="1370837" y="705738"/>
                </a:moveTo>
                <a:lnTo>
                  <a:pt x="1371331" y="706021"/>
                </a:lnTo>
                <a:lnTo>
                  <a:pt x="1371853" y="706247"/>
                </a:lnTo>
                <a:lnTo>
                  <a:pt x="1370837" y="705738"/>
                </a:lnTo>
                <a:close/>
              </a:path>
              <a:path w="1406525" h="718819">
                <a:moveTo>
                  <a:pt x="1405134" y="702183"/>
                </a:moveTo>
                <a:lnTo>
                  <a:pt x="1362455" y="702183"/>
                </a:lnTo>
                <a:lnTo>
                  <a:pt x="1371331" y="706021"/>
                </a:lnTo>
                <a:lnTo>
                  <a:pt x="1370837" y="705738"/>
                </a:lnTo>
                <a:lnTo>
                  <a:pt x="1405883" y="705738"/>
                </a:lnTo>
                <a:lnTo>
                  <a:pt x="1405134" y="702183"/>
                </a:lnTo>
                <a:close/>
              </a:path>
              <a:path w="1406525" h="718819">
                <a:moveTo>
                  <a:pt x="1381737" y="684276"/>
                </a:moveTo>
                <a:lnTo>
                  <a:pt x="1330452" y="684276"/>
                </a:lnTo>
                <a:lnTo>
                  <a:pt x="1335277" y="687959"/>
                </a:lnTo>
                <a:lnTo>
                  <a:pt x="1362709" y="702310"/>
                </a:lnTo>
                <a:lnTo>
                  <a:pt x="1362455" y="702183"/>
                </a:lnTo>
                <a:lnTo>
                  <a:pt x="1405134" y="702183"/>
                </a:lnTo>
                <a:lnTo>
                  <a:pt x="1404492" y="699135"/>
                </a:lnTo>
                <a:lnTo>
                  <a:pt x="1387220" y="687577"/>
                </a:lnTo>
                <a:lnTo>
                  <a:pt x="1383029" y="685038"/>
                </a:lnTo>
                <a:lnTo>
                  <a:pt x="1382013" y="684402"/>
                </a:lnTo>
                <a:lnTo>
                  <a:pt x="1381737" y="684276"/>
                </a:lnTo>
                <a:close/>
              </a:path>
              <a:path w="1406525" h="718819">
                <a:moveTo>
                  <a:pt x="1371536" y="679450"/>
                </a:moveTo>
                <a:lnTo>
                  <a:pt x="1323466" y="679450"/>
                </a:lnTo>
                <a:lnTo>
                  <a:pt x="1330705" y="684530"/>
                </a:lnTo>
                <a:lnTo>
                  <a:pt x="1330452" y="684276"/>
                </a:lnTo>
                <a:lnTo>
                  <a:pt x="1381737" y="684276"/>
                </a:lnTo>
                <a:lnTo>
                  <a:pt x="1377314" y="682244"/>
                </a:lnTo>
                <a:lnTo>
                  <a:pt x="1372742" y="679958"/>
                </a:lnTo>
                <a:lnTo>
                  <a:pt x="1372361" y="679831"/>
                </a:lnTo>
                <a:lnTo>
                  <a:pt x="1371536" y="679450"/>
                </a:lnTo>
                <a:close/>
              </a:path>
              <a:path w="1406525" h="718819">
                <a:moveTo>
                  <a:pt x="1367281" y="677418"/>
                </a:moveTo>
                <a:lnTo>
                  <a:pt x="1320545" y="677418"/>
                </a:lnTo>
                <a:lnTo>
                  <a:pt x="1321815" y="678307"/>
                </a:lnTo>
                <a:lnTo>
                  <a:pt x="1323720" y="679704"/>
                </a:lnTo>
                <a:lnTo>
                  <a:pt x="1323466" y="679450"/>
                </a:lnTo>
                <a:lnTo>
                  <a:pt x="1371536" y="679450"/>
                </a:lnTo>
                <a:lnTo>
                  <a:pt x="1367408" y="677545"/>
                </a:lnTo>
                <a:close/>
              </a:path>
              <a:path w="1406525" h="718819">
                <a:moveTo>
                  <a:pt x="1321678" y="678233"/>
                </a:moveTo>
                <a:lnTo>
                  <a:pt x="1321815" y="678307"/>
                </a:lnTo>
                <a:lnTo>
                  <a:pt x="1321678" y="678233"/>
                </a:lnTo>
                <a:close/>
              </a:path>
              <a:path w="1406525" h="718819">
                <a:moveTo>
                  <a:pt x="1320545" y="677418"/>
                </a:moveTo>
                <a:lnTo>
                  <a:pt x="1321678" y="678233"/>
                </a:lnTo>
                <a:lnTo>
                  <a:pt x="1321815" y="678307"/>
                </a:lnTo>
                <a:lnTo>
                  <a:pt x="1320545" y="677418"/>
                </a:lnTo>
                <a:close/>
              </a:path>
              <a:path w="1406525" h="718819">
                <a:moveTo>
                  <a:pt x="1361185" y="674370"/>
                </a:moveTo>
                <a:lnTo>
                  <a:pt x="1314577" y="674370"/>
                </a:lnTo>
                <a:lnTo>
                  <a:pt x="1317752" y="676148"/>
                </a:lnTo>
                <a:lnTo>
                  <a:pt x="1318259" y="676401"/>
                </a:lnTo>
                <a:lnTo>
                  <a:pt x="1321678" y="678233"/>
                </a:lnTo>
                <a:lnTo>
                  <a:pt x="1320545" y="677418"/>
                </a:lnTo>
                <a:lnTo>
                  <a:pt x="1367281" y="677418"/>
                </a:lnTo>
                <a:lnTo>
                  <a:pt x="1361185" y="674370"/>
                </a:lnTo>
                <a:close/>
              </a:path>
              <a:path w="1406525" h="718819">
                <a:moveTo>
                  <a:pt x="1367535" y="677545"/>
                </a:moveTo>
                <a:lnTo>
                  <a:pt x="1367789" y="677672"/>
                </a:lnTo>
                <a:lnTo>
                  <a:pt x="1367535" y="677545"/>
                </a:lnTo>
                <a:close/>
              </a:path>
              <a:path w="1406525" h="718819">
                <a:moveTo>
                  <a:pt x="1358137" y="672846"/>
                </a:moveTo>
                <a:lnTo>
                  <a:pt x="1311402" y="672846"/>
                </a:lnTo>
                <a:lnTo>
                  <a:pt x="1312290" y="673226"/>
                </a:lnTo>
                <a:lnTo>
                  <a:pt x="1314957" y="674624"/>
                </a:lnTo>
                <a:lnTo>
                  <a:pt x="1314577" y="674370"/>
                </a:lnTo>
                <a:lnTo>
                  <a:pt x="1361185" y="674370"/>
                </a:lnTo>
                <a:lnTo>
                  <a:pt x="1358137" y="672846"/>
                </a:lnTo>
                <a:close/>
              </a:path>
              <a:path w="1406525" h="718819">
                <a:moveTo>
                  <a:pt x="1311698" y="672994"/>
                </a:moveTo>
                <a:lnTo>
                  <a:pt x="1312163" y="673226"/>
                </a:lnTo>
                <a:lnTo>
                  <a:pt x="1311698" y="672994"/>
                </a:lnTo>
                <a:close/>
              </a:path>
              <a:path w="1406525" h="718819">
                <a:moveTo>
                  <a:pt x="1311402" y="672846"/>
                </a:moveTo>
                <a:lnTo>
                  <a:pt x="1311698" y="672994"/>
                </a:lnTo>
                <a:lnTo>
                  <a:pt x="1312290" y="673226"/>
                </a:lnTo>
                <a:lnTo>
                  <a:pt x="1311402" y="672846"/>
                </a:lnTo>
                <a:close/>
              </a:path>
              <a:path w="1406525" h="718819">
                <a:moveTo>
                  <a:pt x="1356131" y="671830"/>
                </a:moveTo>
                <a:lnTo>
                  <a:pt x="1308734" y="671830"/>
                </a:lnTo>
                <a:lnTo>
                  <a:pt x="1309751" y="672211"/>
                </a:lnTo>
                <a:lnTo>
                  <a:pt x="1311698" y="672994"/>
                </a:lnTo>
                <a:lnTo>
                  <a:pt x="1311402" y="672846"/>
                </a:lnTo>
                <a:lnTo>
                  <a:pt x="1358137" y="672846"/>
                </a:lnTo>
                <a:lnTo>
                  <a:pt x="1357121" y="672338"/>
                </a:lnTo>
                <a:lnTo>
                  <a:pt x="1356131" y="671830"/>
                </a:lnTo>
                <a:close/>
              </a:path>
              <a:path w="1406525" h="718819">
                <a:moveTo>
                  <a:pt x="1356359" y="671957"/>
                </a:moveTo>
                <a:lnTo>
                  <a:pt x="1356994" y="672338"/>
                </a:lnTo>
                <a:lnTo>
                  <a:pt x="1356359" y="671957"/>
                </a:lnTo>
                <a:close/>
              </a:path>
              <a:path w="1406525" h="718819">
                <a:moveTo>
                  <a:pt x="1309496" y="672129"/>
                </a:moveTo>
                <a:lnTo>
                  <a:pt x="1309704" y="672211"/>
                </a:lnTo>
                <a:lnTo>
                  <a:pt x="1309496" y="672129"/>
                </a:lnTo>
                <a:close/>
              </a:path>
              <a:path w="1406525" h="718819">
                <a:moveTo>
                  <a:pt x="1308734" y="671830"/>
                </a:moveTo>
                <a:lnTo>
                  <a:pt x="1309496" y="672129"/>
                </a:lnTo>
                <a:lnTo>
                  <a:pt x="1309751" y="672211"/>
                </a:lnTo>
                <a:lnTo>
                  <a:pt x="1308734" y="671830"/>
                </a:lnTo>
                <a:close/>
              </a:path>
              <a:path w="1406525" h="718819">
                <a:moveTo>
                  <a:pt x="1352134" y="669417"/>
                </a:moveTo>
                <a:lnTo>
                  <a:pt x="1301495" y="669417"/>
                </a:lnTo>
                <a:lnTo>
                  <a:pt x="1302257" y="669671"/>
                </a:lnTo>
                <a:lnTo>
                  <a:pt x="1305559" y="670941"/>
                </a:lnTo>
                <a:lnTo>
                  <a:pt x="1306194" y="671068"/>
                </a:lnTo>
                <a:lnTo>
                  <a:pt x="1309496" y="672129"/>
                </a:lnTo>
                <a:lnTo>
                  <a:pt x="1308734" y="671830"/>
                </a:lnTo>
                <a:lnTo>
                  <a:pt x="1356131" y="671830"/>
                </a:lnTo>
                <a:lnTo>
                  <a:pt x="1352677" y="669798"/>
                </a:lnTo>
                <a:lnTo>
                  <a:pt x="1352134" y="669417"/>
                </a:lnTo>
                <a:close/>
              </a:path>
              <a:path w="1406525" h="718819">
                <a:moveTo>
                  <a:pt x="1353184" y="670096"/>
                </a:moveTo>
                <a:lnTo>
                  <a:pt x="1353311" y="670179"/>
                </a:lnTo>
                <a:lnTo>
                  <a:pt x="1353184" y="670096"/>
                </a:lnTo>
                <a:close/>
              </a:path>
              <a:path w="1406525" h="718819">
                <a:moveTo>
                  <a:pt x="1352723" y="669798"/>
                </a:moveTo>
                <a:lnTo>
                  <a:pt x="1353184" y="670096"/>
                </a:lnTo>
                <a:lnTo>
                  <a:pt x="1352723" y="669798"/>
                </a:lnTo>
                <a:close/>
              </a:path>
              <a:path w="1406525" h="718819">
                <a:moveTo>
                  <a:pt x="1301832" y="669543"/>
                </a:moveTo>
                <a:lnTo>
                  <a:pt x="1302173" y="669671"/>
                </a:lnTo>
                <a:lnTo>
                  <a:pt x="1301832" y="669543"/>
                </a:lnTo>
                <a:close/>
              </a:path>
              <a:path w="1406525" h="718819">
                <a:moveTo>
                  <a:pt x="1301495" y="669417"/>
                </a:moveTo>
                <a:lnTo>
                  <a:pt x="1301832" y="669543"/>
                </a:lnTo>
                <a:lnTo>
                  <a:pt x="1302257" y="669671"/>
                </a:lnTo>
                <a:lnTo>
                  <a:pt x="1301495" y="669417"/>
                </a:lnTo>
                <a:close/>
              </a:path>
              <a:path w="1406525" h="718819">
                <a:moveTo>
                  <a:pt x="1315974" y="648208"/>
                </a:moveTo>
                <a:lnTo>
                  <a:pt x="1241805" y="648208"/>
                </a:lnTo>
                <a:lnTo>
                  <a:pt x="1254252" y="653796"/>
                </a:lnTo>
                <a:lnTo>
                  <a:pt x="1266570" y="658876"/>
                </a:lnTo>
                <a:lnTo>
                  <a:pt x="1267586" y="659257"/>
                </a:lnTo>
                <a:lnTo>
                  <a:pt x="1301832" y="669543"/>
                </a:lnTo>
                <a:lnTo>
                  <a:pt x="1301495" y="669417"/>
                </a:lnTo>
                <a:lnTo>
                  <a:pt x="1352134" y="669417"/>
                </a:lnTo>
                <a:lnTo>
                  <a:pt x="1348993" y="667385"/>
                </a:lnTo>
                <a:lnTo>
                  <a:pt x="1349130" y="667385"/>
                </a:lnTo>
                <a:lnTo>
                  <a:pt x="1345310" y="664463"/>
                </a:lnTo>
                <a:lnTo>
                  <a:pt x="1337690" y="659257"/>
                </a:lnTo>
                <a:lnTo>
                  <a:pt x="1337436" y="659002"/>
                </a:lnTo>
                <a:lnTo>
                  <a:pt x="1334261" y="656844"/>
                </a:lnTo>
                <a:lnTo>
                  <a:pt x="1332864" y="656082"/>
                </a:lnTo>
                <a:lnTo>
                  <a:pt x="1329308" y="654304"/>
                </a:lnTo>
                <a:lnTo>
                  <a:pt x="1326514" y="652780"/>
                </a:lnTo>
                <a:lnTo>
                  <a:pt x="1326133" y="652526"/>
                </a:lnTo>
                <a:lnTo>
                  <a:pt x="1322451" y="650748"/>
                </a:lnTo>
                <a:lnTo>
                  <a:pt x="1321561" y="650239"/>
                </a:lnTo>
                <a:lnTo>
                  <a:pt x="1316862" y="648462"/>
                </a:lnTo>
                <a:lnTo>
                  <a:pt x="1315974" y="648208"/>
                </a:lnTo>
                <a:close/>
              </a:path>
              <a:path w="1406525" h="718819">
                <a:moveTo>
                  <a:pt x="1349130" y="667385"/>
                </a:moveTo>
                <a:lnTo>
                  <a:pt x="1348993" y="667385"/>
                </a:lnTo>
                <a:lnTo>
                  <a:pt x="1349628" y="667766"/>
                </a:lnTo>
                <a:lnTo>
                  <a:pt x="1349130" y="667385"/>
                </a:lnTo>
                <a:close/>
              </a:path>
              <a:path w="1406525" h="718819">
                <a:moveTo>
                  <a:pt x="1329345" y="654304"/>
                </a:moveTo>
                <a:lnTo>
                  <a:pt x="1329816" y="654558"/>
                </a:lnTo>
                <a:lnTo>
                  <a:pt x="1329345" y="654304"/>
                </a:lnTo>
                <a:close/>
              </a:path>
              <a:path w="1406525" h="718819">
                <a:moveTo>
                  <a:pt x="1249089" y="624459"/>
                </a:moveTo>
                <a:lnTo>
                  <a:pt x="1192021" y="624459"/>
                </a:lnTo>
                <a:lnTo>
                  <a:pt x="1202816" y="630174"/>
                </a:lnTo>
                <a:lnTo>
                  <a:pt x="1203198" y="630427"/>
                </a:lnTo>
                <a:lnTo>
                  <a:pt x="1221993" y="639699"/>
                </a:lnTo>
                <a:lnTo>
                  <a:pt x="1241805" y="648335"/>
                </a:lnTo>
                <a:lnTo>
                  <a:pt x="1315974" y="648208"/>
                </a:lnTo>
                <a:lnTo>
                  <a:pt x="1313306" y="647446"/>
                </a:lnTo>
                <a:lnTo>
                  <a:pt x="1313584" y="647446"/>
                </a:lnTo>
                <a:lnTo>
                  <a:pt x="1310004" y="646176"/>
                </a:lnTo>
                <a:lnTo>
                  <a:pt x="1309369" y="645922"/>
                </a:lnTo>
                <a:lnTo>
                  <a:pt x="1276089" y="635888"/>
                </a:lnTo>
                <a:lnTo>
                  <a:pt x="1274826" y="635508"/>
                </a:lnTo>
                <a:lnTo>
                  <a:pt x="1275021" y="635508"/>
                </a:lnTo>
                <a:lnTo>
                  <a:pt x="1263650" y="630936"/>
                </a:lnTo>
                <a:lnTo>
                  <a:pt x="1249089" y="624459"/>
                </a:lnTo>
                <a:close/>
              </a:path>
              <a:path w="1406525" h="718819">
                <a:moveTo>
                  <a:pt x="1313584" y="647446"/>
                </a:moveTo>
                <a:lnTo>
                  <a:pt x="1313306" y="647446"/>
                </a:lnTo>
                <a:lnTo>
                  <a:pt x="1313941" y="647573"/>
                </a:lnTo>
                <a:lnTo>
                  <a:pt x="1313584" y="647446"/>
                </a:lnTo>
                <a:close/>
              </a:path>
              <a:path w="1406525" h="718819">
                <a:moveTo>
                  <a:pt x="1274826" y="635508"/>
                </a:moveTo>
                <a:lnTo>
                  <a:pt x="1275968" y="635888"/>
                </a:lnTo>
                <a:lnTo>
                  <a:pt x="1275606" y="635743"/>
                </a:lnTo>
                <a:lnTo>
                  <a:pt x="1274826" y="635508"/>
                </a:lnTo>
                <a:close/>
              </a:path>
              <a:path w="1406525" h="718819">
                <a:moveTo>
                  <a:pt x="1275606" y="635743"/>
                </a:moveTo>
                <a:lnTo>
                  <a:pt x="1275968" y="635888"/>
                </a:lnTo>
                <a:lnTo>
                  <a:pt x="1275606" y="635743"/>
                </a:lnTo>
                <a:close/>
              </a:path>
              <a:path w="1406525" h="718819">
                <a:moveTo>
                  <a:pt x="1275021" y="635508"/>
                </a:moveTo>
                <a:lnTo>
                  <a:pt x="1274826" y="635508"/>
                </a:lnTo>
                <a:lnTo>
                  <a:pt x="1275606" y="635743"/>
                </a:lnTo>
                <a:lnTo>
                  <a:pt x="1275021" y="635508"/>
                </a:lnTo>
                <a:close/>
              </a:path>
              <a:path w="1406525" h="718819">
                <a:moveTo>
                  <a:pt x="1263744" y="630936"/>
                </a:moveTo>
                <a:lnTo>
                  <a:pt x="1264030" y="631063"/>
                </a:lnTo>
                <a:lnTo>
                  <a:pt x="1263744" y="630936"/>
                </a:lnTo>
                <a:close/>
              </a:path>
              <a:path w="1406525" h="718819">
                <a:moveTo>
                  <a:pt x="1182369" y="620776"/>
                </a:moveTo>
                <a:lnTo>
                  <a:pt x="1193164" y="625094"/>
                </a:lnTo>
                <a:lnTo>
                  <a:pt x="1192021" y="624459"/>
                </a:lnTo>
                <a:lnTo>
                  <a:pt x="1249089" y="624459"/>
                </a:lnTo>
                <a:lnTo>
                  <a:pt x="1240931" y="620902"/>
                </a:lnTo>
                <a:lnTo>
                  <a:pt x="1183131" y="620902"/>
                </a:lnTo>
                <a:lnTo>
                  <a:pt x="1182369" y="620776"/>
                </a:lnTo>
                <a:close/>
              </a:path>
              <a:path w="1406525" h="718819">
                <a:moveTo>
                  <a:pt x="1199223" y="600837"/>
                </a:moveTo>
                <a:lnTo>
                  <a:pt x="1133982" y="600837"/>
                </a:lnTo>
                <a:lnTo>
                  <a:pt x="1143253" y="605536"/>
                </a:lnTo>
                <a:lnTo>
                  <a:pt x="1143634" y="605663"/>
                </a:lnTo>
                <a:lnTo>
                  <a:pt x="1153032" y="609981"/>
                </a:lnTo>
                <a:lnTo>
                  <a:pt x="1153921" y="610362"/>
                </a:lnTo>
                <a:lnTo>
                  <a:pt x="1177289" y="618998"/>
                </a:lnTo>
                <a:lnTo>
                  <a:pt x="1183131" y="620902"/>
                </a:lnTo>
                <a:lnTo>
                  <a:pt x="1240931" y="620902"/>
                </a:lnTo>
                <a:lnTo>
                  <a:pt x="1232482" y="617220"/>
                </a:lnTo>
                <a:lnTo>
                  <a:pt x="1213992" y="608202"/>
                </a:lnTo>
                <a:lnTo>
                  <a:pt x="1214134" y="608202"/>
                </a:lnTo>
                <a:lnTo>
                  <a:pt x="1203578" y="602614"/>
                </a:lnTo>
                <a:lnTo>
                  <a:pt x="1202435" y="602107"/>
                </a:lnTo>
                <a:lnTo>
                  <a:pt x="1199223" y="600837"/>
                </a:lnTo>
                <a:close/>
              </a:path>
              <a:path w="1406525" h="718819">
                <a:moveTo>
                  <a:pt x="1231900" y="616966"/>
                </a:moveTo>
                <a:lnTo>
                  <a:pt x="1232407" y="617220"/>
                </a:lnTo>
                <a:lnTo>
                  <a:pt x="1231900" y="616966"/>
                </a:lnTo>
                <a:close/>
              </a:path>
              <a:path w="1406525" h="718819">
                <a:moveTo>
                  <a:pt x="1214134" y="608202"/>
                </a:moveTo>
                <a:lnTo>
                  <a:pt x="1213992" y="608202"/>
                </a:lnTo>
                <a:lnTo>
                  <a:pt x="1214374" y="608330"/>
                </a:lnTo>
                <a:lnTo>
                  <a:pt x="1214134" y="608202"/>
                </a:lnTo>
                <a:close/>
              </a:path>
              <a:path w="1406525" h="718819">
                <a:moveTo>
                  <a:pt x="1104869" y="558673"/>
                </a:moveTo>
                <a:lnTo>
                  <a:pt x="1050035" y="558673"/>
                </a:lnTo>
                <a:lnTo>
                  <a:pt x="1122044" y="595122"/>
                </a:lnTo>
                <a:lnTo>
                  <a:pt x="1134109" y="600963"/>
                </a:lnTo>
                <a:lnTo>
                  <a:pt x="1199223" y="600837"/>
                </a:lnTo>
                <a:lnTo>
                  <a:pt x="1191640" y="597788"/>
                </a:lnTo>
                <a:lnTo>
                  <a:pt x="1190878" y="597535"/>
                </a:lnTo>
                <a:lnTo>
                  <a:pt x="1185544" y="595630"/>
                </a:lnTo>
                <a:lnTo>
                  <a:pt x="1163467" y="587501"/>
                </a:lnTo>
                <a:lnTo>
                  <a:pt x="1163319" y="587501"/>
                </a:lnTo>
                <a:lnTo>
                  <a:pt x="1162430" y="587121"/>
                </a:lnTo>
                <a:lnTo>
                  <a:pt x="1154594" y="583438"/>
                </a:lnTo>
                <a:lnTo>
                  <a:pt x="1154302" y="583438"/>
                </a:lnTo>
                <a:lnTo>
                  <a:pt x="1145031" y="578738"/>
                </a:lnTo>
                <a:lnTo>
                  <a:pt x="1132970" y="572897"/>
                </a:lnTo>
                <a:lnTo>
                  <a:pt x="1104869" y="558673"/>
                </a:lnTo>
                <a:close/>
              </a:path>
              <a:path w="1406525" h="718819">
                <a:moveTo>
                  <a:pt x="1185580" y="595630"/>
                </a:moveTo>
                <a:lnTo>
                  <a:pt x="1185926" y="595757"/>
                </a:lnTo>
                <a:lnTo>
                  <a:pt x="1185580" y="595630"/>
                </a:lnTo>
                <a:close/>
              </a:path>
              <a:path w="1406525" h="718819">
                <a:moveTo>
                  <a:pt x="1162430" y="587121"/>
                </a:moveTo>
                <a:lnTo>
                  <a:pt x="1163319" y="587501"/>
                </a:lnTo>
                <a:lnTo>
                  <a:pt x="1162767" y="587244"/>
                </a:lnTo>
                <a:lnTo>
                  <a:pt x="1162430" y="587121"/>
                </a:lnTo>
                <a:close/>
              </a:path>
              <a:path w="1406525" h="718819">
                <a:moveTo>
                  <a:pt x="1162767" y="587244"/>
                </a:moveTo>
                <a:lnTo>
                  <a:pt x="1163319" y="587501"/>
                </a:lnTo>
                <a:lnTo>
                  <a:pt x="1163467" y="587501"/>
                </a:lnTo>
                <a:lnTo>
                  <a:pt x="1162767" y="587244"/>
                </a:lnTo>
                <a:close/>
              </a:path>
              <a:path w="1406525" h="718819">
                <a:moveTo>
                  <a:pt x="1162501" y="587121"/>
                </a:moveTo>
                <a:lnTo>
                  <a:pt x="1162767" y="587244"/>
                </a:lnTo>
                <a:lnTo>
                  <a:pt x="1162501" y="587121"/>
                </a:lnTo>
                <a:close/>
              </a:path>
              <a:path w="1406525" h="718819">
                <a:moveTo>
                  <a:pt x="1154049" y="583184"/>
                </a:moveTo>
                <a:lnTo>
                  <a:pt x="1154302" y="583438"/>
                </a:lnTo>
                <a:lnTo>
                  <a:pt x="1154594" y="583438"/>
                </a:lnTo>
                <a:lnTo>
                  <a:pt x="1154049" y="583184"/>
                </a:lnTo>
                <a:close/>
              </a:path>
              <a:path w="1406525" h="718819">
                <a:moveTo>
                  <a:pt x="1133024" y="572924"/>
                </a:moveTo>
                <a:lnTo>
                  <a:pt x="1133220" y="573024"/>
                </a:lnTo>
                <a:lnTo>
                  <a:pt x="1133024" y="572924"/>
                </a:lnTo>
                <a:close/>
              </a:path>
              <a:path w="1406525" h="718819">
                <a:moveTo>
                  <a:pt x="1132970" y="572897"/>
                </a:moveTo>
                <a:close/>
              </a:path>
              <a:path w="1406525" h="718819">
                <a:moveTo>
                  <a:pt x="844070" y="425831"/>
                </a:moveTo>
                <a:lnTo>
                  <a:pt x="790701" y="425831"/>
                </a:lnTo>
                <a:lnTo>
                  <a:pt x="790955" y="425958"/>
                </a:lnTo>
                <a:lnTo>
                  <a:pt x="956182" y="512572"/>
                </a:lnTo>
                <a:lnTo>
                  <a:pt x="956563" y="512699"/>
                </a:lnTo>
                <a:lnTo>
                  <a:pt x="1050162" y="558800"/>
                </a:lnTo>
                <a:lnTo>
                  <a:pt x="1104869" y="558673"/>
                </a:lnTo>
                <a:lnTo>
                  <a:pt x="1061211" y="536575"/>
                </a:lnTo>
                <a:lnTo>
                  <a:pt x="967485" y="490474"/>
                </a:lnTo>
                <a:lnTo>
                  <a:pt x="844070" y="425831"/>
                </a:lnTo>
                <a:close/>
              </a:path>
              <a:path w="1406525" h="718819">
                <a:moveTo>
                  <a:pt x="967679" y="490569"/>
                </a:moveTo>
                <a:close/>
              </a:path>
              <a:path w="1406525" h="718819">
                <a:moveTo>
                  <a:pt x="967497" y="490474"/>
                </a:moveTo>
                <a:lnTo>
                  <a:pt x="967679" y="490569"/>
                </a:lnTo>
                <a:lnTo>
                  <a:pt x="967497" y="490474"/>
                </a:lnTo>
                <a:close/>
              </a:path>
              <a:path w="1406525" h="718819">
                <a:moveTo>
                  <a:pt x="790752" y="425857"/>
                </a:moveTo>
                <a:lnTo>
                  <a:pt x="790944" y="425958"/>
                </a:lnTo>
                <a:lnTo>
                  <a:pt x="790752" y="425857"/>
                </a:lnTo>
                <a:close/>
              </a:path>
              <a:path w="1406525" h="718819">
                <a:moveTo>
                  <a:pt x="685291" y="364998"/>
                </a:moveTo>
                <a:lnTo>
                  <a:pt x="733805" y="394081"/>
                </a:lnTo>
                <a:lnTo>
                  <a:pt x="757681" y="409448"/>
                </a:lnTo>
                <a:lnTo>
                  <a:pt x="758825" y="410083"/>
                </a:lnTo>
                <a:lnTo>
                  <a:pt x="790752" y="425857"/>
                </a:lnTo>
                <a:lnTo>
                  <a:pt x="844070" y="425831"/>
                </a:lnTo>
                <a:lnTo>
                  <a:pt x="801877" y="403733"/>
                </a:lnTo>
                <a:lnTo>
                  <a:pt x="771410" y="388620"/>
                </a:lnTo>
                <a:lnTo>
                  <a:pt x="771016" y="388620"/>
                </a:lnTo>
                <a:lnTo>
                  <a:pt x="746886" y="373125"/>
                </a:lnTo>
                <a:lnTo>
                  <a:pt x="746632" y="372872"/>
                </a:lnTo>
                <a:lnTo>
                  <a:pt x="733889" y="365251"/>
                </a:lnTo>
                <a:lnTo>
                  <a:pt x="685926" y="365251"/>
                </a:lnTo>
                <a:lnTo>
                  <a:pt x="685291" y="364998"/>
                </a:lnTo>
                <a:close/>
              </a:path>
              <a:path w="1406525" h="718819">
                <a:moveTo>
                  <a:pt x="733551" y="393954"/>
                </a:moveTo>
                <a:lnTo>
                  <a:pt x="733749" y="394081"/>
                </a:lnTo>
                <a:lnTo>
                  <a:pt x="733551" y="393954"/>
                </a:lnTo>
                <a:close/>
              </a:path>
              <a:path w="1406525" h="718819">
                <a:moveTo>
                  <a:pt x="769874" y="387858"/>
                </a:moveTo>
                <a:lnTo>
                  <a:pt x="771016" y="388620"/>
                </a:lnTo>
                <a:lnTo>
                  <a:pt x="771410" y="388620"/>
                </a:lnTo>
                <a:lnTo>
                  <a:pt x="769874" y="387858"/>
                </a:lnTo>
                <a:close/>
              </a:path>
              <a:path w="1406525" h="718819">
                <a:moveTo>
                  <a:pt x="422724" y="197612"/>
                </a:moveTo>
                <a:lnTo>
                  <a:pt x="369442" y="197612"/>
                </a:lnTo>
                <a:lnTo>
                  <a:pt x="369696" y="197738"/>
                </a:lnTo>
                <a:lnTo>
                  <a:pt x="397255" y="211962"/>
                </a:lnTo>
                <a:lnTo>
                  <a:pt x="557656" y="298323"/>
                </a:lnTo>
                <a:lnTo>
                  <a:pt x="685926" y="365251"/>
                </a:lnTo>
                <a:lnTo>
                  <a:pt x="733889" y="365251"/>
                </a:lnTo>
                <a:lnTo>
                  <a:pt x="697356" y="343408"/>
                </a:lnTo>
                <a:lnTo>
                  <a:pt x="569213" y="276479"/>
                </a:lnTo>
                <a:lnTo>
                  <a:pt x="422724" y="197612"/>
                </a:lnTo>
                <a:close/>
              </a:path>
              <a:path w="1406525" h="718819">
                <a:moveTo>
                  <a:pt x="397001" y="211836"/>
                </a:moveTo>
                <a:lnTo>
                  <a:pt x="397237" y="211962"/>
                </a:lnTo>
                <a:lnTo>
                  <a:pt x="397001" y="211836"/>
                </a:lnTo>
                <a:close/>
              </a:path>
              <a:path w="1406525" h="718819">
                <a:moveTo>
                  <a:pt x="369546" y="197665"/>
                </a:moveTo>
                <a:lnTo>
                  <a:pt x="369689" y="197738"/>
                </a:lnTo>
                <a:lnTo>
                  <a:pt x="369546" y="197665"/>
                </a:lnTo>
                <a:close/>
              </a:path>
              <a:path w="1406525" h="718819">
                <a:moveTo>
                  <a:pt x="25764" y="30585"/>
                </a:moveTo>
                <a:lnTo>
                  <a:pt x="47243" y="40132"/>
                </a:lnTo>
                <a:lnTo>
                  <a:pt x="46989" y="40132"/>
                </a:lnTo>
                <a:lnTo>
                  <a:pt x="61340" y="46862"/>
                </a:lnTo>
                <a:lnTo>
                  <a:pt x="369546" y="197665"/>
                </a:lnTo>
                <a:lnTo>
                  <a:pt x="422724" y="197612"/>
                </a:lnTo>
                <a:lnTo>
                  <a:pt x="408558" y="189992"/>
                </a:lnTo>
                <a:lnTo>
                  <a:pt x="380618" y="175513"/>
                </a:lnTo>
                <a:lnTo>
                  <a:pt x="84859" y="30861"/>
                </a:lnTo>
                <a:lnTo>
                  <a:pt x="26542" y="30861"/>
                </a:lnTo>
                <a:lnTo>
                  <a:pt x="25764" y="30585"/>
                </a:lnTo>
                <a:close/>
              </a:path>
              <a:path w="1406525" h="718819">
                <a:moveTo>
                  <a:pt x="25526" y="30480"/>
                </a:moveTo>
                <a:lnTo>
                  <a:pt x="25764" y="30585"/>
                </a:lnTo>
                <a:lnTo>
                  <a:pt x="26542" y="30861"/>
                </a:lnTo>
                <a:lnTo>
                  <a:pt x="25526" y="30480"/>
                </a:lnTo>
                <a:close/>
              </a:path>
              <a:path w="1406525" h="718819">
                <a:moveTo>
                  <a:pt x="84080" y="30480"/>
                </a:moveTo>
                <a:lnTo>
                  <a:pt x="25526" y="30480"/>
                </a:lnTo>
                <a:lnTo>
                  <a:pt x="26542" y="30861"/>
                </a:lnTo>
                <a:lnTo>
                  <a:pt x="84859" y="30861"/>
                </a:lnTo>
                <a:lnTo>
                  <a:pt x="84080" y="30480"/>
                </a:lnTo>
                <a:close/>
              </a:path>
              <a:path w="1406525" h="718819">
                <a:moveTo>
                  <a:pt x="78887" y="27939"/>
                </a:moveTo>
                <a:lnTo>
                  <a:pt x="18287" y="27939"/>
                </a:lnTo>
                <a:lnTo>
                  <a:pt x="25764" y="30585"/>
                </a:lnTo>
                <a:lnTo>
                  <a:pt x="25526" y="30480"/>
                </a:lnTo>
                <a:lnTo>
                  <a:pt x="84080" y="30480"/>
                </a:lnTo>
                <a:lnTo>
                  <a:pt x="78887" y="27939"/>
                </a:lnTo>
                <a:close/>
              </a:path>
              <a:path w="1406525" h="718819">
                <a:moveTo>
                  <a:pt x="10667" y="0"/>
                </a:moveTo>
                <a:lnTo>
                  <a:pt x="3809" y="3810"/>
                </a:lnTo>
                <a:lnTo>
                  <a:pt x="1904" y="10287"/>
                </a:lnTo>
                <a:lnTo>
                  <a:pt x="0" y="16891"/>
                </a:lnTo>
                <a:lnTo>
                  <a:pt x="3682" y="23749"/>
                </a:lnTo>
                <a:lnTo>
                  <a:pt x="18923" y="28194"/>
                </a:lnTo>
                <a:lnTo>
                  <a:pt x="18287" y="27939"/>
                </a:lnTo>
                <a:lnTo>
                  <a:pt x="78887" y="27939"/>
                </a:lnTo>
                <a:lnTo>
                  <a:pt x="72135" y="24637"/>
                </a:lnTo>
                <a:lnTo>
                  <a:pt x="57530" y="17780"/>
                </a:lnTo>
                <a:lnTo>
                  <a:pt x="25907" y="4445"/>
                </a:lnTo>
                <a:lnTo>
                  <a:pt x="10667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92543" y="3785361"/>
            <a:ext cx="411480" cy="967105"/>
          </a:xfrm>
          <a:custGeom>
            <a:avLst/>
            <a:gdLst/>
            <a:ahLst/>
            <a:cxnLst/>
            <a:rect l="l" t="t" r="r" b="b"/>
            <a:pathLst>
              <a:path w="411479" h="967104">
                <a:moveTo>
                  <a:pt x="410873" y="954024"/>
                </a:moveTo>
                <a:lnTo>
                  <a:pt x="386079" y="954024"/>
                </a:lnTo>
                <a:lnTo>
                  <a:pt x="387603" y="957833"/>
                </a:lnTo>
                <a:lnTo>
                  <a:pt x="388365" y="959993"/>
                </a:lnTo>
                <a:lnTo>
                  <a:pt x="389889" y="961898"/>
                </a:lnTo>
                <a:lnTo>
                  <a:pt x="391667" y="963168"/>
                </a:lnTo>
                <a:lnTo>
                  <a:pt x="394080" y="964945"/>
                </a:lnTo>
                <a:lnTo>
                  <a:pt x="396112" y="966343"/>
                </a:lnTo>
                <a:lnTo>
                  <a:pt x="398525" y="966851"/>
                </a:lnTo>
                <a:lnTo>
                  <a:pt x="400938" y="966469"/>
                </a:lnTo>
                <a:lnTo>
                  <a:pt x="403225" y="965962"/>
                </a:lnTo>
                <a:lnTo>
                  <a:pt x="405383" y="964564"/>
                </a:lnTo>
                <a:lnTo>
                  <a:pt x="406780" y="962532"/>
                </a:lnTo>
                <a:lnTo>
                  <a:pt x="408304" y="960246"/>
                </a:lnTo>
                <a:lnTo>
                  <a:pt x="410463" y="957199"/>
                </a:lnTo>
                <a:lnTo>
                  <a:pt x="410873" y="954024"/>
                </a:lnTo>
                <a:close/>
              </a:path>
              <a:path w="411479" h="967104">
                <a:moveTo>
                  <a:pt x="383952" y="949907"/>
                </a:moveTo>
                <a:lnTo>
                  <a:pt x="384301" y="950721"/>
                </a:lnTo>
                <a:lnTo>
                  <a:pt x="384682" y="951483"/>
                </a:lnTo>
                <a:lnTo>
                  <a:pt x="385952" y="953643"/>
                </a:lnTo>
                <a:lnTo>
                  <a:pt x="386334" y="954659"/>
                </a:lnTo>
                <a:lnTo>
                  <a:pt x="386079" y="954024"/>
                </a:lnTo>
                <a:lnTo>
                  <a:pt x="410873" y="954024"/>
                </a:lnTo>
                <a:lnTo>
                  <a:pt x="410972" y="953262"/>
                </a:lnTo>
                <a:lnTo>
                  <a:pt x="409984" y="950594"/>
                </a:lnTo>
                <a:lnTo>
                  <a:pt x="384428" y="950594"/>
                </a:lnTo>
                <a:lnTo>
                  <a:pt x="383952" y="949907"/>
                </a:lnTo>
                <a:close/>
              </a:path>
              <a:path w="411479" h="967104">
                <a:moveTo>
                  <a:pt x="385445" y="952881"/>
                </a:moveTo>
                <a:lnTo>
                  <a:pt x="385825" y="953643"/>
                </a:lnTo>
                <a:lnTo>
                  <a:pt x="385445" y="952881"/>
                </a:lnTo>
                <a:close/>
              </a:path>
              <a:path w="411479" h="967104">
                <a:moveTo>
                  <a:pt x="384087" y="949960"/>
                </a:moveTo>
                <a:lnTo>
                  <a:pt x="384428" y="950594"/>
                </a:lnTo>
                <a:lnTo>
                  <a:pt x="384087" y="949960"/>
                </a:lnTo>
                <a:close/>
              </a:path>
              <a:path w="411479" h="967104">
                <a:moveTo>
                  <a:pt x="409424" y="948944"/>
                </a:moveTo>
                <a:lnTo>
                  <a:pt x="383539" y="948944"/>
                </a:lnTo>
                <a:lnTo>
                  <a:pt x="384428" y="950594"/>
                </a:lnTo>
                <a:lnTo>
                  <a:pt x="409984" y="950594"/>
                </a:lnTo>
                <a:lnTo>
                  <a:pt x="409596" y="949494"/>
                </a:lnTo>
                <a:lnTo>
                  <a:pt x="409424" y="948944"/>
                </a:lnTo>
                <a:close/>
              </a:path>
              <a:path w="411479" h="967104">
                <a:moveTo>
                  <a:pt x="383895" y="949773"/>
                </a:moveTo>
                <a:lnTo>
                  <a:pt x="383989" y="949960"/>
                </a:lnTo>
                <a:lnTo>
                  <a:pt x="383895" y="949773"/>
                </a:lnTo>
                <a:close/>
              </a:path>
              <a:path w="411479" h="967104">
                <a:moveTo>
                  <a:pt x="383539" y="948944"/>
                </a:moveTo>
                <a:lnTo>
                  <a:pt x="383878" y="949734"/>
                </a:lnTo>
                <a:lnTo>
                  <a:pt x="384048" y="949960"/>
                </a:lnTo>
                <a:lnTo>
                  <a:pt x="383539" y="948944"/>
                </a:lnTo>
                <a:close/>
              </a:path>
              <a:path w="411479" h="967104">
                <a:moveTo>
                  <a:pt x="383666" y="949494"/>
                </a:moveTo>
                <a:lnTo>
                  <a:pt x="383952" y="949907"/>
                </a:lnTo>
                <a:lnTo>
                  <a:pt x="383863" y="949734"/>
                </a:lnTo>
                <a:lnTo>
                  <a:pt x="383666" y="949494"/>
                </a:lnTo>
                <a:close/>
              </a:path>
              <a:path w="411479" h="967104">
                <a:moveTo>
                  <a:pt x="383285" y="948944"/>
                </a:moveTo>
                <a:lnTo>
                  <a:pt x="383666" y="949494"/>
                </a:lnTo>
                <a:lnTo>
                  <a:pt x="383895" y="949773"/>
                </a:lnTo>
                <a:lnTo>
                  <a:pt x="383285" y="948944"/>
                </a:lnTo>
                <a:close/>
              </a:path>
              <a:path w="411479" h="967104">
                <a:moveTo>
                  <a:pt x="383539" y="948944"/>
                </a:moveTo>
                <a:lnTo>
                  <a:pt x="383285" y="948944"/>
                </a:lnTo>
                <a:lnTo>
                  <a:pt x="383878" y="949734"/>
                </a:lnTo>
                <a:lnTo>
                  <a:pt x="383539" y="948944"/>
                </a:lnTo>
                <a:close/>
              </a:path>
              <a:path w="411479" h="967104">
                <a:moveTo>
                  <a:pt x="299877" y="645794"/>
                </a:moveTo>
                <a:lnTo>
                  <a:pt x="273811" y="645794"/>
                </a:lnTo>
                <a:lnTo>
                  <a:pt x="275589" y="651129"/>
                </a:lnTo>
                <a:lnTo>
                  <a:pt x="297560" y="718057"/>
                </a:lnTo>
                <a:lnTo>
                  <a:pt x="297560" y="718185"/>
                </a:lnTo>
                <a:lnTo>
                  <a:pt x="313054" y="764158"/>
                </a:lnTo>
                <a:lnTo>
                  <a:pt x="313054" y="764286"/>
                </a:lnTo>
                <a:lnTo>
                  <a:pt x="325627" y="801369"/>
                </a:lnTo>
                <a:lnTo>
                  <a:pt x="325754" y="801624"/>
                </a:lnTo>
                <a:lnTo>
                  <a:pt x="373633" y="932688"/>
                </a:lnTo>
                <a:lnTo>
                  <a:pt x="383666" y="949494"/>
                </a:lnTo>
                <a:lnTo>
                  <a:pt x="383285" y="948944"/>
                </a:lnTo>
                <a:lnTo>
                  <a:pt x="409424" y="948944"/>
                </a:lnTo>
                <a:lnTo>
                  <a:pt x="408431" y="945769"/>
                </a:lnTo>
                <a:lnTo>
                  <a:pt x="407797" y="943990"/>
                </a:lnTo>
                <a:lnTo>
                  <a:pt x="407415" y="942848"/>
                </a:lnTo>
                <a:lnTo>
                  <a:pt x="406878" y="941705"/>
                </a:lnTo>
                <a:lnTo>
                  <a:pt x="406459" y="940848"/>
                </a:lnTo>
                <a:lnTo>
                  <a:pt x="406146" y="939926"/>
                </a:lnTo>
                <a:lnTo>
                  <a:pt x="405383" y="938149"/>
                </a:lnTo>
                <a:lnTo>
                  <a:pt x="404367" y="936244"/>
                </a:lnTo>
                <a:lnTo>
                  <a:pt x="403394" y="934719"/>
                </a:lnTo>
                <a:lnTo>
                  <a:pt x="402716" y="933704"/>
                </a:lnTo>
                <a:lnTo>
                  <a:pt x="402081" y="932433"/>
                </a:lnTo>
                <a:lnTo>
                  <a:pt x="397149" y="924179"/>
                </a:lnTo>
                <a:lnTo>
                  <a:pt x="396875" y="924179"/>
                </a:lnTo>
                <a:lnTo>
                  <a:pt x="395858" y="922019"/>
                </a:lnTo>
                <a:lnTo>
                  <a:pt x="396086" y="922019"/>
                </a:lnTo>
                <a:lnTo>
                  <a:pt x="349088" y="793369"/>
                </a:lnTo>
                <a:lnTo>
                  <a:pt x="349036" y="793114"/>
                </a:lnTo>
                <a:lnTo>
                  <a:pt x="336423" y="756285"/>
                </a:lnTo>
                <a:lnTo>
                  <a:pt x="321055" y="710311"/>
                </a:lnTo>
                <a:lnTo>
                  <a:pt x="299877" y="645794"/>
                </a:lnTo>
                <a:close/>
              </a:path>
              <a:path w="411479" h="967104">
                <a:moveTo>
                  <a:pt x="406400" y="940688"/>
                </a:moveTo>
                <a:lnTo>
                  <a:pt x="406780" y="941705"/>
                </a:lnTo>
                <a:lnTo>
                  <a:pt x="406475" y="940848"/>
                </a:lnTo>
                <a:lnTo>
                  <a:pt x="406400" y="940688"/>
                </a:lnTo>
                <a:close/>
              </a:path>
              <a:path w="411479" h="967104">
                <a:moveTo>
                  <a:pt x="406475" y="940848"/>
                </a:moveTo>
                <a:lnTo>
                  <a:pt x="406780" y="941705"/>
                </a:lnTo>
                <a:lnTo>
                  <a:pt x="406475" y="940848"/>
                </a:lnTo>
                <a:close/>
              </a:path>
              <a:path w="411479" h="967104">
                <a:moveTo>
                  <a:pt x="406418" y="940688"/>
                </a:moveTo>
                <a:lnTo>
                  <a:pt x="406475" y="940848"/>
                </a:lnTo>
                <a:lnTo>
                  <a:pt x="406418" y="940688"/>
                </a:lnTo>
                <a:close/>
              </a:path>
              <a:path w="411479" h="967104">
                <a:moveTo>
                  <a:pt x="402716" y="933704"/>
                </a:moveTo>
                <a:lnTo>
                  <a:pt x="403351" y="934719"/>
                </a:lnTo>
                <a:lnTo>
                  <a:pt x="403098" y="934275"/>
                </a:lnTo>
                <a:lnTo>
                  <a:pt x="402716" y="933704"/>
                </a:lnTo>
                <a:close/>
              </a:path>
              <a:path w="411479" h="967104">
                <a:moveTo>
                  <a:pt x="403098" y="934275"/>
                </a:moveTo>
                <a:lnTo>
                  <a:pt x="403351" y="934719"/>
                </a:lnTo>
                <a:lnTo>
                  <a:pt x="403098" y="934275"/>
                </a:lnTo>
                <a:close/>
              </a:path>
              <a:path w="411479" h="967104">
                <a:moveTo>
                  <a:pt x="402771" y="933704"/>
                </a:moveTo>
                <a:lnTo>
                  <a:pt x="403098" y="934275"/>
                </a:lnTo>
                <a:lnTo>
                  <a:pt x="402771" y="933704"/>
                </a:lnTo>
                <a:close/>
              </a:path>
              <a:path w="411479" h="967104">
                <a:moveTo>
                  <a:pt x="395858" y="922019"/>
                </a:moveTo>
                <a:lnTo>
                  <a:pt x="396875" y="924179"/>
                </a:lnTo>
                <a:lnTo>
                  <a:pt x="396443" y="922998"/>
                </a:lnTo>
                <a:lnTo>
                  <a:pt x="395858" y="922019"/>
                </a:lnTo>
                <a:close/>
              </a:path>
              <a:path w="411479" h="967104">
                <a:moveTo>
                  <a:pt x="396443" y="922998"/>
                </a:moveTo>
                <a:lnTo>
                  <a:pt x="396875" y="924179"/>
                </a:lnTo>
                <a:lnTo>
                  <a:pt x="397149" y="924179"/>
                </a:lnTo>
                <a:lnTo>
                  <a:pt x="396443" y="922998"/>
                </a:lnTo>
                <a:close/>
              </a:path>
              <a:path w="411479" h="967104">
                <a:moveTo>
                  <a:pt x="396086" y="922019"/>
                </a:moveTo>
                <a:lnTo>
                  <a:pt x="395858" y="922019"/>
                </a:lnTo>
                <a:lnTo>
                  <a:pt x="396443" y="922998"/>
                </a:lnTo>
                <a:lnTo>
                  <a:pt x="396086" y="922019"/>
                </a:lnTo>
                <a:close/>
              </a:path>
              <a:path w="411479" h="967104">
                <a:moveTo>
                  <a:pt x="349036" y="793114"/>
                </a:moveTo>
                <a:lnTo>
                  <a:pt x="349123" y="793369"/>
                </a:lnTo>
                <a:lnTo>
                  <a:pt x="349036" y="793114"/>
                </a:lnTo>
                <a:close/>
              </a:path>
              <a:path w="411479" h="967104">
                <a:moveTo>
                  <a:pt x="279833" y="588263"/>
                </a:moveTo>
                <a:lnTo>
                  <a:pt x="253746" y="588263"/>
                </a:lnTo>
                <a:lnTo>
                  <a:pt x="273811" y="645921"/>
                </a:lnTo>
                <a:lnTo>
                  <a:pt x="299877" y="645794"/>
                </a:lnTo>
                <a:lnTo>
                  <a:pt x="297306" y="637920"/>
                </a:lnTo>
                <a:lnTo>
                  <a:pt x="279833" y="588263"/>
                </a:lnTo>
                <a:close/>
              </a:path>
              <a:path w="411479" h="967104">
                <a:moveTo>
                  <a:pt x="226858" y="456564"/>
                </a:moveTo>
                <a:lnTo>
                  <a:pt x="200025" y="456564"/>
                </a:lnTo>
                <a:lnTo>
                  <a:pt x="200405" y="457454"/>
                </a:lnTo>
                <a:lnTo>
                  <a:pt x="222250" y="509143"/>
                </a:lnTo>
                <a:lnTo>
                  <a:pt x="246633" y="571119"/>
                </a:lnTo>
                <a:lnTo>
                  <a:pt x="253873" y="588899"/>
                </a:lnTo>
                <a:lnTo>
                  <a:pt x="253746" y="588263"/>
                </a:lnTo>
                <a:lnTo>
                  <a:pt x="279833" y="588263"/>
                </a:lnTo>
                <a:lnTo>
                  <a:pt x="276986" y="580136"/>
                </a:lnTo>
                <a:lnTo>
                  <a:pt x="276859" y="579501"/>
                </a:lnTo>
                <a:lnTo>
                  <a:pt x="269673" y="562101"/>
                </a:lnTo>
                <a:lnTo>
                  <a:pt x="245236" y="499744"/>
                </a:lnTo>
                <a:lnTo>
                  <a:pt x="245109" y="499490"/>
                </a:lnTo>
                <a:lnTo>
                  <a:pt x="226858" y="456564"/>
                </a:lnTo>
                <a:close/>
              </a:path>
              <a:path w="411479" h="967104">
                <a:moveTo>
                  <a:pt x="269621" y="561975"/>
                </a:moveTo>
                <a:close/>
              </a:path>
              <a:path w="411479" h="967104">
                <a:moveTo>
                  <a:pt x="222123" y="508888"/>
                </a:moveTo>
                <a:lnTo>
                  <a:pt x="222223" y="509143"/>
                </a:lnTo>
                <a:lnTo>
                  <a:pt x="222123" y="508888"/>
                </a:lnTo>
                <a:close/>
              </a:path>
              <a:path w="411479" h="967104">
                <a:moveTo>
                  <a:pt x="200377" y="457399"/>
                </a:moveTo>
                <a:close/>
              </a:path>
              <a:path w="411479" h="967104">
                <a:moveTo>
                  <a:pt x="46336" y="63500"/>
                </a:moveTo>
                <a:lnTo>
                  <a:pt x="19050" y="63500"/>
                </a:lnTo>
                <a:lnTo>
                  <a:pt x="19430" y="64262"/>
                </a:lnTo>
                <a:lnTo>
                  <a:pt x="81025" y="197738"/>
                </a:lnTo>
                <a:lnTo>
                  <a:pt x="81152" y="198119"/>
                </a:lnTo>
                <a:lnTo>
                  <a:pt x="81533" y="198755"/>
                </a:lnTo>
                <a:lnTo>
                  <a:pt x="119125" y="281558"/>
                </a:lnTo>
                <a:lnTo>
                  <a:pt x="136016" y="319913"/>
                </a:lnTo>
                <a:lnTo>
                  <a:pt x="158496" y="373761"/>
                </a:lnTo>
                <a:lnTo>
                  <a:pt x="164464" y="386969"/>
                </a:lnTo>
                <a:lnTo>
                  <a:pt x="164591" y="387350"/>
                </a:lnTo>
                <a:lnTo>
                  <a:pt x="178688" y="415798"/>
                </a:lnTo>
                <a:lnTo>
                  <a:pt x="178815" y="416179"/>
                </a:lnTo>
                <a:lnTo>
                  <a:pt x="186816" y="430911"/>
                </a:lnTo>
                <a:lnTo>
                  <a:pt x="189102" y="435737"/>
                </a:lnTo>
                <a:lnTo>
                  <a:pt x="200377" y="457399"/>
                </a:lnTo>
                <a:lnTo>
                  <a:pt x="200025" y="456564"/>
                </a:lnTo>
                <a:lnTo>
                  <a:pt x="226858" y="456564"/>
                </a:lnTo>
                <a:lnTo>
                  <a:pt x="222376" y="446024"/>
                </a:lnTo>
                <a:lnTo>
                  <a:pt x="211266" y="424561"/>
                </a:lnTo>
                <a:lnTo>
                  <a:pt x="211262" y="424433"/>
                </a:lnTo>
                <a:lnTo>
                  <a:pt x="208787" y="419607"/>
                </a:lnTo>
                <a:lnTo>
                  <a:pt x="208533" y="419226"/>
                </a:lnTo>
                <a:lnTo>
                  <a:pt x="200659" y="404494"/>
                </a:lnTo>
                <a:lnTo>
                  <a:pt x="186816" y="376427"/>
                </a:lnTo>
                <a:lnTo>
                  <a:pt x="181286" y="364108"/>
                </a:lnTo>
                <a:lnTo>
                  <a:pt x="158750" y="310133"/>
                </a:lnTo>
                <a:lnTo>
                  <a:pt x="141731" y="271399"/>
                </a:lnTo>
                <a:lnTo>
                  <a:pt x="141604" y="271271"/>
                </a:lnTo>
                <a:lnTo>
                  <a:pt x="103885" y="188213"/>
                </a:lnTo>
                <a:lnTo>
                  <a:pt x="103631" y="187706"/>
                </a:lnTo>
                <a:lnTo>
                  <a:pt x="103250" y="187070"/>
                </a:lnTo>
                <a:lnTo>
                  <a:pt x="103387" y="187070"/>
                </a:lnTo>
                <a:lnTo>
                  <a:pt x="46336" y="63500"/>
                </a:lnTo>
                <a:close/>
              </a:path>
              <a:path w="411479" h="967104">
                <a:moveTo>
                  <a:pt x="186562" y="430656"/>
                </a:moveTo>
                <a:lnTo>
                  <a:pt x="186689" y="430911"/>
                </a:lnTo>
                <a:lnTo>
                  <a:pt x="186562" y="430656"/>
                </a:lnTo>
                <a:close/>
              </a:path>
              <a:path w="411479" h="967104">
                <a:moveTo>
                  <a:pt x="211262" y="424433"/>
                </a:moveTo>
                <a:lnTo>
                  <a:pt x="211327" y="424561"/>
                </a:lnTo>
                <a:lnTo>
                  <a:pt x="211262" y="424433"/>
                </a:lnTo>
                <a:close/>
              </a:path>
              <a:path w="411479" h="967104">
                <a:moveTo>
                  <a:pt x="200725" y="404494"/>
                </a:moveTo>
                <a:lnTo>
                  <a:pt x="200913" y="404875"/>
                </a:lnTo>
                <a:lnTo>
                  <a:pt x="200725" y="404494"/>
                </a:lnTo>
                <a:close/>
              </a:path>
              <a:path w="411479" h="967104">
                <a:moveTo>
                  <a:pt x="186841" y="376427"/>
                </a:moveTo>
                <a:lnTo>
                  <a:pt x="187071" y="376936"/>
                </a:lnTo>
                <a:lnTo>
                  <a:pt x="186841" y="376427"/>
                </a:lnTo>
                <a:close/>
              </a:path>
              <a:path w="411479" h="967104">
                <a:moveTo>
                  <a:pt x="181302" y="363981"/>
                </a:moveTo>
                <a:close/>
              </a:path>
              <a:path w="411479" h="967104">
                <a:moveTo>
                  <a:pt x="135889" y="319786"/>
                </a:moveTo>
                <a:close/>
              </a:path>
              <a:path w="411479" h="967104">
                <a:moveTo>
                  <a:pt x="118999" y="281431"/>
                </a:moveTo>
                <a:close/>
              </a:path>
              <a:path w="411479" h="967104">
                <a:moveTo>
                  <a:pt x="81279" y="198374"/>
                </a:moveTo>
                <a:lnTo>
                  <a:pt x="81453" y="198755"/>
                </a:lnTo>
                <a:lnTo>
                  <a:pt x="81279" y="198374"/>
                </a:lnTo>
                <a:close/>
              </a:path>
              <a:path w="411479" h="967104">
                <a:moveTo>
                  <a:pt x="103387" y="187070"/>
                </a:moveTo>
                <a:lnTo>
                  <a:pt x="103250" y="187070"/>
                </a:lnTo>
                <a:lnTo>
                  <a:pt x="103504" y="187325"/>
                </a:lnTo>
                <a:lnTo>
                  <a:pt x="103387" y="187070"/>
                </a:lnTo>
                <a:close/>
              </a:path>
              <a:path w="411479" h="967104">
                <a:moveTo>
                  <a:pt x="19208" y="63842"/>
                </a:moveTo>
                <a:lnTo>
                  <a:pt x="19401" y="64262"/>
                </a:lnTo>
                <a:lnTo>
                  <a:pt x="19208" y="63842"/>
                </a:lnTo>
                <a:close/>
              </a:path>
              <a:path w="411479" h="967104">
                <a:moveTo>
                  <a:pt x="44812" y="60198"/>
                </a:moveTo>
                <a:lnTo>
                  <a:pt x="17272" y="60198"/>
                </a:lnTo>
                <a:lnTo>
                  <a:pt x="19208" y="63842"/>
                </a:lnTo>
                <a:lnTo>
                  <a:pt x="19050" y="63500"/>
                </a:lnTo>
                <a:lnTo>
                  <a:pt x="46336" y="63500"/>
                </a:lnTo>
                <a:lnTo>
                  <a:pt x="44812" y="60198"/>
                </a:lnTo>
                <a:close/>
              </a:path>
              <a:path w="411479" h="967104">
                <a:moveTo>
                  <a:pt x="18033" y="0"/>
                </a:moveTo>
                <a:lnTo>
                  <a:pt x="11302" y="1015"/>
                </a:lnTo>
                <a:lnTo>
                  <a:pt x="4572" y="2158"/>
                </a:lnTo>
                <a:lnTo>
                  <a:pt x="0" y="8508"/>
                </a:lnTo>
                <a:lnTo>
                  <a:pt x="1187" y="15620"/>
                </a:lnTo>
                <a:lnTo>
                  <a:pt x="1837" y="19304"/>
                </a:lnTo>
                <a:lnTo>
                  <a:pt x="1904" y="19812"/>
                </a:lnTo>
                <a:lnTo>
                  <a:pt x="2666" y="23749"/>
                </a:lnTo>
                <a:lnTo>
                  <a:pt x="3301" y="27939"/>
                </a:lnTo>
                <a:lnTo>
                  <a:pt x="3555" y="29082"/>
                </a:lnTo>
                <a:lnTo>
                  <a:pt x="4952" y="34036"/>
                </a:lnTo>
                <a:lnTo>
                  <a:pt x="6476" y="37973"/>
                </a:lnTo>
                <a:lnTo>
                  <a:pt x="7874" y="42037"/>
                </a:lnTo>
                <a:lnTo>
                  <a:pt x="8254" y="42925"/>
                </a:lnTo>
                <a:lnTo>
                  <a:pt x="11810" y="50800"/>
                </a:lnTo>
                <a:lnTo>
                  <a:pt x="12446" y="51943"/>
                </a:lnTo>
                <a:lnTo>
                  <a:pt x="17399" y="60579"/>
                </a:lnTo>
                <a:lnTo>
                  <a:pt x="17272" y="60198"/>
                </a:lnTo>
                <a:lnTo>
                  <a:pt x="44812" y="60198"/>
                </a:lnTo>
                <a:lnTo>
                  <a:pt x="41528" y="53086"/>
                </a:lnTo>
                <a:lnTo>
                  <a:pt x="41148" y="52324"/>
                </a:lnTo>
                <a:lnTo>
                  <a:pt x="38861" y="48132"/>
                </a:lnTo>
                <a:lnTo>
                  <a:pt x="34379" y="40512"/>
                </a:lnTo>
                <a:lnTo>
                  <a:pt x="33781" y="39496"/>
                </a:lnTo>
                <a:lnTo>
                  <a:pt x="31135" y="33527"/>
                </a:lnTo>
                <a:lnTo>
                  <a:pt x="30733" y="32638"/>
                </a:lnTo>
                <a:lnTo>
                  <a:pt x="29717" y="29590"/>
                </a:lnTo>
                <a:lnTo>
                  <a:pt x="28193" y="25654"/>
                </a:lnTo>
                <a:lnTo>
                  <a:pt x="27800" y="23875"/>
                </a:lnTo>
                <a:lnTo>
                  <a:pt x="27525" y="23075"/>
                </a:lnTo>
                <a:lnTo>
                  <a:pt x="27499" y="22606"/>
                </a:lnTo>
                <a:lnTo>
                  <a:pt x="27050" y="19557"/>
                </a:lnTo>
                <a:lnTo>
                  <a:pt x="26924" y="19304"/>
                </a:lnTo>
                <a:lnTo>
                  <a:pt x="26329" y="15620"/>
                </a:lnTo>
                <a:lnTo>
                  <a:pt x="24383" y="4444"/>
                </a:lnTo>
                <a:lnTo>
                  <a:pt x="18033" y="0"/>
                </a:lnTo>
                <a:close/>
              </a:path>
              <a:path w="411479" h="967104">
                <a:moveTo>
                  <a:pt x="33781" y="39496"/>
                </a:moveTo>
                <a:lnTo>
                  <a:pt x="34289" y="40512"/>
                </a:lnTo>
                <a:lnTo>
                  <a:pt x="33993" y="39856"/>
                </a:lnTo>
                <a:lnTo>
                  <a:pt x="33781" y="39496"/>
                </a:lnTo>
                <a:close/>
              </a:path>
              <a:path w="411479" h="967104">
                <a:moveTo>
                  <a:pt x="33993" y="39856"/>
                </a:moveTo>
                <a:lnTo>
                  <a:pt x="34289" y="40512"/>
                </a:lnTo>
                <a:lnTo>
                  <a:pt x="33993" y="39856"/>
                </a:lnTo>
                <a:close/>
              </a:path>
              <a:path w="411479" h="967104">
                <a:moveTo>
                  <a:pt x="33831" y="39496"/>
                </a:moveTo>
                <a:lnTo>
                  <a:pt x="33993" y="39856"/>
                </a:lnTo>
                <a:lnTo>
                  <a:pt x="33831" y="39496"/>
                </a:lnTo>
                <a:close/>
              </a:path>
              <a:path w="411479" h="967104">
                <a:moveTo>
                  <a:pt x="30733" y="32638"/>
                </a:moveTo>
                <a:lnTo>
                  <a:pt x="31114" y="33527"/>
                </a:lnTo>
                <a:lnTo>
                  <a:pt x="31039" y="33316"/>
                </a:lnTo>
                <a:lnTo>
                  <a:pt x="30733" y="32638"/>
                </a:lnTo>
                <a:close/>
              </a:path>
              <a:path w="411479" h="967104">
                <a:moveTo>
                  <a:pt x="31039" y="33316"/>
                </a:moveTo>
                <a:lnTo>
                  <a:pt x="31114" y="33527"/>
                </a:lnTo>
                <a:lnTo>
                  <a:pt x="31039" y="33316"/>
                </a:lnTo>
                <a:close/>
              </a:path>
              <a:path w="411479" h="967104">
                <a:moveTo>
                  <a:pt x="30799" y="32638"/>
                </a:moveTo>
                <a:lnTo>
                  <a:pt x="31039" y="33316"/>
                </a:lnTo>
                <a:lnTo>
                  <a:pt x="30799" y="32638"/>
                </a:lnTo>
                <a:close/>
              </a:path>
              <a:path w="411479" h="967104">
                <a:moveTo>
                  <a:pt x="28316" y="25654"/>
                </a:moveTo>
                <a:lnTo>
                  <a:pt x="28575" y="26543"/>
                </a:lnTo>
                <a:lnTo>
                  <a:pt x="28316" y="25654"/>
                </a:lnTo>
                <a:close/>
              </a:path>
              <a:path w="411479" h="967104">
                <a:moveTo>
                  <a:pt x="27431" y="22606"/>
                </a:moveTo>
                <a:lnTo>
                  <a:pt x="27685" y="23875"/>
                </a:lnTo>
                <a:lnTo>
                  <a:pt x="27568" y="23075"/>
                </a:lnTo>
                <a:lnTo>
                  <a:pt x="27431" y="22606"/>
                </a:lnTo>
                <a:close/>
              </a:path>
              <a:path w="411479" h="967104">
                <a:moveTo>
                  <a:pt x="27568" y="23075"/>
                </a:moveTo>
                <a:lnTo>
                  <a:pt x="27685" y="23875"/>
                </a:lnTo>
                <a:lnTo>
                  <a:pt x="27568" y="23075"/>
                </a:lnTo>
                <a:close/>
              </a:path>
              <a:path w="411479" h="967104">
                <a:moveTo>
                  <a:pt x="2539" y="23621"/>
                </a:moveTo>
                <a:lnTo>
                  <a:pt x="2562" y="23749"/>
                </a:lnTo>
                <a:lnTo>
                  <a:pt x="2539" y="23621"/>
                </a:lnTo>
                <a:close/>
              </a:path>
              <a:path w="411479" h="967104">
                <a:moveTo>
                  <a:pt x="27499" y="22606"/>
                </a:moveTo>
                <a:lnTo>
                  <a:pt x="27568" y="23075"/>
                </a:lnTo>
                <a:lnTo>
                  <a:pt x="27499" y="22606"/>
                </a:lnTo>
                <a:close/>
              </a:path>
              <a:path w="411479" h="967104">
                <a:moveTo>
                  <a:pt x="26288" y="15367"/>
                </a:moveTo>
                <a:lnTo>
                  <a:pt x="26288" y="15620"/>
                </a:lnTo>
                <a:lnTo>
                  <a:pt x="26288" y="15367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733540" y="2522601"/>
            <a:ext cx="1757680" cy="103505"/>
          </a:xfrm>
          <a:custGeom>
            <a:avLst/>
            <a:gdLst/>
            <a:ahLst/>
            <a:cxnLst/>
            <a:rect l="l" t="t" r="r" b="b"/>
            <a:pathLst>
              <a:path w="1757679" h="103505">
                <a:moveTo>
                  <a:pt x="6857" y="53848"/>
                </a:moveTo>
                <a:lnTo>
                  <a:pt x="888" y="59054"/>
                </a:lnTo>
                <a:lnTo>
                  <a:pt x="470" y="66421"/>
                </a:lnTo>
                <a:lnTo>
                  <a:pt x="0" y="72771"/>
                </a:lnTo>
                <a:lnTo>
                  <a:pt x="5206" y="78612"/>
                </a:lnTo>
                <a:lnTo>
                  <a:pt x="71754" y="83058"/>
                </a:lnTo>
                <a:lnTo>
                  <a:pt x="71500" y="83058"/>
                </a:lnTo>
                <a:lnTo>
                  <a:pt x="205612" y="93472"/>
                </a:lnTo>
                <a:lnTo>
                  <a:pt x="353313" y="103124"/>
                </a:lnTo>
                <a:lnTo>
                  <a:pt x="354202" y="103250"/>
                </a:lnTo>
                <a:lnTo>
                  <a:pt x="672464" y="99949"/>
                </a:lnTo>
                <a:lnTo>
                  <a:pt x="774191" y="96774"/>
                </a:lnTo>
                <a:lnTo>
                  <a:pt x="774573" y="96647"/>
                </a:lnTo>
                <a:lnTo>
                  <a:pt x="1085143" y="78486"/>
                </a:lnTo>
                <a:lnTo>
                  <a:pt x="353949" y="78486"/>
                </a:lnTo>
                <a:lnTo>
                  <a:pt x="354717" y="78478"/>
                </a:lnTo>
                <a:lnTo>
                  <a:pt x="207263" y="68707"/>
                </a:lnTo>
                <a:lnTo>
                  <a:pt x="111632" y="61595"/>
                </a:lnTo>
                <a:lnTo>
                  <a:pt x="73659" y="58293"/>
                </a:lnTo>
                <a:lnTo>
                  <a:pt x="73405" y="58293"/>
                </a:lnTo>
                <a:lnTo>
                  <a:pt x="6857" y="53848"/>
                </a:lnTo>
                <a:close/>
              </a:path>
              <a:path w="1757679" h="103505">
                <a:moveTo>
                  <a:pt x="354717" y="78478"/>
                </a:moveTo>
                <a:lnTo>
                  <a:pt x="353949" y="78486"/>
                </a:lnTo>
                <a:lnTo>
                  <a:pt x="354837" y="78486"/>
                </a:lnTo>
                <a:close/>
              </a:path>
              <a:path w="1757679" h="103505">
                <a:moveTo>
                  <a:pt x="1518284" y="49275"/>
                </a:moveTo>
                <a:lnTo>
                  <a:pt x="1164081" y="49275"/>
                </a:lnTo>
                <a:lnTo>
                  <a:pt x="773049" y="72009"/>
                </a:lnTo>
                <a:lnTo>
                  <a:pt x="773429" y="72009"/>
                </a:lnTo>
                <a:lnTo>
                  <a:pt x="671956" y="75184"/>
                </a:lnTo>
                <a:lnTo>
                  <a:pt x="672210" y="75184"/>
                </a:lnTo>
                <a:lnTo>
                  <a:pt x="354717" y="78478"/>
                </a:lnTo>
                <a:lnTo>
                  <a:pt x="1085143" y="78486"/>
                </a:lnTo>
                <a:lnTo>
                  <a:pt x="1165478" y="74040"/>
                </a:lnTo>
                <a:lnTo>
                  <a:pt x="1165098" y="74040"/>
                </a:lnTo>
                <a:lnTo>
                  <a:pt x="1311909" y="70738"/>
                </a:lnTo>
                <a:lnTo>
                  <a:pt x="1312417" y="70738"/>
                </a:lnTo>
                <a:lnTo>
                  <a:pt x="1445513" y="63246"/>
                </a:lnTo>
                <a:lnTo>
                  <a:pt x="1447037" y="62991"/>
                </a:lnTo>
                <a:lnTo>
                  <a:pt x="1488820" y="55499"/>
                </a:lnTo>
                <a:lnTo>
                  <a:pt x="1489328" y="55372"/>
                </a:lnTo>
                <a:lnTo>
                  <a:pt x="1505838" y="51815"/>
                </a:lnTo>
                <a:lnTo>
                  <a:pt x="1505584" y="51815"/>
                </a:lnTo>
                <a:lnTo>
                  <a:pt x="1518284" y="49275"/>
                </a:lnTo>
                <a:close/>
              </a:path>
              <a:path w="1757679" h="103505">
                <a:moveTo>
                  <a:pt x="1444050" y="38491"/>
                </a:moveTo>
                <a:lnTo>
                  <a:pt x="1310893" y="46100"/>
                </a:lnTo>
                <a:lnTo>
                  <a:pt x="1311402" y="46100"/>
                </a:lnTo>
                <a:lnTo>
                  <a:pt x="1164462" y="49275"/>
                </a:lnTo>
                <a:lnTo>
                  <a:pt x="1518538" y="49275"/>
                </a:lnTo>
                <a:lnTo>
                  <a:pt x="1530565" y="46482"/>
                </a:lnTo>
                <a:lnTo>
                  <a:pt x="1531111" y="46354"/>
                </a:lnTo>
                <a:lnTo>
                  <a:pt x="1542310" y="44450"/>
                </a:lnTo>
                <a:lnTo>
                  <a:pt x="1542033" y="44450"/>
                </a:lnTo>
                <a:lnTo>
                  <a:pt x="1543050" y="44323"/>
                </a:lnTo>
                <a:lnTo>
                  <a:pt x="1543532" y="44323"/>
                </a:lnTo>
                <a:lnTo>
                  <a:pt x="1579499" y="41275"/>
                </a:lnTo>
                <a:lnTo>
                  <a:pt x="1600961" y="41275"/>
                </a:lnTo>
                <a:lnTo>
                  <a:pt x="1635251" y="38735"/>
                </a:lnTo>
                <a:lnTo>
                  <a:pt x="1442719" y="38735"/>
                </a:lnTo>
                <a:lnTo>
                  <a:pt x="1444050" y="38491"/>
                </a:lnTo>
                <a:close/>
              </a:path>
              <a:path w="1757679" h="103505">
                <a:moveTo>
                  <a:pt x="1530815" y="46423"/>
                </a:moveTo>
                <a:lnTo>
                  <a:pt x="1530477" y="46482"/>
                </a:lnTo>
                <a:lnTo>
                  <a:pt x="1530815" y="46423"/>
                </a:lnTo>
                <a:close/>
              </a:path>
              <a:path w="1757679" h="103505">
                <a:moveTo>
                  <a:pt x="1531216" y="46354"/>
                </a:moveTo>
                <a:lnTo>
                  <a:pt x="1530815" y="46423"/>
                </a:lnTo>
                <a:lnTo>
                  <a:pt x="1531216" y="46354"/>
                </a:lnTo>
                <a:close/>
              </a:path>
              <a:path w="1757679" h="103505">
                <a:moveTo>
                  <a:pt x="1543050" y="44323"/>
                </a:moveTo>
                <a:lnTo>
                  <a:pt x="1542033" y="44450"/>
                </a:lnTo>
                <a:lnTo>
                  <a:pt x="1542579" y="44403"/>
                </a:lnTo>
                <a:lnTo>
                  <a:pt x="1543050" y="44323"/>
                </a:lnTo>
                <a:close/>
              </a:path>
              <a:path w="1757679" h="103505">
                <a:moveTo>
                  <a:pt x="1542579" y="44403"/>
                </a:moveTo>
                <a:lnTo>
                  <a:pt x="1542033" y="44450"/>
                </a:lnTo>
                <a:lnTo>
                  <a:pt x="1542310" y="44450"/>
                </a:lnTo>
                <a:lnTo>
                  <a:pt x="1542579" y="44403"/>
                </a:lnTo>
                <a:close/>
              </a:path>
              <a:path w="1757679" h="103505">
                <a:moveTo>
                  <a:pt x="1543532" y="44323"/>
                </a:moveTo>
                <a:lnTo>
                  <a:pt x="1543050" y="44323"/>
                </a:lnTo>
                <a:lnTo>
                  <a:pt x="1542579" y="44403"/>
                </a:lnTo>
                <a:lnTo>
                  <a:pt x="1543532" y="44323"/>
                </a:lnTo>
                <a:close/>
              </a:path>
              <a:path w="1757679" h="103505">
                <a:moveTo>
                  <a:pt x="1444243" y="38481"/>
                </a:moveTo>
                <a:lnTo>
                  <a:pt x="1444050" y="38491"/>
                </a:lnTo>
                <a:lnTo>
                  <a:pt x="1442719" y="38735"/>
                </a:lnTo>
                <a:lnTo>
                  <a:pt x="1444243" y="38481"/>
                </a:lnTo>
                <a:close/>
              </a:path>
              <a:path w="1757679" h="103505">
                <a:moveTo>
                  <a:pt x="1638680" y="38481"/>
                </a:moveTo>
                <a:lnTo>
                  <a:pt x="1444180" y="38491"/>
                </a:lnTo>
                <a:lnTo>
                  <a:pt x="1442719" y="38735"/>
                </a:lnTo>
                <a:lnTo>
                  <a:pt x="1635251" y="38735"/>
                </a:lnTo>
                <a:lnTo>
                  <a:pt x="1638680" y="38481"/>
                </a:lnTo>
                <a:close/>
              </a:path>
              <a:path w="1757679" h="103505">
                <a:moveTo>
                  <a:pt x="1484376" y="31114"/>
                </a:moveTo>
                <a:lnTo>
                  <a:pt x="1444050" y="38491"/>
                </a:lnTo>
                <a:lnTo>
                  <a:pt x="1444243" y="38481"/>
                </a:lnTo>
                <a:lnTo>
                  <a:pt x="1638680" y="38481"/>
                </a:lnTo>
                <a:lnTo>
                  <a:pt x="1645538" y="37973"/>
                </a:lnTo>
                <a:lnTo>
                  <a:pt x="1646301" y="37973"/>
                </a:lnTo>
                <a:lnTo>
                  <a:pt x="1685162" y="32893"/>
                </a:lnTo>
                <a:lnTo>
                  <a:pt x="1694191" y="31241"/>
                </a:lnTo>
                <a:lnTo>
                  <a:pt x="1483994" y="31241"/>
                </a:lnTo>
                <a:lnTo>
                  <a:pt x="1484376" y="31114"/>
                </a:lnTo>
                <a:close/>
              </a:path>
              <a:path w="1757679" h="103505">
                <a:moveTo>
                  <a:pt x="1513331" y="25019"/>
                </a:moveTo>
                <a:lnTo>
                  <a:pt x="1500758" y="27559"/>
                </a:lnTo>
                <a:lnTo>
                  <a:pt x="1483994" y="31241"/>
                </a:lnTo>
                <a:lnTo>
                  <a:pt x="1694191" y="31241"/>
                </a:lnTo>
                <a:lnTo>
                  <a:pt x="1707387" y="28828"/>
                </a:lnTo>
                <a:lnTo>
                  <a:pt x="1713737" y="27177"/>
                </a:lnTo>
                <a:lnTo>
                  <a:pt x="1714119" y="27177"/>
                </a:lnTo>
                <a:lnTo>
                  <a:pt x="1717928" y="26415"/>
                </a:lnTo>
                <a:lnTo>
                  <a:pt x="1718563" y="26288"/>
                </a:lnTo>
                <a:lnTo>
                  <a:pt x="1718775" y="26288"/>
                </a:lnTo>
                <a:lnTo>
                  <a:pt x="1723643" y="25653"/>
                </a:lnTo>
                <a:lnTo>
                  <a:pt x="1724504" y="25653"/>
                </a:lnTo>
                <a:lnTo>
                  <a:pt x="1729979" y="25146"/>
                </a:lnTo>
                <a:lnTo>
                  <a:pt x="1513077" y="25146"/>
                </a:lnTo>
                <a:lnTo>
                  <a:pt x="1513331" y="25019"/>
                </a:lnTo>
                <a:close/>
              </a:path>
              <a:path w="1757679" h="103505">
                <a:moveTo>
                  <a:pt x="1714119" y="27177"/>
                </a:moveTo>
                <a:lnTo>
                  <a:pt x="1713737" y="27177"/>
                </a:lnTo>
                <a:lnTo>
                  <a:pt x="1712849" y="27432"/>
                </a:lnTo>
                <a:lnTo>
                  <a:pt x="1714119" y="27177"/>
                </a:lnTo>
                <a:close/>
              </a:path>
              <a:path w="1757679" h="103505">
                <a:moveTo>
                  <a:pt x="1718563" y="26288"/>
                </a:moveTo>
                <a:lnTo>
                  <a:pt x="1717802" y="26415"/>
                </a:lnTo>
                <a:lnTo>
                  <a:pt x="1718167" y="26368"/>
                </a:lnTo>
                <a:lnTo>
                  <a:pt x="1718563" y="26288"/>
                </a:lnTo>
                <a:close/>
              </a:path>
              <a:path w="1757679" h="103505">
                <a:moveTo>
                  <a:pt x="1718167" y="26368"/>
                </a:moveTo>
                <a:lnTo>
                  <a:pt x="1717802" y="26415"/>
                </a:lnTo>
                <a:lnTo>
                  <a:pt x="1718167" y="26368"/>
                </a:lnTo>
                <a:close/>
              </a:path>
              <a:path w="1757679" h="103505">
                <a:moveTo>
                  <a:pt x="1718775" y="26288"/>
                </a:moveTo>
                <a:lnTo>
                  <a:pt x="1718563" y="26288"/>
                </a:lnTo>
                <a:lnTo>
                  <a:pt x="1718167" y="26368"/>
                </a:lnTo>
                <a:lnTo>
                  <a:pt x="1718775" y="26288"/>
                </a:lnTo>
                <a:close/>
              </a:path>
              <a:path w="1757679" h="103505">
                <a:moveTo>
                  <a:pt x="1724504" y="25653"/>
                </a:moveTo>
                <a:lnTo>
                  <a:pt x="1723643" y="25653"/>
                </a:lnTo>
                <a:lnTo>
                  <a:pt x="1723135" y="25781"/>
                </a:lnTo>
                <a:lnTo>
                  <a:pt x="1724504" y="25653"/>
                </a:lnTo>
                <a:close/>
              </a:path>
              <a:path w="1757679" h="103505">
                <a:moveTo>
                  <a:pt x="1681987" y="8382"/>
                </a:moveTo>
                <a:lnTo>
                  <a:pt x="1643126" y="13335"/>
                </a:lnTo>
                <a:lnTo>
                  <a:pt x="1643760" y="13335"/>
                </a:lnTo>
                <a:lnTo>
                  <a:pt x="1599183" y="16510"/>
                </a:lnTo>
                <a:lnTo>
                  <a:pt x="1578482" y="16510"/>
                </a:lnTo>
                <a:lnTo>
                  <a:pt x="1577339" y="16637"/>
                </a:lnTo>
                <a:lnTo>
                  <a:pt x="1539875" y="19812"/>
                </a:lnTo>
                <a:lnTo>
                  <a:pt x="1538858" y="19938"/>
                </a:lnTo>
                <a:lnTo>
                  <a:pt x="1526285" y="22098"/>
                </a:lnTo>
                <a:lnTo>
                  <a:pt x="1525651" y="22225"/>
                </a:lnTo>
                <a:lnTo>
                  <a:pt x="1513077" y="25146"/>
                </a:lnTo>
                <a:lnTo>
                  <a:pt x="1729979" y="25146"/>
                </a:lnTo>
                <a:lnTo>
                  <a:pt x="1735454" y="24637"/>
                </a:lnTo>
                <a:lnTo>
                  <a:pt x="1736978" y="24637"/>
                </a:lnTo>
                <a:lnTo>
                  <a:pt x="1745106" y="24129"/>
                </a:lnTo>
                <a:lnTo>
                  <a:pt x="1747646" y="24002"/>
                </a:lnTo>
                <a:lnTo>
                  <a:pt x="1750059" y="22987"/>
                </a:lnTo>
                <a:lnTo>
                  <a:pt x="1752091" y="21336"/>
                </a:lnTo>
                <a:lnTo>
                  <a:pt x="1754631" y="19176"/>
                </a:lnTo>
                <a:lnTo>
                  <a:pt x="1756536" y="17525"/>
                </a:lnTo>
                <a:lnTo>
                  <a:pt x="1757679" y="14986"/>
                </a:lnTo>
                <a:lnTo>
                  <a:pt x="1757679" y="9778"/>
                </a:lnTo>
                <a:lnTo>
                  <a:pt x="1757108" y="8509"/>
                </a:lnTo>
                <a:lnTo>
                  <a:pt x="1681352" y="8509"/>
                </a:lnTo>
                <a:lnTo>
                  <a:pt x="1681987" y="8382"/>
                </a:lnTo>
                <a:close/>
              </a:path>
              <a:path w="1757679" h="103505">
                <a:moveTo>
                  <a:pt x="1736978" y="24637"/>
                </a:moveTo>
                <a:lnTo>
                  <a:pt x="1735454" y="24637"/>
                </a:lnTo>
                <a:lnTo>
                  <a:pt x="1734946" y="24764"/>
                </a:lnTo>
                <a:lnTo>
                  <a:pt x="1736978" y="24637"/>
                </a:lnTo>
                <a:close/>
              </a:path>
              <a:path w="1757679" h="103505">
                <a:moveTo>
                  <a:pt x="1702855" y="4461"/>
                </a:moveTo>
                <a:lnTo>
                  <a:pt x="1681352" y="8509"/>
                </a:lnTo>
                <a:lnTo>
                  <a:pt x="1757108" y="8509"/>
                </a:lnTo>
                <a:lnTo>
                  <a:pt x="1756536" y="7238"/>
                </a:lnTo>
                <a:lnTo>
                  <a:pt x="1754631" y="5461"/>
                </a:lnTo>
                <a:lnTo>
                  <a:pt x="1753679" y="4699"/>
                </a:lnTo>
                <a:lnTo>
                  <a:pt x="1701927" y="4699"/>
                </a:lnTo>
                <a:lnTo>
                  <a:pt x="1702855" y="4461"/>
                </a:lnTo>
                <a:close/>
              </a:path>
              <a:path w="1757679" h="103505">
                <a:moveTo>
                  <a:pt x="1753361" y="4445"/>
                </a:moveTo>
                <a:lnTo>
                  <a:pt x="1702942" y="4445"/>
                </a:lnTo>
                <a:lnTo>
                  <a:pt x="1701927" y="4699"/>
                </a:lnTo>
                <a:lnTo>
                  <a:pt x="1753679" y="4699"/>
                </a:lnTo>
                <a:lnTo>
                  <a:pt x="1753361" y="4445"/>
                </a:lnTo>
                <a:close/>
              </a:path>
              <a:path w="1757679" h="103505">
                <a:moveTo>
                  <a:pt x="1734946" y="0"/>
                </a:moveTo>
                <a:lnTo>
                  <a:pt x="1733168" y="0"/>
                </a:lnTo>
                <a:lnTo>
                  <a:pt x="1720977" y="1143"/>
                </a:lnTo>
                <a:lnTo>
                  <a:pt x="1720595" y="1143"/>
                </a:lnTo>
                <a:lnTo>
                  <a:pt x="1714753" y="1904"/>
                </a:lnTo>
                <a:lnTo>
                  <a:pt x="1708277" y="3048"/>
                </a:lnTo>
                <a:lnTo>
                  <a:pt x="1707387" y="3301"/>
                </a:lnTo>
                <a:lnTo>
                  <a:pt x="1702855" y="4461"/>
                </a:lnTo>
                <a:lnTo>
                  <a:pt x="1753361" y="4445"/>
                </a:lnTo>
                <a:lnTo>
                  <a:pt x="1752091" y="3428"/>
                </a:lnTo>
                <a:lnTo>
                  <a:pt x="1750059" y="1650"/>
                </a:lnTo>
                <a:lnTo>
                  <a:pt x="1747646" y="762"/>
                </a:lnTo>
                <a:lnTo>
                  <a:pt x="1745106" y="508"/>
                </a:lnTo>
                <a:lnTo>
                  <a:pt x="1734946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28786" y="4920869"/>
            <a:ext cx="937260" cy="24765"/>
          </a:xfrm>
          <a:custGeom>
            <a:avLst/>
            <a:gdLst/>
            <a:ahLst/>
            <a:cxnLst/>
            <a:rect l="l" t="t" r="r" b="b"/>
            <a:pathLst>
              <a:path w="937259" h="24764">
                <a:moveTo>
                  <a:pt x="8509" y="0"/>
                </a:moveTo>
                <a:lnTo>
                  <a:pt x="4445" y="2412"/>
                </a:lnTo>
                <a:lnTo>
                  <a:pt x="0" y="10032"/>
                </a:lnTo>
                <a:lnTo>
                  <a:pt x="0" y="14731"/>
                </a:lnTo>
                <a:lnTo>
                  <a:pt x="4445" y="22478"/>
                </a:lnTo>
                <a:lnTo>
                  <a:pt x="8509" y="24764"/>
                </a:lnTo>
                <a:lnTo>
                  <a:pt x="12954" y="24764"/>
                </a:lnTo>
                <a:lnTo>
                  <a:pt x="927354" y="24256"/>
                </a:lnTo>
                <a:lnTo>
                  <a:pt x="930783" y="22605"/>
                </a:lnTo>
                <a:lnTo>
                  <a:pt x="937006" y="14731"/>
                </a:lnTo>
                <a:lnTo>
                  <a:pt x="937006" y="10032"/>
                </a:lnTo>
                <a:lnTo>
                  <a:pt x="930783" y="2285"/>
                </a:lnTo>
                <a:lnTo>
                  <a:pt x="927354" y="634"/>
                </a:lnTo>
                <a:lnTo>
                  <a:pt x="8509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413113" y="3880865"/>
            <a:ext cx="165735" cy="780415"/>
          </a:xfrm>
          <a:custGeom>
            <a:avLst/>
            <a:gdLst/>
            <a:ahLst/>
            <a:cxnLst/>
            <a:rect l="l" t="t" r="r" b="b"/>
            <a:pathLst>
              <a:path w="165734" h="780414">
                <a:moveTo>
                  <a:pt x="145896" y="679322"/>
                </a:moveTo>
                <a:lnTo>
                  <a:pt x="121030" y="679322"/>
                </a:lnTo>
                <a:lnTo>
                  <a:pt x="122554" y="700277"/>
                </a:lnTo>
                <a:lnTo>
                  <a:pt x="122554" y="701166"/>
                </a:lnTo>
                <a:lnTo>
                  <a:pt x="124078" y="711580"/>
                </a:lnTo>
                <a:lnTo>
                  <a:pt x="124205" y="712342"/>
                </a:lnTo>
                <a:lnTo>
                  <a:pt x="128904" y="735075"/>
                </a:lnTo>
                <a:lnTo>
                  <a:pt x="128937" y="735583"/>
                </a:lnTo>
                <a:lnTo>
                  <a:pt x="130809" y="742949"/>
                </a:lnTo>
                <a:lnTo>
                  <a:pt x="133095" y="749680"/>
                </a:lnTo>
                <a:lnTo>
                  <a:pt x="133222" y="749934"/>
                </a:lnTo>
                <a:lnTo>
                  <a:pt x="135508" y="756284"/>
                </a:lnTo>
                <a:lnTo>
                  <a:pt x="135762" y="757173"/>
                </a:lnTo>
                <a:lnTo>
                  <a:pt x="142366" y="772159"/>
                </a:lnTo>
                <a:lnTo>
                  <a:pt x="143890" y="775715"/>
                </a:lnTo>
                <a:lnTo>
                  <a:pt x="147065" y="778255"/>
                </a:lnTo>
                <a:lnTo>
                  <a:pt x="150875" y="779017"/>
                </a:lnTo>
                <a:lnTo>
                  <a:pt x="153161" y="779525"/>
                </a:lnTo>
                <a:lnTo>
                  <a:pt x="157606" y="780414"/>
                </a:lnTo>
                <a:lnTo>
                  <a:pt x="161925" y="778001"/>
                </a:lnTo>
                <a:lnTo>
                  <a:pt x="163448" y="773810"/>
                </a:lnTo>
                <a:lnTo>
                  <a:pt x="164337" y="771524"/>
                </a:lnTo>
                <a:lnTo>
                  <a:pt x="165353" y="768730"/>
                </a:lnTo>
                <a:lnTo>
                  <a:pt x="165226" y="765682"/>
                </a:lnTo>
                <a:lnTo>
                  <a:pt x="164083" y="762888"/>
                </a:lnTo>
                <a:lnTo>
                  <a:pt x="158160" y="748791"/>
                </a:lnTo>
                <a:lnTo>
                  <a:pt x="157733" y="747775"/>
                </a:lnTo>
                <a:lnTo>
                  <a:pt x="156122" y="742441"/>
                </a:lnTo>
                <a:lnTo>
                  <a:pt x="154479" y="736599"/>
                </a:lnTo>
                <a:lnTo>
                  <a:pt x="154314" y="736130"/>
                </a:lnTo>
                <a:lnTo>
                  <a:pt x="154133" y="735075"/>
                </a:lnTo>
                <a:lnTo>
                  <a:pt x="153161" y="730122"/>
                </a:lnTo>
                <a:lnTo>
                  <a:pt x="148617" y="708151"/>
                </a:lnTo>
                <a:lnTo>
                  <a:pt x="147177" y="698499"/>
                </a:lnTo>
                <a:lnTo>
                  <a:pt x="147137" y="697737"/>
                </a:lnTo>
                <a:lnTo>
                  <a:pt x="146430" y="688085"/>
                </a:lnTo>
                <a:lnTo>
                  <a:pt x="145896" y="679322"/>
                </a:lnTo>
                <a:close/>
              </a:path>
              <a:path w="165734" h="780414">
                <a:moveTo>
                  <a:pt x="157733" y="747775"/>
                </a:moveTo>
                <a:lnTo>
                  <a:pt x="158114" y="748791"/>
                </a:lnTo>
                <a:lnTo>
                  <a:pt x="157979" y="748360"/>
                </a:lnTo>
                <a:lnTo>
                  <a:pt x="157733" y="747775"/>
                </a:lnTo>
                <a:close/>
              </a:path>
              <a:path w="165734" h="780414">
                <a:moveTo>
                  <a:pt x="157979" y="748360"/>
                </a:moveTo>
                <a:lnTo>
                  <a:pt x="158114" y="748791"/>
                </a:lnTo>
                <a:lnTo>
                  <a:pt x="157979" y="748360"/>
                </a:lnTo>
                <a:close/>
              </a:path>
              <a:path w="165734" h="780414">
                <a:moveTo>
                  <a:pt x="157796" y="747775"/>
                </a:moveTo>
                <a:lnTo>
                  <a:pt x="157979" y="748360"/>
                </a:lnTo>
                <a:lnTo>
                  <a:pt x="157796" y="747775"/>
                </a:lnTo>
                <a:close/>
              </a:path>
              <a:path w="165734" h="780414">
                <a:moveTo>
                  <a:pt x="156172" y="742314"/>
                </a:moveTo>
                <a:close/>
              </a:path>
              <a:path w="165734" h="780414">
                <a:moveTo>
                  <a:pt x="154177" y="735583"/>
                </a:moveTo>
                <a:lnTo>
                  <a:pt x="154431" y="736599"/>
                </a:lnTo>
                <a:lnTo>
                  <a:pt x="154339" y="736130"/>
                </a:lnTo>
                <a:lnTo>
                  <a:pt x="154177" y="735583"/>
                </a:lnTo>
                <a:close/>
              </a:path>
              <a:path w="165734" h="780414">
                <a:moveTo>
                  <a:pt x="154339" y="736130"/>
                </a:moveTo>
                <a:lnTo>
                  <a:pt x="154431" y="736599"/>
                </a:lnTo>
                <a:lnTo>
                  <a:pt x="154339" y="736130"/>
                </a:lnTo>
                <a:close/>
              </a:path>
              <a:path w="165734" h="780414">
                <a:moveTo>
                  <a:pt x="154232" y="735583"/>
                </a:moveTo>
                <a:lnTo>
                  <a:pt x="154339" y="736130"/>
                </a:lnTo>
                <a:lnTo>
                  <a:pt x="154232" y="735583"/>
                </a:lnTo>
                <a:close/>
              </a:path>
              <a:path w="165734" h="780414">
                <a:moveTo>
                  <a:pt x="148519" y="707667"/>
                </a:moveTo>
                <a:lnTo>
                  <a:pt x="148589" y="708151"/>
                </a:lnTo>
                <a:lnTo>
                  <a:pt x="148519" y="707667"/>
                </a:lnTo>
                <a:close/>
              </a:path>
              <a:path w="165734" h="780414">
                <a:moveTo>
                  <a:pt x="148478" y="707389"/>
                </a:moveTo>
                <a:lnTo>
                  <a:pt x="148519" y="707667"/>
                </a:lnTo>
                <a:lnTo>
                  <a:pt x="148478" y="707389"/>
                </a:lnTo>
                <a:close/>
              </a:path>
              <a:path w="165734" h="780414">
                <a:moveTo>
                  <a:pt x="147137" y="697737"/>
                </a:moveTo>
                <a:lnTo>
                  <a:pt x="147192" y="698499"/>
                </a:lnTo>
                <a:lnTo>
                  <a:pt x="147137" y="697737"/>
                </a:lnTo>
                <a:close/>
              </a:path>
              <a:path w="165734" h="780414">
                <a:moveTo>
                  <a:pt x="112355" y="502411"/>
                </a:moveTo>
                <a:lnTo>
                  <a:pt x="87375" y="502411"/>
                </a:lnTo>
                <a:lnTo>
                  <a:pt x="91439" y="532129"/>
                </a:lnTo>
                <a:lnTo>
                  <a:pt x="106298" y="601471"/>
                </a:lnTo>
                <a:lnTo>
                  <a:pt x="110362" y="615949"/>
                </a:lnTo>
                <a:lnTo>
                  <a:pt x="110362" y="616203"/>
                </a:lnTo>
                <a:lnTo>
                  <a:pt x="113283" y="625855"/>
                </a:lnTo>
                <a:lnTo>
                  <a:pt x="115696" y="635253"/>
                </a:lnTo>
                <a:lnTo>
                  <a:pt x="117347" y="644016"/>
                </a:lnTo>
                <a:lnTo>
                  <a:pt x="119125" y="653795"/>
                </a:lnTo>
                <a:lnTo>
                  <a:pt x="118973" y="653795"/>
                </a:lnTo>
                <a:lnTo>
                  <a:pt x="121030" y="679576"/>
                </a:lnTo>
                <a:lnTo>
                  <a:pt x="121030" y="679322"/>
                </a:lnTo>
                <a:lnTo>
                  <a:pt x="145896" y="679322"/>
                </a:lnTo>
                <a:lnTo>
                  <a:pt x="145795" y="677671"/>
                </a:lnTo>
                <a:lnTo>
                  <a:pt x="143899" y="653795"/>
                </a:lnTo>
                <a:lnTo>
                  <a:pt x="119125" y="653795"/>
                </a:lnTo>
                <a:lnTo>
                  <a:pt x="118871" y="652525"/>
                </a:lnTo>
                <a:lnTo>
                  <a:pt x="143798" y="652525"/>
                </a:lnTo>
                <a:lnTo>
                  <a:pt x="143636" y="650493"/>
                </a:lnTo>
                <a:lnTo>
                  <a:pt x="143382" y="649223"/>
                </a:lnTo>
                <a:lnTo>
                  <a:pt x="139826" y="629792"/>
                </a:lnTo>
                <a:lnTo>
                  <a:pt x="139572" y="629030"/>
                </a:lnTo>
                <a:lnTo>
                  <a:pt x="137159" y="619251"/>
                </a:lnTo>
                <a:lnTo>
                  <a:pt x="134188" y="609345"/>
                </a:lnTo>
                <a:lnTo>
                  <a:pt x="134167" y="609091"/>
                </a:lnTo>
                <a:lnTo>
                  <a:pt x="130175" y="594994"/>
                </a:lnTo>
                <a:lnTo>
                  <a:pt x="115569" y="526922"/>
                </a:lnTo>
                <a:lnTo>
                  <a:pt x="115702" y="526922"/>
                </a:lnTo>
                <a:lnTo>
                  <a:pt x="112355" y="502411"/>
                </a:lnTo>
                <a:close/>
              </a:path>
              <a:path w="165734" h="780414">
                <a:moveTo>
                  <a:pt x="115442" y="634364"/>
                </a:moveTo>
                <a:lnTo>
                  <a:pt x="115618" y="635253"/>
                </a:lnTo>
                <a:lnTo>
                  <a:pt x="115442" y="634364"/>
                </a:lnTo>
                <a:close/>
              </a:path>
              <a:path w="165734" h="780414">
                <a:moveTo>
                  <a:pt x="113156" y="625474"/>
                </a:moveTo>
                <a:lnTo>
                  <a:pt x="113255" y="625855"/>
                </a:lnTo>
                <a:lnTo>
                  <a:pt x="113156" y="625474"/>
                </a:lnTo>
                <a:close/>
              </a:path>
              <a:path w="165734" h="780414">
                <a:moveTo>
                  <a:pt x="134167" y="609091"/>
                </a:moveTo>
                <a:lnTo>
                  <a:pt x="134238" y="609345"/>
                </a:lnTo>
                <a:lnTo>
                  <a:pt x="134167" y="609091"/>
                </a:lnTo>
                <a:close/>
              </a:path>
              <a:path w="165734" h="780414">
                <a:moveTo>
                  <a:pt x="130291" y="594994"/>
                </a:moveTo>
                <a:lnTo>
                  <a:pt x="130428" y="595629"/>
                </a:lnTo>
                <a:lnTo>
                  <a:pt x="130291" y="594994"/>
                </a:lnTo>
                <a:close/>
              </a:path>
              <a:path w="165734" h="780414">
                <a:moveTo>
                  <a:pt x="115702" y="526922"/>
                </a:moveTo>
                <a:lnTo>
                  <a:pt x="115569" y="526922"/>
                </a:lnTo>
                <a:lnTo>
                  <a:pt x="115823" y="527811"/>
                </a:lnTo>
                <a:lnTo>
                  <a:pt x="115702" y="526922"/>
                </a:lnTo>
                <a:close/>
              </a:path>
              <a:path w="165734" h="780414">
                <a:moveTo>
                  <a:pt x="101646" y="438276"/>
                </a:moveTo>
                <a:lnTo>
                  <a:pt x="76580" y="438276"/>
                </a:lnTo>
                <a:lnTo>
                  <a:pt x="87375" y="502792"/>
                </a:lnTo>
                <a:lnTo>
                  <a:pt x="87375" y="502411"/>
                </a:lnTo>
                <a:lnTo>
                  <a:pt x="112355" y="502411"/>
                </a:lnTo>
                <a:lnTo>
                  <a:pt x="111886" y="498982"/>
                </a:lnTo>
                <a:lnTo>
                  <a:pt x="111759" y="498601"/>
                </a:lnTo>
                <a:lnTo>
                  <a:pt x="101646" y="438276"/>
                </a:lnTo>
                <a:close/>
              </a:path>
              <a:path w="165734" h="780414">
                <a:moveTo>
                  <a:pt x="47952" y="104139"/>
                </a:moveTo>
                <a:lnTo>
                  <a:pt x="22478" y="104139"/>
                </a:lnTo>
                <a:lnTo>
                  <a:pt x="28575" y="127888"/>
                </a:lnTo>
                <a:lnTo>
                  <a:pt x="33908" y="151637"/>
                </a:lnTo>
                <a:lnTo>
                  <a:pt x="42290" y="217169"/>
                </a:lnTo>
                <a:lnTo>
                  <a:pt x="42290" y="217423"/>
                </a:lnTo>
                <a:lnTo>
                  <a:pt x="48132" y="256666"/>
                </a:lnTo>
                <a:lnTo>
                  <a:pt x="48132" y="256793"/>
                </a:lnTo>
                <a:lnTo>
                  <a:pt x="53212" y="287146"/>
                </a:lnTo>
                <a:lnTo>
                  <a:pt x="67944" y="389000"/>
                </a:lnTo>
                <a:lnTo>
                  <a:pt x="67944" y="389381"/>
                </a:lnTo>
                <a:lnTo>
                  <a:pt x="76580" y="438403"/>
                </a:lnTo>
                <a:lnTo>
                  <a:pt x="101646" y="438276"/>
                </a:lnTo>
                <a:lnTo>
                  <a:pt x="100964" y="434212"/>
                </a:lnTo>
                <a:lnTo>
                  <a:pt x="100964" y="434085"/>
                </a:lnTo>
                <a:lnTo>
                  <a:pt x="92396" y="385571"/>
                </a:lnTo>
                <a:lnTo>
                  <a:pt x="77596" y="283336"/>
                </a:lnTo>
                <a:lnTo>
                  <a:pt x="77596" y="282955"/>
                </a:lnTo>
                <a:lnTo>
                  <a:pt x="72559" y="252983"/>
                </a:lnTo>
                <a:lnTo>
                  <a:pt x="66838" y="213994"/>
                </a:lnTo>
                <a:lnTo>
                  <a:pt x="58038" y="146303"/>
                </a:lnTo>
                <a:lnTo>
                  <a:pt x="52577" y="122173"/>
                </a:lnTo>
                <a:lnTo>
                  <a:pt x="52577" y="121792"/>
                </a:lnTo>
                <a:lnTo>
                  <a:pt x="47952" y="104139"/>
                </a:lnTo>
                <a:close/>
              </a:path>
              <a:path w="165734" h="780414">
                <a:moveTo>
                  <a:pt x="92328" y="385190"/>
                </a:moveTo>
                <a:lnTo>
                  <a:pt x="92328" y="385571"/>
                </a:lnTo>
                <a:lnTo>
                  <a:pt x="92328" y="385190"/>
                </a:lnTo>
                <a:close/>
              </a:path>
              <a:path w="165734" h="780414">
                <a:moveTo>
                  <a:pt x="53085" y="286765"/>
                </a:moveTo>
                <a:lnTo>
                  <a:pt x="53141" y="287146"/>
                </a:lnTo>
                <a:lnTo>
                  <a:pt x="53085" y="286765"/>
                </a:lnTo>
                <a:close/>
              </a:path>
              <a:path w="165734" h="780414">
                <a:moveTo>
                  <a:pt x="72516" y="252729"/>
                </a:moveTo>
                <a:lnTo>
                  <a:pt x="72516" y="252983"/>
                </a:lnTo>
                <a:lnTo>
                  <a:pt x="72516" y="252729"/>
                </a:lnTo>
                <a:close/>
              </a:path>
              <a:path w="165734" h="780414">
                <a:moveTo>
                  <a:pt x="66801" y="213740"/>
                </a:moveTo>
                <a:lnTo>
                  <a:pt x="66801" y="213994"/>
                </a:lnTo>
                <a:lnTo>
                  <a:pt x="66801" y="213740"/>
                </a:lnTo>
                <a:close/>
              </a:path>
              <a:path w="165734" h="780414">
                <a:moveTo>
                  <a:pt x="33654" y="150621"/>
                </a:moveTo>
                <a:lnTo>
                  <a:pt x="33786" y="151637"/>
                </a:lnTo>
                <a:lnTo>
                  <a:pt x="33654" y="150621"/>
                </a:lnTo>
                <a:close/>
              </a:path>
              <a:path w="165734" h="780414">
                <a:moveTo>
                  <a:pt x="28447" y="127507"/>
                </a:moveTo>
                <a:lnTo>
                  <a:pt x="28534" y="127888"/>
                </a:lnTo>
                <a:lnTo>
                  <a:pt x="28447" y="127507"/>
                </a:lnTo>
                <a:close/>
              </a:path>
              <a:path w="165734" h="780414">
                <a:moveTo>
                  <a:pt x="41456" y="82549"/>
                </a:moveTo>
                <a:lnTo>
                  <a:pt x="15493" y="82549"/>
                </a:lnTo>
                <a:lnTo>
                  <a:pt x="22605" y="104901"/>
                </a:lnTo>
                <a:lnTo>
                  <a:pt x="22478" y="104139"/>
                </a:lnTo>
                <a:lnTo>
                  <a:pt x="47952" y="104139"/>
                </a:lnTo>
                <a:lnTo>
                  <a:pt x="46354" y="98043"/>
                </a:lnTo>
                <a:lnTo>
                  <a:pt x="46227" y="97281"/>
                </a:lnTo>
                <a:lnTo>
                  <a:pt x="41456" y="82549"/>
                </a:lnTo>
                <a:close/>
              </a:path>
              <a:path w="165734" h="780414">
                <a:moveTo>
                  <a:pt x="18668" y="0"/>
                </a:moveTo>
                <a:lnTo>
                  <a:pt x="11810" y="507"/>
                </a:lnTo>
                <a:lnTo>
                  <a:pt x="5079" y="1142"/>
                </a:lnTo>
                <a:lnTo>
                  <a:pt x="0" y="6984"/>
                </a:lnTo>
                <a:lnTo>
                  <a:pt x="507" y="13842"/>
                </a:lnTo>
                <a:lnTo>
                  <a:pt x="1142" y="23240"/>
                </a:lnTo>
                <a:lnTo>
                  <a:pt x="1269" y="23621"/>
                </a:lnTo>
                <a:lnTo>
                  <a:pt x="2285" y="33019"/>
                </a:lnTo>
                <a:lnTo>
                  <a:pt x="2412" y="33527"/>
                </a:lnTo>
                <a:lnTo>
                  <a:pt x="3936" y="43433"/>
                </a:lnTo>
                <a:lnTo>
                  <a:pt x="6095" y="52704"/>
                </a:lnTo>
                <a:lnTo>
                  <a:pt x="6222" y="52831"/>
                </a:lnTo>
                <a:lnTo>
                  <a:pt x="8381" y="61848"/>
                </a:lnTo>
                <a:lnTo>
                  <a:pt x="8635" y="62991"/>
                </a:lnTo>
                <a:lnTo>
                  <a:pt x="15493" y="82803"/>
                </a:lnTo>
                <a:lnTo>
                  <a:pt x="15493" y="82549"/>
                </a:lnTo>
                <a:lnTo>
                  <a:pt x="41456" y="82549"/>
                </a:lnTo>
                <a:lnTo>
                  <a:pt x="38988" y="74929"/>
                </a:lnTo>
                <a:lnTo>
                  <a:pt x="38861" y="74675"/>
                </a:lnTo>
                <a:lnTo>
                  <a:pt x="32521" y="56133"/>
                </a:lnTo>
                <a:lnTo>
                  <a:pt x="32384" y="56133"/>
                </a:lnTo>
                <a:lnTo>
                  <a:pt x="30256" y="47243"/>
                </a:lnTo>
                <a:lnTo>
                  <a:pt x="28066" y="37845"/>
                </a:lnTo>
                <a:lnTo>
                  <a:pt x="26884" y="30225"/>
                </a:lnTo>
                <a:lnTo>
                  <a:pt x="26862" y="29717"/>
                </a:lnTo>
                <a:lnTo>
                  <a:pt x="25842" y="21335"/>
                </a:lnTo>
                <a:lnTo>
                  <a:pt x="25866" y="20827"/>
                </a:lnTo>
                <a:lnTo>
                  <a:pt x="25145" y="11937"/>
                </a:lnTo>
                <a:lnTo>
                  <a:pt x="24637" y="5079"/>
                </a:lnTo>
                <a:lnTo>
                  <a:pt x="18668" y="0"/>
                </a:lnTo>
                <a:close/>
              </a:path>
              <a:path w="165734" h="780414">
                <a:moveTo>
                  <a:pt x="32130" y="54990"/>
                </a:moveTo>
                <a:lnTo>
                  <a:pt x="32384" y="56133"/>
                </a:lnTo>
                <a:lnTo>
                  <a:pt x="32521" y="56133"/>
                </a:lnTo>
                <a:lnTo>
                  <a:pt x="32130" y="54990"/>
                </a:lnTo>
                <a:close/>
              </a:path>
              <a:path w="165734" h="780414">
                <a:moveTo>
                  <a:pt x="30225" y="47116"/>
                </a:moveTo>
                <a:lnTo>
                  <a:pt x="30225" y="47243"/>
                </a:lnTo>
                <a:lnTo>
                  <a:pt x="30225" y="47116"/>
                </a:lnTo>
                <a:close/>
              </a:path>
              <a:path w="165734" h="780414">
                <a:moveTo>
                  <a:pt x="28190" y="37845"/>
                </a:moveTo>
                <a:lnTo>
                  <a:pt x="28320" y="38607"/>
                </a:lnTo>
                <a:lnTo>
                  <a:pt x="28190" y="37845"/>
                </a:lnTo>
                <a:close/>
              </a:path>
              <a:path w="165734" h="780414">
                <a:moveTo>
                  <a:pt x="26862" y="29717"/>
                </a:moveTo>
                <a:lnTo>
                  <a:pt x="26923" y="30225"/>
                </a:lnTo>
                <a:lnTo>
                  <a:pt x="26862" y="29717"/>
                </a:lnTo>
                <a:close/>
              </a:path>
              <a:path w="165734" h="780414">
                <a:moveTo>
                  <a:pt x="25866" y="20827"/>
                </a:moveTo>
                <a:lnTo>
                  <a:pt x="25907" y="21335"/>
                </a:lnTo>
                <a:lnTo>
                  <a:pt x="25866" y="20827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906634" y="5093080"/>
            <a:ext cx="563245" cy="464820"/>
          </a:xfrm>
          <a:custGeom>
            <a:avLst/>
            <a:gdLst/>
            <a:ahLst/>
            <a:cxnLst/>
            <a:rect l="l" t="t" r="r" b="b"/>
            <a:pathLst>
              <a:path w="563245" h="464820">
                <a:moveTo>
                  <a:pt x="463804" y="385572"/>
                </a:moveTo>
                <a:lnTo>
                  <a:pt x="481838" y="405638"/>
                </a:lnTo>
                <a:lnTo>
                  <a:pt x="481838" y="405765"/>
                </a:lnTo>
                <a:lnTo>
                  <a:pt x="491236" y="416179"/>
                </a:lnTo>
                <a:lnTo>
                  <a:pt x="495300" y="421005"/>
                </a:lnTo>
                <a:lnTo>
                  <a:pt x="496062" y="421640"/>
                </a:lnTo>
                <a:lnTo>
                  <a:pt x="500634" y="426339"/>
                </a:lnTo>
                <a:lnTo>
                  <a:pt x="505333" y="431038"/>
                </a:lnTo>
                <a:lnTo>
                  <a:pt x="506095" y="431673"/>
                </a:lnTo>
                <a:lnTo>
                  <a:pt x="511048" y="435991"/>
                </a:lnTo>
                <a:lnTo>
                  <a:pt x="511429" y="436372"/>
                </a:lnTo>
                <a:lnTo>
                  <a:pt x="542417" y="460756"/>
                </a:lnTo>
                <a:lnTo>
                  <a:pt x="547497" y="464693"/>
                </a:lnTo>
                <a:lnTo>
                  <a:pt x="554863" y="463931"/>
                </a:lnTo>
                <a:lnTo>
                  <a:pt x="562991" y="454025"/>
                </a:lnTo>
                <a:lnTo>
                  <a:pt x="562356" y="446659"/>
                </a:lnTo>
                <a:lnTo>
                  <a:pt x="557403" y="442468"/>
                </a:lnTo>
                <a:lnTo>
                  <a:pt x="537718" y="425450"/>
                </a:lnTo>
                <a:lnTo>
                  <a:pt x="537337" y="425196"/>
                </a:lnTo>
                <a:lnTo>
                  <a:pt x="526796" y="416941"/>
                </a:lnTo>
                <a:lnTo>
                  <a:pt x="522952" y="413512"/>
                </a:lnTo>
                <a:lnTo>
                  <a:pt x="518160" y="408813"/>
                </a:lnTo>
                <a:lnTo>
                  <a:pt x="513461" y="404241"/>
                </a:lnTo>
                <a:lnTo>
                  <a:pt x="509778" y="399796"/>
                </a:lnTo>
                <a:lnTo>
                  <a:pt x="500253" y="389255"/>
                </a:lnTo>
                <a:lnTo>
                  <a:pt x="497775" y="386461"/>
                </a:lnTo>
                <a:lnTo>
                  <a:pt x="464820" y="386461"/>
                </a:lnTo>
                <a:lnTo>
                  <a:pt x="463804" y="385572"/>
                </a:lnTo>
                <a:close/>
              </a:path>
              <a:path w="563245" h="464820">
                <a:moveTo>
                  <a:pt x="526885" y="416941"/>
                </a:moveTo>
                <a:lnTo>
                  <a:pt x="527176" y="417195"/>
                </a:lnTo>
                <a:lnTo>
                  <a:pt x="526885" y="416941"/>
                </a:lnTo>
                <a:close/>
              </a:path>
              <a:path w="563245" h="464820">
                <a:moveTo>
                  <a:pt x="490982" y="415925"/>
                </a:moveTo>
                <a:lnTo>
                  <a:pt x="491197" y="416179"/>
                </a:lnTo>
                <a:lnTo>
                  <a:pt x="490982" y="415925"/>
                </a:lnTo>
                <a:close/>
              </a:path>
              <a:path w="563245" h="464820">
                <a:moveTo>
                  <a:pt x="522224" y="412877"/>
                </a:moveTo>
                <a:lnTo>
                  <a:pt x="522859" y="413512"/>
                </a:lnTo>
                <a:lnTo>
                  <a:pt x="522224" y="412877"/>
                </a:lnTo>
                <a:close/>
              </a:path>
              <a:path w="563245" h="464820">
                <a:moveTo>
                  <a:pt x="514011" y="404776"/>
                </a:moveTo>
                <a:close/>
              </a:path>
              <a:path w="563245" h="464820">
                <a:moveTo>
                  <a:pt x="513556" y="404241"/>
                </a:moveTo>
                <a:lnTo>
                  <a:pt x="514011" y="404776"/>
                </a:lnTo>
                <a:lnTo>
                  <a:pt x="513556" y="404241"/>
                </a:lnTo>
                <a:close/>
              </a:path>
              <a:path w="563245" h="464820">
                <a:moveTo>
                  <a:pt x="492369" y="380365"/>
                </a:moveTo>
                <a:lnTo>
                  <a:pt x="457962" y="380365"/>
                </a:lnTo>
                <a:lnTo>
                  <a:pt x="458724" y="381000"/>
                </a:lnTo>
                <a:lnTo>
                  <a:pt x="464820" y="386461"/>
                </a:lnTo>
                <a:lnTo>
                  <a:pt x="497775" y="386461"/>
                </a:lnTo>
                <a:lnTo>
                  <a:pt x="492369" y="380365"/>
                </a:lnTo>
                <a:close/>
              </a:path>
              <a:path w="563245" h="464820">
                <a:moveTo>
                  <a:pt x="458393" y="380748"/>
                </a:moveTo>
                <a:lnTo>
                  <a:pt x="458676" y="381000"/>
                </a:lnTo>
                <a:lnTo>
                  <a:pt x="458393" y="380748"/>
                </a:lnTo>
                <a:close/>
              </a:path>
              <a:path w="563245" h="464820">
                <a:moveTo>
                  <a:pt x="457962" y="380365"/>
                </a:moveTo>
                <a:lnTo>
                  <a:pt x="458393" y="380748"/>
                </a:lnTo>
                <a:lnTo>
                  <a:pt x="458724" y="381000"/>
                </a:lnTo>
                <a:lnTo>
                  <a:pt x="457962" y="380365"/>
                </a:lnTo>
                <a:close/>
              </a:path>
              <a:path w="563245" h="464820">
                <a:moveTo>
                  <a:pt x="354061" y="299197"/>
                </a:moveTo>
                <a:lnTo>
                  <a:pt x="360299" y="305435"/>
                </a:lnTo>
                <a:lnTo>
                  <a:pt x="360934" y="305943"/>
                </a:lnTo>
                <a:lnTo>
                  <a:pt x="374904" y="318262"/>
                </a:lnTo>
                <a:lnTo>
                  <a:pt x="375920" y="319024"/>
                </a:lnTo>
                <a:lnTo>
                  <a:pt x="394335" y="331978"/>
                </a:lnTo>
                <a:lnTo>
                  <a:pt x="458393" y="380748"/>
                </a:lnTo>
                <a:lnTo>
                  <a:pt x="457962" y="380365"/>
                </a:lnTo>
                <a:lnTo>
                  <a:pt x="492369" y="380365"/>
                </a:lnTo>
                <a:lnTo>
                  <a:pt x="408940" y="312039"/>
                </a:lnTo>
                <a:lnTo>
                  <a:pt x="391707" y="299847"/>
                </a:lnTo>
                <a:lnTo>
                  <a:pt x="354965" y="299847"/>
                </a:lnTo>
                <a:lnTo>
                  <a:pt x="354061" y="299197"/>
                </a:lnTo>
                <a:close/>
              </a:path>
              <a:path w="563245" h="464820">
                <a:moveTo>
                  <a:pt x="393954" y="331724"/>
                </a:moveTo>
                <a:lnTo>
                  <a:pt x="394287" y="331978"/>
                </a:lnTo>
                <a:lnTo>
                  <a:pt x="393954" y="331724"/>
                </a:lnTo>
                <a:close/>
              </a:path>
              <a:path w="563245" h="464820">
                <a:moveTo>
                  <a:pt x="353441" y="298577"/>
                </a:moveTo>
                <a:lnTo>
                  <a:pt x="354061" y="299197"/>
                </a:lnTo>
                <a:lnTo>
                  <a:pt x="354965" y="299847"/>
                </a:lnTo>
                <a:lnTo>
                  <a:pt x="353441" y="298577"/>
                </a:lnTo>
                <a:close/>
              </a:path>
              <a:path w="563245" h="464820">
                <a:moveTo>
                  <a:pt x="390007" y="298577"/>
                </a:moveTo>
                <a:lnTo>
                  <a:pt x="353441" y="298577"/>
                </a:lnTo>
                <a:lnTo>
                  <a:pt x="354965" y="299847"/>
                </a:lnTo>
                <a:lnTo>
                  <a:pt x="391707" y="299847"/>
                </a:lnTo>
                <a:lnTo>
                  <a:pt x="391348" y="299593"/>
                </a:lnTo>
                <a:lnTo>
                  <a:pt x="391160" y="299593"/>
                </a:lnTo>
                <a:lnTo>
                  <a:pt x="390374" y="298920"/>
                </a:lnTo>
                <a:lnTo>
                  <a:pt x="390007" y="298577"/>
                </a:lnTo>
                <a:close/>
              </a:path>
              <a:path w="563245" h="464820">
                <a:moveTo>
                  <a:pt x="390271" y="298831"/>
                </a:moveTo>
                <a:lnTo>
                  <a:pt x="391160" y="299593"/>
                </a:lnTo>
                <a:lnTo>
                  <a:pt x="390396" y="298920"/>
                </a:lnTo>
                <a:close/>
              </a:path>
              <a:path w="563245" h="464820">
                <a:moveTo>
                  <a:pt x="390396" y="298920"/>
                </a:moveTo>
                <a:lnTo>
                  <a:pt x="391160" y="299593"/>
                </a:lnTo>
                <a:lnTo>
                  <a:pt x="391348" y="299593"/>
                </a:lnTo>
                <a:lnTo>
                  <a:pt x="390396" y="298920"/>
                </a:lnTo>
                <a:close/>
              </a:path>
              <a:path w="563245" h="464820">
                <a:moveTo>
                  <a:pt x="347143" y="293592"/>
                </a:moveTo>
                <a:lnTo>
                  <a:pt x="350012" y="296164"/>
                </a:lnTo>
                <a:lnTo>
                  <a:pt x="350900" y="296926"/>
                </a:lnTo>
                <a:lnTo>
                  <a:pt x="354061" y="299197"/>
                </a:lnTo>
                <a:lnTo>
                  <a:pt x="353441" y="298577"/>
                </a:lnTo>
                <a:lnTo>
                  <a:pt x="390007" y="298577"/>
                </a:lnTo>
                <a:lnTo>
                  <a:pt x="384967" y="294132"/>
                </a:lnTo>
                <a:lnTo>
                  <a:pt x="347980" y="294132"/>
                </a:lnTo>
                <a:lnTo>
                  <a:pt x="347143" y="293592"/>
                </a:lnTo>
                <a:close/>
              </a:path>
              <a:path w="563245" h="464820">
                <a:moveTo>
                  <a:pt x="390295" y="298831"/>
                </a:moveTo>
                <a:close/>
              </a:path>
              <a:path w="563245" h="464820">
                <a:moveTo>
                  <a:pt x="346329" y="292862"/>
                </a:moveTo>
                <a:lnTo>
                  <a:pt x="347143" y="293592"/>
                </a:lnTo>
                <a:lnTo>
                  <a:pt x="347980" y="294132"/>
                </a:lnTo>
                <a:lnTo>
                  <a:pt x="346329" y="292862"/>
                </a:lnTo>
                <a:close/>
              </a:path>
              <a:path w="563245" h="464820">
                <a:moveTo>
                  <a:pt x="383526" y="292862"/>
                </a:moveTo>
                <a:lnTo>
                  <a:pt x="346329" y="292862"/>
                </a:lnTo>
                <a:lnTo>
                  <a:pt x="347980" y="294132"/>
                </a:lnTo>
                <a:lnTo>
                  <a:pt x="384967" y="294132"/>
                </a:lnTo>
                <a:lnTo>
                  <a:pt x="383526" y="292862"/>
                </a:lnTo>
                <a:close/>
              </a:path>
              <a:path w="563245" h="464820">
                <a:moveTo>
                  <a:pt x="179947" y="126619"/>
                </a:moveTo>
                <a:lnTo>
                  <a:pt x="142621" y="126619"/>
                </a:lnTo>
                <a:lnTo>
                  <a:pt x="187960" y="167005"/>
                </a:lnTo>
                <a:lnTo>
                  <a:pt x="220091" y="195072"/>
                </a:lnTo>
                <a:lnTo>
                  <a:pt x="220599" y="195453"/>
                </a:lnTo>
                <a:lnTo>
                  <a:pt x="262000" y="228219"/>
                </a:lnTo>
                <a:lnTo>
                  <a:pt x="262128" y="228346"/>
                </a:lnTo>
                <a:lnTo>
                  <a:pt x="290957" y="250317"/>
                </a:lnTo>
                <a:lnTo>
                  <a:pt x="302387" y="259969"/>
                </a:lnTo>
                <a:lnTo>
                  <a:pt x="312674" y="268986"/>
                </a:lnTo>
                <a:lnTo>
                  <a:pt x="343408" y="291211"/>
                </a:lnTo>
                <a:lnTo>
                  <a:pt x="344043" y="291592"/>
                </a:lnTo>
                <a:lnTo>
                  <a:pt x="347143" y="293592"/>
                </a:lnTo>
                <a:lnTo>
                  <a:pt x="346329" y="292862"/>
                </a:lnTo>
                <a:lnTo>
                  <a:pt x="383526" y="292862"/>
                </a:lnTo>
                <a:lnTo>
                  <a:pt x="377910" y="287909"/>
                </a:lnTo>
                <a:lnTo>
                  <a:pt x="370967" y="281051"/>
                </a:lnTo>
                <a:lnTo>
                  <a:pt x="369443" y="279781"/>
                </a:lnTo>
                <a:lnTo>
                  <a:pt x="366579" y="277749"/>
                </a:lnTo>
                <a:lnTo>
                  <a:pt x="365506" y="276987"/>
                </a:lnTo>
                <a:lnTo>
                  <a:pt x="365701" y="276987"/>
                </a:lnTo>
                <a:lnTo>
                  <a:pt x="362966" y="274447"/>
                </a:lnTo>
                <a:lnTo>
                  <a:pt x="361315" y="273304"/>
                </a:lnTo>
                <a:lnTo>
                  <a:pt x="357968" y="271145"/>
                </a:lnTo>
                <a:lnTo>
                  <a:pt x="328041" y="249555"/>
                </a:lnTo>
                <a:lnTo>
                  <a:pt x="328187" y="249555"/>
                </a:lnTo>
                <a:lnTo>
                  <a:pt x="306450" y="231013"/>
                </a:lnTo>
                <a:lnTo>
                  <a:pt x="277406" y="208788"/>
                </a:lnTo>
                <a:lnTo>
                  <a:pt x="236607" y="176530"/>
                </a:lnTo>
                <a:lnTo>
                  <a:pt x="236474" y="176530"/>
                </a:lnTo>
                <a:lnTo>
                  <a:pt x="204487" y="148463"/>
                </a:lnTo>
                <a:lnTo>
                  <a:pt x="179947" y="126619"/>
                </a:lnTo>
                <a:close/>
              </a:path>
              <a:path w="563245" h="464820">
                <a:moveTo>
                  <a:pt x="377190" y="287274"/>
                </a:moveTo>
                <a:lnTo>
                  <a:pt x="377825" y="287909"/>
                </a:lnTo>
                <a:lnTo>
                  <a:pt x="377190" y="287274"/>
                </a:lnTo>
                <a:close/>
              </a:path>
              <a:path w="563245" h="464820">
                <a:moveTo>
                  <a:pt x="365506" y="276987"/>
                </a:moveTo>
                <a:lnTo>
                  <a:pt x="366522" y="277749"/>
                </a:lnTo>
                <a:lnTo>
                  <a:pt x="366334" y="277575"/>
                </a:lnTo>
                <a:lnTo>
                  <a:pt x="365506" y="276987"/>
                </a:lnTo>
                <a:close/>
              </a:path>
              <a:path w="563245" h="464820">
                <a:moveTo>
                  <a:pt x="366334" y="277575"/>
                </a:moveTo>
                <a:lnTo>
                  <a:pt x="366522" y="277749"/>
                </a:lnTo>
                <a:lnTo>
                  <a:pt x="366334" y="277575"/>
                </a:lnTo>
                <a:close/>
              </a:path>
              <a:path w="563245" h="464820">
                <a:moveTo>
                  <a:pt x="365701" y="276987"/>
                </a:moveTo>
                <a:lnTo>
                  <a:pt x="365506" y="276987"/>
                </a:lnTo>
                <a:lnTo>
                  <a:pt x="366334" y="277575"/>
                </a:lnTo>
                <a:lnTo>
                  <a:pt x="365701" y="276987"/>
                </a:lnTo>
                <a:close/>
              </a:path>
              <a:path w="563245" h="464820">
                <a:moveTo>
                  <a:pt x="357378" y="270764"/>
                </a:moveTo>
                <a:lnTo>
                  <a:pt x="357886" y="271145"/>
                </a:lnTo>
                <a:lnTo>
                  <a:pt x="357378" y="270764"/>
                </a:lnTo>
                <a:close/>
              </a:path>
              <a:path w="563245" h="464820">
                <a:moveTo>
                  <a:pt x="290449" y="249936"/>
                </a:moveTo>
                <a:lnTo>
                  <a:pt x="290902" y="250317"/>
                </a:lnTo>
                <a:lnTo>
                  <a:pt x="290449" y="249936"/>
                </a:lnTo>
                <a:close/>
              </a:path>
              <a:path w="563245" h="464820">
                <a:moveTo>
                  <a:pt x="328187" y="249555"/>
                </a:moveTo>
                <a:lnTo>
                  <a:pt x="328041" y="249555"/>
                </a:lnTo>
                <a:lnTo>
                  <a:pt x="328930" y="250190"/>
                </a:lnTo>
                <a:lnTo>
                  <a:pt x="328187" y="249555"/>
                </a:lnTo>
                <a:close/>
              </a:path>
              <a:path w="563245" h="464820">
                <a:moveTo>
                  <a:pt x="277241" y="208661"/>
                </a:moveTo>
                <a:lnTo>
                  <a:pt x="277368" y="208788"/>
                </a:lnTo>
                <a:lnTo>
                  <a:pt x="277241" y="208661"/>
                </a:lnTo>
                <a:close/>
              </a:path>
              <a:path w="563245" h="464820">
                <a:moveTo>
                  <a:pt x="235966" y="176022"/>
                </a:moveTo>
                <a:lnTo>
                  <a:pt x="236474" y="176530"/>
                </a:lnTo>
                <a:lnTo>
                  <a:pt x="236607" y="176530"/>
                </a:lnTo>
                <a:lnTo>
                  <a:pt x="235966" y="176022"/>
                </a:lnTo>
                <a:close/>
              </a:path>
              <a:path w="563245" h="464820">
                <a:moveTo>
                  <a:pt x="204343" y="148336"/>
                </a:moveTo>
                <a:lnTo>
                  <a:pt x="204470" y="148463"/>
                </a:lnTo>
                <a:lnTo>
                  <a:pt x="204343" y="148336"/>
                </a:lnTo>
                <a:close/>
              </a:path>
              <a:path w="563245" h="464820">
                <a:moveTo>
                  <a:pt x="125455" y="79629"/>
                </a:moveTo>
                <a:lnTo>
                  <a:pt x="87122" y="79629"/>
                </a:lnTo>
                <a:lnTo>
                  <a:pt x="142875" y="126873"/>
                </a:lnTo>
                <a:lnTo>
                  <a:pt x="142621" y="126619"/>
                </a:lnTo>
                <a:lnTo>
                  <a:pt x="179947" y="126619"/>
                </a:lnTo>
                <a:lnTo>
                  <a:pt x="159131" y="108077"/>
                </a:lnTo>
                <a:lnTo>
                  <a:pt x="158876" y="107950"/>
                </a:lnTo>
                <a:lnTo>
                  <a:pt x="125455" y="79629"/>
                </a:lnTo>
                <a:close/>
              </a:path>
              <a:path w="563245" h="464820">
                <a:moveTo>
                  <a:pt x="72070" y="37973"/>
                </a:moveTo>
                <a:lnTo>
                  <a:pt x="32131" y="37973"/>
                </a:lnTo>
                <a:lnTo>
                  <a:pt x="33274" y="38862"/>
                </a:lnTo>
                <a:lnTo>
                  <a:pt x="44069" y="47752"/>
                </a:lnTo>
                <a:lnTo>
                  <a:pt x="44450" y="48006"/>
                </a:lnTo>
                <a:lnTo>
                  <a:pt x="62357" y="61722"/>
                </a:lnTo>
                <a:lnTo>
                  <a:pt x="62611" y="61849"/>
                </a:lnTo>
                <a:lnTo>
                  <a:pt x="87757" y="80264"/>
                </a:lnTo>
                <a:lnTo>
                  <a:pt x="87122" y="79629"/>
                </a:lnTo>
                <a:lnTo>
                  <a:pt x="125455" y="79629"/>
                </a:lnTo>
                <a:lnTo>
                  <a:pt x="103124" y="60706"/>
                </a:lnTo>
                <a:lnTo>
                  <a:pt x="102362" y="60198"/>
                </a:lnTo>
                <a:lnTo>
                  <a:pt x="77390" y="42037"/>
                </a:lnTo>
                <a:lnTo>
                  <a:pt x="72070" y="37973"/>
                </a:lnTo>
                <a:close/>
              </a:path>
              <a:path w="563245" h="464820">
                <a:moveTo>
                  <a:pt x="77216" y="41910"/>
                </a:moveTo>
                <a:lnTo>
                  <a:pt x="77390" y="42037"/>
                </a:lnTo>
                <a:lnTo>
                  <a:pt x="77216" y="41910"/>
                </a:lnTo>
                <a:close/>
              </a:path>
              <a:path w="563245" h="464820">
                <a:moveTo>
                  <a:pt x="33008" y="38691"/>
                </a:moveTo>
                <a:lnTo>
                  <a:pt x="33216" y="38862"/>
                </a:lnTo>
                <a:lnTo>
                  <a:pt x="33008" y="38691"/>
                </a:lnTo>
                <a:close/>
              </a:path>
              <a:path w="563245" h="464820">
                <a:moveTo>
                  <a:pt x="32131" y="37973"/>
                </a:moveTo>
                <a:lnTo>
                  <a:pt x="33008" y="38691"/>
                </a:lnTo>
                <a:lnTo>
                  <a:pt x="33274" y="38862"/>
                </a:lnTo>
                <a:lnTo>
                  <a:pt x="32131" y="37973"/>
                </a:lnTo>
                <a:close/>
              </a:path>
              <a:path w="563245" h="464820">
                <a:moveTo>
                  <a:pt x="64689" y="32385"/>
                </a:moveTo>
                <a:lnTo>
                  <a:pt x="23241" y="32385"/>
                </a:lnTo>
                <a:lnTo>
                  <a:pt x="24130" y="32893"/>
                </a:lnTo>
                <a:lnTo>
                  <a:pt x="33008" y="38691"/>
                </a:lnTo>
                <a:lnTo>
                  <a:pt x="32131" y="37973"/>
                </a:lnTo>
                <a:lnTo>
                  <a:pt x="72070" y="37973"/>
                </a:lnTo>
                <a:lnTo>
                  <a:pt x="64689" y="32385"/>
                </a:lnTo>
                <a:close/>
              </a:path>
              <a:path w="563245" h="464820">
                <a:moveTo>
                  <a:pt x="23523" y="32568"/>
                </a:moveTo>
                <a:lnTo>
                  <a:pt x="24022" y="32893"/>
                </a:lnTo>
                <a:lnTo>
                  <a:pt x="23523" y="32568"/>
                </a:lnTo>
                <a:close/>
              </a:path>
              <a:path w="563245" h="464820">
                <a:moveTo>
                  <a:pt x="23241" y="32385"/>
                </a:moveTo>
                <a:lnTo>
                  <a:pt x="23523" y="32568"/>
                </a:lnTo>
                <a:lnTo>
                  <a:pt x="24130" y="32893"/>
                </a:lnTo>
                <a:lnTo>
                  <a:pt x="23241" y="32385"/>
                </a:lnTo>
                <a:close/>
              </a:path>
              <a:path w="563245" h="464820">
                <a:moveTo>
                  <a:pt x="61494" y="29972"/>
                </a:moveTo>
                <a:lnTo>
                  <a:pt x="18669" y="29972"/>
                </a:lnTo>
                <a:lnTo>
                  <a:pt x="23523" y="32568"/>
                </a:lnTo>
                <a:lnTo>
                  <a:pt x="23241" y="32385"/>
                </a:lnTo>
                <a:lnTo>
                  <a:pt x="64689" y="32385"/>
                </a:lnTo>
                <a:lnTo>
                  <a:pt x="61494" y="29972"/>
                </a:lnTo>
                <a:close/>
              </a:path>
              <a:path w="563245" h="464820">
                <a:moveTo>
                  <a:pt x="58602" y="27686"/>
                </a:moveTo>
                <a:lnTo>
                  <a:pt x="13970" y="27686"/>
                </a:lnTo>
                <a:lnTo>
                  <a:pt x="14224" y="27813"/>
                </a:lnTo>
                <a:lnTo>
                  <a:pt x="18923" y="30226"/>
                </a:lnTo>
                <a:lnTo>
                  <a:pt x="18669" y="29972"/>
                </a:lnTo>
                <a:lnTo>
                  <a:pt x="61494" y="29972"/>
                </a:lnTo>
                <a:lnTo>
                  <a:pt x="59309" y="28321"/>
                </a:lnTo>
                <a:lnTo>
                  <a:pt x="58602" y="27686"/>
                </a:lnTo>
                <a:close/>
              </a:path>
              <a:path w="563245" h="464820">
                <a:moveTo>
                  <a:pt x="59379" y="28321"/>
                </a:moveTo>
                <a:lnTo>
                  <a:pt x="59690" y="28575"/>
                </a:lnTo>
                <a:lnTo>
                  <a:pt x="59379" y="28321"/>
                </a:lnTo>
                <a:close/>
              </a:path>
              <a:path w="563245" h="464820">
                <a:moveTo>
                  <a:pt x="14135" y="27770"/>
                </a:moveTo>
                <a:close/>
              </a:path>
              <a:path w="563245" h="464820">
                <a:moveTo>
                  <a:pt x="13081" y="0"/>
                </a:moveTo>
                <a:lnTo>
                  <a:pt x="5715" y="2667"/>
                </a:lnTo>
                <a:lnTo>
                  <a:pt x="2921" y="8763"/>
                </a:lnTo>
                <a:lnTo>
                  <a:pt x="0" y="14986"/>
                </a:lnTo>
                <a:lnTo>
                  <a:pt x="2667" y="22352"/>
                </a:lnTo>
                <a:lnTo>
                  <a:pt x="14135" y="27770"/>
                </a:lnTo>
                <a:lnTo>
                  <a:pt x="13970" y="27686"/>
                </a:lnTo>
                <a:lnTo>
                  <a:pt x="58602" y="27686"/>
                </a:lnTo>
                <a:lnTo>
                  <a:pt x="47879" y="18923"/>
                </a:lnTo>
                <a:lnTo>
                  <a:pt x="46736" y="18034"/>
                </a:lnTo>
                <a:lnTo>
                  <a:pt x="41656" y="14859"/>
                </a:lnTo>
                <a:lnTo>
                  <a:pt x="36575" y="11557"/>
                </a:lnTo>
                <a:lnTo>
                  <a:pt x="35687" y="11049"/>
                </a:lnTo>
                <a:lnTo>
                  <a:pt x="30099" y="8001"/>
                </a:lnTo>
                <a:lnTo>
                  <a:pt x="24765" y="5334"/>
                </a:lnTo>
                <a:lnTo>
                  <a:pt x="19304" y="2794"/>
                </a:lnTo>
                <a:lnTo>
                  <a:pt x="13081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254369" y="4649978"/>
            <a:ext cx="1339215" cy="348615"/>
          </a:xfrm>
          <a:custGeom>
            <a:avLst/>
            <a:gdLst/>
            <a:ahLst/>
            <a:cxnLst/>
            <a:rect l="l" t="t" r="r" b="b"/>
            <a:pathLst>
              <a:path w="1339215" h="348614">
                <a:moveTo>
                  <a:pt x="1336717" y="328295"/>
                </a:moveTo>
                <a:lnTo>
                  <a:pt x="1255267" y="328295"/>
                </a:lnTo>
                <a:lnTo>
                  <a:pt x="1285494" y="336804"/>
                </a:lnTo>
                <a:lnTo>
                  <a:pt x="1329054" y="348615"/>
                </a:lnTo>
                <a:lnTo>
                  <a:pt x="1335404" y="345059"/>
                </a:lnTo>
                <a:lnTo>
                  <a:pt x="1337182" y="338836"/>
                </a:lnTo>
                <a:lnTo>
                  <a:pt x="1339087" y="332613"/>
                </a:lnTo>
                <a:lnTo>
                  <a:pt x="1336717" y="328295"/>
                </a:lnTo>
                <a:close/>
              </a:path>
              <a:path w="1339215" h="348614">
                <a:moveTo>
                  <a:pt x="1287355" y="311404"/>
                </a:moveTo>
                <a:lnTo>
                  <a:pt x="1193419" y="311404"/>
                </a:lnTo>
                <a:lnTo>
                  <a:pt x="1255267" y="328422"/>
                </a:lnTo>
                <a:lnTo>
                  <a:pt x="1336717" y="328295"/>
                </a:lnTo>
                <a:lnTo>
                  <a:pt x="1335531" y="326136"/>
                </a:lnTo>
                <a:lnTo>
                  <a:pt x="1292098" y="312674"/>
                </a:lnTo>
                <a:lnTo>
                  <a:pt x="1287355" y="311404"/>
                </a:lnTo>
                <a:close/>
              </a:path>
              <a:path w="1339215" h="348614">
                <a:moveTo>
                  <a:pt x="1005133" y="254018"/>
                </a:moveTo>
                <a:lnTo>
                  <a:pt x="1079373" y="279019"/>
                </a:lnTo>
                <a:lnTo>
                  <a:pt x="1177035" y="307467"/>
                </a:lnTo>
                <a:lnTo>
                  <a:pt x="1193673" y="311531"/>
                </a:lnTo>
                <a:lnTo>
                  <a:pt x="1193419" y="311404"/>
                </a:lnTo>
                <a:lnTo>
                  <a:pt x="1287355" y="311404"/>
                </a:lnTo>
                <a:lnTo>
                  <a:pt x="1261745" y="304546"/>
                </a:lnTo>
                <a:lnTo>
                  <a:pt x="1199896" y="287528"/>
                </a:lnTo>
                <a:lnTo>
                  <a:pt x="1199641" y="287528"/>
                </a:lnTo>
                <a:lnTo>
                  <a:pt x="1183385" y="283591"/>
                </a:lnTo>
                <a:lnTo>
                  <a:pt x="1086357" y="255270"/>
                </a:lnTo>
                <a:lnTo>
                  <a:pt x="1086486" y="255270"/>
                </a:lnTo>
                <a:lnTo>
                  <a:pt x="1083448" y="254254"/>
                </a:lnTo>
                <a:lnTo>
                  <a:pt x="1006094" y="254254"/>
                </a:lnTo>
                <a:lnTo>
                  <a:pt x="1005133" y="254018"/>
                </a:lnTo>
                <a:close/>
              </a:path>
              <a:path w="1339215" h="348614">
                <a:moveTo>
                  <a:pt x="1183813" y="283694"/>
                </a:moveTo>
                <a:close/>
              </a:path>
              <a:path w="1339215" h="348614">
                <a:moveTo>
                  <a:pt x="1183458" y="283591"/>
                </a:moveTo>
                <a:lnTo>
                  <a:pt x="1183813" y="283694"/>
                </a:lnTo>
                <a:lnTo>
                  <a:pt x="1183458" y="283591"/>
                </a:lnTo>
                <a:close/>
              </a:path>
              <a:path w="1339215" h="348614">
                <a:moveTo>
                  <a:pt x="1086486" y="255270"/>
                </a:moveTo>
                <a:lnTo>
                  <a:pt x="1086357" y="255270"/>
                </a:lnTo>
                <a:lnTo>
                  <a:pt x="1086865" y="255397"/>
                </a:lnTo>
                <a:lnTo>
                  <a:pt x="1086486" y="255270"/>
                </a:lnTo>
                <a:close/>
              </a:path>
              <a:path w="1339215" h="348614">
                <a:moveTo>
                  <a:pt x="1082689" y="254000"/>
                </a:moveTo>
                <a:lnTo>
                  <a:pt x="1005077" y="254000"/>
                </a:lnTo>
                <a:lnTo>
                  <a:pt x="1006094" y="254254"/>
                </a:lnTo>
                <a:lnTo>
                  <a:pt x="1083448" y="254254"/>
                </a:lnTo>
                <a:lnTo>
                  <a:pt x="1082689" y="254000"/>
                </a:lnTo>
                <a:close/>
              </a:path>
              <a:path w="1339215" h="348614">
                <a:moveTo>
                  <a:pt x="1073956" y="251079"/>
                </a:moveTo>
                <a:lnTo>
                  <a:pt x="993139" y="251079"/>
                </a:lnTo>
                <a:lnTo>
                  <a:pt x="1005133" y="254018"/>
                </a:lnTo>
                <a:lnTo>
                  <a:pt x="1082689" y="254000"/>
                </a:lnTo>
                <a:lnTo>
                  <a:pt x="1073956" y="251079"/>
                </a:lnTo>
                <a:close/>
              </a:path>
              <a:path w="1339215" h="348614">
                <a:moveTo>
                  <a:pt x="586876" y="132207"/>
                </a:moveTo>
                <a:lnTo>
                  <a:pt x="481710" y="132207"/>
                </a:lnTo>
                <a:lnTo>
                  <a:pt x="482853" y="132461"/>
                </a:lnTo>
                <a:lnTo>
                  <a:pt x="680084" y="180086"/>
                </a:lnTo>
                <a:lnTo>
                  <a:pt x="799083" y="209677"/>
                </a:lnTo>
                <a:lnTo>
                  <a:pt x="841375" y="219710"/>
                </a:lnTo>
                <a:lnTo>
                  <a:pt x="841755" y="219837"/>
                </a:lnTo>
                <a:lnTo>
                  <a:pt x="993648" y="251206"/>
                </a:lnTo>
                <a:lnTo>
                  <a:pt x="993139" y="251079"/>
                </a:lnTo>
                <a:lnTo>
                  <a:pt x="1073956" y="251079"/>
                </a:lnTo>
                <a:lnTo>
                  <a:pt x="1013078" y="230505"/>
                </a:lnTo>
                <a:lnTo>
                  <a:pt x="998601" y="226949"/>
                </a:lnTo>
                <a:lnTo>
                  <a:pt x="847323" y="195707"/>
                </a:lnTo>
                <a:lnTo>
                  <a:pt x="847089" y="195707"/>
                </a:lnTo>
                <a:lnTo>
                  <a:pt x="805453" y="185674"/>
                </a:lnTo>
                <a:lnTo>
                  <a:pt x="805052" y="185674"/>
                </a:lnTo>
                <a:lnTo>
                  <a:pt x="685926" y="156083"/>
                </a:lnTo>
                <a:lnTo>
                  <a:pt x="586876" y="132207"/>
                </a:lnTo>
                <a:close/>
              </a:path>
              <a:path w="1339215" h="348614">
                <a:moveTo>
                  <a:pt x="846708" y="195580"/>
                </a:moveTo>
                <a:lnTo>
                  <a:pt x="847089" y="195707"/>
                </a:lnTo>
                <a:lnTo>
                  <a:pt x="847323" y="195707"/>
                </a:lnTo>
                <a:lnTo>
                  <a:pt x="846708" y="195580"/>
                </a:lnTo>
                <a:close/>
              </a:path>
              <a:path w="1339215" h="348614">
                <a:moveTo>
                  <a:pt x="804926" y="185547"/>
                </a:moveTo>
                <a:lnTo>
                  <a:pt x="805453" y="185674"/>
                </a:lnTo>
                <a:lnTo>
                  <a:pt x="804926" y="185547"/>
                </a:lnTo>
                <a:close/>
              </a:path>
              <a:path w="1339215" h="348614">
                <a:moveTo>
                  <a:pt x="482614" y="132425"/>
                </a:moveTo>
                <a:lnTo>
                  <a:pt x="482763" y="132461"/>
                </a:lnTo>
                <a:lnTo>
                  <a:pt x="482614" y="132425"/>
                </a:lnTo>
                <a:close/>
              </a:path>
              <a:path w="1339215" h="348614">
                <a:moveTo>
                  <a:pt x="481710" y="132207"/>
                </a:moveTo>
                <a:lnTo>
                  <a:pt x="482614" y="132425"/>
                </a:lnTo>
                <a:lnTo>
                  <a:pt x="482853" y="132461"/>
                </a:lnTo>
                <a:lnTo>
                  <a:pt x="481710" y="132207"/>
                </a:lnTo>
                <a:close/>
              </a:path>
              <a:path w="1339215" h="348614">
                <a:moveTo>
                  <a:pt x="12191" y="0"/>
                </a:moveTo>
                <a:lnTo>
                  <a:pt x="4952" y="3175"/>
                </a:lnTo>
                <a:lnTo>
                  <a:pt x="2539" y="9525"/>
                </a:lnTo>
                <a:lnTo>
                  <a:pt x="0" y="15875"/>
                </a:lnTo>
                <a:lnTo>
                  <a:pt x="3175" y="23114"/>
                </a:lnTo>
                <a:lnTo>
                  <a:pt x="9525" y="25527"/>
                </a:lnTo>
                <a:lnTo>
                  <a:pt x="41909" y="38227"/>
                </a:lnTo>
                <a:lnTo>
                  <a:pt x="80136" y="52959"/>
                </a:lnTo>
                <a:lnTo>
                  <a:pt x="81787" y="53467"/>
                </a:lnTo>
                <a:lnTo>
                  <a:pt x="200913" y="81915"/>
                </a:lnTo>
                <a:lnTo>
                  <a:pt x="479805" y="132080"/>
                </a:lnTo>
                <a:lnTo>
                  <a:pt x="480313" y="132080"/>
                </a:lnTo>
                <a:lnTo>
                  <a:pt x="482614" y="132425"/>
                </a:lnTo>
                <a:lnTo>
                  <a:pt x="481710" y="132207"/>
                </a:lnTo>
                <a:lnTo>
                  <a:pt x="586876" y="132207"/>
                </a:lnTo>
                <a:lnTo>
                  <a:pt x="487425" y="108204"/>
                </a:lnTo>
                <a:lnTo>
                  <a:pt x="486282" y="107950"/>
                </a:lnTo>
                <a:lnTo>
                  <a:pt x="484589" y="107696"/>
                </a:lnTo>
                <a:lnTo>
                  <a:pt x="484250" y="107696"/>
                </a:lnTo>
                <a:lnTo>
                  <a:pt x="326644" y="78867"/>
                </a:lnTo>
                <a:lnTo>
                  <a:pt x="326516" y="78867"/>
                </a:lnTo>
                <a:lnTo>
                  <a:pt x="205866" y="57658"/>
                </a:lnTo>
                <a:lnTo>
                  <a:pt x="206097" y="57658"/>
                </a:lnTo>
                <a:lnTo>
                  <a:pt x="89630" y="29845"/>
                </a:lnTo>
                <a:lnTo>
                  <a:pt x="89026" y="29845"/>
                </a:lnTo>
                <a:lnTo>
                  <a:pt x="87502" y="29337"/>
                </a:lnTo>
                <a:lnTo>
                  <a:pt x="87713" y="29337"/>
                </a:lnTo>
                <a:lnTo>
                  <a:pt x="18541" y="2540"/>
                </a:lnTo>
                <a:lnTo>
                  <a:pt x="12191" y="0"/>
                </a:lnTo>
                <a:close/>
              </a:path>
              <a:path w="1339215" h="348614">
                <a:moveTo>
                  <a:pt x="483742" y="107569"/>
                </a:moveTo>
                <a:lnTo>
                  <a:pt x="484250" y="107696"/>
                </a:lnTo>
                <a:lnTo>
                  <a:pt x="484589" y="107696"/>
                </a:lnTo>
                <a:lnTo>
                  <a:pt x="483742" y="107569"/>
                </a:lnTo>
                <a:close/>
              </a:path>
              <a:path w="1339215" h="348614">
                <a:moveTo>
                  <a:pt x="206097" y="57658"/>
                </a:moveTo>
                <a:lnTo>
                  <a:pt x="205866" y="57658"/>
                </a:lnTo>
                <a:lnTo>
                  <a:pt x="206628" y="57785"/>
                </a:lnTo>
                <a:lnTo>
                  <a:pt x="206097" y="57658"/>
                </a:lnTo>
                <a:close/>
              </a:path>
              <a:path w="1339215" h="348614">
                <a:moveTo>
                  <a:pt x="87502" y="29337"/>
                </a:moveTo>
                <a:lnTo>
                  <a:pt x="89026" y="29845"/>
                </a:lnTo>
                <a:lnTo>
                  <a:pt x="88052" y="29468"/>
                </a:lnTo>
                <a:lnTo>
                  <a:pt x="87502" y="29337"/>
                </a:lnTo>
                <a:close/>
              </a:path>
              <a:path w="1339215" h="348614">
                <a:moveTo>
                  <a:pt x="88052" y="29468"/>
                </a:moveTo>
                <a:lnTo>
                  <a:pt x="89026" y="29845"/>
                </a:lnTo>
                <a:lnTo>
                  <a:pt x="89630" y="29845"/>
                </a:lnTo>
                <a:lnTo>
                  <a:pt x="88052" y="29468"/>
                </a:lnTo>
                <a:close/>
              </a:path>
              <a:path w="1339215" h="348614">
                <a:moveTo>
                  <a:pt x="87713" y="29337"/>
                </a:moveTo>
                <a:lnTo>
                  <a:pt x="87502" y="29337"/>
                </a:lnTo>
                <a:lnTo>
                  <a:pt x="88052" y="29468"/>
                </a:lnTo>
                <a:lnTo>
                  <a:pt x="87713" y="29337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569456" y="1407794"/>
            <a:ext cx="201930" cy="957580"/>
          </a:xfrm>
          <a:custGeom>
            <a:avLst/>
            <a:gdLst/>
            <a:ahLst/>
            <a:cxnLst/>
            <a:rect l="l" t="t" r="r" b="b"/>
            <a:pathLst>
              <a:path w="201929" h="957580">
                <a:moveTo>
                  <a:pt x="50375" y="823087"/>
                </a:moveTo>
                <a:lnTo>
                  <a:pt x="25653" y="823087"/>
                </a:lnTo>
                <a:lnTo>
                  <a:pt x="25526" y="823976"/>
                </a:lnTo>
                <a:lnTo>
                  <a:pt x="24892" y="827658"/>
                </a:lnTo>
                <a:lnTo>
                  <a:pt x="10795" y="891031"/>
                </a:lnTo>
                <a:lnTo>
                  <a:pt x="635" y="941324"/>
                </a:lnTo>
                <a:lnTo>
                  <a:pt x="0" y="944752"/>
                </a:lnTo>
                <a:lnTo>
                  <a:pt x="889" y="948308"/>
                </a:lnTo>
                <a:lnTo>
                  <a:pt x="3048" y="951102"/>
                </a:lnTo>
                <a:lnTo>
                  <a:pt x="4572" y="952880"/>
                </a:lnTo>
                <a:lnTo>
                  <a:pt x="7239" y="956309"/>
                </a:lnTo>
                <a:lnTo>
                  <a:pt x="12065" y="957326"/>
                </a:lnTo>
                <a:lnTo>
                  <a:pt x="17907" y="954024"/>
                </a:lnTo>
                <a:lnTo>
                  <a:pt x="20954" y="952500"/>
                </a:lnTo>
                <a:lnTo>
                  <a:pt x="22987" y="949705"/>
                </a:lnTo>
                <a:lnTo>
                  <a:pt x="35305" y="896492"/>
                </a:lnTo>
                <a:lnTo>
                  <a:pt x="46962" y="842009"/>
                </a:lnTo>
                <a:lnTo>
                  <a:pt x="49149" y="832230"/>
                </a:lnTo>
                <a:lnTo>
                  <a:pt x="50038" y="826769"/>
                </a:lnTo>
                <a:lnTo>
                  <a:pt x="50165" y="825753"/>
                </a:lnTo>
                <a:lnTo>
                  <a:pt x="50375" y="823087"/>
                </a:lnTo>
                <a:close/>
              </a:path>
              <a:path w="201929" h="957580">
                <a:moveTo>
                  <a:pt x="47018" y="841882"/>
                </a:moveTo>
                <a:close/>
              </a:path>
              <a:path w="201929" h="957580">
                <a:moveTo>
                  <a:pt x="25019" y="826896"/>
                </a:moveTo>
                <a:lnTo>
                  <a:pt x="24850" y="827658"/>
                </a:lnTo>
                <a:lnTo>
                  <a:pt x="25019" y="826896"/>
                </a:lnTo>
                <a:close/>
              </a:path>
              <a:path w="201929" h="957580">
                <a:moveTo>
                  <a:pt x="25536" y="823792"/>
                </a:moveTo>
                <a:lnTo>
                  <a:pt x="25505" y="823976"/>
                </a:lnTo>
                <a:lnTo>
                  <a:pt x="25536" y="823792"/>
                </a:lnTo>
                <a:close/>
              </a:path>
              <a:path w="201929" h="957580">
                <a:moveTo>
                  <a:pt x="96647" y="591946"/>
                </a:moveTo>
                <a:lnTo>
                  <a:pt x="65786" y="681989"/>
                </a:lnTo>
                <a:lnTo>
                  <a:pt x="59309" y="699769"/>
                </a:lnTo>
                <a:lnTo>
                  <a:pt x="54991" y="712088"/>
                </a:lnTo>
                <a:lnTo>
                  <a:pt x="54864" y="712342"/>
                </a:lnTo>
                <a:lnTo>
                  <a:pt x="29718" y="788288"/>
                </a:lnTo>
                <a:lnTo>
                  <a:pt x="29337" y="789558"/>
                </a:lnTo>
                <a:lnTo>
                  <a:pt x="28194" y="794638"/>
                </a:lnTo>
                <a:lnTo>
                  <a:pt x="28067" y="795401"/>
                </a:lnTo>
                <a:lnTo>
                  <a:pt x="27432" y="800480"/>
                </a:lnTo>
                <a:lnTo>
                  <a:pt x="27304" y="801242"/>
                </a:lnTo>
                <a:lnTo>
                  <a:pt x="26162" y="814196"/>
                </a:lnTo>
                <a:lnTo>
                  <a:pt x="25908" y="818895"/>
                </a:lnTo>
                <a:lnTo>
                  <a:pt x="25780" y="819022"/>
                </a:lnTo>
                <a:lnTo>
                  <a:pt x="25536" y="823792"/>
                </a:lnTo>
                <a:lnTo>
                  <a:pt x="25653" y="823087"/>
                </a:lnTo>
                <a:lnTo>
                  <a:pt x="50375" y="823087"/>
                </a:lnTo>
                <a:lnTo>
                  <a:pt x="51883" y="804037"/>
                </a:lnTo>
                <a:lnTo>
                  <a:pt x="52577" y="798956"/>
                </a:lnTo>
                <a:lnTo>
                  <a:pt x="53467" y="794765"/>
                </a:lnTo>
                <a:lnTo>
                  <a:pt x="53633" y="794765"/>
                </a:lnTo>
                <a:lnTo>
                  <a:pt x="78359" y="720089"/>
                </a:lnTo>
                <a:lnTo>
                  <a:pt x="82632" y="708151"/>
                </a:lnTo>
                <a:lnTo>
                  <a:pt x="89026" y="690117"/>
                </a:lnTo>
                <a:lnTo>
                  <a:pt x="120142" y="599947"/>
                </a:lnTo>
                <a:lnTo>
                  <a:pt x="120396" y="598804"/>
                </a:lnTo>
                <a:lnTo>
                  <a:pt x="121779" y="593089"/>
                </a:lnTo>
                <a:lnTo>
                  <a:pt x="96393" y="593089"/>
                </a:lnTo>
                <a:lnTo>
                  <a:pt x="96647" y="591946"/>
                </a:lnTo>
                <a:close/>
              </a:path>
              <a:path w="201929" h="957580">
                <a:moveTo>
                  <a:pt x="50936" y="816101"/>
                </a:moveTo>
                <a:close/>
              </a:path>
              <a:path w="201929" h="957580">
                <a:moveTo>
                  <a:pt x="51943" y="803275"/>
                </a:moveTo>
                <a:lnTo>
                  <a:pt x="51816" y="804037"/>
                </a:lnTo>
                <a:lnTo>
                  <a:pt x="51943" y="803275"/>
                </a:lnTo>
                <a:close/>
              </a:path>
              <a:path w="201929" h="957580">
                <a:moveTo>
                  <a:pt x="52628" y="798956"/>
                </a:moveTo>
                <a:lnTo>
                  <a:pt x="52450" y="799845"/>
                </a:lnTo>
                <a:lnTo>
                  <a:pt x="52628" y="798956"/>
                </a:lnTo>
                <a:close/>
              </a:path>
              <a:path w="201929" h="957580">
                <a:moveTo>
                  <a:pt x="53633" y="794765"/>
                </a:moveTo>
                <a:lnTo>
                  <a:pt x="53467" y="794765"/>
                </a:lnTo>
                <a:lnTo>
                  <a:pt x="53213" y="796036"/>
                </a:lnTo>
                <a:lnTo>
                  <a:pt x="53633" y="794765"/>
                </a:lnTo>
                <a:close/>
              </a:path>
              <a:path w="201929" h="957580">
                <a:moveTo>
                  <a:pt x="78448" y="720089"/>
                </a:moveTo>
                <a:lnTo>
                  <a:pt x="78359" y="720343"/>
                </a:lnTo>
                <a:lnTo>
                  <a:pt x="78448" y="720089"/>
                </a:lnTo>
                <a:close/>
              </a:path>
              <a:path w="201929" h="957580">
                <a:moveTo>
                  <a:pt x="82676" y="708025"/>
                </a:moveTo>
                <a:close/>
              </a:path>
              <a:path w="201929" h="957580">
                <a:moveTo>
                  <a:pt x="65786" y="681735"/>
                </a:moveTo>
                <a:lnTo>
                  <a:pt x="65694" y="681989"/>
                </a:lnTo>
                <a:lnTo>
                  <a:pt x="65786" y="681735"/>
                </a:lnTo>
                <a:close/>
              </a:path>
              <a:path w="201929" h="957580">
                <a:moveTo>
                  <a:pt x="137908" y="524255"/>
                </a:moveTo>
                <a:lnTo>
                  <a:pt x="112902" y="524255"/>
                </a:lnTo>
                <a:lnTo>
                  <a:pt x="112649" y="525399"/>
                </a:lnTo>
                <a:lnTo>
                  <a:pt x="96393" y="593089"/>
                </a:lnTo>
                <a:lnTo>
                  <a:pt x="121779" y="593089"/>
                </a:lnTo>
                <a:lnTo>
                  <a:pt x="137033" y="530097"/>
                </a:lnTo>
                <a:lnTo>
                  <a:pt x="137160" y="529081"/>
                </a:lnTo>
                <a:lnTo>
                  <a:pt x="137908" y="524255"/>
                </a:lnTo>
                <a:close/>
              </a:path>
              <a:path w="201929" h="957580">
                <a:moveTo>
                  <a:pt x="112685" y="525163"/>
                </a:moveTo>
                <a:lnTo>
                  <a:pt x="112628" y="525399"/>
                </a:lnTo>
                <a:lnTo>
                  <a:pt x="112685" y="525163"/>
                </a:lnTo>
                <a:close/>
              </a:path>
              <a:path w="201929" h="957580">
                <a:moveTo>
                  <a:pt x="112902" y="524255"/>
                </a:moveTo>
                <a:lnTo>
                  <a:pt x="112685" y="525163"/>
                </a:lnTo>
                <a:lnTo>
                  <a:pt x="112649" y="525399"/>
                </a:lnTo>
                <a:lnTo>
                  <a:pt x="112902" y="524255"/>
                </a:lnTo>
                <a:close/>
              </a:path>
              <a:path w="201929" h="957580">
                <a:moveTo>
                  <a:pt x="165209" y="347090"/>
                </a:moveTo>
                <a:lnTo>
                  <a:pt x="140462" y="347090"/>
                </a:lnTo>
                <a:lnTo>
                  <a:pt x="128143" y="427100"/>
                </a:lnTo>
                <a:lnTo>
                  <a:pt x="116332" y="501522"/>
                </a:lnTo>
                <a:lnTo>
                  <a:pt x="112685" y="525163"/>
                </a:lnTo>
                <a:lnTo>
                  <a:pt x="112902" y="524255"/>
                </a:lnTo>
                <a:lnTo>
                  <a:pt x="137908" y="524255"/>
                </a:lnTo>
                <a:lnTo>
                  <a:pt x="140843" y="505332"/>
                </a:lnTo>
                <a:lnTo>
                  <a:pt x="152653" y="430910"/>
                </a:lnTo>
                <a:lnTo>
                  <a:pt x="164973" y="350012"/>
                </a:lnTo>
                <a:lnTo>
                  <a:pt x="165209" y="347090"/>
                </a:lnTo>
                <a:close/>
              </a:path>
              <a:path w="201929" h="957580">
                <a:moveTo>
                  <a:pt x="128143" y="426974"/>
                </a:moveTo>
                <a:close/>
              </a:path>
              <a:path w="201929" h="957580">
                <a:moveTo>
                  <a:pt x="198050" y="54737"/>
                </a:moveTo>
                <a:lnTo>
                  <a:pt x="173227" y="54737"/>
                </a:lnTo>
                <a:lnTo>
                  <a:pt x="165608" y="101472"/>
                </a:lnTo>
                <a:lnTo>
                  <a:pt x="165608" y="101600"/>
                </a:lnTo>
                <a:lnTo>
                  <a:pt x="155955" y="164591"/>
                </a:lnTo>
                <a:lnTo>
                  <a:pt x="155828" y="165226"/>
                </a:lnTo>
                <a:lnTo>
                  <a:pt x="151511" y="207644"/>
                </a:lnTo>
                <a:lnTo>
                  <a:pt x="151511" y="208025"/>
                </a:lnTo>
                <a:lnTo>
                  <a:pt x="143255" y="312038"/>
                </a:lnTo>
                <a:lnTo>
                  <a:pt x="140346" y="347844"/>
                </a:lnTo>
                <a:lnTo>
                  <a:pt x="140462" y="347090"/>
                </a:lnTo>
                <a:lnTo>
                  <a:pt x="165209" y="347090"/>
                </a:lnTo>
                <a:lnTo>
                  <a:pt x="167894" y="313943"/>
                </a:lnTo>
                <a:lnTo>
                  <a:pt x="176128" y="210184"/>
                </a:lnTo>
                <a:lnTo>
                  <a:pt x="176174" y="209930"/>
                </a:lnTo>
                <a:lnTo>
                  <a:pt x="180402" y="168401"/>
                </a:lnTo>
                <a:lnTo>
                  <a:pt x="190119" y="105409"/>
                </a:lnTo>
                <a:lnTo>
                  <a:pt x="197739" y="57912"/>
                </a:lnTo>
                <a:lnTo>
                  <a:pt x="198050" y="54737"/>
                </a:lnTo>
                <a:close/>
              </a:path>
              <a:path w="201929" h="957580">
                <a:moveTo>
                  <a:pt x="176174" y="209930"/>
                </a:moveTo>
                <a:lnTo>
                  <a:pt x="176149" y="210184"/>
                </a:lnTo>
                <a:lnTo>
                  <a:pt x="176174" y="209930"/>
                </a:lnTo>
                <a:close/>
              </a:path>
              <a:path w="201929" h="957580">
                <a:moveTo>
                  <a:pt x="180467" y="167766"/>
                </a:moveTo>
                <a:lnTo>
                  <a:pt x="180340" y="168401"/>
                </a:lnTo>
                <a:lnTo>
                  <a:pt x="180467" y="167766"/>
                </a:lnTo>
                <a:close/>
              </a:path>
              <a:path w="201929" h="957580">
                <a:moveTo>
                  <a:pt x="183007" y="0"/>
                </a:moveTo>
                <a:lnTo>
                  <a:pt x="177165" y="5079"/>
                </a:lnTo>
                <a:lnTo>
                  <a:pt x="176657" y="11937"/>
                </a:lnTo>
                <a:lnTo>
                  <a:pt x="175260" y="33908"/>
                </a:lnTo>
                <a:lnTo>
                  <a:pt x="173100" y="55499"/>
                </a:lnTo>
                <a:lnTo>
                  <a:pt x="173227" y="54737"/>
                </a:lnTo>
                <a:lnTo>
                  <a:pt x="198050" y="54737"/>
                </a:lnTo>
                <a:lnTo>
                  <a:pt x="199898" y="35940"/>
                </a:lnTo>
                <a:lnTo>
                  <a:pt x="200038" y="33527"/>
                </a:lnTo>
                <a:lnTo>
                  <a:pt x="201422" y="13588"/>
                </a:lnTo>
                <a:lnTo>
                  <a:pt x="201802" y="6730"/>
                </a:lnTo>
                <a:lnTo>
                  <a:pt x="196596" y="888"/>
                </a:lnTo>
                <a:lnTo>
                  <a:pt x="189865" y="380"/>
                </a:lnTo>
                <a:lnTo>
                  <a:pt x="183007" y="0"/>
                </a:lnTo>
                <a:close/>
              </a:path>
              <a:path w="201929" h="957580">
                <a:moveTo>
                  <a:pt x="175260" y="33527"/>
                </a:moveTo>
                <a:lnTo>
                  <a:pt x="175222" y="33908"/>
                </a:lnTo>
                <a:lnTo>
                  <a:pt x="175260" y="33527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062297" y="482802"/>
            <a:ext cx="361950" cy="275590"/>
          </a:xfrm>
          <a:custGeom>
            <a:avLst/>
            <a:gdLst/>
            <a:ahLst/>
            <a:cxnLst/>
            <a:rect l="l" t="t" r="r" b="b"/>
            <a:pathLst>
              <a:path w="361950" h="275590">
                <a:moveTo>
                  <a:pt x="116141" y="245770"/>
                </a:moveTo>
                <a:lnTo>
                  <a:pt x="73698" y="245770"/>
                </a:lnTo>
                <a:lnTo>
                  <a:pt x="73698" y="275272"/>
                </a:lnTo>
                <a:lnTo>
                  <a:pt x="86652" y="275272"/>
                </a:lnTo>
                <a:lnTo>
                  <a:pt x="116141" y="245770"/>
                </a:lnTo>
                <a:close/>
              </a:path>
              <a:path w="361950" h="275590">
                <a:moveTo>
                  <a:pt x="294767" y="19659"/>
                </a:moveTo>
                <a:lnTo>
                  <a:pt x="293217" y="12026"/>
                </a:lnTo>
                <a:lnTo>
                  <a:pt x="289001" y="5778"/>
                </a:lnTo>
                <a:lnTo>
                  <a:pt x="282752" y="1549"/>
                </a:lnTo>
                <a:lnTo>
                  <a:pt x="275120" y="0"/>
                </a:lnTo>
                <a:lnTo>
                  <a:pt x="19646" y="0"/>
                </a:lnTo>
                <a:lnTo>
                  <a:pt x="12026" y="1549"/>
                </a:lnTo>
                <a:lnTo>
                  <a:pt x="5778" y="5778"/>
                </a:lnTo>
                <a:lnTo>
                  <a:pt x="1549" y="12026"/>
                </a:lnTo>
                <a:lnTo>
                  <a:pt x="0" y="19659"/>
                </a:lnTo>
                <a:lnTo>
                  <a:pt x="0" y="196621"/>
                </a:lnTo>
                <a:lnTo>
                  <a:pt x="1549" y="204254"/>
                </a:lnTo>
                <a:lnTo>
                  <a:pt x="5778" y="210502"/>
                </a:lnTo>
                <a:lnTo>
                  <a:pt x="12026" y="214731"/>
                </a:lnTo>
                <a:lnTo>
                  <a:pt x="19646" y="216281"/>
                </a:lnTo>
                <a:lnTo>
                  <a:pt x="117906" y="216281"/>
                </a:lnTo>
                <a:lnTo>
                  <a:pt x="117906" y="244005"/>
                </a:lnTo>
                <a:lnTo>
                  <a:pt x="175120" y="186791"/>
                </a:lnTo>
                <a:lnTo>
                  <a:pt x="29476" y="186791"/>
                </a:lnTo>
                <a:lnTo>
                  <a:pt x="29476" y="29489"/>
                </a:lnTo>
                <a:lnTo>
                  <a:pt x="265290" y="29489"/>
                </a:lnTo>
                <a:lnTo>
                  <a:pt x="265290" y="96621"/>
                </a:lnTo>
                <a:lnTo>
                  <a:pt x="294767" y="67144"/>
                </a:lnTo>
                <a:lnTo>
                  <a:pt x="294767" y="29489"/>
                </a:lnTo>
                <a:lnTo>
                  <a:pt x="294767" y="19659"/>
                </a:lnTo>
                <a:close/>
              </a:path>
              <a:path w="361950" h="275590">
                <a:moveTo>
                  <a:pt x="361911" y="0"/>
                </a:moveTo>
                <a:lnTo>
                  <a:pt x="334073" y="0"/>
                </a:lnTo>
                <a:lnTo>
                  <a:pt x="326440" y="1549"/>
                </a:lnTo>
                <a:lnTo>
                  <a:pt x="320192" y="5778"/>
                </a:lnTo>
                <a:lnTo>
                  <a:pt x="315976" y="12026"/>
                </a:lnTo>
                <a:lnTo>
                  <a:pt x="314413" y="19659"/>
                </a:lnTo>
                <a:lnTo>
                  <a:pt x="314413" y="47498"/>
                </a:lnTo>
                <a:lnTo>
                  <a:pt x="334073" y="27851"/>
                </a:lnTo>
                <a:lnTo>
                  <a:pt x="334073" y="19659"/>
                </a:lnTo>
                <a:lnTo>
                  <a:pt x="342252" y="19659"/>
                </a:lnTo>
                <a:lnTo>
                  <a:pt x="3619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213935" y="1757108"/>
            <a:ext cx="426084" cy="259715"/>
          </a:xfrm>
          <a:custGeom>
            <a:avLst/>
            <a:gdLst/>
            <a:ahLst/>
            <a:cxnLst/>
            <a:rect l="l" t="t" r="r" b="b"/>
            <a:pathLst>
              <a:path w="426084" h="259714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250037" y="0"/>
                </a:lnTo>
                <a:lnTo>
                  <a:pt x="250037" y="27800"/>
                </a:lnTo>
                <a:lnTo>
                  <a:pt x="250037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31635"/>
                </a:lnTo>
                <a:lnTo>
                  <a:pt x="69456" y="231635"/>
                </a:lnTo>
                <a:lnTo>
                  <a:pt x="69456" y="259435"/>
                </a:lnTo>
                <a:lnTo>
                  <a:pt x="208356" y="259435"/>
                </a:lnTo>
                <a:lnTo>
                  <a:pt x="208356" y="231635"/>
                </a:lnTo>
                <a:lnTo>
                  <a:pt x="166687" y="231635"/>
                </a:lnTo>
                <a:lnTo>
                  <a:pt x="166687" y="203847"/>
                </a:lnTo>
                <a:lnTo>
                  <a:pt x="259295" y="203847"/>
                </a:lnTo>
                <a:lnTo>
                  <a:pt x="266484" y="202387"/>
                </a:lnTo>
                <a:lnTo>
                  <a:pt x="272376" y="198399"/>
                </a:lnTo>
                <a:lnTo>
                  <a:pt x="276352" y="192506"/>
                </a:lnTo>
                <a:lnTo>
                  <a:pt x="277812" y="185318"/>
                </a:lnTo>
                <a:lnTo>
                  <a:pt x="277812" y="176047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426084" h="259714">
                <a:moveTo>
                  <a:pt x="425983" y="18529"/>
                </a:moveTo>
                <a:lnTo>
                  <a:pt x="424522" y="11341"/>
                </a:lnTo>
                <a:lnTo>
                  <a:pt x="420547" y="5448"/>
                </a:lnTo>
                <a:lnTo>
                  <a:pt x="414655" y="1460"/>
                </a:lnTo>
                <a:lnTo>
                  <a:pt x="407466" y="0"/>
                </a:lnTo>
                <a:lnTo>
                  <a:pt x="407466" y="18529"/>
                </a:lnTo>
                <a:lnTo>
                  <a:pt x="407466" y="46329"/>
                </a:lnTo>
                <a:lnTo>
                  <a:pt x="407466" y="64858"/>
                </a:lnTo>
                <a:lnTo>
                  <a:pt x="407466" y="92659"/>
                </a:lnTo>
                <a:lnTo>
                  <a:pt x="375043" y="92659"/>
                </a:lnTo>
                <a:lnTo>
                  <a:pt x="375043" y="209867"/>
                </a:lnTo>
                <a:lnTo>
                  <a:pt x="375043" y="225615"/>
                </a:lnTo>
                <a:lnTo>
                  <a:pt x="369023" y="231635"/>
                </a:lnTo>
                <a:lnTo>
                  <a:pt x="353288" y="231635"/>
                </a:lnTo>
                <a:lnTo>
                  <a:pt x="347268" y="225615"/>
                </a:lnTo>
                <a:lnTo>
                  <a:pt x="347268" y="209867"/>
                </a:lnTo>
                <a:lnTo>
                  <a:pt x="353288" y="203847"/>
                </a:lnTo>
                <a:lnTo>
                  <a:pt x="369023" y="203847"/>
                </a:lnTo>
                <a:lnTo>
                  <a:pt x="375043" y="209867"/>
                </a:lnTo>
                <a:lnTo>
                  <a:pt x="375043" y="92659"/>
                </a:lnTo>
                <a:lnTo>
                  <a:pt x="314858" y="92659"/>
                </a:lnTo>
                <a:lnTo>
                  <a:pt x="314858" y="64858"/>
                </a:lnTo>
                <a:lnTo>
                  <a:pt x="407466" y="64858"/>
                </a:lnTo>
                <a:lnTo>
                  <a:pt x="407466" y="46329"/>
                </a:lnTo>
                <a:lnTo>
                  <a:pt x="314858" y="46329"/>
                </a:lnTo>
                <a:lnTo>
                  <a:pt x="314858" y="18529"/>
                </a:lnTo>
                <a:lnTo>
                  <a:pt x="407466" y="18529"/>
                </a:lnTo>
                <a:lnTo>
                  <a:pt x="407466" y="0"/>
                </a:ln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240906"/>
                </a:lnTo>
                <a:lnTo>
                  <a:pt x="297802" y="248107"/>
                </a:lnTo>
                <a:lnTo>
                  <a:pt x="301777" y="254000"/>
                </a:lnTo>
                <a:lnTo>
                  <a:pt x="307670" y="257975"/>
                </a:lnTo>
                <a:lnTo>
                  <a:pt x="314858" y="259435"/>
                </a:lnTo>
                <a:lnTo>
                  <a:pt x="407466" y="259435"/>
                </a:lnTo>
                <a:lnTo>
                  <a:pt x="414655" y="257975"/>
                </a:lnTo>
                <a:lnTo>
                  <a:pt x="420547" y="254000"/>
                </a:lnTo>
                <a:lnTo>
                  <a:pt x="424522" y="248107"/>
                </a:lnTo>
                <a:lnTo>
                  <a:pt x="425983" y="240906"/>
                </a:lnTo>
                <a:lnTo>
                  <a:pt x="425983" y="231635"/>
                </a:lnTo>
                <a:lnTo>
                  <a:pt x="425983" y="203847"/>
                </a:lnTo>
                <a:lnTo>
                  <a:pt x="425983" y="92659"/>
                </a:lnTo>
                <a:lnTo>
                  <a:pt x="425983" y="64858"/>
                </a:lnTo>
                <a:lnTo>
                  <a:pt x="425983" y="46329"/>
                </a:lnTo>
                <a:lnTo>
                  <a:pt x="425983" y="185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146379" y="98996"/>
            <a:ext cx="341630" cy="259715"/>
          </a:xfrm>
          <a:custGeom>
            <a:avLst/>
            <a:gdLst/>
            <a:ahLst/>
            <a:cxnLst/>
            <a:rect l="l" t="t" r="r" b="b"/>
            <a:pathLst>
              <a:path w="341629" h="259715">
                <a:moveTo>
                  <a:pt x="109461" y="231635"/>
                </a:moveTo>
                <a:lnTo>
                  <a:pt x="69456" y="231635"/>
                </a:lnTo>
                <a:lnTo>
                  <a:pt x="69456" y="259435"/>
                </a:lnTo>
                <a:lnTo>
                  <a:pt x="81661" y="259435"/>
                </a:lnTo>
                <a:lnTo>
                  <a:pt x="109461" y="231635"/>
                </a:lnTo>
                <a:close/>
              </a:path>
              <a:path w="341629" h="259715">
                <a:moveTo>
                  <a:pt x="277812" y="18529"/>
                </a:moveTo>
                <a:lnTo>
                  <a:pt x="276352" y="11341"/>
                </a:lnTo>
                <a:lnTo>
                  <a:pt x="272376" y="5448"/>
                </a:lnTo>
                <a:lnTo>
                  <a:pt x="266484" y="1460"/>
                </a:lnTo>
                <a:lnTo>
                  <a:pt x="259295" y="0"/>
                </a:lnTo>
                <a:lnTo>
                  <a:pt x="18516" y="0"/>
                </a:lnTo>
                <a:lnTo>
                  <a:pt x="11328" y="1460"/>
                </a:lnTo>
                <a:lnTo>
                  <a:pt x="5435" y="5448"/>
                </a:lnTo>
                <a:lnTo>
                  <a:pt x="1460" y="11341"/>
                </a:lnTo>
                <a:lnTo>
                  <a:pt x="0" y="18529"/>
                </a:lnTo>
                <a:lnTo>
                  <a:pt x="0" y="185318"/>
                </a:lnTo>
                <a:lnTo>
                  <a:pt x="1460" y="192506"/>
                </a:lnTo>
                <a:lnTo>
                  <a:pt x="5435" y="198399"/>
                </a:lnTo>
                <a:lnTo>
                  <a:pt x="11328" y="202387"/>
                </a:lnTo>
                <a:lnTo>
                  <a:pt x="18516" y="203847"/>
                </a:lnTo>
                <a:lnTo>
                  <a:pt x="111125" y="203847"/>
                </a:lnTo>
                <a:lnTo>
                  <a:pt x="111125" y="229971"/>
                </a:lnTo>
                <a:lnTo>
                  <a:pt x="165049" y="176047"/>
                </a:lnTo>
                <a:lnTo>
                  <a:pt x="27774" y="176047"/>
                </a:lnTo>
                <a:lnTo>
                  <a:pt x="27774" y="27800"/>
                </a:lnTo>
                <a:lnTo>
                  <a:pt x="250037" y="27800"/>
                </a:lnTo>
                <a:lnTo>
                  <a:pt x="250037" y="91071"/>
                </a:lnTo>
                <a:lnTo>
                  <a:pt x="277812" y="63284"/>
                </a:lnTo>
                <a:lnTo>
                  <a:pt x="277812" y="27800"/>
                </a:lnTo>
                <a:lnTo>
                  <a:pt x="277812" y="18529"/>
                </a:lnTo>
                <a:close/>
              </a:path>
              <a:path w="341629" h="259715">
                <a:moveTo>
                  <a:pt x="341096" y="0"/>
                </a:moveTo>
                <a:lnTo>
                  <a:pt x="314858" y="0"/>
                </a:lnTo>
                <a:lnTo>
                  <a:pt x="307670" y="1460"/>
                </a:lnTo>
                <a:lnTo>
                  <a:pt x="301777" y="5448"/>
                </a:lnTo>
                <a:lnTo>
                  <a:pt x="297802" y="11341"/>
                </a:lnTo>
                <a:lnTo>
                  <a:pt x="296329" y="18529"/>
                </a:lnTo>
                <a:lnTo>
                  <a:pt x="296329" y="44767"/>
                </a:lnTo>
                <a:lnTo>
                  <a:pt x="314858" y="26250"/>
                </a:lnTo>
                <a:lnTo>
                  <a:pt x="314858" y="18529"/>
                </a:lnTo>
                <a:lnTo>
                  <a:pt x="322567" y="18529"/>
                </a:lnTo>
                <a:lnTo>
                  <a:pt x="3410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144131" y="443356"/>
            <a:ext cx="172720" cy="525145"/>
          </a:xfrm>
          <a:custGeom>
            <a:avLst/>
            <a:gdLst/>
            <a:ahLst/>
            <a:cxnLst/>
            <a:rect l="l" t="t" r="r" b="b"/>
            <a:pathLst>
              <a:path w="172720" h="525144">
                <a:moveTo>
                  <a:pt x="38508" y="469010"/>
                </a:moveTo>
                <a:lnTo>
                  <a:pt x="11938" y="469010"/>
                </a:lnTo>
                <a:lnTo>
                  <a:pt x="7620" y="479043"/>
                </a:lnTo>
                <a:lnTo>
                  <a:pt x="7112" y="480313"/>
                </a:lnTo>
                <a:lnTo>
                  <a:pt x="5715" y="485013"/>
                </a:lnTo>
                <a:lnTo>
                  <a:pt x="3937" y="490473"/>
                </a:lnTo>
                <a:lnTo>
                  <a:pt x="2921" y="495172"/>
                </a:lnTo>
                <a:lnTo>
                  <a:pt x="1777" y="499871"/>
                </a:lnTo>
                <a:lnTo>
                  <a:pt x="1650" y="500760"/>
                </a:lnTo>
                <a:lnTo>
                  <a:pt x="889" y="505459"/>
                </a:lnTo>
                <a:lnTo>
                  <a:pt x="889" y="506348"/>
                </a:lnTo>
                <a:lnTo>
                  <a:pt x="508" y="511047"/>
                </a:lnTo>
                <a:lnTo>
                  <a:pt x="0" y="517905"/>
                </a:lnTo>
                <a:lnTo>
                  <a:pt x="5079" y="523875"/>
                </a:lnTo>
                <a:lnTo>
                  <a:pt x="18669" y="524890"/>
                </a:lnTo>
                <a:lnTo>
                  <a:pt x="24638" y="519810"/>
                </a:lnTo>
                <a:lnTo>
                  <a:pt x="25146" y="512952"/>
                </a:lnTo>
                <a:lnTo>
                  <a:pt x="25444" y="509269"/>
                </a:lnTo>
                <a:lnTo>
                  <a:pt x="25526" y="508253"/>
                </a:lnTo>
                <a:lnTo>
                  <a:pt x="26017" y="505459"/>
                </a:lnTo>
                <a:lnTo>
                  <a:pt x="27050" y="500760"/>
                </a:lnTo>
                <a:lnTo>
                  <a:pt x="28067" y="496062"/>
                </a:lnTo>
                <a:lnTo>
                  <a:pt x="28204" y="496062"/>
                </a:lnTo>
                <a:lnTo>
                  <a:pt x="30356" y="488822"/>
                </a:lnTo>
                <a:lnTo>
                  <a:pt x="30734" y="487552"/>
                </a:lnTo>
                <a:lnTo>
                  <a:pt x="30899" y="487552"/>
                </a:lnTo>
                <a:lnTo>
                  <a:pt x="34671" y="478789"/>
                </a:lnTo>
                <a:lnTo>
                  <a:pt x="34798" y="478408"/>
                </a:lnTo>
                <a:lnTo>
                  <a:pt x="37973" y="470153"/>
                </a:lnTo>
                <a:lnTo>
                  <a:pt x="38508" y="469010"/>
                </a:lnTo>
                <a:close/>
              </a:path>
              <a:path w="172720" h="525144">
                <a:moveTo>
                  <a:pt x="25489" y="508719"/>
                </a:moveTo>
                <a:lnTo>
                  <a:pt x="25400" y="509269"/>
                </a:lnTo>
                <a:lnTo>
                  <a:pt x="25489" y="508719"/>
                </a:lnTo>
                <a:close/>
              </a:path>
              <a:path w="172720" h="525144">
                <a:moveTo>
                  <a:pt x="25564" y="508253"/>
                </a:moveTo>
                <a:lnTo>
                  <a:pt x="25489" y="508719"/>
                </a:lnTo>
                <a:lnTo>
                  <a:pt x="25564" y="508253"/>
                </a:lnTo>
                <a:close/>
              </a:path>
              <a:path w="172720" h="525144">
                <a:moveTo>
                  <a:pt x="26162" y="504570"/>
                </a:moveTo>
                <a:lnTo>
                  <a:pt x="25908" y="505459"/>
                </a:lnTo>
                <a:lnTo>
                  <a:pt x="26162" y="504570"/>
                </a:lnTo>
                <a:close/>
              </a:path>
              <a:path w="172720" h="525144">
                <a:moveTo>
                  <a:pt x="28204" y="496062"/>
                </a:moveTo>
                <a:lnTo>
                  <a:pt x="28067" y="496062"/>
                </a:lnTo>
                <a:lnTo>
                  <a:pt x="27940" y="496950"/>
                </a:lnTo>
                <a:lnTo>
                  <a:pt x="28204" y="496062"/>
                </a:lnTo>
                <a:close/>
              </a:path>
              <a:path w="172720" h="525144">
                <a:moveTo>
                  <a:pt x="30899" y="487552"/>
                </a:moveTo>
                <a:lnTo>
                  <a:pt x="30734" y="487552"/>
                </a:lnTo>
                <a:lnTo>
                  <a:pt x="30364" y="488797"/>
                </a:lnTo>
                <a:lnTo>
                  <a:pt x="30899" y="487552"/>
                </a:lnTo>
                <a:close/>
              </a:path>
              <a:path w="172720" h="525144">
                <a:moveTo>
                  <a:pt x="38011" y="470153"/>
                </a:moveTo>
                <a:lnTo>
                  <a:pt x="37846" y="470534"/>
                </a:lnTo>
                <a:lnTo>
                  <a:pt x="38011" y="470153"/>
                </a:lnTo>
                <a:close/>
              </a:path>
              <a:path w="172720" h="525144">
                <a:moveTo>
                  <a:pt x="72659" y="390525"/>
                </a:moveTo>
                <a:lnTo>
                  <a:pt x="46227" y="390525"/>
                </a:lnTo>
                <a:lnTo>
                  <a:pt x="45847" y="391413"/>
                </a:lnTo>
                <a:lnTo>
                  <a:pt x="36068" y="412495"/>
                </a:lnTo>
                <a:lnTo>
                  <a:pt x="36068" y="412750"/>
                </a:lnTo>
                <a:lnTo>
                  <a:pt x="15113" y="460628"/>
                </a:lnTo>
                <a:lnTo>
                  <a:pt x="14986" y="461009"/>
                </a:lnTo>
                <a:lnTo>
                  <a:pt x="11684" y="469391"/>
                </a:lnTo>
                <a:lnTo>
                  <a:pt x="11938" y="469010"/>
                </a:lnTo>
                <a:lnTo>
                  <a:pt x="38508" y="469010"/>
                </a:lnTo>
                <a:lnTo>
                  <a:pt x="58674" y="422655"/>
                </a:lnTo>
                <a:lnTo>
                  <a:pt x="68707" y="400938"/>
                </a:lnTo>
                <a:lnTo>
                  <a:pt x="69088" y="400050"/>
                </a:lnTo>
                <a:lnTo>
                  <a:pt x="72659" y="390525"/>
                </a:lnTo>
                <a:close/>
              </a:path>
              <a:path w="172720" h="525144">
                <a:moveTo>
                  <a:pt x="58789" y="422655"/>
                </a:moveTo>
                <a:lnTo>
                  <a:pt x="58674" y="422909"/>
                </a:lnTo>
                <a:lnTo>
                  <a:pt x="58789" y="422655"/>
                </a:lnTo>
                <a:close/>
              </a:path>
              <a:path w="172720" h="525144">
                <a:moveTo>
                  <a:pt x="45976" y="391069"/>
                </a:moveTo>
                <a:lnTo>
                  <a:pt x="45816" y="391413"/>
                </a:lnTo>
                <a:lnTo>
                  <a:pt x="45976" y="391069"/>
                </a:lnTo>
                <a:close/>
              </a:path>
              <a:path w="172720" h="525144">
                <a:moveTo>
                  <a:pt x="46227" y="390525"/>
                </a:moveTo>
                <a:lnTo>
                  <a:pt x="45976" y="391069"/>
                </a:lnTo>
                <a:lnTo>
                  <a:pt x="45847" y="391413"/>
                </a:lnTo>
                <a:lnTo>
                  <a:pt x="46227" y="390525"/>
                </a:lnTo>
                <a:close/>
              </a:path>
              <a:path w="172720" h="525144">
                <a:moveTo>
                  <a:pt x="104277" y="291845"/>
                </a:moveTo>
                <a:lnTo>
                  <a:pt x="78994" y="291845"/>
                </a:lnTo>
                <a:lnTo>
                  <a:pt x="78740" y="292862"/>
                </a:lnTo>
                <a:lnTo>
                  <a:pt x="65024" y="340487"/>
                </a:lnTo>
                <a:lnTo>
                  <a:pt x="45976" y="391069"/>
                </a:lnTo>
                <a:lnTo>
                  <a:pt x="46227" y="390525"/>
                </a:lnTo>
                <a:lnTo>
                  <a:pt x="72659" y="390525"/>
                </a:lnTo>
                <a:lnTo>
                  <a:pt x="88519" y="348233"/>
                </a:lnTo>
                <a:lnTo>
                  <a:pt x="102870" y="298703"/>
                </a:lnTo>
                <a:lnTo>
                  <a:pt x="103124" y="297688"/>
                </a:lnTo>
                <a:lnTo>
                  <a:pt x="104277" y="291845"/>
                </a:lnTo>
                <a:close/>
              </a:path>
              <a:path w="172720" h="525144">
                <a:moveTo>
                  <a:pt x="65277" y="339597"/>
                </a:moveTo>
                <a:lnTo>
                  <a:pt x="64944" y="340487"/>
                </a:lnTo>
                <a:lnTo>
                  <a:pt x="65277" y="339597"/>
                </a:lnTo>
                <a:close/>
              </a:path>
              <a:path w="172720" h="525144">
                <a:moveTo>
                  <a:pt x="78824" y="292437"/>
                </a:moveTo>
                <a:lnTo>
                  <a:pt x="78702" y="292862"/>
                </a:lnTo>
                <a:lnTo>
                  <a:pt x="78824" y="292437"/>
                </a:lnTo>
                <a:close/>
              </a:path>
              <a:path w="172720" h="525144">
                <a:moveTo>
                  <a:pt x="78994" y="291845"/>
                </a:moveTo>
                <a:lnTo>
                  <a:pt x="78824" y="292437"/>
                </a:lnTo>
                <a:lnTo>
                  <a:pt x="78740" y="292862"/>
                </a:lnTo>
                <a:lnTo>
                  <a:pt x="78994" y="291845"/>
                </a:lnTo>
                <a:close/>
              </a:path>
              <a:path w="172720" h="525144">
                <a:moveTo>
                  <a:pt x="132495" y="147446"/>
                </a:moveTo>
                <a:lnTo>
                  <a:pt x="107569" y="147446"/>
                </a:lnTo>
                <a:lnTo>
                  <a:pt x="107442" y="148462"/>
                </a:lnTo>
                <a:lnTo>
                  <a:pt x="78824" y="292437"/>
                </a:lnTo>
                <a:lnTo>
                  <a:pt x="78994" y="291845"/>
                </a:lnTo>
                <a:lnTo>
                  <a:pt x="104277" y="291845"/>
                </a:lnTo>
                <a:lnTo>
                  <a:pt x="131825" y="152272"/>
                </a:lnTo>
                <a:lnTo>
                  <a:pt x="132079" y="151256"/>
                </a:lnTo>
                <a:lnTo>
                  <a:pt x="132495" y="147446"/>
                </a:lnTo>
                <a:close/>
              </a:path>
              <a:path w="172720" h="525144">
                <a:moveTo>
                  <a:pt x="107534" y="147622"/>
                </a:moveTo>
                <a:lnTo>
                  <a:pt x="107367" y="148462"/>
                </a:lnTo>
                <a:lnTo>
                  <a:pt x="107534" y="147622"/>
                </a:lnTo>
                <a:close/>
              </a:path>
              <a:path w="172720" h="525144">
                <a:moveTo>
                  <a:pt x="134308" y="128777"/>
                </a:moveTo>
                <a:lnTo>
                  <a:pt x="109600" y="128777"/>
                </a:lnTo>
                <a:lnTo>
                  <a:pt x="107534" y="147622"/>
                </a:lnTo>
                <a:lnTo>
                  <a:pt x="107569" y="147446"/>
                </a:lnTo>
                <a:lnTo>
                  <a:pt x="132495" y="147446"/>
                </a:lnTo>
                <a:lnTo>
                  <a:pt x="134239" y="131444"/>
                </a:lnTo>
                <a:lnTo>
                  <a:pt x="134308" y="128777"/>
                </a:lnTo>
                <a:close/>
              </a:path>
              <a:path w="172720" h="525144">
                <a:moveTo>
                  <a:pt x="167574" y="23748"/>
                </a:moveTo>
                <a:lnTo>
                  <a:pt x="141097" y="23748"/>
                </a:lnTo>
                <a:lnTo>
                  <a:pt x="126619" y="48640"/>
                </a:lnTo>
                <a:lnTo>
                  <a:pt x="125602" y="51053"/>
                </a:lnTo>
                <a:lnTo>
                  <a:pt x="116586" y="78739"/>
                </a:lnTo>
                <a:lnTo>
                  <a:pt x="116332" y="79755"/>
                </a:lnTo>
                <a:lnTo>
                  <a:pt x="114173" y="89153"/>
                </a:lnTo>
                <a:lnTo>
                  <a:pt x="114046" y="89534"/>
                </a:lnTo>
                <a:lnTo>
                  <a:pt x="112268" y="98932"/>
                </a:lnTo>
                <a:lnTo>
                  <a:pt x="112141" y="99821"/>
                </a:lnTo>
                <a:lnTo>
                  <a:pt x="110998" y="109219"/>
                </a:lnTo>
                <a:lnTo>
                  <a:pt x="109982" y="118998"/>
                </a:lnTo>
                <a:lnTo>
                  <a:pt x="109854" y="119887"/>
                </a:lnTo>
                <a:lnTo>
                  <a:pt x="109474" y="129666"/>
                </a:lnTo>
                <a:lnTo>
                  <a:pt x="109600" y="128777"/>
                </a:lnTo>
                <a:lnTo>
                  <a:pt x="134308" y="128777"/>
                </a:lnTo>
                <a:lnTo>
                  <a:pt x="134585" y="121665"/>
                </a:lnTo>
                <a:lnTo>
                  <a:pt x="135636" y="112013"/>
                </a:lnTo>
                <a:lnTo>
                  <a:pt x="136554" y="103631"/>
                </a:lnTo>
                <a:lnTo>
                  <a:pt x="136651" y="102742"/>
                </a:lnTo>
                <a:lnTo>
                  <a:pt x="138302" y="94233"/>
                </a:lnTo>
                <a:lnTo>
                  <a:pt x="140228" y="86359"/>
                </a:lnTo>
                <a:lnTo>
                  <a:pt x="140080" y="86359"/>
                </a:lnTo>
                <a:lnTo>
                  <a:pt x="148312" y="61087"/>
                </a:lnTo>
                <a:lnTo>
                  <a:pt x="148082" y="61087"/>
                </a:lnTo>
                <a:lnTo>
                  <a:pt x="149098" y="58673"/>
                </a:lnTo>
                <a:lnTo>
                  <a:pt x="149473" y="58673"/>
                </a:lnTo>
                <a:lnTo>
                  <a:pt x="162433" y="36194"/>
                </a:lnTo>
                <a:lnTo>
                  <a:pt x="163322" y="34543"/>
                </a:lnTo>
                <a:lnTo>
                  <a:pt x="167574" y="23748"/>
                </a:lnTo>
                <a:close/>
              </a:path>
              <a:path w="172720" h="525144">
                <a:moveTo>
                  <a:pt x="134620" y="120776"/>
                </a:moveTo>
                <a:lnTo>
                  <a:pt x="134493" y="121665"/>
                </a:lnTo>
                <a:lnTo>
                  <a:pt x="134620" y="120776"/>
                </a:lnTo>
                <a:close/>
              </a:path>
              <a:path w="172720" h="525144">
                <a:moveTo>
                  <a:pt x="136595" y="103260"/>
                </a:moveTo>
                <a:lnTo>
                  <a:pt x="136525" y="103631"/>
                </a:lnTo>
                <a:lnTo>
                  <a:pt x="136595" y="103260"/>
                </a:lnTo>
                <a:close/>
              </a:path>
              <a:path w="172720" h="525144">
                <a:moveTo>
                  <a:pt x="136693" y="102742"/>
                </a:moveTo>
                <a:lnTo>
                  <a:pt x="136595" y="103260"/>
                </a:lnTo>
                <a:lnTo>
                  <a:pt x="136693" y="102742"/>
                </a:lnTo>
                <a:close/>
              </a:path>
              <a:path w="172720" h="525144">
                <a:moveTo>
                  <a:pt x="138419" y="94233"/>
                </a:moveTo>
                <a:lnTo>
                  <a:pt x="138302" y="94741"/>
                </a:lnTo>
                <a:lnTo>
                  <a:pt x="138419" y="94233"/>
                </a:lnTo>
                <a:close/>
              </a:path>
              <a:path w="172720" h="525144">
                <a:moveTo>
                  <a:pt x="140462" y="85343"/>
                </a:moveTo>
                <a:lnTo>
                  <a:pt x="140080" y="86359"/>
                </a:lnTo>
                <a:lnTo>
                  <a:pt x="140228" y="86359"/>
                </a:lnTo>
                <a:lnTo>
                  <a:pt x="140462" y="85343"/>
                </a:lnTo>
                <a:close/>
              </a:path>
              <a:path w="172720" h="525144">
                <a:moveTo>
                  <a:pt x="149098" y="58673"/>
                </a:moveTo>
                <a:lnTo>
                  <a:pt x="148082" y="61087"/>
                </a:lnTo>
                <a:lnTo>
                  <a:pt x="148610" y="60169"/>
                </a:lnTo>
                <a:lnTo>
                  <a:pt x="149098" y="58673"/>
                </a:lnTo>
                <a:close/>
              </a:path>
              <a:path w="172720" h="525144">
                <a:moveTo>
                  <a:pt x="148610" y="60169"/>
                </a:moveTo>
                <a:lnTo>
                  <a:pt x="148082" y="61087"/>
                </a:lnTo>
                <a:lnTo>
                  <a:pt x="148312" y="61087"/>
                </a:lnTo>
                <a:lnTo>
                  <a:pt x="148610" y="60169"/>
                </a:lnTo>
                <a:close/>
              </a:path>
              <a:path w="172720" h="525144">
                <a:moveTo>
                  <a:pt x="149473" y="58673"/>
                </a:moveTo>
                <a:lnTo>
                  <a:pt x="149098" y="58673"/>
                </a:lnTo>
                <a:lnTo>
                  <a:pt x="148610" y="60169"/>
                </a:lnTo>
                <a:lnTo>
                  <a:pt x="149473" y="58673"/>
                </a:lnTo>
                <a:close/>
              </a:path>
              <a:path w="172720" h="525144">
                <a:moveTo>
                  <a:pt x="157861" y="0"/>
                </a:moveTo>
                <a:lnTo>
                  <a:pt x="151002" y="2666"/>
                </a:lnTo>
                <a:lnTo>
                  <a:pt x="148336" y="8381"/>
                </a:lnTo>
                <a:lnTo>
                  <a:pt x="140630" y="24551"/>
                </a:lnTo>
                <a:lnTo>
                  <a:pt x="141097" y="23748"/>
                </a:lnTo>
                <a:lnTo>
                  <a:pt x="167574" y="23748"/>
                </a:lnTo>
                <a:lnTo>
                  <a:pt x="169925" y="17779"/>
                </a:lnTo>
                <a:lnTo>
                  <a:pt x="172339" y="11810"/>
                </a:lnTo>
                <a:lnTo>
                  <a:pt x="169545" y="5079"/>
                </a:lnTo>
                <a:lnTo>
                  <a:pt x="157861" y="0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589132" y="626998"/>
            <a:ext cx="414655" cy="230504"/>
          </a:xfrm>
          <a:custGeom>
            <a:avLst/>
            <a:gdLst/>
            <a:ahLst/>
            <a:cxnLst/>
            <a:rect l="l" t="t" r="r" b="b"/>
            <a:pathLst>
              <a:path w="414654" h="230505">
                <a:moveTo>
                  <a:pt x="74782" y="196087"/>
                </a:moveTo>
                <a:lnTo>
                  <a:pt x="26543" y="196087"/>
                </a:lnTo>
                <a:lnTo>
                  <a:pt x="8636" y="204977"/>
                </a:lnTo>
                <a:lnTo>
                  <a:pt x="2413" y="208152"/>
                </a:lnTo>
                <a:lnTo>
                  <a:pt x="0" y="215518"/>
                </a:lnTo>
                <a:lnTo>
                  <a:pt x="6096" y="227711"/>
                </a:lnTo>
                <a:lnTo>
                  <a:pt x="13589" y="230250"/>
                </a:lnTo>
                <a:lnTo>
                  <a:pt x="37592" y="218186"/>
                </a:lnTo>
                <a:lnTo>
                  <a:pt x="38481" y="217677"/>
                </a:lnTo>
                <a:lnTo>
                  <a:pt x="74782" y="196087"/>
                </a:lnTo>
                <a:close/>
              </a:path>
              <a:path w="414654" h="230505">
                <a:moveTo>
                  <a:pt x="245745" y="68579"/>
                </a:moveTo>
                <a:lnTo>
                  <a:pt x="233552" y="72516"/>
                </a:lnTo>
                <a:lnTo>
                  <a:pt x="216026" y="79248"/>
                </a:lnTo>
                <a:lnTo>
                  <a:pt x="214884" y="79755"/>
                </a:lnTo>
                <a:lnTo>
                  <a:pt x="209042" y="82676"/>
                </a:lnTo>
                <a:lnTo>
                  <a:pt x="203326" y="85471"/>
                </a:lnTo>
                <a:lnTo>
                  <a:pt x="202819" y="85851"/>
                </a:lnTo>
                <a:lnTo>
                  <a:pt x="196215" y="89535"/>
                </a:lnTo>
                <a:lnTo>
                  <a:pt x="190881" y="93090"/>
                </a:lnTo>
                <a:lnTo>
                  <a:pt x="181991" y="98805"/>
                </a:lnTo>
                <a:lnTo>
                  <a:pt x="73660" y="167893"/>
                </a:lnTo>
                <a:lnTo>
                  <a:pt x="25807" y="196453"/>
                </a:lnTo>
                <a:lnTo>
                  <a:pt x="26543" y="196087"/>
                </a:lnTo>
                <a:lnTo>
                  <a:pt x="74782" y="196087"/>
                </a:lnTo>
                <a:lnTo>
                  <a:pt x="86741" y="188975"/>
                </a:lnTo>
                <a:lnTo>
                  <a:pt x="86995" y="188722"/>
                </a:lnTo>
                <a:lnTo>
                  <a:pt x="195325" y="119634"/>
                </a:lnTo>
                <a:lnTo>
                  <a:pt x="204343" y="113791"/>
                </a:lnTo>
                <a:lnTo>
                  <a:pt x="204597" y="113664"/>
                </a:lnTo>
                <a:lnTo>
                  <a:pt x="209931" y="110109"/>
                </a:lnTo>
                <a:lnTo>
                  <a:pt x="214884" y="107314"/>
                </a:lnTo>
                <a:lnTo>
                  <a:pt x="215138" y="107314"/>
                </a:lnTo>
                <a:lnTo>
                  <a:pt x="220218" y="104775"/>
                </a:lnTo>
                <a:lnTo>
                  <a:pt x="224939" y="102362"/>
                </a:lnTo>
                <a:lnTo>
                  <a:pt x="224790" y="102362"/>
                </a:lnTo>
                <a:lnTo>
                  <a:pt x="225933" y="101853"/>
                </a:lnTo>
                <a:lnTo>
                  <a:pt x="226114" y="101853"/>
                </a:lnTo>
                <a:lnTo>
                  <a:pt x="241681" y="95885"/>
                </a:lnTo>
                <a:lnTo>
                  <a:pt x="241959" y="95885"/>
                </a:lnTo>
                <a:lnTo>
                  <a:pt x="253365" y="92201"/>
                </a:lnTo>
                <a:lnTo>
                  <a:pt x="254126" y="91821"/>
                </a:lnTo>
                <a:lnTo>
                  <a:pt x="281177" y="81025"/>
                </a:lnTo>
                <a:lnTo>
                  <a:pt x="281686" y="80899"/>
                </a:lnTo>
                <a:lnTo>
                  <a:pt x="292023" y="76200"/>
                </a:lnTo>
                <a:lnTo>
                  <a:pt x="291719" y="76200"/>
                </a:lnTo>
                <a:lnTo>
                  <a:pt x="312754" y="68961"/>
                </a:lnTo>
                <a:lnTo>
                  <a:pt x="244983" y="68961"/>
                </a:lnTo>
                <a:lnTo>
                  <a:pt x="245745" y="68579"/>
                </a:lnTo>
                <a:close/>
              </a:path>
              <a:path w="414654" h="230505">
                <a:moveTo>
                  <a:pt x="74041" y="167639"/>
                </a:moveTo>
                <a:lnTo>
                  <a:pt x="73615" y="167893"/>
                </a:lnTo>
                <a:lnTo>
                  <a:pt x="74041" y="167639"/>
                </a:lnTo>
                <a:close/>
              </a:path>
              <a:path w="414654" h="230505">
                <a:moveTo>
                  <a:pt x="210048" y="110109"/>
                </a:moveTo>
                <a:lnTo>
                  <a:pt x="209169" y="110616"/>
                </a:lnTo>
                <a:lnTo>
                  <a:pt x="210048" y="110109"/>
                </a:lnTo>
                <a:close/>
              </a:path>
              <a:path w="414654" h="230505">
                <a:moveTo>
                  <a:pt x="215138" y="107314"/>
                </a:moveTo>
                <a:lnTo>
                  <a:pt x="214884" y="107314"/>
                </a:lnTo>
                <a:lnTo>
                  <a:pt x="214375" y="107696"/>
                </a:lnTo>
                <a:lnTo>
                  <a:pt x="215138" y="107314"/>
                </a:lnTo>
                <a:close/>
              </a:path>
              <a:path w="414654" h="230505">
                <a:moveTo>
                  <a:pt x="225933" y="101853"/>
                </a:moveTo>
                <a:lnTo>
                  <a:pt x="224790" y="102362"/>
                </a:lnTo>
                <a:lnTo>
                  <a:pt x="225386" y="102133"/>
                </a:lnTo>
                <a:lnTo>
                  <a:pt x="225933" y="101853"/>
                </a:lnTo>
                <a:close/>
              </a:path>
              <a:path w="414654" h="230505">
                <a:moveTo>
                  <a:pt x="225386" y="102133"/>
                </a:moveTo>
                <a:lnTo>
                  <a:pt x="224790" y="102362"/>
                </a:lnTo>
                <a:lnTo>
                  <a:pt x="224939" y="102362"/>
                </a:lnTo>
                <a:lnTo>
                  <a:pt x="225386" y="102133"/>
                </a:lnTo>
                <a:close/>
              </a:path>
              <a:path w="414654" h="230505">
                <a:moveTo>
                  <a:pt x="226114" y="101853"/>
                </a:moveTo>
                <a:lnTo>
                  <a:pt x="225933" y="101853"/>
                </a:lnTo>
                <a:lnTo>
                  <a:pt x="225386" y="102133"/>
                </a:lnTo>
                <a:lnTo>
                  <a:pt x="226114" y="101853"/>
                </a:lnTo>
                <a:close/>
              </a:path>
              <a:path w="414654" h="230505">
                <a:moveTo>
                  <a:pt x="241959" y="95885"/>
                </a:moveTo>
                <a:lnTo>
                  <a:pt x="241681" y="95885"/>
                </a:lnTo>
                <a:lnTo>
                  <a:pt x="241173" y="96138"/>
                </a:lnTo>
                <a:lnTo>
                  <a:pt x="241959" y="95885"/>
                </a:lnTo>
                <a:close/>
              </a:path>
              <a:path w="414654" h="230505">
                <a:moveTo>
                  <a:pt x="191008" y="92963"/>
                </a:moveTo>
                <a:lnTo>
                  <a:pt x="190811" y="93090"/>
                </a:lnTo>
                <a:lnTo>
                  <a:pt x="191008" y="92963"/>
                </a:lnTo>
                <a:close/>
              </a:path>
              <a:path w="414654" h="230505">
                <a:moveTo>
                  <a:pt x="292862" y="75818"/>
                </a:moveTo>
                <a:lnTo>
                  <a:pt x="291719" y="76200"/>
                </a:lnTo>
                <a:lnTo>
                  <a:pt x="292023" y="76200"/>
                </a:lnTo>
                <a:lnTo>
                  <a:pt x="292862" y="75818"/>
                </a:lnTo>
                <a:close/>
              </a:path>
              <a:path w="414654" h="230505">
                <a:moveTo>
                  <a:pt x="337412" y="37234"/>
                </a:moveTo>
                <a:lnTo>
                  <a:pt x="330835" y="38226"/>
                </a:lnTo>
                <a:lnTo>
                  <a:pt x="329819" y="38480"/>
                </a:lnTo>
                <a:lnTo>
                  <a:pt x="316230" y="41655"/>
                </a:lnTo>
                <a:lnTo>
                  <a:pt x="314960" y="42037"/>
                </a:lnTo>
                <a:lnTo>
                  <a:pt x="283718" y="52831"/>
                </a:lnTo>
                <a:lnTo>
                  <a:pt x="282575" y="53212"/>
                </a:lnTo>
                <a:lnTo>
                  <a:pt x="271399" y="58292"/>
                </a:lnTo>
                <a:lnTo>
                  <a:pt x="244983" y="68961"/>
                </a:lnTo>
                <a:lnTo>
                  <a:pt x="312754" y="68961"/>
                </a:lnTo>
                <a:lnTo>
                  <a:pt x="321980" y="65786"/>
                </a:lnTo>
                <a:lnTo>
                  <a:pt x="323088" y="65404"/>
                </a:lnTo>
                <a:lnTo>
                  <a:pt x="323575" y="65404"/>
                </a:lnTo>
                <a:lnTo>
                  <a:pt x="334990" y="62737"/>
                </a:lnTo>
                <a:lnTo>
                  <a:pt x="334645" y="62737"/>
                </a:lnTo>
                <a:lnTo>
                  <a:pt x="342265" y="61467"/>
                </a:lnTo>
                <a:lnTo>
                  <a:pt x="349376" y="59943"/>
                </a:lnTo>
                <a:lnTo>
                  <a:pt x="355853" y="58165"/>
                </a:lnTo>
                <a:lnTo>
                  <a:pt x="356489" y="57912"/>
                </a:lnTo>
                <a:lnTo>
                  <a:pt x="362966" y="55752"/>
                </a:lnTo>
                <a:lnTo>
                  <a:pt x="369189" y="53593"/>
                </a:lnTo>
                <a:lnTo>
                  <a:pt x="370332" y="53086"/>
                </a:lnTo>
                <a:lnTo>
                  <a:pt x="382650" y="47243"/>
                </a:lnTo>
                <a:lnTo>
                  <a:pt x="383286" y="46989"/>
                </a:lnTo>
                <a:lnTo>
                  <a:pt x="395859" y="40131"/>
                </a:lnTo>
                <a:lnTo>
                  <a:pt x="398907" y="37718"/>
                </a:lnTo>
                <a:lnTo>
                  <a:pt x="399288" y="37337"/>
                </a:lnTo>
                <a:lnTo>
                  <a:pt x="336931" y="37337"/>
                </a:lnTo>
                <a:lnTo>
                  <a:pt x="337412" y="37234"/>
                </a:lnTo>
                <a:close/>
              </a:path>
              <a:path w="414654" h="230505">
                <a:moveTo>
                  <a:pt x="323575" y="65404"/>
                </a:moveTo>
                <a:lnTo>
                  <a:pt x="323088" y="65404"/>
                </a:lnTo>
                <a:lnTo>
                  <a:pt x="322056" y="65759"/>
                </a:lnTo>
                <a:lnTo>
                  <a:pt x="323575" y="65404"/>
                </a:lnTo>
                <a:close/>
              </a:path>
              <a:path w="414654" h="230505">
                <a:moveTo>
                  <a:pt x="335534" y="62611"/>
                </a:moveTo>
                <a:lnTo>
                  <a:pt x="334645" y="62737"/>
                </a:lnTo>
                <a:lnTo>
                  <a:pt x="334990" y="62737"/>
                </a:lnTo>
                <a:lnTo>
                  <a:pt x="335534" y="62611"/>
                </a:lnTo>
                <a:close/>
              </a:path>
              <a:path w="414654" h="230505">
                <a:moveTo>
                  <a:pt x="271907" y="58038"/>
                </a:moveTo>
                <a:lnTo>
                  <a:pt x="271280" y="58292"/>
                </a:lnTo>
                <a:lnTo>
                  <a:pt x="271907" y="58038"/>
                </a:lnTo>
                <a:close/>
              </a:path>
              <a:path w="414654" h="230505">
                <a:moveTo>
                  <a:pt x="399415" y="37211"/>
                </a:moveTo>
                <a:lnTo>
                  <a:pt x="337566" y="37211"/>
                </a:lnTo>
                <a:lnTo>
                  <a:pt x="336931" y="37337"/>
                </a:lnTo>
                <a:lnTo>
                  <a:pt x="399288" y="37337"/>
                </a:lnTo>
                <a:close/>
              </a:path>
              <a:path w="414654" h="230505">
                <a:moveTo>
                  <a:pt x="400473" y="35940"/>
                </a:moveTo>
                <a:lnTo>
                  <a:pt x="343408" y="35940"/>
                </a:lnTo>
                <a:lnTo>
                  <a:pt x="337412" y="37234"/>
                </a:lnTo>
                <a:lnTo>
                  <a:pt x="337566" y="37211"/>
                </a:lnTo>
                <a:lnTo>
                  <a:pt x="399415" y="37211"/>
                </a:lnTo>
                <a:lnTo>
                  <a:pt x="400272" y="36322"/>
                </a:lnTo>
                <a:lnTo>
                  <a:pt x="400050" y="36322"/>
                </a:lnTo>
                <a:lnTo>
                  <a:pt x="400473" y="35940"/>
                </a:lnTo>
                <a:close/>
              </a:path>
              <a:path w="414654" h="230505">
                <a:moveTo>
                  <a:pt x="401320" y="35178"/>
                </a:moveTo>
                <a:lnTo>
                  <a:pt x="400050" y="36322"/>
                </a:lnTo>
                <a:lnTo>
                  <a:pt x="400716" y="35837"/>
                </a:lnTo>
                <a:lnTo>
                  <a:pt x="401320" y="35178"/>
                </a:lnTo>
                <a:close/>
              </a:path>
              <a:path w="414654" h="230505">
                <a:moveTo>
                  <a:pt x="400716" y="35837"/>
                </a:moveTo>
                <a:lnTo>
                  <a:pt x="400050" y="36322"/>
                </a:lnTo>
                <a:lnTo>
                  <a:pt x="400272" y="36322"/>
                </a:lnTo>
                <a:lnTo>
                  <a:pt x="400716" y="35837"/>
                </a:lnTo>
                <a:close/>
              </a:path>
              <a:path w="414654" h="230505">
                <a:moveTo>
                  <a:pt x="402412" y="34289"/>
                </a:moveTo>
                <a:lnTo>
                  <a:pt x="349250" y="34289"/>
                </a:lnTo>
                <a:lnTo>
                  <a:pt x="342773" y="36067"/>
                </a:lnTo>
                <a:lnTo>
                  <a:pt x="343408" y="35940"/>
                </a:lnTo>
                <a:lnTo>
                  <a:pt x="400473" y="35940"/>
                </a:lnTo>
                <a:lnTo>
                  <a:pt x="401320" y="35178"/>
                </a:lnTo>
                <a:lnTo>
                  <a:pt x="401567" y="35178"/>
                </a:lnTo>
                <a:lnTo>
                  <a:pt x="402412" y="34289"/>
                </a:lnTo>
                <a:close/>
              </a:path>
              <a:path w="414654" h="230505">
                <a:moveTo>
                  <a:pt x="401567" y="35178"/>
                </a:moveTo>
                <a:lnTo>
                  <a:pt x="401320" y="35178"/>
                </a:lnTo>
                <a:lnTo>
                  <a:pt x="400716" y="35837"/>
                </a:lnTo>
                <a:lnTo>
                  <a:pt x="401447" y="35305"/>
                </a:lnTo>
                <a:close/>
              </a:path>
              <a:path w="414654" h="230505">
                <a:moveTo>
                  <a:pt x="360686" y="30313"/>
                </a:moveTo>
                <a:lnTo>
                  <a:pt x="354838" y="32385"/>
                </a:lnTo>
                <a:lnTo>
                  <a:pt x="348615" y="34416"/>
                </a:lnTo>
                <a:lnTo>
                  <a:pt x="349250" y="34289"/>
                </a:lnTo>
                <a:lnTo>
                  <a:pt x="402412" y="34289"/>
                </a:lnTo>
                <a:lnTo>
                  <a:pt x="403860" y="32765"/>
                </a:lnTo>
                <a:lnTo>
                  <a:pt x="404875" y="31241"/>
                </a:lnTo>
                <a:lnTo>
                  <a:pt x="405291" y="30734"/>
                </a:lnTo>
                <a:lnTo>
                  <a:pt x="359791" y="30734"/>
                </a:lnTo>
                <a:lnTo>
                  <a:pt x="360686" y="30313"/>
                </a:lnTo>
                <a:close/>
              </a:path>
              <a:path w="414654" h="230505">
                <a:moveTo>
                  <a:pt x="355092" y="32258"/>
                </a:moveTo>
                <a:lnTo>
                  <a:pt x="354711" y="32385"/>
                </a:lnTo>
                <a:lnTo>
                  <a:pt x="355092" y="32258"/>
                </a:lnTo>
                <a:close/>
              </a:path>
              <a:path w="414654" h="230505">
                <a:moveTo>
                  <a:pt x="360934" y="30225"/>
                </a:moveTo>
                <a:lnTo>
                  <a:pt x="360686" y="30313"/>
                </a:lnTo>
                <a:lnTo>
                  <a:pt x="359791" y="30734"/>
                </a:lnTo>
                <a:lnTo>
                  <a:pt x="360934" y="30225"/>
                </a:lnTo>
                <a:close/>
              </a:path>
              <a:path w="414654" h="230505">
                <a:moveTo>
                  <a:pt x="405707" y="30225"/>
                </a:moveTo>
                <a:lnTo>
                  <a:pt x="360934" y="30225"/>
                </a:lnTo>
                <a:lnTo>
                  <a:pt x="359791" y="30734"/>
                </a:lnTo>
                <a:lnTo>
                  <a:pt x="405291" y="30734"/>
                </a:lnTo>
                <a:lnTo>
                  <a:pt x="405707" y="30225"/>
                </a:lnTo>
                <a:close/>
              </a:path>
              <a:path w="414654" h="230505">
                <a:moveTo>
                  <a:pt x="372110" y="24891"/>
                </a:moveTo>
                <a:lnTo>
                  <a:pt x="360686" y="30313"/>
                </a:lnTo>
                <a:lnTo>
                  <a:pt x="360934" y="30225"/>
                </a:lnTo>
                <a:lnTo>
                  <a:pt x="405707" y="30225"/>
                </a:lnTo>
                <a:lnTo>
                  <a:pt x="406019" y="29845"/>
                </a:lnTo>
                <a:lnTo>
                  <a:pt x="407035" y="28321"/>
                </a:lnTo>
                <a:lnTo>
                  <a:pt x="408050" y="26924"/>
                </a:lnTo>
                <a:lnTo>
                  <a:pt x="409145" y="25273"/>
                </a:lnTo>
                <a:lnTo>
                  <a:pt x="371475" y="25273"/>
                </a:lnTo>
                <a:lnTo>
                  <a:pt x="372110" y="24891"/>
                </a:lnTo>
                <a:close/>
              </a:path>
              <a:path w="414654" h="230505">
                <a:moveTo>
                  <a:pt x="382404" y="19311"/>
                </a:moveTo>
                <a:lnTo>
                  <a:pt x="371475" y="25273"/>
                </a:lnTo>
                <a:lnTo>
                  <a:pt x="409145" y="25273"/>
                </a:lnTo>
                <a:lnTo>
                  <a:pt x="410083" y="23749"/>
                </a:lnTo>
                <a:lnTo>
                  <a:pt x="411797" y="20320"/>
                </a:lnTo>
                <a:lnTo>
                  <a:pt x="381508" y="20320"/>
                </a:lnTo>
                <a:lnTo>
                  <a:pt x="382404" y="19311"/>
                </a:lnTo>
                <a:close/>
              </a:path>
              <a:path w="414654" h="230505">
                <a:moveTo>
                  <a:pt x="384048" y="18414"/>
                </a:moveTo>
                <a:lnTo>
                  <a:pt x="382682" y="19159"/>
                </a:lnTo>
                <a:lnTo>
                  <a:pt x="382524" y="19303"/>
                </a:lnTo>
                <a:lnTo>
                  <a:pt x="381508" y="20320"/>
                </a:lnTo>
                <a:lnTo>
                  <a:pt x="384048" y="18414"/>
                </a:lnTo>
                <a:close/>
              </a:path>
              <a:path w="414654" h="230505">
                <a:moveTo>
                  <a:pt x="412595" y="18414"/>
                </a:moveTo>
                <a:lnTo>
                  <a:pt x="384048" y="18414"/>
                </a:lnTo>
                <a:lnTo>
                  <a:pt x="381508" y="20320"/>
                </a:lnTo>
                <a:lnTo>
                  <a:pt x="411797" y="20320"/>
                </a:lnTo>
                <a:lnTo>
                  <a:pt x="412242" y="19430"/>
                </a:lnTo>
                <a:lnTo>
                  <a:pt x="412595" y="18414"/>
                </a:lnTo>
                <a:close/>
              </a:path>
              <a:path w="414654" h="230505">
                <a:moveTo>
                  <a:pt x="382524" y="19246"/>
                </a:moveTo>
                <a:close/>
              </a:path>
              <a:path w="414654" h="230505">
                <a:moveTo>
                  <a:pt x="385368" y="16730"/>
                </a:moveTo>
                <a:lnTo>
                  <a:pt x="382682" y="19159"/>
                </a:lnTo>
                <a:lnTo>
                  <a:pt x="384048" y="18414"/>
                </a:lnTo>
                <a:lnTo>
                  <a:pt x="412595" y="18414"/>
                </a:lnTo>
                <a:lnTo>
                  <a:pt x="412727" y="18034"/>
                </a:lnTo>
                <a:lnTo>
                  <a:pt x="384301" y="18034"/>
                </a:lnTo>
                <a:lnTo>
                  <a:pt x="385368" y="16730"/>
                </a:lnTo>
                <a:close/>
              </a:path>
              <a:path w="414654" h="230505">
                <a:moveTo>
                  <a:pt x="386842" y="15748"/>
                </a:moveTo>
                <a:lnTo>
                  <a:pt x="385341" y="16763"/>
                </a:lnTo>
                <a:lnTo>
                  <a:pt x="384301" y="18034"/>
                </a:lnTo>
                <a:lnTo>
                  <a:pt x="386842" y="15748"/>
                </a:lnTo>
                <a:close/>
              </a:path>
              <a:path w="414654" h="230505">
                <a:moveTo>
                  <a:pt x="413342" y="15748"/>
                </a:moveTo>
                <a:lnTo>
                  <a:pt x="386842" y="15748"/>
                </a:lnTo>
                <a:lnTo>
                  <a:pt x="384301" y="18034"/>
                </a:lnTo>
                <a:lnTo>
                  <a:pt x="412727" y="18034"/>
                </a:lnTo>
                <a:lnTo>
                  <a:pt x="413258" y="16510"/>
                </a:lnTo>
                <a:lnTo>
                  <a:pt x="413342" y="15748"/>
                </a:lnTo>
                <a:close/>
              </a:path>
              <a:path w="414654" h="230505">
                <a:moveTo>
                  <a:pt x="389073" y="12046"/>
                </a:moveTo>
                <a:lnTo>
                  <a:pt x="388747" y="12446"/>
                </a:lnTo>
                <a:lnTo>
                  <a:pt x="387731" y="13842"/>
                </a:lnTo>
                <a:lnTo>
                  <a:pt x="385368" y="16730"/>
                </a:lnTo>
                <a:lnTo>
                  <a:pt x="386842" y="15748"/>
                </a:lnTo>
                <a:lnTo>
                  <a:pt x="413342" y="15748"/>
                </a:lnTo>
                <a:lnTo>
                  <a:pt x="413385" y="15366"/>
                </a:lnTo>
                <a:lnTo>
                  <a:pt x="413857" y="12953"/>
                </a:lnTo>
                <a:lnTo>
                  <a:pt x="388620" y="12953"/>
                </a:lnTo>
                <a:lnTo>
                  <a:pt x="389073" y="12046"/>
                </a:lnTo>
                <a:close/>
              </a:path>
              <a:path w="414654" h="230505">
                <a:moveTo>
                  <a:pt x="389890" y="11049"/>
                </a:moveTo>
                <a:lnTo>
                  <a:pt x="389073" y="12046"/>
                </a:lnTo>
                <a:lnTo>
                  <a:pt x="388620" y="12953"/>
                </a:lnTo>
                <a:lnTo>
                  <a:pt x="389890" y="11049"/>
                </a:lnTo>
                <a:close/>
              </a:path>
              <a:path w="414654" h="230505">
                <a:moveTo>
                  <a:pt x="414229" y="11049"/>
                </a:moveTo>
                <a:lnTo>
                  <a:pt x="389890" y="11049"/>
                </a:lnTo>
                <a:lnTo>
                  <a:pt x="388620" y="12953"/>
                </a:lnTo>
                <a:lnTo>
                  <a:pt x="413857" y="12953"/>
                </a:lnTo>
                <a:lnTo>
                  <a:pt x="414229" y="11049"/>
                </a:lnTo>
                <a:close/>
              </a:path>
              <a:path w="414654" h="230505">
                <a:moveTo>
                  <a:pt x="399923" y="0"/>
                </a:moveTo>
                <a:lnTo>
                  <a:pt x="393826" y="2539"/>
                </a:lnTo>
                <a:lnTo>
                  <a:pt x="390651" y="9016"/>
                </a:lnTo>
                <a:lnTo>
                  <a:pt x="389073" y="12046"/>
                </a:lnTo>
                <a:lnTo>
                  <a:pt x="389890" y="11049"/>
                </a:lnTo>
                <a:lnTo>
                  <a:pt x="414229" y="11049"/>
                </a:lnTo>
                <a:lnTo>
                  <a:pt x="414527" y="9525"/>
                </a:lnTo>
                <a:lnTo>
                  <a:pt x="411225" y="3683"/>
                </a:lnTo>
                <a:lnTo>
                  <a:pt x="405511" y="1904"/>
                </a:lnTo>
                <a:lnTo>
                  <a:pt x="399923" y="0"/>
                </a:lnTo>
                <a:close/>
              </a:path>
              <a:path w="414654" h="230505">
                <a:moveTo>
                  <a:pt x="390778" y="8636"/>
                </a:moveTo>
                <a:lnTo>
                  <a:pt x="390588" y="9016"/>
                </a:lnTo>
                <a:lnTo>
                  <a:pt x="390778" y="8636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640441" y="1171702"/>
            <a:ext cx="549910" cy="539115"/>
          </a:xfrm>
          <a:custGeom>
            <a:avLst/>
            <a:gdLst/>
            <a:ahLst/>
            <a:cxnLst/>
            <a:rect l="l" t="t" r="r" b="b"/>
            <a:pathLst>
              <a:path w="549909" h="539114">
                <a:moveTo>
                  <a:pt x="496697" y="498348"/>
                </a:moveTo>
                <a:lnTo>
                  <a:pt x="508888" y="513080"/>
                </a:lnTo>
                <a:lnTo>
                  <a:pt x="509397" y="513588"/>
                </a:lnTo>
                <a:lnTo>
                  <a:pt x="527557" y="533526"/>
                </a:lnTo>
                <a:lnTo>
                  <a:pt x="529081" y="534543"/>
                </a:lnTo>
                <a:lnTo>
                  <a:pt x="530732" y="535177"/>
                </a:lnTo>
                <a:lnTo>
                  <a:pt x="536828" y="537590"/>
                </a:lnTo>
                <a:lnTo>
                  <a:pt x="540130" y="538988"/>
                </a:lnTo>
                <a:lnTo>
                  <a:pt x="543940" y="538226"/>
                </a:lnTo>
                <a:lnTo>
                  <a:pt x="549020" y="533146"/>
                </a:lnTo>
                <a:lnTo>
                  <a:pt x="549909" y="529336"/>
                </a:lnTo>
                <a:lnTo>
                  <a:pt x="548512" y="525907"/>
                </a:lnTo>
                <a:lnTo>
                  <a:pt x="546100" y="519811"/>
                </a:lnTo>
                <a:lnTo>
                  <a:pt x="544194" y="516763"/>
                </a:lnTo>
                <a:lnTo>
                  <a:pt x="529751" y="499110"/>
                </a:lnTo>
                <a:lnTo>
                  <a:pt x="497458" y="499110"/>
                </a:lnTo>
                <a:lnTo>
                  <a:pt x="496697" y="498348"/>
                </a:lnTo>
                <a:close/>
              </a:path>
              <a:path w="549909" h="539114">
                <a:moveTo>
                  <a:pt x="524369" y="492633"/>
                </a:moveTo>
                <a:lnTo>
                  <a:pt x="490981" y="492633"/>
                </a:lnTo>
                <a:lnTo>
                  <a:pt x="497458" y="499110"/>
                </a:lnTo>
                <a:lnTo>
                  <a:pt x="529751" y="499110"/>
                </a:lnTo>
                <a:lnTo>
                  <a:pt x="528192" y="497205"/>
                </a:lnTo>
                <a:lnTo>
                  <a:pt x="524369" y="492633"/>
                </a:lnTo>
                <a:close/>
              </a:path>
              <a:path w="549909" h="539114">
                <a:moveTo>
                  <a:pt x="519166" y="486410"/>
                </a:moveTo>
                <a:lnTo>
                  <a:pt x="484504" y="486410"/>
                </a:lnTo>
                <a:lnTo>
                  <a:pt x="491235" y="492887"/>
                </a:lnTo>
                <a:lnTo>
                  <a:pt x="490981" y="492633"/>
                </a:lnTo>
                <a:lnTo>
                  <a:pt x="524369" y="492633"/>
                </a:lnTo>
                <a:lnTo>
                  <a:pt x="519166" y="486410"/>
                </a:lnTo>
                <a:close/>
              </a:path>
              <a:path w="549909" h="539114">
                <a:moveTo>
                  <a:pt x="300900" y="297307"/>
                </a:moveTo>
                <a:lnTo>
                  <a:pt x="266573" y="297307"/>
                </a:lnTo>
                <a:lnTo>
                  <a:pt x="267334" y="298069"/>
                </a:lnTo>
                <a:lnTo>
                  <a:pt x="292607" y="324358"/>
                </a:lnTo>
                <a:lnTo>
                  <a:pt x="293369" y="325120"/>
                </a:lnTo>
                <a:lnTo>
                  <a:pt x="375792" y="396748"/>
                </a:lnTo>
                <a:lnTo>
                  <a:pt x="376047" y="397001"/>
                </a:lnTo>
                <a:lnTo>
                  <a:pt x="478281" y="480822"/>
                </a:lnTo>
                <a:lnTo>
                  <a:pt x="484758" y="486663"/>
                </a:lnTo>
                <a:lnTo>
                  <a:pt x="484504" y="486410"/>
                </a:lnTo>
                <a:lnTo>
                  <a:pt x="519166" y="486410"/>
                </a:lnTo>
                <a:lnTo>
                  <a:pt x="515111" y="481584"/>
                </a:lnTo>
                <a:lnTo>
                  <a:pt x="508380" y="474852"/>
                </a:lnTo>
                <a:lnTo>
                  <a:pt x="501268" y="468122"/>
                </a:lnTo>
                <a:lnTo>
                  <a:pt x="494410" y="462025"/>
                </a:lnTo>
                <a:lnTo>
                  <a:pt x="494029" y="461772"/>
                </a:lnTo>
                <a:lnTo>
                  <a:pt x="392104" y="378078"/>
                </a:lnTo>
                <a:lnTo>
                  <a:pt x="310502" y="307213"/>
                </a:lnTo>
                <a:lnTo>
                  <a:pt x="309625" y="306450"/>
                </a:lnTo>
                <a:lnTo>
                  <a:pt x="300900" y="297307"/>
                </a:lnTo>
                <a:close/>
              </a:path>
              <a:path w="549909" h="539114">
                <a:moveTo>
                  <a:pt x="477900" y="480568"/>
                </a:moveTo>
                <a:lnTo>
                  <a:pt x="478186" y="480822"/>
                </a:lnTo>
                <a:lnTo>
                  <a:pt x="477900" y="480568"/>
                </a:lnTo>
                <a:close/>
              </a:path>
              <a:path w="549909" h="539114">
                <a:moveTo>
                  <a:pt x="391794" y="377825"/>
                </a:moveTo>
                <a:lnTo>
                  <a:pt x="392049" y="378078"/>
                </a:lnTo>
                <a:lnTo>
                  <a:pt x="391794" y="377825"/>
                </a:lnTo>
                <a:close/>
              </a:path>
              <a:path w="549909" h="539114">
                <a:moveTo>
                  <a:pt x="309625" y="306450"/>
                </a:moveTo>
                <a:lnTo>
                  <a:pt x="310387" y="307213"/>
                </a:lnTo>
                <a:lnTo>
                  <a:pt x="309818" y="306617"/>
                </a:lnTo>
                <a:lnTo>
                  <a:pt x="309625" y="306450"/>
                </a:lnTo>
                <a:close/>
              </a:path>
              <a:path w="549909" h="539114">
                <a:moveTo>
                  <a:pt x="309818" y="306617"/>
                </a:moveTo>
                <a:lnTo>
                  <a:pt x="310387" y="307213"/>
                </a:lnTo>
                <a:lnTo>
                  <a:pt x="309818" y="306617"/>
                </a:lnTo>
                <a:close/>
              </a:path>
              <a:path w="549909" h="539114">
                <a:moveTo>
                  <a:pt x="309658" y="306450"/>
                </a:moveTo>
                <a:lnTo>
                  <a:pt x="309818" y="306617"/>
                </a:lnTo>
                <a:lnTo>
                  <a:pt x="309658" y="306450"/>
                </a:lnTo>
                <a:close/>
              </a:path>
              <a:path w="549909" h="539114">
                <a:moveTo>
                  <a:pt x="267130" y="297886"/>
                </a:moveTo>
                <a:lnTo>
                  <a:pt x="267306" y="298069"/>
                </a:lnTo>
                <a:lnTo>
                  <a:pt x="267130" y="297886"/>
                </a:lnTo>
                <a:close/>
              </a:path>
              <a:path w="549909" h="539114">
                <a:moveTo>
                  <a:pt x="266573" y="297307"/>
                </a:moveTo>
                <a:lnTo>
                  <a:pt x="267130" y="297886"/>
                </a:lnTo>
                <a:lnTo>
                  <a:pt x="267334" y="298069"/>
                </a:lnTo>
                <a:lnTo>
                  <a:pt x="266573" y="297307"/>
                </a:lnTo>
                <a:close/>
              </a:path>
              <a:path w="549909" h="539114">
                <a:moveTo>
                  <a:pt x="278272" y="274574"/>
                </a:moveTo>
                <a:lnTo>
                  <a:pt x="241045" y="274574"/>
                </a:lnTo>
                <a:lnTo>
                  <a:pt x="267130" y="297886"/>
                </a:lnTo>
                <a:lnTo>
                  <a:pt x="266573" y="297307"/>
                </a:lnTo>
                <a:lnTo>
                  <a:pt x="300900" y="297307"/>
                </a:lnTo>
                <a:lnTo>
                  <a:pt x="284479" y="280162"/>
                </a:lnTo>
                <a:lnTo>
                  <a:pt x="283844" y="279526"/>
                </a:lnTo>
                <a:lnTo>
                  <a:pt x="278272" y="274574"/>
                </a:lnTo>
                <a:close/>
              </a:path>
              <a:path w="549909" h="539114">
                <a:moveTo>
                  <a:pt x="114844" y="131190"/>
                </a:moveTo>
                <a:lnTo>
                  <a:pt x="82550" y="131190"/>
                </a:lnTo>
                <a:lnTo>
                  <a:pt x="96900" y="148209"/>
                </a:lnTo>
                <a:lnTo>
                  <a:pt x="137540" y="188468"/>
                </a:lnTo>
                <a:lnTo>
                  <a:pt x="216026" y="255397"/>
                </a:lnTo>
                <a:lnTo>
                  <a:pt x="232028" y="267588"/>
                </a:lnTo>
                <a:lnTo>
                  <a:pt x="241680" y="275209"/>
                </a:lnTo>
                <a:lnTo>
                  <a:pt x="241045" y="274574"/>
                </a:lnTo>
                <a:lnTo>
                  <a:pt x="278272" y="274574"/>
                </a:lnTo>
                <a:lnTo>
                  <a:pt x="257555" y="256159"/>
                </a:lnTo>
                <a:lnTo>
                  <a:pt x="232307" y="236600"/>
                </a:lnTo>
                <a:lnTo>
                  <a:pt x="232155" y="236600"/>
                </a:lnTo>
                <a:lnTo>
                  <a:pt x="154413" y="170180"/>
                </a:lnTo>
                <a:lnTo>
                  <a:pt x="115197" y="131445"/>
                </a:lnTo>
                <a:lnTo>
                  <a:pt x="115061" y="131445"/>
                </a:lnTo>
                <a:lnTo>
                  <a:pt x="114844" y="131190"/>
                </a:lnTo>
                <a:close/>
              </a:path>
              <a:path w="549909" h="539114">
                <a:moveTo>
                  <a:pt x="231648" y="236093"/>
                </a:moveTo>
                <a:lnTo>
                  <a:pt x="232155" y="236600"/>
                </a:lnTo>
                <a:lnTo>
                  <a:pt x="232307" y="236600"/>
                </a:lnTo>
                <a:lnTo>
                  <a:pt x="231648" y="236093"/>
                </a:lnTo>
                <a:close/>
              </a:path>
              <a:path w="549909" h="539114">
                <a:moveTo>
                  <a:pt x="153669" y="169545"/>
                </a:moveTo>
                <a:lnTo>
                  <a:pt x="154304" y="170180"/>
                </a:lnTo>
                <a:lnTo>
                  <a:pt x="153669" y="169545"/>
                </a:lnTo>
                <a:close/>
              </a:path>
              <a:path w="549909" h="539114">
                <a:moveTo>
                  <a:pt x="37018" y="43814"/>
                </a:moveTo>
                <a:lnTo>
                  <a:pt x="7874" y="43814"/>
                </a:lnTo>
                <a:lnTo>
                  <a:pt x="8508" y="45085"/>
                </a:lnTo>
                <a:lnTo>
                  <a:pt x="8889" y="46355"/>
                </a:lnTo>
                <a:lnTo>
                  <a:pt x="10032" y="48387"/>
                </a:lnTo>
                <a:lnTo>
                  <a:pt x="13588" y="53721"/>
                </a:lnTo>
                <a:lnTo>
                  <a:pt x="13969" y="54101"/>
                </a:lnTo>
                <a:lnTo>
                  <a:pt x="19684" y="62102"/>
                </a:lnTo>
                <a:lnTo>
                  <a:pt x="20192" y="62737"/>
                </a:lnTo>
                <a:lnTo>
                  <a:pt x="38226" y="84074"/>
                </a:lnTo>
                <a:lnTo>
                  <a:pt x="38480" y="84327"/>
                </a:lnTo>
                <a:lnTo>
                  <a:pt x="49656" y="96647"/>
                </a:lnTo>
                <a:lnTo>
                  <a:pt x="49910" y="96774"/>
                </a:lnTo>
                <a:lnTo>
                  <a:pt x="82930" y="131699"/>
                </a:lnTo>
                <a:lnTo>
                  <a:pt x="82550" y="131190"/>
                </a:lnTo>
                <a:lnTo>
                  <a:pt x="114844" y="131190"/>
                </a:lnTo>
                <a:lnTo>
                  <a:pt x="101473" y="115188"/>
                </a:lnTo>
                <a:lnTo>
                  <a:pt x="100964" y="114681"/>
                </a:lnTo>
                <a:lnTo>
                  <a:pt x="67828" y="79756"/>
                </a:lnTo>
                <a:lnTo>
                  <a:pt x="56768" y="67690"/>
                </a:lnTo>
                <a:lnTo>
                  <a:pt x="39115" y="46736"/>
                </a:lnTo>
                <a:lnTo>
                  <a:pt x="37018" y="43814"/>
                </a:lnTo>
                <a:close/>
              </a:path>
              <a:path w="549909" h="539114">
                <a:moveTo>
                  <a:pt x="114409" y="130664"/>
                </a:moveTo>
                <a:lnTo>
                  <a:pt x="115061" y="131445"/>
                </a:lnTo>
                <a:lnTo>
                  <a:pt x="115197" y="131445"/>
                </a:lnTo>
                <a:lnTo>
                  <a:pt x="114409" y="130664"/>
                </a:lnTo>
                <a:close/>
              </a:path>
              <a:path w="549909" h="539114">
                <a:moveTo>
                  <a:pt x="114318" y="130556"/>
                </a:moveTo>
                <a:close/>
              </a:path>
              <a:path w="549909" h="539114">
                <a:moveTo>
                  <a:pt x="67828" y="79756"/>
                </a:moveTo>
                <a:close/>
              </a:path>
              <a:path w="549909" h="539114">
                <a:moveTo>
                  <a:pt x="56827" y="67690"/>
                </a:moveTo>
                <a:lnTo>
                  <a:pt x="57150" y="68072"/>
                </a:lnTo>
                <a:lnTo>
                  <a:pt x="56827" y="67690"/>
                </a:lnTo>
                <a:close/>
              </a:path>
              <a:path w="549909" h="539114">
                <a:moveTo>
                  <a:pt x="39685" y="47410"/>
                </a:moveTo>
                <a:close/>
              </a:path>
              <a:path w="549909" h="539114">
                <a:moveTo>
                  <a:pt x="39185" y="46736"/>
                </a:moveTo>
                <a:lnTo>
                  <a:pt x="39685" y="47410"/>
                </a:lnTo>
                <a:lnTo>
                  <a:pt x="39185" y="46736"/>
                </a:lnTo>
                <a:close/>
              </a:path>
              <a:path w="549909" h="539114">
                <a:moveTo>
                  <a:pt x="8043" y="44238"/>
                </a:moveTo>
                <a:lnTo>
                  <a:pt x="8381" y="45085"/>
                </a:lnTo>
                <a:lnTo>
                  <a:pt x="8043" y="44238"/>
                </a:lnTo>
                <a:close/>
              </a:path>
              <a:path w="549909" h="539114">
                <a:moveTo>
                  <a:pt x="7874" y="43814"/>
                </a:moveTo>
                <a:lnTo>
                  <a:pt x="8043" y="44238"/>
                </a:lnTo>
                <a:lnTo>
                  <a:pt x="8508" y="45085"/>
                </a:lnTo>
                <a:lnTo>
                  <a:pt x="7874" y="43814"/>
                </a:lnTo>
                <a:close/>
              </a:path>
              <a:path w="549909" h="539114">
                <a:moveTo>
                  <a:pt x="30683" y="34798"/>
                </a:moveTo>
                <a:lnTo>
                  <a:pt x="4063" y="34798"/>
                </a:lnTo>
                <a:lnTo>
                  <a:pt x="4572" y="36322"/>
                </a:lnTo>
                <a:lnTo>
                  <a:pt x="4597" y="36575"/>
                </a:lnTo>
                <a:lnTo>
                  <a:pt x="8043" y="44238"/>
                </a:lnTo>
                <a:lnTo>
                  <a:pt x="7874" y="43814"/>
                </a:lnTo>
                <a:lnTo>
                  <a:pt x="37018" y="43814"/>
                </a:lnTo>
                <a:lnTo>
                  <a:pt x="34191" y="40005"/>
                </a:lnTo>
                <a:lnTo>
                  <a:pt x="31876" y="36575"/>
                </a:lnTo>
                <a:lnTo>
                  <a:pt x="30683" y="34798"/>
                </a:lnTo>
                <a:close/>
              </a:path>
              <a:path w="549909" h="539114">
                <a:moveTo>
                  <a:pt x="33908" y="39624"/>
                </a:moveTo>
                <a:lnTo>
                  <a:pt x="34162" y="40005"/>
                </a:lnTo>
                <a:lnTo>
                  <a:pt x="33908" y="39624"/>
                </a:lnTo>
                <a:close/>
              </a:path>
              <a:path w="549909" h="539114">
                <a:moveTo>
                  <a:pt x="30606" y="34671"/>
                </a:moveTo>
                <a:lnTo>
                  <a:pt x="31750" y="36575"/>
                </a:lnTo>
                <a:lnTo>
                  <a:pt x="31486" y="35989"/>
                </a:lnTo>
                <a:lnTo>
                  <a:pt x="30606" y="34671"/>
                </a:lnTo>
                <a:close/>
              </a:path>
              <a:path w="549909" h="539114">
                <a:moveTo>
                  <a:pt x="31486" y="35989"/>
                </a:moveTo>
                <a:lnTo>
                  <a:pt x="31750" y="36575"/>
                </a:lnTo>
                <a:lnTo>
                  <a:pt x="31486" y="35989"/>
                </a:lnTo>
                <a:close/>
              </a:path>
              <a:path w="549909" h="539114">
                <a:moveTo>
                  <a:pt x="4368" y="35813"/>
                </a:moveTo>
                <a:lnTo>
                  <a:pt x="4521" y="36322"/>
                </a:lnTo>
                <a:lnTo>
                  <a:pt x="4368" y="35813"/>
                </a:lnTo>
                <a:close/>
              </a:path>
              <a:path w="549909" h="539114">
                <a:moveTo>
                  <a:pt x="4063" y="34798"/>
                </a:moveTo>
                <a:lnTo>
                  <a:pt x="4368" y="35813"/>
                </a:lnTo>
                <a:lnTo>
                  <a:pt x="4572" y="36322"/>
                </a:lnTo>
                <a:lnTo>
                  <a:pt x="4063" y="34798"/>
                </a:lnTo>
                <a:close/>
              </a:path>
              <a:path w="549909" h="539114">
                <a:moveTo>
                  <a:pt x="30892" y="34671"/>
                </a:moveTo>
                <a:lnTo>
                  <a:pt x="30606" y="34671"/>
                </a:lnTo>
                <a:lnTo>
                  <a:pt x="31486" y="35989"/>
                </a:lnTo>
                <a:lnTo>
                  <a:pt x="30892" y="34671"/>
                </a:lnTo>
                <a:close/>
              </a:path>
              <a:path w="549909" h="539114">
                <a:moveTo>
                  <a:pt x="26712" y="25273"/>
                </a:moveTo>
                <a:lnTo>
                  <a:pt x="1650" y="25273"/>
                </a:lnTo>
                <a:lnTo>
                  <a:pt x="1904" y="27686"/>
                </a:lnTo>
                <a:lnTo>
                  <a:pt x="2192" y="29083"/>
                </a:lnTo>
                <a:lnTo>
                  <a:pt x="2920" y="31876"/>
                </a:lnTo>
                <a:lnTo>
                  <a:pt x="3555" y="33782"/>
                </a:lnTo>
                <a:lnTo>
                  <a:pt x="4368" y="35813"/>
                </a:lnTo>
                <a:lnTo>
                  <a:pt x="4063" y="34798"/>
                </a:lnTo>
                <a:lnTo>
                  <a:pt x="30683" y="34798"/>
                </a:lnTo>
                <a:lnTo>
                  <a:pt x="30892" y="34671"/>
                </a:lnTo>
                <a:lnTo>
                  <a:pt x="30479" y="33782"/>
                </a:lnTo>
                <a:lnTo>
                  <a:pt x="29972" y="32765"/>
                </a:lnTo>
                <a:lnTo>
                  <a:pt x="29236" y="31496"/>
                </a:lnTo>
                <a:lnTo>
                  <a:pt x="28645" y="30480"/>
                </a:lnTo>
                <a:lnTo>
                  <a:pt x="28066" y="29083"/>
                </a:lnTo>
                <a:lnTo>
                  <a:pt x="28225" y="29083"/>
                </a:lnTo>
                <a:lnTo>
                  <a:pt x="27939" y="27939"/>
                </a:lnTo>
                <a:lnTo>
                  <a:pt x="27431" y="26543"/>
                </a:lnTo>
                <a:lnTo>
                  <a:pt x="27146" y="25908"/>
                </a:lnTo>
                <a:lnTo>
                  <a:pt x="26924" y="25908"/>
                </a:lnTo>
                <a:lnTo>
                  <a:pt x="26712" y="25273"/>
                </a:lnTo>
                <a:close/>
              </a:path>
              <a:path w="549909" h="539114">
                <a:moveTo>
                  <a:pt x="28575" y="30352"/>
                </a:moveTo>
                <a:lnTo>
                  <a:pt x="29209" y="31496"/>
                </a:lnTo>
                <a:lnTo>
                  <a:pt x="29089" y="31241"/>
                </a:lnTo>
                <a:lnTo>
                  <a:pt x="28575" y="30352"/>
                </a:lnTo>
                <a:close/>
              </a:path>
              <a:path w="549909" h="539114">
                <a:moveTo>
                  <a:pt x="29089" y="31241"/>
                </a:moveTo>
                <a:lnTo>
                  <a:pt x="29209" y="31496"/>
                </a:lnTo>
                <a:lnTo>
                  <a:pt x="29089" y="31241"/>
                </a:lnTo>
                <a:close/>
              </a:path>
              <a:path w="549909" h="539114">
                <a:moveTo>
                  <a:pt x="28668" y="30352"/>
                </a:moveTo>
                <a:lnTo>
                  <a:pt x="29089" y="31241"/>
                </a:lnTo>
                <a:lnTo>
                  <a:pt x="28668" y="30352"/>
                </a:lnTo>
                <a:close/>
              </a:path>
              <a:path w="549909" h="539114">
                <a:moveTo>
                  <a:pt x="28066" y="29083"/>
                </a:moveTo>
                <a:lnTo>
                  <a:pt x="28575" y="30480"/>
                </a:lnTo>
                <a:lnTo>
                  <a:pt x="28403" y="29792"/>
                </a:lnTo>
                <a:lnTo>
                  <a:pt x="28066" y="29083"/>
                </a:lnTo>
                <a:close/>
              </a:path>
              <a:path w="549909" h="539114">
                <a:moveTo>
                  <a:pt x="28575" y="30352"/>
                </a:moveTo>
                <a:lnTo>
                  <a:pt x="28575" y="30480"/>
                </a:lnTo>
                <a:lnTo>
                  <a:pt x="28575" y="30352"/>
                </a:lnTo>
                <a:close/>
              </a:path>
              <a:path w="549909" h="539114">
                <a:moveTo>
                  <a:pt x="28403" y="29792"/>
                </a:moveTo>
                <a:lnTo>
                  <a:pt x="28543" y="30352"/>
                </a:lnTo>
                <a:lnTo>
                  <a:pt x="28403" y="29792"/>
                </a:lnTo>
                <a:close/>
              </a:path>
              <a:path w="549909" h="539114">
                <a:moveTo>
                  <a:pt x="28225" y="29083"/>
                </a:moveTo>
                <a:lnTo>
                  <a:pt x="28066" y="29083"/>
                </a:lnTo>
                <a:lnTo>
                  <a:pt x="28403" y="29792"/>
                </a:lnTo>
                <a:lnTo>
                  <a:pt x="28225" y="29083"/>
                </a:lnTo>
                <a:close/>
              </a:path>
              <a:path w="549909" h="539114">
                <a:moveTo>
                  <a:pt x="1765" y="26361"/>
                </a:moveTo>
                <a:close/>
              </a:path>
              <a:path w="549909" h="539114">
                <a:moveTo>
                  <a:pt x="25596" y="19303"/>
                </a:moveTo>
                <a:lnTo>
                  <a:pt x="507" y="19303"/>
                </a:lnTo>
                <a:lnTo>
                  <a:pt x="888" y="22098"/>
                </a:lnTo>
                <a:lnTo>
                  <a:pt x="1132" y="23559"/>
                </a:lnTo>
                <a:lnTo>
                  <a:pt x="1765" y="26361"/>
                </a:lnTo>
                <a:lnTo>
                  <a:pt x="1650" y="25273"/>
                </a:lnTo>
                <a:lnTo>
                  <a:pt x="26712" y="25273"/>
                </a:lnTo>
                <a:lnTo>
                  <a:pt x="26373" y="24257"/>
                </a:lnTo>
                <a:lnTo>
                  <a:pt x="26365" y="24002"/>
                </a:lnTo>
                <a:lnTo>
                  <a:pt x="26276" y="23559"/>
                </a:lnTo>
                <a:lnTo>
                  <a:pt x="26225" y="22987"/>
                </a:lnTo>
                <a:lnTo>
                  <a:pt x="26034" y="21717"/>
                </a:lnTo>
                <a:lnTo>
                  <a:pt x="25907" y="20447"/>
                </a:lnTo>
                <a:lnTo>
                  <a:pt x="25596" y="19303"/>
                </a:lnTo>
                <a:close/>
              </a:path>
              <a:path w="549909" h="539114">
                <a:moveTo>
                  <a:pt x="26288" y="24002"/>
                </a:moveTo>
                <a:lnTo>
                  <a:pt x="26924" y="25908"/>
                </a:lnTo>
                <a:lnTo>
                  <a:pt x="26617" y="24732"/>
                </a:lnTo>
                <a:lnTo>
                  <a:pt x="26288" y="24002"/>
                </a:lnTo>
                <a:close/>
              </a:path>
              <a:path w="549909" h="539114">
                <a:moveTo>
                  <a:pt x="26617" y="24732"/>
                </a:moveTo>
                <a:lnTo>
                  <a:pt x="26924" y="25908"/>
                </a:lnTo>
                <a:lnTo>
                  <a:pt x="27146" y="25908"/>
                </a:lnTo>
                <a:lnTo>
                  <a:pt x="26617" y="24732"/>
                </a:lnTo>
                <a:close/>
              </a:path>
              <a:path w="549909" h="539114">
                <a:moveTo>
                  <a:pt x="26493" y="24257"/>
                </a:moveTo>
                <a:lnTo>
                  <a:pt x="26617" y="24732"/>
                </a:lnTo>
                <a:lnTo>
                  <a:pt x="26493" y="24257"/>
                </a:lnTo>
                <a:close/>
              </a:path>
              <a:path w="549909" h="539114">
                <a:moveTo>
                  <a:pt x="26365" y="24002"/>
                </a:moveTo>
                <a:lnTo>
                  <a:pt x="26403" y="24257"/>
                </a:lnTo>
                <a:lnTo>
                  <a:pt x="26365" y="24002"/>
                </a:lnTo>
                <a:close/>
              </a:path>
              <a:path w="549909" h="539114">
                <a:moveTo>
                  <a:pt x="26161" y="22987"/>
                </a:moveTo>
                <a:lnTo>
                  <a:pt x="26415" y="24257"/>
                </a:lnTo>
                <a:lnTo>
                  <a:pt x="26311" y="23559"/>
                </a:lnTo>
                <a:lnTo>
                  <a:pt x="26161" y="22987"/>
                </a:lnTo>
                <a:close/>
              </a:path>
              <a:path w="549909" h="539114">
                <a:moveTo>
                  <a:pt x="26311" y="23559"/>
                </a:moveTo>
                <a:lnTo>
                  <a:pt x="26415" y="24257"/>
                </a:lnTo>
                <a:lnTo>
                  <a:pt x="26311" y="23559"/>
                </a:lnTo>
                <a:close/>
              </a:path>
              <a:path w="549909" h="539114">
                <a:moveTo>
                  <a:pt x="26225" y="22987"/>
                </a:moveTo>
                <a:lnTo>
                  <a:pt x="26311" y="23559"/>
                </a:lnTo>
                <a:lnTo>
                  <a:pt x="26225" y="22987"/>
                </a:lnTo>
                <a:close/>
              </a:path>
              <a:path w="549909" h="539114">
                <a:moveTo>
                  <a:pt x="19176" y="0"/>
                </a:moveTo>
                <a:lnTo>
                  <a:pt x="5587" y="0"/>
                </a:lnTo>
                <a:lnTo>
                  <a:pt x="0" y="5461"/>
                </a:lnTo>
                <a:lnTo>
                  <a:pt x="126" y="16890"/>
                </a:lnTo>
                <a:lnTo>
                  <a:pt x="507" y="19431"/>
                </a:lnTo>
                <a:lnTo>
                  <a:pt x="507" y="19303"/>
                </a:lnTo>
                <a:lnTo>
                  <a:pt x="25596" y="19303"/>
                </a:lnTo>
                <a:lnTo>
                  <a:pt x="25526" y="19050"/>
                </a:lnTo>
                <a:lnTo>
                  <a:pt x="25237" y="18157"/>
                </a:lnTo>
                <a:lnTo>
                  <a:pt x="25217" y="17652"/>
                </a:lnTo>
                <a:lnTo>
                  <a:pt x="25018" y="16001"/>
                </a:lnTo>
                <a:lnTo>
                  <a:pt x="24904" y="15239"/>
                </a:lnTo>
                <a:lnTo>
                  <a:pt x="24764" y="15239"/>
                </a:lnTo>
                <a:lnTo>
                  <a:pt x="24764" y="5461"/>
                </a:lnTo>
                <a:lnTo>
                  <a:pt x="19176" y="0"/>
                </a:lnTo>
                <a:close/>
              </a:path>
              <a:path w="549909" h="539114">
                <a:moveTo>
                  <a:pt x="25145" y="17652"/>
                </a:moveTo>
                <a:lnTo>
                  <a:pt x="25400" y="19050"/>
                </a:lnTo>
                <a:lnTo>
                  <a:pt x="25283" y="18157"/>
                </a:lnTo>
                <a:lnTo>
                  <a:pt x="25145" y="17652"/>
                </a:lnTo>
                <a:close/>
              </a:path>
              <a:path w="549909" h="539114">
                <a:moveTo>
                  <a:pt x="25283" y="18157"/>
                </a:moveTo>
                <a:lnTo>
                  <a:pt x="25400" y="19050"/>
                </a:lnTo>
                <a:lnTo>
                  <a:pt x="25283" y="18157"/>
                </a:lnTo>
                <a:close/>
              </a:path>
              <a:path w="549909" h="539114">
                <a:moveTo>
                  <a:pt x="25217" y="17652"/>
                </a:moveTo>
                <a:lnTo>
                  <a:pt x="25283" y="18157"/>
                </a:lnTo>
                <a:lnTo>
                  <a:pt x="25217" y="17652"/>
                </a:lnTo>
                <a:close/>
              </a:path>
              <a:path w="549909" h="539114">
                <a:moveTo>
                  <a:pt x="24764" y="14308"/>
                </a:moveTo>
                <a:lnTo>
                  <a:pt x="24764" y="15239"/>
                </a:lnTo>
                <a:lnTo>
                  <a:pt x="24904" y="15239"/>
                </a:lnTo>
                <a:lnTo>
                  <a:pt x="24764" y="14308"/>
                </a:lnTo>
                <a:close/>
              </a:path>
              <a:path w="549909" h="539114">
                <a:moveTo>
                  <a:pt x="24764" y="13462"/>
                </a:moveTo>
                <a:lnTo>
                  <a:pt x="24764" y="14308"/>
                </a:lnTo>
                <a:lnTo>
                  <a:pt x="24764" y="13462"/>
                </a:lnTo>
                <a:close/>
              </a:path>
            </a:pathLst>
          </a:custGeom>
          <a:solidFill>
            <a:srgbClr val="004F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16780" y="663575"/>
            <a:ext cx="461009" cy="269875"/>
          </a:xfrm>
          <a:custGeom>
            <a:avLst/>
            <a:gdLst/>
            <a:ahLst/>
            <a:cxnLst/>
            <a:rect l="l" t="t" r="r" b="b"/>
            <a:pathLst>
              <a:path w="461010" h="269875">
                <a:moveTo>
                  <a:pt x="391416" y="237199"/>
                </a:moveTo>
                <a:lnTo>
                  <a:pt x="375539" y="264667"/>
                </a:lnTo>
                <a:lnTo>
                  <a:pt x="460502" y="269875"/>
                </a:lnTo>
                <a:lnTo>
                  <a:pt x="443179" y="243586"/>
                </a:lnTo>
                <a:lnTo>
                  <a:pt x="402463" y="243586"/>
                </a:lnTo>
                <a:lnTo>
                  <a:pt x="391416" y="237199"/>
                </a:lnTo>
                <a:close/>
              </a:path>
              <a:path w="461010" h="269875">
                <a:moveTo>
                  <a:pt x="397792" y="226169"/>
                </a:moveTo>
                <a:lnTo>
                  <a:pt x="391416" y="237199"/>
                </a:lnTo>
                <a:lnTo>
                  <a:pt x="402463" y="243586"/>
                </a:lnTo>
                <a:lnTo>
                  <a:pt x="408813" y="232537"/>
                </a:lnTo>
                <a:lnTo>
                  <a:pt x="397792" y="226169"/>
                </a:lnTo>
                <a:close/>
              </a:path>
              <a:path w="461010" h="269875">
                <a:moveTo>
                  <a:pt x="413639" y="198754"/>
                </a:moveTo>
                <a:lnTo>
                  <a:pt x="397792" y="226169"/>
                </a:lnTo>
                <a:lnTo>
                  <a:pt x="408813" y="232537"/>
                </a:lnTo>
                <a:lnTo>
                  <a:pt x="402463" y="243586"/>
                </a:lnTo>
                <a:lnTo>
                  <a:pt x="443179" y="243586"/>
                </a:lnTo>
                <a:lnTo>
                  <a:pt x="413639" y="198754"/>
                </a:lnTo>
                <a:close/>
              </a:path>
              <a:path w="461010" h="269875">
                <a:moveTo>
                  <a:pt x="6350" y="0"/>
                </a:moveTo>
                <a:lnTo>
                  <a:pt x="0" y="10922"/>
                </a:lnTo>
                <a:lnTo>
                  <a:pt x="391416" y="237199"/>
                </a:lnTo>
                <a:lnTo>
                  <a:pt x="397792" y="226169"/>
                </a:lnTo>
                <a:lnTo>
                  <a:pt x="635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2086482" y="26923"/>
            <a:ext cx="23495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We</a:t>
            </a:r>
            <a:r>
              <a:rPr spc="-20" dirty="0"/>
              <a:t> </a:t>
            </a:r>
            <a:r>
              <a:rPr dirty="0"/>
              <a:t>will</a:t>
            </a:r>
            <a:r>
              <a:rPr spc="20" dirty="0"/>
              <a:t> </a:t>
            </a:r>
            <a:r>
              <a:rPr dirty="0"/>
              <a:t>now</a:t>
            </a:r>
            <a:r>
              <a:rPr spc="-25" dirty="0"/>
              <a:t> </a:t>
            </a:r>
            <a:r>
              <a:rPr dirty="0"/>
              <a:t>shift</a:t>
            </a:r>
            <a:r>
              <a:rPr spc="-10" dirty="0"/>
              <a:t> </a:t>
            </a:r>
            <a:r>
              <a:rPr spc="-25" dirty="0"/>
              <a:t>our </a:t>
            </a:r>
            <a:r>
              <a:rPr dirty="0"/>
              <a:t>focus</a:t>
            </a:r>
            <a:r>
              <a:rPr spc="-40" dirty="0"/>
              <a:t> </a:t>
            </a:r>
            <a:r>
              <a:rPr dirty="0"/>
              <a:t>towards</a:t>
            </a:r>
            <a:r>
              <a:rPr spc="5" dirty="0"/>
              <a:t> </a:t>
            </a:r>
            <a:r>
              <a:rPr b="1" spc="-10" dirty="0">
                <a:latin typeface="Arial"/>
                <a:cs typeface="Arial"/>
              </a:rPr>
              <a:t>routers</a:t>
            </a:r>
            <a:r>
              <a:rPr spc="-10" dirty="0"/>
              <a:t>, </a:t>
            </a:r>
            <a:r>
              <a:rPr dirty="0"/>
              <a:t>or</a:t>
            </a:r>
            <a:r>
              <a:rPr spc="-15" dirty="0"/>
              <a:t> </a:t>
            </a:r>
            <a:r>
              <a:rPr b="1" dirty="0">
                <a:latin typeface="Arial"/>
                <a:cs typeface="Arial"/>
              </a:rPr>
              <a:t>packet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switches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544779" y="4409947"/>
            <a:ext cx="422084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Forwarding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move </a:t>
            </a:r>
            <a:r>
              <a:rPr sz="2800" dirty="0">
                <a:latin typeface="Arial"/>
                <a:cs typeface="Arial"/>
              </a:rPr>
              <a:t>packets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from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router’s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input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appropriate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router output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359395" y="2550685"/>
            <a:ext cx="2438400" cy="845819"/>
            <a:chOff x="7359395" y="2550685"/>
            <a:chExt cx="2438400" cy="845819"/>
          </a:xfrm>
        </p:grpSpPr>
        <p:sp>
          <p:nvSpPr>
            <p:cNvPr id="48" name="object 48"/>
            <p:cNvSpPr/>
            <p:nvPr/>
          </p:nvSpPr>
          <p:spPr>
            <a:xfrm>
              <a:off x="8894825" y="2559685"/>
              <a:ext cx="389255" cy="827405"/>
            </a:xfrm>
            <a:custGeom>
              <a:avLst/>
              <a:gdLst/>
              <a:ahLst/>
              <a:cxnLst/>
              <a:rect l="l" t="t" r="r" b="b"/>
              <a:pathLst>
                <a:path w="389254" h="827404">
                  <a:moveTo>
                    <a:pt x="0" y="0"/>
                  </a:moveTo>
                  <a:lnTo>
                    <a:pt x="389254" y="827404"/>
                  </a:lnTo>
                </a:path>
              </a:pathLst>
            </a:custGeom>
            <a:ln w="17999">
              <a:solidFill>
                <a:srgbClr val="1F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59395" y="2650236"/>
              <a:ext cx="2438400" cy="646430"/>
            </a:xfrm>
            <a:custGeom>
              <a:avLst/>
              <a:gdLst/>
              <a:ahLst/>
              <a:cxnLst/>
              <a:rect l="l" t="t" r="r" b="b"/>
              <a:pathLst>
                <a:path w="2438400" h="646429">
                  <a:moveTo>
                    <a:pt x="2438400" y="0"/>
                  </a:moveTo>
                  <a:lnTo>
                    <a:pt x="0" y="0"/>
                  </a:lnTo>
                  <a:lnTo>
                    <a:pt x="0" y="646176"/>
                  </a:lnTo>
                  <a:lnTo>
                    <a:pt x="2438400" y="646176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/>
          <p:nvPr/>
        </p:nvSpPr>
        <p:spPr>
          <a:xfrm>
            <a:off x="6728586" y="2728848"/>
            <a:ext cx="350520" cy="642620"/>
          </a:xfrm>
          <a:custGeom>
            <a:avLst/>
            <a:gdLst/>
            <a:ahLst/>
            <a:cxnLst/>
            <a:rect l="l" t="t" r="r" b="b"/>
            <a:pathLst>
              <a:path w="350520" h="642620">
                <a:moveTo>
                  <a:pt x="0" y="0"/>
                </a:moveTo>
                <a:lnTo>
                  <a:pt x="350266" y="642238"/>
                </a:lnTo>
              </a:path>
            </a:pathLst>
          </a:custGeom>
          <a:ln w="28575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6431026" y="1926463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52" name="object 52"/>
          <p:cNvSpPr txBox="1"/>
          <p:nvPr/>
        </p:nvSpPr>
        <p:spPr>
          <a:xfrm>
            <a:off x="6836156" y="2151125"/>
            <a:ext cx="194310" cy="80137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994"/>
              </a:spcBef>
            </a:pPr>
            <a:r>
              <a:rPr sz="1800" b="1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1800" b="1" dirty="0"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359395" y="2650235"/>
            <a:ext cx="2438400" cy="6464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 marR="141605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Arial"/>
                <a:cs typeface="Arial"/>
              </a:rPr>
              <a:t>Which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path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should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be </a:t>
            </a:r>
            <a:r>
              <a:rPr sz="1800" spc="-10" dirty="0">
                <a:latin typeface="Arial"/>
                <a:cs typeface="Arial"/>
              </a:rPr>
              <a:t>taken?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3031</Words>
  <Application>Microsoft Office PowerPoint</Application>
  <PresentationFormat>Widescreen</PresentationFormat>
  <Paragraphs>737</Paragraphs>
  <Slides>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9" baseType="lpstr">
      <vt:lpstr>Arial</vt:lpstr>
      <vt:lpstr>Calibri</vt:lpstr>
      <vt:lpstr>Courier New</vt:lpstr>
      <vt:lpstr>Times New Roman</vt:lpstr>
      <vt:lpstr>Trebuchet MS</vt:lpstr>
      <vt:lpstr>Wingdings</vt:lpstr>
      <vt:lpstr>Office Theme</vt:lpstr>
      <vt:lpstr>CSCI 466: Networks IP Addresses, IP Protocol, Subnets, NAT</vt:lpstr>
      <vt:lpstr>Announcements</vt:lpstr>
      <vt:lpstr>Application Layer</vt:lpstr>
      <vt:lpstr>Application Layer</vt:lpstr>
      <vt:lpstr>Application Layer</vt:lpstr>
      <vt:lpstr>Application Layer</vt:lpstr>
      <vt:lpstr>PowerPoint Presentation</vt:lpstr>
      <vt:lpstr>PowerPoint Presentation</vt:lpstr>
      <vt:lpstr>We will now shift our focus towards routers, or packet switches</vt:lpstr>
      <vt:lpstr>Network Layer</vt:lpstr>
      <vt:lpstr>Forwarding Techniques</vt:lpstr>
      <vt:lpstr>IP addressing, IPv4, and IPv6</vt:lpstr>
      <vt:lpstr>IPv4: 32-bit addresses (decimal)</vt:lpstr>
      <vt:lpstr>Packets traversing through the network layer are referred to as a datagram. Each packet gets an IPv4/IPv6 header</vt:lpstr>
      <vt:lpstr>PowerPoint Presentation</vt:lpstr>
      <vt:lpstr>IP Address: Globally unique* 32 bit (4 byte) dotted decimal number assigned to interfaces on hosts and routers</vt:lpstr>
      <vt:lpstr>PowerPoint Presentation</vt:lpstr>
      <vt:lpstr>223.1.2.1</vt:lpstr>
      <vt:lpstr>223.1.2.1</vt:lpstr>
      <vt:lpstr>PowerPoint Presentation</vt:lpstr>
      <vt:lpstr>PowerPoint Presentation</vt:lpstr>
      <vt:lpstr>Computers usually have 1 interface. Routers have many</vt:lpstr>
      <vt:lpstr>6 subnets</vt:lpstr>
      <vt:lpstr>223.1.1.0/24</vt:lpstr>
      <vt:lpstr>223.1.1.0/24</vt:lpstr>
      <vt:lpstr>Managing and Assigning Subnets</vt:lpstr>
      <vt:lpstr>Managing and Assigning Subnets</vt:lpstr>
      <vt:lpstr>Managing and Assigning Subnets</vt:lpstr>
      <vt:lpstr>ISPs can now group and advertise organizations by IP blocks</vt:lpstr>
      <vt:lpstr>PowerPoint Presentation</vt:lpstr>
      <vt:lpstr>Devices on the same subnet communicate with each other by broadcasting a special message</vt:lpstr>
      <vt:lpstr>Devices on the same subnet communicate with each other by broadcasting a special message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IPs get obtained/assigned?</vt:lpstr>
      <vt:lpstr>DHCP</vt:lpstr>
      <vt:lpstr>This process is similar to a TCP handshake!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Pearsall, Reese</cp:lastModifiedBy>
  <cp:revision>5</cp:revision>
  <dcterms:created xsi:type="dcterms:W3CDTF">2022-10-19T16:25:51Z</dcterms:created>
  <dcterms:modified xsi:type="dcterms:W3CDTF">2024-10-02T19:58:09Z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2022-10-19T00:00:00Z</vt:filetime>
  </property>
  <property fmtid="{D5CDD505-2E9C-101B-9397-08002B2CF9AE}" pid="5" name="Producer">
    <vt:lpwstr>Microsoft® PowerPoint® for Microsoft 365</vt:lpwstr>
  </property>
</Properties>
</file>