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sldIdLst>
    <p:sldId id="256" r:id="rId2"/>
    <p:sldId id="429" r:id="rId3"/>
    <p:sldId id="635" r:id="rId4"/>
    <p:sldId id="532" r:id="rId5"/>
    <p:sldId id="533" r:id="rId6"/>
    <p:sldId id="546" r:id="rId7"/>
    <p:sldId id="540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4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1" r:id="rId43"/>
    <p:sldId id="580" r:id="rId44"/>
    <p:sldId id="582" r:id="rId45"/>
    <p:sldId id="583" r:id="rId46"/>
    <p:sldId id="584" r:id="rId47"/>
    <p:sldId id="585" r:id="rId48"/>
    <p:sldId id="586" r:id="rId49"/>
    <p:sldId id="587" r:id="rId50"/>
    <p:sldId id="588" r:id="rId51"/>
    <p:sldId id="589" r:id="rId52"/>
    <p:sldId id="590" r:id="rId53"/>
    <p:sldId id="591" r:id="rId54"/>
    <p:sldId id="592" r:id="rId55"/>
    <p:sldId id="593" r:id="rId56"/>
    <p:sldId id="595" r:id="rId57"/>
    <p:sldId id="596" r:id="rId58"/>
    <p:sldId id="597" r:id="rId59"/>
    <p:sldId id="598" r:id="rId60"/>
    <p:sldId id="599" r:id="rId61"/>
    <p:sldId id="600" r:id="rId62"/>
    <p:sldId id="601" r:id="rId63"/>
    <p:sldId id="602" r:id="rId64"/>
    <p:sldId id="603" r:id="rId65"/>
    <p:sldId id="604" r:id="rId66"/>
    <p:sldId id="605" r:id="rId67"/>
    <p:sldId id="606" r:id="rId68"/>
    <p:sldId id="607" r:id="rId69"/>
    <p:sldId id="608" r:id="rId70"/>
    <p:sldId id="609" r:id="rId71"/>
    <p:sldId id="610" r:id="rId72"/>
    <p:sldId id="611" r:id="rId73"/>
    <p:sldId id="612" r:id="rId74"/>
    <p:sldId id="613" r:id="rId75"/>
    <p:sldId id="614" r:id="rId76"/>
    <p:sldId id="615" r:id="rId77"/>
    <p:sldId id="616" r:id="rId78"/>
    <p:sldId id="617" r:id="rId79"/>
    <p:sldId id="618" r:id="rId80"/>
    <p:sldId id="619" r:id="rId81"/>
    <p:sldId id="620" r:id="rId82"/>
    <p:sldId id="622" r:id="rId83"/>
    <p:sldId id="621" r:id="rId84"/>
    <p:sldId id="623" r:id="rId85"/>
    <p:sldId id="624" r:id="rId86"/>
    <p:sldId id="625" r:id="rId87"/>
    <p:sldId id="626" r:id="rId88"/>
    <p:sldId id="627" r:id="rId89"/>
    <p:sldId id="628" r:id="rId90"/>
    <p:sldId id="629" r:id="rId91"/>
    <p:sldId id="630" r:id="rId92"/>
    <p:sldId id="631" r:id="rId93"/>
    <p:sldId id="632" r:id="rId94"/>
    <p:sldId id="633" r:id="rId95"/>
    <p:sldId id="634" r:id="rId9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51414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6" d="100"/>
          <a:sy n="86" d="100"/>
        </p:scale>
        <p:origin x="470" y="4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9:49:03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1072 3224 24575,'-24'-22'0,"-1"1"0,-48-29 0,0 0 0,-12-17 0,-147-151 0,193 176 0,-82-95 0,96 104 0,-98-144 0,74 96 0,-91-171 0,132 231 0,0-1 0,1 0 0,2 0 0,0 0 0,1-1 0,1 1 0,1-26 0,-8-51 0,-1-48 0,12 110 0,2 0 0,1 0 0,2 0 0,1 1 0,2 0 0,15-38 0,8-15 0,5 2 0,71-126 0,-86 176 0,1 2 0,2 0 0,2 1 0,0 2 0,3 1 0,0 1 0,38-28 0,15-11 0,-49 38 0,67-44 0,-76 58 0,0 1 0,2 1 0,-1 2 0,2 0 0,-1 2 0,2 1 0,52-11 0,-69 19 0,61-12 0,-68 13 0,0 0 0,0-1 0,0 0 0,0 0 0,0 0 0,0 0 0,-1-1 0,1 0 0,-1 0 0,8-7 0,-11 9 0,0-1 0,0 1 0,0-1 0,0 1 0,-1-1 0,1 0 0,-1 0 0,1 1 0,-1-1 0,1 0 0,-1 0 0,0 1 0,0-1 0,0 0 0,0 0 0,0 0 0,-1 1 0,1-1 0,0 0 0,-1 0 0,1 1 0,-1-1 0,0 0 0,1 1 0,-1-1 0,0 0 0,-2-1 0,-31-41 0,32 42 0,-124-113 0,59 58 0,115 141 0,15-10 0,-44-54 0,-1 1 0,-1 0 0,0 2 0,16 30 0,-25-38 0,-1 0 0,0 1 0,-1 0 0,0 0 0,3 18 0,-8-28 0,-1 0 0,0 0 0,0 0 0,0 0 0,0 0 0,-1 0 0,0 0 0,0 0 0,-1 0 0,0 0 0,0-1 0,0 1 0,0-1 0,-1 1 0,0-1 0,0 0 0,-1 0 0,-4 5 0,-53 55 0,56-59 0,-1-1 0,0 0 0,0 0 0,0-1 0,-1 0 0,0 0 0,0-1 0,0 1 0,-9 2 0,15-6 0,0 0 0,1 1 0,-1-1 0,0 0 0,0 0 0,0 0 0,0 0 0,0 0 0,1 0 0,-1 0 0,0 0 0,0 0 0,0 0 0,0 0 0,0 0 0,1-1 0,-1 1 0,0 0 0,0-1 0,0 1 0,1-1 0,-1 1 0,0-1 0,1 1 0,-1-1 0,0 1 0,1-1 0,-1 0 0,0 1 0,0-2 0,1 0 0,-1 0 0,1 0 0,-1 0 0,1 0 0,0 0 0,-1 0 0,1 0 0,0 0 0,1 0 0,-1 0 0,0 0 0,1-3 0,22-59 0,-22 61 0,84-193 0,-55 144 0,11-23 0,-39 71 0,-1 0 0,1 0 0,-1 0 0,0 0 0,0 0 0,0 0 0,-1 0 0,1 0 0,-1 0 0,0 0 0,0 0 0,-1 0 0,1 0 0,-1 0 0,0 0 0,-1-4 0,-2 2 0,0 1 0,-1-1 0,1 1 0,-1 0 0,0 0 0,-1 1 0,1-1 0,-1 1 0,0 1 0,-11-7 0,-3-2 0,-39-24 0,33 21 0,-38-29 0,53 31 0,22 12 0,26 13 0,5 9 0,50 34 0,-79-47 0,-1 0 0,-1 2 0,1-1 0,-2 1 0,1 1 0,-1 0 0,-1 0 0,11 18 0,-17-25 0,-1 1 0,0 0 0,0-1 0,0 1 0,-1 0 0,1 0 0,-1 0 0,0 0 0,-1 0 0,0 0 0,1 1 0,-1-1 0,-1 0 0,1 0 0,-1 0 0,0 0 0,-2 7 0,-3 2 0,0 0 0,-1 0 0,0-1 0,-13 18 0,10-17 0,1 1 0,1-1 0,-9 23 0,13-25 0,-1 1 0,0-1 0,-1 0 0,0 0 0,-1-1 0,0 0 0,-1 0 0,0-1 0,0 0 0,-18 16 0,26-26 0,0 0 0,0 1 0,0-1 0,0 0 0,-1 0 0,1 1 0,0-1 0,0 0 0,0 0 0,0 0 0,-1 1 0,1-1 0,0 0 0,0 0 0,0 0 0,-1 0 0,1 1 0,0-1 0,0 0 0,-1 0 0,1 0 0,0 0 0,0 0 0,-1 0 0,1 0 0,0 0 0,0 0 0,-1 0 0,1 0 0,0 0 0,0 0 0,-1 0 0,1 0 0,0 0 0,0 0 0,-1 0 0,1 0 0,0 0 0,0 0 0,-1 0 0,1 0 0,0-1 0,0 1 0,-1 0 0,1 0 0,0 0 0,0 0 0,0-1 0,-1 1 0,1 0 0,0 0 0,0 0 0,0-1 0,-1 1 0,7-20 0,18-23 0,-2 6 0,22-47 0,16-28 0,-58 109 0,0 0 0,-1 0 0,0 1 0,0-1 0,0 0 0,0-1 0,0 1 0,0 0 0,-1 0 0,1 0 0,-1 0 0,0 0 0,0-1 0,0 1 0,-1 0 0,1 0 0,-1 0 0,0 0 0,0 0 0,0 0 0,0 0 0,0 0 0,0 0 0,-1 0 0,0 0 0,1 1 0,-1-1 0,0 1 0,0-1 0,-3-2 0,-9-9 0,-1 1 0,0 0 0,-33-21 0,11 8 0,-9-7-1365,24 21-5461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24575,'0'-6'0,"1"-1"0,1 1 0,-1-1 0,0 1 0,2 0 0,-1-1 0,9-10 0,32-42 0,-25 36 0,163-208 0,-145 195 0,-1 1 0,83-62 0,-56 48 0,-6 9 0,1 3 0,114-58 0,-127 72 0,121-58 0,-79 40 0,2 2 0,2 3 0,138-39 0,-81 32 0,193-47 0,267-24 0,-587 111 0,1 1 0,-2 1 0,2 0 0,37 3 0,-5 0 0,150-2 0,218-22 0,-192 10 0,-64 6 0,114 3 0,-163 4 0,-96 1 0,3 0 0,-3 1 0,1 1 0,0 1 0,0 0 0,-2 1 0,38 16 0,24 13 0,-51-21 0,55 19 0,10 1 0,139 67 0,-179-72 0,97 65 0,-40-22 0,-42-33 0,48 31 0,-101-57 0,-3 1 0,2 0 0,-3 1 0,0 0 0,19 29 0,2 3 0,-11-18 0,8 9 0,-2 0 0,41 77 0,-19-34 0,-29-42 0,-13-24 0,0 1 0,-1 0 0,-2-1 0,-1 2 0,8 31 0,-10-33 0,1-1 0,1 1 0,0 0 0,2-1 0,14 23 0,11 27 0,-13-15 0,-6-19 0,15 54 0,-19-63 0,-9-21 0,0 1 0,1-1 0,-1 1 0,1-1 0,-1 1 0,0-1 0,2 0 0,-2 1 0,1-1 0,-1 0 0,1 1 0,-1-1 0,2 0 0,-2 0 0,1 1 0,0-1 0,-1 0 0,1 0 0,-1 0 0,2 0 0,-1 0 0,2 0 0,-1-1 0,1 1 0,-1-1 0,1 0 0,-2 0 0,2 0 0,0 0 0,-2 0 0,1 0 0,1-1 0,-2 1 0,1 0 0,0-1 0,0 1 0,-1-1 0,3-3 0,84-89 0,83-83 0,-66 71 0,-45 43 0,56-78 0,-67 77 0,-66 111 0,-48 33 0,42-52 0,-32 47 0,38-51 0,1-2 0,-39 38 0,8-11 0,3 7 0,23-28 0,-28 27 0,39-46 0,-1-1 0,-20 14 0,-19 13 0,26-15 0,15-13 0,1 0 0,1 0 0,-1 0 0,-8 11 0,15-16 0,0-1 0,-2 1 0,2 0 0,-2-1 0,2 1 0,-2-1 0,1 1 0,-1-1 0,2 0 0,-2 0 0,1 0 0,-1 0 0,0 0 0,-1 0 0,2 0 0,-1-1 0,1 1 0,-1-1 0,-1 1 0,2-1 0,-1 0 0,0 0 0,1 0 0,-7-1 0,-7 0 0,-1-1 0,0-1 0,-18-5 0,15 4 0,-63-13 0,-91-29 0,140 35 0,0-2 0,2 0 0,-1-1 0,2-2 0,-36-23 0,-231-138 0,297 176 0,-120-70 0,112 64 0,-1 1 0,-2 1 0,2-1 0,-2 1 0,2 1 0,-20-6 0,30 10 0,-1 0 0,-1 0 0,1 0 0,1 0 0,-1 0 0,-1 0 0,1 0 0,1 0 0,-1 0 0,-1 0 0,1 1 0,1-1 0,-1 0 0,0 1 0,1-1 0,-2 0 0,1 1 0,1-1 0,-1 1 0,-1-1 0,2 1 0,-1-1 0,1 1 0,-1-1 0,1 1 0,-2-1 0,2 1 0,0 0 0,-1-1 0,1 1 0,0 0 0,-1-1 0,1 1 0,0 0 0,0 0 0,0-1 0,-1 1 0,1 0 0,0 0 0,0-1 0,0 1 0,0 0 0,1 0 0,-1-1 0,0 2 0,0 3 0,1-1 0,-1 0 0,1 1 0,1-1 0,-1 0 0,0 0 0,5 5 0,0 0 0,1 0 0,0-1 0,2 1 0,-1-1 0,1-1 0,2 1 0,-2-1 0,22 11 0,9 2 0,52 20 0,-15-8 0,-56-24 0,1 0 0,1-1 0,0-1 0,0-1 0,28 4 0,-16-3 0,41 11 0,-53-10 0,-5-1 0,0-1 0,2 0 0,-2-1 0,2-1 0,24 3 0,-22-4 0,0 2 0,0 0 0,0 1 0,-1 0 0,0 2 0,-1 0 0,35 15 0,-29-10 0,1-2 0,2-1 0,29 8 0,-54-17 0,0 1 0,0-1 0,-2 0 0,2 0 0,0 0 0,0 0 0,0 0 0,-2 0 0,2-1 0,0 1 0,0-1 0,-1 0 0,1 0 0,-2 0 0,2 0 0,-1-1 0,1 1 0,-2-1 0,2 1 0,-1-1 0,3-3 0,7-4 0,-1-1 0,-2 0 0,15-17 0,-7 9 0,43-59 0,-56 72 0,2 0 0,-1 0 0,1 1 0,-1-1 0,2 1 0,-2 0 0,2 1 0,16-6 0,-17 7 0,1-1 0,-1-1 0,0 1 0,1-1 0,-1 0 0,-1 0 0,1 0 0,-1-1 0,11-10 0,70-68 0,-39 39 0,10-9 0,35-34 0,-60 50-1365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48:50.3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3077 176,'-7'0,"-296"-4,1-21,50-16,-231-23,332 43,105 13,-72-5,-290 33,358-16,32-4,0 1,1 1,-1 1,-23 7,21-3,-1-2,-1 0,1-1,-1-1,1 0,-29-2,-57-3,-174 20,254-15,16-2,0 1,0-1,-1 2,2 0,-1 0,-13 6,10-3,0-1,-21 5,27-9,0 1,-1 0,1 1,0 0,0 0,0 1,0-1,1 2,-1-1,-10 10,18-14,0 1,-1-1,1 0,0 0,0 0,0 0,0 0,0 0,0 1,0-1,0 0,0 0,0 0,0 0,0 0,0 1,0-1,0 0,0 0,0 0,0 0,0 0,0 1,0-1,0 0,0 0,0 0,0 0,0 0,0 0,0 1,1-1,-1 0,0 0,0 0,0 0,0 0,0 0,0 0,0 0,1 1,-1-1,0 0,0 0,0 0,0 0,0 0,0 0,1 0,-1 0,0 0,0 0,0 0,0 0,0 0,1 0,10 3,1-1,0 0,0-1,0 0,21-2,2 1,430 10,-321-6,174 2,564-6,-847 2,-1 1,42 10,-1-1,31 1,118-1,-65-12,-131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24575,'0'-6'0,"1"-1"0,1 1 0,-1-1 0,0 1 0,2 0 0,-1-1 0,9-10 0,32-42 0,-25 36 0,163-208 0,-145 195 0,-1 1 0,83-62 0,-56 48 0,-6 9 0,1 3 0,114-58 0,-127 72 0,121-58 0,-79 40 0,2 2 0,2 3 0,138-39 0,-81 32 0,193-47 0,267-24 0,-587 111 0,1 1 0,-2 1 0,2 0 0,37 3 0,-5 0 0,150-2 0,218-22 0,-192 10 0,-64 6 0,114 3 0,-163 4 0,-96 1 0,3 0 0,-3 1 0,1 1 0,0 1 0,0 0 0,-2 1 0,38 16 0,24 13 0,-51-21 0,55 19 0,10 1 0,139 67 0,-179-72 0,97 65 0,-40-22 0,-42-33 0,48 31 0,-101-57 0,-3 1 0,2 0 0,-3 1 0,0 0 0,19 29 0,2 3 0,-11-18 0,8 9 0,-2 0 0,41 77 0,-19-34 0,-29-42 0,-13-24 0,0 1 0,-1 0 0,-2-1 0,-1 2 0,8 31 0,-10-33 0,1-1 0,1 1 0,0 0 0,2-1 0,14 23 0,11 27 0,-13-15 0,-6-19 0,15 54 0,-19-63 0,-9-21 0,0 1 0,1-1 0,-1 1 0,1-1 0,-1 1 0,0-1 0,2 0 0,-2 1 0,1-1 0,-1 0 0,1 1 0,-1-1 0,2 0 0,-2 0 0,1 1 0,0-1 0,-1 0 0,1 0 0,-1 0 0,2 0 0,-1 0 0,2 0 0,-1-1 0,1 1 0,-1-1 0,1 0 0,-2 0 0,2 0 0,0 0 0,-2 0 0,1 0 0,1-1 0,-2 1 0,1 0 0,0-1 0,0 1 0,-1-1 0,3-3 0,84-89 0,83-83 0,-66 71 0,-45 43 0,56-78 0,-67 77 0,-66 111 0,-48 33 0,42-52 0,-32 47 0,38-51 0,1-2 0,-39 38 0,8-11 0,3 7 0,23-28 0,-28 27 0,39-46 0,-1-1 0,-20 14 0,-19 13 0,26-15 0,15-13 0,1 0 0,1 0 0,-1 0 0,-8 11 0,15-16 0,0-1 0,-2 1 0,2 0 0,-2-1 0,2 1 0,-2-1 0,1 1 0,-1-1 0,2 0 0,-2 0 0,1 0 0,-1 0 0,0 0 0,-1 0 0,2 0 0,-1-1 0,1 1 0,-1-1 0,-1 1 0,2-1 0,-1 0 0,0 0 0,1 0 0,-7-1 0,-7 0 0,-1-1 0,0-1 0,-18-5 0,15 4 0,-63-13 0,-91-29 0,140 35 0,0-2 0,2 0 0,-1-1 0,2-2 0,-36-23 0,-231-138 0,297 176 0,-120-70 0,112 64 0,-1 1 0,-2 1 0,2-1 0,-2 1 0,2 1 0,-20-6 0,30 10 0,-1 0 0,-1 0 0,1 0 0,1 0 0,-1 0 0,-1 0 0,1 0 0,1 0 0,-1 0 0,-1 0 0,1 1 0,1-1 0,-1 0 0,0 1 0,1-1 0,-2 0 0,1 1 0,1-1 0,-1 1 0,-1-1 0,2 1 0,-1-1 0,1 1 0,-1-1 0,1 1 0,-2-1 0,2 1 0,0 0 0,-1-1 0,1 1 0,0 0 0,-1-1 0,1 1 0,0 0 0,0 0 0,0-1 0,-1 1 0,1 0 0,0 0 0,0-1 0,0 1 0,0 0 0,1 0 0,-1-1 0,0 2 0,0 3 0,1-1 0,-1 0 0,1 1 0,1-1 0,-1 0 0,0 0 0,5 5 0,0 0 0,1 0 0,0-1 0,2 1 0,-1-1 0,1-1 0,2 1 0,-2-1 0,22 11 0,9 2 0,52 20 0,-15-8 0,-56-24 0,1 0 0,1-1 0,0-1 0,0-1 0,28 4 0,-16-3 0,41 11 0,-53-10 0,-5-1 0,0-1 0,2 0 0,-2-1 0,2-1 0,24 3 0,-22-4 0,0 2 0,0 0 0,0 1 0,-1 0 0,0 2 0,-1 0 0,35 15 0,-29-10 0,1-2 0,2-1 0,29 8 0,-54-17 0,0 1 0,0-1 0,-2 0 0,2 0 0,0 0 0,0 0 0,0 0 0,-2 0 0,2-1 0,0 1 0,0-1 0,-1 0 0,1 0 0,-2 0 0,2 0 0,-1-1 0,1 1 0,-2-1 0,2 1 0,-1-1 0,3-3 0,7-4 0,-1-1 0,-2 0 0,15-17 0,-7 9 0,43-59 0,-56 72 0,2 0 0,-1 0 0,1 1 0,-1-1 0,2 1 0,-2 0 0,2 1 0,16-6 0,-17 7 0,1-1 0,-1-1 0,0 1 0,1-1 0,-1 0 0,-1 0 0,1 0 0,-1-1 0,11-10 0,70-68 0,-39 39 0,10-9 0,35-34 0,-60 50-1365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50:51.5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3089 0,'-121'9,"46"-2,-118 6,-339 20,-7-18,523-15,-662-21,37 7,417 16,169-2,40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08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1683 24575,'1'-2'0,"-1"0"0,1 0 0,-1 0 0,1 0 0,0 0 0,0 0 0,0 0 0,0 1 0,0-1 0,0 0 0,0 0 0,0 1 0,1-1 0,-1 1 0,1-1 0,2-1 0,30-22 0,-29 22 0,45-27 0,0 2 0,98-37 0,116-23 0,-45 16 0,-195 62 0,0-1 0,-1-1 0,36-25 0,17-11 0,49-34 0,-100 64 0,159-103 0,-109 77 0,-34 19 0,48-22 0,64-14 0,253-64 0,-16 55 0,-132 30 0,-96 4 0,127-19 0,76 9 0,132-12 0,-256 36 0,430-20 0,-239 44 0,388-3 0,-465-25 0,-112 6 0,388 0 0,-270 12 0,-244 5 0,202-12 0,354-6 0,-265 17 0,-108-1 0,314-22 0,-215 12 0,-377 15 0,344-11 0,-41 1 0,24 11 0,175-3 0,-264-19 0,-14 1 0,1 14 0,253-16 0,54 1 0,-100 9 0,-292-7 0,4-1 0,160 17 0,-193 5 0,-41-2 0,565 10 0,156 4 0,-397 5 0,-127-4 0,319-5 0,-249 17 0,-160-9 0,-65-6 0,124 7 0,-212-17 0,1 3 0,71 17 0,95 42 0,298 107 0,-107-38 0,-169-37 0,-127-49 0,144 63 0,-8 21 0,-187-96 0,176 104 0,-82-47 0,5 3 0,258 143 0,-368-211 0,7 9 0,-34-23 0,33 19 0,-50-32 0,8 5 0,0 0 0,1 1 0,-2 0 0,18 14 0,6 8 0,18 15 0,-45-37 0,0-1 0,1 0 0,0-1 0,10 6 0,-8-5 0,0 0 0,14 12 0,88 84 0,-93-91 0,-18-10 0,1 0 0,-1 0 0,1 0 0,-1 0 0,1 0 0,-1 0 0,1-1 0,-1 1 0,0 0 0,1 0 0,-1 0 0,1 0 0,-1 0 0,1-1 0,-1 1 0,0 0 0,1 0 0,-1-1 0,1 1 0,-1 0 0,0-1 0,1 1 0,-1-1 0,2-2 0,-1 0 0,0 0 0,0-1 0,0 1 0,0 0 0,0-1 0,0-5 0,1-2 0,8-65 0,-5 36 0,11-45 0,-5 33 0,7-95 0,-5 27 0,7-8 0,-26 201 0,-8 71 0,-5-57 0,10-54 0,2 1 0,2 0 0,-2 55 0,8-28 0,-1 86 0,0-146 0,-1 0 0,1 1 0,0-1 0,0 0 0,-1 0 0,1 0 0,-1 0 0,1 0 0,-1 0 0,0 1 0,1-1 0,-1 0 0,0 0 0,0-1 0,1 1 0,-1 0 0,0 0 0,0 0 0,0-1 0,0 1 0,0 0 0,0-1 0,0 1 0,0-1 0,-1 1 0,1-1 0,0 1 0,0-1 0,0 0 0,-1 0 0,0 0 0,-6 1 0,0 0 0,0-1 0,-15-1 0,8 0 0,6 0 0,-22 0 0,0 0 0,1 2 0,-1 1 0,0 2 0,-51 12 0,64-10 0,-8 3 0,0-2 0,0 0 0,-1-1 0,0-2 0,-31 1 0,53-5 0,-32 0 0,29-2 0,20-2 0,93-13 0,116-5 0,-191 19 0,-1 0 0,41-12 0,-46 11 0,1 0 0,0 2 0,27 1 0,4-1 0,-37 1 0,-5 0 0,0 0 0,0 0 0,0-1 0,0-1 0,-1 0 0,15-6 0,-27 9 0,0 0 0,0-1 0,0 1 0,0-1 0,0 1 0,0-1 0,0 1 0,0-1 0,-1 0 0,1 0 0,0 1 0,0-1 0,0 0 0,-1 0 0,1 0 0,0 0 0,-1 0 0,1 0 0,-1 0 0,1 0 0,-1 0 0,0 0 0,1 0 0,-1 0 0,0 0 0,0 0 0,0 0 0,0 0 0,1 0 0,-2 0 0,1-1 0,0 1 0,0 0 0,-1-2 0,-1-2 0,0-1 0,-1 1 0,1-1 0,-1 1 0,-6-7 0,-7-15 0,12 9 0,0 0 0,1 0 0,1-1 0,0-20 0,0 2 0,-5-142 0,-3-37 0,-4 92 0,15 789 0,-1-662 0,0 1 0,0-1 0,0 0 0,-1 1 0,0-1 0,1 0 0,-1 0 0,0 1 0,0-1 0,-1 0 0,1 0 0,-1 0 0,1 0 0,-1-1 0,-3 5 0,0-3 0,1 0 0,-1 0 0,1-1 0,-1 0 0,0 0 0,0 0 0,-1 0 0,-5 1 0,-12 8 0,0 0 0,-37 27 0,44-27 0,0-1 0,-1 0 0,-1-1 0,0-2 0,-28 11 0,4-7 0,13-4 0,-1 1 0,-30 13 0,47-16 0,0-1 0,-1-1 0,0-1 0,0 1 0,-25 1 0,-74-3 0,82-2 0,22 0 0,-12-1 0,22-1 0,12-4 0,76-31 0,-61 24 0,0 2 0,52-15 0,-64 22 0,-4 3 0,-1-1 0,0-1 0,1 0 0,-1-1 0,-1 0 0,1-1 0,-1 0 0,18-12 0,-22 13 0,0 1 0,-1-1 0,1 1 0,0 0 0,1 0 0,-1 1 0,0 0 0,1 0 0,0 0 0,10 0 0,10-1 0,37 2 0,-13 0 0,2-5-1365,-36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29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1626 24575,'3'-8'0,"0"0"0,0 1 0,1-1 0,-1 1 0,2 0 0,-1 0 0,1 0 0,0 1 0,0-1 0,9-6 0,-3 0 0,43-43 0,108-88 0,-69 65 0,-48 44 0,2 1 0,90-48 0,-20 14 0,-7 1 0,134-60 0,-181 98 0,594-242 0,-588 249 0,201-77 0,-237 86 0,1 1 0,-1 2 0,42-7 0,106-9 0,-77 12 0,68-12 0,189-25 0,-13 25 0,0 1 0,415-35 0,-560 46 0,108-5 0,706 15 0,-559 6 0,-206 0 0,252-4 0,-128-28 0,47-19 0,-314 38 0,324 1 0,-280 12 0,700 8 0,-670-7 0,297 12 0,227 12 0,-547-29 0,258 4 0,-174 13 0,41 2 0,-219-15 0,237 12 0,240 53 0,174 16 0,-697-82 0,243 26 0,-153-10 0,-11-4 0,121 35 0,404 148-1682,-280-84 177,-69-26 868,-106-36 637,328 115 0,-482-158 34,0 1 1,0 1 0,-1 0-1,22 18 1,-12-9 429,387 299 2723,-402-308-3187,-1 0 0,0 0 0,0 1 0,-1 0 0,0 1 0,0-1 0,-1 2 0,8 20 0,-7-15 0,6 11 0,0-1 0,2 0 0,1-1 0,21 27 0,-4-14 0,1-2 0,55 46 0,-83-78 0,1 1 0,-1-2 0,1 1 0,0-1 0,0 0 0,0-1 0,12 5 0,-17-8 0,1 1 0,-1-1 0,1 1 0,-1-1 0,1 0 0,-1 0 0,1 0 0,-1 0 0,0-1 0,1 1 0,-1-1 0,1 1 0,-1-1 0,1 0 0,-1 0 0,0 0 0,0 0 0,0 0 0,1 0 0,-1-1 0,0 1 0,0-1 0,-1 0 0,1 1 0,0-1 0,-1 0 0,3-2 0,5-11 0,-1-1 0,0 0 0,0 0 0,-2-1 0,0 0 0,7-35 0,-4 15 0,6-26 0,-10 37 0,14-42 0,-15 56 0,0-1 0,2-19 0,1-1 0,-3 22 0,-3 20 0,-3 22 0,-8-3 0,-1 0 0,-18 31 0,-12 29 0,30-63 0,-1-1 0,-28 41 0,11-19 0,16-21 0,11-19 0,0-1 0,-1 0 0,0 0 0,0 0 0,-5 6 0,6-10 0,1 1 0,-1 0 0,0-1 0,0 0 0,0 0 0,0 1 0,0-1 0,0 0 0,0 0 0,0-1 0,0 1 0,-1 0 0,1-1 0,0 1 0,0-1 0,-1 0 0,-2 0 0,-26 1 0,-163-4 0,143-1 0,-34-2 0,48 2 0,-60-12 0,85 14 0,179 18 0,-115-8 0,81 1 0,158-9-1365,-272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29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1626 24575,'2'-8'0,"1"0"0,-1 1 0,1-1 0,0 1 0,1 0 0,-1 0 0,1 0 0,0 1 0,0-1 0,7-6 0,-2 0 0,34-43 0,87-88 0,-55 65 0,-39 44 0,1 1 0,73-48 0,-16 14 0,-6 1 0,107-60 0,-144 98 0,475-242 0,-470 249 0,160-77 0,-190 86 0,2 1 0,-2 2 0,34-7 0,85-9 0,-62 12 0,55-12 0,151-25 0,-10 25 0,0 1 0,332-35 0,-448 46 0,86-5 0,566 15 0,-448 6 0,-165 0 0,202-4 0,-103-28 0,38-19 0,-252 38 0,260 1 0,-224 12 0,560 8 0,-536-7 0,237 12 0,183 12 0,-439-29 0,207 4 0,-140 13 0,33 2 0,-175-15 0,190 12 0,192 53 0,140 16 0,-559-82 0,194 26 0,-122-10 0,-8-4 0,96 35 0,324 148-1682,-224-84 177,-56-26 868,-85-36 637,263 115 0,-386-158 34,1 1 1,-1 1 0,-1 0-1,18 18 1,-10-9 429,310 299 2723,-322-308-3187,0 0 0,-1 0 0,1 1 0,-2 0 0,1 1 0,-1-1 0,0 2 0,6 20 0,-5-15 0,4 11 0,1-1 0,1 0 0,1-1 0,16 27 0,-2-14 0,0-2 0,44 46 0,-66-78 0,1 1 0,-1-2 0,0 1 0,1-1 0,-1 0 0,1-1 0,9 5 0,-13-8 0,0 1 0,0-1 0,0 1 0,0-1 0,0 0 0,0 0 0,0 0 0,0 0 0,-1-1 0,2 1 0,-2-1 0,2 1 0,-2-1 0,2 0 0,-2 0 0,1 0 0,0 0 0,-1 0 0,2 0 0,-2-1 0,1 1 0,-1-1 0,0 0 0,1 1 0,-1-1 0,0 0 0,2-2 0,5-11 0,-2-1 0,0 0 0,1 0 0,-2-1 0,-1 0 0,7-35 0,-4 15 0,5-26 0,-8 37 0,11-42 0,-11 56 0,-1-1 0,2-19 0,0-1 0,-2 22 0,-2 20 0,-2 22 0,-7-3 0,-1 0 0,-14 31 0,-10 29 0,24-63 0,-1-1 0,-22 41 0,9-19 0,13-21 0,8-19 0,0-1 0,0 0 0,0 0 0,-1 0 0,-3 6 0,4-10 0,1 1 0,0 0 0,-1-1 0,1 0 0,-1 0 0,0 1 0,1-1 0,-1 0 0,1 0 0,-1-1 0,0 1 0,0 0 0,0-1 0,1 1 0,-1-1 0,0 0 0,-2 0 0,-21 1 0,-131-4 0,116-1 0,-29-2 0,40 2 0,-49-12 0,68 14 0,144 18 0,-92-8 0,65 1 0,126-9-1365,-218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29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1626 24575,'1'-8'0,"1"0"0,-1 1 0,1-1 0,-1 1 0,2 0 0,-2 0 0,2 0 0,-1 1 0,0-1 0,4-6 0,0 0 0,18-43 0,50-88 0,-31 65 0,-23 44 0,1 1 0,42-48 0,-10 14 0,-3 1 0,61-60 0,-82 98 0,270-242 0,-267 249 0,91-77 0,-108 86 0,1 1 0,-1 2 0,19-7 0,48-9 0,-34 12 0,30-12 0,86-25 0,-5 25 0,0 1 0,188-35 0,-254 46 0,49-5 0,321 15 0,-254 6 0,-94 0 0,115-4 0,-59-28 0,22-19 0,-144 38 0,149 1 0,-128 12 0,318 8 0,-304-7 0,134 12 0,105 12 0,-250-29 0,117 4 0,-79 13 0,19 2 0,-100-15 0,108 12 0,110 53 0,79 16 0,-318-82 0,110 26 0,-69-10 0,-4-4 0,54 35 0,185 148-1682,-128-84 177,-32-26 868,-49-36 637,151 115 0,-220-158 34,0 1 1,0 1 0,-1 0-1,11 18 1,-6-9 429,176 299 2723,-183-308-3187,0 0 0,-1 0 0,1 1 0,-1 0 0,0 1 0,0-1 0,0 2 0,3 20 0,-2-15 0,1 11 0,2-1 0,-1 0 0,2-1 0,8 27 0,0-14 0,-1-2 0,25 46 0,-37-78 0,1 1 0,-1-2 0,-1 1 0,2-1 0,-1 0 0,0-1 0,6 5 0,-8-8 0,0 1 0,0-1 0,0 1 0,0-1 0,0 0 0,1 0 0,-1 0 0,0 0 0,-1-1 0,2 1 0,-1-1 0,0 1 0,0-1 0,1 0 0,-2 0 0,1 0 0,0 0 0,0 0 0,1 0 0,-2-1 0,1 1 0,0-1 0,0 0 0,0 1 0,-1-1 0,1 0 0,1-2 0,2-11 0,0-1 0,-1 0 0,1 0 0,-1-1 0,-1 0 0,4-35 0,-2 15 0,3-26 0,-5 37 0,7-42 0,-7 56 0,0-1 0,1-19 0,0-1 0,-2 22 0,0 20 0,-2 22 0,-3-3 0,-1 0 0,-8 31 0,-6 29 0,14-63 0,-1-1 0,-12 41 0,5-19 0,7-21 0,5-19 0,0-1 0,0 0 0,-1 0 0,1 0 0,-3 6 0,3-10 0,1 1 0,-1 0 0,0-1 0,0 0 0,0 0 0,0 1 0,0-1 0,0 0 0,1 0 0,-1-1 0,0 1 0,-1 0 0,1-1 0,1 1 0,-1-1 0,-1 0 0,0 0 0,-12 1 0,-75-4 0,66-1 0,-16-2 0,23 2 0,-29-12 0,40 14 0,81 18 0,-52-8 0,37 1 0,71-9-1365,-123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21:00:57.81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1,'198'4,"228"34,-350-31,141-7,-93-2,99 4,225-5,-328-8,49-2,-44 15,176-4,-139-20,-141 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21:01:00.9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95,'1871'0,"-1821"-2,-1-3,59-13,39-4,-53 13,507-29,1560 38,-2141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38:51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39 240,'85'23,"202"47,-207-55,133 9,166-23,-185-3,119-13,-142-4,171-22,-5-28,-258 52,131-13,-209 30,99-6,120 7,-204 0,152 9,-577-55,135 10,-431 4,408 12,118 2,-72 12,-74-6,-160-11,398 25,-96 15,151-10,25-6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21:01:02.83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3966 1,'-3'2,"-1"0,1 0,-1-1,0 1,0-1,0 0,0 0,0-1,0 1,0-1,0 0,-7 0,-6 1,-666 10,447-12,-2697 0,2894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0:07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24575,'-1'9'0,"-1"0"0,0 1 0,0-1 0,0 0 0,-1 0 0,-8 16 0,-1 7 0,-34 116 0,-52 302 0,25 162 0,62-426 0,-7 54 0,-32 321 0,25 4 0,32 242 0,6-680 0,5-1 0,7-1 0,72 221 0,-29-162 0,160 302 0,-196-427 0,2-2 0,3-1 0,2-2 0,2-1 0,3-3 0,83 75 0,-60-69 0,139 84 0,92 22 0,-119-82 0,225 68 0,-317-121 0,1-4 0,1-4 0,110 9 0,25 0 0,-76-9 0,171 2 0,227 23 0,-231-10 0,-151-9 0,-119-15 0,0-2 0,1-3 0,46 1 0,-91-6 0,0 0 0,0-1 0,0 1 0,0 0 0,0 0 0,0 0 0,0-1 0,0 1 0,0 0 0,0-1 0,0 1 0,0-1 0,0 1 0,0-1 0,0 0 0,0 1 0,0-1 0,-1 0 0,1 0 0,0 0 0,0 1 0,-1-1 0,1 0 0,0-1 0,0-1 0,0 0 0,0 1 0,0-1 0,-1 0 0,1 1 0,-1-1 0,0 0 0,0 0 0,0-4 0,-1-2 0,0-1 0,-1 0 0,0 1 0,-6-17 0,-4-3 0,-2 1 0,0 1 0,-2 0 0,-2 1 0,-20-25 0,-110-109 0,72 81 0,43 44 0,-96-99 0,65 71 0,6 4 0,-126-97 0,180 153 0,-1 0 0,1 0 0,-1 0 0,0 1 0,0-1 0,0 1 0,-9-2 0,13 4 0,1 0 0,-1 0 0,0 0 0,1 0 0,-1 0 0,1 0 0,-1 0 0,0 0 0,1 0 0,-1 0 0,0 0 0,1 0 0,-1 1 0,1-1 0,-1 0 0,0 1 0,1-1 0,-1 0 0,1 1 0,-1-1 0,1 0 0,-1 1 0,1-1 0,-1 2 0,0-1 0,0 1 0,1 0 0,-1-1 0,1 1 0,-1 0 0,1 0 0,0-1 0,0 1 0,0 0 0,0 0 0,0-1 0,0 1 0,1 3 0,1 6 0,1 0 0,0-1 0,1 1 0,0-1 0,1 1 0,0-1 0,0 0 0,12 14 0,62 71 0,-67-83 0,94 96 0,145 115 0,-111-120 0,-70-38 0,-4-8 0,-61-53 0,0 1 0,0 1 0,-1-1 0,0 0 0,0 1 0,-1 0 0,1 0 0,-1 0 0,2 7 0,-1-4 0,0 0 0,1 0 0,8 11 0,-6-12 0,-2-3 0,-1 1 0,0-1 0,0 1 0,-1-1 0,1 1 0,2 7 0,-3-3 0,-1-7 0,-1 0 0,1 0 0,-1 1 0,0-1 0,-1 0 0,2 8 0,-2-10 0,0 1 0,-1 0 0,1 0 0,-1 0 0,1-1 0,-1 1 0,1 0 0,-1-1 0,0 1 0,0-1 0,0 1 0,0-1 0,0 1 0,0-1 0,0 1 0,0-1 0,-3 2 0,-61 54 0,41-38 0,1 1 0,-39 44 0,28-24 0,-2-2 0,-1-1 0,-1-2 0,-83 56 0,32-27 0,-100 63 0,163-113 0,4-3 0,1 1 0,0 1 0,1 1 0,-29 27 0,2 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1:53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81,'70'-20,"0"3,140-13,117 16,6 30,-58 23,-48-3,-122-24,255 20,-64-30,-146-4,95 19,9 0,61-31,158-24,-383 27,58-4,58-1,-201 15,40-2,1 3,-1 1,50 8,68 3,187-31,-199 10,-95 7,81-12,-71 5,0 4,115 5,-72 2,791-2,-624 11,19 1,59-11,183-3,-448-2,142 4,67 29,239 14,-381-44,-56-1,113 0,217 4,-216 16,-49-3,518-5,-650-10,1-2,-1-1,0-2,0-1,42-14,-56 15,-1 1,1 1,0 1,-1 0,30 2,-11 0,113-2,133-6,-223 5,-50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0.02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35,'145'-6,"-48"2,5 0,302-4,-205-2,1105 7,-667 5,-493-3,155 3,5 31,18 1,50 2,-160-10,376-3,29-24,-310 2,-279-3,-1 0,36-9,36-3,247-1,-316 12,47-10,7-1,323 0,-401 15,783-11,-777 9,55-1,89-15,-79 8,1 3,120 5,-105 2,736 10,-477-2,440 5,995-14,-1540-5,92 1,256 25,73 1,-620-19,57 10,-63-6,-1-2,49-1,-63-6,0-1,49-14,-48 10,-1 2,53-5,-79 10,18-1,-1 1,1 1,22 3,-35-2,0-1,0 1,0 0,0 1,0-1,-1 1,1 0,-1 0,1 1,-1 0,0 0,-1 0,6 6,22 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2.68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15250 175,'-59'-9,"-112"-3,15 3,-101-25,-179-14,127 49,125 1,-620-3,-650 2,1034 29,357-23,-337 1,251-9,27 1,-523-13,88-1,146 8,210-4,-131-3,-1 26,-104 10,-1-24,178 0,123 0,-633 21,-40 17,-6-39,574-14,14 1,-900 2,1061 14,-412-16,-25-2,309 16,143-3,-53-9,-26-2,-33 14,92-10,48 7,-28-2,-360 3,216 5,137-12,50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5.8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14,'82'0,"1390"22,-1403-19,831 16,-587-41,-63 2,1005 5,-877 17,2446-1,-2485 21,-1 26,-142-19,-162-24,776 90,-772-94,0 0,0-3,45-7,104-34,54-6,-158 35,-13 4,104-3,70 15,-79 0,-52-3,126 3,-235-2,1 1,-1 0,1 0,-1 0,0 0,1 1,-1 0,7 3,-11-4,1-1,0 1,0-1,-1 1,1-1,0 1,-1 0,1-1,-1 1,1 0,-1 0,1-1,-1 1,0 0,1 0,-1 0,0-1,1 1,-1 2,0-2,0 0,-1 0,1 0,0 0,-1 1,1-1,-1 0,1 0,-1 0,1 0,-1 0,0 0,0 0,1 0,-1 0,0 0,0-1,-2 2,-21 16,-1-1,-1-1,-1-2,-30 13,19-10,32-14,-149 65,132-60,0-1,-1-1,0-2,1 0,-30 0,-470-3,255-4,106 3,-163-1,60-16,-173-22,-1-27,-176-20,207 67,95 9,-809-38,-559 50,660 27,526 30,322-32,-14-10,77-9,-327 14,-6-20,268-2,-104 11,229-13,-82-16,105 14,-4-1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34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324 394,'207'5,"25"0,53-11,325 5,-230 22,334 12,-686-32,-1 2,1 0,43 12,-67-14,193 46,78 18,178 27,541 41,-983-132,176 7,-182-8,28-4,-33 4,1 0,-1 0,1 0,-1 0,1 0,-1 0,1 0,-1 0,0-1,1 1,-1 0,1 0,-1-1,0 1,1 0,-1 0,1-1,-1 1,0-1,0 1,1 0,-1-1,0 1,1-1,-1 1,0 0,0-1,0 1,0-1,0 1,1-1,-1 1,0-1,0 1,0-1,0 1,0-1,0 1,0-1,-1 1,1 0,0-1,0 1,0-1,0 1,-1-1,1 1,0-1,0 1,-1-1,0 0,0 0,0 0,0 0,0 0,0 0,0 0,0 0,0 0,0 1,0-1,-1 0,1 1,0-1,-1 1,1-1,0 1,-3-1,-8-3,-256-80,-434-78,625 148,-1 3,0 3,-104 3,-89 20,-451 11,509-26,-810-1,755 17,250-15,-358-1,147-7,104 12,-202 33,320-37,0 0,0 0,0 1,0 0,0 1,0 0,-10 5,16-8,0 1,0 0,0 0,0 0,0 0,0 0,0 0,0 0,1 0,-1 1,0-1,1 0,-1 0,1 1,-1-1,1 0,0 0,-1 3,1-2,0 0,0 1,1-1,-1 0,1 1,-1-1,1 0,0 1,0-1,0 0,0 0,1 0,-1 0,2 2,6 8,0-1,1-1,1 1,0-1,0-1,1 0,17 9,96 46,-57-35,129 38,-147-54,1-3,1-2,74 3,18-15,-41-1,136-4,-168 3,98-22,-105 17,117-7,-79 11,24-6,0-5,173-48,-267 57,0 3,54-5,71 5,-113 6,914-2,-453 4,-498-2,-1 0,1 0,-1-1,1 0,-1-1,1 1,-1-1,0 0,0-1,10-4,-3 1,0 1,0 1,1 0,-1 0,25-1,72-1,-69 5,-15 1,-9 0,0 0,0-1,0-1,25-6,-39 8,0-1,0 0,0 0,0 0,0-1,0 1,-1-1,1 1,0-1,-1 0,1 0,-1 0,0-1,0 1,0 0,0-1,0 1,0-1,0 0,-1 0,0 0,1 1,-1-1,0 0,-1 0,1-1,0 1,-1 0,0 0,1-4,-2-6,-1-1,0 1,-1-1,0 1,-1 0,-1 0,0 1,-11-22,-6-4,-36-48,25 39,14 18,-32-36,47 61,0 0,-1 1,1-1,-1 1,0 0,0 0,0 0,0 1,-10-4,-5 1,-29-5,26 6,-495-55,-2 51,229 18,-156-1,321-13,-641-24,490 9,-134-6,140 22,49 2,-199-17,412 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40.8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1 162,'32'-2,"0"-2,0-1,0-1,44-16,3 1,61-8,1 6,1 6,232 3,425 62,-650-36,-102-8,576 39,-424-38,227-25,139-63,-510 73,1 2,95-1,110 19,-222-8,186 12,718 26,-919-40,0-1,1 0,-1-2,0-1,43-12,-43 10,1 1,0 0,0 2,0 1,34 2,-19 0,536 18,-421-7,168 19,-314-29,0 0,1 1,-1 0,13 5,-19-5,0 0,0-1,0 1,-1 0,1 0,-1 0,1 1,-1-1,0 1,0-1,0 1,0 0,0 0,0 0,1 5,44 133,-27-75,3 4,-6-24,-3 1,12 64,-26-110,0 0,0 1,0-1,0 0,0 0,0 0,0 0,-1 1,1-1,0 0,-1 0,1 0,-1 0,1 0,-1 0,1 0,-1 0,0 0,0 0,1 0,-1 0,0 0,0 0,0-1,0 1,0 0,0-1,0 1,0-1,0 1,0-1,0 1,-2-1,-5 2,0 0,0-1,0 0,-9 0,1 0,-287 52,186-28,-122 9,161-29,0-4,-128-13,203 11,-543-54,473 50,-117-25,-68-33,79 17,-315-49,335 75,-187 1,-6 6,24 1,-290-5,-285 0,599 6,34 0,-186 11,425 2,-46 8,20-2,-103 7,-130 17,288-31,-5-1,1 1,-1 0,1 0,-1 1,1 0,-1 0,1 1,0 0,0 0,0 0,-9 7,15-9,-1-1,0 1,1 0,-1 0,1 0,-1-1,1 1,0 0,-1 0,1 0,0 0,-1 0,1 0,0 0,0-1,0 1,0 0,0 0,0 0,0 0,0 0,0 0,1 0,-1 0,0 0,1 0,-1 0,0-1,1 1,-1 0,1 0,-1 0,1-1,0 1,-1 0,1-1,1 2,3 2,0 1,0-1,0 0,7 3,-11-6,20 11,0-1,1-1,0 0,0-2,45 10,-29-11,0-2,0-1,42-2,165-4,814 1,-828 5,243 2,-2 22,-121-4,125-26,-221-3,1338 4,-1321 5,363 2,-402 6,-94-4,-95-6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24575,'8'0'0,"0"1"0,-1 0 0,1 1 0,0-1 0,-1 2 0,13 4 0,43 24 0,-49-23 0,512 301 0,-186-87 0,-164-105 0,242 112 0,-388-213 0,-2 1 0,41 33 0,-6-5 0,-57-40 0,127 77 0,-105-72-1365,-12-10-5461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39:41.0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1,'551'10,"-47"-8,-257-3,-225 1,299 13,-207-5,140-6,-124-4,2591 2,-2476-11,409 11,-498-11,-38 12,-104-1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1598 0 24575,'-4'1'0,"1"0"0,0-1 0,-1 1 0,1 1 0,0-1 0,0 0 0,0 1 0,0 0 0,0-1 0,0 1 0,-4 4 0,-3 1 0,-206 165 0,87-63 0,-96 52 0,114-86 0,83-53 0,2 0 0,0 1 0,1 2 0,1 1 0,-27 38 0,-88 153 0,82-123 0,-91 153 0,134-227 0,-1-1 0,-1 0 0,0-1 0,-1-1 0,-33 25 0,-105 63 0,136-93 0,-3 2-1365,6-5-5461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8:13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3580 24575,'6'0'0,"0"-2"0,0 1 0,-1-1 0,1 0 0,-1 0 0,1 0 0,-1-1 0,0 0 0,5-4 0,23-10 0,12 4 0,2 1 0,-1 2 0,67-5 0,-57 9 0,105-27 0,88-31 0,-190 47 0,60-26 0,19-6 0,72-6 0,149-50 0,-338 95 0,1 0 0,-2-2 0,31-23 0,9-5 0,-3 6 0,263-171 0,-302 191 0,-1-1 0,-1 0 0,0-1 0,27-37 0,42-81 0,-36 56 0,-27 43 0,22-47 0,-36 64 0,0-1 0,-2-1 0,0 1 0,5-33 0,17-181 0,-25 187 0,-3 0 0,-1 0 0,-9-52 0,-21-64 0,22 127 0,-1 0 0,-24-53 0,21 64 0,-2 2 0,0 0 0,-2 1 0,0 0 0,-26-23 0,4 2 0,17 20 0,0 0 0,-1 2 0,-1 0 0,-1 2 0,-1 0 0,-41-19 0,-577-262 0,471 229 0,-259-70 0,402 133 0,1 2 0,-2 2 0,-32-1 0,0 0 0,-129-6 0,176 9 0,1-1 0,-1 0 0,1-1 0,-28-9 0,-25-6 0,-95-5 0,162 22 0,0 1 0,-1 0 0,1 0 0,0 0 0,0-1 0,0 1 0,0 0 0,0-1 0,0 1 0,0-1 0,0 1 0,0-1 0,0 0 0,-2-1 0,3 2 0,0-1 0,0 1 0,0 0 0,0-1 0,0 1 0,0 0 0,0-1 0,0 1 0,0 0 0,0-1 0,0 1 0,0 0 0,0-1 0,0 1 0,0 0 0,1-1 0,-1 1 0,0 0 0,0 0 0,0-1 0,0 1 0,1 0 0,-1-1 0,0 1 0,0 0 0,1 0 0,-1 0 0,0-1 0,0 1 0,1 0 0,-1 0 0,36-19 0,-27 16 0,80-37 0,119-57 0,-158 71 0,-2-3 0,50-38 0,80-75 0,-168 131 0,-10 11 0,0 0 0,0 0 0,0 0 0,0 0 0,0 0 0,0 0 0,0-1 0,0 1 0,0 0 0,0 0 0,0 0 0,0 0 0,0 0 0,0-1 0,0 1 0,0 0 0,0 0 0,0 0 0,0 0 0,0 0 0,0 0 0,0 0 0,-1-1 0,1 1 0,0 0 0,0 0 0,0 0 0,0 0 0,0 0 0,0 0 0,0 0 0,0 0 0,0-1 0,-1 1 0,1 0 0,0 0 0,0 0 0,0 0 0,0 0 0,0 0 0,0 0 0,0 0 0,-1 0 0,1 0 0,0 0 0,-2 0 0,1 0 0,-1 0 0,0 0 0,0 1 0,1-1 0,-1 0 0,0 1 0,1-1 0,-1 1 0,1 0 0,-1 0 0,-1 1 0,-32 20 0,-41 36 0,46-33 0,-58 36 0,-65 29 0,60-28 0,16-8 0,23-12 0,41-35 0,8-5 0,0 0 0,1 1 0,-1-1 0,-7 7 0,11-8 0,1 0 0,-1-1 0,0 1 0,1 0 0,-1 0 0,0 0 0,1 0 0,-1 0 0,1 0 0,-1 0 0,1 0 0,0 0 0,-1 0 0,1 0 0,0 0 0,0 0 0,0 0 0,-1 0 0,1 0 0,0 0 0,1 0 0,-1 0 0,0 0 0,0 0 0,0 0 0,1 0 0,-1 0 0,1 2 0,5 9 0,0 0 0,1-1 0,0 0 0,1 0 0,1 0 0,11 11 0,62 54 0,-67-64 0,14 12 0,29 33 0,-42-42 0,1 0 0,1-1 0,0-1 0,35 19 0,19 15 0,-63-37-1365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24575,'40'16'0,"-1"2"0,-1 2 0,43 29 0,-13-8 0,293 175 0,-15 29 0,-231-152 0,484 355 0,-544-409 0,57 51 0,-46-35 0,231 181-1365,-227-183-5461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1385 1 24575,'-103'96'0,"22"-21"0,-467 394 0,375-330 0,117-88 0,-68 76 0,68-66 0,-169 176-1365,206-218-5461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8:13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3580 24575,'6'0'0,"0"-2"0,0 1 0,-1-1 0,1 0 0,-1 0 0,1 0 0,-1-1 0,0 0 0,5-4 0,23-10 0,12 4 0,2 1 0,-1 2 0,67-5 0,-57 9 0,105-27 0,88-31 0,-190 47 0,60-26 0,19-6 0,72-6 0,149-50 0,-338 95 0,1 0 0,-2-2 0,31-23 0,9-5 0,-3 6 0,263-171 0,-302 191 0,-1-1 0,-1 0 0,0-1 0,27-37 0,42-81 0,-36 56 0,-27 43 0,22-47 0,-36 64 0,0-1 0,-2-1 0,0 1 0,5-33 0,17-181 0,-25 187 0,-3 0 0,-1 0 0,-9-52 0,-21-64 0,22 127 0,-1 0 0,-24-53 0,21 64 0,-2 2 0,0 0 0,-2 1 0,0 0 0,-26-23 0,4 2 0,17 20 0,0 0 0,-1 2 0,-1 0 0,-1 2 0,-1 0 0,-41-19 0,-577-262 0,471 229 0,-259-70 0,402 133 0,1 2 0,-2 2 0,-32-1 0,0 0 0,-129-6 0,176 9 0,1-1 0,-1 0 0,1-1 0,-28-9 0,-25-6 0,-95-5 0,162 22 0,0 1 0,-1 0 0,1 0 0,0 0 0,0-1 0,0 1 0,0 0 0,0-1 0,0 1 0,0-1 0,0 1 0,0-1 0,0 0 0,-2-1 0,3 2 0,0-1 0,0 1 0,0 0 0,0-1 0,0 1 0,0 0 0,0-1 0,0 1 0,0 0 0,0-1 0,0 1 0,0 0 0,0-1 0,0 1 0,0 0 0,1-1 0,-1 1 0,0 0 0,0 0 0,0-1 0,0 1 0,1 0 0,-1-1 0,0 1 0,0 0 0,1 0 0,-1 0 0,0-1 0,0 1 0,1 0 0,-1 0 0,36-19 0,-27 16 0,80-37 0,119-57 0,-158 71 0,-2-3 0,50-38 0,80-75 0,-168 131 0,-10 11 0,0 0 0,0 0 0,0 0 0,0 0 0,0 0 0,0 0 0,0-1 0,0 1 0,0 0 0,0 0 0,0 0 0,0 0 0,0 0 0,0-1 0,0 1 0,0 0 0,0 0 0,0 0 0,0 0 0,0 0 0,0 0 0,0 0 0,-1-1 0,1 1 0,0 0 0,0 0 0,0 0 0,0 0 0,0 0 0,0 0 0,0 0 0,0 0 0,0-1 0,-1 1 0,1 0 0,0 0 0,0 0 0,0 0 0,0 0 0,0 0 0,0 0 0,0 0 0,-1 0 0,1 0 0,0 0 0,-2 0 0,1 0 0,-1 0 0,0 0 0,0 1 0,1-1 0,-1 0 0,0 1 0,1-1 0,-1 1 0,1 0 0,-1 0 0,-1 1 0,-32 20 0,-41 36 0,46-33 0,-58 36 0,-65 29 0,60-28 0,16-8 0,23-12 0,41-35 0,8-5 0,0 0 0,1 1 0,-1-1 0,-7 7 0,11-8 0,1 0 0,-1-1 0,0 1 0,1 0 0,-1 0 0,0 0 0,1 0 0,-1 0 0,1 0 0,-1 0 0,1 0 0,0 0 0,-1 0 0,1 0 0,0 0 0,0 0 0,0 0 0,-1 0 0,1 0 0,0 0 0,1 0 0,-1 0 0,0 0 0,0 0 0,0 0 0,1 0 0,-1 0 0,1 2 0,5 9 0,0 0 0,1-1 0,0 0 0,1 0 0,1 0 0,11 11 0,62 54 0,-67-64 0,14 12 0,29 33 0,-42-42 0,1 0 0,1-1 0,0-1 0,35 19 0,19 15 0,-63-37-1365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9:09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24575,'874'0'0,"-830"3"0,0 1 0,0 3 0,50 14 0,-1-1 0,-38-10 0,-28-7 0,-1 2 0,0 1 0,0 1 0,0 1 0,-1 1 0,28 14 0,203 116-84,562 285-408,-661-348 492,-152-74 42,-1 0-1,1 1 0,-1-1 0,0 1 0,0 0 0,7 7 0,-11-10-34,0 0 0,0 1 1,1-1-1,-1 0 0,0 1 0,0-1 0,0 1 0,1-1 0,-1 0 0,0 1 0,0-1 0,0 1 0,0-1 0,0 1 0,0-1 0,0 0 1,0 1-1,0-1 0,0 1 0,0-1 0,0 1 0,0-1 0,-1 0 0,1 1 0,0-1 0,0 1 0,-1 0 0,0 0 1,0 0 1,0 0-1,0 0 0,-1 0 0,1 0 0,-1 0 1,1 0-1,0 0 0,-1 0 0,-3 1 0,-6 4-8,-1 0 0,1 1 0,1 1 0,-1 0 0,1 0 0,1 1 0,-15 17 0,14-15 0,0-1 0,-1 0 0,0 0 0,-1-1 0,-21 13 0,-10 0 0,-1-2 0,-1-2 0,0-3 0,-76 17 0,10-17 0,-15 3 0,92-13 0,0-1 0,-40-1 0,39-3 0,-67 11 0,-79 10 0,63-10 0,-79-1 0,131-9 0,-97 12 0,54 1 0,-114-2 0,162-10 0,20 1 0,-67 15 0,-3 1 0,31-14 0,-81-5 0,56-2 0,93 2 0,-1 0 0,22-1 0,20-2 0,34-9 0,3-1 0,-5 5 0,-26 5 0,-1-2 0,0-1 0,65-22 0,-66 15 0,15-4 0,0-3 0,-2-2 0,54-34 0,-88 45 0,-20 10 0,-29 11 0,30-8 0,-132 32 0,89-24 0,0 2 0,-54 21 0,-29 11 0,-5 3 0,137-47 0,0 0 0,0 0 0,0 1 0,0-1 0,0 1 0,0-1 0,0 1 0,0-1 0,0 1 0,0 0 0,0-1 0,0 1 0,1 0 0,-1 0 0,0 0 0,0 0 0,1 0 0,-1-1 0,1 1 0,-1 0 0,1 0 0,-1 0 0,1 1 0,-1-1 0,1 2 0,0-1 0,0 0 0,1-1 0,0 1 0,-1 0 0,1 0 0,0 0 0,0 0 0,0-1 0,0 1 0,0 0 0,0-1 0,0 1 0,1-1 0,1 2 0,26 26 0,2-1 0,50 36 0,76 39 0,-106-71 0,50 27 0,-101-58 0,0-1 0,0 0 0,0 0 0,0 0 0,0 0 0,0 0 0,0 0 0,0 0 0,0 0 0,0 0 0,1 0 0,-1 0 0,0 0 0,0 0 0,0 0 0,0 0 0,0 0 0,0 0 0,0 0 0,0 0 0,0 0 0,0 0 0,1 0 0,-1 0 0,0 0 0,0 0 0,0 0 0,0 0 0,0 0 0,0 0 0,0 0 0,0 0 0,0 0 0,0 0 0,0 0 0,1 0 0,-1 0 0,0 0 0,0 0 0,0 0 0,0 0 0,0 0 0,0 0 0,0-1 0,0 1 0,0 0 0,0 0 0,0 0 0,0 0 0,0 0 0,0 0 0,0 0 0,0 0 0,0 0 0,0 0 0,0-1 0,0 1 0,0 0 0,0 0 0,0 0 0,0 0 0,0 0 0,0 0 0,0 0 0,-2-11 0,-5-10 0,-30-56 0,33 69 0,-1 0 0,-1 1 0,1-1 0,-1 1 0,-1 0 0,1 1 0,-10-8 0,-26-25 0,33 29 0,-1 1 0,0 0 0,-15-10 0,0 2 0,16 10 0,-1 0 0,-1 1 0,1 0 0,-1 0 0,0 1 0,-23-7 0,27 10 0,0-1 0,1-1 0,-1 1 0,0-1 0,1 0 0,0-1 0,0 1 0,-7-8 0,36 38 0,11 14 0,2-2 0,44 37 0,-28-30-1365,-44-37-5461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50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24575,'38'33'0,"55"63"0,-36-35 0,19 16 0,4-4 0,3-3 0,108 71 0,-30-40 0,190 128 0,-246-153 0,352 232 0,-220-181-1365,-189-103-5461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5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1703 1 24575,'-4'1'0,"-1"0"0,0 1 0,1 0 0,-1-1 0,1 2 0,0-1 0,0 0 0,0 1 0,0 0 0,0 0 0,-6 6 0,3-3 0,-108 101 0,31-26 0,-650 540 0,517-443 0,-63 66 0,251-212 0,27-29 0,-1 1 0,0 0 0,0 0 0,0-1 0,0 0 0,-1 0 0,1 0 0,-1 0 0,0 0 0,1-1 0,-1 1 0,-1-1 0,1 0 0,0 0 0,0-1 0,-9 3 0,-43-1-364,46-3-637,-35 1-5825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24575,'0'-6'0,"1"-1"0,0 1 0,0-1 0,0 1 0,1 0 0,0-1 0,6-10 0,25-42 0,-19 36 0,126-208 0,-113 195 0,0 1 0,64-62 0,-43 48 0,-5 9 0,1 3 0,88-58 0,-98 72 0,93-58 0,-61 40 0,2 2 0,1 3 0,107-39 0,-63 32 0,149-47 0,206-24 0,-453 111 0,1 1 0,-1 1 0,1 0 0,29 3 0,-4 0 0,115-2 0,168-22 0,-147 10 0,-50 6 0,88 3 0,-126 4 0,-73 1 0,1 0 0,-1 1 0,0 1 0,0 1 0,0 0 0,-1 1 0,29 16 0,18 13 0,-39-21 0,43 19 0,7 1 0,107 67 0,-137-72 0,74 65 0,-31-22 0,-32-33 0,37 31 0,-78-57 0,-2 1 0,1 0 0,-2 1 0,0 0 0,15 29 0,1 3 0,-8-18 0,6 9 0,-2 0 0,32 77 0,-15-34 0,-22-42 0,-10-24 0,0 1 0,-1 0 0,-1-1 0,-1 2 0,6 31 0,-8-33 0,1-1 0,1 1 0,0 0 0,1-1 0,11 23 0,9 27 0,-10-15 0,-5-19 0,11 54 0,-14-63 0,-7-21 0,0 1 0,1-1 0,-1 1 0,1-1 0,-1 1 0,0-1 0,1 0 0,-1 1 0,1-1 0,-1 0 0,1 1 0,-1-1 0,1 0 0,-1 0 0,1 1 0,0-1 0,-1 0 0,1 0 0,-1 0 0,1 0 0,0 0 0,1 0 0,0-1 0,0 1 0,0-1 0,0 0 0,-1 0 0,1 0 0,0 0 0,-1 0 0,1 0 0,0-1 0,-1 1 0,0 0 0,1-1 0,-1 1 0,0-1 0,2-3 0,65-89 0,64-83 0,-51 71 0,-35 43 0,43-78 0,-51 77 0,-51 111 0,-37 33 0,32-52 0,-24 47 0,29-51 0,0-2 0,-29 38 0,6-11 0,2 7 0,18-28 0,-22 27 0,30-46 0,0-1 0,-16 14 0,-15 13 0,21-15 0,11-13 0,1 0 0,0 0 0,0 0 0,-6 11 0,11-16 0,0-1 0,-1 1 0,1 0 0,-1-1 0,1 1 0,-1-1 0,0 1 0,0-1 0,1 0 0,-1 0 0,0 0 0,0 0 0,0 0 0,-1 0 0,1 0 0,0-1 0,0 1 0,0-1 0,-1 1 0,1-1 0,0 0 0,0 0 0,0 0 0,-5-1 0,-5 0 0,-1-1 0,0-1 0,-14-5 0,11 4 0,-48-13 0,-70-29 0,108 35 0,0-2 0,1 0 0,0-1 0,1-2 0,-28-23 0,-177-138 0,228 176 0,-92-70 0,86 64 0,-1 1 0,-1 1 0,1-1 0,-1 1 0,1 1 0,-15-6 0,23 10 0,-1 0 0,0 0 0,0 0 0,1 0 0,-1 0 0,0 0 0,0 0 0,1 0 0,-1 0 0,0 0 0,0 1 0,1-1 0,-1 0 0,0 1 0,1-1 0,-1 0 0,0 1 0,1-1 0,-1 1 0,0-1 0,1 1 0,-1-1 0,1 1 0,-1-1 0,1 1 0,-1-1 0,1 1 0,0 0 0,-1-1 0,1 1 0,0 0 0,-1-1 0,1 1 0,0 0 0,0 0 0,0-1 0,-1 1 0,1 0 0,0 0 0,0-1 0,0 1 0,0 0 0,1 0 0,-1-1 0,0 2 0,0 3 0,1-1 0,-1 0 0,1 1 0,0-1 0,0 0 0,0 0 0,3 5 0,1 0 0,0 0 0,1-1 0,1 1 0,-1-1 0,1-1 0,1 1 0,-1-1 0,17 11 0,7 2 0,40 20 0,-12-8 0,-43-24 0,1 0 0,1-1 0,0-1 0,-1-1 0,23 4 0,-13-3 0,31 11 0,-40-10 0,-4-1 0,0-1 0,1 0 0,-1-1 0,1-1 0,19 3 0,-17-4 0,0 2 0,0 0 0,0 1 0,-1 0 0,0 2 0,0 0 0,26 15 0,-22-10 0,1-2 0,1-1 0,23 8 0,-42-17 0,0 1 0,0-1 0,-1 0 0,1 0 0,0 0 0,0 0 0,0 0 0,-1 0 0,1-1 0,0 1 0,0-1 0,-1 0 0,1 0 0,-1 0 0,1 0 0,-1-1 0,1 1 0,-1-1 0,1 1 0,-1-1 0,3-3 0,5-4 0,-1-1 0,-1 0 0,11-17 0,-5 9 0,33-59 0,-43 72 0,1 0 0,0 0 0,0 1 0,0-1 0,1 1 0,-1 0 0,1 1 0,12-6 0,-12 7 0,0-1 0,-1-1 0,1 1 0,0-1 0,-1 0 0,0 0 0,0 0 0,0-1 0,8-10 0,54-68 0,-30 39 0,8-9 0,26-34 0,-45 50-1365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8:13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3580 24575,'6'0'0,"0"-2"0,0 1 0,-1-1 0,1 0 0,-1 0 0,1 0 0,-1-1 0,0 0 0,5-4 0,23-10 0,12 4 0,2 1 0,-1 2 0,67-5 0,-57 9 0,105-27 0,88-31 0,-190 47 0,60-26 0,19-6 0,72-6 0,149-50 0,-338 95 0,1 0 0,-2-2 0,31-23 0,9-5 0,-3 6 0,263-171 0,-302 191 0,-1-1 0,-1 0 0,0-1 0,27-37 0,42-81 0,-36 56 0,-27 43 0,22-47 0,-36 64 0,0-1 0,-2-1 0,0 1 0,5-33 0,17-181 0,-25 187 0,-3 0 0,-1 0 0,-9-52 0,-21-64 0,22 127 0,-1 0 0,-24-53 0,21 64 0,-2 2 0,0 0 0,-2 1 0,0 0 0,-26-23 0,4 2 0,17 20 0,0 0 0,-1 2 0,-1 0 0,-1 2 0,-1 0 0,-41-19 0,-577-262 0,471 229 0,-259-70 0,402 133 0,1 2 0,-2 2 0,-32-1 0,0 0 0,-129-6 0,176 9 0,1-1 0,-1 0 0,1-1 0,-28-9 0,-25-6 0,-95-5 0,162 22 0,0 1 0,-1 0 0,1 0 0,0 0 0,0-1 0,0 1 0,0 0 0,0-1 0,0 1 0,0-1 0,0 1 0,0-1 0,0 0 0,-2-1 0,3 2 0,0-1 0,0 1 0,0 0 0,0-1 0,0 1 0,0 0 0,0-1 0,0 1 0,0 0 0,0-1 0,0 1 0,0 0 0,0-1 0,0 1 0,0 0 0,1-1 0,-1 1 0,0 0 0,0 0 0,0-1 0,0 1 0,1 0 0,-1-1 0,0 1 0,0 0 0,1 0 0,-1 0 0,0-1 0,0 1 0,1 0 0,-1 0 0,36-19 0,-27 16 0,80-37 0,119-57 0,-158 71 0,-2-3 0,50-38 0,80-75 0,-168 131 0,-10 11 0,0 0 0,0 0 0,0 0 0,0 0 0,0 0 0,0 0 0,0-1 0,0 1 0,0 0 0,0 0 0,0 0 0,0 0 0,0 0 0,0-1 0,0 1 0,0 0 0,0 0 0,0 0 0,0 0 0,0 0 0,0 0 0,0 0 0,-1-1 0,1 1 0,0 0 0,0 0 0,0 0 0,0 0 0,0 0 0,0 0 0,0 0 0,0 0 0,0-1 0,-1 1 0,1 0 0,0 0 0,0 0 0,0 0 0,0 0 0,0 0 0,0 0 0,0 0 0,-1 0 0,1 0 0,0 0 0,-2 0 0,1 0 0,-1 0 0,0 0 0,0 1 0,1-1 0,-1 0 0,0 1 0,1-1 0,-1 1 0,1 0 0,-1 0 0,-1 1 0,-32 20 0,-41 36 0,46-33 0,-58 36 0,-65 29 0,60-28 0,16-8 0,23-12 0,41-35 0,8-5 0,0 0 0,1 1 0,-1-1 0,-7 7 0,11-8 0,1 0 0,-1-1 0,0 1 0,1 0 0,-1 0 0,0 0 0,1 0 0,-1 0 0,1 0 0,-1 0 0,1 0 0,0 0 0,-1 0 0,1 0 0,0 0 0,0 0 0,0 0 0,-1 0 0,1 0 0,0 0 0,1 0 0,-1 0 0,0 0 0,0 0 0,0 0 0,1 0 0,-1 0 0,1 2 0,5 9 0,0 0 0,1-1 0,0 0 0,1 0 0,1 0 0,11 11 0,62 54 0,-67-64 0,14 12 0,29 33 0,-42-42 0,1 0 0,1-1 0,0-1 0,35 19 0,19 15 0,-63-37-1365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9:09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24575,'874'0'0,"-830"3"0,0 1 0,0 3 0,50 14 0,-1-1 0,-38-10 0,-28-7 0,-1 2 0,0 1 0,0 1 0,0 1 0,-1 1 0,28 14 0,203 116-84,562 285-408,-661-348 492,-152-74 42,-1 0-1,1 1 0,-1-1 0,0 1 0,0 0 0,7 7 0,-11-10-34,0 0 0,0 1 1,1-1-1,-1 0 0,0 1 0,0-1 0,0 1 0,1-1 0,-1 0 0,0 1 0,0-1 0,0 1 0,0-1 0,0 1 0,0-1 0,0 0 1,0 1-1,0-1 0,0 1 0,0-1 0,0 1 0,0-1 0,-1 0 0,1 1 0,0-1 0,0 1 0,-1 0 0,0 0 1,0 0 1,0 0-1,0 0 0,-1 0 0,1 0 0,-1 0 1,1 0-1,0 0 0,-1 0 0,-3 1 0,-6 4-8,-1 0 0,1 1 0,1 1 0,-1 0 0,1 0 0,1 1 0,-15 17 0,14-15 0,0-1 0,-1 0 0,0 0 0,-1-1 0,-21 13 0,-10 0 0,-1-2 0,-1-2 0,0-3 0,-76 17 0,10-17 0,-15 3 0,92-13 0,0-1 0,-40-1 0,39-3 0,-67 11 0,-79 10 0,63-10 0,-79-1 0,131-9 0,-97 12 0,54 1 0,-114-2 0,162-10 0,20 1 0,-67 15 0,-3 1 0,31-14 0,-81-5 0,56-2 0,93 2 0,-1 0 0,22-1 0,20-2 0,34-9 0,3-1 0,-5 5 0,-26 5 0,-1-2 0,0-1 0,65-22 0,-66 15 0,15-4 0,0-3 0,-2-2 0,54-34 0,-88 45 0,-20 10 0,-29 11 0,30-8 0,-132 32 0,89-24 0,0 2 0,-54 21 0,-29 11 0,-5 3 0,137-47 0,0 0 0,0 0 0,0 1 0,0-1 0,0 1 0,0-1 0,0 1 0,0-1 0,0 1 0,0 0 0,0-1 0,0 1 0,1 0 0,-1 0 0,0 0 0,0 0 0,1 0 0,-1-1 0,1 1 0,-1 0 0,1 0 0,-1 0 0,1 1 0,-1-1 0,1 2 0,0-1 0,0 0 0,1-1 0,0 1 0,-1 0 0,1 0 0,0 0 0,0 0 0,0-1 0,0 1 0,0 0 0,0-1 0,0 1 0,1-1 0,1 2 0,26 26 0,2-1 0,50 36 0,76 39 0,-106-71 0,50 27 0,-101-58 0,0-1 0,0 0 0,0 0 0,0 0 0,0 0 0,0 0 0,0 0 0,0 0 0,0 0 0,0 0 0,1 0 0,-1 0 0,0 0 0,0 0 0,0 0 0,0 0 0,0 0 0,0 0 0,0 0 0,0 0 0,0 0 0,0 0 0,1 0 0,-1 0 0,0 0 0,0 0 0,0 0 0,0 0 0,0 0 0,0 0 0,0 0 0,0 0 0,0 0 0,0 0 0,0 0 0,1 0 0,-1 0 0,0 0 0,0 0 0,0 0 0,0 0 0,0 0 0,0 0 0,0-1 0,0 1 0,0 0 0,0 0 0,0 0 0,0 0 0,0 0 0,0 0 0,0 0 0,0 0 0,0 0 0,0 0 0,0-1 0,0 1 0,0 0 0,0 0 0,0 0 0,0 0 0,0 0 0,0 0 0,0 0 0,-2-11 0,-5-10 0,-30-56 0,33 69 0,-1 0 0,-1 1 0,1-1 0,-1 1 0,-1 0 0,1 1 0,-10-8 0,-26-25 0,33 29 0,-1 1 0,0 0 0,-15-10 0,0 2 0,16 10 0,-1 0 0,-1 1 0,1 0 0,-1 0 0,0 1 0,-23-7 0,27 10 0,0-1 0,1-1 0,-1 1 0,0-1 0,1 0 0,0-1 0,0 1 0,-7-8 0,36 38 0,11 14 0,2-2 0,44 37 0,-28-30-1365,-44-37-5461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35.7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1146 24575,'17'-1'0,"0"-1"0,-1 0 0,1-2 0,-1 1 0,0-2 0,21-8 0,88-46 0,-122 57 0,104-60 0,14-6 0,-85 51 0,-20 11 0,-1-2 0,0 0 0,0 0 0,23-18 0,-27 17 0,1 1 0,0 0 0,1 1 0,13-5 0,-10 4 0,27-16 0,-39 20 0,1 1 0,0-1 0,-1 0 0,0 0 0,0-1 0,0 1 0,0-1 0,-1 1 0,4-8 0,-3 5 0,0-1 0,-1 0 0,1 0 0,-1 0 0,-1-1 0,0 1 0,0 0 0,-1-1 0,0 1 0,0-1 0,-1 0 0,0 1 0,0-1 0,-1 0 0,-1 1 0,1-1 0,-1 1 0,-5-12 0,-2-7 0,7 20 0,-1 0 0,1 1 0,-1-1 0,0 1 0,-1 0 0,-4-8 0,-11-9 0,11 14 0,0-1 0,-12-21 0,16 25 0,0 1 0,1-1 0,-2 1 0,1 0 0,0 1 0,-1-1 0,0 1 0,0 0 0,-9-5 0,1 1 0,-1 0 0,-27-10 0,19 9 0,1-1 0,0-2 0,-20-14 0,34 23 0,1 1 0,0-1 0,-1 1 0,0 1 0,0-1 0,1 1 0,-12 0 0,3-1 0,-74-10 0,-111 0 0,17-1 0,180 13 0,-32-6 0,33 5 0,0 1 0,0-1 0,0 1 0,0-1 0,0 0 0,0 0 0,1 0 0,-1 0 0,0 0 0,1 0 0,-1 0 0,1 0 0,-1-1 0,-2-2 0,4 3 0,0 1 0,0-1 0,0 1 0,0-1 0,-1 1 0,1-1 0,0 0 0,0 1 0,0-1 0,0 1 0,1-1 0,-1 0 0,0 1 0,0-1 0,0 1 0,0-1 0,1 1 0,-1-1 0,0 1 0,0-1 0,1 1 0,-1-1 0,0 1 0,1-1 0,-1 1 0,1-1 0,-1 1 0,0-1 0,1 1 0,-1 0 0,1-1 0,-1 1 0,1 0 0,-1 0 0,1-1 0,0 1 0,24-11 0,-22 10 0,68-19 0,-54 17 0,-1-1 0,0-1 0,-1 0 0,1-2 0,-1 1 0,18-12 0,13-8 0,-37 22 0,1-1 0,-1-1 0,0 1 0,0-1 0,0-1 0,8-8 0,-5 4 0,-15 19 0,-19 21 0,10-18 0,0-1 0,-18 10 0,-18 16 0,30-21 0,0-2 0,-1-1 0,0 0 0,-1-1 0,-34 13 0,42-20 0,-1 0 0,0 0 0,0-2 0,0 1 0,0-2 0,0 0 0,-24 0 0,37-1 0,0 0 0,0 0 0,0 0 0,0 0 0,0 0 0,0 0 0,0 0 0,0 0 0,0 0 0,0 0 0,1 0 0,-1 0 0,0 0 0,0 0 0,0 0 0,0 0 0,0 0 0,0 0 0,0 1 0,0-1 0,0 0 0,0 0 0,0 0 0,0 0 0,0 0 0,0 0 0,0 0 0,0 0 0,0 0 0,0 0 0,0 0 0,0 0 0,0 1 0,0-1 0,0 0 0,0 0 0,0 0 0,0 0 0,0 0 0,0 0 0,0 0 0,0 0 0,0 0 0,0 0 0,-1 0 0,1 0 0,0 0 0,0 0 0,0 0 0,0 1 0,0-1 0,0 0 0,0 0 0,0 0 0,0 0 0,0 0 0,0 0 0,0 0 0,0 0 0,-1 0 0,1 0 0,0 0 0,0 0 0,0 0 0,0 0 0,0 0 0,0 0 0,0 0 0,9 8 0,20 14 0,-17-14 0,83 79 0,-51-60 0,-34-22 0,0 1 0,16 11 0,-16-8 183,-7-5-404,1-1 0,-1 0 0,1 0-1,0-1 1,0 1 0,5 1 0,-1-1-6605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57.59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1030 24575,'3'2'0,"0"0"0,-1 0 0,1 0 0,0 0 0,-1 0 0,0 1 0,0-1 0,1 1 0,-2-1 0,4 6 0,5 5 0,40 46 0,218 235 0,-261-287 0,0-1 0,0 0 0,1 0 0,0-1 0,0 0 0,0 0 0,12 4 0,-16-7 0,0-1 0,0-1 0,0 1 0,0 0 0,1-1 0,-1 0 0,0 0 0,0 0 0,0 0 0,0-1 0,0 0 0,0 0 0,0 0 0,0 0 0,0 0 0,0-1 0,0 0 0,6-3 0,6-6 0,0 0 0,0 0 0,-1-2 0,15-15 0,48-63 0,-40 46 0,34-39 0,3 4 0,4 2 0,3 5 0,103-72 0,-28 48-617,196-89 0,-116 65 40,274-192 366,-488 296 121,-5 4 185,33-19-1,-47 30-180,0 0-1,1 0 0,0 0 0,-1 0 1,1 1-1,0-1 0,0 1 1,0 1-1,0-1 0,0 1 0,0 0 1,9 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7:4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0 935 24575,'9'10'0,"0"0"0,1 0 0,16 13 0,1 0 0,34 33 0,148 141 0,-200-188 0,19 16 0,-26-24 0,-1 0 0,1 0 0,0 0 0,0 0 0,0-1 0,0 1 0,0-1 0,0 1 0,0-1 0,0 0 0,0 0 0,0 0 0,0 0 0,0 0 0,-1 0 0,5-1 0,8-3 0,0-1 0,0-1 0,0 0 0,18-12 0,10-4 0,283-111 0,-30 14 0,-194 69 0,104-68 0,81-79 0,28-11 0,-225 158 0,160-65 0,-130 70 123,341-144-1611,-423 171-5338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7:4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0 935 24575,'9'10'0,"0"0"0,1 0 0,16 13 0,1 0 0,34 33 0,148 141 0,-200-188 0,19 16 0,-26-24 0,-1 0 0,1 0 0,0 0 0,0 0 0,0-1 0,0 1 0,0-1 0,0 1 0,0-1 0,0 0 0,0 0 0,0 0 0,0 0 0,0 0 0,-1 0 0,5-1 0,8-3 0,0-1 0,0-1 0,0 0 0,18-12 0,10-4 0,283-111 0,-30 14 0,-194 69 0,104-68 0,81-79 0,28-11 0,-225 158 0,160-65 0,-130 70 123,341-144-1611,-423 171-5338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7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24575,'4'0'0,"-1"1"0,1-1 0,-1 1 0,1 0 0,-1 0 0,0 0 0,0 1 0,1-1 0,-1 1 0,0-1 0,3 4 0,2-1 0,534 299 0,-141-69 0,-371-213 0,-1 2 0,-1 2 0,-1 0 0,46 58 0,-6-8 0,56 46 0,5-6 0,218 153 0,-309-244-1365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2626 0 24575,'-22'1'0,"1"1"0,-1 1 0,1 1 0,-27 7 0,-9 3 0,-472 121 0,471-115 0,1 2 0,2 3 0,0 2 0,2 3 0,1 2 0,1 2 0,-46 42 0,67-50 0,6-3 0,-2-1 0,-38 25 0,50-38 0,-230 147 0,169-103 0,-81 76 0,-245 278 334,66-62-2033,277-290-5127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7:4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0 935 24575,'9'10'0,"0"0"0,1 0 0,16 13 0,1 0 0,34 33 0,148 141 0,-200-188 0,19 16 0,-26-24 0,-1 0 0,1 0 0,0 0 0,0 0 0,0-1 0,0 1 0,0-1 0,0 1 0,0-1 0,0 0 0,0 0 0,0 0 0,0 0 0,0 0 0,-1 0 0,5-1 0,8-3 0,0-1 0,0-1 0,0 0 0,18-12 0,10-4 0,283-111 0,-30 14 0,-194 69 0,104-68 0,81-79 0,28-11 0,-225 158 0,160-65 0,-130 70 123,341-144-1611,-423 171-5338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24575,'0'-6'0,"1"-1"0,0 1 0,0-1 0,0 1 0,1 0 0,0-1 0,6-10 0,25-42 0,-19 36 0,126-208 0,-113 195 0,0 1 0,64-62 0,-43 48 0,-5 9 0,1 3 0,88-58 0,-98 72 0,93-58 0,-61 40 0,2 2 0,1 3 0,107-39 0,-63 32 0,149-47 0,206-24 0,-453 111 0,1 1 0,-1 1 0,1 0 0,29 3 0,-4 0 0,115-2 0,168-22 0,-147 10 0,-50 6 0,88 3 0,-126 4 0,-73 1 0,1 0 0,-1 1 0,0 1 0,0 1 0,0 0 0,-1 1 0,29 16 0,18 13 0,-39-21 0,43 19 0,7 1 0,107 67 0,-137-72 0,74 65 0,-31-22 0,-32-33 0,37 31 0,-78-57 0,-2 1 0,1 0 0,-2 1 0,0 0 0,15 29 0,1 3 0,-8-18 0,6 9 0,-2 0 0,32 77 0,-15-34 0,-22-42 0,-10-24 0,0 1 0,-1 0 0,-1-1 0,-1 2 0,6 31 0,-8-33 0,1-1 0,1 1 0,0 0 0,1-1 0,11 23 0,9 27 0,-10-15 0,-5-19 0,11 54 0,-14-63 0,-7-21 0,0 1 0,1-1 0,-1 1 0,1-1 0,-1 1 0,0-1 0,1 0 0,-1 1 0,1-1 0,-1 0 0,1 1 0,-1-1 0,1 0 0,-1 0 0,1 1 0,0-1 0,-1 0 0,1 0 0,-1 0 0,1 0 0,0 0 0,1 0 0,0-1 0,0 1 0,0-1 0,0 0 0,-1 0 0,1 0 0,0 0 0,-1 0 0,1 0 0,0-1 0,-1 1 0,0 0 0,1-1 0,-1 1 0,0-1 0,2-3 0,65-89 0,64-83 0,-51 71 0,-35 43 0,43-78 0,-51 77 0,-51 111 0,-37 33 0,32-52 0,-24 47 0,29-51 0,0-2 0,-29 38 0,6-11 0,2 7 0,18-28 0,-22 27 0,30-46 0,0-1 0,-16 14 0,-15 13 0,21-15 0,11-13 0,1 0 0,0 0 0,0 0 0,-6 11 0,11-16 0,0-1 0,-1 1 0,1 0 0,-1-1 0,1 1 0,-1-1 0,0 1 0,0-1 0,1 0 0,-1 0 0,0 0 0,0 0 0,0 0 0,-1 0 0,1 0 0,0-1 0,0 1 0,0-1 0,-1 1 0,1-1 0,0 0 0,0 0 0,0 0 0,-5-1 0,-5 0 0,-1-1 0,0-1 0,-14-5 0,11 4 0,-48-13 0,-70-29 0,108 35 0,0-2 0,1 0 0,0-1 0,1-2 0,-28-23 0,-177-138 0,228 176 0,-92-70 0,86 64 0,-1 1 0,-1 1 0,1-1 0,-1 1 0,1 1 0,-15-6 0,23 10 0,-1 0 0,0 0 0,0 0 0,1 0 0,-1 0 0,0 0 0,0 0 0,1 0 0,-1 0 0,0 0 0,0 1 0,1-1 0,-1 0 0,0 1 0,1-1 0,-1 0 0,0 1 0,1-1 0,-1 1 0,0-1 0,1 1 0,-1-1 0,1 1 0,-1-1 0,1 1 0,-1-1 0,1 1 0,0 0 0,-1-1 0,1 1 0,0 0 0,-1-1 0,1 1 0,0 0 0,0 0 0,0-1 0,-1 1 0,1 0 0,0 0 0,0-1 0,0 1 0,0 0 0,1 0 0,-1-1 0,0 2 0,0 3 0,1-1 0,-1 0 0,1 1 0,0-1 0,0 0 0,0 0 0,3 5 0,1 0 0,0 0 0,1-1 0,1 1 0,-1-1 0,1-1 0,1 1 0,-1-1 0,17 11 0,7 2 0,40 20 0,-12-8 0,-43-24 0,1 0 0,1-1 0,0-1 0,-1-1 0,23 4 0,-13-3 0,31 11 0,-40-10 0,-4-1 0,0-1 0,1 0 0,-1-1 0,1-1 0,19 3 0,-17-4 0,0 2 0,0 0 0,0 1 0,-1 0 0,0 2 0,0 0 0,26 15 0,-22-10 0,1-2 0,1-1 0,23 8 0,-42-17 0,0 1 0,0-1 0,-1 0 0,1 0 0,0 0 0,0 0 0,0 0 0,-1 0 0,1-1 0,0 1 0,0-1 0,-1 0 0,1 0 0,-1 0 0,1 0 0,-1-1 0,1 1 0,-1-1 0,1 1 0,-1-1 0,3-3 0,5-4 0,-1-1 0,-1 0 0,11-17 0,-5 9 0,33-59 0,-43 72 0,1 0 0,0 0 0,0 1 0,0-1 0,1 1 0,-1 0 0,1 1 0,12-6 0,-12 7 0,0-1 0,-1-1 0,1 1 0,0-1 0,-1 0 0,0 0 0,0 0 0,0-1 0,8-10 0,54-68 0,-30 39 0,8-9 0,26-34 0,-45 50-1365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7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24575,'4'0'0,"-1"1"0,1-1 0,-1 1 0,1 0 0,-1 0 0,0 0 0,0 1 0,1-1 0,-1 1 0,0-1 0,3 4 0,2-1 0,534 299 0,-141-69 0,-371-213 0,-1 2 0,-1 2 0,-1 0 0,46 58 0,-6-8 0,56 46 0,5-6 0,218 153 0,-309-244-1365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2626 0 24575,'-22'1'0,"1"1"0,-1 1 0,1 1 0,-27 7 0,-9 3 0,-472 121 0,471-115 0,1 2 0,2 3 0,0 2 0,2 3 0,1 2 0,1 2 0,-46 42 0,67-50 0,6-3 0,-2-1 0,-38 25 0,50-38 0,-230 147 0,169-103 0,-81 76 0,-245 278 334,66-62-2033,277-290-5127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4:59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13 24575,'52'4'0,"-1"1"0,1 3 0,76 22 0,-3-1 0,-55-17 0,0-3 0,132 0 0,458-10 0,-360 2 0,-253 1 0,66 12 0,-9-1 0,52-7 0,49 6 0,148 7 0,-246-17 0,360-6 0,-259-1 0,292 5 0,-315 12 0,55 0 0,247-11 0,260-3 0,-676-2 0,-45 2 0,1 1 0,0 0 0,-1 2 0,39 7 0,122 33 0,285 47 0,-436-86 0,-1-1 0,61-7 0,-15 0 0,15 4 0,-28 1 0,98-13 0,-106 4 0,-16 1 0,1 2 0,72-1 0,-95 7 0,1-1 0,-1-1 0,0-1 0,32-11 0,14-2 0,229-25 0,96 21 0,-25 1 0,311 4 0,-483 17 0,-99 3 0,133 23 0,-128-12 0,-63-10 0,614 63 0,-647-68 0,57 0 0,-58-1 0,1 0 0,-1 0 0,1 0 0,-1-1 0,0 0 0,0 0 0,0 0 0,9-5 0,-6 3 0,0 1 0,0-1 0,0 1 0,1 1 0,-1 0 0,1 0 0,11 0 0,33-10 0,-6 2 0,-36 8 0,-1 0 0,19-6 0,-8 2 0,0 1 0,0 1 0,0 0 0,0 2 0,1 0 0,42 4 0,-21-2 0,-579-26 0,232 13 0,147 10 0,-431-11 0,-487 10 0,601 5 0,189 22 0,180-12 0,-105 17 0,-44 1 0,161-16 0,43-4 0,-17-3 0,-130-5 0,90-3 0,-912 2 0,950-3 0,-71-13 0,47 4 0,-70-9 0,-70-7 0,216 27 0,-305-13 0,289 13 0,-54-9 0,50 4 0,-43 0 0,-84-11 0,35 3 0,-383 8 0,291 8 0,-2856-2 0,2967-6 0,-5 0 0,9 3 0,95 2 0,-1-1 0,0 0 0,1 0 0,0-1 0,-1-1 0,-19-9 0,41 9 0,9 3 0,668 0 0,-332 2 0,117 13 0,-136 0 0,-108-7 0,65-5 0,-158-3 0,-103 2 0,47 9 0,7 0 0,62-7 0,30 3 0,200 0 0,-231-8 0,642 2 0,-530-20 0,-145 7 0,-16 3 0,61-6 0,-64 5 0,-58 5 0,52 0 0,745 6 0,-619 13 0,60-3 0,-11 0 0,93 5 0,158-4 0,277 3 0,-521-16 0,-23 14 0,23 0 0,-111-13 0,604 2 0,-625 4 0,60 2 0,-60 4 0,-91-5 0,-32-4 0,-16-2 0,0 0 0,0 0 0,0 1 0,0-1 0,0 0 0,0 0 0,0 0 0,0 0 0,0 0 0,0 0 0,0 0 0,0 0 0,0 0 0,0 0 0,0 0 0,0 0 0,0 0 0,0 0 0,0 0 0,0 0 0,0 0 0,0 0 0,0 0 0,0 0 0,0 0 0,0 1 0,0-1 0,0 0 0,0 0 0,0 0 0,0 0 0,0 0 0,0 0 0,0 0 0,0 0 0,0 0 0,0 0 0,0 0 0,0 0 0,0 0 0,0 0 0,-28 2 0,-457 14 0,-78 0 0,0-28 0,324-8 0,-100-5 0,5 24 0,165 3 0,-817-2 0,755-17 0,57 1 0,-293 12 0,252 6 0,-131-13 0,48-9 0,147 18 0,10-1 0,87-6-1365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5:01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24575,'363'19'0,"-82"-2"0,-166-15 0,134 8 0,141 14 0,760-25 0,-995-10 0,-23-1 0,35 12-1365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7:54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1316 24575,'1'5'0,"0"0"0,0 0 0,1 0 0,-1 0 0,1 0 0,0-1 0,0 1 0,1 0 0,-1-1 0,1 0 0,4 5 0,0 3 0,32 42 0,1-2 0,60 58 0,-48-54 0,60 83 0,32 45 0,-142-182 0,-1-1 0,0 1 0,1-1 0,-1 1 0,1-1 0,-1 1 0,1-1 0,-1 0 0,1 0 0,0 1 0,3 0 0,-4-2 0,0 0 0,0 0 0,0-1 0,0 1 0,-1 0 0,1 0 0,0-1 0,0 1 0,-1-1 0,1 1 0,0-1 0,-1 1 0,1-1 0,0 1 0,-1-1 0,1 1 0,-1-1 0,1 0 0,0 1 0,-1-1 0,0 0 0,1 0 0,-1 1 0,0-1 0,1 0 0,-1 0 0,0 0 0,0 0 0,1 1 0,-1-3 0,19-45 0,3 1 0,27-46 0,63-85 0,14-23 0,-23-1 0,26-44 0,-107 212 0,2 1 0,1 0 0,1 2 0,33-29 0,129-102 0,-71 65 0,119-130 0,-35 31 0,-124 125-1365,-53 48-5461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6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24575,'41'2'0,"79"14"0,-33-3 0,390 24 0,-364-31 0,-80-2 0,-1 0 0,1 2 0,-1 2 0,0 1 0,59 25 0,140 86 0,-201-103 0,2 1 0,-18-12 0,1 2 0,-2 0 0,1 1 0,-1 0 0,0 1 0,-1 0 0,0 1 0,13 15 0,-23-22 0,0-1 0,0 0 0,-1 1 0,1 0 0,-1-1 0,0 1 0,0 0 0,0-1 0,-1 1 0,1 0 0,-1 0 0,0 0 0,0-1 0,0 1 0,-1 0 0,1 0 0,-1 0 0,0-1 0,0 1 0,0 0 0,0-1 0,-1 1 0,0-1 0,1 1 0,-4 2 0,-4 9 0,-1 0 0,-1-1 0,0-1 0,-15 15 0,2-6 0,-1 0 0,0-2 0,-2-1 0,0-1 0,-1-1 0,0-1 0,-2-2 0,0-1 0,0-1 0,-44 10 0,10-8 0,0-2 0,-1-3 0,-1-4 0,-76-2 0,120-3 0,9-1 0,1 1 0,-1 1 0,-14 2 0,25-3 0,1 0 0,0 1 0,-1-1 0,1 1 0,0-1 0,-1 1 0,1 0 0,0-1 0,-1 1 0,1 0 0,0 0 0,0 0 0,0 0 0,0 0 0,0 0 0,0 0 0,0 0 0,0 0 0,1 1 0,-1-1 0,0 0 0,1 1 0,-1-1 0,1 0 0,-1 1 0,1-1 0,-1 3 0,0 3 0,1 0 0,0-1 0,0 1 0,2 12 0,-1-5 0,12 223-1365,-11-184-5461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7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8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24575,'10'0'0,"-1"-1"0,1-1 0,-1 1 0,13-5 0,15-3 0,189-23 0,-165 27 0,109 4 0,-139 4 0,0 2 0,-1 1 0,0 1 0,31 12 0,109 54 0,-160-68 0,0 0 0,-1 1 0,1 0 0,-1 0 0,-1 1 0,11 9 0,-17-13 0,1 0 0,0 1 0,-1-1 0,0 0 0,0 1 0,0 0 0,0-1 0,0 1 0,-1 0 0,1 0 0,-1 0 0,0 0 0,-1 0 0,1 0 0,-1 1 0,1-1 0,-1 0 0,-1 0 0,0 6 0,1-8 0,-1 0 0,0 1 0,0-1 0,0 0 0,0 0 0,0 0 0,0 0 0,0 0 0,-1 0 0,1 0 0,-1 0 0,1-1 0,-1 1 0,0 0 0,0-1 0,0 0 0,0 1 0,0-1 0,0 0 0,0 0 0,0 0 0,0 0 0,-3 1 0,-9 2 0,1-1 0,-27 4 0,19-4 0,-56 9 0,-85 1 0,158-12 0,0 0 0,1 1 0,-1-1 0,1 1 0,-1-1 0,1 1 0,0 0 0,-1 1 0,1-1 0,0 1 0,1-1 0,-1 1 0,-3 4 0,-22 17 0,8-14 0,-2 0 0,-40 12 0,35-13 0,-27 13 0,51-21 0,1 1 0,-1-1 0,1 0 0,-1 1 0,1 0 0,-1-1 0,1 1 0,0 0 0,0 0 0,0 1 0,0-1 0,1 0 0,-1 0 0,0 1 0,1-1 0,0 1 0,-1 0 0,0 2 0,1 2 0,0 0 0,0 0 0,1 0 0,-1 0 0,3 14 0,-1-8 0,2 148-1365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8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24575,'4'-2'0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20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0,0 1 0,0 0 0,0 1 0,0 0 0,10 5 0,3 1 0,312 129 0,6 3 0,-239-103 0,131 57 0,-191-72 0,-40-23 0,1 1 0,0-1 0,-1 1 0,1-1 0,-1 1 0,1-1 0,-1 1 0,1-1 0,-1 1 0,1-1 0,-1 1 0,0 0 0,1-1 0,-1 1 0,0-1 0,1 1 0,-1 0 0,0-1 0,0 1 0,0 0 0,0 0 0,0-1 0,0 1 0,0 0 0,0 1 0,0-1 0,-1 0 0,1 0 0,-1 0 0,1 0 0,-1 0 0,0 0 0,0 0 0,1 0 0,-1-1 0,0 1 0,0 0 0,0 0 0,0-1 0,-1 2 0,-7 2 0,0 1 0,0-1 0,-11 3 0,8-3 0,-161 79 0,17-8 0,12-20 0,-3-6 0,-282 54 0,428-103 0,1 0 0,-1 0 0,1 1 0,-1-1 0,1 0 0,-1 0 0,1 1 0,-1-1 0,1 0 0,-1 1 0,1-1 0,0 0 0,-1 1 0,1-1 0,0 1 0,-1-1 0,1 1 0,0-1 0,0 0 0,-1 1 0,1-1 0,0 1 0,0-1 0,0 1 0,0 0 0,0-1 0,-1 1 0,1-1 0,0 1 0,0-1 0,0 1 0,1 0 0,2 23 0,-2-18 0,20 72 0,47 119 0,-39-120 0,12 36-1365,-5-17-5461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41:45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26,'784'18,"-215"-13,-333-7,1921 2,-2092-2,83-15,-83 11,-40 4,35-5,-21 1,1 2,-1 2,54 3,-20 1,-63-2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20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7:54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1316 24575,'1'5'0,"0"0"0,0 0 0,1 0 0,-1 0 0,1 0 0,0-1 0,0 1 0,1 0 0,-1-1 0,1 0 0,4 5 0,0 3 0,32 42 0,1-2 0,60 58 0,-48-54 0,60 83 0,32 45 0,-142-182 0,-1-1 0,0 1 0,1-1 0,-1 1 0,1-1 0,-1 1 0,1-1 0,-1 0 0,1 0 0,0 1 0,3 0 0,-4-2 0,0 0 0,0 0 0,0-1 0,0 1 0,-1 0 0,1 0 0,0-1 0,0 1 0,-1-1 0,1 1 0,0-1 0,-1 1 0,1-1 0,0 1 0,-1-1 0,1 1 0,-1-1 0,1 0 0,0 1 0,-1-1 0,0 0 0,1 0 0,-1 1 0,0-1 0,1 0 0,-1 0 0,0 0 0,0 0 0,1 1 0,-1-3 0,19-45 0,3 1 0,27-46 0,63-85 0,14-23 0,-23-1 0,26-44 0,-107 212 0,2 1 0,1 0 0,1 2 0,33-29 0,129-102 0,-71 65 0,119-130 0,-35 31 0,-124 125-1365,-53 48-5461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9:16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5293 24575,'182'-40'0,"33"-8"0,-162 36 0,60-6 0,-63 11 0,73-19 0,-90 15 0,55-28 0,-15 5 0,77-16 0,-29 12 0,-105 30 0,1-1 0,-2 0 0,1-1 0,-1 0 0,-1-2 0,0 1 0,18-21 0,-3 4 0,-6 8 0,-1-1 0,-1-1 0,-2-1 0,0-1 0,-1-1 0,19-34 0,17-42 0,-23 45 0,-2 0 0,32-93 0,-46 108 0,22-44 0,-18 46 0,-9 10 0,0-1 0,-2 0 0,6-35 0,-11 47 0,12-62 0,-3 0 0,1-136 0,-12-202 0,-3-220 0,-1 599 0,-1 1 0,-2-1 0,-1 1 0,-3 1 0,-1-1 0,-30-69 0,30 81 0,2 0 0,0 0 0,2-1 0,-4-28 0,-7-111 0,11 83 0,-33-358 0,21 286 0,8 77 0,5 48 0,-16-51 0,9 38 0,4 17 0,-1 0 0,-1 1 0,-16-24 0,6 9 0,14 26 0,-2 1 0,1 0 0,-2 0 0,0 1 0,-14-14 0,-61-48 0,68 60 0,5 5 0,-1 0 0,0 0 0,0 1 0,-1 1 0,0 0 0,0 1 0,-1 1 0,1 0 0,-1 1 0,0 0 0,0 1 0,-1 1 0,1 1 0,-1 0 0,-22 1 0,-5 2 0,-78-4 0,120 2 0,0 0 0,0 0 0,0 0 0,0 0 0,0-1 0,0 1 0,1 0 0,-1-1 0,0 1 0,0 0 0,0-1 0,0 0 0,1 1 0,-1-1 0,0 1 0,1-1 0,-1 0 0,0 1 0,1-1 0,-1 0 0,1 0 0,-1 1 0,1-1 0,-1-1 0,0-1 0,0 1 0,1-1 0,-1 0 0,1 1 0,0-1 0,-1 1 0,1-1 0,1 0 0,-1-2 0,1-3 0,1 0 0,0 0 0,0 0 0,1 0 0,4-9 0,14-19 0,2 0 0,40-47 0,17-27 0,-72 99 0,1 0 0,0 0 0,1 1 0,17-14 0,-17 16 0,-1 0 0,0 0 0,-1-1 0,0 0 0,0-1 0,7-12 0,-15 22 0,1-1 0,-1 0 0,0 0 0,1 0 0,-1 1 0,1-1 0,-1 0 0,1 1 0,-1-1 0,1 0 0,-1 1 0,1-1 0,0 1 0,-1-1 0,1 1 0,0-1 0,-1 1 0,1-1 0,1 1 0,-2 0 0,0 0 0,1 0 0,-1 1 0,1-1 0,-1 0 0,0 0 0,0 1 0,1-1 0,-1 0 0,0 1 0,1-1 0,-1 1 0,0-1 0,0 0 0,0 1 0,1-1 0,-1 1 0,0-1 0,0 0 0,0 1 0,0-1 0,0 1 0,0-1 0,0 1 0,1 5 0,-1 0 0,0 0 0,0 0 0,-2 9 0,-7 23 0,-2-1 0,-2 0 0,-2 0 0,-35 64 0,39-84 0,-1-2 0,0 1 0,-1-2 0,-1 0 0,-1 0 0,-28 20 0,-11 12 0,1-3 0,41-35 0,0 1 0,1 0 0,0 1 0,0 1 0,1-1 0,-11 16 0,20-24 0,1 0 0,-1 0 0,1 0 0,-1 0 0,1 0 0,0 1 0,-1-1 0,1 0 0,0 0 0,0 0 0,1 0 0,-1 1 0,0-1 0,1 0 0,0 0 0,-1 0 0,1 0 0,1 3 0,22 41 0,-18-37 0,2 3 0,0 0 0,16 17 0,-16-21 0,-1 1 0,0 0 0,0 0 0,-1 0 0,7 15 0,-8-15 0,0 0 0,0 0 0,1-1 0,14 15 0,-1 1 0,15 15 0,2-1 0,60 51 0,-92-85 0,-2-2 0,0 0 0,0 0 0,0-1 0,0 1 0,0 0 0,0-1 0,0 1 0,0-1 0,1 0 0,-1 0 0,0 0 0,1 0 0,3 1 0,-6-4 0,0 1 0,0 0 0,0-1 0,0 1 0,-1-1 0,1 1 0,0 0 0,-1-1 0,1 1 0,-1 0 0,0-1 0,1 1 0,-1 0 0,-1-2 0,-105-142 0,98 132 0,-2-1 0,-13-13 0,13 16 0,1-1 0,-15-21 0,9 9 0,-2 2 0,0 0 0,-28-26 0,-30-36 0,72 79 0,-4-4 0,1-1 0,1 1 0,0-1 0,-5-12 0,9 18 0,1 0 0,-1-1 0,1 1 0,1 0 0,-1-1 0,1 1 0,-1-1 0,1 1 0,1-1 0,-1 1 0,0-1 0,1 1 0,2-9 0,1 4 0,0 0 0,1 0 0,0 0 0,0 0 0,1 1 0,0 0 0,0 0 0,1 1 0,0 0 0,9-7 0,-7 5 0,1 0 0,-2-1 0,1 0 0,-1 0 0,9-17 0,9-20 0,43-58 0,-52 78 212,-15 21-356,1 1 1,0 0 0,1 0-1,-1 0 1,1 0 0,0 0-1,0 0 1,1 1 0,-1 0-1,10-7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4:0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1051 24575,'0'-21'0,"1"0"0,0 0 0,2 0 0,0 0 0,11-35 0,-10 45 0,-2-1 0,0 0 0,2-14 0,-4 15 0,2 0 0,0 0 0,3-12 0,-3 19 0,0 0 0,0-1 0,0 1 0,0 0 0,0 1 0,1-1 0,0 0 0,0 1 0,0-1 0,0 1 0,5-4 0,-1 2 0,0 0 0,0 0 0,0 0 0,1 1 0,-1 0 0,1 1 0,0 0 0,1 0 0,-1 1 0,0 0 0,1 0 0,-1 1 0,1 0 0,-1 0 0,17 2 0,176-16 0,-42 1 0,-41 13 0,62-3 0,-157 0 0,0-2 0,0 0 0,0-2 0,-1 0 0,-1-1 0,25-15 0,20-7 0,-34 17 0,-12 7 0,0-2 0,-1 0 0,0-1 0,0-1 0,29-23 0,1-8 0,69-67 0,-102 93 0,-1-1 0,-1 0 0,0-1 0,-1-1 0,-2 0 0,0 0 0,15-37 0,-23 49 0,1-4 0,0 1 0,0-1 0,-1 0 0,-1 0 0,0 0 0,1-18 0,-3 8 0,-1 25 0,1 36 0,0 230 0,1-262 0,0-1 0,1-1 0,0 1 0,1 0 0,-1 0 0,1-1 0,1 1 0,-1-1 0,1 0 0,0 0 0,10 10 0,6 12 0,-18-24 0,1 0 0,0-1 0,1 1 0,-1-1 0,0 0 0,1 0 0,0 0 0,0-1 0,0 1 0,6 2 0,46 17 0,-35-15 0,-5-2 0,1 0 0,-1-2 0,1 0 0,28 2 0,69-6 0,-46 0 0,272 10 0,-288-8 0,-32-1 0,-1 0 0,1 1 0,0 1 0,34 9 0,67 28 0,-51-15 0,100 21 0,-139-44 0,-25-1 0,1 0 0,-1 0 0,0 1 0,12 2 0,-17-3 0,0 1 0,1-1 0,-1 1 0,0-1 0,0 1 0,1 0 0,-1-1 0,0 1 0,0 0 0,0 0 0,0 0 0,0 0 0,0 0 0,0 0 0,0 0 0,-1 0 0,1 1 0,0-1 0,-1 0 0,1 0 0,0 0 0,-1 1 0,0-1 0,1 0 0,-1 1 0,0 1 0,3 31 70,-2-1 0,-3 37 0,0-1-1645,2-60-5251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24575,'0'-6'0,"1"-1"0,1 1 0,-1-1 0,0 1 0,2 0 0,-1-1 0,9-10 0,32-42 0,-25 36 0,163-208 0,-145 195 0,-1 1 0,83-62 0,-56 48 0,-6 9 0,1 3 0,114-58 0,-127 72 0,121-58 0,-79 40 0,2 2 0,2 3 0,138-39 0,-81 32 0,193-47 0,267-24 0,-587 111 0,1 1 0,-2 1 0,2 0 0,37 3 0,-5 0 0,150-2 0,218-22 0,-192 10 0,-64 6 0,114 3 0,-163 4 0,-96 1 0,3 0 0,-3 1 0,1 1 0,0 1 0,0 0 0,-2 1 0,38 16 0,24 13 0,-51-21 0,55 19 0,10 1 0,139 67 0,-179-72 0,97 65 0,-40-22 0,-42-33 0,48 31 0,-101-57 0,-3 1 0,2 0 0,-3 1 0,0 0 0,19 29 0,2 3 0,-11-18 0,8 9 0,-2 0 0,41 77 0,-19-34 0,-29-42 0,-13-24 0,0 1 0,-1 0 0,-2-1 0,-1 2 0,8 31 0,-10-33 0,1-1 0,1 1 0,0 0 0,2-1 0,14 23 0,11 27 0,-13-15 0,-6-19 0,15 54 0,-19-63 0,-9-21 0,0 1 0,1-1 0,-1 1 0,1-1 0,-1 1 0,0-1 0,2 0 0,-2 1 0,1-1 0,-1 0 0,1 1 0,-1-1 0,2 0 0,-2 0 0,1 1 0,0-1 0,-1 0 0,1 0 0,-1 0 0,2 0 0,-1 0 0,2 0 0,-1-1 0,1 1 0,-1-1 0,1 0 0,-2 0 0,2 0 0,0 0 0,-2 0 0,1 0 0,1-1 0,-2 1 0,1 0 0,0-1 0,0 1 0,-1-1 0,3-3 0,84-89 0,83-83 0,-66 71 0,-45 43 0,56-78 0,-67 77 0,-66 111 0,-48 33 0,42-52 0,-32 47 0,38-51 0,1-2 0,-39 38 0,8-11 0,3 7 0,23-28 0,-28 27 0,39-46 0,-1-1 0,-20 14 0,-19 13 0,26-15 0,15-13 0,1 0 0,1 0 0,-1 0 0,-8 11 0,15-16 0,0-1 0,-2 1 0,2 0 0,-2-1 0,2 1 0,-2-1 0,1 1 0,-1-1 0,2 0 0,-2 0 0,1 0 0,-1 0 0,0 0 0,-1 0 0,2 0 0,-1-1 0,1 1 0,-1-1 0,-1 1 0,2-1 0,-1 0 0,0 0 0,1 0 0,-7-1 0,-7 0 0,-1-1 0,0-1 0,-18-5 0,15 4 0,-63-13 0,-91-29 0,140 35 0,0-2 0,2 0 0,-1-1 0,2-2 0,-36-23 0,-231-138 0,297 176 0,-120-70 0,112 64 0,-1 1 0,-2 1 0,2-1 0,-2 1 0,2 1 0,-20-6 0,30 10 0,-1 0 0,-1 0 0,1 0 0,1 0 0,-1 0 0,-1 0 0,1 0 0,1 0 0,-1 0 0,-1 0 0,1 1 0,1-1 0,-1 0 0,0 1 0,1-1 0,-2 0 0,1 1 0,1-1 0,-1 1 0,-1-1 0,2 1 0,-1-1 0,1 1 0,-1-1 0,1 1 0,-2-1 0,2 1 0,0 0 0,-1-1 0,1 1 0,0 0 0,-1-1 0,1 1 0,0 0 0,0 0 0,0-1 0,-1 1 0,1 0 0,0 0 0,0-1 0,0 1 0,0 0 0,1 0 0,-1-1 0,0 2 0,0 3 0,1-1 0,-1 0 0,1 1 0,1-1 0,-1 0 0,0 0 0,5 5 0,0 0 0,1 0 0,0-1 0,2 1 0,-1-1 0,1-1 0,2 1 0,-2-1 0,22 11 0,9 2 0,52 20 0,-15-8 0,-56-24 0,1 0 0,1-1 0,0-1 0,0-1 0,28 4 0,-16-3 0,41 11 0,-53-10 0,-5-1 0,0-1 0,2 0 0,-2-1 0,2-1 0,24 3 0,-22-4 0,0 2 0,0 0 0,0 1 0,-1 0 0,0 2 0,-1 0 0,35 15 0,-29-10 0,1-2 0,2-1 0,29 8 0,-54-17 0,0 1 0,0-1 0,-2 0 0,2 0 0,0 0 0,0 0 0,0 0 0,-2 0 0,2-1 0,0 1 0,0-1 0,-1 0 0,1 0 0,-2 0 0,2 0 0,-1-1 0,1 1 0,-2-1 0,2 1 0,-1-1 0,3-3 0,7-4 0,-1-1 0,-2 0 0,15-17 0,-7 9 0,43-59 0,-56 72 0,2 0 0,-1 0 0,1 1 0,-1-1 0,2 1 0,-2 0 0,2 1 0,16-6 0,-17 7 0,1-1 0,-1-1 0,0 1 0,1-1 0,-1 0 0,-1 0 0,1 0 0,-1-1 0,11-10 0,70-68 0,-39 39 0,10-9 0,35-34 0,-60 50-1365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48:56.1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1447 241,'30'-6,"-6"-1,85-5,214 3,-243 9,682 17,-653-15,-25-1,115 16,44 25,348 44,-583-85,2 0,0-1,0 0,17-1,-24 0,-1 1,1-1,0 0,-1 0,1 0,-1 0,1 0,-1-1,1 1,-1-1,0 1,0-1,0 0,0 0,0 0,0 0,2-4,3-4,1 0,0 0,1 0,0 1,1 0,17-12,-27 21,1-1,0 0,0 1,-1-1,1 1,-1-1,1 0,0 1,-1-1,1 0,-1 0,0 0,1 1,-1-1,0 0,1 0,-1 0,0 0,0 1,0-1,0 0,1 0,-1 0,-1-2,1 1,-1-1,0 0,0 1,0-1,0 1,0-1,0 1,-3-4,-5-5,1 0,-18-14,22 21,-6-6,-13-13,-31-22,46 39,0 0,-1 1,1 0,-1 0,0 1,-1 0,1 1,-13-3,-73-11,0 4,-141-1,-798 14,821 16,84-3,75-9,-194 8,204-10,-44 7,-39 2,-949-12,862 14,208-13,-137 9,140-8,0-1,0 1,0 0,0 0,0 1,0-1,0 0,0 1,0 0,-3 3,-28 25,15-12,2-4,12-11,0 1,0 0,0 0,0 0,1 1,-7 9,11-13,-1-1,1 1,0-1,0 1,0-1,-1 1,1-1,0 1,0-1,0 1,0-1,0 1,0-1,0 1,0-1,0 1,1-1,-1 1,0-1,0 1,0-1,1 1,-1-1,0 1,0-1,1 0,-1 1,0-1,1 1,-1-1,0 0,1 1,-1-1,1 0,-1 1,1-1,-1 0,1 0,-1 0,1 1,-1-1,1 0,25 7,-23-7,29 5,1-1,0-2,54-4,100-20,131-18,-308 38,147-16,282 14,-300 4,-137 0,0 0,-1 0,1 0,-1 0,1 0,-1 0,1 0,0 1,-1-1,1 0,-1 1,1-1,-1 1,0 0,1 0,-1-1,0 1,1 0,-1 0,0 0,0 0,0 1,0-1,2 3,-3-3,1 1,-1 0,0 0,1 0,-1 0,0 0,0 0,-1 0,1 0,0 0,-1 0,1 0,-1 0,0 0,1 0,-1 0,0-1,0 1,-2 3,-7 6,0 1,0-2,-1 1,0-1,0-1,-1 0,-1-1,0 0,-23 10,25-14,-1 0,0-2,1 1,-1-2,0 1,0-2,0 1,0-2,-15-1,-30 0,-37 12,67-6,0-1,0-1,-47-2,-201-31,-187-15,403 45,36 1,0 0,-39-8,29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4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36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6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32.jpg"/><Relationship Id="rId3" Type="http://schemas.openxmlformats.org/officeDocument/2006/relationships/image" Target="../media/image28.png"/><Relationship Id="rId7" Type="http://schemas.openxmlformats.org/officeDocument/2006/relationships/customXml" Target="../ink/ink19.xml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30.png"/><Relationship Id="rId5" Type="http://schemas.openxmlformats.org/officeDocument/2006/relationships/customXml" Target="../ink/ink18.xml"/><Relationship Id="rId10" Type="http://schemas.openxmlformats.org/officeDocument/2006/relationships/image" Target="../media/image94.png"/><Relationship Id="rId4" Type="http://schemas.openxmlformats.org/officeDocument/2006/relationships/image" Target="../media/image29.png"/><Relationship Id="rId9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64.png"/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12" Type="http://schemas.openxmlformats.org/officeDocument/2006/relationships/customXml" Target="../ink/ink26.xml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62.png"/><Relationship Id="rId14" Type="http://schemas.openxmlformats.org/officeDocument/2006/relationships/customXml" Target="../ink/ink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customXml" Target="../ink/ink29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customXml" Target="../ink/ink32.xml"/><Relationship Id="rId10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customXml" Target="../ink/ink3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customXml" Target="../ink/ink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0" Type="http://schemas.openxmlformats.org/officeDocument/2006/relationships/image" Target="../media/image82.png"/><Relationship Id="rId4" Type="http://schemas.openxmlformats.org/officeDocument/2006/relationships/image" Target="../media/image73.png"/><Relationship Id="rId9" Type="http://schemas.openxmlformats.org/officeDocument/2006/relationships/customXml" Target="../ink/ink4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7.xml"/><Relationship Id="rId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50.xm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customXml" Target="../ink/ink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80.png"/><Relationship Id="rId4" Type="http://schemas.openxmlformats.org/officeDocument/2006/relationships/customXml" Target="../ink/ink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97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96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17" Type="http://schemas.openxmlformats.org/officeDocument/2006/relationships/image" Target="../media/image99.png"/><Relationship Id="rId2" Type="http://schemas.openxmlformats.org/officeDocument/2006/relationships/image" Target="../media/image1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97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00.png"/><Relationship Id="rId4" Type="http://schemas.openxmlformats.org/officeDocument/2006/relationships/customXml" Target="../ink/ink5.xml"/><Relationship Id="rId9" Type="http://schemas.openxmlformats.org/officeDocument/2006/relationships/image" Target="../media/image3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53.xml"/><Relationship Id="rId4" Type="http://schemas.openxmlformats.org/officeDocument/2006/relationships/image" Target="NUL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9.xml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57.xml"/><Relationship Id="rId14" Type="http://schemas.openxmlformats.org/officeDocument/2006/relationships/image" Target="NUL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62.xml"/><Relationship Id="rId4" Type="http://schemas.openxmlformats.org/officeDocument/2006/relationships/image" Target="NUL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jpg"/><Relationship Id="rId4" Type="http://schemas.openxmlformats.org/officeDocument/2006/relationships/image" Target="../media/image10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jp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24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Buffer Overflow Attack (Part 3)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71DC0-D4CC-6E8B-787A-0B830CE067A7}"/>
              </a:ext>
            </a:extLst>
          </p:cNvPr>
          <p:cNvSpPr txBox="1"/>
          <p:nvPr/>
        </p:nvSpPr>
        <p:spPr>
          <a:xfrm>
            <a:off x="3725915" y="3551973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Shellcode, Bypassing Countermeasures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3" y="4025866"/>
              <a:ext cx="2392915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78" y="4007866"/>
                <a:ext cx="2428566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152400" y="3373280"/>
            <a:ext cx="1166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some wiggle room with our guess, we can make it slightly bigger or smaller and our attack will still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0xfffcb28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224586" y="590315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guess still lands in the NOP sled, so we are good!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367455-4E68-7B9C-8004-C394D470D6CB}"/>
                  </a:ext>
                </a:extLst>
              </p14:cNvPr>
              <p14:cNvContentPartPr/>
              <p14:nvPr/>
            </p14:nvContentPartPr>
            <p14:xfrm>
              <a:off x="511084" y="1996906"/>
              <a:ext cx="1511640" cy="135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367455-4E68-7B9C-8004-C394D470D6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084" y="1925266"/>
                <a:ext cx="158328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16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662616" y="4481359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6207074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6400800" y="41200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3" y="4025866"/>
              <a:ext cx="2392915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78" y="4007866"/>
                <a:ext cx="2428566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0367" y="3221085"/>
            <a:ext cx="1068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some wiggle room with where we place our malicious code, we can make it slightly bigger or smaller and our attack will still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0xfffcb28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224586" y="590315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guess still lands in the NOP sled, so we are good!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97E68B-8B1A-7210-5AEB-06B5D20F94EF}"/>
                  </a:ext>
                </a:extLst>
              </p14:cNvPr>
              <p14:cNvContentPartPr/>
              <p14:nvPr/>
            </p14:nvContentPartPr>
            <p14:xfrm>
              <a:off x="485524" y="1220026"/>
              <a:ext cx="1107720" cy="9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97E68B-8B1A-7210-5AEB-06B5D20F94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884" y="1148026"/>
                <a:ext cx="117936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70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7293916" y="4477115"/>
            <a:ext cx="1464176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6207074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6717641" y="5039117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7071036" y="41709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3" y="4025866"/>
              <a:ext cx="2392915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78" y="4007866"/>
                <a:ext cx="2428566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62965" y="3327098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cant go too far, otherwise it will not be read by </a:t>
            </a:r>
            <a:r>
              <a:rPr lang="en-US" dirty="0" err="1"/>
              <a:t>badfile</a:t>
            </a:r>
            <a:r>
              <a:rPr lang="en-US" dirty="0"/>
              <a:t> (the vulnerable program only reads up to 517 bytes)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0xfffcb28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attack no longer works, because our payload got cut off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8524A-FB35-5762-68C2-0E24D4C409B3}"/>
              </a:ext>
            </a:extLst>
          </p:cNvPr>
          <p:cNvSpPr/>
          <p:nvPr/>
        </p:nvSpPr>
        <p:spPr>
          <a:xfrm>
            <a:off x="8758092" y="4477115"/>
            <a:ext cx="321984" cy="1229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2FBC83-15E7-7871-BEAF-B33FB1A56AD1}"/>
              </a:ext>
            </a:extLst>
          </p:cNvPr>
          <p:cNvCxnSpPr/>
          <p:nvPr/>
        </p:nvCxnSpPr>
        <p:spPr>
          <a:xfrm flipH="1" flipV="1">
            <a:off x="8915400" y="5257800"/>
            <a:ext cx="685800" cy="44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58E70-5029-2A6A-0000-CC3691FBE62D}"/>
              </a:ext>
            </a:extLst>
          </p:cNvPr>
          <p:cNvSpPr txBox="1"/>
          <p:nvPr/>
        </p:nvSpPr>
        <p:spPr>
          <a:xfrm>
            <a:off x="9624775" y="5361316"/>
            <a:ext cx="193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Malicious code that will not be read in by </a:t>
            </a:r>
            <a:r>
              <a:rPr lang="en-US" dirty="0" err="1"/>
              <a:t>badfile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DB0E1DA-2A1B-CDFF-B80B-E080BDE8EF1E}"/>
                  </a:ext>
                </a:extLst>
              </p14:cNvPr>
              <p14:cNvContentPartPr/>
              <p14:nvPr/>
            </p14:nvContentPartPr>
            <p14:xfrm>
              <a:off x="481204" y="1259422"/>
              <a:ext cx="1112400" cy="28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DB0E1DA-2A1B-CDFF-B80B-E080BDE8EF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204" y="1187422"/>
                <a:ext cx="118404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38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2390" y="3452474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guess too far, otherwise we won’t hit our NOP sled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attack no longer works, because our NOP sled never hits the malicious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64DEED4-B74C-CDB5-947E-1C89E34A80B7}"/>
                  </a:ext>
                </a:extLst>
              </p14:cNvPr>
              <p14:cNvContentPartPr/>
              <p14:nvPr/>
            </p14:nvContentPartPr>
            <p14:xfrm>
              <a:off x="2091484" y="3942502"/>
              <a:ext cx="8307720" cy="759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64DEED4-B74C-CDB5-947E-1C89E34A80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2484" y="3933862"/>
                <a:ext cx="8325360" cy="7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14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2390" y="3452474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guess too far, otherwise we won’t hit the correct NOP sled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won’t work, because our NOP sled never hits the malicious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14:cNvPr>
              <p14:cNvContentPartPr/>
              <p14:nvPr/>
            </p14:nvContentPartPr>
            <p14:xfrm>
              <a:off x="2107324" y="3915862"/>
              <a:ext cx="631008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324" y="3906862"/>
                <a:ext cx="6327720" cy="6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67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2390" y="3452474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guess too far, otherwise we might hit somewhere in the middle of our malicious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1066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won’t work, because the start of malicious code is never executed (and thus errors will occur)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14:cNvPr>
              <p14:cNvContentPartPr/>
              <p14:nvPr/>
            </p14:nvContentPartPr>
            <p14:xfrm>
              <a:off x="2107324" y="3915862"/>
              <a:ext cx="5055476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324" y="3906867"/>
                <a:ext cx="5073116" cy="6901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07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62965" y="3452375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</a:t>
            </a:r>
            <a:r>
              <a:rPr lang="en-US" b="1" dirty="0"/>
              <a:t>exactly correct </a:t>
            </a:r>
            <a:r>
              <a:rPr lang="en-US" dirty="0"/>
              <a:t>with the location of the 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won’t work, because the return address is invalid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068322" y="4461363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796650" y="41612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14:cNvPr>
              <p14:cNvContentPartPr/>
              <p14:nvPr/>
            </p14:nvContentPartPr>
            <p14:xfrm>
              <a:off x="1493779" y="3904631"/>
              <a:ext cx="2875834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4780" y="3895636"/>
                <a:ext cx="2893473" cy="69011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FAA79C3-04B2-A638-B48C-2E0D093EA557}"/>
              </a:ext>
            </a:extLst>
          </p:cNvPr>
          <p:cNvSpPr/>
          <p:nvPr/>
        </p:nvSpPr>
        <p:spPr>
          <a:xfrm>
            <a:off x="1373646" y="2133600"/>
            <a:ext cx="304800" cy="227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1A116-CB00-A43E-124C-8F61AB269C44}"/>
              </a:ext>
            </a:extLst>
          </p:cNvPr>
          <p:cNvSpPr txBox="1"/>
          <p:nvPr/>
        </p:nvSpPr>
        <p:spPr>
          <a:xfrm>
            <a:off x="1280008" y="21336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6205F-A70C-2987-38BB-E0688A3E415F}"/>
              </a:ext>
            </a:extLst>
          </p:cNvPr>
          <p:cNvSpPr/>
          <p:nvPr/>
        </p:nvSpPr>
        <p:spPr>
          <a:xfrm>
            <a:off x="1419120" y="4451550"/>
            <a:ext cx="828814" cy="123140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1F633-3946-9BC0-C6A5-41CE151DA876}"/>
              </a:ext>
            </a:extLst>
          </p:cNvPr>
          <p:cNvSpPr txBox="1"/>
          <p:nvPr/>
        </p:nvSpPr>
        <p:spPr>
          <a:xfrm>
            <a:off x="2166674" y="5026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AB4D-3250-D3CE-FA19-4892BF4D940B}"/>
              </a:ext>
            </a:extLst>
          </p:cNvPr>
          <p:cNvSpPr txBox="1"/>
          <p:nvPr/>
        </p:nvSpPr>
        <p:spPr>
          <a:xfrm>
            <a:off x="1837324" y="503747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678DA-7C88-F958-47CA-FAB1C2F1CC79}"/>
              </a:ext>
            </a:extLst>
          </p:cNvPr>
          <p:cNvSpPr/>
          <p:nvPr/>
        </p:nvSpPr>
        <p:spPr>
          <a:xfrm>
            <a:off x="8153400" y="1828800"/>
            <a:ext cx="762000" cy="749598"/>
          </a:xfrm>
          <a:prstGeom prst="rect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29DC9-3E9C-EA50-356C-72E735BC6D4D}"/>
              </a:ext>
            </a:extLst>
          </p:cNvPr>
          <p:cNvSpPr txBox="1"/>
          <p:nvPr/>
        </p:nvSpPr>
        <p:spPr>
          <a:xfrm>
            <a:off x="8970340" y="200838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true return address location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C0E27-00F4-A5C5-0CBC-B4A2BF7FB7CA}"/>
              </a:ext>
            </a:extLst>
          </p:cNvPr>
          <p:cNvSpPr/>
          <p:nvPr/>
        </p:nvSpPr>
        <p:spPr>
          <a:xfrm>
            <a:off x="8098209" y="2864374"/>
            <a:ext cx="762000" cy="1219199"/>
          </a:xfrm>
          <a:prstGeom prst="rect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33AA7F-1576-2CB5-3620-DDA37FBBAA3C}"/>
              </a:ext>
            </a:extLst>
          </p:cNvPr>
          <p:cNvSpPr/>
          <p:nvPr/>
        </p:nvSpPr>
        <p:spPr>
          <a:xfrm>
            <a:off x="8148759" y="2888001"/>
            <a:ext cx="309441" cy="1172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0E186-3116-7774-FEED-C7CB63F17C2B}"/>
              </a:ext>
            </a:extLst>
          </p:cNvPr>
          <p:cNvSpPr/>
          <p:nvPr/>
        </p:nvSpPr>
        <p:spPr>
          <a:xfrm>
            <a:off x="8465971" y="2902511"/>
            <a:ext cx="373229" cy="11726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02B53-0D4A-885E-8188-2858E23986F4}"/>
              </a:ext>
            </a:extLst>
          </p:cNvPr>
          <p:cNvSpPr txBox="1"/>
          <p:nvPr/>
        </p:nvSpPr>
        <p:spPr>
          <a:xfrm>
            <a:off x="9296400" y="310612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return address </a:t>
            </a:r>
            <a:r>
              <a:rPr lang="en-US" dirty="0">
                <a:sym typeface="Wingdings" panose="05000000000000000000" pitchFamily="2" charset="2"/>
              </a:rPr>
              <a:t>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0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738664"/>
          </a:xfrm>
        </p:spPr>
        <p:txBody>
          <a:bodyPr/>
          <a:lstStyle/>
          <a:p>
            <a:r>
              <a:rPr lang="en-US" dirty="0"/>
              <a:t>Conducting our first Buffer Overflow Attack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D4135-F780-27EC-076F-E3A5F9843823}"/>
              </a:ext>
            </a:extLst>
          </p:cNvPr>
          <p:cNvSpPr txBox="1"/>
          <p:nvPr/>
        </p:nvSpPr>
        <p:spPr>
          <a:xfrm>
            <a:off x="152400" y="762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Turn off countermeasures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4D532-8D44-7302-8D8D-15AC2C387E29}"/>
              </a:ext>
            </a:extLst>
          </p:cNvPr>
          <p:cNvSpPr txBox="1"/>
          <p:nvPr/>
        </p:nvSpPr>
        <p:spPr>
          <a:xfrm>
            <a:off x="76200" y="320040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Get offset (step 1) from GDB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70272E9-9956-DD2F-0DF1-D35F6CCF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57600"/>
            <a:ext cx="5105400" cy="1566430"/>
          </a:xfrm>
          <a:prstGeom prst="rect">
            <a:avLst/>
          </a:prstGeom>
        </p:spPr>
      </p:pic>
      <p:sp>
        <p:nvSpPr>
          <p:cNvPr id="37" name="object 7">
            <a:extLst>
              <a:ext uri="{FF2B5EF4-FFF2-40B4-BE49-F238E27FC236}">
                <a16:creationId xmlns:a16="http://schemas.microsoft.com/office/drawing/2014/main" id="{D0E17642-1C10-474A-5EA2-6527ED2413F6}"/>
              </a:ext>
            </a:extLst>
          </p:cNvPr>
          <p:cNvSpPr txBox="1"/>
          <p:nvPr/>
        </p:nvSpPr>
        <p:spPr>
          <a:xfrm>
            <a:off x="300262" y="1334179"/>
            <a:ext cx="5760085" cy="55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ASLR!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75"/>
              </a:lnSpc>
            </a:pPr>
            <a:r>
              <a:rPr sz="1800" dirty="0">
                <a:latin typeface="Courier New"/>
                <a:cs typeface="Courier New"/>
              </a:rPr>
              <a:t>sudo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sysctl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–w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kernel.randomize_va_space=0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68666006-8AE9-9A81-B946-F09E75E7CC03}"/>
              </a:ext>
            </a:extLst>
          </p:cNvPr>
          <p:cNvSpPr txBox="1"/>
          <p:nvPr/>
        </p:nvSpPr>
        <p:spPr>
          <a:xfrm>
            <a:off x="300262" y="2157698"/>
            <a:ext cx="525526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/bin/sh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/bin/zsh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75"/>
              </a:lnSpc>
            </a:pPr>
            <a:r>
              <a:rPr sz="1800" dirty="0">
                <a:latin typeface="Courier New"/>
                <a:cs typeface="Courier New"/>
              </a:rPr>
              <a:t>sudo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sf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/bin/zsh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/bin/sh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62C36C-E3B3-C0BF-D666-0F2DA59F1565}"/>
              </a:ext>
            </a:extLst>
          </p:cNvPr>
          <p:cNvSpPr txBox="1"/>
          <p:nvPr/>
        </p:nvSpPr>
        <p:spPr>
          <a:xfrm>
            <a:off x="300262" y="5367574"/>
            <a:ext cx="4108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(Your addresses might slightly be different, but your offset should still be 108)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3588BE-A505-EA52-B515-77A136371A4E}"/>
              </a:ext>
            </a:extLst>
          </p:cNvPr>
          <p:cNvSpPr txBox="1"/>
          <p:nvPr/>
        </p:nvSpPr>
        <p:spPr>
          <a:xfrm>
            <a:off x="7162800" y="66257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Update values in exploit.py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3BB5042-D3E4-5DE7-DD32-97B1BA5AC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26" y="1131332"/>
            <a:ext cx="5813974" cy="1893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C554909-37F9-E731-65CF-626A2127766F}"/>
                  </a:ext>
                </a:extLst>
              </p14:cNvPr>
              <p14:cNvContentPartPr/>
              <p14:nvPr/>
            </p14:nvContentPartPr>
            <p14:xfrm>
              <a:off x="6246757" y="1435310"/>
              <a:ext cx="939600" cy="18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C554909-37F9-E731-65CF-626A212776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2757" y="1327310"/>
                <a:ext cx="1047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82AFE8-7376-FD33-213C-86F0084DF800}"/>
                  </a:ext>
                </a:extLst>
              </p14:cNvPr>
              <p14:cNvContentPartPr/>
              <p14:nvPr/>
            </p14:nvContentPartPr>
            <p14:xfrm>
              <a:off x="6221197" y="2076110"/>
              <a:ext cx="1836720" cy="34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82AFE8-7376-FD33-213C-86F0084DF8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7197" y="1968470"/>
                <a:ext cx="19443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56013B-8182-A71D-ABBF-DBC0B4DFCF04}"/>
                  </a:ext>
                </a:extLst>
              </p14:cNvPr>
              <p14:cNvContentPartPr/>
              <p14:nvPr/>
            </p14:nvContentPartPr>
            <p14:xfrm>
              <a:off x="6203197" y="2221550"/>
              <a:ext cx="1428120" cy="9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56013B-8182-A71D-ABBF-DBC0B4DFCF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9557" y="2113910"/>
                <a:ext cx="15357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4328E6-E327-4596-3268-1248C3FF9AC0}"/>
              </a:ext>
            </a:extLst>
          </p:cNvPr>
          <p:cNvSpPr txBox="1"/>
          <p:nvPr/>
        </p:nvSpPr>
        <p:spPr>
          <a:xfrm>
            <a:off x="6029520" y="331610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./exploit.py </a:t>
            </a:r>
            <a:r>
              <a:rPr lang="en-US" dirty="0"/>
              <a:t>to fill contents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1ACBFF4-A4CD-B83D-D0D0-692EF03D07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485" y="3657600"/>
            <a:ext cx="5419725" cy="5524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86A6719-EC31-019C-7DA1-403AB3C4DC25}"/>
              </a:ext>
            </a:extLst>
          </p:cNvPr>
          <p:cNvSpPr txBox="1"/>
          <p:nvPr/>
        </p:nvSpPr>
        <p:spPr>
          <a:xfrm>
            <a:off x="6203197" y="4566175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Run the vulnerable program </a:t>
            </a:r>
          </a:p>
          <a:p>
            <a:endParaRPr lang="en-US" sz="24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38185A2-1536-0F00-3817-5ACA0222AF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8804" y="5136660"/>
            <a:ext cx="4992493" cy="873686"/>
          </a:xfrm>
          <a:prstGeom prst="rect">
            <a:avLst/>
          </a:prstGeom>
        </p:spPr>
      </p:pic>
      <p:pic>
        <p:nvPicPr>
          <p:cNvPr id="54" name="object 16">
            <a:extLst>
              <a:ext uri="{FF2B5EF4-FFF2-40B4-BE49-F238E27FC236}">
                <a16:creationId xmlns:a16="http://schemas.microsoft.com/office/drawing/2014/main" id="{8C692B11-96E4-BDC2-030B-8568771ECE5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85276" y="5785103"/>
            <a:ext cx="612648" cy="6126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A2B4C41-1274-BE44-8B87-A71C47A19E28}"/>
              </a:ext>
            </a:extLst>
          </p:cNvPr>
          <p:cNvSpPr txBox="1"/>
          <p:nvPr/>
        </p:nvSpPr>
        <p:spPr>
          <a:xfrm>
            <a:off x="6885611" y="5914136"/>
            <a:ext cx="617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lang="en-US"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SHELL!!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97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F03D166-6A3C-861B-0E7C-CE28955C4C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219200"/>
            <a:ext cx="6010275" cy="1819656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5FC3F959-F976-149A-A7A0-2FD5E2AFC803}"/>
              </a:ext>
            </a:extLst>
          </p:cNvPr>
          <p:cNvSpPr txBox="1"/>
          <p:nvPr/>
        </p:nvSpPr>
        <p:spPr>
          <a:xfrm>
            <a:off x="7263510" y="1856359"/>
            <a:ext cx="3414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This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code we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executing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What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does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this</a:t>
            </a:r>
            <a:r>
              <a:rPr sz="1800" i="1" spc="-10" dirty="0">
                <a:latin typeface="Arial"/>
                <a:cs typeface="Arial"/>
              </a:rPr>
              <a:t> mean?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17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8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33D48-48CA-26D1-13D9-04B21A61C10E}"/>
              </a:ext>
            </a:extLst>
          </p:cNvPr>
          <p:cNvSpPr txBox="1"/>
          <p:nvPr/>
        </p:nvSpPr>
        <p:spPr>
          <a:xfrm>
            <a:off x="345347" y="2604676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 3 (Buffer Overflow) will be within the next few days. Won’t be due until October 13th</a:t>
            </a:r>
          </a:p>
        </p:txBody>
      </p:sp>
      <p:pic>
        <p:nvPicPr>
          <p:cNvPr id="1026" name="Picture 2" descr="Cowabunga indeed. : r/ProgrammerHumor">
            <a:extLst>
              <a:ext uri="{FF2B5EF4-FFF2-40B4-BE49-F238E27FC236}">
                <a16:creationId xmlns:a16="http://schemas.microsoft.com/office/drawing/2014/main" id="{84008994-676E-35E7-DA95-F731DE4D2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4618"/>
            <a:ext cx="4531499" cy="52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41B24F-7C51-647A-8534-075B5DD9E5EF}"/>
              </a:ext>
            </a:extLst>
          </p:cNvPr>
          <p:cNvSpPr txBox="1"/>
          <p:nvPr/>
        </p:nvSpPr>
        <p:spPr>
          <a:xfrm>
            <a:off x="281907" y="1190810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 to the career fair</a:t>
            </a:r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0188EA7-BD1E-46D3-F999-68D7FA1AE3D4}"/>
              </a:ext>
            </a:extLst>
          </p:cNvPr>
          <p:cNvSpPr txBox="1"/>
          <p:nvPr/>
        </p:nvSpPr>
        <p:spPr>
          <a:xfrm>
            <a:off x="7242429" y="447420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copy/paste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badfile!!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11C10-3E43-3E21-D768-3EE8BB7DA203}"/>
              </a:ext>
            </a:extLst>
          </p:cNvPr>
          <p:cNvSpPr txBox="1"/>
          <p:nvPr/>
        </p:nvSpPr>
        <p:spPr>
          <a:xfrm>
            <a:off x="3200400" y="5334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(Run demo)</a:t>
            </a:r>
          </a:p>
        </p:txBody>
      </p:sp>
    </p:spTree>
    <p:extLst>
      <p:ext uri="{BB962C8B-B14F-4D97-AF65-F5344CB8AC3E}">
        <p14:creationId xmlns:p14="http://schemas.microsoft.com/office/powerpoint/2010/main" val="30197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0188EA7-BD1E-46D3-F999-68D7FA1AE3D4}"/>
              </a:ext>
            </a:extLst>
          </p:cNvPr>
          <p:cNvSpPr txBox="1"/>
          <p:nvPr/>
        </p:nvSpPr>
        <p:spPr>
          <a:xfrm>
            <a:off x="7242429" y="447420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copy/paste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badfile!!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2CD68D6-6924-2371-7AD6-E22815A7383F}"/>
              </a:ext>
            </a:extLst>
          </p:cNvPr>
          <p:cNvSpPr txBox="1"/>
          <p:nvPr/>
        </p:nvSpPr>
        <p:spPr>
          <a:xfrm>
            <a:off x="1831594" y="4474209"/>
            <a:ext cx="9747250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9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Compile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copy/paste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badfile!!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Problem</a:t>
            </a:r>
            <a:r>
              <a:rPr dirty="0">
                <a:latin typeface="Arial"/>
                <a:cs typeface="Arial"/>
              </a:rPr>
              <a:t>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Compiling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adds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junk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program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that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will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issues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9B55-DFB9-C65A-0775-B26B6FA1450D}"/>
              </a:ext>
            </a:extLst>
          </p:cNvPr>
          <p:cNvSpPr txBox="1"/>
          <p:nvPr/>
        </p:nvSpPr>
        <p:spPr>
          <a:xfrm>
            <a:off x="1752600" y="5829047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our malicious code is too big, the entire thing might not be placed on the stack)</a:t>
            </a:r>
          </a:p>
        </p:txBody>
      </p:sp>
    </p:spTree>
    <p:extLst>
      <p:ext uri="{BB962C8B-B14F-4D97-AF65-F5344CB8AC3E}">
        <p14:creationId xmlns:p14="http://schemas.microsoft.com/office/powerpoint/2010/main" val="170137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0188EA7-BD1E-46D3-F999-68D7FA1AE3D4}"/>
              </a:ext>
            </a:extLst>
          </p:cNvPr>
          <p:cNvSpPr txBox="1"/>
          <p:nvPr/>
        </p:nvSpPr>
        <p:spPr>
          <a:xfrm>
            <a:off x="7242429" y="447420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copy/paste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badfile!!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2CD68D6-6924-2371-7AD6-E22815A7383F}"/>
              </a:ext>
            </a:extLst>
          </p:cNvPr>
          <p:cNvSpPr txBox="1"/>
          <p:nvPr/>
        </p:nvSpPr>
        <p:spPr>
          <a:xfrm>
            <a:off x="1831594" y="4474209"/>
            <a:ext cx="9747250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9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Compile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copy/paste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badfile!!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Problem</a:t>
            </a:r>
            <a:r>
              <a:rPr dirty="0">
                <a:latin typeface="Arial"/>
                <a:cs typeface="Arial"/>
              </a:rPr>
              <a:t>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Compiling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adds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junk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program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that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will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issues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9B55-DFB9-C65A-0775-B26B6FA1450D}"/>
              </a:ext>
            </a:extLst>
          </p:cNvPr>
          <p:cNvSpPr txBox="1"/>
          <p:nvPr/>
        </p:nvSpPr>
        <p:spPr>
          <a:xfrm>
            <a:off x="1752600" y="5829047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our malicious code is too big, the entire thing might not be placed on the stack)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828D6-99E7-3AB2-AD33-5BA7C5A59853}"/>
              </a:ext>
            </a:extLst>
          </p:cNvPr>
          <p:cNvSpPr txBox="1"/>
          <p:nvPr/>
        </p:nvSpPr>
        <p:spPr>
          <a:xfrm>
            <a:off x="152400" y="4571194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(When compiled, this program is about 15,000 bytes in size)</a:t>
            </a:r>
          </a:p>
          <a:p>
            <a:r>
              <a:rPr lang="en-US" dirty="0"/>
              <a:t>Bad!!!</a:t>
            </a:r>
          </a:p>
        </p:txBody>
      </p:sp>
    </p:spTree>
    <p:extLst>
      <p:ext uri="{BB962C8B-B14F-4D97-AF65-F5344CB8AC3E}">
        <p14:creationId xmlns:p14="http://schemas.microsoft.com/office/powerpoint/2010/main" val="321289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85800"/>
            <a:ext cx="3352800" cy="1627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CD1289-17EE-967F-7923-8747D4F6FE75}"/>
              </a:ext>
            </a:extLst>
          </p:cNvPr>
          <p:cNvSpPr txBox="1"/>
          <p:nvPr/>
        </p:nvSpPr>
        <p:spPr>
          <a:xfrm>
            <a:off x="4267200" y="807118"/>
            <a:ext cx="617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Shellcode</a:t>
            </a:r>
            <a:r>
              <a:rPr lang="en-US" sz="2800" dirty="0"/>
              <a:t> is a compact, minimal set of binary instructions to do some malicious task</a:t>
            </a:r>
          </a:p>
        </p:txBody>
      </p:sp>
      <p:pic>
        <p:nvPicPr>
          <p:cNvPr id="14" name="object 3">
            <a:extLst>
              <a:ext uri="{FF2B5EF4-FFF2-40B4-BE49-F238E27FC236}">
                <a16:creationId xmlns:a16="http://schemas.microsoft.com/office/drawing/2014/main" id="{BF1ACEBE-AC5E-10AD-F1F1-73802159EA1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1285" y="3784200"/>
            <a:ext cx="6010275" cy="18196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D045F12-5940-B9CD-C2EB-B32ED48AEF68}"/>
                  </a:ext>
                </a:extLst>
              </p14:cNvPr>
              <p14:cNvContentPartPr/>
              <p14:nvPr/>
            </p14:nvContentPartPr>
            <p14:xfrm>
              <a:off x="1798368" y="2389666"/>
              <a:ext cx="1586160" cy="258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D045F12-5940-B9CD-C2EB-B32ED48AEF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9728" y="2381026"/>
                <a:ext cx="1603800" cy="2602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0F78F1D-63A1-0948-3957-437325360057}"/>
              </a:ext>
            </a:extLst>
          </p:cNvPr>
          <p:cNvSpPr txBox="1"/>
          <p:nvPr/>
        </p:nvSpPr>
        <p:spPr>
          <a:xfrm>
            <a:off x="3581400" y="5714988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MUCH</a:t>
            </a:r>
            <a:r>
              <a:rPr lang="en-US" dirty="0"/>
              <a:t> smaller in size, and it still does the exact same thing!!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F878E-B69B-7D6A-5724-04F9873A1A7F}"/>
              </a:ext>
            </a:extLst>
          </p:cNvPr>
          <p:cNvSpPr txBox="1"/>
          <p:nvPr/>
        </p:nvSpPr>
        <p:spPr>
          <a:xfrm>
            <a:off x="4263930" y="24384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times in our payloads, we might not be able to fit an entire compiled program, so we have to write it to be much more compact</a:t>
            </a:r>
          </a:p>
        </p:txBody>
      </p:sp>
    </p:spTree>
    <p:extLst>
      <p:ext uri="{BB962C8B-B14F-4D97-AF65-F5344CB8AC3E}">
        <p14:creationId xmlns:p14="http://schemas.microsoft.com/office/powerpoint/2010/main" val="162015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EA7FA7F-6503-9DE3-E377-DC83C5B235B5}"/>
              </a:ext>
            </a:extLst>
          </p:cNvPr>
          <p:cNvSpPr txBox="1"/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"/>
                <a:cs typeface="Arial"/>
              </a:rPr>
              <a:t>Shellcode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FC4D31E6-181B-56CB-7BD3-0A81314821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CA93E9CE-0C38-654B-2C7D-DF0D1BF3B602}"/>
              </a:ext>
            </a:extLst>
          </p:cNvPr>
          <p:cNvSpPr txBox="1"/>
          <p:nvPr/>
        </p:nvSpPr>
        <p:spPr>
          <a:xfrm>
            <a:off x="6785229" y="300685"/>
            <a:ext cx="3366135" cy="145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execve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system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call</a:t>
            </a:r>
            <a:r>
              <a:rPr sz="2400" spc="-1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83185" marR="355600">
              <a:lnSpc>
                <a:spcPct val="100000"/>
              </a:lnSpc>
              <a:spcBef>
                <a:spcPts val="1895"/>
              </a:spcBef>
            </a:pPr>
            <a:r>
              <a:rPr sz="1800" dirty="0">
                <a:latin typeface="Arial"/>
                <a:cs typeface="Arial"/>
              </a:rPr>
              <a:t>execve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certain </a:t>
            </a:r>
            <a:r>
              <a:rPr sz="1800" dirty="0">
                <a:latin typeface="Arial"/>
                <a:cs typeface="Arial"/>
              </a:rPr>
              <a:t>registers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A6B80EEA-1F81-989C-01E3-9FC5BE2E361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661" y="1888599"/>
            <a:ext cx="3149600" cy="42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EA7FA7F-6503-9DE3-E377-DC83C5B235B5}"/>
              </a:ext>
            </a:extLst>
          </p:cNvPr>
          <p:cNvSpPr txBox="1"/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"/>
                <a:cs typeface="Arial"/>
              </a:rPr>
              <a:t>Shellcode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FC4D31E6-181B-56CB-7BD3-0A81314821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011FFB55-DF18-C64B-8E45-E449D27B20EC}"/>
              </a:ext>
            </a:extLst>
          </p:cNvPr>
          <p:cNvSpPr txBox="1"/>
          <p:nvPr/>
        </p:nvSpPr>
        <p:spPr>
          <a:xfrm>
            <a:off x="5396229" y="1097407"/>
            <a:ext cx="5881370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00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execve 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system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call</a:t>
            </a:r>
            <a:r>
              <a:rPr sz="2400" spc="-1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1700530" marR="1253490">
              <a:lnSpc>
                <a:spcPct val="100000"/>
              </a:lnSpc>
              <a:spcBef>
                <a:spcPts val="1889"/>
              </a:spcBef>
            </a:pPr>
            <a:r>
              <a:rPr sz="1800" dirty="0">
                <a:latin typeface="Arial"/>
                <a:cs typeface="Arial"/>
              </a:rPr>
              <a:t>execve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certain </a:t>
            </a:r>
            <a:r>
              <a:rPr sz="1800" dirty="0">
                <a:latin typeface="Arial"/>
                <a:cs typeface="Arial"/>
              </a:rPr>
              <a:t>registers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 </a:t>
            </a:r>
            <a:r>
              <a:rPr sz="1800" spc="-10" dirty="0">
                <a:latin typeface="Arial"/>
                <a:cs typeface="Arial"/>
              </a:rPr>
              <a:t>command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New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Goal: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assembly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loading </a:t>
            </a:r>
            <a:r>
              <a:rPr sz="1800" spc="-2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correct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arguments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registers,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4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72DF267-74EF-6986-1873-4B802A2A5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</a:rPr>
              <a:t>Shellcode</a:t>
            </a:r>
            <a:endParaRPr sz="320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EFD4EEF1-FF3D-2129-5DDD-D0FAB739F6B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A6894520-1518-CC58-9C69-7B86FE32391A}"/>
              </a:ext>
            </a:extLst>
          </p:cNvPr>
          <p:cNvSpPr txBox="1"/>
          <p:nvPr/>
        </p:nvSpPr>
        <p:spPr>
          <a:xfrm>
            <a:off x="5274309" y="101600"/>
            <a:ext cx="54686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31B0762A-5085-9132-BE2B-93AF244265D2}"/>
              </a:ext>
            </a:extLst>
          </p:cNvPr>
          <p:cNvSpPr txBox="1"/>
          <p:nvPr/>
        </p:nvSpPr>
        <p:spPr>
          <a:xfrm>
            <a:off x="5413375" y="1368297"/>
            <a:ext cx="506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5958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BC71F76-B12B-E159-9252-EC6A4D210061}"/>
              </a:ext>
            </a:extLst>
          </p:cNvPr>
          <p:cNvSpPr txBox="1">
            <a:spLocks/>
          </p:cNvSpPr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>
                <a:solidFill>
                  <a:srgbClr val="000000"/>
                </a:solidFill>
              </a:rPr>
              <a:t>Shellcode</a:t>
            </a:r>
            <a:endParaRPr lang="en-US" sz="3200"/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50020F54-E787-600B-6525-88E3DB3DEB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EF666B12-F18B-2032-DC84-6AABC01C67FF}"/>
              </a:ext>
            </a:extLst>
          </p:cNvPr>
          <p:cNvSpPr txBox="1"/>
          <p:nvPr/>
        </p:nvSpPr>
        <p:spPr>
          <a:xfrm>
            <a:off x="5274309" y="101600"/>
            <a:ext cx="54686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C7AE3BF-5632-1D7E-6F34-B2386B04BED5}"/>
              </a:ext>
            </a:extLst>
          </p:cNvPr>
          <p:cNvSpPr txBox="1"/>
          <p:nvPr/>
        </p:nvSpPr>
        <p:spPr>
          <a:xfrm>
            <a:off x="5108575" y="1368297"/>
            <a:ext cx="53663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15D94E43-B709-AECA-46B8-03794F33A197}"/>
              </a:ext>
            </a:extLst>
          </p:cNvPr>
          <p:cNvSpPr txBox="1"/>
          <p:nvPr/>
        </p:nvSpPr>
        <p:spPr>
          <a:xfrm>
            <a:off x="5261609" y="27439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9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4993B84E-A3B6-C47F-5471-4BFEAA803274}"/>
              </a:ext>
            </a:extLst>
          </p:cNvPr>
          <p:cNvSpPr txBox="1"/>
          <p:nvPr/>
        </p:nvSpPr>
        <p:spPr>
          <a:xfrm>
            <a:off x="5282946" y="35440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EBX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92B99175-FF48-DE19-E0D3-F78743810B49}"/>
              </a:ext>
            </a:extLst>
          </p:cNvPr>
          <p:cNvSpPr txBox="1"/>
          <p:nvPr/>
        </p:nvSpPr>
        <p:spPr>
          <a:xfrm>
            <a:off x="5282946" y="4440173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3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B9ABAD1-FCF7-3560-8A77-D2F06F79E61E}"/>
              </a:ext>
            </a:extLst>
          </p:cNvPr>
          <p:cNvSpPr txBox="1"/>
          <p:nvPr/>
        </p:nvSpPr>
        <p:spPr>
          <a:xfrm>
            <a:off x="5298185" y="52966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EDX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C79AE5D3-7243-F6A1-25A9-8F3DB9541291}"/>
              </a:ext>
            </a:extLst>
          </p:cNvPr>
          <p:cNvSpPr txBox="1"/>
          <p:nvPr/>
        </p:nvSpPr>
        <p:spPr>
          <a:xfrm>
            <a:off x="6480428" y="2782315"/>
            <a:ext cx="1948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0x0000000b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(11)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54685EB6-97D8-585B-4974-63004963D967}"/>
              </a:ext>
            </a:extLst>
          </p:cNvPr>
          <p:cNvSpPr txBox="1"/>
          <p:nvPr/>
        </p:nvSpPr>
        <p:spPr>
          <a:xfrm>
            <a:off x="6556629" y="3578097"/>
            <a:ext cx="280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“/bin/sh”</a:t>
            </a:r>
            <a:r>
              <a:rPr sz="1800" spc="-10" dirty="0">
                <a:latin typeface="Arial"/>
                <a:cs typeface="Arial"/>
              </a:rPr>
              <a:t> 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7E537FAA-960E-BA70-5F36-CF1510054B5E}"/>
              </a:ext>
            </a:extLst>
          </p:cNvPr>
          <p:cNvSpPr txBox="1"/>
          <p:nvPr/>
        </p:nvSpPr>
        <p:spPr>
          <a:xfrm>
            <a:off x="6556629" y="4480686"/>
            <a:ext cx="238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argv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CD5CF495-AF7A-AC29-1E22-B4E9A12FFA2A}"/>
              </a:ext>
            </a:extLst>
          </p:cNvPr>
          <p:cNvSpPr txBox="1"/>
          <p:nvPr/>
        </p:nvSpPr>
        <p:spPr>
          <a:xfrm>
            <a:off x="6632829" y="5305425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58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FB09E6-CC10-365F-1F6C-D4990F8F8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</a:rPr>
              <a:t>Shellcode</a:t>
            </a:r>
            <a:endParaRPr sz="320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1DB70F8-14F7-8862-66E9-88ADC0D7E55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4EDC113-ECED-0380-D760-DBFDC01A38C2}"/>
              </a:ext>
            </a:extLst>
          </p:cNvPr>
          <p:cNvSpPr txBox="1"/>
          <p:nvPr/>
        </p:nvSpPr>
        <p:spPr>
          <a:xfrm>
            <a:off x="5274309" y="101600"/>
            <a:ext cx="54686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6B5996-A1B9-F2A0-0791-BFA8126CC577}"/>
              </a:ext>
            </a:extLst>
          </p:cNvPr>
          <p:cNvSpPr txBox="1"/>
          <p:nvPr/>
        </p:nvSpPr>
        <p:spPr>
          <a:xfrm>
            <a:off x="5108575" y="1368297"/>
            <a:ext cx="53663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7F7C1F7-90DF-0B47-730C-E21F175204FB}"/>
              </a:ext>
            </a:extLst>
          </p:cNvPr>
          <p:cNvSpPr txBox="1"/>
          <p:nvPr/>
        </p:nvSpPr>
        <p:spPr>
          <a:xfrm>
            <a:off x="5261609" y="27439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9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F5EF65C-FCFA-BF47-05E4-9CE4A324DAE0}"/>
              </a:ext>
            </a:extLst>
          </p:cNvPr>
          <p:cNvSpPr txBox="1"/>
          <p:nvPr/>
        </p:nvSpPr>
        <p:spPr>
          <a:xfrm>
            <a:off x="5282946" y="35440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EBX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028DFC69-3522-1EBA-03CF-2A6414F9E92D}"/>
              </a:ext>
            </a:extLst>
          </p:cNvPr>
          <p:cNvSpPr txBox="1"/>
          <p:nvPr/>
        </p:nvSpPr>
        <p:spPr>
          <a:xfrm>
            <a:off x="5282946" y="4440173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3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68B8F0DD-6A1E-F007-0978-C726854DDCC0}"/>
              </a:ext>
            </a:extLst>
          </p:cNvPr>
          <p:cNvSpPr txBox="1"/>
          <p:nvPr/>
        </p:nvSpPr>
        <p:spPr>
          <a:xfrm>
            <a:off x="5298185" y="52966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EDX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2857BF09-391C-31DA-D8E3-D01670632D65}"/>
              </a:ext>
            </a:extLst>
          </p:cNvPr>
          <p:cNvSpPr txBox="1"/>
          <p:nvPr/>
        </p:nvSpPr>
        <p:spPr>
          <a:xfrm>
            <a:off x="6480428" y="2782315"/>
            <a:ext cx="1948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0x0000000b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(11)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71FA9524-B2CE-1263-7BE5-84E90DF979A3}"/>
              </a:ext>
            </a:extLst>
          </p:cNvPr>
          <p:cNvSpPr txBox="1"/>
          <p:nvPr/>
        </p:nvSpPr>
        <p:spPr>
          <a:xfrm>
            <a:off x="6556629" y="3578097"/>
            <a:ext cx="280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“/bin/sh”</a:t>
            </a:r>
            <a:r>
              <a:rPr sz="1800" spc="-10" dirty="0">
                <a:latin typeface="Arial"/>
                <a:cs typeface="Arial"/>
              </a:rPr>
              <a:t> 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C14CB5E1-D6D9-C122-2345-3E3429772172}"/>
              </a:ext>
            </a:extLst>
          </p:cNvPr>
          <p:cNvSpPr txBox="1"/>
          <p:nvPr/>
        </p:nvSpPr>
        <p:spPr>
          <a:xfrm>
            <a:off x="6556629" y="4480686"/>
            <a:ext cx="238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argv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1510C0-D403-13FB-AAC6-0EE4033C2CC8}"/>
              </a:ext>
            </a:extLst>
          </p:cNvPr>
          <p:cNvSpPr txBox="1"/>
          <p:nvPr/>
        </p:nvSpPr>
        <p:spPr>
          <a:xfrm>
            <a:off x="6632829" y="5305425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C3C607A6-D197-95CB-43C4-FDDDF6F9ABBA}"/>
              </a:ext>
            </a:extLst>
          </p:cNvPr>
          <p:cNvSpPr txBox="1"/>
          <p:nvPr/>
        </p:nvSpPr>
        <p:spPr>
          <a:xfrm>
            <a:off x="5141721" y="5881522"/>
            <a:ext cx="337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syscall!!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20" dirty="0">
                <a:latin typeface="Arial"/>
                <a:cs typeface="Arial"/>
              </a:rPr>
              <a:t> 0x80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028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5AE1A4EF-BF02-CC04-45F3-E5A455B8279D}"/>
              </a:ext>
            </a:extLst>
          </p:cNvPr>
          <p:cNvGrpSpPr/>
          <p:nvPr/>
        </p:nvGrpSpPr>
        <p:grpSpPr>
          <a:xfrm>
            <a:off x="-6350" y="838200"/>
            <a:ext cx="12204700" cy="6026150"/>
            <a:chOff x="-6350" y="838200"/>
            <a:chExt cx="12204700" cy="6026150"/>
          </a:xfrm>
        </p:grpSpPr>
        <p:pic>
          <p:nvPicPr>
            <p:cNvPr id="14" name="object 3">
              <a:extLst>
                <a:ext uri="{FF2B5EF4-FFF2-40B4-BE49-F238E27FC236}">
                  <a16:creationId xmlns:a16="http://schemas.microsoft.com/office/drawing/2014/main" id="{F333815E-45F8-4BA2-D6C9-6DACC74AF44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1580879"/>
              <a:ext cx="5822548" cy="4870212"/>
            </a:xfrm>
            <a:prstGeom prst="rect">
              <a:avLst/>
            </a:prstGeom>
          </p:spPr>
        </p:pic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348409E2-F73A-C132-6A88-FC71B97D813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838200"/>
              <a:ext cx="4745736" cy="2307336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E0843CA0-4680-0221-2698-C35A5E49C8CB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114300" y="0"/>
                  </a:lnTo>
                  <a:lnTo>
                    <a:pt x="114300" y="228600"/>
                  </a:lnTo>
                  <a:lnTo>
                    <a:pt x="0" y="2286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342900" y="2286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9492B691-BF56-CC09-62C5-9F9ABE2D7EEA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342900" y="228600"/>
                  </a:lnTo>
                  <a:lnTo>
                    <a:pt x="457200" y="228600"/>
                  </a:lnTo>
                  <a:lnTo>
                    <a:pt x="228600" y="457200"/>
                  </a:lnTo>
                  <a:lnTo>
                    <a:pt x="0" y="228600"/>
                  </a:lnTo>
                  <a:lnTo>
                    <a:pt x="114300" y="228600"/>
                  </a:lnTo>
                  <a:lnTo>
                    <a:pt x="114300" y="0"/>
                  </a:lnTo>
                  <a:lnTo>
                    <a:pt x="34290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1700BD04-075F-F38A-0A3B-18E5AC9882F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15" y="4030979"/>
              <a:ext cx="4838700" cy="1298448"/>
            </a:xfrm>
            <a:prstGeom prst="rect">
              <a:avLst/>
            </a:prstGeom>
          </p:spPr>
        </p:pic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A44997E0-2A35-46F2-D0DE-FBB7D7171A63}"/>
              </a:ext>
            </a:extLst>
          </p:cNvPr>
          <p:cNvSpPr txBox="1">
            <a:spLocks/>
          </p:cNvSpPr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>
                <a:solidFill>
                  <a:srgbClr val="000000"/>
                </a:solidFill>
              </a:rPr>
              <a:t>Shellcode</a:t>
            </a:r>
            <a:endParaRPr lang="en-US" sz="3200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E4780F4-62F5-4A7E-3DBB-50487D7208A0}"/>
              </a:ext>
            </a:extLst>
          </p:cNvPr>
          <p:cNvSpPr txBox="1"/>
          <p:nvPr/>
        </p:nvSpPr>
        <p:spPr>
          <a:xfrm>
            <a:off x="5274309" y="101600"/>
            <a:ext cx="546862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935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6D1E47DD-29DD-C9C5-3915-06AA74D0F71D}"/>
              </a:ext>
            </a:extLst>
          </p:cNvPr>
          <p:cNvSpPr txBox="1"/>
          <p:nvPr/>
        </p:nvSpPr>
        <p:spPr>
          <a:xfrm>
            <a:off x="231140" y="5657189"/>
            <a:ext cx="540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(you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wont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-10" dirty="0">
                <a:latin typeface="Arial"/>
                <a:cs typeface="Arial"/>
              </a:rPr>
              <a:t> shellcode,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know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Wingdings"/>
                <a:cs typeface="Wingdings"/>
              </a:rPr>
              <a:t>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99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EB14C0A-811E-66A2-3315-2304ECF940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DB67227-F86B-23B5-EA3E-ED17DAA4FB0A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A0A1174-C860-53B3-FC9B-530BFFBA4CCF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object 5">
            <a:extLst>
              <a:ext uri="{FF2B5EF4-FFF2-40B4-BE49-F238E27FC236}">
                <a16:creationId xmlns:a16="http://schemas.microsoft.com/office/drawing/2014/main" id="{5F3BCCD4-94A8-ECF5-F7DD-66C1CEAE3C52}"/>
              </a:ext>
            </a:extLst>
          </p:cNvPr>
          <p:cNvGrpSpPr/>
          <p:nvPr/>
        </p:nvGrpSpPr>
        <p:grpSpPr>
          <a:xfrm>
            <a:off x="4560061" y="673862"/>
            <a:ext cx="3378200" cy="1183640"/>
            <a:chOff x="4560061" y="673862"/>
            <a:chExt cx="3378200" cy="1183640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BD126FDC-000B-5DEF-C202-6C3A38A796B9}"/>
                </a:ext>
              </a:extLst>
            </p:cNvPr>
            <p:cNvSpPr/>
            <p:nvPr/>
          </p:nvSpPr>
          <p:spPr>
            <a:xfrm>
              <a:off x="4572761" y="68656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3352799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3352799" y="1158239"/>
                  </a:lnTo>
                  <a:lnTo>
                    <a:pt x="33527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465B39B9-1574-F84B-3C4C-B29D392B245B}"/>
                </a:ext>
              </a:extLst>
            </p:cNvPr>
            <p:cNvSpPr/>
            <p:nvPr/>
          </p:nvSpPr>
          <p:spPr>
            <a:xfrm>
              <a:off x="4572761" y="68656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0" y="1158239"/>
                  </a:moveTo>
                  <a:lnTo>
                    <a:pt x="3352799" y="1158239"/>
                  </a:lnTo>
                  <a:lnTo>
                    <a:pt x="3352799" y="0"/>
                  </a:lnTo>
                  <a:lnTo>
                    <a:pt x="0" y="0"/>
                  </a:lnTo>
                  <a:lnTo>
                    <a:pt x="0" y="115823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48CD3357-FE05-1994-A6BF-B181CFE16CF4}"/>
              </a:ext>
            </a:extLst>
          </p:cNvPr>
          <p:cNvSpPr txBox="1"/>
          <p:nvPr/>
        </p:nvSpPr>
        <p:spPr>
          <a:xfrm>
            <a:off x="4572761" y="686562"/>
            <a:ext cx="3352800" cy="11582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6469">
              <a:lnSpc>
                <a:spcPct val="100000"/>
              </a:lnSpc>
              <a:spcBef>
                <a:spcPts val="1285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9">
            <a:extLst>
              <a:ext uri="{FF2B5EF4-FFF2-40B4-BE49-F238E27FC236}">
                <a16:creationId xmlns:a16="http://schemas.microsoft.com/office/drawing/2014/main" id="{96A0E4D5-28D2-21BE-C289-601E0D6F8B49}"/>
              </a:ext>
            </a:extLst>
          </p:cNvPr>
          <p:cNvGrpSpPr/>
          <p:nvPr/>
        </p:nvGrpSpPr>
        <p:grpSpPr>
          <a:xfrm>
            <a:off x="4524755" y="1796783"/>
            <a:ext cx="3442970" cy="561340"/>
            <a:chOff x="4524755" y="1796783"/>
            <a:chExt cx="3442970" cy="561340"/>
          </a:xfrm>
        </p:grpSpPr>
        <p:pic>
          <p:nvPicPr>
            <p:cNvPr id="25" name="object 10">
              <a:extLst>
                <a:ext uri="{FF2B5EF4-FFF2-40B4-BE49-F238E27FC236}">
                  <a16:creationId xmlns:a16="http://schemas.microsoft.com/office/drawing/2014/main" id="{3F7CECCA-ED84-4FD4-101A-6E96715231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755" y="1816633"/>
              <a:ext cx="3442715" cy="455650"/>
            </a:xfrm>
            <a:prstGeom prst="rect">
              <a:avLst/>
            </a:prstGeom>
          </p:spPr>
        </p:pic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FAB7D6A2-5C49-852F-AE86-33E852D867E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6063" y="1796783"/>
              <a:ext cx="797064" cy="560844"/>
            </a:xfrm>
            <a:prstGeom prst="rect">
              <a:avLst/>
            </a:prstGeom>
          </p:spPr>
        </p:pic>
        <p:pic>
          <p:nvPicPr>
            <p:cNvPr id="27" name="object 12">
              <a:extLst>
                <a:ext uri="{FF2B5EF4-FFF2-40B4-BE49-F238E27FC236}">
                  <a16:creationId xmlns:a16="http://schemas.microsoft.com/office/drawing/2014/main" id="{6E480D97-3D44-3FBA-AF27-33B5088B7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9" y="1844040"/>
              <a:ext cx="3352800" cy="365760"/>
            </a:xfrm>
            <a:prstGeom prst="rect">
              <a:avLst/>
            </a:prstGeom>
          </p:spPr>
        </p:pic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64DBF0FA-75D7-A6B5-7ED4-DE04B5F91133}"/>
                </a:ext>
              </a:extLst>
            </p:cNvPr>
            <p:cNvSpPr/>
            <p:nvPr/>
          </p:nvSpPr>
          <p:spPr>
            <a:xfrm>
              <a:off x="4571999" y="18440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4">
            <a:extLst>
              <a:ext uri="{FF2B5EF4-FFF2-40B4-BE49-F238E27FC236}">
                <a16:creationId xmlns:a16="http://schemas.microsoft.com/office/drawing/2014/main" id="{8783DF23-3A6C-2144-0762-D9198BDAF3BD}"/>
              </a:ext>
            </a:extLst>
          </p:cNvPr>
          <p:cNvSpPr txBox="1"/>
          <p:nvPr/>
        </p:nvSpPr>
        <p:spPr>
          <a:xfrm>
            <a:off x="4577524" y="1861515"/>
            <a:ext cx="3343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Stuff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C1A6A5BA-0FC8-7697-64FD-004CE2BFBCA0}"/>
              </a:ext>
            </a:extLst>
          </p:cNvPr>
          <p:cNvSpPr/>
          <p:nvPr/>
        </p:nvSpPr>
        <p:spPr>
          <a:xfrm>
            <a:off x="4572761" y="2225801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799" y="457200"/>
                </a:lnTo>
                <a:lnTo>
                  <a:pt x="33527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BF7E7B7C-B7AB-CDB4-21A1-EBA6E84CAB5D}"/>
              </a:ext>
            </a:extLst>
          </p:cNvPr>
          <p:cNvSpPr txBox="1"/>
          <p:nvPr/>
        </p:nvSpPr>
        <p:spPr>
          <a:xfrm>
            <a:off x="4585461" y="2238501"/>
            <a:ext cx="3327400" cy="4318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2865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17">
            <a:extLst>
              <a:ext uri="{FF2B5EF4-FFF2-40B4-BE49-F238E27FC236}">
                <a16:creationId xmlns:a16="http://schemas.microsoft.com/office/drawing/2014/main" id="{1BEC6DF1-EF2F-F447-2451-E8C6408D2127}"/>
              </a:ext>
            </a:extLst>
          </p:cNvPr>
          <p:cNvGrpSpPr/>
          <p:nvPr/>
        </p:nvGrpSpPr>
        <p:grpSpPr>
          <a:xfrm>
            <a:off x="4524755" y="2660904"/>
            <a:ext cx="3442970" cy="2620010"/>
            <a:chOff x="4524755" y="2660904"/>
            <a:chExt cx="3442970" cy="2620010"/>
          </a:xfrm>
        </p:grpSpPr>
        <p:pic>
          <p:nvPicPr>
            <p:cNvPr id="33" name="object 18">
              <a:extLst>
                <a:ext uri="{FF2B5EF4-FFF2-40B4-BE49-F238E27FC236}">
                  <a16:creationId xmlns:a16="http://schemas.microsoft.com/office/drawing/2014/main" id="{22DDCA7F-DAD7-5702-0556-A54B4DEA47F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4755" y="2660904"/>
              <a:ext cx="3442715" cy="2619756"/>
            </a:xfrm>
            <a:prstGeom prst="rect">
              <a:avLst/>
            </a:prstGeom>
          </p:spPr>
        </p:pic>
        <p:pic>
          <p:nvPicPr>
            <p:cNvPr id="34" name="object 19">
              <a:extLst>
                <a:ext uri="{FF2B5EF4-FFF2-40B4-BE49-F238E27FC236}">
                  <a16:creationId xmlns:a16="http://schemas.microsoft.com/office/drawing/2014/main" id="{D9F1C729-5440-9D35-8034-C326862433B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1999" y="2688336"/>
              <a:ext cx="3352800" cy="2529840"/>
            </a:xfrm>
            <a:prstGeom prst="rect">
              <a:avLst/>
            </a:prstGeom>
          </p:spPr>
        </p:pic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11C7C7C5-3EBE-7E23-C9C1-6015648C76B3}"/>
                </a:ext>
              </a:extLst>
            </p:cNvPr>
            <p:cNvSpPr/>
            <p:nvPr/>
          </p:nvSpPr>
          <p:spPr>
            <a:xfrm>
              <a:off x="4571999" y="2688336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21">
            <a:extLst>
              <a:ext uri="{FF2B5EF4-FFF2-40B4-BE49-F238E27FC236}">
                <a16:creationId xmlns:a16="http://schemas.microsoft.com/office/drawing/2014/main" id="{962B8B4A-245B-7D16-2186-BA3A5BF0F4CC}"/>
              </a:ext>
            </a:extLst>
          </p:cNvPr>
          <p:cNvSpPr txBox="1"/>
          <p:nvPr/>
        </p:nvSpPr>
        <p:spPr>
          <a:xfrm>
            <a:off x="6027420" y="3789426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Stuff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25EB3AC6-0AFA-1162-EC53-18E69014C780}"/>
              </a:ext>
            </a:extLst>
          </p:cNvPr>
          <p:cNvSpPr txBox="1"/>
          <p:nvPr/>
        </p:nvSpPr>
        <p:spPr>
          <a:xfrm>
            <a:off x="5718175" y="5373725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“badfile”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23">
            <a:extLst>
              <a:ext uri="{FF2B5EF4-FFF2-40B4-BE49-F238E27FC236}">
                <a16:creationId xmlns:a16="http://schemas.microsoft.com/office/drawing/2014/main" id="{3D594646-2B52-21AC-E559-AFD1A218179F}"/>
              </a:ext>
            </a:extLst>
          </p:cNvPr>
          <p:cNvGrpSpPr/>
          <p:nvPr/>
        </p:nvGrpSpPr>
        <p:grpSpPr>
          <a:xfrm>
            <a:off x="3729354" y="2300858"/>
            <a:ext cx="641350" cy="596900"/>
            <a:chOff x="3729354" y="2300858"/>
            <a:chExt cx="641350" cy="596900"/>
          </a:xfrm>
        </p:grpSpPr>
        <p:sp>
          <p:nvSpPr>
            <p:cNvPr id="39" name="object 24">
              <a:extLst>
                <a:ext uri="{FF2B5EF4-FFF2-40B4-BE49-F238E27FC236}">
                  <a16:creationId xmlns:a16="http://schemas.microsoft.com/office/drawing/2014/main" id="{ED3C00C1-3B16-C43D-6FA7-64FFDC266A6B}"/>
                </a:ext>
              </a:extLst>
            </p:cNvPr>
            <p:cNvSpPr/>
            <p:nvPr/>
          </p:nvSpPr>
          <p:spPr>
            <a:xfrm>
              <a:off x="3742055" y="2313939"/>
              <a:ext cx="615950" cy="571500"/>
            </a:xfrm>
            <a:custGeom>
              <a:avLst/>
              <a:gdLst/>
              <a:ahLst/>
              <a:cxnLst/>
              <a:rect l="l" t="t" r="r" b="b"/>
              <a:pathLst>
                <a:path w="615950" h="571500">
                  <a:moveTo>
                    <a:pt x="615950" y="194310"/>
                  </a:moveTo>
                  <a:lnTo>
                    <a:pt x="399415" y="194310"/>
                  </a:lnTo>
                  <a:lnTo>
                    <a:pt x="399415" y="0"/>
                  </a:lnTo>
                  <a:lnTo>
                    <a:pt x="216535" y="0"/>
                  </a:lnTo>
                  <a:lnTo>
                    <a:pt x="216535" y="194310"/>
                  </a:lnTo>
                  <a:lnTo>
                    <a:pt x="0" y="194310"/>
                  </a:lnTo>
                  <a:lnTo>
                    <a:pt x="0" y="377190"/>
                  </a:lnTo>
                  <a:lnTo>
                    <a:pt x="216535" y="377190"/>
                  </a:lnTo>
                  <a:lnTo>
                    <a:pt x="216535" y="571500"/>
                  </a:lnTo>
                  <a:lnTo>
                    <a:pt x="399415" y="571500"/>
                  </a:lnTo>
                  <a:lnTo>
                    <a:pt x="399415" y="377190"/>
                  </a:lnTo>
                  <a:lnTo>
                    <a:pt x="615950" y="377190"/>
                  </a:lnTo>
                  <a:lnTo>
                    <a:pt x="615950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5">
              <a:extLst>
                <a:ext uri="{FF2B5EF4-FFF2-40B4-BE49-F238E27FC236}">
                  <a16:creationId xmlns:a16="http://schemas.microsoft.com/office/drawing/2014/main" id="{C3F5AA02-8E8F-DC01-141D-A5C475931567}"/>
                </a:ext>
              </a:extLst>
            </p:cNvPr>
            <p:cNvSpPr/>
            <p:nvPr/>
          </p:nvSpPr>
          <p:spPr>
            <a:xfrm>
              <a:off x="3742054" y="2313558"/>
              <a:ext cx="615950" cy="571500"/>
            </a:xfrm>
            <a:custGeom>
              <a:avLst/>
              <a:gdLst/>
              <a:ahLst/>
              <a:cxnLst/>
              <a:rect l="l" t="t" r="r" b="b"/>
              <a:pathLst>
                <a:path w="615950" h="571500">
                  <a:moveTo>
                    <a:pt x="0" y="194182"/>
                  </a:moveTo>
                  <a:lnTo>
                    <a:pt x="216535" y="194182"/>
                  </a:lnTo>
                  <a:lnTo>
                    <a:pt x="216535" y="0"/>
                  </a:lnTo>
                  <a:lnTo>
                    <a:pt x="399415" y="0"/>
                  </a:lnTo>
                  <a:lnTo>
                    <a:pt x="399415" y="194182"/>
                  </a:lnTo>
                  <a:lnTo>
                    <a:pt x="615950" y="194182"/>
                  </a:lnTo>
                  <a:lnTo>
                    <a:pt x="615950" y="377063"/>
                  </a:lnTo>
                  <a:lnTo>
                    <a:pt x="399415" y="377063"/>
                  </a:lnTo>
                  <a:lnTo>
                    <a:pt x="399415" y="571245"/>
                  </a:lnTo>
                  <a:lnTo>
                    <a:pt x="216535" y="571245"/>
                  </a:lnTo>
                  <a:lnTo>
                    <a:pt x="216535" y="377063"/>
                  </a:lnTo>
                  <a:lnTo>
                    <a:pt x="0" y="377063"/>
                  </a:lnTo>
                  <a:lnTo>
                    <a:pt x="0" y="19418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FB4665E-81A9-723E-BC3B-E8E776A42F95}"/>
              </a:ext>
            </a:extLst>
          </p:cNvPr>
          <p:cNvSpPr txBox="1"/>
          <p:nvPr/>
        </p:nvSpPr>
        <p:spPr>
          <a:xfrm>
            <a:off x="533400" y="595004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bof</a:t>
            </a:r>
            <a:r>
              <a:rPr lang="en-US" dirty="0"/>
              <a:t>() stack frame (</a:t>
            </a:r>
            <a:r>
              <a:rPr lang="en-US" dirty="0" err="1"/>
              <a:t>stack.c</a:t>
            </a:r>
            <a:r>
              <a:rPr lang="en-US" dirty="0"/>
              <a:t>)</a:t>
            </a:r>
          </a:p>
        </p:txBody>
      </p:sp>
      <p:grpSp>
        <p:nvGrpSpPr>
          <p:cNvPr id="42" name="object 30">
            <a:extLst>
              <a:ext uri="{FF2B5EF4-FFF2-40B4-BE49-F238E27FC236}">
                <a16:creationId xmlns:a16="http://schemas.microsoft.com/office/drawing/2014/main" id="{C39A4740-D533-94D4-0081-B21730AE4E8F}"/>
              </a:ext>
            </a:extLst>
          </p:cNvPr>
          <p:cNvGrpSpPr/>
          <p:nvPr/>
        </p:nvGrpSpPr>
        <p:grpSpPr>
          <a:xfrm>
            <a:off x="8706866" y="436118"/>
            <a:ext cx="3378200" cy="1244600"/>
            <a:chOff x="8706866" y="436118"/>
            <a:chExt cx="3378200" cy="1244600"/>
          </a:xfrm>
        </p:grpSpPr>
        <p:sp>
          <p:nvSpPr>
            <p:cNvPr id="43" name="object 31">
              <a:extLst>
                <a:ext uri="{FF2B5EF4-FFF2-40B4-BE49-F238E27FC236}">
                  <a16:creationId xmlns:a16="http://schemas.microsoft.com/office/drawing/2014/main" id="{C29D3283-74D7-C4D5-4211-442A6BB01EDD}"/>
                </a:ext>
              </a:extLst>
            </p:cNvPr>
            <p:cNvSpPr/>
            <p:nvPr/>
          </p:nvSpPr>
          <p:spPr>
            <a:xfrm>
              <a:off x="8719566" y="448818"/>
              <a:ext cx="3352800" cy="146685"/>
            </a:xfrm>
            <a:custGeom>
              <a:avLst/>
              <a:gdLst/>
              <a:ahLst/>
              <a:cxnLst/>
              <a:rect l="l" t="t" r="r" b="b"/>
              <a:pathLst>
                <a:path w="3352800" h="146684">
                  <a:moveTo>
                    <a:pt x="0" y="146304"/>
                  </a:moveTo>
                  <a:lnTo>
                    <a:pt x="3352800" y="14630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2">
              <a:extLst>
                <a:ext uri="{FF2B5EF4-FFF2-40B4-BE49-F238E27FC236}">
                  <a16:creationId xmlns:a16="http://schemas.microsoft.com/office/drawing/2014/main" id="{C3A36622-BC20-EEA1-4E44-E3D4C5407D56}"/>
                </a:ext>
              </a:extLst>
            </p:cNvPr>
            <p:cNvSpPr/>
            <p:nvPr/>
          </p:nvSpPr>
          <p:spPr>
            <a:xfrm>
              <a:off x="8719566" y="448818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1219200"/>
                  </a:moveTo>
                  <a:lnTo>
                    <a:pt x="3352800" y="1219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3">
            <a:extLst>
              <a:ext uri="{FF2B5EF4-FFF2-40B4-BE49-F238E27FC236}">
                <a16:creationId xmlns:a16="http://schemas.microsoft.com/office/drawing/2014/main" id="{F5379952-5BC5-B6D9-D210-2E17503E2DC0}"/>
              </a:ext>
            </a:extLst>
          </p:cNvPr>
          <p:cNvSpPr txBox="1"/>
          <p:nvPr/>
        </p:nvSpPr>
        <p:spPr>
          <a:xfrm>
            <a:off x="9199498" y="963294"/>
            <a:ext cx="2390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34">
            <a:extLst>
              <a:ext uri="{FF2B5EF4-FFF2-40B4-BE49-F238E27FC236}">
                <a16:creationId xmlns:a16="http://schemas.microsoft.com/office/drawing/2014/main" id="{BC169D3A-24D2-D7E4-2BA1-B0FB15617C4D}"/>
              </a:ext>
            </a:extLst>
          </p:cNvPr>
          <p:cNvGrpSpPr/>
          <p:nvPr/>
        </p:nvGrpSpPr>
        <p:grpSpPr>
          <a:xfrm>
            <a:off x="8706866" y="1670557"/>
            <a:ext cx="3378200" cy="946150"/>
            <a:chOff x="8706866" y="1670557"/>
            <a:chExt cx="3378200" cy="946150"/>
          </a:xfrm>
        </p:grpSpPr>
        <p:sp>
          <p:nvSpPr>
            <p:cNvPr id="47" name="object 35">
              <a:extLst>
                <a:ext uri="{FF2B5EF4-FFF2-40B4-BE49-F238E27FC236}">
                  <a16:creationId xmlns:a16="http://schemas.microsoft.com/office/drawing/2014/main" id="{33BDB9AB-EF12-FB28-AB73-A6B82CDE6566}"/>
                </a:ext>
              </a:extLst>
            </p:cNvPr>
            <p:cNvSpPr/>
            <p:nvPr/>
          </p:nvSpPr>
          <p:spPr>
            <a:xfrm>
              <a:off x="8719566" y="1753361"/>
              <a:ext cx="3352800" cy="381000"/>
            </a:xfrm>
            <a:custGeom>
              <a:avLst/>
              <a:gdLst/>
              <a:ahLst/>
              <a:cxnLst/>
              <a:rect l="l" t="t" r="r" b="b"/>
              <a:pathLst>
                <a:path w="3352800" h="381000">
                  <a:moveTo>
                    <a:pt x="0" y="381000"/>
                  </a:moveTo>
                  <a:lnTo>
                    <a:pt x="3352800" y="3810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36">
              <a:extLst>
                <a:ext uri="{FF2B5EF4-FFF2-40B4-BE49-F238E27FC236}">
                  <a16:creationId xmlns:a16="http://schemas.microsoft.com/office/drawing/2014/main" id="{B4CBF856-552D-2749-9A70-A704B906F1A9}"/>
                </a:ext>
              </a:extLst>
            </p:cNvPr>
            <p:cNvSpPr/>
            <p:nvPr/>
          </p:nvSpPr>
          <p:spPr>
            <a:xfrm>
              <a:off x="8719566" y="168325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37">
              <a:extLst>
                <a:ext uri="{FF2B5EF4-FFF2-40B4-BE49-F238E27FC236}">
                  <a16:creationId xmlns:a16="http://schemas.microsoft.com/office/drawing/2014/main" id="{46B9CC3F-FF0C-EF1C-B3AF-CE56B27C6CF6}"/>
                </a:ext>
              </a:extLst>
            </p:cNvPr>
            <p:cNvSpPr/>
            <p:nvPr/>
          </p:nvSpPr>
          <p:spPr>
            <a:xfrm>
              <a:off x="8719566" y="2591561"/>
              <a:ext cx="3352800" cy="6985"/>
            </a:xfrm>
            <a:custGeom>
              <a:avLst/>
              <a:gdLst/>
              <a:ahLst/>
              <a:cxnLst/>
              <a:rect l="l" t="t" r="r" b="b"/>
              <a:pathLst>
                <a:path w="3352800" h="6985">
                  <a:moveTo>
                    <a:pt x="0" y="6858"/>
                  </a:moveTo>
                  <a:lnTo>
                    <a:pt x="3352800" y="6858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6858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8">
              <a:extLst>
                <a:ext uri="{FF2B5EF4-FFF2-40B4-BE49-F238E27FC236}">
                  <a16:creationId xmlns:a16="http://schemas.microsoft.com/office/drawing/2014/main" id="{FF8A4FE3-1756-1980-241C-70DAC9D99D9E}"/>
                </a:ext>
              </a:extLst>
            </p:cNvPr>
            <p:cNvSpPr/>
            <p:nvPr/>
          </p:nvSpPr>
          <p:spPr>
            <a:xfrm>
              <a:off x="8719566" y="2146553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39">
            <a:extLst>
              <a:ext uri="{FF2B5EF4-FFF2-40B4-BE49-F238E27FC236}">
                <a16:creationId xmlns:a16="http://schemas.microsoft.com/office/drawing/2014/main" id="{F7E0252D-EB29-FAEA-A192-23EDD1248FBA}"/>
              </a:ext>
            </a:extLst>
          </p:cNvPr>
          <p:cNvSpPr txBox="1"/>
          <p:nvPr/>
        </p:nvSpPr>
        <p:spPr>
          <a:xfrm>
            <a:off x="9664572" y="2279142"/>
            <a:ext cx="14636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59EB1148-48AE-EFA1-45D9-95299C84B085}"/>
              </a:ext>
            </a:extLst>
          </p:cNvPr>
          <p:cNvSpPr/>
          <p:nvPr/>
        </p:nvSpPr>
        <p:spPr>
          <a:xfrm>
            <a:off x="8719566" y="2609850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1">
            <a:extLst>
              <a:ext uri="{FF2B5EF4-FFF2-40B4-BE49-F238E27FC236}">
                <a16:creationId xmlns:a16="http://schemas.microsoft.com/office/drawing/2014/main" id="{0CAF9FD3-0C65-DD99-4666-954615B06197}"/>
              </a:ext>
            </a:extLst>
          </p:cNvPr>
          <p:cNvSpPr txBox="1"/>
          <p:nvPr/>
        </p:nvSpPr>
        <p:spPr>
          <a:xfrm>
            <a:off x="9908793" y="3164396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42">
            <a:extLst>
              <a:ext uri="{FF2B5EF4-FFF2-40B4-BE49-F238E27FC236}">
                <a16:creationId xmlns:a16="http://schemas.microsoft.com/office/drawing/2014/main" id="{1B4864CE-111E-8328-50F6-93A2C57BB952}"/>
              </a:ext>
            </a:extLst>
          </p:cNvPr>
          <p:cNvGrpSpPr/>
          <p:nvPr/>
        </p:nvGrpSpPr>
        <p:grpSpPr>
          <a:xfrm>
            <a:off x="8706866" y="582422"/>
            <a:ext cx="3378200" cy="5240655"/>
            <a:chOff x="8706866" y="582422"/>
            <a:chExt cx="3378200" cy="5240655"/>
          </a:xfrm>
        </p:grpSpPr>
        <p:sp>
          <p:nvSpPr>
            <p:cNvPr id="55" name="object 43">
              <a:extLst>
                <a:ext uri="{FF2B5EF4-FFF2-40B4-BE49-F238E27FC236}">
                  <a16:creationId xmlns:a16="http://schemas.microsoft.com/office/drawing/2014/main" id="{F90B6A80-D236-8B66-0CE7-42F075E33ADE}"/>
                </a:ext>
              </a:extLst>
            </p:cNvPr>
            <p:cNvSpPr/>
            <p:nvPr/>
          </p:nvSpPr>
          <p:spPr>
            <a:xfrm>
              <a:off x="8719566" y="5106162"/>
              <a:ext cx="3352800" cy="704215"/>
            </a:xfrm>
            <a:custGeom>
              <a:avLst/>
              <a:gdLst/>
              <a:ahLst/>
              <a:cxnLst/>
              <a:rect l="l" t="t" r="r" b="b"/>
              <a:pathLst>
                <a:path w="3352800" h="704214">
                  <a:moveTo>
                    <a:pt x="3352800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3352800" y="704088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4">
              <a:extLst>
                <a:ext uri="{FF2B5EF4-FFF2-40B4-BE49-F238E27FC236}">
                  <a16:creationId xmlns:a16="http://schemas.microsoft.com/office/drawing/2014/main" id="{776EB434-BE9C-AAE3-A874-20666F199A4C}"/>
                </a:ext>
              </a:extLst>
            </p:cNvPr>
            <p:cNvSpPr/>
            <p:nvPr/>
          </p:nvSpPr>
          <p:spPr>
            <a:xfrm>
              <a:off x="8719566" y="5106162"/>
              <a:ext cx="3352800" cy="704215"/>
            </a:xfrm>
            <a:custGeom>
              <a:avLst/>
              <a:gdLst/>
              <a:ahLst/>
              <a:cxnLst/>
              <a:rect l="l" t="t" r="r" b="b"/>
              <a:pathLst>
                <a:path w="3352800" h="704214">
                  <a:moveTo>
                    <a:pt x="0" y="704088"/>
                  </a:moveTo>
                  <a:lnTo>
                    <a:pt x="3352800" y="704088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704088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5">
              <a:extLst>
                <a:ext uri="{FF2B5EF4-FFF2-40B4-BE49-F238E27FC236}">
                  <a16:creationId xmlns:a16="http://schemas.microsoft.com/office/drawing/2014/main" id="{F9DE6FB0-3D7E-70C3-3405-B59BB4CA26E5}"/>
                </a:ext>
              </a:extLst>
            </p:cNvPr>
            <p:cNvSpPr/>
            <p:nvPr/>
          </p:nvSpPr>
          <p:spPr>
            <a:xfrm>
              <a:off x="8719566" y="3076194"/>
              <a:ext cx="3352800" cy="2021205"/>
            </a:xfrm>
            <a:custGeom>
              <a:avLst/>
              <a:gdLst/>
              <a:ahLst/>
              <a:cxnLst/>
              <a:rect l="l" t="t" r="r" b="b"/>
              <a:pathLst>
                <a:path w="3352800" h="2021204">
                  <a:moveTo>
                    <a:pt x="0" y="2020823"/>
                  </a:moveTo>
                  <a:lnTo>
                    <a:pt x="3352800" y="2020823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6">
              <a:extLst>
                <a:ext uri="{FF2B5EF4-FFF2-40B4-BE49-F238E27FC236}">
                  <a16:creationId xmlns:a16="http://schemas.microsoft.com/office/drawing/2014/main" id="{42A20EA2-5A2D-11E7-025A-4D499280165C}"/>
                </a:ext>
              </a:extLst>
            </p:cNvPr>
            <p:cNvSpPr/>
            <p:nvPr/>
          </p:nvSpPr>
          <p:spPr>
            <a:xfrm>
              <a:off x="8719566" y="59512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3352800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3352800" y="1158239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	      </a:t>
              </a:r>
              <a:r>
                <a:rPr lang="en-US" b="1" dirty="0"/>
                <a:t>/bin/</a:t>
              </a:r>
              <a:r>
                <a:rPr lang="en-US" b="1" dirty="0" err="1"/>
                <a:t>sh</a:t>
              </a:r>
              <a:r>
                <a:rPr lang="en-US" dirty="0"/>
                <a:t>	</a:t>
              </a:r>
            </a:p>
            <a:p>
              <a:r>
                <a:rPr lang="en-US" dirty="0"/>
                <a:t>		</a:t>
              </a:r>
              <a:endParaRPr dirty="0"/>
            </a:p>
          </p:txBody>
        </p:sp>
        <p:sp>
          <p:nvSpPr>
            <p:cNvPr id="59" name="object 47">
              <a:extLst>
                <a:ext uri="{FF2B5EF4-FFF2-40B4-BE49-F238E27FC236}">
                  <a16:creationId xmlns:a16="http://schemas.microsoft.com/office/drawing/2014/main" id="{EEA9AA01-B2EF-5902-8F59-5DD0ADF917D5}"/>
                </a:ext>
              </a:extLst>
            </p:cNvPr>
            <p:cNvSpPr/>
            <p:nvPr/>
          </p:nvSpPr>
          <p:spPr>
            <a:xfrm>
              <a:off x="8719566" y="59512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0" y="1158239"/>
                  </a:moveTo>
                  <a:lnTo>
                    <a:pt x="3352800" y="115823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82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48">
            <a:extLst>
              <a:ext uri="{FF2B5EF4-FFF2-40B4-BE49-F238E27FC236}">
                <a16:creationId xmlns:a16="http://schemas.microsoft.com/office/drawing/2014/main" id="{E545E6A1-461E-6FA8-76EB-4D46239C42E1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grpSp>
        <p:nvGrpSpPr>
          <p:cNvPr id="62" name="object 50">
            <a:extLst>
              <a:ext uri="{FF2B5EF4-FFF2-40B4-BE49-F238E27FC236}">
                <a16:creationId xmlns:a16="http://schemas.microsoft.com/office/drawing/2014/main" id="{B9F8CA28-8A41-8ABB-0F74-C6DC80B315FD}"/>
              </a:ext>
            </a:extLst>
          </p:cNvPr>
          <p:cNvGrpSpPr/>
          <p:nvPr/>
        </p:nvGrpSpPr>
        <p:grpSpPr>
          <a:xfrm>
            <a:off x="8671559" y="1705343"/>
            <a:ext cx="3442970" cy="561340"/>
            <a:chOff x="8671559" y="1705343"/>
            <a:chExt cx="3442970" cy="561340"/>
          </a:xfrm>
        </p:grpSpPr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AF9AD07A-08BC-D109-0E66-6A0A790DA3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559" y="1725193"/>
              <a:ext cx="3442715" cy="455650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70245B09-B019-B236-3C0E-D6089FA6A6B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95687" y="1705343"/>
              <a:ext cx="1394459" cy="560844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EF458477-B750-2DC8-D92E-B0E0C52B4E8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8803" y="1752600"/>
              <a:ext cx="3352800" cy="365760"/>
            </a:xfrm>
            <a:prstGeom prst="rect">
              <a:avLst/>
            </a:prstGeom>
          </p:spPr>
        </p:pic>
        <p:sp>
          <p:nvSpPr>
            <p:cNvPr id="66" name="object 54">
              <a:extLst>
                <a:ext uri="{FF2B5EF4-FFF2-40B4-BE49-F238E27FC236}">
                  <a16:creationId xmlns:a16="http://schemas.microsoft.com/office/drawing/2014/main" id="{724A858E-6D81-2579-C95C-E009EC8FAC3A}"/>
                </a:ext>
              </a:extLst>
            </p:cNvPr>
            <p:cNvSpPr/>
            <p:nvPr/>
          </p:nvSpPr>
          <p:spPr>
            <a:xfrm>
              <a:off x="8718803" y="1752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55">
            <a:extLst>
              <a:ext uri="{FF2B5EF4-FFF2-40B4-BE49-F238E27FC236}">
                <a16:creationId xmlns:a16="http://schemas.microsoft.com/office/drawing/2014/main" id="{D142012B-7A7E-F467-98D1-0FEFF2F1E279}"/>
              </a:ext>
            </a:extLst>
          </p:cNvPr>
          <p:cNvSpPr txBox="1"/>
          <p:nvPr/>
        </p:nvSpPr>
        <p:spPr>
          <a:xfrm>
            <a:off x="8706866" y="1771395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8" name="object 56">
            <a:extLst>
              <a:ext uri="{FF2B5EF4-FFF2-40B4-BE49-F238E27FC236}">
                <a16:creationId xmlns:a16="http://schemas.microsoft.com/office/drawing/2014/main" id="{10FE7CDB-C101-EC8A-2F9F-3CE2EFC1E9F8}"/>
              </a:ext>
            </a:extLst>
          </p:cNvPr>
          <p:cNvGrpSpPr/>
          <p:nvPr/>
        </p:nvGrpSpPr>
        <p:grpSpPr>
          <a:xfrm>
            <a:off x="8706866" y="2121661"/>
            <a:ext cx="3378200" cy="482600"/>
            <a:chOff x="8706866" y="2121661"/>
            <a:chExt cx="3378200" cy="482600"/>
          </a:xfrm>
        </p:grpSpPr>
        <p:sp>
          <p:nvSpPr>
            <p:cNvPr id="69" name="object 57">
              <a:extLst>
                <a:ext uri="{FF2B5EF4-FFF2-40B4-BE49-F238E27FC236}">
                  <a16:creationId xmlns:a16="http://schemas.microsoft.com/office/drawing/2014/main" id="{F3CE2A04-4F47-E335-CD50-659226F16EBA}"/>
                </a:ext>
              </a:extLst>
            </p:cNvPr>
            <p:cNvSpPr/>
            <p:nvPr/>
          </p:nvSpPr>
          <p:spPr>
            <a:xfrm>
              <a:off x="8719566" y="213436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8">
              <a:extLst>
                <a:ext uri="{FF2B5EF4-FFF2-40B4-BE49-F238E27FC236}">
                  <a16:creationId xmlns:a16="http://schemas.microsoft.com/office/drawing/2014/main" id="{E74EA37D-8BF6-3864-1826-8C798435E9B8}"/>
                </a:ext>
              </a:extLst>
            </p:cNvPr>
            <p:cNvSpPr/>
            <p:nvPr/>
          </p:nvSpPr>
          <p:spPr>
            <a:xfrm>
              <a:off x="8719566" y="213436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59">
            <a:extLst>
              <a:ext uri="{FF2B5EF4-FFF2-40B4-BE49-F238E27FC236}">
                <a16:creationId xmlns:a16="http://schemas.microsoft.com/office/drawing/2014/main" id="{028D8B10-20A0-FE0F-E0D1-08D9D530E2F0}"/>
              </a:ext>
            </a:extLst>
          </p:cNvPr>
          <p:cNvSpPr txBox="1"/>
          <p:nvPr/>
        </p:nvSpPr>
        <p:spPr>
          <a:xfrm>
            <a:off x="8732266" y="2197353"/>
            <a:ext cx="332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 </a:t>
            </a: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60">
            <a:extLst>
              <a:ext uri="{FF2B5EF4-FFF2-40B4-BE49-F238E27FC236}">
                <a16:creationId xmlns:a16="http://schemas.microsoft.com/office/drawing/2014/main" id="{D8E2ABAB-CC40-51A2-5232-12FDEDB5DAD9}"/>
              </a:ext>
            </a:extLst>
          </p:cNvPr>
          <p:cNvGrpSpPr/>
          <p:nvPr/>
        </p:nvGrpSpPr>
        <p:grpSpPr>
          <a:xfrm>
            <a:off x="8671559" y="2570988"/>
            <a:ext cx="3442970" cy="2618740"/>
            <a:chOff x="8671559" y="2570988"/>
            <a:chExt cx="3442970" cy="2618740"/>
          </a:xfrm>
        </p:grpSpPr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AF1C2E6F-D4A5-1F68-3E62-2C2A48982B4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1559" y="2570988"/>
              <a:ext cx="3442715" cy="2618232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2B78FB8F-B1E4-9C12-2D90-41B60793F4F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18803" y="2598420"/>
              <a:ext cx="3352800" cy="2528316"/>
            </a:xfrm>
            <a:prstGeom prst="rect">
              <a:avLst/>
            </a:prstGeom>
          </p:spPr>
        </p:pic>
        <p:sp>
          <p:nvSpPr>
            <p:cNvPr id="75" name="object 63">
              <a:extLst>
                <a:ext uri="{FF2B5EF4-FFF2-40B4-BE49-F238E27FC236}">
                  <a16:creationId xmlns:a16="http://schemas.microsoft.com/office/drawing/2014/main" id="{7BCF3348-BC3B-7C84-AFA0-AAA20F5D5B65}"/>
                </a:ext>
              </a:extLst>
            </p:cNvPr>
            <p:cNvSpPr/>
            <p:nvPr/>
          </p:nvSpPr>
          <p:spPr>
            <a:xfrm>
              <a:off x="8718803" y="2598420"/>
              <a:ext cx="3352800" cy="2528570"/>
            </a:xfrm>
            <a:custGeom>
              <a:avLst/>
              <a:gdLst/>
              <a:ahLst/>
              <a:cxnLst/>
              <a:rect l="l" t="t" r="r" b="b"/>
              <a:pathLst>
                <a:path w="3352800" h="2528570">
                  <a:moveTo>
                    <a:pt x="0" y="2528316"/>
                  </a:moveTo>
                  <a:lnTo>
                    <a:pt x="3352800" y="2528316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83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65">
            <a:extLst>
              <a:ext uri="{FF2B5EF4-FFF2-40B4-BE49-F238E27FC236}">
                <a16:creationId xmlns:a16="http://schemas.microsoft.com/office/drawing/2014/main" id="{E8F93197-E27E-5DF2-052A-047132941F34}"/>
              </a:ext>
            </a:extLst>
          </p:cNvPr>
          <p:cNvGrpSpPr/>
          <p:nvPr/>
        </p:nvGrpSpPr>
        <p:grpSpPr>
          <a:xfrm>
            <a:off x="8671559" y="2558783"/>
            <a:ext cx="3442970" cy="561340"/>
            <a:chOff x="8671559" y="2558783"/>
            <a:chExt cx="3442970" cy="561340"/>
          </a:xfrm>
        </p:grpSpPr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80D285EB-8373-2462-7617-3D77C66DD53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559" y="2578633"/>
              <a:ext cx="3442715" cy="455650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7111CBE7-90BF-E904-D0FC-1C3C2583B43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95687" y="2558783"/>
              <a:ext cx="1394459" cy="560844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493C46CE-3A5D-25E6-D712-DAAF6826DB5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8803" y="2606040"/>
              <a:ext cx="3352800" cy="365760"/>
            </a:xfrm>
            <a:prstGeom prst="rect">
              <a:avLst/>
            </a:prstGeom>
          </p:spPr>
        </p:pic>
        <p:sp>
          <p:nvSpPr>
            <p:cNvPr id="81" name="object 69">
              <a:extLst>
                <a:ext uri="{FF2B5EF4-FFF2-40B4-BE49-F238E27FC236}">
                  <a16:creationId xmlns:a16="http://schemas.microsoft.com/office/drawing/2014/main" id="{FA1E64FA-938E-15C7-8CE5-C4DE47A87ECB}"/>
                </a:ext>
              </a:extLst>
            </p:cNvPr>
            <p:cNvSpPr/>
            <p:nvPr/>
          </p:nvSpPr>
          <p:spPr>
            <a:xfrm>
              <a:off x="8718803" y="26060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55">
            <a:extLst>
              <a:ext uri="{FF2B5EF4-FFF2-40B4-BE49-F238E27FC236}">
                <a16:creationId xmlns:a16="http://schemas.microsoft.com/office/drawing/2014/main" id="{63582880-4ED7-0A83-F33B-0540F5750CAB}"/>
              </a:ext>
            </a:extLst>
          </p:cNvPr>
          <p:cNvSpPr txBox="1"/>
          <p:nvPr/>
        </p:nvSpPr>
        <p:spPr>
          <a:xfrm>
            <a:off x="8702293" y="2629400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4" name="object 55">
            <a:extLst>
              <a:ext uri="{FF2B5EF4-FFF2-40B4-BE49-F238E27FC236}">
                <a16:creationId xmlns:a16="http://schemas.microsoft.com/office/drawing/2014/main" id="{EC057245-1081-9251-3531-094B4D6997CE}"/>
              </a:ext>
            </a:extLst>
          </p:cNvPr>
          <p:cNvSpPr txBox="1"/>
          <p:nvPr/>
        </p:nvSpPr>
        <p:spPr>
          <a:xfrm>
            <a:off x="8698099" y="2988691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5" name="object 55">
            <a:extLst>
              <a:ext uri="{FF2B5EF4-FFF2-40B4-BE49-F238E27FC236}">
                <a16:creationId xmlns:a16="http://schemas.microsoft.com/office/drawing/2014/main" id="{DAD01477-A4F5-58D4-A9B5-F303F2A7D679}"/>
              </a:ext>
            </a:extLst>
          </p:cNvPr>
          <p:cNvSpPr txBox="1"/>
          <p:nvPr/>
        </p:nvSpPr>
        <p:spPr>
          <a:xfrm>
            <a:off x="8681466" y="3297799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6" name="object 55">
            <a:extLst>
              <a:ext uri="{FF2B5EF4-FFF2-40B4-BE49-F238E27FC236}">
                <a16:creationId xmlns:a16="http://schemas.microsoft.com/office/drawing/2014/main" id="{76EC759F-A82D-3BBD-A433-2D8B84F0873A}"/>
              </a:ext>
            </a:extLst>
          </p:cNvPr>
          <p:cNvSpPr txBox="1"/>
          <p:nvPr/>
        </p:nvSpPr>
        <p:spPr>
          <a:xfrm>
            <a:off x="8687430" y="3603500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7" name="object 55">
            <a:extLst>
              <a:ext uri="{FF2B5EF4-FFF2-40B4-BE49-F238E27FC236}">
                <a16:creationId xmlns:a16="http://schemas.microsoft.com/office/drawing/2014/main" id="{6840CA52-8FE3-B169-24F2-A25139F90A2D}"/>
              </a:ext>
            </a:extLst>
          </p:cNvPr>
          <p:cNvSpPr txBox="1"/>
          <p:nvPr/>
        </p:nvSpPr>
        <p:spPr>
          <a:xfrm>
            <a:off x="8670797" y="3912608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8" name="object 55">
            <a:extLst>
              <a:ext uri="{FF2B5EF4-FFF2-40B4-BE49-F238E27FC236}">
                <a16:creationId xmlns:a16="http://schemas.microsoft.com/office/drawing/2014/main" id="{8A573CAE-FBA6-35ED-A515-CCDE5F66F2C6}"/>
              </a:ext>
            </a:extLst>
          </p:cNvPr>
          <p:cNvSpPr txBox="1"/>
          <p:nvPr/>
        </p:nvSpPr>
        <p:spPr>
          <a:xfrm>
            <a:off x="8666101" y="4196690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9" name="object 55">
            <a:extLst>
              <a:ext uri="{FF2B5EF4-FFF2-40B4-BE49-F238E27FC236}">
                <a16:creationId xmlns:a16="http://schemas.microsoft.com/office/drawing/2014/main" id="{29C09692-3730-3952-937B-995DEFEC05D9}"/>
              </a:ext>
            </a:extLst>
          </p:cNvPr>
          <p:cNvSpPr txBox="1"/>
          <p:nvPr/>
        </p:nvSpPr>
        <p:spPr>
          <a:xfrm>
            <a:off x="8649468" y="4505798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C418C8-1AC6-1DCD-97E8-EDC231522498}"/>
              </a:ext>
            </a:extLst>
          </p:cNvPr>
          <p:cNvSpPr txBox="1"/>
          <p:nvPr/>
        </p:nvSpPr>
        <p:spPr>
          <a:xfrm>
            <a:off x="9103003" y="582469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bof</a:t>
            </a:r>
            <a:r>
              <a:rPr lang="en-US" dirty="0"/>
              <a:t>() stack frame (</a:t>
            </a:r>
            <a:r>
              <a:rPr lang="en-US" dirty="0" err="1"/>
              <a:t>stack.c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081289-6949-910D-0973-D7F5B0E9F714}"/>
                  </a:ext>
                </a:extLst>
              </p14:cNvPr>
              <p14:cNvContentPartPr/>
              <p14:nvPr/>
            </p14:nvContentPartPr>
            <p14:xfrm>
              <a:off x="8195701" y="1272078"/>
              <a:ext cx="430200" cy="116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081289-6949-910D-0973-D7F5B0E9F7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86701" y="1263081"/>
                <a:ext cx="447840" cy="1178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152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5AE1A4EF-BF02-CC04-45F3-E5A455B8279D}"/>
              </a:ext>
            </a:extLst>
          </p:cNvPr>
          <p:cNvGrpSpPr/>
          <p:nvPr/>
        </p:nvGrpSpPr>
        <p:grpSpPr>
          <a:xfrm>
            <a:off x="152400" y="838200"/>
            <a:ext cx="5042915" cy="4491227"/>
            <a:chOff x="152400" y="838200"/>
            <a:chExt cx="5042915" cy="4491227"/>
          </a:xfrm>
        </p:grpSpPr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348409E2-F73A-C132-6A88-FC71B97D81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838200"/>
              <a:ext cx="4745736" cy="2307336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E0843CA0-4680-0221-2698-C35A5E49C8CB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114300" y="0"/>
                  </a:lnTo>
                  <a:lnTo>
                    <a:pt x="114300" y="228600"/>
                  </a:lnTo>
                  <a:lnTo>
                    <a:pt x="0" y="2286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342900" y="2286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9492B691-BF56-CC09-62C5-9F9ABE2D7EEA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342900" y="228600"/>
                  </a:lnTo>
                  <a:lnTo>
                    <a:pt x="457200" y="228600"/>
                  </a:lnTo>
                  <a:lnTo>
                    <a:pt x="228600" y="457200"/>
                  </a:lnTo>
                  <a:lnTo>
                    <a:pt x="0" y="228600"/>
                  </a:lnTo>
                  <a:lnTo>
                    <a:pt x="114300" y="228600"/>
                  </a:lnTo>
                  <a:lnTo>
                    <a:pt x="114300" y="0"/>
                  </a:lnTo>
                  <a:lnTo>
                    <a:pt x="34290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1700BD04-075F-F38A-0A3B-18E5AC9882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" y="4030979"/>
              <a:ext cx="4838700" cy="1298448"/>
            </a:xfrm>
            <a:prstGeom prst="rect">
              <a:avLst/>
            </a:prstGeom>
          </p:spPr>
        </p:pic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A44997E0-2A35-46F2-D0DE-FBB7D7171A63}"/>
              </a:ext>
            </a:extLst>
          </p:cNvPr>
          <p:cNvSpPr txBox="1">
            <a:spLocks/>
          </p:cNvSpPr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>
                <a:solidFill>
                  <a:srgbClr val="000000"/>
                </a:solidFill>
              </a:rPr>
              <a:t>Shellcode</a:t>
            </a:r>
            <a:endParaRPr lang="en-US" sz="3200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E4780F4-62F5-4A7E-3DBB-50487D7208A0}"/>
              </a:ext>
            </a:extLst>
          </p:cNvPr>
          <p:cNvSpPr txBox="1"/>
          <p:nvPr/>
        </p:nvSpPr>
        <p:spPr>
          <a:xfrm>
            <a:off x="5274309" y="101600"/>
            <a:ext cx="546862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935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6D1E47DD-29DD-C9C5-3915-06AA74D0F71D}"/>
              </a:ext>
            </a:extLst>
          </p:cNvPr>
          <p:cNvSpPr txBox="1"/>
          <p:nvPr/>
        </p:nvSpPr>
        <p:spPr>
          <a:xfrm>
            <a:off x="231140" y="5657189"/>
            <a:ext cx="540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(you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wont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-10" dirty="0">
                <a:latin typeface="Arial"/>
                <a:cs typeface="Arial"/>
              </a:rPr>
              <a:t> shellcode,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know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Wingdings"/>
                <a:cs typeface="Wingdings"/>
              </a:rPr>
              <a:t>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BCBF2-E66C-A23B-5932-C5A0F0066C96}"/>
              </a:ext>
            </a:extLst>
          </p:cNvPr>
          <p:cNvSpPr txBox="1"/>
          <p:nvPr/>
        </p:nvSpPr>
        <p:spPr>
          <a:xfrm>
            <a:off x="5029200" y="3110329"/>
            <a:ext cx="6862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tl;dr</a:t>
            </a:r>
            <a:r>
              <a:rPr lang="en-US" sz="2400" dirty="0"/>
              <a:t> The shellcode in our payload</a:t>
            </a:r>
          </a:p>
          <a:p>
            <a:pPr marL="342900" indent="-342900">
              <a:buAutoNum type="arabicPeriod"/>
            </a:pPr>
            <a:r>
              <a:rPr lang="en-US" sz="2400" dirty="0"/>
              <a:t>Loads the registers with he correct values</a:t>
            </a:r>
          </a:p>
          <a:p>
            <a:pPr marL="342900" indent="-342900">
              <a:buAutoNum type="arabicPeriod"/>
            </a:pPr>
            <a:r>
              <a:rPr lang="en-US" sz="2400" dirty="0"/>
              <a:t>Calls the </a:t>
            </a:r>
            <a:r>
              <a:rPr lang="en-US" sz="2400" dirty="0" err="1"/>
              <a:t>execve</a:t>
            </a:r>
            <a:r>
              <a:rPr lang="en-US" sz="2400" dirty="0"/>
              <a:t>() system call to create a shell</a:t>
            </a:r>
          </a:p>
        </p:txBody>
      </p:sp>
    </p:spTree>
    <p:extLst>
      <p:ext uri="{BB962C8B-B14F-4D97-AF65-F5344CB8AC3E}">
        <p14:creationId xmlns:p14="http://schemas.microsoft.com/office/powerpoint/2010/main" val="2612051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85F00F0-A331-7771-B6D5-7404F19CDB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7394" y="933958"/>
            <a:ext cx="637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Defeating</a:t>
            </a:r>
            <a:r>
              <a:rPr sz="4000" spc="-15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Countermeasures</a:t>
            </a:r>
            <a:endParaRPr sz="400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DBD85CA4-4B53-95C3-563F-14F80EBCF7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2142744"/>
            <a:ext cx="480136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4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EA02896-A423-9BB4-2D4F-C0C9C876E327}"/>
              </a:ext>
            </a:extLst>
          </p:cNvPr>
          <p:cNvSpPr txBox="1"/>
          <p:nvPr/>
        </p:nvSpPr>
        <p:spPr>
          <a:xfrm>
            <a:off x="1005839" y="3195827"/>
            <a:ext cx="581977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Arial"/>
                <a:cs typeface="Arial"/>
              </a:rPr>
              <a:t>What did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 previously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past</a:t>
            </a:r>
            <a:r>
              <a:rPr sz="2400" spc="-10" dirty="0">
                <a:latin typeface="Arial"/>
                <a:cs typeface="Arial"/>
              </a:rPr>
              <a:t> this?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11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EA02896-A423-9BB4-2D4F-C0C9C876E327}"/>
              </a:ext>
            </a:extLst>
          </p:cNvPr>
          <p:cNvSpPr txBox="1"/>
          <p:nvPr/>
        </p:nvSpPr>
        <p:spPr>
          <a:xfrm>
            <a:off x="1005839" y="3195827"/>
            <a:ext cx="581977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Arial"/>
                <a:cs typeface="Arial"/>
              </a:rPr>
              <a:t>What did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 previously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past</a:t>
            </a:r>
            <a:r>
              <a:rPr sz="2400" spc="-10" dirty="0">
                <a:latin typeface="Arial"/>
                <a:cs typeface="Arial"/>
              </a:rPr>
              <a:t> this?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9D21A77-B8FE-7BBF-7D3D-4874DC3A2E2C}"/>
              </a:ext>
            </a:extLst>
          </p:cNvPr>
          <p:cNvSpPr txBox="1"/>
          <p:nvPr/>
        </p:nvSpPr>
        <p:spPr>
          <a:xfrm>
            <a:off x="1143000" y="4038600"/>
            <a:ext cx="5483225" cy="1106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Linked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/bin/sh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shell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(zsh)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240029">
              <a:lnSpc>
                <a:spcPts val="2075"/>
              </a:lnSpc>
              <a:spcBef>
                <a:spcPts val="1945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/bin/sh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/bin/zsh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countermeasure)</a:t>
            </a:r>
            <a:endParaRPr sz="1800">
              <a:latin typeface="Arial"/>
              <a:cs typeface="Arial"/>
            </a:endParaRPr>
          </a:p>
          <a:p>
            <a:pPr marL="240029">
              <a:lnSpc>
                <a:spcPts val="2075"/>
              </a:lnSpc>
            </a:pPr>
            <a:r>
              <a:rPr sz="1800" dirty="0">
                <a:latin typeface="Courier New"/>
                <a:cs typeface="Courier New"/>
              </a:rPr>
              <a:t>sudo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sf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/bin/zsh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/bin/sh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587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9D21A77-B8FE-7BBF-7D3D-4874DC3A2E2C}"/>
              </a:ext>
            </a:extLst>
          </p:cNvPr>
          <p:cNvSpPr txBox="1"/>
          <p:nvPr/>
        </p:nvSpPr>
        <p:spPr>
          <a:xfrm>
            <a:off x="1238396" y="2971800"/>
            <a:ext cx="6400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Let’s turn on this countermeasure and see what happens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9814"/>
            <a:ext cx="9936678" cy="12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69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9D21A77-B8FE-7BBF-7D3D-4874DC3A2E2C}"/>
              </a:ext>
            </a:extLst>
          </p:cNvPr>
          <p:cNvSpPr txBox="1"/>
          <p:nvPr/>
        </p:nvSpPr>
        <p:spPr>
          <a:xfrm>
            <a:off x="1238396" y="2971800"/>
            <a:ext cx="6400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Let’s turn on this countermeasure and see what happens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9814"/>
            <a:ext cx="9936678" cy="1278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AF490-0AA2-6E0E-6343-23A28211E4D0}"/>
              </a:ext>
            </a:extLst>
          </p:cNvPr>
          <p:cNvSpPr txBox="1"/>
          <p:nvPr/>
        </p:nvSpPr>
        <p:spPr>
          <a:xfrm>
            <a:off x="609600" y="5164989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still get a shell, but not a </a:t>
            </a:r>
            <a:r>
              <a:rPr lang="en-US" sz="2400" b="1" dirty="0"/>
              <a:t>root shell</a:t>
            </a:r>
            <a:r>
              <a:rPr lang="en-US" sz="2400" dirty="0"/>
              <a:t>.  A SERIOUS DOWNGRADE</a:t>
            </a:r>
          </a:p>
        </p:txBody>
      </p:sp>
    </p:spTree>
    <p:extLst>
      <p:ext uri="{BB962C8B-B14F-4D97-AF65-F5344CB8AC3E}">
        <p14:creationId xmlns:p14="http://schemas.microsoft.com/office/powerpoint/2010/main" val="3742366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F27DD-B292-6B8F-34DA-52DE20AAC54A}"/>
              </a:ext>
            </a:extLst>
          </p:cNvPr>
          <p:cNvSpPr txBox="1"/>
          <p:nvPr/>
        </p:nvSpPr>
        <p:spPr>
          <a:xfrm>
            <a:off x="1752600" y="4114800"/>
            <a:ext cx="7324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(Hint: it involves adding some code to our shellcode)</a:t>
            </a:r>
          </a:p>
        </p:txBody>
      </p:sp>
    </p:spTree>
    <p:extLst>
      <p:ext uri="{BB962C8B-B14F-4D97-AF65-F5344CB8AC3E}">
        <p14:creationId xmlns:p14="http://schemas.microsoft.com/office/powerpoint/2010/main" val="97433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D5B36-487E-A7AA-00B8-81D9B208E792}"/>
              </a:ext>
            </a:extLst>
          </p:cNvPr>
          <p:cNvSpPr txBox="1"/>
          <p:nvPr/>
        </p:nvSpPr>
        <p:spPr>
          <a:xfrm>
            <a:off x="1370941" y="3951283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in our shellcode before running /bin/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1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D5B36-487E-A7AA-00B8-81D9B208E792}"/>
              </a:ext>
            </a:extLst>
          </p:cNvPr>
          <p:cNvSpPr txBox="1"/>
          <p:nvPr/>
        </p:nvSpPr>
        <p:spPr>
          <a:xfrm>
            <a:off x="1370941" y="3951283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in our shellcode before running /bin/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D675A-FDD4-9D40-5016-DA649C0DA32C}"/>
              </a:ext>
            </a:extLst>
          </p:cNvPr>
          <p:cNvSpPr txBox="1"/>
          <p:nvPr/>
        </p:nvSpPr>
        <p:spPr>
          <a:xfrm>
            <a:off x="533400" y="4384807"/>
            <a:ext cx="10820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sz="2400" dirty="0"/>
              <a:t>will set the process’s user ID’s to 0 (root), so now RUID == EUID</a:t>
            </a:r>
          </a:p>
        </p:txBody>
      </p:sp>
    </p:spTree>
    <p:extLst>
      <p:ext uri="{BB962C8B-B14F-4D97-AF65-F5344CB8AC3E}">
        <p14:creationId xmlns:p14="http://schemas.microsoft.com/office/powerpoint/2010/main" val="121230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D5B36-487E-A7AA-00B8-81D9B208E792}"/>
              </a:ext>
            </a:extLst>
          </p:cNvPr>
          <p:cNvSpPr txBox="1"/>
          <p:nvPr/>
        </p:nvSpPr>
        <p:spPr>
          <a:xfrm>
            <a:off x="1370941" y="3951283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in our shellcode before running /bin/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D675A-FDD4-9D40-5016-DA649C0DA32C}"/>
              </a:ext>
            </a:extLst>
          </p:cNvPr>
          <p:cNvSpPr txBox="1"/>
          <p:nvPr/>
        </p:nvSpPr>
        <p:spPr>
          <a:xfrm>
            <a:off x="533400" y="4384807"/>
            <a:ext cx="10820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sz="2400" dirty="0"/>
              <a:t>will set the process’s user ID’s to 0 (root), so now RUID == EUID</a:t>
            </a: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4E8109A7-4049-BCFD-5959-22693689BC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5008431"/>
            <a:ext cx="6272783" cy="11795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D3B3F0-7D99-D2EF-E1A1-B6E9001289C0}"/>
              </a:ext>
            </a:extLst>
          </p:cNvPr>
          <p:cNvSpPr txBox="1"/>
          <p:nvPr/>
        </p:nvSpPr>
        <p:spPr>
          <a:xfrm>
            <a:off x="8001000" y="5169811"/>
            <a:ext cx="34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Shellcode that</a:t>
            </a:r>
          </a:p>
          <a:p>
            <a:pPr marL="342900" indent="-342900">
              <a:buAutoNum type="arabicPeriod"/>
            </a:pPr>
            <a:r>
              <a:rPr lang="en-US" dirty="0"/>
              <a:t>Loads the registers</a:t>
            </a:r>
          </a:p>
          <a:p>
            <a:pPr marL="342900" indent="-342900">
              <a:buAutoNum type="arabicPeriod"/>
            </a:pPr>
            <a:r>
              <a:rPr lang="en-US" dirty="0"/>
              <a:t>Calls the </a:t>
            </a:r>
            <a:r>
              <a:rPr lang="en-US" dirty="0" err="1"/>
              <a:t>setuid</a:t>
            </a:r>
            <a:r>
              <a:rPr lang="en-US" dirty="0"/>
              <a:t>() system call</a:t>
            </a:r>
          </a:p>
        </p:txBody>
      </p:sp>
    </p:spTree>
    <p:extLst>
      <p:ext uri="{BB962C8B-B14F-4D97-AF65-F5344CB8AC3E}">
        <p14:creationId xmlns:p14="http://schemas.microsoft.com/office/powerpoint/2010/main" val="384830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F3AB00-890C-870A-03E5-8F200D07FC1E}"/>
              </a:ext>
            </a:extLst>
          </p:cNvPr>
          <p:cNvSpPr txBox="1"/>
          <p:nvPr/>
        </p:nvSpPr>
        <p:spPr>
          <a:xfrm>
            <a:off x="143584" y="106546"/>
            <a:ext cx="507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shellcode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1" name="object 3">
            <a:extLst>
              <a:ext uri="{FF2B5EF4-FFF2-40B4-BE49-F238E27FC236}">
                <a16:creationId xmlns:a16="http://schemas.microsoft.com/office/drawing/2014/main" id="{D49D71E9-7F52-DD76-365A-EEC42CE4B328}"/>
              </a:ext>
            </a:extLst>
          </p:cNvPr>
          <p:cNvGrpSpPr/>
          <p:nvPr/>
        </p:nvGrpSpPr>
        <p:grpSpPr>
          <a:xfrm>
            <a:off x="597662" y="961897"/>
            <a:ext cx="3378200" cy="1182370"/>
            <a:chOff x="597662" y="961897"/>
            <a:chExt cx="3378200" cy="1182370"/>
          </a:xfrm>
        </p:grpSpPr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234221CF-1986-61FF-E093-761B4E85A09A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>
              <a:extLst>
                <a:ext uri="{FF2B5EF4-FFF2-40B4-BE49-F238E27FC236}">
                  <a16:creationId xmlns:a16="http://schemas.microsoft.com/office/drawing/2014/main" id="{80DDE664-9BEC-67EE-0874-EFB70C47E59A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6">
            <a:extLst>
              <a:ext uri="{FF2B5EF4-FFF2-40B4-BE49-F238E27FC236}">
                <a16:creationId xmlns:a16="http://schemas.microsoft.com/office/drawing/2014/main" id="{4B77366A-2E84-CCFD-4137-C1EB9F743A67}"/>
              </a:ext>
            </a:extLst>
          </p:cNvPr>
          <p:cNvSpPr txBox="1"/>
          <p:nvPr/>
        </p:nvSpPr>
        <p:spPr>
          <a:xfrm>
            <a:off x="610362" y="974597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7">
            <a:extLst>
              <a:ext uri="{FF2B5EF4-FFF2-40B4-BE49-F238E27FC236}">
                <a16:creationId xmlns:a16="http://schemas.microsoft.com/office/drawing/2014/main" id="{17BAA620-DBE3-499A-A3EE-A8F99BBA77DE}"/>
              </a:ext>
            </a:extLst>
          </p:cNvPr>
          <p:cNvGrpSpPr/>
          <p:nvPr/>
        </p:nvGrpSpPr>
        <p:grpSpPr>
          <a:xfrm>
            <a:off x="571487" y="2787383"/>
            <a:ext cx="3424554" cy="561340"/>
            <a:chOff x="571487" y="2787383"/>
            <a:chExt cx="3424554" cy="561340"/>
          </a:xfrm>
        </p:grpSpPr>
        <p:pic>
          <p:nvPicPr>
            <p:cNvPr id="51" name="object 8">
              <a:extLst>
                <a:ext uri="{FF2B5EF4-FFF2-40B4-BE49-F238E27FC236}">
                  <a16:creationId xmlns:a16="http://schemas.microsoft.com/office/drawing/2014/main" id="{8644A2AA-AE3C-EF8E-29E4-206219B4E2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52" name="object 9">
              <a:extLst>
                <a:ext uri="{FF2B5EF4-FFF2-40B4-BE49-F238E27FC236}">
                  <a16:creationId xmlns:a16="http://schemas.microsoft.com/office/drawing/2014/main" id="{B7E3CBF4-2231-E220-596C-B8AC7BB6E1D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524" y="2787383"/>
              <a:ext cx="1513332" cy="560844"/>
            </a:xfrm>
            <a:prstGeom prst="rect">
              <a:avLst/>
            </a:prstGeom>
          </p:spPr>
        </p:pic>
        <p:pic>
          <p:nvPicPr>
            <p:cNvPr id="53" name="object 10">
              <a:extLst>
                <a:ext uri="{FF2B5EF4-FFF2-40B4-BE49-F238E27FC236}">
                  <a16:creationId xmlns:a16="http://schemas.microsoft.com/office/drawing/2014/main" id="{0E039870-696D-B112-1B79-BE05AD3F7D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54" name="object 11">
              <a:extLst>
                <a:ext uri="{FF2B5EF4-FFF2-40B4-BE49-F238E27FC236}">
                  <a16:creationId xmlns:a16="http://schemas.microsoft.com/office/drawing/2014/main" id="{12E3892E-ED3E-49A0-4058-595461238FE8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12">
            <a:extLst>
              <a:ext uri="{FF2B5EF4-FFF2-40B4-BE49-F238E27FC236}">
                <a16:creationId xmlns:a16="http://schemas.microsoft.com/office/drawing/2014/main" id="{49D07849-CA2B-6CE4-1E74-D67FC17875EB}"/>
              </a:ext>
            </a:extLst>
          </p:cNvPr>
          <p:cNvSpPr txBox="1"/>
          <p:nvPr/>
        </p:nvSpPr>
        <p:spPr>
          <a:xfrm>
            <a:off x="1693545" y="2852673"/>
            <a:ext cx="118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13">
            <a:extLst>
              <a:ext uri="{FF2B5EF4-FFF2-40B4-BE49-F238E27FC236}">
                <a16:creationId xmlns:a16="http://schemas.microsoft.com/office/drawing/2014/main" id="{668917DD-F2B7-51EC-6CA1-DF12BF8A6F07}"/>
              </a:ext>
            </a:extLst>
          </p:cNvPr>
          <p:cNvGrpSpPr/>
          <p:nvPr/>
        </p:nvGrpSpPr>
        <p:grpSpPr>
          <a:xfrm>
            <a:off x="597662" y="3203701"/>
            <a:ext cx="3378200" cy="482600"/>
            <a:chOff x="597662" y="3203701"/>
            <a:chExt cx="3378200" cy="482600"/>
          </a:xfrm>
        </p:grpSpPr>
        <p:sp>
          <p:nvSpPr>
            <p:cNvPr id="57" name="object 14">
              <a:extLst>
                <a:ext uri="{FF2B5EF4-FFF2-40B4-BE49-F238E27FC236}">
                  <a16:creationId xmlns:a16="http://schemas.microsoft.com/office/drawing/2014/main" id="{FD2D0580-403C-DF0F-7B57-4AC961B4060D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223D9D14-D8BC-57D5-419C-AE8FBE924689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6">
            <a:extLst>
              <a:ext uri="{FF2B5EF4-FFF2-40B4-BE49-F238E27FC236}">
                <a16:creationId xmlns:a16="http://schemas.microsoft.com/office/drawing/2014/main" id="{5FA38A33-88C0-4C3E-8E10-1B34B86CB36F}"/>
              </a:ext>
            </a:extLst>
          </p:cNvPr>
          <p:cNvSpPr txBox="1"/>
          <p:nvPr/>
        </p:nvSpPr>
        <p:spPr>
          <a:xfrm>
            <a:off x="623062" y="3278835"/>
            <a:ext cx="332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17">
            <a:extLst>
              <a:ext uri="{FF2B5EF4-FFF2-40B4-BE49-F238E27FC236}">
                <a16:creationId xmlns:a16="http://schemas.microsoft.com/office/drawing/2014/main" id="{9B9B1F80-7C83-AECA-257F-4E36EAF0CF16}"/>
              </a:ext>
            </a:extLst>
          </p:cNvPr>
          <p:cNvGrpSpPr/>
          <p:nvPr/>
        </p:nvGrpSpPr>
        <p:grpSpPr>
          <a:xfrm>
            <a:off x="562355" y="3662171"/>
            <a:ext cx="3442970" cy="2620010"/>
            <a:chOff x="562355" y="3662171"/>
            <a:chExt cx="3442970" cy="2620010"/>
          </a:xfrm>
        </p:grpSpPr>
        <p:pic>
          <p:nvPicPr>
            <p:cNvPr id="62" name="object 18">
              <a:extLst>
                <a:ext uri="{FF2B5EF4-FFF2-40B4-BE49-F238E27FC236}">
                  <a16:creationId xmlns:a16="http://schemas.microsoft.com/office/drawing/2014/main" id="{8DCA8BDE-446E-192C-1BA9-59985327F9D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63" name="object 19">
              <a:extLst>
                <a:ext uri="{FF2B5EF4-FFF2-40B4-BE49-F238E27FC236}">
                  <a16:creationId xmlns:a16="http://schemas.microsoft.com/office/drawing/2014/main" id="{CDA33BED-A488-02E7-8D9D-E79E422E7C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64" name="object 20">
              <a:extLst>
                <a:ext uri="{FF2B5EF4-FFF2-40B4-BE49-F238E27FC236}">
                  <a16:creationId xmlns:a16="http://schemas.microsoft.com/office/drawing/2014/main" id="{13F3A433-8491-AF9C-905C-0F85883052EE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21">
            <a:extLst>
              <a:ext uri="{FF2B5EF4-FFF2-40B4-BE49-F238E27FC236}">
                <a16:creationId xmlns:a16="http://schemas.microsoft.com/office/drawing/2014/main" id="{4106367C-5647-98C9-1741-20FDC29575D6}"/>
              </a:ext>
            </a:extLst>
          </p:cNvPr>
          <p:cNvSpPr txBox="1"/>
          <p:nvPr/>
        </p:nvSpPr>
        <p:spPr>
          <a:xfrm>
            <a:off x="615124" y="4790694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09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22">
            <a:extLst>
              <a:ext uri="{FF2B5EF4-FFF2-40B4-BE49-F238E27FC236}">
                <a16:creationId xmlns:a16="http://schemas.microsoft.com/office/drawing/2014/main" id="{0A78ED12-85BB-58B1-0B3B-C2CBE6174C40}"/>
              </a:ext>
            </a:extLst>
          </p:cNvPr>
          <p:cNvSpPr/>
          <p:nvPr/>
        </p:nvSpPr>
        <p:spPr>
          <a:xfrm>
            <a:off x="610362" y="3687317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199"/>
                </a:moveTo>
                <a:lnTo>
                  <a:pt x="3352800" y="457199"/>
                </a:lnTo>
                <a:lnTo>
                  <a:pt x="3352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E3CA193E-2055-34D0-9521-9B257175ED8C}"/>
              </a:ext>
            </a:extLst>
          </p:cNvPr>
          <p:cNvSpPr txBox="1"/>
          <p:nvPr/>
        </p:nvSpPr>
        <p:spPr>
          <a:xfrm>
            <a:off x="623062" y="3700017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102489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Calibri"/>
                <a:cs typeface="Calibri"/>
              </a:rPr>
              <a:t>00000000000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0" name="object 26">
            <a:extLst>
              <a:ext uri="{FF2B5EF4-FFF2-40B4-BE49-F238E27FC236}">
                <a16:creationId xmlns:a16="http://schemas.microsoft.com/office/drawing/2014/main" id="{E3464167-992C-5380-F7E5-24267919F55B}"/>
              </a:ext>
            </a:extLst>
          </p:cNvPr>
          <p:cNvGrpSpPr/>
          <p:nvPr/>
        </p:nvGrpSpPr>
        <p:grpSpPr>
          <a:xfrm>
            <a:off x="562355" y="2467343"/>
            <a:ext cx="3442970" cy="561340"/>
            <a:chOff x="562355" y="2467343"/>
            <a:chExt cx="3442970" cy="561340"/>
          </a:xfrm>
        </p:grpSpPr>
        <p:pic>
          <p:nvPicPr>
            <p:cNvPr id="71" name="object 27">
              <a:extLst>
                <a:ext uri="{FF2B5EF4-FFF2-40B4-BE49-F238E27FC236}">
                  <a16:creationId xmlns:a16="http://schemas.microsoft.com/office/drawing/2014/main" id="{8B4ADB6B-ABF6-D168-BE29-57F37C5BAA9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72" name="object 28">
              <a:extLst>
                <a:ext uri="{FF2B5EF4-FFF2-40B4-BE49-F238E27FC236}">
                  <a16:creationId xmlns:a16="http://schemas.microsoft.com/office/drawing/2014/main" id="{733249A8-7D7F-2F6B-3199-8A6891FF99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7611" y="2467343"/>
              <a:ext cx="1629156" cy="560844"/>
            </a:xfrm>
            <a:prstGeom prst="rect">
              <a:avLst/>
            </a:prstGeom>
          </p:spPr>
        </p:pic>
        <p:pic>
          <p:nvPicPr>
            <p:cNvPr id="73" name="object 29">
              <a:extLst>
                <a:ext uri="{FF2B5EF4-FFF2-40B4-BE49-F238E27FC236}">
                  <a16:creationId xmlns:a16="http://schemas.microsoft.com/office/drawing/2014/main" id="{588EC9FA-0FE2-7108-1915-7C9DA318745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74" name="object 30">
              <a:extLst>
                <a:ext uri="{FF2B5EF4-FFF2-40B4-BE49-F238E27FC236}">
                  <a16:creationId xmlns:a16="http://schemas.microsoft.com/office/drawing/2014/main" id="{AB5310A7-41EA-0FE0-32B6-11D43A4EDFD2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31">
            <a:extLst>
              <a:ext uri="{FF2B5EF4-FFF2-40B4-BE49-F238E27FC236}">
                <a16:creationId xmlns:a16="http://schemas.microsoft.com/office/drawing/2014/main" id="{40F9F66F-729B-5CB9-B501-E72252108C3F}"/>
              </a:ext>
            </a:extLst>
          </p:cNvPr>
          <p:cNvSpPr txBox="1"/>
          <p:nvPr/>
        </p:nvSpPr>
        <p:spPr>
          <a:xfrm>
            <a:off x="1635632" y="2533015"/>
            <a:ext cx="1299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6" name="object 32">
            <a:extLst>
              <a:ext uri="{FF2B5EF4-FFF2-40B4-BE49-F238E27FC236}">
                <a16:creationId xmlns:a16="http://schemas.microsoft.com/office/drawing/2014/main" id="{E28EA9AF-1521-C2F1-6D7A-E8CB5F8B433B}"/>
              </a:ext>
            </a:extLst>
          </p:cNvPr>
          <p:cNvGrpSpPr/>
          <p:nvPr/>
        </p:nvGrpSpPr>
        <p:grpSpPr>
          <a:xfrm>
            <a:off x="562355" y="2090915"/>
            <a:ext cx="3442970" cy="561340"/>
            <a:chOff x="562355" y="2090915"/>
            <a:chExt cx="3442970" cy="561340"/>
          </a:xfrm>
        </p:grpSpPr>
        <p:pic>
          <p:nvPicPr>
            <p:cNvPr id="77" name="object 33">
              <a:extLst>
                <a:ext uri="{FF2B5EF4-FFF2-40B4-BE49-F238E27FC236}">
                  <a16:creationId xmlns:a16="http://schemas.microsoft.com/office/drawing/2014/main" id="{22E676F8-FFFF-48C3-4B69-4DF159258A0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78" name="object 34">
              <a:extLst>
                <a:ext uri="{FF2B5EF4-FFF2-40B4-BE49-F238E27FC236}">
                  <a16:creationId xmlns:a16="http://schemas.microsoft.com/office/drawing/2014/main" id="{FFD611F0-CEB4-201E-4A08-3DF1A1ED274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3436" y="2090915"/>
              <a:ext cx="1397508" cy="560844"/>
            </a:xfrm>
            <a:prstGeom prst="rect">
              <a:avLst/>
            </a:prstGeom>
          </p:spPr>
        </p:pic>
        <p:pic>
          <p:nvPicPr>
            <p:cNvPr id="79" name="object 35">
              <a:extLst>
                <a:ext uri="{FF2B5EF4-FFF2-40B4-BE49-F238E27FC236}">
                  <a16:creationId xmlns:a16="http://schemas.microsoft.com/office/drawing/2014/main" id="{EDDAD90B-00AC-8655-D748-8A285738285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80" name="object 36">
              <a:extLst>
                <a:ext uri="{FF2B5EF4-FFF2-40B4-BE49-F238E27FC236}">
                  <a16:creationId xmlns:a16="http://schemas.microsoft.com/office/drawing/2014/main" id="{D76E147A-6F95-516E-8D33-007400255E78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37">
            <a:extLst>
              <a:ext uri="{FF2B5EF4-FFF2-40B4-BE49-F238E27FC236}">
                <a16:creationId xmlns:a16="http://schemas.microsoft.com/office/drawing/2014/main" id="{74AA99CE-D472-97A5-043F-09DBD83C32A7}"/>
              </a:ext>
            </a:extLst>
          </p:cNvPr>
          <p:cNvSpPr txBox="1"/>
          <p:nvPr/>
        </p:nvSpPr>
        <p:spPr>
          <a:xfrm>
            <a:off x="615124" y="215684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39">
            <a:extLst>
              <a:ext uri="{FF2B5EF4-FFF2-40B4-BE49-F238E27FC236}">
                <a16:creationId xmlns:a16="http://schemas.microsoft.com/office/drawing/2014/main" id="{6B9DF25D-BA4B-ED19-BE74-740321C69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19600" y="2717440"/>
            <a:ext cx="6539230" cy="1956177"/>
          </a:xfrm>
          <a:prstGeom prst="rect">
            <a:avLst/>
          </a:prstGeom>
        </p:spPr>
        <p:txBody>
          <a:bodyPr vert="horz" wrap="square" lIns="0" tIns="474218" rIns="0" bIns="0" rtlCol="0">
            <a:spAutoFit/>
          </a:bodyPr>
          <a:lstStyle/>
          <a:p>
            <a:pPr marL="993140" marR="50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NOP</a:t>
            </a:r>
            <a:r>
              <a:rPr sz="3200" spc="-25" dirty="0"/>
              <a:t> </a:t>
            </a:r>
            <a:r>
              <a:rPr sz="3200" dirty="0"/>
              <a:t>instruction</a:t>
            </a:r>
            <a:r>
              <a:rPr sz="3200" spc="-30" dirty="0"/>
              <a:t> </a:t>
            </a:r>
            <a:r>
              <a:rPr sz="3200" i="1" spc="-20" dirty="0">
                <a:latin typeface="Arial"/>
                <a:cs typeface="Arial"/>
              </a:rPr>
              <a:t>does </a:t>
            </a:r>
            <a:r>
              <a:rPr sz="3200" i="1" dirty="0">
                <a:latin typeface="Arial"/>
                <a:cs typeface="Arial"/>
              </a:rPr>
              <a:t>nothing</a:t>
            </a:r>
            <a:r>
              <a:rPr sz="3200" dirty="0"/>
              <a:t>,</a:t>
            </a:r>
            <a:r>
              <a:rPr sz="3200" spc="-30" dirty="0"/>
              <a:t> </a:t>
            </a:r>
            <a:r>
              <a:rPr sz="3200" dirty="0"/>
              <a:t>and</a:t>
            </a:r>
            <a:r>
              <a:rPr sz="3200" spc="-35" dirty="0"/>
              <a:t> </a:t>
            </a: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advances</a:t>
            </a:r>
            <a:r>
              <a:rPr sz="3200" spc="-50" dirty="0"/>
              <a:t> </a:t>
            </a:r>
            <a:r>
              <a:rPr sz="3200" spc="-25" dirty="0"/>
              <a:t>to </a:t>
            </a:r>
            <a:r>
              <a:rPr sz="3200" dirty="0"/>
              <a:t>the</a:t>
            </a:r>
            <a:r>
              <a:rPr sz="3200" spc="-35" dirty="0"/>
              <a:t> </a:t>
            </a:r>
            <a:r>
              <a:rPr sz="3200" dirty="0"/>
              <a:t>next</a:t>
            </a:r>
            <a:r>
              <a:rPr sz="3200" spc="-30" dirty="0"/>
              <a:t> </a:t>
            </a:r>
            <a:r>
              <a:rPr sz="3200" spc="-10" dirty="0"/>
              <a:t>instruction</a:t>
            </a:r>
          </a:p>
        </p:txBody>
      </p:sp>
      <p:grpSp>
        <p:nvGrpSpPr>
          <p:cNvPr id="15" name="object 34">
            <a:extLst>
              <a:ext uri="{FF2B5EF4-FFF2-40B4-BE49-F238E27FC236}">
                <a16:creationId xmlns:a16="http://schemas.microsoft.com/office/drawing/2014/main" id="{08D56C5B-2061-1C55-6C17-9AC0984727BB}"/>
              </a:ext>
            </a:extLst>
          </p:cNvPr>
          <p:cNvGrpSpPr/>
          <p:nvPr/>
        </p:nvGrpSpPr>
        <p:grpSpPr>
          <a:xfrm>
            <a:off x="6731635" y="2106663"/>
            <a:ext cx="1915160" cy="721360"/>
            <a:chOff x="6656578" y="505079"/>
            <a:chExt cx="1915160" cy="721360"/>
          </a:xfrm>
        </p:grpSpPr>
        <p:pic>
          <p:nvPicPr>
            <p:cNvPr id="16" name="object 35">
              <a:extLst>
                <a:ext uri="{FF2B5EF4-FFF2-40B4-BE49-F238E27FC236}">
                  <a16:creationId xmlns:a16="http://schemas.microsoft.com/office/drawing/2014/main" id="{4D93BF78-8F5C-4330-ED9A-5CD9A7AB3268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72066" y="521183"/>
              <a:ext cx="1899676" cy="704898"/>
            </a:xfrm>
            <a:prstGeom prst="rect">
              <a:avLst/>
            </a:prstGeom>
          </p:spPr>
        </p:pic>
        <p:sp>
          <p:nvSpPr>
            <p:cNvPr id="17" name="object 36">
              <a:extLst>
                <a:ext uri="{FF2B5EF4-FFF2-40B4-BE49-F238E27FC236}">
                  <a16:creationId xmlns:a16="http://schemas.microsoft.com/office/drawing/2014/main" id="{33BA6631-8519-B8CC-2719-10A400003045}"/>
                </a:ext>
              </a:extLst>
            </p:cNvPr>
            <p:cNvSpPr/>
            <p:nvPr/>
          </p:nvSpPr>
          <p:spPr>
            <a:xfrm>
              <a:off x="6661150" y="509651"/>
              <a:ext cx="1871980" cy="676910"/>
            </a:xfrm>
            <a:custGeom>
              <a:avLst/>
              <a:gdLst/>
              <a:ahLst/>
              <a:cxnLst/>
              <a:rect l="l" t="t" r="r" b="b"/>
              <a:pathLst>
                <a:path w="1871979" h="676910">
                  <a:moveTo>
                    <a:pt x="1582293" y="11175"/>
                  </a:moveTo>
                  <a:lnTo>
                    <a:pt x="1370202" y="11175"/>
                  </a:lnTo>
                  <a:lnTo>
                    <a:pt x="1370202" y="665734"/>
                  </a:lnTo>
                  <a:lnTo>
                    <a:pt x="1502409" y="665734"/>
                  </a:lnTo>
                  <a:lnTo>
                    <a:pt x="1502409" y="418846"/>
                  </a:lnTo>
                  <a:lnTo>
                    <a:pt x="1588643" y="418846"/>
                  </a:lnTo>
                  <a:lnTo>
                    <a:pt x="1630842" y="418252"/>
                  </a:lnTo>
                  <a:lnTo>
                    <a:pt x="1699335" y="413541"/>
                  </a:lnTo>
                  <a:lnTo>
                    <a:pt x="1743033" y="404659"/>
                  </a:lnTo>
                  <a:lnTo>
                    <a:pt x="1794128" y="378460"/>
                  </a:lnTo>
                  <a:lnTo>
                    <a:pt x="1824894" y="350583"/>
                  </a:lnTo>
                  <a:lnTo>
                    <a:pt x="1849754" y="313944"/>
                  </a:lnTo>
                  <a:lnTo>
                    <a:pt x="1852492" y="307721"/>
                  </a:lnTo>
                  <a:lnTo>
                    <a:pt x="1502409" y="307721"/>
                  </a:lnTo>
                  <a:lnTo>
                    <a:pt x="1502409" y="121920"/>
                  </a:lnTo>
                  <a:lnTo>
                    <a:pt x="1854397" y="121920"/>
                  </a:lnTo>
                  <a:lnTo>
                    <a:pt x="1850328" y="111567"/>
                  </a:lnTo>
                  <a:lnTo>
                    <a:pt x="1813581" y="62587"/>
                  </a:lnTo>
                  <a:lnTo>
                    <a:pt x="1766476" y="30583"/>
                  </a:lnTo>
                  <a:lnTo>
                    <a:pt x="1715970" y="16748"/>
                  </a:lnTo>
                  <a:lnTo>
                    <a:pt x="1637345" y="11795"/>
                  </a:lnTo>
                  <a:lnTo>
                    <a:pt x="1582293" y="11175"/>
                  </a:lnTo>
                  <a:close/>
                </a:path>
                <a:path w="1871979" h="676910">
                  <a:moveTo>
                    <a:pt x="1854397" y="121920"/>
                  </a:moveTo>
                  <a:lnTo>
                    <a:pt x="1566291" y="121920"/>
                  </a:lnTo>
                  <a:lnTo>
                    <a:pt x="1599013" y="122203"/>
                  </a:lnTo>
                  <a:lnTo>
                    <a:pt x="1625758" y="123047"/>
                  </a:lnTo>
                  <a:lnTo>
                    <a:pt x="1676745" y="130391"/>
                  </a:lnTo>
                  <a:lnTo>
                    <a:pt x="1714500" y="155448"/>
                  </a:lnTo>
                  <a:lnTo>
                    <a:pt x="1734145" y="197274"/>
                  </a:lnTo>
                  <a:lnTo>
                    <a:pt x="1735454" y="214375"/>
                  </a:lnTo>
                  <a:lnTo>
                    <a:pt x="1734524" y="228423"/>
                  </a:lnTo>
                  <a:lnTo>
                    <a:pt x="1720469" y="265302"/>
                  </a:lnTo>
                  <a:lnTo>
                    <a:pt x="1691643" y="291556"/>
                  </a:lnTo>
                  <a:lnTo>
                    <a:pt x="1639951" y="305149"/>
                  </a:lnTo>
                  <a:lnTo>
                    <a:pt x="1574800" y="307721"/>
                  </a:lnTo>
                  <a:lnTo>
                    <a:pt x="1852492" y="307721"/>
                  </a:lnTo>
                  <a:lnTo>
                    <a:pt x="1859329" y="292179"/>
                  </a:lnTo>
                  <a:lnTo>
                    <a:pt x="1866153" y="268033"/>
                  </a:lnTo>
                  <a:lnTo>
                    <a:pt x="1870239" y="241506"/>
                  </a:lnTo>
                  <a:lnTo>
                    <a:pt x="1871599" y="212598"/>
                  </a:lnTo>
                  <a:lnTo>
                    <a:pt x="1869239" y="175333"/>
                  </a:lnTo>
                  <a:lnTo>
                    <a:pt x="1862153" y="141652"/>
                  </a:lnTo>
                  <a:lnTo>
                    <a:pt x="1854397" y="121920"/>
                  </a:lnTo>
                  <a:close/>
                </a:path>
                <a:path w="1871979" h="676910">
                  <a:moveTo>
                    <a:pt x="948308" y="0"/>
                  </a:moveTo>
                  <a:lnTo>
                    <a:pt x="909546" y="1619"/>
                  </a:lnTo>
                  <a:lnTo>
                    <a:pt x="838973" y="14573"/>
                  </a:lnTo>
                  <a:lnTo>
                    <a:pt x="784709" y="36812"/>
                  </a:lnTo>
                  <a:lnTo>
                    <a:pt x="742418" y="66288"/>
                  </a:lnTo>
                  <a:lnTo>
                    <a:pt x="704318" y="105366"/>
                  </a:lnTo>
                  <a:lnTo>
                    <a:pt x="673838" y="150237"/>
                  </a:lnTo>
                  <a:lnTo>
                    <a:pt x="648575" y="210556"/>
                  </a:lnTo>
                  <a:lnTo>
                    <a:pt x="639206" y="250523"/>
                  </a:lnTo>
                  <a:lnTo>
                    <a:pt x="633577" y="294514"/>
                  </a:lnTo>
                  <a:lnTo>
                    <a:pt x="631698" y="342519"/>
                  </a:lnTo>
                  <a:lnTo>
                    <a:pt x="635155" y="402320"/>
                  </a:lnTo>
                  <a:lnTo>
                    <a:pt x="645519" y="456758"/>
                  </a:lnTo>
                  <a:lnTo>
                    <a:pt x="662778" y="505830"/>
                  </a:lnTo>
                  <a:lnTo>
                    <a:pt x="686919" y="549539"/>
                  </a:lnTo>
                  <a:lnTo>
                    <a:pt x="717930" y="587883"/>
                  </a:lnTo>
                  <a:lnTo>
                    <a:pt x="754779" y="619916"/>
                  </a:lnTo>
                  <a:lnTo>
                    <a:pt x="796431" y="644841"/>
                  </a:lnTo>
                  <a:lnTo>
                    <a:pt x="842874" y="662653"/>
                  </a:lnTo>
                  <a:lnTo>
                    <a:pt x="894097" y="673344"/>
                  </a:lnTo>
                  <a:lnTo>
                    <a:pt x="950086" y="676910"/>
                  </a:lnTo>
                  <a:lnTo>
                    <a:pt x="1005452" y="673328"/>
                  </a:lnTo>
                  <a:lnTo>
                    <a:pt x="1056179" y="662584"/>
                  </a:lnTo>
                  <a:lnTo>
                    <a:pt x="1102261" y="644677"/>
                  </a:lnTo>
                  <a:lnTo>
                    <a:pt x="1143691" y="619607"/>
                  </a:lnTo>
                  <a:lnTo>
                    <a:pt x="1180465" y="587375"/>
                  </a:lnTo>
                  <a:lnTo>
                    <a:pt x="1199281" y="564007"/>
                  </a:lnTo>
                  <a:lnTo>
                    <a:pt x="949705" y="564007"/>
                  </a:lnTo>
                  <a:lnTo>
                    <a:pt x="911913" y="560413"/>
                  </a:lnTo>
                  <a:lnTo>
                    <a:pt x="846710" y="531699"/>
                  </a:lnTo>
                  <a:lnTo>
                    <a:pt x="796794" y="474555"/>
                  </a:lnTo>
                  <a:lnTo>
                    <a:pt x="780764" y="435768"/>
                  </a:lnTo>
                  <a:lnTo>
                    <a:pt x="771163" y="390267"/>
                  </a:lnTo>
                  <a:lnTo>
                    <a:pt x="768046" y="339344"/>
                  </a:lnTo>
                  <a:lnTo>
                    <a:pt x="768073" y="336296"/>
                  </a:lnTo>
                  <a:lnTo>
                    <a:pt x="771088" y="285140"/>
                  </a:lnTo>
                  <a:lnTo>
                    <a:pt x="780446" y="239315"/>
                  </a:lnTo>
                  <a:lnTo>
                    <a:pt x="796043" y="200610"/>
                  </a:lnTo>
                  <a:lnTo>
                    <a:pt x="817879" y="169037"/>
                  </a:lnTo>
                  <a:lnTo>
                    <a:pt x="875887" y="127031"/>
                  </a:lnTo>
                  <a:lnTo>
                    <a:pt x="949705" y="113029"/>
                  </a:lnTo>
                  <a:lnTo>
                    <a:pt x="1198613" y="113029"/>
                  </a:lnTo>
                  <a:lnTo>
                    <a:pt x="1179829" y="89788"/>
                  </a:lnTo>
                  <a:lnTo>
                    <a:pt x="1142767" y="57481"/>
                  </a:lnTo>
                  <a:lnTo>
                    <a:pt x="1101077" y="32342"/>
                  </a:lnTo>
                  <a:lnTo>
                    <a:pt x="1054767" y="14378"/>
                  </a:lnTo>
                  <a:lnTo>
                    <a:pt x="1003842" y="3595"/>
                  </a:lnTo>
                  <a:lnTo>
                    <a:pt x="948308" y="0"/>
                  </a:lnTo>
                  <a:close/>
                </a:path>
                <a:path w="1871979" h="676910">
                  <a:moveTo>
                    <a:pt x="1198613" y="113029"/>
                  </a:moveTo>
                  <a:lnTo>
                    <a:pt x="949705" y="113029"/>
                  </a:lnTo>
                  <a:lnTo>
                    <a:pt x="988470" y="116484"/>
                  </a:lnTo>
                  <a:lnTo>
                    <a:pt x="1023223" y="126857"/>
                  </a:lnTo>
                  <a:lnTo>
                    <a:pt x="1080643" y="168401"/>
                  </a:lnTo>
                  <a:lnTo>
                    <a:pt x="1117679" y="238013"/>
                  </a:lnTo>
                  <a:lnTo>
                    <a:pt x="1126952" y="283577"/>
                  </a:lnTo>
                  <a:lnTo>
                    <a:pt x="1130046" y="336296"/>
                  </a:lnTo>
                  <a:lnTo>
                    <a:pt x="1126878" y="389612"/>
                  </a:lnTo>
                  <a:lnTo>
                    <a:pt x="1117377" y="435832"/>
                  </a:lnTo>
                  <a:lnTo>
                    <a:pt x="1101542" y="474956"/>
                  </a:lnTo>
                  <a:lnTo>
                    <a:pt x="1079373" y="506984"/>
                  </a:lnTo>
                  <a:lnTo>
                    <a:pt x="1021588" y="549735"/>
                  </a:lnTo>
                  <a:lnTo>
                    <a:pt x="949705" y="564007"/>
                  </a:lnTo>
                  <a:lnTo>
                    <a:pt x="1199281" y="564007"/>
                  </a:lnTo>
                  <a:lnTo>
                    <a:pt x="1235672" y="504713"/>
                  </a:lnTo>
                  <a:lnTo>
                    <a:pt x="1252912" y="455107"/>
                  </a:lnTo>
                  <a:lnTo>
                    <a:pt x="1263252" y="399983"/>
                  </a:lnTo>
                  <a:lnTo>
                    <a:pt x="1266698" y="339344"/>
                  </a:lnTo>
                  <a:lnTo>
                    <a:pt x="1263223" y="278216"/>
                  </a:lnTo>
                  <a:lnTo>
                    <a:pt x="1252799" y="222697"/>
                  </a:lnTo>
                  <a:lnTo>
                    <a:pt x="1235425" y="172786"/>
                  </a:lnTo>
                  <a:lnTo>
                    <a:pt x="1211102" y="128483"/>
                  </a:lnTo>
                  <a:lnTo>
                    <a:pt x="1198613" y="113029"/>
                  </a:lnTo>
                  <a:close/>
                </a:path>
                <a:path w="1871979" h="676910">
                  <a:moveTo>
                    <a:pt x="128524" y="11175"/>
                  </a:moveTo>
                  <a:lnTo>
                    <a:pt x="0" y="11175"/>
                  </a:lnTo>
                  <a:lnTo>
                    <a:pt x="0" y="665734"/>
                  </a:lnTo>
                  <a:lnTo>
                    <a:pt x="122808" y="665734"/>
                  </a:lnTo>
                  <a:lnTo>
                    <a:pt x="122808" y="238887"/>
                  </a:lnTo>
                  <a:lnTo>
                    <a:pt x="268114" y="238887"/>
                  </a:lnTo>
                  <a:lnTo>
                    <a:pt x="128524" y="11175"/>
                  </a:lnTo>
                  <a:close/>
                </a:path>
                <a:path w="1871979" h="676910">
                  <a:moveTo>
                    <a:pt x="268114" y="238887"/>
                  </a:moveTo>
                  <a:lnTo>
                    <a:pt x="122808" y="238887"/>
                  </a:lnTo>
                  <a:lnTo>
                    <a:pt x="386588" y="665734"/>
                  </a:lnTo>
                  <a:lnTo>
                    <a:pt x="519302" y="665734"/>
                  </a:lnTo>
                  <a:lnTo>
                    <a:pt x="519302" y="448310"/>
                  </a:lnTo>
                  <a:lnTo>
                    <a:pt x="396494" y="448310"/>
                  </a:lnTo>
                  <a:lnTo>
                    <a:pt x="268114" y="238887"/>
                  </a:lnTo>
                  <a:close/>
                </a:path>
                <a:path w="1871979" h="676910">
                  <a:moveTo>
                    <a:pt x="519302" y="11175"/>
                  </a:moveTo>
                  <a:lnTo>
                    <a:pt x="396494" y="11175"/>
                  </a:lnTo>
                  <a:lnTo>
                    <a:pt x="396494" y="448310"/>
                  </a:lnTo>
                  <a:lnTo>
                    <a:pt x="519302" y="448310"/>
                  </a:lnTo>
                  <a:lnTo>
                    <a:pt x="519302" y="11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37">
              <a:extLst>
                <a:ext uri="{FF2B5EF4-FFF2-40B4-BE49-F238E27FC236}">
                  <a16:creationId xmlns:a16="http://schemas.microsoft.com/office/drawing/2014/main" id="{B080A8D9-8E16-C3A7-F039-CC5D4BDC2CC8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58988" y="626999"/>
              <a:ext cx="242189" cy="194945"/>
            </a:xfrm>
            <a:prstGeom prst="rect">
              <a:avLst/>
            </a:prstGeom>
          </p:spPr>
        </p:pic>
        <p:sp>
          <p:nvSpPr>
            <p:cNvPr id="19" name="object 38">
              <a:extLst>
                <a:ext uri="{FF2B5EF4-FFF2-40B4-BE49-F238E27FC236}">
                  <a16:creationId xmlns:a16="http://schemas.microsoft.com/office/drawing/2014/main" id="{7B3842B8-99E4-D448-42ED-D2599E6C02CB}"/>
                </a:ext>
              </a:extLst>
            </p:cNvPr>
            <p:cNvSpPr/>
            <p:nvPr/>
          </p:nvSpPr>
          <p:spPr>
            <a:xfrm>
              <a:off x="6661150" y="509651"/>
              <a:ext cx="1871980" cy="676910"/>
            </a:xfrm>
            <a:custGeom>
              <a:avLst/>
              <a:gdLst/>
              <a:ahLst/>
              <a:cxnLst/>
              <a:rect l="l" t="t" r="r" b="b"/>
              <a:pathLst>
                <a:path w="1871979" h="676910">
                  <a:moveTo>
                    <a:pt x="949705" y="113029"/>
                  </a:moveTo>
                  <a:lnTo>
                    <a:pt x="910820" y="116530"/>
                  </a:lnTo>
                  <a:lnTo>
                    <a:pt x="844907" y="144533"/>
                  </a:lnTo>
                  <a:lnTo>
                    <a:pt x="796043" y="200610"/>
                  </a:lnTo>
                  <a:lnTo>
                    <a:pt x="780446" y="239315"/>
                  </a:lnTo>
                  <a:lnTo>
                    <a:pt x="771088" y="285140"/>
                  </a:lnTo>
                  <a:lnTo>
                    <a:pt x="767969" y="338074"/>
                  </a:lnTo>
                  <a:lnTo>
                    <a:pt x="771163" y="390267"/>
                  </a:lnTo>
                  <a:lnTo>
                    <a:pt x="780764" y="435768"/>
                  </a:lnTo>
                  <a:lnTo>
                    <a:pt x="796794" y="474555"/>
                  </a:lnTo>
                  <a:lnTo>
                    <a:pt x="819276" y="506602"/>
                  </a:lnTo>
                  <a:lnTo>
                    <a:pt x="877585" y="549640"/>
                  </a:lnTo>
                  <a:lnTo>
                    <a:pt x="949705" y="564007"/>
                  </a:lnTo>
                  <a:lnTo>
                    <a:pt x="987397" y="560437"/>
                  </a:lnTo>
                  <a:lnTo>
                    <a:pt x="1052254" y="531913"/>
                  </a:lnTo>
                  <a:lnTo>
                    <a:pt x="1101542" y="474956"/>
                  </a:lnTo>
                  <a:lnTo>
                    <a:pt x="1117377" y="435832"/>
                  </a:lnTo>
                  <a:lnTo>
                    <a:pt x="1126878" y="389612"/>
                  </a:lnTo>
                  <a:lnTo>
                    <a:pt x="1130046" y="336296"/>
                  </a:lnTo>
                  <a:lnTo>
                    <a:pt x="1126952" y="283577"/>
                  </a:lnTo>
                  <a:lnTo>
                    <a:pt x="1117679" y="238013"/>
                  </a:lnTo>
                  <a:lnTo>
                    <a:pt x="1102238" y="199618"/>
                  </a:lnTo>
                  <a:lnTo>
                    <a:pt x="1053951" y="144158"/>
                  </a:lnTo>
                  <a:lnTo>
                    <a:pt x="988470" y="116484"/>
                  </a:lnTo>
                  <a:lnTo>
                    <a:pt x="949705" y="113029"/>
                  </a:lnTo>
                  <a:close/>
                </a:path>
                <a:path w="1871979" h="676910">
                  <a:moveTo>
                    <a:pt x="1370202" y="11175"/>
                  </a:moveTo>
                  <a:lnTo>
                    <a:pt x="1582293" y="11175"/>
                  </a:lnTo>
                  <a:lnTo>
                    <a:pt x="1637345" y="11795"/>
                  </a:lnTo>
                  <a:lnTo>
                    <a:pt x="1681908" y="13652"/>
                  </a:lnTo>
                  <a:lnTo>
                    <a:pt x="1739519" y="21082"/>
                  </a:lnTo>
                  <a:lnTo>
                    <a:pt x="1791160" y="44418"/>
                  </a:lnTo>
                  <a:lnTo>
                    <a:pt x="1833752" y="85089"/>
                  </a:lnTo>
                  <a:lnTo>
                    <a:pt x="1862153" y="141652"/>
                  </a:lnTo>
                  <a:lnTo>
                    <a:pt x="1871599" y="212598"/>
                  </a:lnTo>
                  <a:lnTo>
                    <a:pt x="1870239" y="241506"/>
                  </a:lnTo>
                  <a:lnTo>
                    <a:pt x="1859329" y="292179"/>
                  </a:lnTo>
                  <a:lnTo>
                    <a:pt x="1838063" y="333347"/>
                  </a:lnTo>
                  <a:lnTo>
                    <a:pt x="1810250" y="365629"/>
                  </a:lnTo>
                  <a:lnTo>
                    <a:pt x="1777271" y="389177"/>
                  </a:lnTo>
                  <a:lnTo>
                    <a:pt x="1725676" y="409448"/>
                  </a:lnTo>
                  <a:lnTo>
                    <a:pt x="1667732" y="416480"/>
                  </a:lnTo>
                  <a:lnTo>
                    <a:pt x="1588643" y="418846"/>
                  </a:lnTo>
                  <a:lnTo>
                    <a:pt x="1502409" y="418846"/>
                  </a:lnTo>
                  <a:lnTo>
                    <a:pt x="1502409" y="665734"/>
                  </a:lnTo>
                  <a:lnTo>
                    <a:pt x="1370202" y="665734"/>
                  </a:lnTo>
                  <a:lnTo>
                    <a:pt x="1370202" y="11175"/>
                  </a:lnTo>
                  <a:close/>
                </a:path>
                <a:path w="1871979" h="676910">
                  <a:moveTo>
                    <a:pt x="0" y="11175"/>
                  </a:moveTo>
                  <a:lnTo>
                    <a:pt x="128524" y="11175"/>
                  </a:lnTo>
                  <a:lnTo>
                    <a:pt x="396494" y="448310"/>
                  </a:lnTo>
                  <a:lnTo>
                    <a:pt x="396494" y="11175"/>
                  </a:lnTo>
                  <a:lnTo>
                    <a:pt x="519302" y="11175"/>
                  </a:lnTo>
                  <a:lnTo>
                    <a:pt x="519302" y="665734"/>
                  </a:lnTo>
                  <a:lnTo>
                    <a:pt x="386588" y="665734"/>
                  </a:lnTo>
                  <a:lnTo>
                    <a:pt x="122808" y="238887"/>
                  </a:lnTo>
                  <a:lnTo>
                    <a:pt x="122808" y="665734"/>
                  </a:lnTo>
                  <a:lnTo>
                    <a:pt x="0" y="665734"/>
                  </a:lnTo>
                  <a:lnTo>
                    <a:pt x="0" y="11175"/>
                  </a:lnTo>
                  <a:close/>
                </a:path>
                <a:path w="1871979" h="676910">
                  <a:moveTo>
                    <a:pt x="948308" y="0"/>
                  </a:moveTo>
                  <a:lnTo>
                    <a:pt x="1003842" y="3595"/>
                  </a:lnTo>
                  <a:lnTo>
                    <a:pt x="1054767" y="14378"/>
                  </a:lnTo>
                  <a:lnTo>
                    <a:pt x="1101077" y="32342"/>
                  </a:lnTo>
                  <a:lnTo>
                    <a:pt x="1142767" y="57481"/>
                  </a:lnTo>
                  <a:lnTo>
                    <a:pt x="1179829" y="89788"/>
                  </a:lnTo>
                  <a:lnTo>
                    <a:pt x="1211102" y="128483"/>
                  </a:lnTo>
                  <a:lnTo>
                    <a:pt x="1235425" y="172786"/>
                  </a:lnTo>
                  <a:lnTo>
                    <a:pt x="1252799" y="222697"/>
                  </a:lnTo>
                  <a:lnTo>
                    <a:pt x="1263223" y="278216"/>
                  </a:lnTo>
                  <a:lnTo>
                    <a:pt x="1266698" y="339344"/>
                  </a:lnTo>
                  <a:lnTo>
                    <a:pt x="1263252" y="399983"/>
                  </a:lnTo>
                  <a:lnTo>
                    <a:pt x="1252912" y="455107"/>
                  </a:lnTo>
                  <a:lnTo>
                    <a:pt x="1235672" y="504713"/>
                  </a:lnTo>
                  <a:lnTo>
                    <a:pt x="1211525" y="548802"/>
                  </a:lnTo>
                  <a:lnTo>
                    <a:pt x="1180465" y="587375"/>
                  </a:lnTo>
                  <a:lnTo>
                    <a:pt x="1143691" y="619607"/>
                  </a:lnTo>
                  <a:lnTo>
                    <a:pt x="1102261" y="644677"/>
                  </a:lnTo>
                  <a:lnTo>
                    <a:pt x="1056179" y="662584"/>
                  </a:lnTo>
                  <a:lnTo>
                    <a:pt x="1005452" y="673328"/>
                  </a:lnTo>
                  <a:lnTo>
                    <a:pt x="950086" y="676910"/>
                  </a:lnTo>
                  <a:lnTo>
                    <a:pt x="894097" y="673344"/>
                  </a:lnTo>
                  <a:lnTo>
                    <a:pt x="842874" y="662653"/>
                  </a:lnTo>
                  <a:lnTo>
                    <a:pt x="796431" y="644841"/>
                  </a:lnTo>
                  <a:lnTo>
                    <a:pt x="754779" y="619916"/>
                  </a:lnTo>
                  <a:lnTo>
                    <a:pt x="717930" y="587883"/>
                  </a:lnTo>
                  <a:lnTo>
                    <a:pt x="686919" y="549539"/>
                  </a:lnTo>
                  <a:lnTo>
                    <a:pt x="662778" y="505830"/>
                  </a:lnTo>
                  <a:lnTo>
                    <a:pt x="645519" y="456758"/>
                  </a:lnTo>
                  <a:lnTo>
                    <a:pt x="635155" y="402320"/>
                  </a:lnTo>
                  <a:lnTo>
                    <a:pt x="631698" y="342519"/>
                  </a:lnTo>
                  <a:lnTo>
                    <a:pt x="633577" y="294514"/>
                  </a:lnTo>
                  <a:lnTo>
                    <a:pt x="639206" y="250523"/>
                  </a:lnTo>
                  <a:lnTo>
                    <a:pt x="648575" y="210556"/>
                  </a:lnTo>
                  <a:lnTo>
                    <a:pt x="661670" y="174625"/>
                  </a:lnTo>
                  <a:lnTo>
                    <a:pt x="688054" y="127158"/>
                  </a:lnTo>
                  <a:lnTo>
                    <a:pt x="722629" y="84836"/>
                  </a:lnTo>
                  <a:lnTo>
                    <a:pt x="763111" y="50276"/>
                  </a:lnTo>
                  <a:lnTo>
                    <a:pt x="807211" y="25908"/>
                  </a:lnTo>
                  <a:lnTo>
                    <a:pt x="873093" y="6477"/>
                  </a:lnTo>
                  <a:lnTo>
                    <a:pt x="94830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70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F0F0D-75DB-608A-E442-57BC31E384A4}"/>
              </a:ext>
            </a:extLst>
          </p:cNvPr>
          <p:cNvSpPr txBox="1"/>
          <p:nvPr/>
        </p:nvSpPr>
        <p:spPr>
          <a:xfrm>
            <a:off x="838200" y="762000"/>
            <a:ext cx="94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bypass /dash/, we add shellcode that sets the real user </a:t>
            </a:r>
            <a:r>
              <a:rPr lang="en-US" dirty="0" err="1"/>
              <a:t>uid</a:t>
            </a:r>
            <a:r>
              <a:rPr lang="en-US" dirty="0"/>
              <a:t> of the process to be 0 (root)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DBFFE5-2F82-9292-4FEA-F6BE0D8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6400800" cy="190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658EAD-B734-6AC1-EBFF-A7CBD5D68604}"/>
                  </a:ext>
                </a:extLst>
              </p14:cNvPr>
              <p14:cNvContentPartPr/>
              <p14:nvPr/>
            </p14:nvContentPartPr>
            <p14:xfrm>
              <a:off x="976924" y="2203906"/>
              <a:ext cx="4345200" cy="61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658EAD-B734-6AC1-EBFF-A7CBD5D68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284" y="2095906"/>
                <a:ext cx="4452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01FC36-48A9-CF43-E8F1-24643D4C7478}"/>
                  </a:ext>
                </a:extLst>
              </p14:cNvPr>
              <p14:cNvContentPartPr/>
              <p14:nvPr/>
            </p14:nvContentPartPr>
            <p14:xfrm>
              <a:off x="972964" y="2479306"/>
              <a:ext cx="5437080" cy="61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01FC36-48A9-CF43-E8F1-24643D4C74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324" y="2371306"/>
                <a:ext cx="5544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B92359-1559-A7AC-244C-DB86C71C4D41}"/>
                  </a:ext>
                </a:extLst>
              </p14:cNvPr>
              <p14:cNvContentPartPr/>
              <p14:nvPr/>
            </p14:nvContentPartPr>
            <p14:xfrm>
              <a:off x="969724" y="2711506"/>
              <a:ext cx="5490000" cy="63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B92359-1559-A7AC-244C-DB86C71C4D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724" y="2603506"/>
                <a:ext cx="5597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4B4D91B-4F0F-1ECC-C9DC-DAE011B6CF74}"/>
                  </a:ext>
                </a:extLst>
              </p14:cNvPr>
              <p14:cNvContentPartPr/>
              <p14:nvPr/>
            </p14:nvContentPartPr>
            <p14:xfrm>
              <a:off x="898444" y="2949826"/>
              <a:ext cx="3970800" cy="120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4B4D91B-4F0F-1ECC-C9DC-DAE011B6CF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804" y="2842186"/>
                <a:ext cx="4078440" cy="3358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E75DD64-DD54-D011-D868-AD7F3F2394CE}"/>
              </a:ext>
            </a:extLst>
          </p:cNvPr>
          <p:cNvSpPr txBox="1"/>
          <p:nvPr/>
        </p:nvSpPr>
        <p:spPr>
          <a:xfrm>
            <a:off x="7543800" y="1905000"/>
            <a:ext cx="26244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setuid</a:t>
            </a:r>
            <a:r>
              <a:rPr lang="en-US" sz="2800" dirty="0"/>
              <a:t>(0)</a:t>
            </a:r>
          </a:p>
          <a:p>
            <a:endParaRPr lang="en-US" sz="2800" dirty="0"/>
          </a:p>
          <a:p>
            <a:r>
              <a:rPr lang="en-US" sz="2800" dirty="0" err="1"/>
              <a:t>execve</a:t>
            </a:r>
            <a:r>
              <a:rPr lang="en-US" sz="2800" dirty="0"/>
              <a:t>(/bin/</a:t>
            </a:r>
            <a:r>
              <a:rPr lang="en-US" sz="2800" dirty="0" err="1"/>
              <a:t>sh</a:t>
            </a:r>
            <a:r>
              <a:rPr lang="en-US" sz="28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0CCBEF-4303-64FB-5C21-92D6278531AD}"/>
                  </a:ext>
                </a:extLst>
              </p14:cNvPr>
              <p14:cNvContentPartPr/>
              <p14:nvPr/>
            </p14:nvContentPartPr>
            <p14:xfrm>
              <a:off x="7433884" y="1988986"/>
              <a:ext cx="182736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0CCBEF-4303-64FB-5C21-92D6278531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0244" y="1881346"/>
                <a:ext cx="19350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B6F440-8374-82C9-B312-308824357626}"/>
                  </a:ext>
                </a:extLst>
              </p14:cNvPr>
              <p14:cNvContentPartPr/>
              <p14:nvPr/>
            </p14:nvContentPartPr>
            <p14:xfrm>
              <a:off x="7479604" y="2873146"/>
              <a:ext cx="2638440" cy="27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B6F440-8374-82C9-B312-3088243576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25964" y="2765506"/>
                <a:ext cx="2746080" cy="49428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22EF4B2-70D0-D37E-D41A-E35EECFD73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" y="4786011"/>
            <a:ext cx="5915025" cy="1076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B52E9E-9207-BB75-43B1-17860B25AC94}"/>
              </a:ext>
            </a:extLst>
          </p:cNvPr>
          <p:cNvSpPr txBox="1"/>
          <p:nvPr/>
        </p:nvSpPr>
        <p:spPr>
          <a:xfrm>
            <a:off x="7180432" y="52578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got our root shell back!!</a:t>
            </a:r>
          </a:p>
        </p:txBody>
      </p:sp>
    </p:spTree>
    <p:extLst>
      <p:ext uri="{BB962C8B-B14F-4D97-AF65-F5344CB8AC3E}">
        <p14:creationId xmlns:p14="http://schemas.microsoft.com/office/powerpoint/2010/main" val="1224739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74453D2-79EC-0D60-D71D-46F44369F136}"/>
              </a:ext>
            </a:extLst>
          </p:cNvPr>
          <p:cNvSpPr txBox="1"/>
          <p:nvPr/>
        </p:nvSpPr>
        <p:spPr>
          <a:xfrm>
            <a:off x="990600" y="685800"/>
            <a:ext cx="654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ASLR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Randomize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heap, libs,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CE14663B-F593-935E-E131-AA5ADDF412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640" y="1585169"/>
            <a:ext cx="8876957" cy="4009359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8BADA658-BBB2-DBA7-4C39-79E6D6AE5A8D}"/>
              </a:ext>
            </a:extLst>
          </p:cNvPr>
          <p:cNvSpPr txBox="1"/>
          <p:nvPr/>
        </p:nvSpPr>
        <p:spPr>
          <a:xfrm>
            <a:off x="8873999" y="842772"/>
            <a:ext cx="306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makes guessing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stack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 </a:t>
            </a:r>
            <a:r>
              <a:rPr sz="1800" spc="-10" dirty="0">
                <a:latin typeface="Arial"/>
                <a:cs typeface="Arial"/>
              </a:rPr>
              <a:t>difficult!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861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EBE55-7C96-5AD8-EE7F-5CDA64EA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DB3816-25FD-C5F1-77F5-07DB45C796C6}"/>
              </a:ext>
            </a:extLst>
          </p:cNvPr>
          <p:cNvSpPr txBox="1"/>
          <p:nvPr/>
        </p:nvSpPr>
        <p:spPr>
          <a:xfrm>
            <a:off x="1676400" y="379684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turn on this countermeasure, our attack now fails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F5827-BFB5-BDBC-F0D0-547ABCD9A6E6}"/>
              </a:ext>
            </a:extLst>
          </p:cNvPr>
          <p:cNvSpPr txBox="1"/>
          <p:nvPr/>
        </p:nvSpPr>
        <p:spPr>
          <a:xfrm>
            <a:off x="1600200" y="4495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address of the buffer we got from GDB is no longer accurate, because the address of buffer changes every time the program is run</a:t>
            </a:r>
          </a:p>
        </p:txBody>
      </p:sp>
    </p:spTree>
    <p:extLst>
      <p:ext uri="{BB962C8B-B14F-4D97-AF65-F5344CB8AC3E}">
        <p14:creationId xmlns:p14="http://schemas.microsoft.com/office/powerpoint/2010/main" val="3078059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C44E31-2F31-88E8-B518-14089FF1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31418"/>
            <a:ext cx="8225013" cy="2514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4038600" y="411480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ASLR in action</a:t>
            </a:r>
          </a:p>
        </p:txBody>
      </p:sp>
    </p:spTree>
    <p:extLst>
      <p:ext uri="{BB962C8B-B14F-4D97-AF65-F5344CB8AC3E}">
        <p14:creationId xmlns:p14="http://schemas.microsoft.com/office/powerpoint/2010/main" val="1828168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381000" y="3519849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stack now starts at a random spot every time that we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./stack-L1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40A81-D8C9-7F06-8AE7-15B64518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FBDAE-FAF5-8316-7DB2-0FAB217E70E5}"/>
              </a:ext>
            </a:extLst>
          </p:cNvPr>
          <p:cNvSpPr txBox="1"/>
          <p:nvPr/>
        </p:nvSpPr>
        <p:spPr>
          <a:xfrm>
            <a:off x="2286000" y="4130561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how we can bypass this countermeasure ???</a:t>
            </a:r>
          </a:p>
        </p:txBody>
      </p:sp>
    </p:spTree>
    <p:extLst>
      <p:ext uri="{BB962C8B-B14F-4D97-AF65-F5344CB8AC3E}">
        <p14:creationId xmlns:p14="http://schemas.microsoft.com/office/powerpoint/2010/main" val="942251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381000" y="3519849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stack now starts at a random spot every time that we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./stack-L1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40A81-D8C9-7F06-8AE7-15B64518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FBDAE-FAF5-8316-7DB2-0FAB217E70E5}"/>
              </a:ext>
            </a:extLst>
          </p:cNvPr>
          <p:cNvSpPr txBox="1"/>
          <p:nvPr/>
        </p:nvSpPr>
        <p:spPr>
          <a:xfrm>
            <a:off x="2286000" y="4130561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how we can bypass this countermeasure ???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CB840CB-ECD7-ACE7-CC0F-C9CD73158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67234"/>
              </p:ext>
            </p:extLst>
          </p:nvPr>
        </p:nvGraphicFramePr>
        <p:xfrm>
          <a:off x="152400" y="50165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EB3212-7B85-E5F8-40B3-1ACD28535A9C}"/>
              </a:ext>
            </a:extLst>
          </p:cNvPr>
          <p:cNvSpPr txBox="1"/>
          <p:nvPr/>
        </p:nvSpPr>
        <p:spPr>
          <a:xfrm>
            <a:off x="609600" y="4564085"/>
            <a:ext cx="96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are trying to find a 1 in an array of 0s. The 1 will be at a random spot every time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9F2A26DE-65C8-B1C9-22F8-464F2C99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7516"/>
              </p:ext>
            </p:extLst>
          </p:nvPr>
        </p:nvGraphicFramePr>
        <p:xfrm>
          <a:off x="152400" y="54515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13E00F96-C914-D600-CDFB-4608350B5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00382"/>
              </p:ext>
            </p:extLst>
          </p:nvPr>
        </p:nvGraphicFramePr>
        <p:xfrm>
          <a:off x="140661" y="58865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70A3C8-E1E9-C6C3-3816-CEF676439206}"/>
              </a:ext>
            </a:extLst>
          </p:cNvPr>
          <p:cNvSpPr txBox="1"/>
          <p:nvPr/>
        </p:nvSpPr>
        <p:spPr>
          <a:xfrm>
            <a:off x="8479915" y="497161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find this 1, otherwise the world will end, you have unlimited tries, what do you do??</a:t>
            </a:r>
          </a:p>
        </p:txBody>
      </p:sp>
    </p:spTree>
    <p:extLst>
      <p:ext uri="{BB962C8B-B14F-4D97-AF65-F5344CB8AC3E}">
        <p14:creationId xmlns:p14="http://schemas.microsoft.com/office/powerpoint/2010/main" val="3917916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381000" y="3519849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stack now starts at a random spot every time that we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./stack-L1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40A81-D8C9-7F06-8AE7-15B64518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FBDAE-FAF5-8316-7DB2-0FAB217E70E5}"/>
              </a:ext>
            </a:extLst>
          </p:cNvPr>
          <p:cNvSpPr txBox="1"/>
          <p:nvPr/>
        </p:nvSpPr>
        <p:spPr>
          <a:xfrm>
            <a:off x="2286000" y="4130561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how we can bypass this countermeasure ???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CB840CB-ECD7-ACE7-CC0F-C9CD7315807C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0165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EB3212-7B85-E5F8-40B3-1ACD28535A9C}"/>
              </a:ext>
            </a:extLst>
          </p:cNvPr>
          <p:cNvSpPr txBox="1"/>
          <p:nvPr/>
        </p:nvSpPr>
        <p:spPr>
          <a:xfrm>
            <a:off x="609600" y="4564085"/>
            <a:ext cx="96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are trying to find a 1 in an array of 0s. The 1 will be at a random spot every time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9F2A26DE-65C8-B1C9-22F8-464F2C99A418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4515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13E00F96-C914-D600-CDFB-4608350B5D3E}"/>
              </a:ext>
            </a:extLst>
          </p:cNvPr>
          <p:cNvGraphicFramePr>
            <a:graphicFrameLocks noGrp="1"/>
          </p:cNvGraphicFramePr>
          <p:nvPr/>
        </p:nvGraphicFramePr>
        <p:xfrm>
          <a:off x="140661" y="58865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70A3C8-E1E9-C6C3-3816-CEF676439206}"/>
              </a:ext>
            </a:extLst>
          </p:cNvPr>
          <p:cNvSpPr txBox="1"/>
          <p:nvPr/>
        </p:nvSpPr>
        <p:spPr>
          <a:xfrm>
            <a:off x="8479915" y="497161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find this 1, otherwise the world will end, you have unlimited tries, what do you do??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AAE36-1BF6-0498-15A7-4BB1FE2FC8B5}"/>
              </a:ext>
            </a:extLst>
          </p:cNvPr>
          <p:cNvSpPr txBox="1"/>
          <p:nvPr/>
        </p:nvSpPr>
        <p:spPr>
          <a:xfrm>
            <a:off x="8534400" y="5841874"/>
            <a:ext cx="371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keep running guessing until you get it right</a:t>
            </a:r>
          </a:p>
        </p:txBody>
      </p:sp>
    </p:spTree>
    <p:extLst>
      <p:ext uri="{BB962C8B-B14F-4D97-AF65-F5344CB8AC3E}">
        <p14:creationId xmlns:p14="http://schemas.microsoft.com/office/powerpoint/2010/main" val="2830522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6096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1143000" y="4572000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1137767" y="4695621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1148233" y="52351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1152811" y="1777161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1131881" y="302558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551107" y="4222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540044" y="2871346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404" y="2862706"/>
                <a:ext cx="1136880" cy="24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926B28-AC54-6467-0F0C-AA1AA923A907}"/>
                  </a:ext>
                </a:extLst>
              </p14:cNvPr>
              <p14:cNvContentPartPr/>
              <p14:nvPr/>
            </p14:nvContentPartPr>
            <p14:xfrm>
              <a:off x="1565524" y="6125746"/>
              <a:ext cx="711360" cy="416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926B28-AC54-6467-0F0C-AA1AA923A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6524" y="6117106"/>
                <a:ext cx="7290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287E08-5A2C-A3F5-5BB3-52459C7540C6}"/>
                  </a:ext>
                </a:extLst>
              </p14:cNvPr>
              <p14:cNvContentPartPr/>
              <p14:nvPr/>
            </p14:nvContentPartPr>
            <p14:xfrm>
              <a:off x="1595044" y="6145546"/>
              <a:ext cx="575280" cy="561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287E08-5A2C-A3F5-5BB3-52459C7540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6404" y="6136546"/>
                <a:ext cx="59292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810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6096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1143000" y="4572000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1137767" y="4695621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1148233" y="52351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1152811" y="1777161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1131881" y="302558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551107" y="4222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540044" y="2871346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044" y="2862345"/>
                <a:ext cx="1136880" cy="24955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BBFF76-F116-8ED3-05DE-787415CB13C7}"/>
              </a:ext>
            </a:extLst>
          </p:cNvPr>
          <p:cNvSpPr/>
          <p:nvPr/>
        </p:nvSpPr>
        <p:spPr>
          <a:xfrm>
            <a:off x="3897319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2B3F3-FAE2-7F6D-4D51-C67F902D3928}"/>
              </a:ext>
            </a:extLst>
          </p:cNvPr>
          <p:cNvSpPr/>
          <p:nvPr/>
        </p:nvSpPr>
        <p:spPr>
          <a:xfrm>
            <a:off x="4432403" y="3330001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B901-B1E3-505D-7AF0-EF415F5149DC}"/>
              </a:ext>
            </a:extLst>
          </p:cNvPr>
          <p:cNvSpPr/>
          <p:nvPr/>
        </p:nvSpPr>
        <p:spPr>
          <a:xfrm>
            <a:off x="4427170" y="3453622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9CC15-F25E-19C5-4FD0-2FF351F7EDFF}"/>
              </a:ext>
            </a:extLst>
          </p:cNvPr>
          <p:cNvSpPr/>
          <p:nvPr/>
        </p:nvSpPr>
        <p:spPr>
          <a:xfrm>
            <a:off x="4437636" y="3993195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4559F-2E20-4E09-2D00-6122AF227051}"/>
              </a:ext>
            </a:extLst>
          </p:cNvPr>
          <p:cNvSpPr/>
          <p:nvPr/>
        </p:nvSpPr>
        <p:spPr>
          <a:xfrm>
            <a:off x="4403951" y="4780182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AB76C-28B1-5007-E8CF-AFC7199D4799}"/>
              </a:ext>
            </a:extLst>
          </p:cNvPr>
          <p:cNvSpPr/>
          <p:nvPr/>
        </p:nvSpPr>
        <p:spPr>
          <a:xfrm>
            <a:off x="4403951" y="180477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89A6D-1DD9-A1AC-A4D4-AB4C86DFD18E}"/>
              </a:ext>
            </a:extLst>
          </p:cNvPr>
          <p:cNvSpPr txBox="1"/>
          <p:nvPr/>
        </p:nvSpPr>
        <p:spPr>
          <a:xfrm>
            <a:off x="4840510" y="298005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14:cNvPr>
              <p14:cNvContentPartPr/>
              <p14:nvPr/>
            </p14:nvContentPartPr>
            <p14:xfrm>
              <a:off x="5725684" y="2855146"/>
              <a:ext cx="945720" cy="1289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684" y="2846506"/>
                <a:ext cx="963360" cy="13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7F9ED3E-601D-5D0A-4F29-1FB0DF5C66CA}"/>
                  </a:ext>
                </a:extLst>
              </p14:cNvPr>
              <p14:cNvContentPartPr/>
              <p14:nvPr/>
            </p14:nvContentPartPr>
            <p14:xfrm>
              <a:off x="4854484" y="6145546"/>
              <a:ext cx="823680" cy="583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F9ED3E-601D-5D0A-4F29-1FB0DF5C66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5484" y="6136546"/>
                <a:ext cx="84132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C6B854F-2E43-0527-2DEF-AE52BEB0DA3B}"/>
                  </a:ext>
                </a:extLst>
              </p14:cNvPr>
              <p14:cNvContentPartPr/>
              <p14:nvPr/>
            </p14:nvContentPartPr>
            <p14:xfrm>
              <a:off x="4991644" y="6227626"/>
              <a:ext cx="498960" cy="459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C6B854F-2E43-0527-2DEF-AE52BEB0DA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2644" y="6218986"/>
                <a:ext cx="516600" cy="4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354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6096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1143000" y="4572000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1137767" y="4695621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1148233" y="52351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1152811" y="1777161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1131881" y="302558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551107" y="4222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540044" y="2871346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044" y="2862345"/>
                <a:ext cx="1136880" cy="24955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BBFF76-F116-8ED3-05DE-787415CB13C7}"/>
              </a:ext>
            </a:extLst>
          </p:cNvPr>
          <p:cNvSpPr/>
          <p:nvPr/>
        </p:nvSpPr>
        <p:spPr>
          <a:xfrm>
            <a:off x="3897319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2B3F3-FAE2-7F6D-4D51-C67F902D3928}"/>
              </a:ext>
            </a:extLst>
          </p:cNvPr>
          <p:cNvSpPr/>
          <p:nvPr/>
        </p:nvSpPr>
        <p:spPr>
          <a:xfrm>
            <a:off x="4432403" y="3330001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B901-B1E3-505D-7AF0-EF415F5149DC}"/>
              </a:ext>
            </a:extLst>
          </p:cNvPr>
          <p:cNvSpPr/>
          <p:nvPr/>
        </p:nvSpPr>
        <p:spPr>
          <a:xfrm>
            <a:off x="4427170" y="3453622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9CC15-F25E-19C5-4FD0-2FF351F7EDFF}"/>
              </a:ext>
            </a:extLst>
          </p:cNvPr>
          <p:cNvSpPr/>
          <p:nvPr/>
        </p:nvSpPr>
        <p:spPr>
          <a:xfrm>
            <a:off x="4437636" y="3993195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4559F-2E20-4E09-2D00-6122AF227051}"/>
              </a:ext>
            </a:extLst>
          </p:cNvPr>
          <p:cNvSpPr/>
          <p:nvPr/>
        </p:nvSpPr>
        <p:spPr>
          <a:xfrm>
            <a:off x="4403951" y="4780182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AB76C-28B1-5007-E8CF-AFC7199D4799}"/>
              </a:ext>
            </a:extLst>
          </p:cNvPr>
          <p:cNvSpPr/>
          <p:nvPr/>
        </p:nvSpPr>
        <p:spPr>
          <a:xfrm>
            <a:off x="4403951" y="180477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89A6D-1DD9-A1AC-A4D4-AB4C86DFD18E}"/>
              </a:ext>
            </a:extLst>
          </p:cNvPr>
          <p:cNvSpPr txBox="1"/>
          <p:nvPr/>
        </p:nvSpPr>
        <p:spPr>
          <a:xfrm>
            <a:off x="4840510" y="298005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14:cNvPr>
              <p14:cNvContentPartPr/>
              <p14:nvPr/>
            </p14:nvContentPartPr>
            <p14:xfrm>
              <a:off x="5725684" y="2855146"/>
              <a:ext cx="945720" cy="1289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684" y="2846143"/>
                <a:ext cx="963360" cy="130680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0227A5-A4C0-2691-34A8-5E311331DC30}"/>
              </a:ext>
            </a:extLst>
          </p:cNvPr>
          <p:cNvSpPr/>
          <p:nvPr/>
        </p:nvSpPr>
        <p:spPr>
          <a:xfrm>
            <a:off x="67818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B3B77-CC2B-DFB7-612F-872D39C0B24A}"/>
              </a:ext>
            </a:extLst>
          </p:cNvPr>
          <p:cNvSpPr/>
          <p:nvPr/>
        </p:nvSpPr>
        <p:spPr>
          <a:xfrm>
            <a:off x="7312668" y="1762359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A21FF-6178-0220-48B0-C42D9E7091B3}"/>
              </a:ext>
            </a:extLst>
          </p:cNvPr>
          <p:cNvSpPr/>
          <p:nvPr/>
        </p:nvSpPr>
        <p:spPr>
          <a:xfrm>
            <a:off x="7307435" y="1885980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2B4542-06C5-1CD6-0B49-A732814297DC}"/>
              </a:ext>
            </a:extLst>
          </p:cNvPr>
          <p:cNvSpPr/>
          <p:nvPr/>
        </p:nvSpPr>
        <p:spPr>
          <a:xfrm>
            <a:off x="7317901" y="2425553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AD08F-2B44-44CC-3889-CC7258218DC9}"/>
              </a:ext>
            </a:extLst>
          </p:cNvPr>
          <p:cNvSpPr/>
          <p:nvPr/>
        </p:nvSpPr>
        <p:spPr>
          <a:xfrm>
            <a:off x="7321171" y="3297949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409D1-E147-413F-E5BB-0B294D02CDE0}"/>
              </a:ext>
            </a:extLst>
          </p:cNvPr>
          <p:cNvSpPr/>
          <p:nvPr/>
        </p:nvSpPr>
        <p:spPr>
          <a:xfrm>
            <a:off x="7391400" y="470757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69DB9-0E22-6C48-08EE-1761AE1E382F}"/>
              </a:ext>
            </a:extLst>
          </p:cNvPr>
          <p:cNvSpPr txBox="1"/>
          <p:nvPr/>
        </p:nvSpPr>
        <p:spPr>
          <a:xfrm rot="15863578">
            <a:off x="6718401" y="2032480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14:cNvPr>
              <p14:cNvContentPartPr/>
              <p14:nvPr/>
            </p14:nvContentPartPr>
            <p14:xfrm>
              <a:off x="8689204" y="2530786"/>
              <a:ext cx="996840" cy="573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0564" y="2522146"/>
                <a:ext cx="10144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7D1C46-D406-6DD5-F9F8-B1BD1A32B93F}"/>
                  </a:ext>
                </a:extLst>
              </p14:cNvPr>
              <p14:cNvContentPartPr/>
              <p14:nvPr/>
            </p14:nvContentPartPr>
            <p14:xfrm>
              <a:off x="7699564" y="6188746"/>
              <a:ext cx="712080" cy="510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7D1C46-D406-6DD5-F9F8-B1BD1A32B9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90564" y="6179746"/>
                <a:ext cx="7297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7FEB5B3-E730-24A2-E493-1D85678E1779}"/>
                  </a:ext>
                </a:extLst>
              </p14:cNvPr>
              <p14:cNvContentPartPr/>
              <p14:nvPr/>
            </p14:nvContentPartPr>
            <p14:xfrm>
              <a:off x="7679044" y="6274786"/>
              <a:ext cx="613440" cy="487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7FEB5B3-E730-24A2-E493-1D85678E17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0044" y="6266146"/>
                <a:ext cx="63108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75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F3AB00-890C-870A-03E5-8F200D07FC1E}"/>
              </a:ext>
            </a:extLst>
          </p:cNvPr>
          <p:cNvSpPr txBox="1"/>
          <p:nvPr/>
        </p:nvSpPr>
        <p:spPr>
          <a:xfrm>
            <a:off x="143584" y="106546"/>
            <a:ext cx="507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shellcode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3ED1E344-8F75-BA2F-1F8B-017654071B5F}"/>
              </a:ext>
            </a:extLst>
          </p:cNvPr>
          <p:cNvGrpSpPr/>
          <p:nvPr/>
        </p:nvGrpSpPr>
        <p:grpSpPr>
          <a:xfrm>
            <a:off x="597662" y="961897"/>
            <a:ext cx="3378200" cy="1182370"/>
            <a:chOff x="597662" y="961897"/>
            <a:chExt cx="3378200" cy="118237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C718859-5353-22BF-18DA-81BC003C90ED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6B791CA-37C1-8CAA-DD6F-3C0BDFFCE276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AD8584A5-D63D-AECC-DCC9-38B2AA1555CD}"/>
              </a:ext>
            </a:extLst>
          </p:cNvPr>
          <p:cNvSpPr txBox="1"/>
          <p:nvPr/>
        </p:nvSpPr>
        <p:spPr>
          <a:xfrm>
            <a:off x="610362" y="974597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7626C62B-A9B0-B107-54FE-B3104C60801F}"/>
              </a:ext>
            </a:extLst>
          </p:cNvPr>
          <p:cNvGrpSpPr/>
          <p:nvPr/>
        </p:nvGrpSpPr>
        <p:grpSpPr>
          <a:xfrm>
            <a:off x="571487" y="2787383"/>
            <a:ext cx="3424554" cy="561340"/>
            <a:chOff x="571487" y="2787383"/>
            <a:chExt cx="3424554" cy="56134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854A8E2D-D81C-6C1A-54F6-C0B698B492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68FA25E2-E09A-520B-BD01-A86AF9AA40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082C155C-9EB5-40D3-43E4-89584B6131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C4865E98-FC26-3F6B-A61A-43DE74C20765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1E3C5FA9-0440-2E2F-C255-8C0583944A9E}"/>
              </a:ext>
            </a:extLst>
          </p:cNvPr>
          <p:cNvSpPr txBox="1"/>
          <p:nvPr/>
        </p:nvSpPr>
        <p:spPr>
          <a:xfrm>
            <a:off x="615124" y="2852673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AC4125A-FA61-5239-5E17-8FB2C2F5EF5E}"/>
              </a:ext>
            </a:extLst>
          </p:cNvPr>
          <p:cNvSpPr/>
          <p:nvPr/>
        </p:nvSpPr>
        <p:spPr>
          <a:xfrm>
            <a:off x="610362" y="3216401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D75B2838-0642-F335-B864-BD89CA6F6839}"/>
              </a:ext>
            </a:extLst>
          </p:cNvPr>
          <p:cNvSpPr txBox="1"/>
          <p:nvPr/>
        </p:nvSpPr>
        <p:spPr>
          <a:xfrm>
            <a:off x="623062" y="3229101"/>
            <a:ext cx="3327400" cy="4318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286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8" name="object 15">
            <a:extLst>
              <a:ext uri="{FF2B5EF4-FFF2-40B4-BE49-F238E27FC236}">
                <a16:creationId xmlns:a16="http://schemas.microsoft.com/office/drawing/2014/main" id="{B1EBD16F-7B1C-5CB3-E804-1E0049BE1581}"/>
              </a:ext>
            </a:extLst>
          </p:cNvPr>
          <p:cNvGrpSpPr/>
          <p:nvPr/>
        </p:nvGrpSpPr>
        <p:grpSpPr>
          <a:xfrm>
            <a:off x="562355" y="3662171"/>
            <a:ext cx="3442970" cy="2620010"/>
            <a:chOff x="562355" y="3662171"/>
            <a:chExt cx="3442970" cy="2620010"/>
          </a:xfrm>
        </p:grpSpPr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F6106D0A-5860-0977-D7CF-96E0AE19654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E57C5E9D-8BB5-6C4E-3B3F-E7F83EE8FE1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0C1F59C-386C-C39E-19EC-556D941DB1AF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A62D6AA0-4FE8-7955-6611-4379156F5FCC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0">
            <a:extLst>
              <a:ext uri="{FF2B5EF4-FFF2-40B4-BE49-F238E27FC236}">
                <a16:creationId xmlns:a16="http://schemas.microsoft.com/office/drawing/2014/main" id="{7AB2ABCE-40E4-54D5-DCCD-7CBDC942BF23}"/>
              </a:ext>
            </a:extLst>
          </p:cNvPr>
          <p:cNvSpPr txBox="1"/>
          <p:nvPr/>
        </p:nvSpPr>
        <p:spPr>
          <a:xfrm>
            <a:off x="623062" y="3700017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21">
            <a:extLst>
              <a:ext uri="{FF2B5EF4-FFF2-40B4-BE49-F238E27FC236}">
                <a16:creationId xmlns:a16="http://schemas.microsoft.com/office/drawing/2014/main" id="{013EBB20-10F7-D87A-D2C9-6F4396477D60}"/>
              </a:ext>
            </a:extLst>
          </p:cNvPr>
          <p:cNvGrpSpPr/>
          <p:nvPr/>
        </p:nvGrpSpPr>
        <p:grpSpPr>
          <a:xfrm>
            <a:off x="562355" y="2467343"/>
            <a:ext cx="3442970" cy="561340"/>
            <a:chOff x="562355" y="2467343"/>
            <a:chExt cx="3442970" cy="561340"/>
          </a:xfrm>
        </p:grpSpPr>
        <p:pic>
          <p:nvPicPr>
            <p:cNvPr id="35" name="object 22">
              <a:extLst>
                <a:ext uri="{FF2B5EF4-FFF2-40B4-BE49-F238E27FC236}">
                  <a16:creationId xmlns:a16="http://schemas.microsoft.com/office/drawing/2014/main" id="{6D799ED7-686B-D015-4803-02E177F9187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6" name="object 23">
              <a:extLst>
                <a:ext uri="{FF2B5EF4-FFF2-40B4-BE49-F238E27FC236}">
                  <a16:creationId xmlns:a16="http://schemas.microsoft.com/office/drawing/2014/main" id="{251452F3-D3AA-1192-1394-DD6FE33DE6B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57559154-B5C7-2365-7CEC-03194E7EE82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AEC634E9-0F8C-01D3-4FDD-272478E0FAE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6">
            <a:extLst>
              <a:ext uri="{FF2B5EF4-FFF2-40B4-BE49-F238E27FC236}">
                <a16:creationId xmlns:a16="http://schemas.microsoft.com/office/drawing/2014/main" id="{282138A3-87BE-0C06-5A33-E903D1EB04BA}"/>
              </a:ext>
            </a:extLst>
          </p:cNvPr>
          <p:cNvSpPr txBox="1"/>
          <p:nvPr/>
        </p:nvSpPr>
        <p:spPr>
          <a:xfrm>
            <a:off x="615124" y="2533015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27">
            <a:extLst>
              <a:ext uri="{FF2B5EF4-FFF2-40B4-BE49-F238E27FC236}">
                <a16:creationId xmlns:a16="http://schemas.microsoft.com/office/drawing/2014/main" id="{859C808B-3FCF-BA57-290E-ECE1D4586EDF}"/>
              </a:ext>
            </a:extLst>
          </p:cNvPr>
          <p:cNvGrpSpPr/>
          <p:nvPr/>
        </p:nvGrpSpPr>
        <p:grpSpPr>
          <a:xfrm>
            <a:off x="562355" y="2090915"/>
            <a:ext cx="3442970" cy="561340"/>
            <a:chOff x="562355" y="2090915"/>
            <a:chExt cx="3442970" cy="561340"/>
          </a:xfrm>
        </p:grpSpPr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2DA8B686-23A3-D03B-0A9B-B576FED4719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CC38EEA6-F1F4-5DF9-C55F-EB84E29D6E5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7" name="object 30">
              <a:extLst>
                <a:ext uri="{FF2B5EF4-FFF2-40B4-BE49-F238E27FC236}">
                  <a16:creationId xmlns:a16="http://schemas.microsoft.com/office/drawing/2014/main" id="{07545072-912B-EF54-255E-7073D17C75C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8" name="object 31">
              <a:extLst>
                <a:ext uri="{FF2B5EF4-FFF2-40B4-BE49-F238E27FC236}">
                  <a16:creationId xmlns:a16="http://schemas.microsoft.com/office/drawing/2014/main" id="{081DDC83-76DA-E4EE-95C0-6CBBCB854661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32">
            <a:extLst>
              <a:ext uri="{FF2B5EF4-FFF2-40B4-BE49-F238E27FC236}">
                <a16:creationId xmlns:a16="http://schemas.microsoft.com/office/drawing/2014/main" id="{B178206F-EDF1-4523-0E4A-8890E1BCB879}"/>
              </a:ext>
            </a:extLst>
          </p:cNvPr>
          <p:cNvSpPr txBox="1"/>
          <p:nvPr/>
        </p:nvSpPr>
        <p:spPr>
          <a:xfrm>
            <a:off x="615124" y="215684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18005EC4-D8E8-9C7A-8F17-C2B1EC366821}"/>
              </a:ext>
            </a:extLst>
          </p:cNvPr>
          <p:cNvSpPr txBox="1"/>
          <p:nvPr/>
        </p:nvSpPr>
        <p:spPr>
          <a:xfrm>
            <a:off x="615124" y="4191761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8" name="object 42">
            <a:extLst>
              <a:ext uri="{FF2B5EF4-FFF2-40B4-BE49-F238E27FC236}">
                <a16:creationId xmlns:a16="http://schemas.microsoft.com/office/drawing/2014/main" id="{484A1AEE-9AC1-0FF5-2635-8D063EF0023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99834" y="2823213"/>
            <a:ext cx="697692" cy="687193"/>
          </a:xfrm>
          <a:prstGeom prst="rect">
            <a:avLst/>
          </a:prstGeom>
        </p:spPr>
      </p:pic>
      <p:sp>
        <p:nvSpPr>
          <p:cNvPr id="69" name="object 43">
            <a:extLst>
              <a:ext uri="{FF2B5EF4-FFF2-40B4-BE49-F238E27FC236}">
                <a16:creationId xmlns:a16="http://schemas.microsoft.com/office/drawing/2014/main" id="{EB488463-06DB-6FD3-869C-9E8D15536256}"/>
              </a:ext>
            </a:extLst>
          </p:cNvPr>
          <p:cNvSpPr txBox="1"/>
          <p:nvPr/>
        </p:nvSpPr>
        <p:spPr>
          <a:xfrm>
            <a:off x="4666615" y="310210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Guess!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B62F6-CC3E-40AB-2679-50142E1819E7}"/>
              </a:ext>
            </a:extLst>
          </p:cNvPr>
          <p:cNvSpPr txBox="1"/>
          <p:nvPr/>
        </p:nvSpPr>
        <p:spPr>
          <a:xfrm>
            <a:off x="6194962" y="439441"/>
            <a:ext cx="533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two important values we need in a buffer overflow attack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address of the return address </a:t>
            </a:r>
          </a:p>
          <a:p>
            <a:pPr marL="457200" indent="-457200">
              <a:buAutoNum type="arabicPeriod"/>
            </a:pPr>
            <a:r>
              <a:rPr lang="en-US" sz="2400" dirty="0"/>
              <a:t>The memory address of our malicious code that we put as the </a:t>
            </a:r>
            <a:r>
              <a:rPr lang="en-US" sz="2400" i="1" dirty="0"/>
              <a:t>new</a:t>
            </a:r>
            <a:r>
              <a:rPr lang="en-US" sz="2400" dirty="0"/>
              <a:t> return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5B327-B2E7-1552-A391-C25B339EA55A}"/>
              </a:ext>
            </a:extLst>
          </p:cNvPr>
          <p:cNvSpPr txBox="1"/>
          <p:nvPr/>
        </p:nvSpPr>
        <p:spPr>
          <a:xfrm>
            <a:off x="4043946" y="3546585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E4610-260F-C25A-A18F-ACAC13A2A90B}"/>
              </a:ext>
            </a:extLst>
          </p:cNvPr>
          <p:cNvSpPr txBox="1"/>
          <p:nvPr/>
        </p:nvSpPr>
        <p:spPr>
          <a:xfrm>
            <a:off x="4248680" y="256309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0447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112877" y="175260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646277" y="4583414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641044" y="4707035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651510" y="5246608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656088" y="1788575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635158" y="3037001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054384" y="42334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043321" y="2882760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4321" y="2873759"/>
                <a:ext cx="1136880" cy="24955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BBFF76-F116-8ED3-05DE-787415CB13C7}"/>
              </a:ext>
            </a:extLst>
          </p:cNvPr>
          <p:cNvSpPr/>
          <p:nvPr/>
        </p:nvSpPr>
        <p:spPr>
          <a:xfrm>
            <a:off x="3400596" y="175260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2B3F3-FAE2-7F6D-4D51-C67F902D3928}"/>
              </a:ext>
            </a:extLst>
          </p:cNvPr>
          <p:cNvSpPr/>
          <p:nvPr/>
        </p:nvSpPr>
        <p:spPr>
          <a:xfrm>
            <a:off x="3935680" y="3341415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B901-B1E3-505D-7AF0-EF415F5149DC}"/>
              </a:ext>
            </a:extLst>
          </p:cNvPr>
          <p:cNvSpPr/>
          <p:nvPr/>
        </p:nvSpPr>
        <p:spPr>
          <a:xfrm>
            <a:off x="3930447" y="3465036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9CC15-F25E-19C5-4FD0-2FF351F7EDFF}"/>
              </a:ext>
            </a:extLst>
          </p:cNvPr>
          <p:cNvSpPr/>
          <p:nvPr/>
        </p:nvSpPr>
        <p:spPr>
          <a:xfrm>
            <a:off x="3940913" y="4004609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4559F-2E20-4E09-2D00-6122AF227051}"/>
              </a:ext>
            </a:extLst>
          </p:cNvPr>
          <p:cNvSpPr/>
          <p:nvPr/>
        </p:nvSpPr>
        <p:spPr>
          <a:xfrm>
            <a:off x="3907228" y="4791596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AB76C-28B1-5007-E8CF-AFC7199D4799}"/>
              </a:ext>
            </a:extLst>
          </p:cNvPr>
          <p:cNvSpPr/>
          <p:nvPr/>
        </p:nvSpPr>
        <p:spPr>
          <a:xfrm>
            <a:off x="3907228" y="1816191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89A6D-1DD9-A1AC-A4D4-AB4C86DFD18E}"/>
              </a:ext>
            </a:extLst>
          </p:cNvPr>
          <p:cNvSpPr txBox="1"/>
          <p:nvPr/>
        </p:nvSpPr>
        <p:spPr>
          <a:xfrm>
            <a:off x="4343787" y="2991467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14:cNvPr>
              <p14:cNvContentPartPr/>
              <p14:nvPr/>
            </p14:nvContentPartPr>
            <p14:xfrm>
              <a:off x="5228961" y="2866560"/>
              <a:ext cx="945720" cy="1289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9961" y="2857557"/>
                <a:ext cx="963360" cy="130680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0227A5-A4C0-2691-34A8-5E311331DC30}"/>
              </a:ext>
            </a:extLst>
          </p:cNvPr>
          <p:cNvSpPr/>
          <p:nvPr/>
        </p:nvSpPr>
        <p:spPr>
          <a:xfrm>
            <a:off x="6285077" y="175260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B3B77-CC2B-DFB7-612F-872D39C0B24A}"/>
              </a:ext>
            </a:extLst>
          </p:cNvPr>
          <p:cNvSpPr/>
          <p:nvPr/>
        </p:nvSpPr>
        <p:spPr>
          <a:xfrm>
            <a:off x="6815945" y="1773773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A21FF-6178-0220-48B0-C42D9E7091B3}"/>
              </a:ext>
            </a:extLst>
          </p:cNvPr>
          <p:cNvSpPr/>
          <p:nvPr/>
        </p:nvSpPr>
        <p:spPr>
          <a:xfrm>
            <a:off x="6810712" y="18973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2B4542-06C5-1CD6-0B49-A732814297DC}"/>
              </a:ext>
            </a:extLst>
          </p:cNvPr>
          <p:cNvSpPr/>
          <p:nvPr/>
        </p:nvSpPr>
        <p:spPr>
          <a:xfrm>
            <a:off x="6821178" y="2436967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AD08F-2B44-44CC-3889-CC7258218DC9}"/>
              </a:ext>
            </a:extLst>
          </p:cNvPr>
          <p:cNvSpPr/>
          <p:nvPr/>
        </p:nvSpPr>
        <p:spPr>
          <a:xfrm>
            <a:off x="6824448" y="3309363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409D1-E147-413F-E5BB-0B294D02CDE0}"/>
              </a:ext>
            </a:extLst>
          </p:cNvPr>
          <p:cNvSpPr/>
          <p:nvPr/>
        </p:nvSpPr>
        <p:spPr>
          <a:xfrm>
            <a:off x="6894677" y="4718991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69DB9-0E22-6C48-08EE-1761AE1E382F}"/>
              </a:ext>
            </a:extLst>
          </p:cNvPr>
          <p:cNvSpPr txBox="1"/>
          <p:nvPr/>
        </p:nvSpPr>
        <p:spPr>
          <a:xfrm rot="15863578">
            <a:off x="6221678" y="204389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14:cNvPr>
              <p14:cNvContentPartPr/>
              <p14:nvPr/>
            </p14:nvContentPartPr>
            <p14:xfrm>
              <a:off x="8192481" y="2542200"/>
              <a:ext cx="996840" cy="573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3481" y="2533194"/>
                <a:ext cx="1014480" cy="591131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39751AE1-EF46-DA39-AD79-F2A905737D71}"/>
              </a:ext>
            </a:extLst>
          </p:cNvPr>
          <p:cNvSpPr/>
          <p:nvPr/>
        </p:nvSpPr>
        <p:spPr>
          <a:xfrm>
            <a:off x="9296400" y="178751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758034-CB66-E9DA-DEAC-A43CB1A265FB}"/>
              </a:ext>
            </a:extLst>
          </p:cNvPr>
          <p:cNvSpPr/>
          <p:nvPr/>
        </p:nvSpPr>
        <p:spPr>
          <a:xfrm>
            <a:off x="9835166" y="1831466"/>
            <a:ext cx="1445052" cy="6111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10D066-FB55-84D2-1E56-DA139FFCEA1B}"/>
              </a:ext>
            </a:extLst>
          </p:cNvPr>
          <p:cNvSpPr/>
          <p:nvPr/>
        </p:nvSpPr>
        <p:spPr>
          <a:xfrm>
            <a:off x="9831484" y="4240346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9C5FE8-9E15-5A98-E472-D710AA9723D3}"/>
              </a:ext>
            </a:extLst>
          </p:cNvPr>
          <p:cNvSpPr/>
          <p:nvPr/>
        </p:nvSpPr>
        <p:spPr>
          <a:xfrm>
            <a:off x="9828868" y="2712506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4F233C-D1D7-CA45-1BB0-D2AE47107940}"/>
              </a:ext>
            </a:extLst>
          </p:cNvPr>
          <p:cNvSpPr/>
          <p:nvPr/>
        </p:nvSpPr>
        <p:spPr>
          <a:xfrm>
            <a:off x="9823635" y="2836127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506191-2FCB-4590-F83C-CE8DB9326CC6}"/>
              </a:ext>
            </a:extLst>
          </p:cNvPr>
          <p:cNvSpPr/>
          <p:nvPr/>
        </p:nvSpPr>
        <p:spPr>
          <a:xfrm>
            <a:off x="9834101" y="3375700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1606D0-C4F5-1AA7-5C81-5501423BB18A}"/>
              </a:ext>
            </a:extLst>
          </p:cNvPr>
          <p:cNvSpPr txBox="1"/>
          <p:nvPr/>
        </p:nvSpPr>
        <p:spPr>
          <a:xfrm>
            <a:off x="10236975" y="2362558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CC35252-B83C-5615-972F-A7BC9ABEE300}"/>
                  </a:ext>
                </a:extLst>
              </p14:cNvPr>
              <p14:cNvContentPartPr/>
              <p14:nvPr/>
            </p14:nvContentPartPr>
            <p14:xfrm>
              <a:off x="11247004" y="3076186"/>
              <a:ext cx="354240" cy="412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CC35252-B83C-5615-972F-A7BC9ABEE3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8364" y="3067186"/>
                <a:ext cx="3718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4EFF616-482F-0B84-0E1F-F9C820F80556}"/>
                  </a:ext>
                </a:extLst>
              </p14:cNvPr>
              <p14:cNvContentPartPr/>
              <p14:nvPr/>
            </p14:nvContentPartPr>
            <p14:xfrm>
              <a:off x="10089604" y="5374426"/>
              <a:ext cx="949320" cy="533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4EFF616-482F-0B84-0E1F-F9C820F805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53604" y="5338786"/>
                <a:ext cx="102096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644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A0C5D-27E9-BF73-0780-F68707B9CA17}"/>
              </a:ext>
            </a:extLst>
          </p:cNvPr>
          <p:cNvSpPr txBox="1"/>
          <p:nvPr/>
        </p:nvSpPr>
        <p:spPr>
          <a:xfrm>
            <a:off x="1295400" y="990600"/>
            <a:ext cx="8524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Linux 32 based systems, the base stack address can have </a:t>
            </a:r>
            <a:r>
              <a:rPr lang="en-US" sz="2800" b="1" dirty="0"/>
              <a:t>2^19  = 524, 288 </a:t>
            </a:r>
            <a:r>
              <a:rPr lang="en-US" sz="2800" dirty="0"/>
              <a:t>possible addresses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18DF1E-8268-F070-8AF2-D326B86E8859}"/>
              </a:ext>
            </a:extLst>
          </p:cNvPr>
          <p:cNvSpPr txBox="1"/>
          <p:nvPr/>
        </p:nvSpPr>
        <p:spPr>
          <a:xfrm>
            <a:off x="3048000" y="2286000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Is this brute force-able ?</a:t>
            </a:r>
          </a:p>
        </p:txBody>
      </p:sp>
    </p:spTree>
    <p:extLst>
      <p:ext uri="{BB962C8B-B14F-4D97-AF65-F5344CB8AC3E}">
        <p14:creationId xmlns:p14="http://schemas.microsoft.com/office/powerpoint/2010/main" val="1009048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A0C5D-27E9-BF73-0780-F68707B9CA17}"/>
              </a:ext>
            </a:extLst>
          </p:cNvPr>
          <p:cNvSpPr txBox="1"/>
          <p:nvPr/>
        </p:nvSpPr>
        <p:spPr>
          <a:xfrm>
            <a:off x="1295400" y="990600"/>
            <a:ext cx="8524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Linux 32 based systems, the base stack address can have </a:t>
            </a:r>
            <a:r>
              <a:rPr lang="en-US" sz="2800" b="1" dirty="0"/>
              <a:t>2^19  = 524, 288 </a:t>
            </a:r>
            <a:r>
              <a:rPr lang="en-US" sz="2800" dirty="0"/>
              <a:t>possible addresses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18DF1E-8268-F070-8AF2-D326B86E8859}"/>
              </a:ext>
            </a:extLst>
          </p:cNvPr>
          <p:cNvSpPr txBox="1"/>
          <p:nvPr/>
        </p:nvSpPr>
        <p:spPr>
          <a:xfrm>
            <a:off x="3048000" y="2286000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Is this brute force-able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3AF0E-F588-B1F7-DC13-0E0DB254B772}"/>
              </a:ext>
            </a:extLst>
          </p:cNvPr>
          <p:cNvSpPr/>
          <p:nvPr/>
        </p:nvSpPr>
        <p:spPr>
          <a:xfrm>
            <a:off x="3048000" y="3728873"/>
            <a:ext cx="43123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HELL YEAH IT IS</a:t>
            </a:r>
          </a:p>
        </p:txBody>
      </p:sp>
    </p:spTree>
    <p:extLst>
      <p:ext uri="{BB962C8B-B14F-4D97-AF65-F5344CB8AC3E}">
        <p14:creationId xmlns:p14="http://schemas.microsoft.com/office/powerpoint/2010/main" val="3390245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AFB029-72C8-1E4F-2A82-0D2297AD3AE2}"/>
              </a:ext>
            </a:extLst>
          </p:cNvPr>
          <p:cNvSpPr txBox="1"/>
          <p:nvPr/>
        </p:nvSpPr>
        <p:spPr>
          <a:xfrm>
            <a:off x="840738" y="941578"/>
            <a:ext cx="79222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 lot!!!)</a:t>
            </a:r>
            <a:r>
              <a:rPr lang="en-US" sz="1800" spc="-10" dirty="0">
                <a:latin typeface="Arial"/>
                <a:cs typeface="Arial"/>
              </a:rPr>
              <a:t> and hope that we eventually get lucky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C3CCAEBD-0BF8-187B-20EB-7F67B6AD9E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59" y="1998221"/>
            <a:ext cx="11796508" cy="280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D653C-8E64-6FC2-5D7B-3DAD2345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078215"/>
            <a:ext cx="9182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2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AFB029-72C8-1E4F-2A82-0D2297AD3AE2}"/>
              </a:ext>
            </a:extLst>
          </p:cNvPr>
          <p:cNvSpPr txBox="1"/>
          <p:nvPr/>
        </p:nvSpPr>
        <p:spPr>
          <a:xfrm>
            <a:off x="840738" y="941578"/>
            <a:ext cx="79222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 lot!!!)</a:t>
            </a:r>
            <a:r>
              <a:rPr lang="en-US" sz="1800" spc="-10" dirty="0">
                <a:latin typeface="Arial"/>
                <a:cs typeface="Arial"/>
              </a:rPr>
              <a:t> and hope that we eventually get lucky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C3CCAEBD-0BF8-187B-20EB-7F67B6AD9E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59" y="1998221"/>
            <a:ext cx="11796508" cy="280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D653C-8E64-6FC2-5D7B-3DAD2345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4" y="5257800"/>
            <a:ext cx="4838700" cy="522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57744D-95AA-2957-0006-81A19ADED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892" y="5080478"/>
            <a:ext cx="6934200" cy="898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63E604-9085-1155-A75A-77FF08D1006C}"/>
              </a:ext>
            </a:extLst>
          </p:cNvPr>
          <p:cNvSpPr txBox="1"/>
          <p:nvPr/>
        </p:nvSpPr>
        <p:spPr>
          <a:xfrm>
            <a:off x="5029200" y="6035275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32 seconds, I got a root shell</a:t>
            </a:r>
          </a:p>
        </p:txBody>
      </p:sp>
    </p:spTree>
    <p:extLst>
      <p:ext uri="{BB962C8B-B14F-4D97-AF65-F5344CB8AC3E}">
        <p14:creationId xmlns:p14="http://schemas.microsoft.com/office/powerpoint/2010/main" val="1741266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A46DFA4-A8BB-2F7E-E1EE-D7A33BC46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57B127A2-4F50-40CF-B89F-48D5E495F3B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F23DB93F-9E68-EC66-0102-76EB0FA6FBF3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FEA559A8-847D-04F6-24C1-C18A0D3EE471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40EB11C1-DA1E-8186-DF52-F81CC62ED1E7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98E341-F676-CC08-004B-D5572737F8B8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92799-A4A3-B468-2158-8B1F745E7475}"/>
              </a:ext>
            </a:extLst>
          </p:cNvPr>
          <p:cNvSpPr txBox="1"/>
          <p:nvPr/>
        </p:nvSpPr>
        <p:spPr>
          <a:xfrm>
            <a:off x="1981200" y="32725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Brute-Force / Wait to get lucky </a:t>
            </a:r>
          </a:p>
        </p:txBody>
      </p:sp>
    </p:spTree>
    <p:extLst>
      <p:ext uri="{BB962C8B-B14F-4D97-AF65-F5344CB8AC3E}">
        <p14:creationId xmlns:p14="http://schemas.microsoft.com/office/powerpoint/2010/main" val="178496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8">
            <a:extLst>
              <a:ext uri="{FF2B5EF4-FFF2-40B4-BE49-F238E27FC236}">
                <a16:creationId xmlns:a16="http://schemas.microsoft.com/office/drawing/2014/main" id="{E3AAC85F-4372-D6FD-259D-1C007F1724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" y="1135380"/>
            <a:ext cx="2681397" cy="4031388"/>
          </a:xfrm>
          <a:prstGeom prst="rect">
            <a:avLst/>
          </a:prstGeom>
        </p:spPr>
      </p:pic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6C3C1-098C-D346-5989-28642FB9AB73}"/>
              </a:ext>
            </a:extLst>
          </p:cNvPr>
          <p:cNvSpPr txBox="1"/>
          <p:nvPr/>
        </p:nvSpPr>
        <p:spPr>
          <a:xfrm>
            <a:off x="3167170" y="1067263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Places a special value (</a:t>
            </a:r>
            <a:r>
              <a:rPr lang="en-US" sz="2000" b="1" i="1" dirty="0"/>
              <a:t>guard</a:t>
            </a:r>
            <a:r>
              <a:rPr lang="en-US" sz="2000" dirty="0"/>
              <a:t>) between the return address/previous frame pointer and local function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3F00F-60D8-B480-63A1-D716324EFA2F}"/>
              </a:ext>
            </a:extLst>
          </p:cNvPr>
          <p:cNvSpPr txBox="1"/>
          <p:nvPr/>
        </p:nvSpPr>
        <p:spPr>
          <a:xfrm>
            <a:off x="3196803" y="2810933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function finishes, and the OS sees that the stack guard has ben overwritten, the program aborts and does not proceed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6206C-44CE-6448-F957-13934E27FB19}"/>
              </a:ext>
            </a:extLst>
          </p:cNvPr>
          <p:cNvSpPr/>
          <p:nvPr/>
        </p:nvSpPr>
        <p:spPr>
          <a:xfrm>
            <a:off x="3048000" y="925829"/>
            <a:ext cx="4419600" cy="4240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1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8">
            <a:extLst>
              <a:ext uri="{FF2B5EF4-FFF2-40B4-BE49-F238E27FC236}">
                <a16:creationId xmlns:a16="http://schemas.microsoft.com/office/drawing/2014/main" id="{E3AAC85F-4372-D6FD-259D-1C007F1724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" y="1135380"/>
            <a:ext cx="2681397" cy="4031388"/>
          </a:xfrm>
          <a:prstGeom prst="rect">
            <a:avLst/>
          </a:prstGeom>
        </p:spPr>
      </p:pic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8B8AD2E-EBB2-3954-57A6-EFFACE9D94C9}"/>
              </a:ext>
            </a:extLst>
          </p:cNvPr>
          <p:cNvSpPr txBox="1"/>
          <p:nvPr/>
        </p:nvSpPr>
        <p:spPr>
          <a:xfrm>
            <a:off x="3200400" y="1066800"/>
            <a:ext cx="4439285" cy="137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Compile</a:t>
            </a:r>
            <a:r>
              <a:rPr sz="2000" b="1" spc="-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guard turned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off: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overflowed</a:t>
            </a:r>
            <a:r>
              <a:rPr sz="20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array!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A0F48070-4EAF-0296-6961-3B256B803F2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7428" y="1538224"/>
            <a:ext cx="6123433" cy="5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292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8">
            <a:extLst>
              <a:ext uri="{FF2B5EF4-FFF2-40B4-BE49-F238E27FC236}">
                <a16:creationId xmlns:a16="http://schemas.microsoft.com/office/drawing/2014/main" id="{E3AAC85F-4372-D6FD-259D-1C007F1724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" y="1135380"/>
            <a:ext cx="2681397" cy="4031388"/>
          </a:xfrm>
          <a:prstGeom prst="rect">
            <a:avLst/>
          </a:prstGeom>
        </p:spPr>
      </p:pic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8B8AD2E-EBB2-3954-57A6-EFFACE9D94C9}"/>
              </a:ext>
            </a:extLst>
          </p:cNvPr>
          <p:cNvSpPr txBox="1"/>
          <p:nvPr/>
        </p:nvSpPr>
        <p:spPr>
          <a:xfrm>
            <a:off x="3200400" y="1066800"/>
            <a:ext cx="4439285" cy="137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Compile</a:t>
            </a:r>
            <a:r>
              <a:rPr sz="2000" b="1" spc="-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guard turned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off: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overflowed</a:t>
            </a:r>
            <a:r>
              <a:rPr sz="20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array!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A0F48070-4EAF-0296-6961-3B256B803F2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7428" y="1538224"/>
            <a:ext cx="6123433" cy="591312"/>
          </a:xfrm>
          <a:prstGeom prst="rect">
            <a:avLst/>
          </a:prstGeom>
        </p:spPr>
      </p:pic>
      <p:pic>
        <p:nvPicPr>
          <p:cNvPr id="2" name="object 12">
            <a:extLst>
              <a:ext uri="{FF2B5EF4-FFF2-40B4-BE49-F238E27FC236}">
                <a16:creationId xmlns:a16="http://schemas.microsoft.com/office/drawing/2014/main" id="{2F8729DD-882F-A911-23CE-57C68A1B1CA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6628" y="4433916"/>
            <a:ext cx="4376813" cy="925067"/>
          </a:xfrm>
          <a:prstGeom prst="rect">
            <a:avLst/>
          </a:prstGeom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326B3C01-421B-A014-D928-C12705AE8E8A}"/>
              </a:ext>
            </a:extLst>
          </p:cNvPr>
          <p:cNvSpPr txBox="1"/>
          <p:nvPr/>
        </p:nvSpPr>
        <p:spPr>
          <a:xfrm>
            <a:off x="3019128" y="4038439"/>
            <a:ext cx="4424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Compile</a:t>
            </a:r>
            <a:r>
              <a:rPr sz="2000" b="1" spc="-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guard turned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0504D"/>
                </a:solidFill>
                <a:latin typeface="Arial"/>
                <a:cs typeface="Arial"/>
              </a:rPr>
              <a:t>on: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AF74DE93-4CAE-6667-0470-B2FEBBAA7C9E}"/>
              </a:ext>
            </a:extLst>
          </p:cNvPr>
          <p:cNvSpPr txBox="1"/>
          <p:nvPr/>
        </p:nvSpPr>
        <p:spPr>
          <a:xfrm>
            <a:off x="3019128" y="5425863"/>
            <a:ext cx="4724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Aborted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when</a:t>
            </a:r>
            <a:r>
              <a:rPr sz="20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pass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guard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075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1628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F3AB00-890C-870A-03E5-8F200D07FC1E}"/>
              </a:ext>
            </a:extLst>
          </p:cNvPr>
          <p:cNvSpPr txBox="1"/>
          <p:nvPr/>
        </p:nvSpPr>
        <p:spPr>
          <a:xfrm>
            <a:off x="143584" y="106546"/>
            <a:ext cx="507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shellcode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3ED1E344-8F75-BA2F-1F8B-017654071B5F}"/>
              </a:ext>
            </a:extLst>
          </p:cNvPr>
          <p:cNvGrpSpPr/>
          <p:nvPr/>
        </p:nvGrpSpPr>
        <p:grpSpPr>
          <a:xfrm>
            <a:off x="597662" y="961897"/>
            <a:ext cx="3378200" cy="1182370"/>
            <a:chOff x="597662" y="961897"/>
            <a:chExt cx="3378200" cy="118237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C718859-5353-22BF-18DA-81BC003C90ED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6B791CA-37C1-8CAA-DD6F-3C0BDFFCE276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AD8584A5-D63D-AECC-DCC9-38B2AA1555CD}"/>
              </a:ext>
            </a:extLst>
          </p:cNvPr>
          <p:cNvSpPr txBox="1"/>
          <p:nvPr/>
        </p:nvSpPr>
        <p:spPr>
          <a:xfrm>
            <a:off x="610362" y="974597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7626C62B-A9B0-B107-54FE-B3104C60801F}"/>
              </a:ext>
            </a:extLst>
          </p:cNvPr>
          <p:cNvGrpSpPr/>
          <p:nvPr/>
        </p:nvGrpSpPr>
        <p:grpSpPr>
          <a:xfrm>
            <a:off x="571487" y="2787383"/>
            <a:ext cx="3424554" cy="561340"/>
            <a:chOff x="571487" y="2787383"/>
            <a:chExt cx="3424554" cy="56134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854A8E2D-D81C-6C1A-54F6-C0B698B492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68FA25E2-E09A-520B-BD01-A86AF9AA40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082C155C-9EB5-40D3-43E4-89584B6131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C4865E98-FC26-3F6B-A61A-43DE74C20765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1E3C5FA9-0440-2E2F-C255-8C0583944A9E}"/>
              </a:ext>
            </a:extLst>
          </p:cNvPr>
          <p:cNvSpPr txBox="1"/>
          <p:nvPr/>
        </p:nvSpPr>
        <p:spPr>
          <a:xfrm>
            <a:off x="615124" y="2852673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AC4125A-FA61-5239-5E17-8FB2C2F5EF5E}"/>
              </a:ext>
            </a:extLst>
          </p:cNvPr>
          <p:cNvSpPr/>
          <p:nvPr/>
        </p:nvSpPr>
        <p:spPr>
          <a:xfrm>
            <a:off x="610362" y="3216401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D75B2838-0642-F335-B864-BD89CA6F6839}"/>
              </a:ext>
            </a:extLst>
          </p:cNvPr>
          <p:cNvSpPr txBox="1"/>
          <p:nvPr/>
        </p:nvSpPr>
        <p:spPr>
          <a:xfrm>
            <a:off x="623062" y="3229101"/>
            <a:ext cx="3327400" cy="4318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286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8" name="object 15">
            <a:extLst>
              <a:ext uri="{FF2B5EF4-FFF2-40B4-BE49-F238E27FC236}">
                <a16:creationId xmlns:a16="http://schemas.microsoft.com/office/drawing/2014/main" id="{B1EBD16F-7B1C-5CB3-E804-1E0049BE1581}"/>
              </a:ext>
            </a:extLst>
          </p:cNvPr>
          <p:cNvGrpSpPr/>
          <p:nvPr/>
        </p:nvGrpSpPr>
        <p:grpSpPr>
          <a:xfrm>
            <a:off x="562355" y="3662171"/>
            <a:ext cx="3442970" cy="2620010"/>
            <a:chOff x="562355" y="3662171"/>
            <a:chExt cx="3442970" cy="2620010"/>
          </a:xfrm>
        </p:grpSpPr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F6106D0A-5860-0977-D7CF-96E0AE19654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E57C5E9D-8BB5-6C4E-3B3F-E7F83EE8FE1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0C1F59C-386C-C39E-19EC-556D941DB1AF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A62D6AA0-4FE8-7955-6611-4379156F5FCC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0">
            <a:extLst>
              <a:ext uri="{FF2B5EF4-FFF2-40B4-BE49-F238E27FC236}">
                <a16:creationId xmlns:a16="http://schemas.microsoft.com/office/drawing/2014/main" id="{7AB2ABCE-40E4-54D5-DCCD-7CBDC942BF23}"/>
              </a:ext>
            </a:extLst>
          </p:cNvPr>
          <p:cNvSpPr txBox="1"/>
          <p:nvPr/>
        </p:nvSpPr>
        <p:spPr>
          <a:xfrm>
            <a:off x="623062" y="3700017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21">
            <a:extLst>
              <a:ext uri="{FF2B5EF4-FFF2-40B4-BE49-F238E27FC236}">
                <a16:creationId xmlns:a16="http://schemas.microsoft.com/office/drawing/2014/main" id="{013EBB20-10F7-D87A-D2C9-6F4396477D60}"/>
              </a:ext>
            </a:extLst>
          </p:cNvPr>
          <p:cNvGrpSpPr/>
          <p:nvPr/>
        </p:nvGrpSpPr>
        <p:grpSpPr>
          <a:xfrm>
            <a:off x="562355" y="2467343"/>
            <a:ext cx="3442970" cy="561340"/>
            <a:chOff x="562355" y="2467343"/>
            <a:chExt cx="3442970" cy="561340"/>
          </a:xfrm>
        </p:grpSpPr>
        <p:pic>
          <p:nvPicPr>
            <p:cNvPr id="35" name="object 22">
              <a:extLst>
                <a:ext uri="{FF2B5EF4-FFF2-40B4-BE49-F238E27FC236}">
                  <a16:creationId xmlns:a16="http://schemas.microsoft.com/office/drawing/2014/main" id="{6D799ED7-686B-D015-4803-02E177F9187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6" name="object 23">
              <a:extLst>
                <a:ext uri="{FF2B5EF4-FFF2-40B4-BE49-F238E27FC236}">
                  <a16:creationId xmlns:a16="http://schemas.microsoft.com/office/drawing/2014/main" id="{251452F3-D3AA-1192-1394-DD6FE33DE6B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57559154-B5C7-2365-7CEC-03194E7EE82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AEC634E9-0F8C-01D3-4FDD-272478E0FAE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6">
            <a:extLst>
              <a:ext uri="{FF2B5EF4-FFF2-40B4-BE49-F238E27FC236}">
                <a16:creationId xmlns:a16="http://schemas.microsoft.com/office/drawing/2014/main" id="{282138A3-87BE-0C06-5A33-E903D1EB04BA}"/>
              </a:ext>
            </a:extLst>
          </p:cNvPr>
          <p:cNvSpPr txBox="1"/>
          <p:nvPr/>
        </p:nvSpPr>
        <p:spPr>
          <a:xfrm>
            <a:off x="615124" y="2533015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27">
            <a:extLst>
              <a:ext uri="{FF2B5EF4-FFF2-40B4-BE49-F238E27FC236}">
                <a16:creationId xmlns:a16="http://schemas.microsoft.com/office/drawing/2014/main" id="{859C808B-3FCF-BA57-290E-ECE1D4586EDF}"/>
              </a:ext>
            </a:extLst>
          </p:cNvPr>
          <p:cNvGrpSpPr/>
          <p:nvPr/>
        </p:nvGrpSpPr>
        <p:grpSpPr>
          <a:xfrm>
            <a:off x="562355" y="2090915"/>
            <a:ext cx="3442970" cy="561340"/>
            <a:chOff x="562355" y="2090915"/>
            <a:chExt cx="3442970" cy="561340"/>
          </a:xfrm>
        </p:grpSpPr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2DA8B686-23A3-D03B-0A9B-B576FED4719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CC38EEA6-F1F4-5DF9-C55F-EB84E29D6E5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7" name="object 30">
              <a:extLst>
                <a:ext uri="{FF2B5EF4-FFF2-40B4-BE49-F238E27FC236}">
                  <a16:creationId xmlns:a16="http://schemas.microsoft.com/office/drawing/2014/main" id="{07545072-912B-EF54-255E-7073D17C75C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8" name="object 31">
              <a:extLst>
                <a:ext uri="{FF2B5EF4-FFF2-40B4-BE49-F238E27FC236}">
                  <a16:creationId xmlns:a16="http://schemas.microsoft.com/office/drawing/2014/main" id="{081DDC83-76DA-E4EE-95C0-6CBBCB854661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32">
            <a:extLst>
              <a:ext uri="{FF2B5EF4-FFF2-40B4-BE49-F238E27FC236}">
                <a16:creationId xmlns:a16="http://schemas.microsoft.com/office/drawing/2014/main" id="{B178206F-EDF1-4523-0E4A-8890E1BCB879}"/>
              </a:ext>
            </a:extLst>
          </p:cNvPr>
          <p:cNvSpPr txBox="1"/>
          <p:nvPr/>
        </p:nvSpPr>
        <p:spPr>
          <a:xfrm>
            <a:off x="615124" y="215684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18005EC4-D8E8-9C7A-8F17-C2B1EC366821}"/>
              </a:ext>
            </a:extLst>
          </p:cNvPr>
          <p:cNvSpPr txBox="1"/>
          <p:nvPr/>
        </p:nvSpPr>
        <p:spPr>
          <a:xfrm>
            <a:off x="615124" y="4191761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8" name="object 42">
            <a:extLst>
              <a:ext uri="{FF2B5EF4-FFF2-40B4-BE49-F238E27FC236}">
                <a16:creationId xmlns:a16="http://schemas.microsoft.com/office/drawing/2014/main" id="{484A1AEE-9AC1-0FF5-2635-8D063EF0023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99834" y="2823213"/>
            <a:ext cx="697692" cy="687193"/>
          </a:xfrm>
          <a:prstGeom prst="rect">
            <a:avLst/>
          </a:prstGeom>
        </p:spPr>
      </p:pic>
      <p:sp>
        <p:nvSpPr>
          <p:cNvPr id="69" name="object 43">
            <a:extLst>
              <a:ext uri="{FF2B5EF4-FFF2-40B4-BE49-F238E27FC236}">
                <a16:creationId xmlns:a16="http://schemas.microsoft.com/office/drawing/2014/main" id="{EB488463-06DB-6FD3-869C-9E8D15536256}"/>
              </a:ext>
            </a:extLst>
          </p:cNvPr>
          <p:cNvSpPr txBox="1"/>
          <p:nvPr/>
        </p:nvSpPr>
        <p:spPr>
          <a:xfrm>
            <a:off x="4666615" y="310210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Guess!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B62F6-CC3E-40AB-2679-50142E1819E7}"/>
              </a:ext>
            </a:extLst>
          </p:cNvPr>
          <p:cNvSpPr txBox="1"/>
          <p:nvPr/>
        </p:nvSpPr>
        <p:spPr>
          <a:xfrm>
            <a:off x="6194962" y="439441"/>
            <a:ext cx="533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two important values we need in a buffer overflow attack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address of the return address </a:t>
            </a:r>
          </a:p>
          <a:p>
            <a:pPr marL="457200" indent="-457200">
              <a:buAutoNum type="arabicPeriod"/>
            </a:pPr>
            <a:r>
              <a:rPr lang="en-US" sz="2400" dirty="0"/>
              <a:t>The memory address of our malicious code that we put as the </a:t>
            </a:r>
            <a:r>
              <a:rPr lang="en-US" sz="2400" i="1" dirty="0"/>
              <a:t>new</a:t>
            </a:r>
            <a:r>
              <a:rPr lang="en-US" sz="2400" dirty="0"/>
              <a:t> return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5B327-B2E7-1552-A391-C25B339EA55A}"/>
              </a:ext>
            </a:extLst>
          </p:cNvPr>
          <p:cNvSpPr txBox="1"/>
          <p:nvPr/>
        </p:nvSpPr>
        <p:spPr>
          <a:xfrm>
            <a:off x="4043946" y="3546585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E4610-260F-C25A-A18F-ACAC13A2A90B}"/>
              </a:ext>
            </a:extLst>
          </p:cNvPr>
          <p:cNvSpPr txBox="1"/>
          <p:nvPr/>
        </p:nvSpPr>
        <p:spPr>
          <a:xfrm>
            <a:off x="4248680" y="256309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E13862-F8C7-9E77-C651-410493E6E550}"/>
              </a:ext>
            </a:extLst>
          </p:cNvPr>
          <p:cNvSpPr txBox="1"/>
          <p:nvPr/>
        </p:nvSpPr>
        <p:spPr>
          <a:xfrm>
            <a:off x="6071799" y="3083528"/>
            <a:ext cx="481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found the location of the return address (relative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sz="2400" dirty="0"/>
              <a:t>), by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C6BC7-21C5-E2FD-7138-80C29124A285}"/>
              </a:ext>
            </a:extLst>
          </p:cNvPr>
          <p:cNvSpPr txBox="1"/>
          <p:nvPr/>
        </p:nvSpPr>
        <p:spPr>
          <a:xfrm>
            <a:off x="6096000" y="4413794"/>
            <a:ext cx="4814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memory address of our malicious code, we made a guess (somewhere above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400" dirty="0"/>
              <a:t>), and hope it lands somewhere in our NOP sled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2C9685-7CC6-E557-9AEA-0F97EBDD27E7}"/>
              </a:ext>
            </a:extLst>
          </p:cNvPr>
          <p:cNvCxnSpPr/>
          <p:nvPr/>
        </p:nvCxnSpPr>
        <p:spPr>
          <a:xfrm flipH="1">
            <a:off x="4005071" y="4144517"/>
            <a:ext cx="414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43">
            <a:extLst>
              <a:ext uri="{FF2B5EF4-FFF2-40B4-BE49-F238E27FC236}">
                <a16:creationId xmlns:a16="http://schemas.microsoft.com/office/drawing/2014/main" id="{30809D66-DC4F-E092-6080-37A24531C9C7}"/>
              </a:ext>
            </a:extLst>
          </p:cNvPr>
          <p:cNvSpPr txBox="1"/>
          <p:nvPr/>
        </p:nvSpPr>
        <p:spPr>
          <a:xfrm>
            <a:off x="4423524" y="398060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Arial"/>
                <a:cs typeface="Arial"/>
              </a:rPr>
              <a:t>$</a:t>
            </a:r>
            <a:r>
              <a:rPr lang="en-US" sz="1800" spc="-10" dirty="0" err="1">
                <a:latin typeface="Arial"/>
                <a:cs typeface="Arial"/>
              </a:rPr>
              <a:t>ebp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4472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8CD7-6C6E-DE89-8089-A0D95358F426}"/>
              </a:ext>
            </a:extLst>
          </p:cNvPr>
          <p:cNvSpPr txBox="1"/>
          <p:nvPr/>
        </p:nvSpPr>
        <p:spPr>
          <a:xfrm>
            <a:off x="228600" y="4064312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the function finishes, check the stack canary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AEAC9-E7BE-F52F-F2AC-48D11B2DCC63}"/>
              </a:ext>
            </a:extLst>
          </p:cNvPr>
          <p:cNvSpPr txBox="1"/>
          <p:nvPr/>
        </p:nvSpPr>
        <p:spPr>
          <a:xfrm>
            <a:off x="333672" y="4471793"/>
            <a:ext cx="6234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not been modified, then no buffer overflow has occurred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14:cNvPr>
              <p14:cNvContentPartPr/>
              <p14:nvPr/>
            </p14:nvContentPartPr>
            <p14:xfrm>
              <a:off x="6282080" y="4451153"/>
              <a:ext cx="1092600" cy="4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80" y="4433513"/>
                <a:ext cx="1128240" cy="5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728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8CD7-6C6E-DE89-8089-A0D95358F426}"/>
              </a:ext>
            </a:extLst>
          </p:cNvPr>
          <p:cNvSpPr txBox="1"/>
          <p:nvPr/>
        </p:nvSpPr>
        <p:spPr>
          <a:xfrm>
            <a:off x="228600" y="4064312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the function finishes, check the stack canary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AEAC9-E7BE-F52F-F2AC-48D11B2DCC63}"/>
              </a:ext>
            </a:extLst>
          </p:cNvPr>
          <p:cNvSpPr txBox="1"/>
          <p:nvPr/>
        </p:nvSpPr>
        <p:spPr>
          <a:xfrm>
            <a:off x="333672" y="4471793"/>
            <a:ext cx="6234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not been modified, then no buffer overflow has occurred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been modified, then our stack guard has been overwritten– Potential overflow detected! Abort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14:cNvPr>
              <p14:cNvContentPartPr/>
              <p14:nvPr/>
            </p14:nvContentPartPr>
            <p14:xfrm>
              <a:off x="6282080" y="4451153"/>
              <a:ext cx="1092600" cy="4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80" y="4433139"/>
                <a:ext cx="1128240" cy="50582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814E59D-6A4A-3852-2A57-89125B2D66BB}"/>
              </a:ext>
            </a:extLst>
          </p:cNvPr>
          <p:cNvSpPr/>
          <p:nvPr/>
        </p:nvSpPr>
        <p:spPr>
          <a:xfrm>
            <a:off x="8713722" y="2178236"/>
            <a:ext cx="2944878" cy="376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NOP NOP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5E4EC-C414-F5A3-5827-1C3BBFC29B7B}"/>
              </a:ext>
            </a:extLst>
          </p:cNvPr>
          <p:cNvGrpSpPr/>
          <p:nvPr/>
        </p:nvGrpSpPr>
        <p:grpSpPr>
          <a:xfrm>
            <a:off x="6416360" y="5380313"/>
            <a:ext cx="945360" cy="615240"/>
            <a:chOff x="6416360" y="5380313"/>
            <a:chExt cx="94536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14:cNvPr>
                <p14:cNvContentPartPr/>
                <p14:nvPr/>
              </p14:nvContentPartPr>
              <p14:xfrm>
                <a:off x="6671600" y="5388953"/>
                <a:ext cx="677520" cy="48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53600" y="5370953"/>
                  <a:ext cx="7131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14:cNvPr>
                <p14:cNvContentPartPr/>
                <p14:nvPr/>
              </p14:nvContentPartPr>
              <p14:xfrm>
                <a:off x="6416360" y="5380313"/>
                <a:ext cx="945360" cy="61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98720" y="5362313"/>
                  <a:ext cx="981000" cy="65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1242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8CD7-6C6E-DE89-8089-A0D95358F426}"/>
              </a:ext>
            </a:extLst>
          </p:cNvPr>
          <p:cNvSpPr txBox="1"/>
          <p:nvPr/>
        </p:nvSpPr>
        <p:spPr>
          <a:xfrm>
            <a:off x="228600" y="4064312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the function finishes, check the stack canary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AEAC9-E7BE-F52F-F2AC-48D11B2DCC63}"/>
              </a:ext>
            </a:extLst>
          </p:cNvPr>
          <p:cNvSpPr txBox="1"/>
          <p:nvPr/>
        </p:nvSpPr>
        <p:spPr>
          <a:xfrm>
            <a:off x="333672" y="4471793"/>
            <a:ext cx="6234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not been modified, then no buffer overflow has occurred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been modified, then our stack guard has been overwritten– Potential overflow detected! Abort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14:cNvPr>
              <p14:cNvContentPartPr/>
              <p14:nvPr/>
            </p14:nvContentPartPr>
            <p14:xfrm>
              <a:off x="6282080" y="4451153"/>
              <a:ext cx="1092600" cy="4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80" y="4433139"/>
                <a:ext cx="1128240" cy="50582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814E59D-6A4A-3852-2A57-89125B2D66BB}"/>
              </a:ext>
            </a:extLst>
          </p:cNvPr>
          <p:cNvSpPr/>
          <p:nvPr/>
        </p:nvSpPr>
        <p:spPr>
          <a:xfrm>
            <a:off x="8713722" y="2178236"/>
            <a:ext cx="2944878" cy="376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NOP NOP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5E4EC-C414-F5A3-5827-1C3BBFC29B7B}"/>
              </a:ext>
            </a:extLst>
          </p:cNvPr>
          <p:cNvGrpSpPr/>
          <p:nvPr/>
        </p:nvGrpSpPr>
        <p:grpSpPr>
          <a:xfrm>
            <a:off x="6416360" y="5380313"/>
            <a:ext cx="945360" cy="615240"/>
            <a:chOff x="6416360" y="5380313"/>
            <a:chExt cx="94536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14:cNvPr>
                <p14:cNvContentPartPr/>
                <p14:nvPr/>
              </p14:nvContentPartPr>
              <p14:xfrm>
                <a:off x="6671600" y="5388953"/>
                <a:ext cx="677520" cy="48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53610" y="5370953"/>
                  <a:ext cx="713141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14:cNvPr>
                <p14:cNvContentPartPr/>
                <p14:nvPr/>
              </p14:nvContentPartPr>
              <p14:xfrm>
                <a:off x="6416360" y="5380313"/>
                <a:ext cx="945360" cy="61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98360" y="5362313"/>
                  <a:ext cx="981000" cy="650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50E380-66EE-F274-A605-8F228BFF4292}"/>
              </a:ext>
            </a:extLst>
          </p:cNvPr>
          <p:cNvSpPr txBox="1"/>
          <p:nvPr/>
        </p:nvSpPr>
        <p:spPr>
          <a:xfrm>
            <a:off x="0" y="6095725"/>
            <a:ext cx="1180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insertion, checking, and aborting for stack guard/canary is done for us in the Function Prologue and Epilogue!</a:t>
            </a:r>
          </a:p>
        </p:txBody>
      </p:sp>
    </p:spTree>
    <p:extLst>
      <p:ext uri="{BB962C8B-B14F-4D97-AF65-F5344CB8AC3E}">
        <p14:creationId xmlns:p14="http://schemas.microsoft.com/office/powerpoint/2010/main" val="3354272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F44A7-E15D-2A36-B0AD-EF6B139E7EBA}"/>
              </a:ext>
            </a:extLst>
          </p:cNvPr>
          <p:cNvSpPr txBox="1"/>
          <p:nvPr/>
        </p:nvSpPr>
        <p:spPr>
          <a:xfrm>
            <a:off x="333672" y="1801571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to bypass stack guard?</a:t>
            </a:r>
          </a:p>
        </p:txBody>
      </p:sp>
    </p:spTree>
    <p:extLst>
      <p:ext uri="{BB962C8B-B14F-4D97-AF65-F5344CB8AC3E}">
        <p14:creationId xmlns:p14="http://schemas.microsoft.com/office/powerpoint/2010/main" val="9175486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F44A7-E15D-2A36-B0AD-EF6B139E7EBA}"/>
              </a:ext>
            </a:extLst>
          </p:cNvPr>
          <p:cNvSpPr txBox="1"/>
          <p:nvPr/>
        </p:nvSpPr>
        <p:spPr>
          <a:xfrm>
            <a:off x="333672" y="1801571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to bypass stack guard?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975E5C-4BE2-4048-F8A9-AC58EBCB8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1" r="8470"/>
          <a:stretch/>
        </p:blipFill>
        <p:spPr>
          <a:xfrm>
            <a:off x="228600" y="2804558"/>
            <a:ext cx="3634755" cy="16573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D3443D-FA2E-79DD-D9F8-C24E4E02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61196"/>
            <a:ext cx="4028710" cy="1454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395A1-228A-7A3E-2AFA-32A357F4E225}"/>
              </a:ext>
            </a:extLst>
          </p:cNvPr>
          <p:cNvSpPr txBox="1"/>
          <p:nvPr/>
        </p:nvSpPr>
        <p:spPr>
          <a:xfrm>
            <a:off x="4278477" y="2640384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won’t discuss these techniques in this class, as they involve some advanced memory manipulation and magic, but just know that techniques to bypass stack guard exist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129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F44A7-E15D-2A36-B0AD-EF6B139E7EBA}"/>
              </a:ext>
            </a:extLst>
          </p:cNvPr>
          <p:cNvSpPr txBox="1"/>
          <p:nvPr/>
        </p:nvSpPr>
        <p:spPr>
          <a:xfrm>
            <a:off x="333672" y="1801571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to bypass stack guard?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975E5C-4BE2-4048-F8A9-AC58EBCB8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1" r="8470"/>
          <a:stretch/>
        </p:blipFill>
        <p:spPr>
          <a:xfrm>
            <a:off x="228600" y="2804558"/>
            <a:ext cx="3634755" cy="16573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D3443D-FA2E-79DD-D9F8-C24E4E02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61196"/>
            <a:ext cx="4028710" cy="1454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395A1-228A-7A3E-2AFA-32A357F4E225}"/>
              </a:ext>
            </a:extLst>
          </p:cNvPr>
          <p:cNvSpPr txBox="1"/>
          <p:nvPr/>
        </p:nvSpPr>
        <p:spPr>
          <a:xfrm>
            <a:off x="4278477" y="2640384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won’t discuss these techniques in this class, as they involve some advanced memory manipulation and magic, but just know that techniques to bypass stack guard exist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9306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E115C9-BAE9-B22D-DCB3-0DD1DE023AD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5E79EF-2106-E3CB-B171-DAE66B2E9B66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DB5E00-2478-496F-91F6-8F9BBF15B1B2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E24C8C-29EC-48E7-A7FC-AEA2EE13692D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A5B3C-2407-A63B-BA09-236815541001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67F50-50AD-E249-76C3-D67EDA25A1BA}"/>
              </a:ext>
            </a:extLst>
          </p:cNvPr>
          <p:cNvSpPr txBox="1"/>
          <p:nvPr/>
        </p:nvSpPr>
        <p:spPr>
          <a:xfrm>
            <a:off x="1981200" y="32725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Brute-Force / Wait to get lucky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A755-69D0-4EE7-5C31-E39B24C733E8}"/>
              </a:ext>
            </a:extLst>
          </p:cNvPr>
          <p:cNvSpPr txBox="1"/>
          <p:nvPr/>
        </p:nvSpPr>
        <p:spPr>
          <a:xfrm>
            <a:off x="1947333" y="4809450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Don’t worry about it (advanced memory manipulation, PRNG manipulation)</a:t>
            </a:r>
          </a:p>
        </p:txBody>
      </p:sp>
    </p:spTree>
    <p:extLst>
      <p:ext uri="{BB962C8B-B14F-4D97-AF65-F5344CB8AC3E}">
        <p14:creationId xmlns:p14="http://schemas.microsoft.com/office/powerpoint/2010/main" val="8201522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CAB3B-E00D-363F-8134-7BB330C36011}"/>
              </a:ext>
            </a:extLst>
          </p:cNvPr>
          <p:cNvSpPr txBox="1"/>
          <p:nvPr/>
        </p:nvSpPr>
        <p:spPr>
          <a:xfrm>
            <a:off x="533400" y="10668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normal program, executable code is not put on the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FDF99-E2FB-7F23-9413-3FB529A46A55}"/>
              </a:ext>
            </a:extLst>
          </p:cNvPr>
          <p:cNvSpPr txBox="1"/>
          <p:nvPr/>
        </p:nvSpPr>
        <p:spPr>
          <a:xfrm>
            <a:off x="533400" y="2283767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Non-Executable Stack: </a:t>
            </a:r>
            <a:r>
              <a:rPr lang="en-US" sz="2400" dirty="0"/>
              <a:t>Writeable areas of program data &amp; are </a:t>
            </a:r>
            <a:r>
              <a:rPr lang="en-US" sz="2400" u="sng" dirty="0"/>
              <a:t>not executable </a:t>
            </a:r>
          </a:p>
          <a:p>
            <a:endParaRPr lang="en-US" sz="24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98AE67-08BA-ADC4-9B30-7D61C937B2B4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878661E-C025-9811-6C9D-1229AD231E70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Malicious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NOP NOP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NOP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95">
                <a:tc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C0016791-24AE-5941-F36B-C63B4D6DB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5763" y="1236599"/>
            <a:ext cx="807973" cy="1447800"/>
          </a:xfrm>
          <a:prstGeom prst="rect">
            <a:avLst/>
          </a:prstGeom>
        </p:spPr>
      </p:pic>
      <p:pic>
        <p:nvPicPr>
          <p:cNvPr id="26" name="object 7">
            <a:extLst>
              <a:ext uri="{FF2B5EF4-FFF2-40B4-BE49-F238E27FC236}">
                <a16:creationId xmlns:a16="http://schemas.microsoft.com/office/drawing/2014/main" id="{6459EB4A-47B0-4D40-FD24-465F5B954A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012" y="3777803"/>
            <a:ext cx="6651625" cy="23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30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FDF99-E2FB-7F23-9413-3FB529A46A55}"/>
              </a:ext>
            </a:extLst>
          </p:cNvPr>
          <p:cNvSpPr txBox="1"/>
          <p:nvPr/>
        </p:nvSpPr>
        <p:spPr>
          <a:xfrm>
            <a:off x="457200" y="934952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Non-Executable Stack: </a:t>
            </a:r>
            <a:r>
              <a:rPr lang="en-US" sz="2400" dirty="0"/>
              <a:t>Writeable areas of program data &amp; are </a:t>
            </a:r>
            <a:r>
              <a:rPr lang="en-US" sz="2400" u="sng" dirty="0"/>
              <a:t>not executable </a:t>
            </a:r>
          </a:p>
          <a:p>
            <a:endParaRPr lang="en-US" sz="24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98AE67-08BA-ADC4-9B30-7D61C937B2B4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878661E-C025-9811-6C9D-1229AD231E70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Malicious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NOP NOP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NOP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95">
                <a:tc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C0016791-24AE-5941-F36B-C63B4D6DB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5763" y="1236599"/>
            <a:ext cx="807973" cy="1447800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444C58D8-410D-6771-472C-853E7955D54B}"/>
              </a:ext>
            </a:extLst>
          </p:cNvPr>
          <p:cNvSpPr txBox="1"/>
          <p:nvPr/>
        </p:nvSpPr>
        <p:spPr>
          <a:xfrm>
            <a:off x="112877" y="2527417"/>
            <a:ext cx="674512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88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This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does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not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prevent buffer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overflow,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however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4A8B12CC-FDDE-E5AA-27A3-9CFCDD45BDC1}"/>
              </a:ext>
            </a:extLst>
          </p:cNvPr>
          <p:cNvSpPr txBox="1"/>
          <p:nvPr/>
        </p:nvSpPr>
        <p:spPr>
          <a:xfrm>
            <a:off x="459740" y="2922473"/>
            <a:ext cx="461007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Instead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injecting</a:t>
            </a:r>
            <a:r>
              <a:rPr sz="2000" b="1" i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our</a:t>
            </a:r>
            <a:r>
              <a:rPr sz="2000" b="1" i="1" u="sng" spc="-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own</a:t>
            </a:r>
            <a:r>
              <a:rPr sz="2000" b="1" i="1" u="sng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code,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730CB3FB-6F01-21FC-A978-0265819A7DB8}"/>
              </a:ext>
            </a:extLst>
          </p:cNvPr>
          <p:cNvSpPr txBox="1"/>
          <p:nvPr/>
        </p:nvSpPr>
        <p:spPr>
          <a:xfrm>
            <a:off x="4648200" y="2983674"/>
            <a:ext cx="1591254" cy="25648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2000" b="1" i="1" dirty="0">
                <a:latin typeface="Arial"/>
                <a:cs typeface="Arial"/>
              </a:rPr>
              <a:t>we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could….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9502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FDF99-E2FB-7F23-9413-3FB529A46A55}"/>
              </a:ext>
            </a:extLst>
          </p:cNvPr>
          <p:cNvSpPr txBox="1"/>
          <p:nvPr/>
        </p:nvSpPr>
        <p:spPr>
          <a:xfrm>
            <a:off x="457200" y="934952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Non-Executable Stack: </a:t>
            </a:r>
            <a:r>
              <a:rPr lang="en-US" sz="2400" dirty="0"/>
              <a:t>Writeable areas of program data &amp; are </a:t>
            </a:r>
            <a:r>
              <a:rPr lang="en-US" sz="2400" u="sng" dirty="0"/>
              <a:t>not executable </a:t>
            </a:r>
          </a:p>
          <a:p>
            <a:endParaRPr lang="en-US" sz="24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98AE67-08BA-ADC4-9B30-7D61C937B2B4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878661E-C025-9811-6C9D-1229AD231E70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Malicious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NOP NOP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NOP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95">
                <a:tc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C0016791-24AE-5941-F36B-C63B4D6DB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5763" y="1236599"/>
            <a:ext cx="807973" cy="1447800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444C58D8-410D-6771-472C-853E7955D54B}"/>
              </a:ext>
            </a:extLst>
          </p:cNvPr>
          <p:cNvSpPr txBox="1"/>
          <p:nvPr/>
        </p:nvSpPr>
        <p:spPr>
          <a:xfrm>
            <a:off x="112877" y="2527417"/>
            <a:ext cx="674512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88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This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does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not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prevent buffer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overflow,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however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4A8B12CC-FDDE-E5AA-27A3-9CFCDD45BDC1}"/>
              </a:ext>
            </a:extLst>
          </p:cNvPr>
          <p:cNvSpPr txBox="1"/>
          <p:nvPr/>
        </p:nvSpPr>
        <p:spPr>
          <a:xfrm>
            <a:off x="459740" y="2922473"/>
            <a:ext cx="461007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Instead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injecting</a:t>
            </a:r>
            <a:r>
              <a:rPr sz="2000" b="1" i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our</a:t>
            </a:r>
            <a:r>
              <a:rPr sz="2000" b="1" i="1" u="sng" spc="-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own</a:t>
            </a:r>
            <a:r>
              <a:rPr sz="2000" b="1" i="1" u="sng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code,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46DE4A7C-F7C0-82A3-08C1-9D5F47249BD4}"/>
              </a:ext>
            </a:extLst>
          </p:cNvPr>
          <p:cNvSpPr txBox="1"/>
          <p:nvPr/>
        </p:nvSpPr>
        <p:spPr>
          <a:xfrm>
            <a:off x="4655726" y="2955715"/>
            <a:ext cx="2361565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1800" b="1" i="1" dirty="0">
                <a:latin typeface="Arial"/>
                <a:cs typeface="Arial"/>
              </a:rPr>
              <a:t>jump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to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existing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20" dirty="0">
                <a:latin typeface="Arial"/>
                <a:cs typeface="Arial"/>
              </a:rPr>
              <a:t>code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F3EEDDA-8729-0832-84B2-25AD9DA4A239}"/>
              </a:ext>
            </a:extLst>
          </p:cNvPr>
          <p:cNvSpPr txBox="1"/>
          <p:nvPr/>
        </p:nvSpPr>
        <p:spPr>
          <a:xfrm>
            <a:off x="4782219" y="3456985"/>
            <a:ext cx="216916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1800" dirty="0">
                <a:latin typeface="Arial"/>
                <a:cs typeface="Arial"/>
              </a:rPr>
              <a:t>Which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code?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06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227E21-F5B4-1E90-8222-91BDA693717C}"/>
                  </a:ext>
                </a:extLst>
              </p14:cNvPr>
              <p14:cNvContentPartPr/>
              <p14:nvPr/>
            </p14:nvContentPartPr>
            <p14:xfrm>
              <a:off x="437284" y="1200470"/>
              <a:ext cx="1164240" cy="13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227E21-F5B4-1E90-8222-91BDA69371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284" y="1092830"/>
                <a:ext cx="127188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9609A2C-794E-E4ED-291C-110BDFC150B8}"/>
              </a:ext>
            </a:extLst>
          </p:cNvPr>
          <p:cNvSpPr txBox="1"/>
          <p:nvPr/>
        </p:nvSpPr>
        <p:spPr>
          <a:xfrm>
            <a:off x="609600" y="3434461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/>
              <a:t> will determine where in the list the malicious code will be inserted</a:t>
            </a:r>
          </a:p>
        </p:txBody>
      </p:sp>
    </p:spTree>
    <p:extLst>
      <p:ext uri="{BB962C8B-B14F-4D97-AF65-F5344CB8AC3E}">
        <p14:creationId xmlns:p14="http://schemas.microsoft.com/office/powerpoint/2010/main" val="24267516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7196EEE-36F8-9426-0C65-FDEB99CB043D}"/>
              </a:ext>
            </a:extLst>
          </p:cNvPr>
          <p:cNvSpPr txBox="1"/>
          <p:nvPr/>
        </p:nvSpPr>
        <p:spPr>
          <a:xfrm>
            <a:off x="533400" y="1371600"/>
            <a:ext cx="4944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Instead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own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code, </a:t>
            </a:r>
            <a:r>
              <a:rPr sz="2400" b="1" dirty="0">
                <a:latin typeface="Arial"/>
                <a:cs typeface="Arial"/>
              </a:rPr>
              <a:t>we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will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jump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existing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F4D12C7-41D4-BB02-84B2-D4ECDDDED1E1}"/>
              </a:ext>
            </a:extLst>
          </p:cNvPr>
          <p:cNvGraphicFramePr>
            <a:graphicFrameLocks noGrp="1"/>
          </p:cNvGraphicFramePr>
          <p:nvPr/>
        </p:nvGraphicFramePr>
        <p:xfrm>
          <a:off x="931317" y="3685541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6">
            <a:extLst>
              <a:ext uri="{FF2B5EF4-FFF2-40B4-BE49-F238E27FC236}">
                <a16:creationId xmlns:a16="http://schemas.microsoft.com/office/drawing/2014/main" id="{8F526433-9FED-2964-5E5A-AA597E49AF7E}"/>
              </a:ext>
            </a:extLst>
          </p:cNvPr>
          <p:cNvSpPr/>
          <p:nvPr/>
        </p:nvSpPr>
        <p:spPr>
          <a:xfrm>
            <a:off x="4296055" y="4349750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A45A0B1-9C4A-8E89-890F-A92A935BBF66}"/>
              </a:ext>
            </a:extLst>
          </p:cNvPr>
          <p:cNvSpPr/>
          <p:nvPr/>
        </p:nvSpPr>
        <p:spPr>
          <a:xfrm>
            <a:off x="6160922" y="4865498"/>
            <a:ext cx="475615" cy="280670"/>
          </a:xfrm>
          <a:custGeom>
            <a:avLst/>
            <a:gdLst/>
            <a:ahLst/>
            <a:cxnLst/>
            <a:rect l="l" t="t" r="r" b="b"/>
            <a:pathLst>
              <a:path w="475614" h="280670">
                <a:moveTo>
                  <a:pt x="475488" y="0"/>
                </a:moveTo>
                <a:lnTo>
                  <a:pt x="0" y="0"/>
                </a:lnTo>
                <a:lnTo>
                  <a:pt x="0" y="280415"/>
                </a:lnTo>
                <a:lnTo>
                  <a:pt x="475488" y="280415"/>
                </a:lnTo>
                <a:lnTo>
                  <a:pt x="47548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B3A8F75B-891D-C001-3AFC-91C0BB78D7DA}"/>
              </a:ext>
            </a:extLst>
          </p:cNvPr>
          <p:cNvGraphicFramePr>
            <a:graphicFrameLocks noGrp="1"/>
          </p:cNvGraphicFramePr>
          <p:nvPr/>
        </p:nvGraphicFramePr>
        <p:xfrm>
          <a:off x="6063133" y="2968753"/>
          <a:ext cx="2768600" cy="221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………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6A1DE1-E8AF-AD6D-D4B9-4E223F7D0E8D}"/>
              </a:ext>
            </a:extLst>
          </p:cNvPr>
          <p:cNvSpPr txBox="1"/>
          <p:nvPr/>
        </p:nvSpPr>
        <p:spPr>
          <a:xfrm rot="4134039">
            <a:off x="8663354" y="389374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4637203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7196EEE-36F8-9426-0C65-FDEB99CB043D}"/>
              </a:ext>
            </a:extLst>
          </p:cNvPr>
          <p:cNvSpPr txBox="1"/>
          <p:nvPr/>
        </p:nvSpPr>
        <p:spPr>
          <a:xfrm>
            <a:off x="533400" y="1371600"/>
            <a:ext cx="4944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Instead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own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code, </a:t>
            </a:r>
            <a:r>
              <a:rPr sz="2400" b="1" dirty="0">
                <a:latin typeface="Arial"/>
                <a:cs typeface="Arial"/>
              </a:rPr>
              <a:t>we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will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jump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existing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F4D12C7-41D4-BB02-84B2-D4ECDDDED1E1}"/>
              </a:ext>
            </a:extLst>
          </p:cNvPr>
          <p:cNvGraphicFramePr>
            <a:graphicFrameLocks noGrp="1"/>
          </p:cNvGraphicFramePr>
          <p:nvPr/>
        </p:nvGraphicFramePr>
        <p:xfrm>
          <a:off x="931317" y="3685541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6">
            <a:extLst>
              <a:ext uri="{FF2B5EF4-FFF2-40B4-BE49-F238E27FC236}">
                <a16:creationId xmlns:a16="http://schemas.microsoft.com/office/drawing/2014/main" id="{8F526433-9FED-2964-5E5A-AA597E49AF7E}"/>
              </a:ext>
            </a:extLst>
          </p:cNvPr>
          <p:cNvSpPr/>
          <p:nvPr/>
        </p:nvSpPr>
        <p:spPr>
          <a:xfrm>
            <a:off x="4296055" y="4349750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A45A0B1-9C4A-8E89-890F-A92A935BBF66}"/>
              </a:ext>
            </a:extLst>
          </p:cNvPr>
          <p:cNvSpPr/>
          <p:nvPr/>
        </p:nvSpPr>
        <p:spPr>
          <a:xfrm>
            <a:off x="6160922" y="4865498"/>
            <a:ext cx="475615" cy="280670"/>
          </a:xfrm>
          <a:custGeom>
            <a:avLst/>
            <a:gdLst/>
            <a:ahLst/>
            <a:cxnLst/>
            <a:rect l="l" t="t" r="r" b="b"/>
            <a:pathLst>
              <a:path w="475614" h="280670">
                <a:moveTo>
                  <a:pt x="475488" y="0"/>
                </a:moveTo>
                <a:lnTo>
                  <a:pt x="0" y="0"/>
                </a:lnTo>
                <a:lnTo>
                  <a:pt x="0" y="280415"/>
                </a:lnTo>
                <a:lnTo>
                  <a:pt x="475488" y="280415"/>
                </a:lnTo>
                <a:lnTo>
                  <a:pt x="47548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B3A8F75B-891D-C001-3AFC-91C0BB78D7DA}"/>
              </a:ext>
            </a:extLst>
          </p:cNvPr>
          <p:cNvGraphicFramePr>
            <a:graphicFrameLocks noGrp="1"/>
          </p:cNvGraphicFramePr>
          <p:nvPr/>
        </p:nvGraphicFramePr>
        <p:xfrm>
          <a:off x="6063133" y="2968753"/>
          <a:ext cx="2768600" cy="221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spc="-25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system()</a:t>
                      </a:r>
                      <a:endParaRPr sz="1800" dirty="0">
                        <a:highlight>
                          <a:srgbClr val="00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6A1DE1-E8AF-AD6D-D4B9-4E223F7D0E8D}"/>
              </a:ext>
            </a:extLst>
          </p:cNvPr>
          <p:cNvSpPr txBox="1"/>
          <p:nvPr/>
        </p:nvSpPr>
        <p:spPr>
          <a:xfrm rot="4134039">
            <a:off x="8663354" y="389374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40172670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object 7">
            <a:extLst>
              <a:ext uri="{FF2B5EF4-FFF2-40B4-BE49-F238E27FC236}">
                <a16:creationId xmlns:a16="http://schemas.microsoft.com/office/drawing/2014/main" id="{11CE6B39-C113-D175-0BF8-F1C2C39DBA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342388"/>
            <a:ext cx="5867400" cy="3747516"/>
          </a:xfrm>
          <a:prstGeom prst="rect">
            <a:avLst/>
          </a:prstGeom>
        </p:spPr>
      </p:pic>
      <p:sp>
        <p:nvSpPr>
          <p:cNvPr id="20" name="object 8">
            <a:extLst>
              <a:ext uri="{FF2B5EF4-FFF2-40B4-BE49-F238E27FC236}">
                <a16:creationId xmlns:a16="http://schemas.microsoft.com/office/drawing/2014/main" id="{2DDD2B64-3C93-75A0-AE2D-31455C47C4B8}"/>
              </a:ext>
            </a:extLst>
          </p:cNvPr>
          <p:cNvSpPr txBox="1"/>
          <p:nvPr/>
        </p:nvSpPr>
        <p:spPr>
          <a:xfrm>
            <a:off x="7162800" y="3412067"/>
            <a:ext cx="38823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Construct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Payload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already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</p:spTree>
    <p:extLst>
      <p:ext uri="{BB962C8B-B14F-4D97-AF65-F5344CB8AC3E}">
        <p14:creationId xmlns:p14="http://schemas.microsoft.com/office/powerpoint/2010/main" val="38927250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2.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“/bin/sh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string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command</a:t>
            </a:r>
            <a:endParaRPr lang="en-US" sz="2000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720" algn="l"/>
              </a:tabLst>
            </a:pPr>
            <a:endParaRPr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3. </a:t>
            </a:r>
            <a:r>
              <a:rPr sz="2000" dirty="0">
                <a:latin typeface="Arial"/>
                <a:cs typeface="Arial"/>
              </a:rPr>
              <a:t>Construct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 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stack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“/bin/sh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(arg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8279140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759462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429B409-E2D4-B168-3C81-676F7978F9CA}"/>
              </a:ext>
            </a:extLst>
          </p:cNvPr>
          <p:cNvSpPr txBox="1"/>
          <p:nvPr/>
        </p:nvSpPr>
        <p:spPr>
          <a:xfrm>
            <a:off x="383540" y="4337761"/>
            <a:ext cx="3199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found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 </a:t>
            </a:r>
            <a:r>
              <a:rPr sz="1800" spc="-25" dirty="0">
                <a:latin typeface="Arial"/>
                <a:cs typeface="Arial"/>
              </a:rPr>
              <a:t>gdb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FEC76100-DA67-049D-F527-D3852FF3A2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" y="4867655"/>
            <a:ext cx="11373612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25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EA1428-6CBE-2C5F-0C85-302700A8DB2A}"/>
              </a:ext>
            </a:extLst>
          </p:cNvPr>
          <p:cNvSpPr txBox="1"/>
          <p:nvPr/>
        </p:nvSpPr>
        <p:spPr>
          <a:xfrm>
            <a:off x="306070" y="4017339"/>
            <a:ext cx="4566412" cy="26064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US" sz="1800" dirty="0">
                <a:latin typeface="Arial"/>
                <a:cs typeface="Arial"/>
              </a:rPr>
              <a:t>2. 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3989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EA1428-6CBE-2C5F-0C85-302700A8DB2A}"/>
              </a:ext>
            </a:extLst>
          </p:cNvPr>
          <p:cNvSpPr txBox="1"/>
          <p:nvPr/>
        </p:nvSpPr>
        <p:spPr>
          <a:xfrm>
            <a:off x="306070" y="4017339"/>
            <a:ext cx="4566412" cy="26064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US" sz="1800" dirty="0">
                <a:latin typeface="Arial"/>
                <a:cs typeface="Arial"/>
              </a:rPr>
              <a:t>2. 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E0EF1DC-D8A6-4DA6-996E-9B255837E2E8}"/>
              </a:ext>
            </a:extLst>
          </p:cNvPr>
          <p:cNvSpPr txBox="1"/>
          <p:nvPr/>
        </p:nvSpPr>
        <p:spPr>
          <a:xfrm>
            <a:off x="306070" y="4524876"/>
            <a:ext cx="967613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environment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10" dirty="0">
                <a:latin typeface="Courier New"/>
                <a:cs typeface="Courier New"/>
              </a:rPr>
              <a:t>bin/sh</a:t>
            </a:r>
            <a:r>
              <a:rPr sz="2000" spc="-10" dirty="0"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 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stack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9" name="object 11">
            <a:extLst>
              <a:ext uri="{FF2B5EF4-FFF2-40B4-BE49-F238E27FC236}">
                <a16:creationId xmlns:a16="http://schemas.microsoft.com/office/drawing/2014/main" id="{A452A710-521C-16A3-E647-05EAD07345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8460" y="3485381"/>
            <a:ext cx="4064000" cy="15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7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EA1428-6CBE-2C5F-0C85-302700A8DB2A}"/>
              </a:ext>
            </a:extLst>
          </p:cNvPr>
          <p:cNvSpPr txBox="1"/>
          <p:nvPr/>
        </p:nvSpPr>
        <p:spPr>
          <a:xfrm>
            <a:off x="306070" y="4017339"/>
            <a:ext cx="4566412" cy="26064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US" sz="1800" dirty="0">
                <a:latin typeface="Arial"/>
                <a:cs typeface="Arial"/>
              </a:rPr>
              <a:t>2. 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5138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C898326-B870-8713-9606-5C9B76FE9991}"/>
              </a:ext>
            </a:extLst>
          </p:cNvPr>
          <p:cNvSpPr txBox="1"/>
          <p:nvPr/>
        </p:nvSpPr>
        <p:spPr>
          <a:xfrm>
            <a:off x="306070" y="4790212"/>
            <a:ext cx="9987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dirty="0">
                <a:latin typeface="Arial"/>
                <a:cs typeface="Arial"/>
              </a:rPr>
              <a:t>3. </a:t>
            </a:r>
            <a:r>
              <a:rPr sz="1800" dirty="0">
                <a:latin typeface="Arial"/>
                <a:cs typeface="Arial"/>
              </a:rPr>
              <a:t>Construct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arguments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</a:t>
            </a:r>
            <a:r>
              <a:rPr sz="1800" spc="-10" dirty="0"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(arg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</a:t>
            </a:r>
            <a:r>
              <a:rPr sz="1800" spc="-10" dirty="0">
                <a:latin typeface="Arial"/>
                <a:cs typeface="Arial"/>
              </a:rPr>
              <a:t>())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0ADF1505-5A1B-96E9-7D11-82B515D58B05}"/>
              </a:ext>
            </a:extLst>
          </p:cNvPr>
          <p:cNvSpPr txBox="1"/>
          <p:nvPr/>
        </p:nvSpPr>
        <p:spPr>
          <a:xfrm>
            <a:off x="228600" y="5618937"/>
            <a:ext cx="1090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**We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exit()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original process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terminate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gracefully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35A8A4B-D664-DE3D-5D51-D5529EC5D183}"/>
              </a:ext>
            </a:extLst>
          </p:cNvPr>
          <p:cNvSpPr txBox="1"/>
          <p:nvPr/>
        </p:nvSpPr>
        <p:spPr>
          <a:xfrm>
            <a:off x="7076482" y="2909271"/>
            <a:ext cx="2918460" cy="12014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2159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Remember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that </a:t>
            </a:r>
            <a:r>
              <a:rPr sz="1800" spc="-10" dirty="0">
                <a:latin typeface="Courier New"/>
                <a:cs typeface="Courier New"/>
              </a:rPr>
              <a:t>system(“/bin/ls”)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spawn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new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4" name="object 11">
            <a:extLst>
              <a:ext uri="{FF2B5EF4-FFF2-40B4-BE49-F238E27FC236}">
                <a16:creationId xmlns:a16="http://schemas.microsoft.com/office/drawing/2014/main" id="{FFAAC2DB-5A50-397F-7A48-E7EA33873E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6779" y="2701925"/>
            <a:ext cx="1907921" cy="2833751"/>
          </a:xfrm>
          <a:prstGeom prst="rect">
            <a:avLst/>
          </a:prstGeom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1636F269-B02F-D0FB-B881-EFDB766A5314}"/>
              </a:ext>
            </a:extLst>
          </p:cNvPr>
          <p:cNvSpPr txBox="1"/>
          <p:nvPr/>
        </p:nvSpPr>
        <p:spPr>
          <a:xfrm>
            <a:off x="9950322" y="4278248"/>
            <a:ext cx="98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/bin/sh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F0DAC-9233-48CE-7462-4FE889EDA76B}"/>
              </a:ext>
            </a:extLst>
          </p:cNvPr>
          <p:cNvSpPr txBox="1"/>
          <p:nvPr/>
        </p:nvSpPr>
        <p:spPr>
          <a:xfrm>
            <a:off x="11100906" y="31636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./stack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53E81-7F1E-9724-E994-2BDB53951FA1}"/>
              </a:ext>
            </a:extLst>
          </p:cNvPr>
          <p:cNvSpPr txBox="1"/>
          <p:nvPr/>
        </p:nvSpPr>
        <p:spPr>
          <a:xfrm>
            <a:off x="11138535" y="46419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./stack</a:t>
            </a: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FF7CEB02-3C30-A7F4-38B7-3D81ECF5E1CF}"/>
              </a:ext>
            </a:extLst>
          </p:cNvPr>
          <p:cNvSpPr txBox="1"/>
          <p:nvPr/>
        </p:nvSpPr>
        <p:spPr>
          <a:xfrm>
            <a:off x="11357965" y="5493478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exit()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BB923-92A9-9438-6A28-9D9F17ACA025}"/>
              </a:ext>
            </a:extLst>
          </p:cNvPr>
          <p:cNvSpPr txBox="1"/>
          <p:nvPr/>
        </p:nvSpPr>
        <p:spPr>
          <a:xfrm>
            <a:off x="177915" y="39260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Find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5924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609A2C-794E-E4ED-291C-110BDFC150B8}"/>
              </a:ext>
            </a:extLst>
          </p:cNvPr>
          <p:cNvSpPr txBox="1"/>
          <p:nvPr/>
        </p:nvSpPr>
        <p:spPr>
          <a:xfrm>
            <a:off x="609600" y="3434461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is the value we put at the return address (our guess!!)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5FFBEA-F34D-17C9-D2C8-5235B532B539}"/>
                  </a:ext>
                </a:extLst>
              </p14:cNvPr>
              <p14:cNvContentPartPr/>
              <p14:nvPr/>
            </p14:nvContentPartPr>
            <p14:xfrm>
              <a:off x="458884" y="2075746"/>
              <a:ext cx="2178360" cy="1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5FFBEA-F34D-17C9-D2C8-5235B532B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884" y="1968106"/>
                <a:ext cx="2286000" cy="228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530C8-1BDA-4212-71B1-F3D660C1CF34}"/>
              </a:ext>
            </a:extLst>
          </p:cNvPr>
          <p:cNvSpPr txBox="1"/>
          <p:nvPr/>
        </p:nvSpPr>
        <p:spPr>
          <a:xfrm>
            <a:off x="7329702" y="2329363"/>
            <a:ext cx="4770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0xffffcb08 </a:t>
            </a:r>
            <a:r>
              <a:rPr lang="en-US" sz="2400" dirty="0"/>
              <a:t> = address of $</a:t>
            </a:r>
            <a:r>
              <a:rPr lang="en-US" sz="2400" dirty="0" err="1"/>
              <a:t>ebp</a:t>
            </a:r>
            <a:endParaRPr lang="en-US" sz="2400" dirty="0"/>
          </a:p>
          <a:p>
            <a:r>
              <a:rPr lang="en-US" sz="2400" dirty="0"/>
              <a:t>200 = GDB offset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4" y="4025866"/>
              <a:ext cx="1843560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0644" y="4008226"/>
                <a:ext cx="1879200" cy="6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2003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543885-7EF9-95CE-1205-CE83C9D5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3" y="2714646"/>
            <a:ext cx="8587317" cy="35871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641EEB-0FEA-06B1-62C1-8C9A6CED27FC}"/>
              </a:ext>
            </a:extLst>
          </p:cNvPr>
          <p:cNvSpPr/>
          <p:nvPr/>
        </p:nvSpPr>
        <p:spPr>
          <a:xfrm>
            <a:off x="6629400" y="2743200"/>
            <a:ext cx="2971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105F1-5D6A-1F66-F857-6D90B3BB05FE}"/>
              </a:ext>
            </a:extLst>
          </p:cNvPr>
          <p:cNvSpPr txBox="1"/>
          <p:nvPr/>
        </p:nvSpPr>
        <p:spPr>
          <a:xfrm>
            <a:off x="6699250" y="257741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this example, we are only chaining two functions together, but we can generalize this to chain multiple function calls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15377-1B99-4912-4BB8-AEF27F2F18D6}"/>
              </a:ext>
            </a:extLst>
          </p:cNvPr>
          <p:cNvSpPr txBox="1"/>
          <p:nvPr/>
        </p:nvSpPr>
        <p:spPr>
          <a:xfrm>
            <a:off x="7772400" y="353507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dirty="0" err="1"/>
              <a:t>bof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setuid</a:t>
            </a:r>
            <a:r>
              <a:rPr lang="en-US" dirty="0">
                <a:sym typeface="Wingdings" panose="05000000000000000000" pitchFamily="2" charset="2"/>
              </a:rPr>
              <a:t>(0)  /bin/</a:t>
            </a:r>
            <a:r>
              <a:rPr lang="en-US" dirty="0" err="1">
                <a:sym typeface="Wingdings" panose="05000000000000000000" pitchFamily="2" charset="2"/>
              </a:rPr>
              <a:t>sh</a:t>
            </a:r>
            <a:r>
              <a:rPr lang="en-US" dirty="0">
                <a:sym typeface="Wingdings" panose="05000000000000000000" pitchFamily="2" charset="2"/>
              </a:rPr>
              <a:t> 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37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543885-7EF9-95CE-1205-CE83C9D5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3" y="2714646"/>
            <a:ext cx="8587317" cy="35871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641EEB-0FEA-06B1-62C1-8C9A6CED27FC}"/>
              </a:ext>
            </a:extLst>
          </p:cNvPr>
          <p:cNvSpPr/>
          <p:nvPr/>
        </p:nvSpPr>
        <p:spPr>
          <a:xfrm>
            <a:off x="6629400" y="2743200"/>
            <a:ext cx="2971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105F1-5D6A-1F66-F857-6D90B3BB05FE}"/>
              </a:ext>
            </a:extLst>
          </p:cNvPr>
          <p:cNvSpPr txBox="1"/>
          <p:nvPr/>
        </p:nvSpPr>
        <p:spPr>
          <a:xfrm>
            <a:off x="6699250" y="257741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this example, we are only chaining two functions together, but we can generalize this to chain multiple function calls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15377-1B99-4912-4BB8-AEF27F2F18D6}"/>
              </a:ext>
            </a:extLst>
          </p:cNvPr>
          <p:cNvSpPr txBox="1"/>
          <p:nvPr/>
        </p:nvSpPr>
        <p:spPr>
          <a:xfrm>
            <a:off x="7772400" y="353507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dirty="0" err="1"/>
              <a:t>bof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setuid</a:t>
            </a:r>
            <a:r>
              <a:rPr lang="en-US" dirty="0">
                <a:sym typeface="Wingdings" panose="05000000000000000000" pitchFamily="2" charset="2"/>
              </a:rPr>
              <a:t>(0)  /bin/</a:t>
            </a:r>
            <a:r>
              <a:rPr lang="en-US" dirty="0" err="1">
                <a:sym typeface="Wingdings" panose="05000000000000000000" pitchFamily="2" charset="2"/>
              </a:rPr>
              <a:t>sh</a:t>
            </a:r>
            <a:r>
              <a:rPr lang="en-US" dirty="0">
                <a:sym typeface="Wingdings" panose="05000000000000000000" pitchFamily="2" charset="2"/>
              </a:rPr>
              <a:t>  exit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0F55E-6027-24EF-4749-496B844D6FBF}"/>
              </a:ext>
            </a:extLst>
          </p:cNvPr>
          <p:cNvSpPr txBox="1"/>
          <p:nvPr/>
        </p:nvSpPr>
        <p:spPr>
          <a:xfrm>
            <a:off x="8026813" y="4090797"/>
            <a:ext cx="410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(This attack is much more complicated than a normal BOF attack, and we won’t cover it in this class)</a:t>
            </a:r>
          </a:p>
        </p:txBody>
      </p:sp>
    </p:spTree>
    <p:extLst>
      <p:ext uri="{BB962C8B-B14F-4D97-AF65-F5344CB8AC3E}">
        <p14:creationId xmlns:p14="http://schemas.microsoft.com/office/powerpoint/2010/main" val="40328394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E115C9-BAE9-B22D-DCB3-0DD1DE023AD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5E79EF-2106-E3CB-B171-DAE66B2E9B66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DB5E00-2478-496F-91F6-8F9BBF15B1B2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E24C8C-29EC-48E7-A7FC-AEA2EE13692D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A5B3C-2407-A63B-BA09-236815541001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67F50-50AD-E249-76C3-D67EDA25A1BA}"/>
              </a:ext>
            </a:extLst>
          </p:cNvPr>
          <p:cNvSpPr txBox="1"/>
          <p:nvPr/>
        </p:nvSpPr>
        <p:spPr>
          <a:xfrm>
            <a:off x="1981200" y="32725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Brute-Force / Wait to get lucky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A755-69D0-4EE7-5C31-E39B24C733E8}"/>
              </a:ext>
            </a:extLst>
          </p:cNvPr>
          <p:cNvSpPr txBox="1"/>
          <p:nvPr/>
        </p:nvSpPr>
        <p:spPr>
          <a:xfrm>
            <a:off x="1947333" y="4809450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Don’t worry about it (advanced memory manipulation, PRNG manipulation)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884F5-1106-C49D-9E54-A442B58EDC37}"/>
              </a:ext>
            </a:extLst>
          </p:cNvPr>
          <p:cNvSpPr txBox="1"/>
          <p:nvPr/>
        </p:nvSpPr>
        <p:spPr>
          <a:xfrm>
            <a:off x="1994107" y="5976392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Return-to-</a:t>
            </a:r>
            <a:r>
              <a:rPr lang="en-US" dirty="0" err="1">
                <a:solidFill>
                  <a:srgbClr val="00B050"/>
                </a:solidFill>
              </a:rPr>
              <a:t>libc</a:t>
            </a:r>
            <a:r>
              <a:rPr lang="en-US" dirty="0">
                <a:solidFill>
                  <a:srgbClr val="00B050"/>
                </a:solidFill>
              </a:rPr>
              <a:t>, Return-Oriented Programming (ROP)</a:t>
            </a:r>
          </a:p>
        </p:txBody>
      </p:sp>
    </p:spTree>
    <p:extLst>
      <p:ext uri="{BB962C8B-B14F-4D97-AF65-F5344CB8AC3E}">
        <p14:creationId xmlns:p14="http://schemas.microsoft.com/office/powerpoint/2010/main" val="9595384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4349115" cy="492443"/>
          </a:xfrm>
        </p:spPr>
        <p:txBody>
          <a:bodyPr/>
          <a:lstStyle/>
          <a:p>
            <a:r>
              <a:rPr lang="en-US" sz="3200" dirty="0"/>
              <a:t>“What ifs”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E8CAB-D29C-62A5-0EA4-E49994E73A30}"/>
              </a:ext>
            </a:extLst>
          </p:cNvPr>
          <p:cNvSpPr txBox="1"/>
          <p:nvPr/>
        </p:nvSpPr>
        <p:spPr>
          <a:xfrm>
            <a:off x="457200" y="914400"/>
            <a:ext cx="8231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basic buffer overflow attack (</a:t>
            </a:r>
            <a:r>
              <a:rPr lang="en-US" sz="2400" dirty="0" err="1"/>
              <a:t>stack.c</a:t>
            </a:r>
            <a:r>
              <a:rPr lang="en-US" sz="2400" dirty="0"/>
              <a:t>), we have the privilege of having important information that made our attack much easier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 of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 of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 of EBP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82A9D-FDC1-9970-4F62-297B18BA6A1A}"/>
              </a:ext>
            </a:extLst>
          </p:cNvPr>
          <p:cNvSpPr txBox="1"/>
          <p:nvPr/>
        </p:nvSpPr>
        <p:spPr>
          <a:xfrm>
            <a:off x="533400" y="4419600"/>
            <a:ext cx="965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look at a scenario where we don’t know some of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15770724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Size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buffer[???]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buffer is important, because we need it in order to determine where to place the new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6434779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Size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buffer[???]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buffer is important, because we need it in order to determine where to place the new return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25915-355D-8BDF-644E-51702FA893FB}"/>
              </a:ext>
            </a:extLst>
          </p:cNvPr>
          <p:cNvSpPr txBox="1"/>
          <p:nvPr/>
        </p:nvSpPr>
        <p:spPr>
          <a:xfrm>
            <a:off x="457200" y="2435598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Instead of placing the new return address at one specific, let’s place it at many locations, and hopefully one of the locations works</a:t>
            </a:r>
          </a:p>
        </p:txBody>
      </p:sp>
    </p:spTree>
    <p:extLst>
      <p:ext uri="{BB962C8B-B14F-4D97-AF65-F5344CB8AC3E}">
        <p14:creationId xmlns:p14="http://schemas.microsoft.com/office/powerpoint/2010/main" val="36072377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Size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buffer[???]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buffer is important, because we need it in order to determine where to place the new return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25915-355D-8BDF-644E-51702FA893FB}"/>
              </a:ext>
            </a:extLst>
          </p:cNvPr>
          <p:cNvSpPr txBox="1"/>
          <p:nvPr/>
        </p:nvSpPr>
        <p:spPr>
          <a:xfrm>
            <a:off x="457200" y="2435598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Instead of placing the new return address at one specific, let’s place it at many locations, and hopefully one of the locations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BFFFA-5592-02E7-7658-2F53E73263D6}"/>
              </a:ext>
            </a:extLst>
          </p:cNvPr>
          <p:cNvSpPr txBox="1"/>
          <p:nvPr/>
        </p:nvSpPr>
        <p:spPr>
          <a:xfrm>
            <a:off x="381000" y="3677281"/>
            <a:ext cx="6343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process is known as </a:t>
            </a:r>
            <a:r>
              <a:rPr lang="en-US" sz="2400" b="1" dirty="0"/>
              <a:t>Address Spraying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B2950-9115-99C2-161C-629B9B0320B8}"/>
              </a:ext>
            </a:extLst>
          </p:cNvPr>
          <p:cNvSpPr/>
          <p:nvPr/>
        </p:nvSpPr>
        <p:spPr>
          <a:xfrm>
            <a:off x="8278048" y="333396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3EE34-1EE8-32EB-6318-880DF6144EAA}"/>
              </a:ext>
            </a:extLst>
          </p:cNvPr>
          <p:cNvSpPr/>
          <p:nvPr/>
        </p:nvSpPr>
        <p:spPr>
          <a:xfrm>
            <a:off x="8270055" y="3702217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751C8-2F1C-0DA7-9B6B-000B0251D8E7}"/>
              </a:ext>
            </a:extLst>
          </p:cNvPr>
          <p:cNvSpPr/>
          <p:nvPr/>
        </p:nvSpPr>
        <p:spPr>
          <a:xfrm>
            <a:off x="8278048" y="4062969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8AC14B-845C-0B0F-3AF2-2FC8E72C778E}"/>
              </a:ext>
            </a:extLst>
          </p:cNvPr>
          <p:cNvSpPr/>
          <p:nvPr/>
        </p:nvSpPr>
        <p:spPr>
          <a:xfrm>
            <a:off x="8270055" y="443121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10A3B-A191-3925-2FD8-22F234171204}"/>
              </a:ext>
            </a:extLst>
          </p:cNvPr>
          <p:cNvSpPr/>
          <p:nvPr/>
        </p:nvSpPr>
        <p:spPr>
          <a:xfrm>
            <a:off x="8256881" y="297415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A317B7-DF13-CEBF-2E8B-0C2F1950FBED}"/>
              </a:ext>
            </a:extLst>
          </p:cNvPr>
          <p:cNvSpPr/>
          <p:nvPr/>
        </p:nvSpPr>
        <p:spPr>
          <a:xfrm>
            <a:off x="8270055" y="2624389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7B05D3-A8C7-A752-1457-0D58C48C9B6E}"/>
              </a:ext>
            </a:extLst>
          </p:cNvPr>
          <p:cNvSpPr/>
          <p:nvPr/>
        </p:nvSpPr>
        <p:spPr>
          <a:xfrm>
            <a:off x="8286876" y="2276463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BE2FE-8E67-3EEE-4ADB-92C9E929F595}"/>
              </a:ext>
            </a:extLst>
          </p:cNvPr>
          <p:cNvSpPr txBox="1"/>
          <p:nvPr/>
        </p:nvSpPr>
        <p:spPr>
          <a:xfrm>
            <a:off x="475899" y="4448482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program’s behavior, we might be able to derive a range of possible buffer sizes, so place the same return address at all possible return address locations</a:t>
            </a:r>
          </a:p>
        </p:txBody>
      </p:sp>
    </p:spTree>
    <p:extLst>
      <p:ext uri="{BB962C8B-B14F-4D97-AF65-F5344CB8AC3E}">
        <p14:creationId xmlns:p14="http://schemas.microsoft.com/office/powerpoint/2010/main" val="24596177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Location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buffer[99]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location of the buffer is important, because we need it in order to determine where to place the new return address</a:t>
            </a:r>
          </a:p>
          <a:p>
            <a:endParaRPr lang="en-US" sz="2400" dirty="0"/>
          </a:p>
          <a:p>
            <a:r>
              <a:rPr lang="en-US" sz="2400" dirty="0"/>
              <a:t>We also used the buffer location in order figure out what our guess should be, so now we need to figure out what we should guess</a:t>
            </a:r>
          </a:p>
          <a:p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BE2FE-8E67-3EEE-4ADB-92C9E929F595}"/>
              </a:ext>
            </a:extLst>
          </p:cNvPr>
          <p:cNvSpPr txBox="1"/>
          <p:nvPr/>
        </p:nvSpPr>
        <p:spPr>
          <a:xfrm>
            <a:off x="479070" y="4037431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that we do know the range of possible starting locations [A,  A + 100]</a:t>
            </a:r>
          </a:p>
        </p:txBody>
      </p:sp>
    </p:spTree>
    <p:extLst>
      <p:ext uri="{BB962C8B-B14F-4D97-AF65-F5344CB8AC3E}">
        <p14:creationId xmlns:p14="http://schemas.microsoft.com/office/powerpoint/2010/main" val="31753734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location of the buffer is important, because we need it in order to determine where to place the new return address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71AF-0249-B151-DF7C-F34A14EAC362}"/>
              </a:ext>
            </a:extLst>
          </p:cNvPr>
          <p:cNvSpPr txBox="1"/>
          <p:nvPr/>
        </p:nvSpPr>
        <p:spPr>
          <a:xfrm>
            <a:off x="390531" y="2240629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</a:t>
            </a:r>
            <a:r>
              <a:rPr lang="en-US" sz="2000" dirty="0"/>
              <a:t> We will still use address spraying, but now we need to derive the possible location(s) of our NOP sled</a:t>
            </a:r>
            <a:endParaRPr lang="en-US" sz="2000" b="1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246967ED-90BE-09A3-1B41-1C3E30166718}"/>
              </a:ext>
            </a:extLst>
          </p:cNvPr>
          <p:cNvGrpSpPr/>
          <p:nvPr/>
        </p:nvGrpSpPr>
        <p:grpSpPr>
          <a:xfrm>
            <a:off x="8140700" y="847694"/>
            <a:ext cx="3378200" cy="1182370"/>
            <a:chOff x="597662" y="961897"/>
            <a:chExt cx="3378200" cy="118237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81F6EF7-7D34-D4B7-4A1E-101A68AA0988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03D90FD5-601A-CF6D-663A-9A1EABA44D59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43BDABD2-4340-E10E-7C1C-F0E3869CF3BE}"/>
              </a:ext>
            </a:extLst>
          </p:cNvPr>
          <p:cNvSpPr txBox="1"/>
          <p:nvPr/>
        </p:nvSpPr>
        <p:spPr>
          <a:xfrm>
            <a:off x="8153400" y="860394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EC6F9CDB-9CE6-2FAA-DACE-0D0ADBBDB8B3}"/>
              </a:ext>
            </a:extLst>
          </p:cNvPr>
          <p:cNvGrpSpPr/>
          <p:nvPr/>
        </p:nvGrpSpPr>
        <p:grpSpPr>
          <a:xfrm>
            <a:off x="8114525" y="2673180"/>
            <a:ext cx="3424554" cy="561340"/>
            <a:chOff x="571487" y="2787383"/>
            <a:chExt cx="3424554" cy="561340"/>
          </a:xfrm>
        </p:grpSpPr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23F1945B-DD51-8720-DEB3-041E599726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D0FFB6FA-D8CD-171A-181D-08E2781FD7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C7A7641A-2FF6-C96C-29F0-130BC0421B1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6961A679-D746-75EB-5455-5ED973FD0C43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9F395AB7-8959-47B6-E953-3CF03AC1E17B}"/>
              </a:ext>
            </a:extLst>
          </p:cNvPr>
          <p:cNvSpPr txBox="1"/>
          <p:nvPr/>
        </p:nvSpPr>
        <p:spPr>
          <a:xfrm>
            <a:off x="8158162" y="273847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13">
            <a:extLst>
              <a:ext uri="{FF2B5EF4-FFF2-40B4-BE49-F238E27FC236}">
                <a16:creationId xmlns:a16="http://schemas.microsoft.com/office/drawing/2014/main" id="{7527FB3F-2D74-DEE4-398E-4DA71E38857C}"/>
              </a:ext>
            </a:extLst>
          </p:cNvPr>
          <p:cNvGrpSpPr/>
          <p:nvPr/>
        </p:nvGrpSpPr>
        <p:grpSpPr>
          <a:xfrm>
            <a:off x="8140700" y="3089498"/>
            <a:ext cx="3378200" cy="482600"/>
            <a:chOff x="597662" y="3203701"/>
            <a:chExt cx="3378200" cy="482600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33A7FBE5-212B-8998-D182-EBBD8330D2D9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FBCDB6CC-88B0-82FE-6407-C01A3F0E4706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FF539E88-AAB0-250B-A2F6-09CB92707C74}"/>
              </a:ext>
            </a:extLst>
          </p:cNvPr>
          <p:cNvSpPr txBox="1"/>
          <p:nvPr/>
        </p:nvSpPr>
        <p:spPr>
          <a:xfrm>
            <a:off x="8166100" y="3164632"/>
            <a:ext cx="332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17">
            <a:extLst>
              <a:ext uri="{FF2B5EF4-FFF2-40B4-BE49-F238E27FC236}">
                <a16:creationId xmlns:a16="http://schemas.microsoft.com/office/drawing/2014/main" id="{55A226C6-9D89-1824-F13A-D19532FA9B9B}"/>
              </a:ext>
            </a:extLst>
          </p:cNvPr>
          <p:cNvGrpSpPr/>
          <p:nvPr/>
        </p:nvGrpSpPr>
        <p:grpSpPr>
          <a:xfrm>
            <a:off x="8105393" y="3547968"/>
            <a:ext cx="3442970" cy="2620010"/>
            <a:chOff x="562355" y="3662171"/>
            <a:chExt cx="3442970" cy="2620010"/>
          </a:xfrm>
        </p:grpSpPr>
        <p:pic>
          <p:nvPicPr>
            <p:cNvPr id="31" name="object 18">
              <a:extLst>
                <a:ext uri="{FF2B5EF4-FFF2-40B4-BE49-F238E27FC236}">
                  <a16:creationId xmlns:a16="http://schemas.microsoft.com/office/drawing/2014/main" id="{2E98F736-CC5F-784A-8265-B0662F56794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2" name="object 19">
              <a:extLst>
                <a:ext uri="{FF2B5EF4-FFF2-40B4-BE49-F238E27FC236}">
                  <a16:creationId xmlns:a16="http://schemas.microsoft.com/office/drawing/2014/main" id="{64EFC0A3-E30A-7BCA-E1C9-8818B47AACB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E12D062B-D287-82D0-AE2D-9BDC06F3AB9D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4E02C4C6-BFA0-340C-23D5-A160EFBD2482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2">
            <a:extLst>
              <a:ext uri="{FF2B5EF4-FFF2-40B4-BE49-F238E27FC236}">
                <a16:creationId xmlns:a16="http://schemas.microsoft.com/office/drawing/2014/main" id="{315A940A-B02E-30CF-A4A8-5E77F3BD6D53}"/>
              </a:ext>
            </a:extLst>
          </p:cNvPr>
          <p:cNvSpPr txBox="1"/>
          <p:nvPr/>
        </p:nvSpPr>
        <p:spPr>
          <a:xfrm>
            <a:off x="8166100" y="3585814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23">
            <a:extLst>
              <a:ext uri="{FF2B5EF4-FFF2-40B4-BE49-F238E27FC236}">
                <a16:creationId xmlns:a16="http://schemas.microsoft.com/office/drawing/2014/main" id="{20BB0B71-A86F-7B56-3FA7-23CA096BA02E}"/>
              </a:ext>
            </a:extLst>
          </p:cNvPr>
          <p:cNvGrpSpPr/>
          <p:nvPr/>
        </p:nvGrpSpPr>
        <p:grpSpPr>
          <a:xfrm>
            <a:off x="8105393" y="2353140"/>
            <a:ext cx="3442970" cy="561340"/>
            <a:chOff x="562355" y="2467343"/>
            <a:chExt cx="3442970" cy="561340"/>
          </a:xfrm>
        </p:grpSpPr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73BDD587-8960-D981-F6A0-F53E0A8B50C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8" name="object 25">
              <a:extLst>
                <a:ext uri="{FF2B5EF4-FFF2-40B4-BE49-F238E27FC236}">
                  <a16:creationId xmlns:a16="http://schemas.microsoft.com/office/drawing/2014/main" id="{07519364-196D-1D08-AD73-811284AAEA5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9" name="object 26">
              <a:extLst>
                <a:ext uri="{FF2B5EF4-FFF2-40B4-BE49-F238E27FC236}">
                  <a16:creationId xmlns:a16="http://schemas.microsoft.com/office/drawing/2014/main" id="{9541880E-F8E4-8199-3025-29F37B4F51B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A21ACA71-7437-9C8F-B86D-1AAEF74D1FA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8">
            <a:extLst>
              <a:ext uri="{FF2B5EF4-FFF2-40B4-BE49-F238E27FC236}">
                <a16:creationId xmlns:a16="http://schemas.microsoft.com/office/drawing/2014/main" id="{21263787-DB96-2A48-F2C7-E377B0EF4B0F}"/>
              </a:ext>
            </a:extLst>
          </p:cNvPr>
          <p:cNvSpPr txBox="1"/>
          <p:nvPr/>
        </p:nvSpPr>
        <p:spPr>
          <a:xfrm>
            <a:off x="8158162" y="2418812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29">
            <a:extLst>
              <a:ext uri="{FF2B5EF4-FFF2-40B4-BE49-F238E27FC236}">
                <a16:creationId xmlns:a16="http://schemas.microsoft.com/office/drawing/2014/main" id="{1EED255A-B16B-3412-EB30-429FBD6B2104}"/>
              </a:ext>
            </a:extLst>
          </p:cNvPr>
          <p:cNvGrpSpPr/>
          <p:nvPr/>
        </p:nvGrpSpPr>
        <p:grpSpPr>
          <a:xfrm>
            <a:off x="8105393" y="1976712"/>
            <a:ext cx="3442970" cy="561340"/>
            <a:chOff x="562355" y="2090915"/>
            <a:chExt cx="3442970" cy="561340"/>
          </a:xfrm>
        </p:grpSpPr>
        <p:pic>
          <p:nvPicPr>
            <p:cNvPr id="43" name="object 30">
              <a:extLst>
                <a:ext uri="{FF2B5EF4-FFF2-40B4-BE49-F238E27FC236}">
                  <a16:creationId xmlns:a16="http://schemas.microsoft.com/office/drawing/2014/main" id="{46145DA5-A300-7A00-F02A-A4EE03B7BC9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4" name="object 31">
              <a:extLst>
                <a:ext uri="{FF2B5EF4-FFF2-40B4-BE49-F238E27FC236}">
                  <a16:creationId xmlns:a16="http://schemas.microsoft.com/office/drawing/2014/main" id="{9EC25EF9-7C5C-A975-D9E4-F51B15C3D0A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5" name="object 32">
              <a:extLst>
                <a:ext uri="{FF2B5EF4-FFF2-40B4-BE49-F238E27FC236}">
                  <a16:creationId xmlns:a16="http://schemas.microsoft.com/office/drawing/2014/main" id="{3C735D71-5292-EF47-405A-AF7DE5E0A2B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6" name="object 33">
              <a:extLst>
                <a:ext uri="{FF2B5EF4-FFF2-40B4-BE49-F238E27FC236}">
                  <a16:creationId xmlns:a16="http://schemas.microsoft.com/office/drawing/2014/main" id="{1243C623-18A9-4684-D056-DFC4D7C9D23D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34">
            <a:extLst>
              <a:ext uri="{FF2B5EF4-FFF2-40B4-BE49-F238E27FC236}">
                <a16:creationId xmlns:a16="http://schemas.microsoft.com/office/drawing/2014/main" id="{2498A6E1-976C-CD3C-8841-8E43B5A045A5}"/>
              </a:ext>
            </a:extLst>
          </p:cNvPr>
          <p:cNvSpPr txBox="1"/>
          <p:nvPr/>
        </p:nvSpPr>
        <p:spPr>
          <a:xfrm>
            <a:off x="8158162" y="2042637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DDE391B2-12C3-75A9-2B6E-E2643EB9699C}"/>
              </a:ext>
            </a:extLst>
          </p:cNvPr>
          <p:cNvSpPr txBox="1"/>
          <p:nvPr/>
        </p:nvSpPr>
        <p:spPr>
          <a:xfrm>
            <a:off x="8158162" y="4077558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44">
            <a:extLst>
              <a:ext uri="{FF2B5EF4-FFF2-40B4-BE49-F238E27FC236}">
                <a16:creationId xmlns:a16="http://schemas.microsoft.com/office/drawing/2014/main" id="{95F811D4-03F2-31DC-9F92-4BD00C0BE005}"/>
              </a:ext>
            </a:extLst>
          </p:cNvPr>
          <p:cNvGrpSpPr/>
          <p:nvPr/>
        </p:nvGrpSpPr>
        <p:grpSpPr>
          <a:xfrm>
            <a:off x="11442872" y="1556608"/>
            <a:ext cx="697865" cy="1839595"/>
            <a:chOff x="3899834" y="1670811"/>
            <a:chExt cx="697865" cy="1839595"/>
          </a:xfrm>
        </p:grpSpPr>
        <p:pic>
          <p:nvPicPr>
            <p:cNvPr id="51" name="object 45">
              <a:extLst>
                <a:ext uri="{FF2B5EF4-FFF2-40B4-BE49-F238E27FC236}">
                  <a16:creationId xmlns:a16="http://schemas.microsoft.com/office/drawing/2014/main" id="{1BAB00A7-2BBA-16C5-DC76-91070F64A3E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9834" y="2541142"/>
              <a:ext cx="697692" cy="969263"/>
            </a:xfrm>
            <a:prstGeom prst="rect">
              <a:avLst/>
            </a:prstGeom>
          </p:spPr>
        </p:pic>
        <p:pic>
          <p:nvPicPr>
            <p:cNvPr id="52" name="object 46">
              <a:extLst>
                <a:ext uri="{FF2B5EF4-FFF2-40B4-BE49-F238E27FC236}">
                  <a16:creationId xmlns:a16="http://schemas.microsoft.com/office/drawing/2014/main" id="{0CF52F57-EF41-93A0-5BE8-C21BFEDC037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3360" y="1998217"/>
              <a:ext cx="520064" cy="502920"/>
            </a:xfrm>
            <a:prstGeom prst="rect">
              <a:avLst/>
            </a:prstGeom>
          </p:spPr>
        </p:pic>
        <p:pic>
          <p:nvPicPr>
            <p:cNvPr id="53" name="object 47">
              <a:extLst>
                <a:ext uri="{FF2B5EF4-FFF2-40B4-BE49-F238E27FC236}">
                  <a16:creationId xmlns:a16="http://schemas.microsoft.com/office/drawing/2014/main" id="{60C901B5-F08F-D18E-5D68-2F695795B2A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69207" y="1670811"/>
              <a:ext cx="242046" cy="26035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88681E0-8444-77FE-F8D5-0FA31CFCD6AD}"/>
              </a:ext>
            </a:extLst>
          </p:cNvPr>
          <p:cNvSpPr/>
          <p:nvPr/>
        </p:nvSpPr>
        <p:spPr>
          <a:xfrm>
            <a:off x="8211912" y="35698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467231-1637-C66B-27F6-74262E2F25B4}"/>
              </a:ext>
            </a:extLst>
          </p:cNvPr>
          <p:cNvSpPr/>
          <p:nvPr/>
        </p:nvSpPr>
        <p:spPr>
          <a:xfrm>
            <a:off x="8216145" y="39246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F76AA8-EB12-BAEF-97A3-8A16D30177E9}"/>
              </a:ext>
            </a:extLst>
          </p:cNvPr>
          <p:cNvSpPr/>
          <p:nvPr/>
        </p:nvSpPr>
        <p:spPr>
          <a:xfrm>
            <a:off x="8211912" y="426626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8AA685-9762-346D-D9C3-C69157770EF9}"/>
              </a:ext>
            </a:extLst>
          </p:cNvPr>
          <p:cNvSpPr/>
          <p:nvPr/>
        </p:nvSpPr>
        <p:spPr>
          <a:xfrm>
            <a:off x="8216145" y="462105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EC7F33-AD84-A937-AD3D-BF0BA6A52ECD}"/>
              </a:ext>
            </a:extLst>
          </p:cNvPr>
          <p:cNvSpPr/>
          <p:nvPr/>
        </p:nvSpPr>
        <p:spPr>
          <a:xfrm>
            <a:off x="8221670" y="49627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56887B-7136-3F99-2F5E-5EFAC12F7774}"/>
              </a:ext>
            </a:extLst>
          </p:cNvPr>
          <p:cNvSpPr/>
          <p:nvPr/>
        </p:nvSpPr>
        <p:spPr>
          <a:xfrm>
            <a:off x="8225903" y="53175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9248A6-86C1-5853-6643-DD6F36ACE807}"/>
              </a:ext>
            </a:extLst>
          </p:cNvPr>
          <p:cNvSpPr/>
          <p:nvPr/>
        </p:nvSpPr>
        <p:spPr>
          <a:xfrm>
            <a:off x="8224168" y="566668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1DADA6E9-F01B-85A4-0D4C-1E1624F93A7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924605"/>
          <a:ext cx="649642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8214">
                  <a:extLst>
                    <a:ext uri="{9D8B030D-6E8A-4147-A177-3AD203B41FA5}">
                      <a16:colId xmlns:a16="http://schemas.microsoft.com/office/drawing/2014/main" val="2332351820"/>
                    </a:ext>
                  </a:extLst>
                </a:gridCol>
                <a:gridCol w="3248214">
                  <a:extLst>
                    <a:ext uri="{9D8B030D-6E8A-4147-A177-3AD203B41FA5}">
                      <a16:colId xmlns:a16="http://schemas.microsoft.com/office/drawing/2014/main" val="353945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Buffer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67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 + 120, A +270]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+ 124, A +274]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00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+ 128, A +278]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18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+ 220, A +370]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397867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67E1D39E-37FA-2348-FE8F-691404686D19}"/>
              </a:ext>
            </a:extLst>
          </p:cNvPr>
          <p:cNvSpPr txBox="1"/>
          <p:nvPr/>
        </p:nvSpPr>
        <p:spPr>
          <a:xfrm>
            <a:off x="371174" y="2920855"/>
            <a:ext cx="608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know we insert 150 bytes of NOPs after the return address, we can iterate through all possible locations of our NOP sled</a:t>
            </a:r>
          </a:p>
        </p:txBody>
      </p:sp>
    </p:spTree>
    <p:extLst>
      <p:ext uri="{BB962C8B-B14F-4D97-AF65-F5344CB8AC3E}">
        <p14:creationId xmlns:p14="http://schemas.microsoft.com/office/powerpoint/2010/main" val="2727774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Location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246967ED-90BE-09A3-1B41-1C3E30166718}"/>
              </a:ext>
            </a:extLst>
          </p:cNvPr>
          <p:cNvGrpSpPr/>
          <p:nvPr/>
        </p:nvGrpSpPr>
        <p:grpSpPr>
          <a:xfrm>
            <a:off x="8140700" y="847694"/>
            <a:ext cx="3378200" cy="1182370"/>
            <a:chOff x="597662" y="961897"/>
            <a:chExt cx="3378200" cy="118237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81F6EF7-7D34-D4B7-4A1E-101A68AA0988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03D90FD5-601A-CF6D-663A-9A1EABA44D59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43BDABD2-4340-E10E-7C1C-F0E3869CF3BE}"/>
              </a:ext>
            </a:extLst>
          </p:cNvPr>
          <p:cNvSpPr txBox="1"/>
          <p:nvPr/>
        </p:nvSpPr>
        <p:spPr>
          <a:xfrm>
            <a:off x="8153400" y="860394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EC6F9CDB-9CE6-2FAA-DACE-0D0ADBBDB8B3}"/>
              </a:ext>
            </a:extLst>
          </p:cNvPr>
          <p:cNvGrpSpPr/>
          <p:nvPr/>
        </p:nvGrpSpPr>
        <p:grpSpPr>
          <a:xfrm>
            <a:off x="8114525" y="2673180"/>
            <a:ext cx="3424554" cy="561340"/>
            <a:chOff x="571487" y="2787383"/>
            <a:chExt cx="3424554" cy="561340"/>
          </a:xfrm>
        </p:grpSpPr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23F1945B-DD51-8720-DEB3-041E599726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D0FFB6FA-D8CD-171A-181D-08E2781FD7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C7A7641A-2FF6-C96C-29F0-130BC0421B1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6961A679-D746-75EB-5455-5ED973FD0C43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9F395AB7-8959-47B6-E953-3CF03AC1E17B}"/>
              </a:ext>
            </a:extLst>
          </p:cNvPr>
          <p:cNvSpPr txBox="1"/>
          <p:nvPr/>
        </p:nvSpPr>
        <p:spPr>
          <a:xfrm>
            <a:off x="8158162" y="273847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13">
            <a:extLst>
              <a:ext uri="{FF2B5EF4-FFF2-40B4-BE49-F238E27FC236}">
                <a16:creationId xmlns:a16="http://schemas.microsoft.com/office/drawing/2014/main" id="{7527FB3F-2D74-DEE4-398E-4DA71E38857C}"/>
              </a:ext>
            </a:extLst>
          </p:cNvPr>
          <p:cNvGrpSpPr/>
          <p:nvPr/>
        </p:nvGrpSpPr>
        <p:grpSpPr>
          <a:xfrm>
            <a:off x="8140700" y="3089498"/>
            <a:ext cx="3378200" cy="482600"/>
            <a:chOff x="597662" y="3203701"/>
            <a:chExt cx="3378200" cy="482600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33A7FBE5-212B-8998-D182-EBBD8330D2D9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FBCDB6CC-88B0-82FE-6407-C01A3F0E4706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FF539E88-AAB0-250B-A2F6-09CB92707C74}"/>
              </a:ext>
            </a:extLst>
          </p:cNvPr>
          <p:cNvSpPr txBox="1"/>
          <p:nvPr/>
        </p:nvSpPr>
        <p:spPr>
          <a:xfrm>
            <a:off x="8166100" y="3164632"/>
            <a:ext cx="332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30" name="object 17">
            <a:extLst>
              <a:ext uri="{FF2B5EF4-FFF2-40B4-BE49-F238E27FC236}">
                <a16:creationId xmlns:a16="http://schemas.microsoft.com/office/drawing/2014/main" id="{55A226C6-9D89-1824-F13A-D19532FA9B9B}"/>
              </a:ext>
            </a:extLst>
          </p:cNvPr>
          <p:cNvGrpSpPr/>
          <p:nvPr/>
        </p:nvGrpSpPr>
        <p:grpSpPr>
          <a:xfrm>
            <a:off x="8105393" y="3547968"/>
            <a:ext cx="3442970" cy="2620010"/>
            <a:chOff x="562355" y="3662171"/>
            <a:chExt cx="3442970" cy="2620010"/>
          </a:xfrm>
        </p:grpSpPr>
        <p:pic>
          <p:nvPicPr>
            <p:cNvPr id="31" name="object 18">
              <a:extLst>
                <a:ext uri="{FF2B5EF4-FFF2-40B4-BE49-F238E27FC236}">
                  <a16:creationId xmlns:a16="http://schemas.microsoft.com/office/drawing/2014/main" id="{2E98F736-CC5F-784A-8265-B0662F56794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2" name="object 19">
              <a:extLst>
                <a:ext uri="{FF2B5EF4-FFF2-40B4-BE49-F238E27FC236}">
                  <a16:creationId xmlns:a16="http://schemas.microsoft.com/office/drawing/2014/main" id="{64EFC0A3-E30A-7BCA-E1C9-8818B47AACB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E12D062B-D287-82D0-AE2D-9BDC06F3AB9D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4E02C4C6-BFA0-340C-23D5-A160EFBD2482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2">
            <a:extLst>
              <a:ext uri="{FF2B5EF4-FFF2-40B4-BE49-F238E27FC236}">
                <a16:creationId xmlns:a16="http://schemas.microsoft.com/office/drawing/2014/main" id="{315A940A-B02E-30CF-A4A8-5E77F3BD6D53}"/>
              </a:ext>
            </a:extLst>
          </p:cNvPr>
          <p:cNvSpPr txBox="1"/>
          <p:nvPr/>
        </p:nvSpPr>
        <p:spPr>
          <a:xfrm>
            <a:off x="8166100" y="3585814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23">
            <a:extLst>
              <a:ext uri="{FF2B5EF4-FFF2-40B4-BE49-F238E27FC236}">
                <a16:creationId xmlns:a16="http://schemas.microsoft.com/office/drawing/2014/main" id="{20BB0B71-A86F-7B56-3FA7-23CA096BA02E}"/>
              </a:ext>
            </a:extLst>
          </p:cNvPr>
          <p:cNvGrpSpPr/>
          <p:nvPr/>
        </p:nvGrpSpPr>
        <p:grpSpPr>
          <a:xfrm>
            <a:off x="8105393" y="2353140"/>
            <a:ext cx="3442970" cy="561340"/>
            <a:chOff x="562355" y="2467343"/>
            <a:chExt cx="3442970" cy="561340"/>
          </a:xfrm>
        </p:grpSpPr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73BDD587-8960-D981-F6A0-F53E0A8B50C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8" name="object 25">
              <a:extLst>
                <a:ext uri="{FF2B5EF4-FFF2-40B4-BE49-F238E27FC236}">
                  <a16:creationId xmlns:a16="http://schemas.microsoft.com/office/drawing/2014/main" id="{07519364-196D-1D08-AD73-811284AAEA5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9" name="object 26">
              <a:extLst>
                <a:ext uri="{FF2B5EF4-FFF2-40B4-BE49-F238E27FC236}">
                  <a16:creationId xmlns:a16="http://schemas.microsoft.com/office/drawing/2014/main" id="{9541880E-F8E4-8199-3025-29F37B4F51B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A21ACA71-7437-9C8F-B86D-1AAEF74D1FA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8">
            <a:extLst>
              <a:ext uri="{FF2B5EF4-FFF2-40B4-BE49-F238E27FC236}">
                <a16:creationId xmlns:a16="http://schemas.microsoft.com/office/drawing/2014/main" id="{21263787-DB96-2A48-F2C7-E377B0EF4B0F}"/>
              </a:ext>
            </a:extLst>
          </p:cNvPr>
          <p:cNvSpPr txBox="1"/>
          <p:nvPr/>
        </p:nvSpPr>
        <p:spPr>
          <a:xfrm>
            <a:off x="8158162" y="2418812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29">
            <a:extLst>
              <a:ext uri="{FF2B5EF4-FFF2-40B4-BE49-F238E27FC236}">
                <a16:creationId xmlns:a16="http://schemas.microsoft.com/office/drawing/2014/main" id="{1EED255A-B16B-3412-EB30-429FBD6B2104}"/>
              </a:ext>
            </a:extLst>
          </p:cNvPr>
          <p:cNvGrpSpPr/>
          <p:nvPr/>
        </p:nvGrpSpPr>
        <p:grpSpPr>
          <a:xfrm>
            <a:off x="8105393" y="1976712"/>
            <a:ext cx="3442970" cy="561340"/>
            <a:chOff x="562355" y="2090915"/>
            <a:chExt cx="3442970" cy="561340"/>
          </a:xfrm>
        </p:grpSpPr>
        <p:pic>
          <p:nvPicPr>
            <p:cNvPr id="43" name="object 30">
              <a:extLst>
                <a:ext uri="{FF2B5EF4-FFF2-40B4-BE49-F238E27FC236}">
                  <a16:creationId xmlns:a16="http://schemas.microsoft.com/office/drawing/2014/main" id="{46145DA5-A300-7A00-F02A-A4EE03B7BC9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4" name="object 31">
              <a:extLst>
                <a:ext uri="{FF2B5EF4-FFF2-40B4-BE49-F238E27FC236}">
                  <a16:creationId xmlns:a16="http://schemas.microsoft.com/office/drawing/2014/main" id="{9EC25EF9-7C5C-A975-D9E4-F51B15C3D0A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5" name="object 32">
              <a:extLst>
                <a:ext uri="{FF2B5EF4-FFF2-40B4-BE49-F238E27FC236}">
                  <a16:creationId xmlns:a16="http://schemas.microsoft.com/office/drawing/2014/main" id="{3C735D71-5292-EF47-405A-AF7DE5E0A2B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6" name="object 33">
              <a:extLst>
                <a:ext uri="{FF2B5EF4-FFF2-40B4-BE49-F238E27FC236}">
                  <a16:creationId xmlns:a16="http://schemas.microsoft.com/office/drawing/2014/main" id="{1243C623-18A9-4684-D056-DFC4D7C9D23D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34">
            <a:extLst>
              <a:ext uri="{FF2B5EF4-FFF2-40B4-BE49-F238E27FC236}">
                <a16:creationId xmlns:a16="http://schemas.microsoft.com/office/drawing/2014/main" id="{2498A6E1-976C-CD3C-8841-8E43B5A045A5}"/>
              </a:ext>
            </a:extLst>
          </p:cNvPr>
          <p:cNvSpPr txBox="1"/>
          <p:nvPr/>
        </p:nvSpPr>
        <p:spPr>
          <a:xfrm>
            <a:off x="8158162" y="2042637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DDE391B2-12C3-75A9-2B6E-E2643EB9699C}"/>
              </a:ext>
            </a:extLst>
          </p:cNvPr>
          <p:cNvSpPr txBox="1"/>
          <p:nvPr/>
        </p:nvSpPr>
        <p:spPr>
          <a:xfrm>
            <a:off x="8158162" y="4077558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44">
            <a:extLst>
              <a:ext uri="{FF2B5EF4-FFF2-40B4-BE49-F238E27FC236}">
                <a16:creationId xmlns:a16="http://schemas.microsoft.com/office/drawing/2014/main" id="{95F811D4-03F2-31DC-9F92-4BD00C0BE005}"/>
              </a:ext>
            </a:extLst>
          </p:cNvPr>
          <p:cNvGrpSpPr/>
          <p:nvPr/>
        </p:nvGrpSpPr>
        <p:grpSpPr>
          <a:xfrm>
            <a:off x="11442872" y="1556608"/>
            <a:ext cx="697865" cy="1839595"/>
            <a:chOff x="3899834" y="1670811"/>
            <a:chExt cx="697865" cy="1839595"/>
          </a:xfrm>
        </p:grpSpPr>
        <p:pic>
          <p:nvPicPr>
            <p:cNvPr id="51" name="object 45">
              <a:extLst>
                <a:ext uri="{FF2B5EF4-FFF2-40B4-BE49-F238E27FC236}">
                  <a16:creationId xmlns:a16="http://schemas.microsoft.com/office/drawing/2014/main" id="{1BAB00A7-2BBA-16C5-DC76-91070F64A3E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9834" y="2541142"/>
              <a:ext cx="697692" cy="969263"/>
            </a:xfrm>
            <a:prstGeom prst="rect">
              <a:avLst/>
            </a:prstGeom>
          </p:spPr>
        </p:pic>
        <p:pic>
          <p:nvPicPr>
            <p:cNvPr id="52" name="object 46">
              <a:extLst>
                <a:ext uri="{FF2B5EF4-FFF2-40B4-BE49-F238E27FC236}">
                  <a16:creationId xmlns:a16="http://schemas.microsoft.com/office/drawing/2014/main" id="{0CF52F57-EF41-93A0-5BE8-C21BFEDC037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3360" y="1998217"/>
              <a:ext cx="520064" cy="502920"/>
            </a:xfrm>
            <a:prstGeom prst="rect">
              <a:avLst/>
            </a:prstGeom>
          </p:spPr>
        </p:pic>
        <p:pic>
          <p:nvPicPr>
            <p:cNvPr id="53" name="object 47">
              <a:extLst>
                <a:ext uri="{FF2B5EF4-FFF2-40B4-BE49-F238E27FC236}">
                  <a16:creationId xmlns:a16="http://schemas.microsoft.com/office/drawing/2014/main" id="{60C901B5-F08F-D18E-5D68-2F695795B2A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69207" y="1670811"/>
              <a:ext cx="242046" cy="26035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88681E0-8444-77FE-F8D5-0FA31CFCD6AD}"/>
              </a:ext>
            </a:extLst>
          </p:cNvPr>
          <p:cNvSpPr/>
          <p:nvPr/>
        </p:nvSpPr>
        <p:spPr>
          <a:xfrm>
            <a:off x="8211912" y="35698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467231-1637-C66B-27F6-74262E2F25B4}"/>
              </a:ext>
            </a:extLst>
          </p:cNvPr>
          <p:cNvSpPr/>
          <p:nvPr/>
        </p:nvSpPr>
        <p:spPr>
          <a:xfrm>
            <a:off x="8216145" y="39246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F76AA8-EB12-BAEF-97A3-8A16D30177E9}"/>
              </a:ext>
            </a:extLst>
          </p:cNvPr>
          <p:cNvSpPr/>
          <p:nvPr/>
        </p:nvSpPr>
        <p:spPr>
          <a:xfrm>
            <a:off x="8211912" y="426626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8AA685-9762-346D-D9C3-C69157770EF9}"/>
              </a:ext>
            </a:extLst>
          </p:cNvPr>
          <p:cNvSpPr/>
          <p:nvPr/>
        </p:nvSpPr>
        <p:spPr>
          <a:xfrm>
            <a:off x="8216145" y="462105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EC7F33-AD84-A937-AD3D-BF0BA6A52ECD}"/>
              </a:ext>
            </a:extLst>
          </p:cNvPr>
          <p:cNvSpPr/>
          <p:nvPr/>
        </p:nvSpPr>
        <p:spPr>
          <a:xfrm>
            <a:off x="8221670" y="49627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56887B-7136-3F99-2F5E-5EFAC12F7774}"/>
              </a:ext>
            </a:extLst>
          </p:cNvPr>
          <p:cNvSpPr/>
          <p:nvPr/>
        </p:nvSpPr>
        <p:spPr>
          <a:xfrm>
            <a:off x="8225903" y="53175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9248A6-86C1-5853-6643-DD6F36ACE807}"/>
              </a:ext>
            </a:extLst>
          </p:cNvPr>
          <p:cNvSpPr/>
          <p:nvPr/>
        </p:nvSpPr>
        <p:spPr>
          <a:xfrm>
            <a:off x="8224168" y="566668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graphicFrame>
        <p:nvGraphicFramePr>
          <p:cNvPr id="2" name="Table 65">
            <a:extLst>
              <a:ext uri="{FF2B5EF4-FFF2-40B4-BE49-F238E27FC236}">
                <a16:creationId xmlns:a16="http://schemas.microsoft.com/office/drawing/2014/main" id="{4863196F-8784-4736-EBDA-72A22A5C283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771494"/>
          <a:ext cx="649642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8214">
                  <a:extLst>
                    <a:ext uri="{9D8B030D-6E8A-4147-A177-3AD203B41FA5}">
                      <a16:colId xmlns:a16="http://schemas.microsoft.com/office/drawing/2014/main" val="2332351820"/>
                    </a:ext>
                  </a:extLst>
                </a:gridCol>
                <a:gridCol w="3248214">
                  <a:extLst>
                    <a:ext uri="{9D8B030D-6E8A-4147-A177-3AD203B41FA5}">
                      <a16:colId xmlns:a16="http://schemas.microsoft.com/office/drawing/2014/main" val="353945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Buffer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67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 + 120, A +270]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+ 124, A +274]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00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+ 128, A +278]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18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+ 220, A +370]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39786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F9A79F3-1440-0D14-BB4E-8771B9215B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" y="3226992"/>
            <a:ext cx="4582288" cy="337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7EB51-085C-25C9-F9BE-5587F746E0E4}"/>
              </a:ext>
            </a:extLst>
          </p:cNvPr>
          <p:cNvSpPr txBox="1"/>
          <p:nvPr/>
        </p:nvSpPr>
        <p:spPr>
          <a:xfrm>
            <a:off x="5254634" y="3866558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Try to find a NOP section range that will work for ALL values of A</a:t>
            </a:r>
          </a:p>
        </p:txBody>
      </p:sp>
    </p:spTree>
    <p:extLst>
      <p:ext uri="{BB962C8B-B14F-4D97-AF65-F5344CB8AC3E}">
        <p14:creationId xmlns:p14="http://schemas.microsoft.com/office/powerpoint/2010/main" val="410527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609A2C-794E-E4ED-291C-110BDFC150B8}"/>
              </a:ext>
            </a:extLst>
          </p:cNvPr>
          <p:cNvSpPr txBox="1"/>
          <p:nvPr/>
        </p:nvSpPr>
        <p:spPr>
          <a:xfrm>
            <a:off x="609600" y="3434461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dirty="0"/>
              <a:t> is where in our list we place the return address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530C8-1BDA-4212-71B1-F3D660C1CF34}"/>
              </a:ext>
            </a:extLst>
          </p:cNvPr>
          <p:cNvSpPr txBox="1"/>
          <p:nvPr/>
        </p:nvSpPr>
        <p:spPr>
          <a:xfrm>
            <a:off x="7329702" y="2329363"/>
            <a:ext cx="4770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0xffffcb08 </a:t>
            </a:r>
            <a:r>
              <a:rPr lang="en-US" sz="2400" dirty="0"/>
              <a:t> = address of $</a:t>
            </a:r>
            <a:r>
              <a:rPr lang="en-US" sz="2400" dirty="0" err="1"/>
              <a:t>ebp</a:t>
            </a:r>
            <a:endParaRPr lang="en-US" sz="2400" dirty="0"/>
          </a:p>
          <a:p>
            <a:r>
              <a:rPr lang="en-US" sz="2400" dirty="0"/>
              <a:t>200 = GDB offset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4" y="4025866"/>
              <a:ext cx="1843560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80" y="4007866"/>
                <a:ext cx="1879207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64C191-EC58-8BC0-1902-35FDC2DA1D4C}"/>
                  </a:ext>
                </a:extLst>
              </p14:cNvPr>
              <p14:cNvContentPartPr/>
              <p14:nvPr/>
            </p14:nvContentPartPr>
            <p14:xfrm>
              <a:off x="458884" y="2266906"/>
              <a:ext cx="1585440" cy="1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64C191-EC58-8BC0-1902-35FDC2DA1D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84" y="2159266"/>
                <a:ext cx="1693080" cy="233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C06848-A4A5-6EF6-C9E7-99F713FC7A33}"/>
                  </a:ext>
                </a:extLst>
              </p14:cNvPr>
              <p14:cNvContentPartPr/>
              <p14:nvPr/>
            </p14:nvContentPartPr>
            <p14:xfrm>
              <a:off x="513604" y="3793306"/>
              <a:ext cx="1108800" cy="37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C06848-A4A5-6EF6-C9E7-99F713FC7A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964" y="3784666"/>
                <a:ext cx="112644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2315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Small Buffer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026B2-06F0-3ADE-C7EC-2AAF9166F546}"/>
              </a:ext>
            </a:extLst>
          </p:cNvPr>
          <p:cNvSpPr txBox="1"/>
          <p:nvPr/>
        </p:nvSpPr>
        <p:spPr>
          <a:xfrm>
            <a:off x="76200" y="9906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buffer of 517, we can fit quite a lot of stuff in our payload,</a:t>
            </a:r>
          </a:p>
          <a:p>
            <a:endParaRPr lang="en-US" dirty="0"/>
          </a:p>
          <a:p>
            <a:r>
              <a:rPr lang="en-US" dirty="0"/>
              <a:t>But what if the buffer is small, or if we are not allowed to overflow into other stack frames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94591-8C9A-39C9-AE1B-264955D17953}"/>
              </a:ext>
            </a:extLst>
          </p:cNvPr>
          <p:cNvSpPr/>
          <p:nvPr/>
        </p:nvSpPr>
        <p:spPr>
          <a:xfrm>
            <a:off x="9067800" y="24384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BOF’s Stack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E03-0048-97DC-FAAD-30BBA3B95DDD}"/>
              </a:ext>
            </a:extLst>
          </p:cNvPr>
          <p:cNvSpPr/>
          <p:nvPr/>
        </p:nvSpPr>
        <p:spPr>
          <a:xfrm>
            <a:off x="9067800" y="1265767"/>
            <a:ext cx="25908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Function’s Stack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27F13-6311-A511-57C4-84F93956B77A}"/>
              </a:ext>
            </a:extLst>
          </p:cNvPr>
          <p:cNvSpPr/>
          <p:nvPr/>
        </p:nvSpPr>
        <p:spPr>
          <a:xfrm>
            <a:off x="9067800" y="90671"/>
            <a:ext cx="2590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83788D34-A255-FDE9-6044-E9227E01837C}"/>
              </a:ext>
            </a:extLst>
          </p:cNvPr>
          <p:cNvSpPr txBox="1"/>
          <p:nvPr/>
        </p:nvSpPr>
        <p:spPr>
          <a:xfrm>
            <a:off x="6686805" y="3776524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5" name="object 4">
            <a:extLst>
              <a:ext uri="{FF2B5EF4-FFF2-40B4-BE49-F238E27FC236}">
                <a16:creationId xmlns:a16="http://schemas.microsoft.com/office/drawing/2014/main" id="{18D8BD8F-5D6A-3862-1091-298BFEBD8A6E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048754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8CF68A83-6320-405C-58D0-9E6298DE22D4}"/>
              </a:ext>
            </a:extLst>
          </p:cNvPr>
          <p:cNvSpPr/>
          <p:nvPr/>
        </p:nvSpPr>
        <p:spPr>
          <a:xfrm>
            <a:off x="6620741" y="3714305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9122D0-2B38-76D2-BCA9-293A8BFD1E0F}"/>
              </a:ext>
            </a:extLst>
          </p:cNvPr>
          <p:cNvSpPr txBox="1"/>
          <p:nvPr/>
        </p:nvSpPr>
        <p:spPr>
          <a:xfrm>
            <a:off x="6519034" y="36549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buffer[99]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8E1CB5-E6D2-31F0-8661-BE129F748B41}"/>
              </a:ext>
            </a:extLst>
          </p:cNvPr>
          <p:cNvSpPr txBox="1"/>
          <p:nvPr/>
        </p:nvSpPr>
        <p:spPr>
          <a:xfrm>
            <a:off x="76200" y="2786902"/>
            <a:ext cx="463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64-bit systems, we are not able to overflow stuff after the return address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76FA87-5B16-A1A0-642F-410DFC7F9FD6}"/>
              </a:ext>
            </a:extLst>
          </p:cNvPr>
          <p:cNvSpPr/>
          <p:nvPr/>
        </p:nvSpPr>
        <p:spPr>
          <a:xfrm>
            <a:off x="5486400" y="3649014"/>
            <a:ext cx="3334004" cy="1139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D25DDA-9090-2542-62E5-73CA424AE601}"/>
              </a:ext>
            </a:extLst>
          </p:cNvPr>
          <p:cNvSpPr/>
          <p:nvPr/>
        </p:nvSpPr>
        <p:spPr>
          <a:xfrm>
            <a:off x="5486400" y="2750984"/>
            <a:ext cx="3334004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596AB9-B754-3B78-C29E-BE77DCD37AC1}"/>
              </a:ext>
            </a:extLst>
          </p:cNvPr>
          <p:cNvGrpSpPr/>
          <p:nvPr/>
        </p:nvGrpSpPr>
        <p:grpSpPr>
          <a:xfrm>
            <a:off x="4953987" y="2653673"/>
            <a:ext cx="4078800" cy="120240"/>
            <a:chOff x="4953987" y="2653673"/>
            <a:chExt cx="407880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77203F-9156-DA9D-01DC-96EEB1F3063F}"/>
                    </a:ext>
                  </a:extLst>
                </p14:cNvPr>
                <p14:cNvContentPartPr/>
                <p14:nvPr/>
              </p14:nvContentPartPr>
              <p14:xfrm>
                <a:off x="4953987" y="2653673"/>
                <a:ext cx="4078800" cy="120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77203F-9156-DA9D-01DC-96EEB1F306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35987" y="2636033"/>
                  <a:ext cx="4114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ECC967-BE3A-05F2-D574-009A65D753AC}"/>
                    </a:ext>
                  </a:extLst>
                </p14:cNvPr>
                <p14:cNvContentPartPr/>
                <p14:nvPr/>
              </p14:nvContentPartPr>
              <p14:xfrm>
                <a:off x="7704387" y="2721713"/>
                <a:ext cx="1081440" cy="25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ECC967-BE3A-05F2-D574-009A65D75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86747" y="2703713"/>
                  <a:ext cx="1117080" cy="6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3D19157-699C-6523-6F21-41B77A988FAC}"/>
              </a:ext>
            </a:extLst>
          </p:cNvPr>
          <p:cNvSpPr/>
          <p:nvPr/>
        </p:nvSpPr>
        <p:spPr>
          <a:xfrm>
            <a:off x="5495798" y="3085425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NOP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7808FD-F7E0-DD7F-E0C3-5761EC5A369C}"/>
              </a:ext>
            </a:extLst>
          </p:cNvPr>
          <p:cNvSpPr/>
          <p:nvPr/>
        </p:nvSpPr>
        <p:spPr>
          <a:xfrm>
            <a:off x="5505196" y="3360954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NOP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432CD9-CEEE-6550-6A0D-2165E7254A69}"/>
              </a:ext>
            </a:extLst>
          </p:cNvPr>
          <p:cNvSpPr/>
          <p:nvPr/>
        </p:nvSpPr>
        <p:spPr>
          <a:xfrm>
            <a:off x="5486400" y="4801389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NOP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478A36-173D-AF6F-0976-CC8E44E4DD4B}"/>
              </a:ext>
            </a:extLst>
          </p:cNvPr>
          <p:cNvSpPr/>
          <p:nvPr/>
        </p:nvSpPr>
        <p:spPr>
          <a:xfrm>
            <a:off x="5495798" y="5095198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NOP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2F0FC2-6233-9E3B-70F3-9FFA18EC4613}"/>
              </a:ext>
            </a:extLst>
          </p:cNvPr>
          <p:cNvSpPr/>
          <p:nvPr/>
        </p:nvSpPr>
        <p:spPr>
          <a:xfrm>
            <a:off x="5472990" y="5368043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NOP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78BE10-7525-772A-3449-53314F2AF53B}"/>
              </a:ext>
            </a:extLst>
          </p:cNvPr>
          <p:cNvSpPr txBox="1"/>
          <p:nvPr/>
        </p:nvSpPr>
        <p:spPr>
          <a:xfrm>
            <a:off x="114794" y="3878059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our malicious code needs to be injected below the return address, and have </a:t>
            </a:r>
            <a:r>
              <a:rPr lang="en-US" i="1" dirty="0"/>
              <a:t>much less </a:t>
            </a:r>
            <a:r>
              <a:rPr lang="en-US" dirty="0"/>
              <a:t>space to work with</a:t>
            </a:r>
          </a:p>
        </p:txBody>
      </p:sp>
    </p:spTree>
    <p:extLst>
      <p:ext uri="{BB962C8B-B14F-4D97-AF65-F5344CB8AC3E}">
        <p14:creationId xmlns:p14="http://schemas.microsoft.com/office/powerpoint/2010/main" val="4045166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Small Buffer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026B2-06F0-3ADE-C7EC-2AAF9166F546}"/>
              </a:ext>
            </a:extLst>
          </p:cNvPr>
          <p:cNvSpPr txBox="1"/>
          <p:nvPr/>
        </p:nvSpPr>
        <p:spPr>
          <a:xfrm>
            <a:off x="76200" y="9906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buffer of 517, we can fit quite a lot of stuff in our payload,</a:t>
            </a:r>
          </a:p>
          <a:p>
            <a:endParaRPr lang="en-US" dirty="0"/>
          </a:p>
          <a:p>
            <a:r>
              <a:rPr lang="en-US" dirty="0"/>
              <a:t>But what if the buffer is small, or if we are not allowed to overflow into other stack frames 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94591-8C9A-39C9-AE1B-264955D17953}"/>
              </a:ext>
            </a:extLst>
          </p:cNvPr>
          <p:cNvSpPr/>
          <p:nvPr/>
        </p:nvSpPr>
        <p:spPr>
          <a:xfrm>
            <a:off x="9067800" y="24384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BOF’s Stack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E03-0048-97DC-FAAD-30BBA3B95DDD}"/>
              </a:ext>
            </a:extLst>
          </p:cNvPr>
          <p:cNvSpPr/>
          <p:nvPr/>
        </p:nvSpPr>
        <p:spPr>
          <a:xfrm>
            <a:off x="9067800" y="1265767"/>
            <a:ext cx="25908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Function’s Stack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27F13-6311-A511-57C4-84F93956B77A}"/>
              </a:ext>
            </a:extLst>
          </p:cNvPr>
          <p:cNvSpPr/>
          <p:nvPr/>
        </p:nvSpPr>
        <p:spPr>
          <a:xfrm>
            <a:off x="9067800" y="90671"/>
            <a:ext cx="2590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78462-0D21-F666-66FA-3148815764C8}"/>
              </a:ext>
            </a:extLst>
          </p:cNvPr>
          <p:cNvSpPr/>
          <p:nvPr/>
        </p:nvSpPr>
        <p:spPr>
          <a:xfrm>
            <a:off x="10792532" y="2408767"/>
            <a:ext cx="762000" cy="1180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14:cNvPr>
              <p14:cNvContentPartPr/>
              <p14:nvPr/>
            </p14:nvContentPartPr>
            <p14:xfrm>
              <a:off x="8055747" y="2383673"/>
              <a:ext cx="763560" cy="72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747" y="2366033"/>
                <a:ext cx="799200" cy="756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F0D73DF-CF6E-20D9-314E-718A4E37B9F2}"/>
              </a:ext>
            </a:extLst>
          </p:cNvPr>
          <p:cNvSpPr/>
          <p:nvPr/>
        </p:nvSpPr>
        <p:spPr>
          <a:xfrm>
            <a:off x="4343400" y="4083442"/>
            <a:ext cx="3334004" cy="1139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FB8E6-E723-6456-28B6-5ADBA44D06FD}"/>
              </a:ext>
            </a:extLst>
          </p:cNvPr>
          <p:cNvGrpSpPr/>
          <p:nvPr/>
        </p:nvGrpSpPr>
        <p:grpSpPr>
          <a:xfrm>
            <a:off x="7907787" y="4482833"/>
            <a:ext cx="1683000" cy="745200"/>
            <a:chOff x="7907787" y="4482833"/>
            <a:chExt cx="168300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EA80F8-C9C3-1C66-2F57-F682B9B7F265}"/>
                    </a:ext>
                  </a:extLst>
                </p14:cNvPr>
                <p14:cNvContentPartPr/>
                <p14:nvPr/>
              </p14:nvContentPartPr>
              <p14:xfrm>
                <a:off x="7907787" y="4482833"/>
                <a:ext cx="550800" cy="429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EA80F8-C9C3-1C66-2F57-F682B9B7F2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89787" y="4464833"/>
                  <a:ext cx="586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ED818B-2E28-6639-9F4C-E42DAD5EF140}"/>
                    </a:ext>
                  </a:extLst>
                </p14:cNvPr>
                <p14:cNvContentPartPr/>
                <p14:nvPr/>
              </p14:nvContentPartPr>
              <p14:xfrm>
                <a:off x="8131707" y="5067113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ED818B-2E28-6639-9F4C-E42DAD5EF1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14067" y="50491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C7B875-25D0-45FE-F10E-DCE9AEA38853}"/>
                    </a:ext>
                  </a:extLst>
                </p14:cNvPr>
                <p14:cNvContentPartPr/>
                <p14:nvPr/>
              </p14:nvContentPartPr>
              <p14:xfrm>
                <a:off x="8606187" y="4521713"/>
                <a:ext cx="363240" cy="26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C7B875-25D0-45FE-F10E-DCE9AEA388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88187" y="4503713"/>
                  <a:ext cx="398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D0BD8C-BE8C-DBC3-AF75-05ED7443E02E}"/>
                    </a:ext>
                  </a:extLst>
                </p14:cNvPr>
                <p14:cNvContentPartPr/>
                <p14:nvPr/>
              </p14:nvContentPartPr>
              <p14:xfrm>
                <a:off x="8771067" y="5019593"/>
                <a:ext cx="1800" cy="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D0BD8C-BE8C-DBC3-AF75-05ED7443E0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3427" y="5001953"/>
                  <a:ext cx="37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4E1189-53CE-AC95-F908-B5CC0025F131}"/>
                    </a:ext>
                  </a:extLst>
                </p14:cNvPr>
                <p14:cNvContentPartPr/>
                <p14:nvPr/>
              </p14:nvContentPartPr>
              <p14:xfrm>
                <a:off x="9177507" y="4546553"/>
                <a:ext cx="413280" cy="53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4E1189-53CE-AC95-F908-B5CC0025F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9507" y="4528553"/>
                  <a:ext cx="4489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A129D7-B7A7-B636-8286-445618566B62}"/>
                    </a:ext>
                  </a:extLst>
                </p14:cNvPr>
                <p14:cNvContentPartPr/>
                <p14:nvPr/>
              </p14:nvContentPartPr>
              <p14:xfrm>
                <a:off x="9245187" y="522767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A129D7-B7A7-B636-8286-445618566B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27187" y="52100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5601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Small Buffer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026B2-06F0-3ADE-C7EC-2AAF9166F546}"/>
              </a:ext>
            </a:extLst>
          </p:cNvPr>
          <p:cNvSpPr txBox="1"/>
          <p:nvPr/>
        </p:nvSpPr>
        <p:spPr>
          <a:xfrm>
            <a:off x="76200" y="9906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buffer of 517, we can fit quite a lot of stuff in our payload,</a:t>
            </a:r>
          </a:p>
          <a:p>
            <a:endParaRPr lang="en-US" dirty="0"/>
          </a:p>
          <a:p>
            <a:r>
              <a:rPr lang="en-US" dirty="0"/>
              <a:t>But what if the buffer is small, or if we are not allowed to overflow into other stack frames 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94591-8C9A-39C9-AE1B-264955D17953}"/>
              </a:ext>
            </a:extLst>
          </p:cNvPr>
          <p:cNvSpPr/>
          <p:nvPr/>
        </p:nvSpPr>
        <p:spPr>
          <a:xfrm>
            <a:off x="9067800" y="24384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BOF’s Stack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E03-0048-97DC-FAAD-30BBA3B95DDD}"/>
              </a:ext>
            </a:extLst>
          </p:cNvPr>
          <p:cNvSpPr/>
          <p:nvPr/>
        </p:nvSpPr>
        <p:spPr>
          <a:xfrm>
            <a:off x="9067800" y="1265767"/>
            <a:ext cx="25908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Function’s Stack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27F13-6311-A511-57C4-84F93956B77A}"/>
              </a:ext>
            </a:extLst>
          </p:cNvPr>
          <p:cNvSpPr/>
          <p:nvPr/>
        </p:nvSpPr>
        <p:spPr>
          <a:xfrm>
            <a:off x="9067800" y="90671"/>
            <a:ext cx="2590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78462-0D21-F666-66FA-3148815764C8}"/>
              </a:ext>
            </a:extLst>
          </p:cNvPr>
          <p:cNvSpPr/>
          <p:nvPr/>
        </p:nvSpPr>
        <p:spPr>
          <a:xfrm>
            <a:off x="10792532" y="2408767"/>
            <a:ext cx="762000" cy="1180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14:cNvPr>
              <p14:cNvContentPartPr/>
              <p14:nvPr/>
            </p14:nvContentPartPr>
            <p14:xfrm>
              <a:off x="8055747" y="2383673"/>
              <a:ext cx="763560" cy="72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747" y="2365673"/>
                <a:ext cx="799200" cy="756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F0D73DF-CF6E-20D9-314E-718A4E37B9F2}"/>
              </a:ext>
            </a:extLst>
          </p:cNvPr>
          <p:cNvSpPr/>
          <p:nvPr/>
        </p:nvSpPr>
        <p:spPr>
          <a:xfrm>
            <a:off x="9067800" y="191259"/>
            <a:ext cx="2590800" cy="847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DA0FD-EF0E-B925-CDE4-22FC1B0F57E4}"/>
              </a:ext>
            </a:extLst>
          </p:cNvPr>
          <p:cNvSpPr txBox="1"/>
          <p:nvPr/>
        </p:nvSpPr>
        <p:spPr>
          <a:xfrm>
            <a:off x="431044" y="345863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Place the malicious code in another stack frame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238580-1611-A630-319F-3D9A8ABAF3D0}"/>
                  </a:ext>
                </a:extLst>
              </p14:cNvPr>
              <p14:cNvContentPartPr/>
              <p14:nvPr/>
            </p14:nvContentPartPr>
            <p14:xfrm>
              <a:off x="11378907" y="795353"/>
              <a:ext cx="669960" cy="190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238580-1611-A630-319F-3D9A8ABAF3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60907" y="777713"/>
                <a:ext cx="705600" cy="19411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7AAB189-D8C4-7EC9-8B86-5C465E01FBB2}"/>
              </a:ext>
            </a:extLst>
          </p:cNvPr>
          <p:cNvSpPr txBox="1"/>
          <p:nvPr/>
        </p:nvSpPr>
        <p:spPr>
          <a:xfrm>
            <a:off x="381000" y="5562600"/>
            <a:ext cx="1140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(As long as we can figure out its address, we really do not care if the malicious code is in the BOF stack frame)</a:t>
            </a:r>
          </a:p>
        </p:txBody>
      </p:sp>
    </p:spTree>
    <p:extLst>
      <p:ext uri="{BB962C8B-B14F-4D97-AF65-F5344CB8AC3E}">
        <p14:creationId xmlns:p14="http://schemas.microsoft.com/office/powerpoint/2010/main" val="24822021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A8833-0CED-0CA6-8BCE-0CFA393FEEF0}"/>
              </a:ext>
            </a:extLst>
          </p:cNvPr>
          <p:cNvSpPr txBox="1"/>
          <p:nvPr/>
        </p:nvSpPr>
        <p:spPr>
          <a:xfrm>
            <a:off x="4191000" y="1905000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Lessons Learned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15552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8D22D758-2115-2A6C-4DA1-77A7C78459D1}"/>
              </a:ext>
            </a:extLst>
          </p:cNvPr>
          <p:cNvSpPr txBox="1"/>
          <p:nvPr/>
        </p:nvSpPr>
        <p:spPr>
          <a:xfrm>
            <a:off x="4740275" y="2734607"/>
            <a:ext cx="23387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Lessons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Learned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1D40681B-7576-A23D-0972-B0C7ED4075FC}"/>
              </a:ext>
            </a:extLst>
          </p:cNvPr>
          <p:cNvGrpSpPr/>
          <p:nvPr/>
        </p:nvGrpSpPr>
        <p:grpSpPr>
          <a:xfrm>
            <a:off x="-6350" y="-6350"/>
            <a:ext cx="12204700" cy="6453505"/>
            <a:chOff x="-6350" y="-6350"/>
            <a:chExt cx="12204700" cy="6453505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4EF67883-4013-6593-DC8E-1EB524A5505A}"/>
                </a:ext>
              </a:extLst>
            </p:cNvPr>
            <p:cNvSpPr/>
            <p:nvPr/>
          </p:nvSpPr>
          <p:spPr>
            <a:xfrm>
              <a:off x="0" y="0"/>
              <a:ext cx="12192000" cy="6440805"/>
            </a:xfrm>
            <a:custGeom>
              <a:avLst/>
              <a:gdLst/>
              <a:ahLst/>
              <a:cxnLst/>
              <a:rect l="l" t="t" r="r" b="b"/>
              <a:pathLst>
                <a:path w="12192000" h="6440805">
                  <a:moveTo>
                    <a:pt x="0" y="6440424"/>
                  </a:moveTo>
                  <a:lnTo>
                    <a:pt x="12192000" y="64404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4042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7277A838-A3F6-08A8-B6DC-286B7EE235E1}"/>
                </a:ext>
              </a:extLst>
            </p:cNvPr>
            <p:cNvSpPr/>
            <p:nvPr/>
          </p:nvSpPr>
          <p:spPr>
            <a:xfrm>
              <a:off x="0" y="0"/>
              <a:ext cx="12192000" cy="6440805"/>
            </a:xfrm>
            <a:custGeom>
              <a:avLst/>
              <a:gdLst/>
              <a:ahLst/>
              <a:cxnLst/>
              <a:rect l="l" t="t" r="r" b="b"/>
              <a:pathLst>
                <a:path w="12192000" h="6440805">
                  <a:moveTo>
                    <a:pt x="0" y="6440424"/>
                  </a:moveTo>
                  <a:lnTo>
                    <a:pt x="12192000" y="6440424"/>
                  </a:lnTo>
                  <a:lnTo>
                    <a:pt x="12192000" y="0"/>
                  </a:lnTo>
                </a:path>
                <a:path w="12192000" h="6440805">
                  <a:moveTo>
                    <a:pt x="0" y="0"/>
                  </a:moveTo>
                  <a:lnTo>
                    <a:pt x="0" y="6440424"/>
                  </a:lnTo>
                </a:path>
              </a:pathLst>
            </a:custGeom>
            <a:ln w="127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6">
            <a:extLst>
              <a:ext uri="{FF2B5EF4-FFF2-40B4-BE49-F238E27FC236}">
                <a16:creationId xmlns:a16="http://schemas.microsoft.com/office/drawing/2014/main" id="{68BADD37-200C-B3F1-62E2-EBB439D6958F}"/>
              </a:ext>
            </a:extLst>
          </p:cNvPr>
          <p:cNvSpPr txBox="1"/>
          <p:nvPr/>
        </p:nvSpPr>
        <p:spPr>
          <a:xfrm>
            <a:off x="78739" y="2793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Security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Principle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#3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7">
            <a:extLst>
              <a:ext uri="{FF2B5EF4-FFF2-40B4-BE49-F238E27FC236}">
                <a16:creationId xmlns:a16="http://schemas.microsoft.com/office/drawing/2014/main" id="{742FFFD1-61A2-EF1D-6769-BD6A8F408757}"/>
              </a:ext>
            </a:extLst>
          </p:cNvPr>
          <p:cNvGrpSpPr/>
          <p:nvPr/>
        </p:nvGrpSpPr>
        <p:grpSpPr>
          <a:xfrm>
            <a:off x="2596388" y="1581022"/>
            <a:ext cx="8587105" cy="4744085"/>
            <a:chOff x="2596388" y="1581022"/>
            <a:chExt cx="8587105" cy="4744085"/>
          </a:xfrm>
        </p:grpSpPr>
        <p:pic>
          <p:nvPicPr>
            <p:cNvPr id="27" name="object 8">
              <a:extLst>
                <a:ext uri="{FF2B5EF4-FFF2-40B4-BE49-F238E27FC236}">
                  <a16:creationId xmlns:a16="http://schemas.microsoft.com/office/drawing/2014/main" id="{38DFA6EE-7858-7095-7CBD-BCCA09E3D4C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0" y="1591055"/>
              <a:ext cx="6678929" cy="665226"/>
            </a:xfrm>
            <a:prstGeom prst="rect">
              <a:avLst/>
            </a:prstGeom>
          </p:spPr>
        </p:pic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50A38FBB-3208-A5D0-858C-DC9B5DB0C42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6388" y="1581022"/>
              <a:ext cx="6656578" cy="643636"/>
            </a:xfrm>
            <a:prstGeom prst="rect">
              <a:avLst/>
            </a:prstGeom>
          </p:spPr>
        </p:pic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C496F694-F7C4-D577-0713-5BDB5ABEBC9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9688" y="3809999"/>
              <a:ext cx="3773424" cy="2514600"/>
            </a:xfrm>
            <a:prstGeom prst="rect">
              <a:avLst/>
            </a:prstGeom>
          </p:spPr>
        </p:pic>
        <p:pic>
          <p:nvPicPr>
            <p:cNvPr id="30" name="object 11">
              <a:extLst>
                <a:ext uri="{FF2B5EF4-FFF2-40B4-BE49-F238E27FC236}">
                  <a16:creationId xmlns:a16="http://schemas.microsoft.com/office/drawing/2014/main" id="{4EE2536C-907A-185C-95D8-2363BAA7C7B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2248" y="3883152"/>
              <a:ext cx="1507236" cy="2395728"/>
            </a:xfrm>
            <a:prstGeom prst="rect">
              <a:avLst/>
            </a:prstGeom>
          </p:spPr>
        </p:pic>
      </p:grpSp>
      <p:sp>
        <p:nvSpPr>
          <p:cNvPr id="31" name="object 12">
            <a:extLst>
              <a:ext uri="{FF2B5EF4-FFF2-40B4-BE49-F238E27FC236}">
                <a16:creationId xmlns:a16="http://schemas.microsoft.com/office/drawing/2014/main" id="{434B72AE-B582-39FD-7F26-738F20772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5598" y="2589987"/>
            <a:ext cx="9879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Address</a:t>
            </a:r>
            <a:r>
              <a:rPr sz="24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spaces for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processes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sz="24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isolated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one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another,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there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interference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sz="24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two</a:t>
            </a:r>
            <a:r>
              <a:rPr sz="24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address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spaces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CAD067F5-D755-4A43-B368-200E97390BBA}"/>
              </a:ext>
            </a:extLst>
          </p:cNvPr>
          <p:cNvGraphicFramePr>
            <a:graphicFrameLocks noGrp="1"/>
          </p:cNvGraphicFramePr>
          <p:nvPr/>
        </p:nvGraphicFramePr>
        <p:xfrm>
          <a:off x="599186" y="3798061"/>
          <a:ext cx="3354068" cy="2361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R="30416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030" marB="0" vert="vert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0797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Overflow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030" marB="0" vert="vert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" name="object 14">
            <a:extLst>
              <a:ext uri="{FF2B5EF4-FFF2-40B4-BE49-F238E27FC236}">
                <a16:creationId xmlns:a16="http://schemas.microsoft.com/office/drawing/2014/main" id="{00B1E538-CAC6-0FAD-4C9C-CA314E6BC8F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6414" y="4429726"/>
            <a:ext cx="905176" cy="8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957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470C85-661B-21D2-FAFF-1FCBA6F3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7A17757-DEFD-0417-AA53-B5D14D570ADC}"/>
              </a:ext>
            </a:extLst>
          </p:cNvPr>
          <p:cNvSpPr txBox="1"/>
          <p:nvPr/>
        </p:nvSpPr>
        <p:spPr>
          <a:xfrm>
            <a:off x="4740275" y="2734607"/>
            <a:ext cx="23387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Lessons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Learned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77308FE5-FA1F-205B-E81C-6DC270F4D15B}"/>
              </a:ext>
            </a:extLst>
          </p:cNvPr>
          <p:cNvGrpSpPr/>
          <p:nvPr/>
        </p:nvGrpSpPr>
        <p:grpSpPr>
          <a:xfrm>
            <a:off x="-6350" y="-6350"/>
            <a:ext cx="12204700" cy="6477635"/>
            <a:chOff x="-6350" y="-6350"/>
            <a:chExt cx="12204700" cy="647763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DDBFC977-90E3-872E-C602-E0E1A16A4679}"/>
                </a:ext>
              </a:extLst>
            </p:cNvPr>
            <p:cNvSpPr/>
            <p:nvPr/>
          </p:nvSpPr>
          <p:spPr>
            <a:xfrm>
              <a:off x="0" y="0"/>
              <a:ext cx="12192000" cy="6464935"/>
            </a:xfrm>
            <a:custGeom>
              <a:avLst/>
              <a:gdLst/>
              <a:ahLst/>
              <a:cxnLst/>
              <a:rect l="l" t="t" r="r" b="b"/>
              <a:pathLst>
                <a:path w="12192000" h="6464935">
                  <a:moveTo>
                    <a:pt x="12192000" y="0"/>
                  </a:moveTo>
                  <a:lnTo>
                    <a:pt x="0" y="0"/>
                  </a:lnTo>
                  <a:lnTo>
                    <a:pt x="0" y="6464808"/>
                  </a:lnTo>
                  <a:lnTo>
                    <a:pt x="12192000" y="64648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2FCA721-0654-3C84-01F3-3633B9377508}"/>
                </a:ext>
              </a:extLst>
            </p:cNvPr>
            <p:cNvSpPr/>
            <p:nvPr/>
          </p:nvSpPr>
          <p:spPr>
            <a:xfrm>
              <a:off x="0" y="0"/>
              <a:ext cx="12192000" cy="6464935"/>
            </a:xfrm>
            <a:custGeom>
              <a:avLst/>
              <a:gdLst/>
              <a:ahLst/>
              <a:cxnLst/>
              <a:rect l="l" t="t" r="r" b="b"/>
              <a:pathLst>
                <a:path w="12192000" h="6464935">
                  <a:moveTo>
                    <a:pt x="0" y="6464808"/>
                  </a:moveTo>
                  <a:lnTo>
                    <a:pt x="12192000" y="646480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64808"/>
                  </a:lnTo>
                  <a:close/>
                </a:path>
              </a:pathLst>
            </a:custGeom>
            <a:ln w="127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177A9E1E-03ED-77AB-AD00-B4575880DF92}"/>
              </a:ext>
            </a:extLst>
          </p:cNvPr>
          <p:cNvSpPr txBox="1"/>
          <p:nvPr/>
        </p:nvSpPr>
        <p:spPr>
          <a:xfrm>
            <a:off x="78739" y="2793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Security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Principle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#4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0E287CEE-6B8A-D4C6-AFEA-27BFB0357615}"/>
              </a:ext>
            </a:extLst>
          </p:cNvPr>
          <p:cNvGrpSpPr/>
          <p:nvPr/>
        </p:nvGrpSpPr>
        <p:grpSpPr>
          <a:xfrm>
            <a:off x="1300480" y="1581022"/>
            <a:ext cx="9292590" cy="675640"/>
            <a:chOff x="1300480" y="1581022"/>
            <a:chExt cx="9292590" cy="67564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36D1C391-AAD3-6F87-5F68-39B0985626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40" y="1591055"/>
              <a:ext cx="4848606" cy="665226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ECA28EA1-F9F3-336F-0178-6C80105427F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480" y="1581022"/>
              <a:ext cx="4827016" cy="643636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3FF256CE-5982-989D-E3F6-8B6784F0F31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3347" y="1865349"/>
              <a:ext cx="215658" cy="124232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A6ED247-0099-7E1D-B862-F7B6C8424961}"/>
                </a:ext>
              </a:extLst>
            </p:cNvPr>
            <p:cNvSpPr/>
            <p:nvPr/>
          </p:nvSpPr>
          <p:spPr>
            <a:xfrm>
              <a:off x="6208649" y="1859798"/>
              <a:ext cx="185420" cy="94615"/>
            </a:xfrm>
            <a:custGeom>
              <a:avLst/>
              <a:gdLst/>
              <a:ahLst/>
              <a:cxnLst/>
              <a:rect l="l" t="t" r="r" b="b"/>
              <a:pathLst>
                <a:path w="185420" h="94614">
                  <a:moveTo>
                    <a:pt x="184848" y="0"/>
                  </a:moveTo>
                  <a:lnTo>
                    <a:pt x="0" y="0"/>
                  </a:lnTo>
                  <a:lnTo>
                    <a:pt x="0" y="94096"/>
                  </a:lnTo>
                  <a:lnTo>
                    <a:pt x="184848" y="94096"/>
                  </a:lnTo>
                  <a:lnTo>
                    <a:pt x="184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6DCBD12D-B7A3-9E58-A49C-ACA07D8496E1}"/>
                </a:ext>
              </a:extLst>
            </p:cNvPr>
            <p:cNvSpPr/>
            <p:nvPr/>
          </p:nvSpPr>
          <p:spPr>
            <a:xfrm>
              <a:off x="6208649" y="1859798"/>
              <a:ext cx="185420" cy="94615"/>
            </a:xfrm>
            <a:custGeom>
              <a:avLst/>
              <a:gdLst/>
              <a:ahLst/>
              <a:cxnLst/>
              <a:rect l="l" t="t" r="r" b="b"/>
              <a:pathLst>
                <a:path w="185420" h="94614">
                  <a:moveTo>
                    <a:pt x="0" y="94096"/>
                  </a:moveTo>
                  <a:lnTo>
                    <a:pt x="184848" y="94096"/>
                  </a:lnTo>
                  <a:lnTo>
                    <a:pt x="184848" y="0"/>
                  </a:lnTo>
                  <a:lnTo>
                    <a:pt x="0" y="0"/>
                  </a:lnTo>
                  <a:lnTo>
                    <a:pt x="0" y="94096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62389D20-6A4C-7EC0-06FC-714D59E4367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9088" y="1591068"/>
              <a:ext cx="4173473" cy="538721"/>
            </a:xfrm>
            <a:prstGeom prst="rect">
              <a:avLst/>
            </a:prstGeom>
          </p:spPr>
        </p:pic>
        <p:pic>
          <p:nvPicPr>
            <p:cNvPr id="34" name="object 14">
              <a:extLst>
                <a:ext uri="{FF2B5EF4-FFF2-40B4-BE49-F238E27FC236}">
                  <a16:creationId xmlns:a16="http://schemas.microsoft.com/office/drawing/2014/main" id="{078F7008-7C53-46E8-85DE-0544EFD8CD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0197" y="1581022"/>
              <a:ext cx="4151376" cy="516382"/>
            </a:xfrm>
            <a:prstGeom prst="rect">
              <a:avLst/>
            </a:prstGeom>
          </p:spPr>
        </p:pic>
      </p:grpSp>
      <p:sp>
        <p:nvSpPr>
          <p:cNvPr id="35" name="object 15">
            <a:extLst>
              <a:ext uri="{FF2B5EF4-FFF2-40B4-BE49-F238E27FC236}">
                <a16:creationId xmlns:a16="http://schemas.microsoft.com/office/drawing/2014/main" id="{A78481DF-E532-B1F2-ADA6-60D9D70CBD56}"/>
              </a:ext>
            </a:extLst>
          </p:cNvPr>
          <p:cNvSpPr txBox="1">
            <a:spLocks/>
          </p:cNvSpPr>
          <p:nvPr/>
        </p:nvSpPr>
        <p:spPr>
          <a:xfrm>
            <a:off x="1141882" y="2589987"/>
            <a:ext cx="9907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US" b="1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en-US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lang="en-US" b="1" spc="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FAILS</a:t>
            </a:r>
            <a:r>
              <a:rPr lang="en-US" b="1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whatever</a:t>
            </a:r>
            <a:r>
              <a:rPr lang="en-US" b="1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reason,</a:t>
            </a:r>
            <a:r>
              <a:rPr lang="en-US" b="1" spc="-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lang="en-US" b="1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lang="en-US" b="1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default</a:t>
            </a:r>
            <a:r>
              <a:rPr lang="en-US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n-US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5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lang="en-US">
              <a:latin typeface="Arial"/>
              <a:cs typeface="Arial"/>
            </a:endParaRPr>
          </a:p>
          <a:p>
            <a:pPr algn="ctr">
              <a:spcBef>
                <a:spcPts val="5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SAFE</a:t>
            </a:r>
            <a:r>
              <a:rPr lang="en-US" b="1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outcome</a:t>
            </a:r>
            <a:endParaRPr lang="en-US">
              <a:latin typeface="Arial"/>
              <a:cs typeface="Arial"/>
            </a:endParaRPr>
          </a:p>
        </p:txBody>
      </p: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156E2193-73BF-DB23-3732-E4EB4CE4E82C}"/>
              </a:ext>
            </a:extLst>
          </p:cNvPr>
          <p:cNvGrpSpPr/>
          <p:nvPr/>
        </p:nvGrpSpPr>
        <p:grpSpPr>
          <a:xfrm>
            <a:off x="152400" y="3366515"/>
            <a:ext cx="11303635" cy="2970530"/>
            <a:chOff x="152400" y="3366515"/>
            <a:chExt cx="11303635" cy="2970530"/>
          </a:xfrm>
        </p:grpSpPr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D1140B30-DA70-C93B-127E-3D66104FF4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" y="3366515"/>
              <a:ext cx="4572000" cy="2970276"/>
            </a:xfrm>
            <a:prstGeom prst="rect">
              <a:avLst/>
            </a:prstGeom>
          </p:spPr>
        </p:pic>
        <p:pic>
          <p:nvPicPr>
            <p:cNvPr id="38" name="object 18">
              <a:extLst>
                <a:ext uri="{FF2B5EF4-FFF2-40B4-BE49-F238E27FC236}">
                  <a16:creationId xmlns:a16="http://schemas.microsoft.com/office/drawing/2014/main" id="{E5858F3F-8D7A-0FEA-DD80-BDD1D68E32B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5400" y="3517391"/>
              <a:ext cx="6350508" cy="269748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FAD8E61-95AE-D731-13BF-6B82F2023D46}"/>
              </a:ext>
            </a:extLst>
          </p:cNvPr>
          <p:cNvSpPr txBox="1"/>
          <p:nvPr/>
        </p:nvSpPr>
        <p:spPr>
          <a:xfrm>
            <a:off x="7210008" y="2977231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(Think Stack Guard)</a:t>
            </a:r>
          </a:p>
        </p:txBody>
      </p:sp>
    </p:spTree>
    <p:extLst>
      <p:ext uri="{BB962C8B-B14F-4D97-AF65-F5344CB8AC3E}">
        <p14:creationId xmlns:p14="http://schemas.microsoft.com/office/powerpoint/2010/main" val="199350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5942</TotalTime>
  <Words>6955</Words>
  <Application>Microsoft Office PowerPoint</Application>
  <PresentationFormat>Widescreen</PresentationFormat>
  <Paragraphs>1587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Calibri</vt:lpstr>
      <vt:lpstr>Courier New</vt:lpstr>
      <vt:lpstr>Microsoft Sans Serif</vt:lpstr>
      <vt:lpstr>Times New Roman</vt:lpstr>
      <vt:lpstr>Wingdings</vt:lpstr>
      <vt:lpstr>Office Theme</vt:lpstr>
      <vt:lpstr>CSCI 476: Computer Security</vt:lpstr>
      <vt:lpstr>PowerPoint Presentation</vt:lpstr>
      <vt:lpstr>THE STACK</vt:lpstr>
      <vt:lpstr>PowerPoint Presentation</vt:lpstr>
      <vt:lpstr>PowerPoint Presentation</vt:lpstr>
      <vt:lpstr>PowerPoint Presentation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Conducting our first Buffer Overflow Attack</vt:lpstr>
      <vt:lpstr>Shellcode</vt:lpstr>
      <vt:lpstr>Shellcode</vt:lpstr>
      <vt:lpstr>Shellcode</vt:lpstr>
      <vt:lpstr>Shellcode</vt:lpstr>
      <vt:lpstr>Shellcode</vt:lpstr>
      <vt:lpstr>Shellcode</vt:lpstr>
      <vt:lpstr>PowerPoint Presentation</vt:lpstr>
      <vt:lpstr>PowerPoint Presentation</vt:lpstr>
      <vt:lpstr>Shellcode</vt:lpstr>
      <vt:lpstr>PowerPoint Presentation</vt:lpstr>
      <vt:lpstr>Shellcode</vt:lpstr>
      <vt:lpstr>PowerPoint Presentation</vt:lpstr>
      <vt:lpstr>PowerPoint Presentation</vt:lpstr>
      <vt:lpstr>Defeating Countermeasures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Buffer Overflow Countermeasures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Buffer Overflow Countermeasures</vt:lpstr>
      <vt:lpstr>Non-Executable Stack</vt:lpstr>
      <vt:lpstr>Non-Executable Stack</vt:lpstr>
      <vt:lpstr>Non-Executable Stack</vt:lpstr>
      <vt:lpstr>Non-Executable Stack</vt:lpstr>
      <vt:lpstr>Non-Executable Stack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Buffer Overflow Countermeasures</vt:lpstr>
      <vt:lpstr>“What ifs”</vt:lpstr>
      <vt:lpstr>Unknown Buffer Size</vt:lpstr>
      <vt:lpstr>Unknown Buffer Size</vt:lpstr>
      <vt:lpstr>Unknown Buffer Size</vt:lpstr>
      <vt:lpstr>Unknown Buffer Location</vt:lpstr>
      <vt:lpstr>Unknown Buffer Location</vt:lpstr>
      <vt:lpstr>Unknown Buffer Location</vt:lpstr>
      <vt:lpstr>Small Buffer Size</vt:lpstr>
      <vt:lpstr>Small Buffer Size</vt:lpstr>
      <vt:lpstr>Small Buffer Size</vt:lpstr>
      <vt:lpstr>PowerPoint Presentation</vt:lpstr>
      <vt:lpstr>Address spaces for processes should be isolated from one another, and there should be no interference between two address spaces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63</cp:revision>
  <dcterms:created xsi:type="dcterms:W3CDTF">2022-08-21T16:55:59Z</dcterms:created>
  <dcterms:modified xsi:type="dcterms:W3CDTF">2024-10-01T20:51:21Z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