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49" r:id="rId3"/>
    <p:sldId id="375" r:id="rId4"/>
    <p:sldId id="376" r:id="rId5"/>
    <p:sldId id="377" r:id="rId6"/>
    <p:sldId id="378" r:id="rId7"/>
    <p:sldId id="379" r:id="rId8"/>
    <p:sldId id="380" r:id="rId9"/>
    <p:sldId id="381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0" d="100"/>
          <a:sy n="160" d="100"/>
        </p:scale>
        <p:origin x="18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47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17 24575,'-4'0'0,"0"0"0,0 0 0,0 0 0,0 1 0,0 0 0,0-1 0,0 1 0,0 1 0,0-1 0,1 1 0,-1-1 0,0 1 0,1 0 0,-1 1 0,1-1 0,0 0 0,0 1 0,0 0 0,0 0 0,0 0 0,1 0 0,-1 0 0,1 0 0,0 1 0,-2 4 0,-9 12 0,-21 42 0,30-54 0,1 1 0,0 0 0,1 0 0,0 0 0,0 0 0,1 0 0,0 0 0,0 11 0,2-11 0,-2 3 0,2 1 0,0-1 0,1 0 0,5 22 0,-6-30 0,0-1 0,1 0 0,-1 1 0,1-1 0,0 0 0,0 0 0,0 0 0,0 0 0,1-1 0,-1 1 0,1 0 0,0-1 0,-1 0 0,1 0 0,0 1 0,1-2 0,-1 1 0,0 0 0,0-1 0,7 3 0,10 0 0,0-1 0,0 0 0,0-2 0,0 0 0,36-4 0,0 1 0,-32 2 0,-4 1 0,32-4 0,-47 3 0,0-1 0,0 0 0,0 0 0,0-1 0,0 0 0,0 1 0,0-2 0,-1 1 0,1 0 0,-1-1 0,6-4 0,-9 5 0,1 1 0,-1-1 0,1 0 0,-1 0 0,0 0 0,0-1 0,0 1 0,0 0 0,0 0 0,0-1 0,0 1 0,-1 0 0,0-1 0,1 1 0,-1 0 0,0-3 0,-3-45 0,1 24 0,2 20 0,-1 1 0,0 0 0,0 0 0,0 0 0,-1 0 0,0 0 0,0 0 0,0 0 0,-5-7 0,-29-39 0,27 41 0,3 2 0,-1 0 0,0 0 0,0 1 0,-1 0 0,0 1 0,0 0 0,0 0 0,-1 1 0,0 0 0,0 0 0,-12-4 0,13 5 0,-1 0 0,1-1 0,-8-6 0,11 8 0,0-1 0,0 1 0,0 0 0,-1 0 0,1 0 0,-1 1 0,1-1 0,-1 2 0,-6-3 0,1 3-1365,2-2-5461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02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24575,'10'324'0,"-15"-149"0,-1-68 0,6-57-1365,0-41-5461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1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1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24575,'-2'109'0,"4"118"0,-1-213-1365,2-1-5461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1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24575,'0'368'-1365,"0"-356"-5461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3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0 286 24575,'1'-6'0,"1"-1"0,-1 0 0,1 1 0,0 0 0,1-1 0,0 1 0,0 0 0,6-8 0,2-7 0,-3 5 0,1 0 0,0 1 0,1 0 0,0 0 0,2 1 0,0 1 0,14-13 0,-2-3 0,-22 26 0,0 0 0,0 1 0,0-1 0,0 0 0,0 1 0,0 0 0,0-1 0,1 1 0,-1 0 0,1 0 0,0 0 0,0 1 0,-1-1 0,1 1 0,0-1 0,0 1 0,1 0 0,-1 0 0,0 0 0,0 1 0,4-1 0,162 3 0,-163-1 0,0 0 0,-1 0 0,1 1 0,0-1 0,-1 1 0,1 1 0,-1-1 0,0 1 0,0 0 0,0 0 0,0 0 0,5 6 0,-3-4 0,0 0 0,0 0 0,1-1 0,12 6 0,-16-9 0,0 0 0,0 1 0,0-1 0,-1 1 0,1 0 0,0 0 0,-1 1 0,1-1 0,-1 1 0,0 0 0,0 0 0,0 0 0,0 0 0,-1 0 0,1 1 0,-1-1 0,0 1 0,0-1 0,0 1 0,0 0 0,0 0 0,0 5 0,5 9 0,-1-1 0,-1 1 0,0 0 0,-2 0 0,0 0 0,1 37 0,-5 76-1365,1-121-5461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4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0 253 24575,'0'-31'0,"1"0"0,2 0 0,0 0 0,3 1 0,13-47 0,-18 75 0,-1 1 0,1 0 0,0-1 0,0 1 0,0 0 0,0 0 0,0 0 0,1 0 0,-1 0 0,0 0 0,0 0 0,1 0 0,-1 0 0,0 1 0,1-1 0,-1 0 0,1 1 0,-1-1 0,1 1 0,-1 0 0,1-1 0,2 1 0,40-2 0,-33 3 0,190 11 0,-1 1 0,31-6 0,-173-4 0,113 13 0,22 1 0,-100-15 0,336 22 0,-300-6 0,7 3 0,186 4 0,711-28 0,-1025 3 0,-2-1 0,0 1 0,0 0 0,0 1 0,0 0 0,0-1 0,9 4 0,-14-3 0,0-1 0,0 1 0,1 0 0,-1 0 0,0 0 0,0-1 0,0 1 0,0 0 0,0 0 0,0 1 0,0-1 0,0 0 0,0 0 0,-1 0 0,1 1 0,0-1 0,-1 0 0,1 1 0,-1-1 0,1 0 0,-1 1 0,0-1 0,0 1 0,1-1 0,-1 1 0,0-1 0,0 0 0,0 1 0,-1-1 0,1 1 0,0-1 0,-1 2 0,-3 22 175,1-7-945,-2 35 0,5-44-6056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7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1 325 24575,'1'-15'0,"0"1"0,2-1 0,-1 1 0,2 0 0,0 0 0,1 0 0,0 0 0,14-24 0,-7 20 0,-9 14 0,-1 1 0,1-1 0,-1 0 0,0 0 0,0 0 0,0-1 0,-1 1 0,2-6 0,1-18 0,-3 21 0,0 0 0,0 0 0,1 0 0,0 0 0,4-11 0,-5 16 0,0 0 0,0 1 0,0-1 0,1 0 0,-1 0 0,1 0 0,-1 1 0,1-1 0,0 1 0,-1-1 0,1 1 0,0 0 0,0 0 0,0 0 0,0 0 0,0 0 0,0 0 0,0 0 0,1 1 0,-1-1 0,0 1 0,3-1 0,31-1 0,0 1 0,0 2 0,48 7 0,6 0 0,419-3 0,-286-7 0,38 1 0,277 3 0,-211 19 0,56 2 0,-342-23 0,639 14 0,-329-4 0,-165-7 0,929 3 0,-657-8 0,322 2 0,-777 0 0,1 0 0,-1 0 0,1 0 0,0 1 0,-1-1 0,1 1 0,-1 0 0,1 0 0,5 2 0,-7-1 0,0-1 0,0 1 0,-1-1 0,1 1 0,-1 0 0,1 0 0,-1 0 0,0-1 0,1 1 0,-1 0 0,0 1 0,0-1 0,-1 0 0,1 0 0,0 0 0,0 4 0,20 73-1365,-20-69-5461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9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1 309 24575,'0'-6'0,"1"-1"0,0 1 0,0 0 0,1 0 0,-1 0 0,1 0 0,0 0 0,1 1 0,4-8 0,34-49 0,-21 35 0,-4 3 0,-3 6 0,0-1 0,15-32 0,-26 48 0,-1 0 0,1 1 0,0-1 0,0 1 0,0 0 0,0-1 0,0 1 0,0 0 0,1 1 0,-1-1 0,1 0 0,0 0 0,-1 1 0,1 0 0,0 0 0,0-1 0,0 1 0,0 1 0,0-1 0,5 0 0,8-1 0,0 0 0,29 3 0,-28-1 0,599 52 0,-342-37 0,-219-14 0,-4-2 0,26 2 0,-76-1 12,0 0 0,0 1-1,0-1 1,0 0 0,0 0-1,0 1 1,0-1-1,0 0 1,0 1 0,0-1-1,0 1 1,-1-1 0,1 1-1,0 0 1,0-1 0,-1 1-1,1 0 1,0 0 0,-1-1-1,1 1 1,-1 0 0,1 0-1,-1 0 1,1 0 0,-1-1-1,1 1 1,-1 0 0,0 2-1,2 27-1277,-2-26 829,0 6-6389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48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24575,'-1'1'0,"1"-1"0,-1 1 0,0-1 0,1 1 0,-1-1 0,0 1 0,1 0 0,-1-1 0,1 1 0,-1 0 0,1-1 0,-1 1 0,1 0 0,0 0 0,-1-1 0,1 1 0,0 0 0,0 0 0,-1 0 0,1 0 0,0-1 0,0 2 0,-5 26 0,4-22 0,-6 43 0,1 0 0,2 61 0,4 176 0,0-284 56,0-2-94,0 1 1,0-1 0,0 1-1,0-1 1,0 0 0,0 1-1,0-1 1,0 1-1,0-1 1,0 0 0,0 1-1,0-1 1,0 1-1,0-1 1,0 0 0,0 1-1,0-1 1,0 0-1,1 1 1,-1-1 0,0 0-1,0 1 1,0-1-1,1 0 1,-1 1 0,0-1-1,0 0 1,1 1 0,-1-1-1,0 0 1,1 0-1,-1 0 1,0 1 0,1-1-1,-1 0 1,0 0-1,1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24575,'1'-3'0,"0"1"0,0-1 0,1 0 0,-1 1 0,1-1 0,-1 0 0,1 1 0,0 0 0,0-1 0,0 1 0,4-3 0,5-7 0,-6 7 0,0-1 0,1 1 0,0 0 0,0 0 0,0 1 0,1 0 0,0 0 0,-1 0 0,1 1 0,0 0 0,1 1 0,-1-1 0,0 1 0,1 1 0,0-1 0,-1 1 0,13 0 0,-2 1 0,0 0 0,0 1 0,0 1 0,0 1 0,0 1 0,23 7 0,-21-3 0,-1 0 0,0 1 0,-1 1 0,0 1 0,-1 0 0,0 1 0,18 18 0,1 4 0,57 70 0,-90-100 0,0 0 0,0 0 0,0 0 0,0 1 0,-1-1 0,0 0 0,0 1 0,0 0 0,-1-1 0,1 1 0,-1 0 0,0 0 0,-1 0 0,1 0 0,-1 0 0,0 0 0,0 0 0,-2 8 0,0 40 0,2-37 0,-1 0 0,0 0 0,-1 0 0,-1 0 0,0 0 0,-8 20 0,8-27 0,0-1 0,-1 0 0,0 1 0,-1-2 0,0 1 0,0 0 0,-1-1 0,0 0 0,0 0 0,0-1 0,-1 0 0,0 0 0,-1 0 0,1-1 0,-1 0 0,0 0 0,0-1 0,0 0 0,-1-1 0,1 0 0,-18 4 0,-67 11 0,84-17 0,-1 0 0,0-1 0,0 0 0,0 0 0,0-1 0,0 0 0,-13-4 0,21 4 0,0-1 0,1 1 0,-1 0 0,0-1 0,1 1 0,-1-1 0,1 1 0,-1-1 0,1 0 0,0 0 0,0 1 0,0-1 0,0 0 0,0 0 0,0 0 0,0 0 0,1 0 0,-1-1 0,1 1 0,0 0 0,-1 0 0,1 0 0,0 0 0,0 0 0,1-3 0,-1-7 0,0 0 0,1 0 0,3-14 0,-2 22 0,-1-1 0,1 1 0,0-1 0,0 1 0,0 0 0,1 0 0,-1 0 0,5-5 0,12-20 0,-18 27 0,0 1 0,0-1 0,0 1 0,1-1 0,-1 1 0,0-1 0,1 1 0,0 0 0,-1-1 0,1 1 0,0 0 0,0 0 0,-1 0 0,1 0 0,0 1 0,0-1 0,0 1 0,0-1 0,0 1 0,0-1 0,0 1 0,0 0 0,2 0 0,8 0 0,0 0 0,21 4 0,-24-3 0,10 1 0,1 2 0,0 0 0,-1 1 0,0 0 0,0 2 0,-1 0 0,0 2 0,0 0 0,-1 0 0,0 2 0,28 23 0,-39-30 0,-1 0 0,1 0 0,0 0 0,0-1 0,0 1 0,1-2 0,-1 1 0,1-1 0,0 0 0,-1 0 0,1 0 0,0-1 0,0 0 0,13-1 0,12 4 0,14 8 87,-29-6-1539,-5-2-5374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2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12 24575,'120'-12'0,"-92"13"0,0 1 0,0 2 0,0 0 0,-1 2 0,1 1 0,-1 1 0,-1 1 0,0 1 0,0 2 0,-1 1 0,0 0 0,26 20 0,-50-32 0,1 1 0,0-1 0,0 0 0,0 1 0,-1 0 0,1-1 0,-1 1 0,1 0 0,-1-1 0,0 1 0,0 0 0,0 0 0,0 0 0,0 0 0,0 0 0,0 0 0,-1 1 0,1-1 0,-1 0 0,1 0 0,-1 0 0,0 1 0,0-1 0,0 0 0,0 0 0,-1 1 0,1-1 0,-2 4 0,1-2 0,-1-1 0,0 1 0,0-1 0,0 0 0,0 0 0,-1 0 0,1 0 0,-1 0 0,0 0 0,0-1 0,0 1 0,0-1 0,0 0 0,-1 0 0,-5 2 0,-4 2 0,0-2 0,-1 1 0,1-2 0,-1 0 0,0 0 0,-22 0 0,-90-5 0,65 0 0,22 2 0,28 0 0,40 0 0,-4 1 0,0 2 0,1 1 0,36 11 0,14 2 0,-34-12 0,-22-3 0,0 1 0,19 6 0,-33-7 0,0 0 0,0 0 0,0 0 0,-1 1 0,1 0 0,-1 1 0,0-1 0,0 1 0,0 0 0,7 7 0,-5-4 0,-2 0 0,1 1 0,-1-1 0,0 1 0,-1 0 0,5 9 0,-8-14 0,0-1 0,0 0 0,-1 0 0,1 0 0,0 1 0,-1-1 0,1 0 0,-1 1 0,0-1 0,0 0 0,0 1 0,0-1 0,0 0 0,-1 1 0,1-1 0,-1 0 0,1 1 0,-1-1 0,0 0 0,0 0 0,0 0 0,0 1 0,0-1 0,0 0 0,-1-1 0,1 1 0,-1 0 0,-2 2 0,-9 6 0,0-1 0,-1-1 0,0-1 0,-1 0 0,1 0 0,-1-2 0,0 0 0,-1 0 0,1-2 0,-23 3 0,-18 0 0,-88-3 0,107-3 0,-2 0 0,-87-3 0,124 2-97,-1 1-1,0-1 1,1 1-1,-1-1 1,1 0-1,-1 0 1,1 0-1,0 0 1,0 0-1,-1-1 1,1 1-1,0-1 0,-3-2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5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24575,'-46'-1'0,"-50"2"0,92 0 0,-1 0 0,1 0 0,0 0 0,0 0 0,0 1 0,0-1 0,1 1 0,-1 0 0,0 1 0,-5 3 0,-34 32 0,28-24 0,12-10 0,0-1 0,1 0 0,-1 1 0,1 0 0,0 0 0,0 0 0,0 0 0,0 0 0,1 0 0,-1 0 0,1 0 0,0 1 0,0-1 0,0 8 0,0 8 0,4 41 0,-1-25 0,-1-27 0,0 0 0,0 0 0,1 0 0,0 0 0,1 0 0,0 0 0,0-1 0,1 0 0,0 1 0,0-1 0,1-1 0,0 1 0,1-1 0,9 10 0,-13-15 0,1 0 0,0 0 0,-1 0 0,1-1 0,0 0 0,0 0 0,1 1 0,-1-2 0,0 1 0,5 1 0,37 1 0,-23-1 0,0 0 0,0 0 0,0-1 0,0-1 0,1-2 0,30-5 0,-44 5 0,-1-1 0,0-1 0,0 0 0,0 0 0,-1 0 0,1-1 0,-1 0 0,0-1 0,0 0 0,-1 0 0,0 0 0,0-1 0,0 1 0,-1-2 0,0 1 0,-1 0 0,1-1 0,-1 0 0,-1 0 0,1 0 0,-2 0 0,1-1 0,-1 1 0,0-1 0,-1 0 0,0 1 0,0-15 0,0 17 0,-1 1 0,0 0 0,0 0 0,-1-1 0,0 1 0,0 0 0,0 0 0,0 0 0,-1 0 0,0 0 0,0 0 0,0 0 0,-1 1 0,1-1 0,-1 1 0,0 0 0,0 0 0,-1 0 0,1 0 0,-1 0 0,0 1 0,0-1 0,-5-2 0,-12-8-273,0 0 0,-1 2 0,0 0 0,-46-15 0,58 23-6553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6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24575,'-2'92'0,"4"99"0,5-157-1365,-5-25-5461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8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24575,'1'-1'0,"-1"-1"0,1 0 0,-1 1 0,1-1 0,-1 1 0,1-1 0,0 1 0,0-1 0,0 1 0,0 0 0,0-1 0,0 1 0,0 0 0,0 0 0,1 0 0,-1 0 0,0 0 0,1 0 0,-1 0 0,1 0 0,1-1 0,41-16 0,-31 14 0,3-2 0,1 0 0,0 2 0,0 0 0,1 1 0,22-1 0,90 4 0,-59 2 0,-62-2 0,0 1 0,1 0 0,-1 0 0,0 1 0,0 0 0,1 1 0,-2 0 0,1 0 0,0 1 0,15 9 0,-13-5 0,1 0 0,-1 1 0,0 1 0,-1 0 0,0 0 0,12 18 0,-18-23 0,-1 1 0,0-1 0,0 1 0,0 0 0,0 0 0,-1 0 0,0 1 0,-1-1 0,1 0 0,0 13 0,-1 3 0,-3 41 0,-1-15 0,4-12 0,0-20 0,-1 0 0,-3 32 0,2-44 0,0 0 0,0 0 0,0 0 0,0 0 0,-1 0 0,1 0 0,-1-1 0,0 1 0,0 0 0,0-1 0,-1 1 0,0-1 0,1 0 0,-1 0 0,0 0 0,-4 3 0,-28 23 0,26-20 0,0-2 0,0 1 0,-1-1 0,-14 7 0,15-10 0,-1-2 0,0 1 0,0-2 0,0 1 0,0-1 0,-1-1 0,1 0 0,-18-2 0,-1 1 0,20 1 0,-2 0 0,0 0 0,0-1 0,1 0 0,-1-1 0,-14-3 0,22 3 0,0 1 0,-1 0 0,2-1 0,-1 1 0,0-1 0,0 0 0,0 0 0,1 0 0,-1-1 0,1 1 0,0 0 0,0-1 0,0 0 0,0 1 0,0-1 0,0 0 0,1 0 0,-1 0 0,1 0 0,0 0 0,0-1 0,-1-3 0,0 0 0,1 0 0,-1-1 0,1 1 0,0-1 0,1 1 0,0-1 0,0 1 0,1-1 0,0 1 0,0 0 0,1-1 0,4-13 0,-4 19 0,-1 0 0,1 0 0,-1 0 0,1 1 0,0-1 0,0 1 0,0-1 0,0 1 0,0 0 0,0-1 0,0 1 0,1 0 0,-1 0 0,0 1 0,1-1 0,2 0 0,45-6 0,-36 6 0,35-5 0,0 3 0,0 2 0,88 10 0,-98-4 0,-1 1 0,1 2 0,63 24 0,-10 1-1365,-68-25-5461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9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24575,'82'-1'0,"113"4"0,-166 0 0,-1 0 0,0 2 0,1 1 0,46 17 0,-72-22 0,1 1 0,-1-1 0,0 1 0,0 0 0,0-1 0,0 1 0,0 1 0,0-1 0,0 0 0,-1 1 0,1 0 0,-1-1 0,1 1 0,2 6 0,-4-7 0,0 0 0,0 0 0,-1 1 0,1-1 0,-1 0 0,0 0 0,1 1 0,-1-1 0,0 0 0,0 0 0,-1 1 0,1-1 0,0 0 0,-1 0 0,1 0 0,-1 1 0,0-1 0,0 0 0,0 0 0,0 0 0,0 0 0,0 0 0,0-1 0,-3 4 0,-1 0 0,1-1 0,-1 1 0,0-1 0,-1 0 0,1 0 0,-1 0 0,0-1 0,0 0 0,0 0 0,0 0 0,0-1 0,-1 0 0,-12 2 0,-9 1 0,-54 2 0,70-7 0,-59 1 0,135 23 0,-9-4 0,-8-3 0,79 39 0,-123-54 0,0 0 0,1 1 0,-1-1 0,-1 1 0,1-1 0,0 1 0,-1 0 0,1 0 0,-1 0 0,0 0 0,0 1 0,0-1 0,0 0 0,-1 1 0,1-1 0,0 5 0,-2-6 0,1 0 0,-1 0 0,0 0 0,0-1 0,0 1 0,0 0 0,0 0 0,0 0 0,0 0 0,-1 0 0,1 0 0,-1 0 0,1 0 0,-1-1 0,0 1 0,0 0 0,0 0 0,0-1 0,0 1 0,0-1 0,0 1 0,0-1 0,-1 1 0,1-1 0,-1 0 0,1 1 0,-1-1 0,1 0 0,-1 0 0,0 0 0,1 0 0,-1-1 0,-3 2 0,-12 3 0,-2-1 0,1-1 0,0-1 0,0 0 0,-1-1 0,-29-3 0,12 2 0,-35-2 284,-49 2-1933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01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24575,'0'264'0,"0"-263"0,0 1 0,0-1 0,0 1 0,1-1 0,-1 1 0,0-1 0,1 1 0,0-1 0,-1 0 0,1 1 0,0-1 0,-1 0 0,1 0 0,0 1 0,0-1 0,0 0 0,0 0 0,0 0 0,1 0 0,-1 0 0,0 0 0,0-1 0,1 1 0,-1 0 0,0 0 0,1-1 0,-1 1 0,0-1 0,1 0 0,-1 1 0,1-1 0,-1 0 0,3 0 0,8 1 0,-1 0 0,1-1 0,18-2 0,-9 0 0,198 2-1365,-208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0.png"/><Relationship Id="rId17" Type="http://schemas.openxmlformats.org/officeDocument/2006/relationships/customXml" Target="../ink/ink8.xml"/><Relationship Id="rId25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10" Type="http://schemas.openxmlformats.org/officeDocument/2006/relationships/image" Target="../media/image70.png"/><Relationship Id="rId19" Type="http://schemas.openxmlformats.org/officeDocument/2006/relationships/customXml" Target="../ink/ink9.xml"/><Relationship Id="rId31" Type="http://schemas.openxmlformats.org/officeDocument/2006/relationships/customXml" Target="../ink/ink14.xml"/><Relationship Id="rId4" Type="http://schemas.openxmlformats.org/officeDocument/2006/relationships/image" Target="../media/image40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30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1.png"/><Relationship Id="rId4" Type="http://schemas.openxmlformats.org/officeDocument/2006/relationships/customXml" Target="../ink/ink15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672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Intro to Java (Loops, Arrays)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3A4AF-EE4D-3EFA-943C-172B36C259D8}"/>
              </a:ext>
            </a:extLst>
          </p:cNvPr>
          <p:cNvSpPr txBox="1"/>
          <p:nvPr/>
        </p:nvSpPr>
        <p:spPr>
          <a:xfrm>
            <a:off x="685800" y="1371600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taker is needed in our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 to regularly attend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all notes during or after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in good academic standing and have strong note taking skills</a:t>
            </a:r>
          </a:p>
          <a:p>
            <a:endParaRPr lang="en-US" dirty="0"/>
          </a:p>
          <a:p>
            <a:r>
              <a:rPr lang="en-US" dirty="0"/>
              <a:t>This is a </a:t>
            </a:r>
            <a:r>
              <a:rPr lang="en-US" b="1" dirty="0">
                <a:solidFill>
                  <a:srgbClr val="00B050"/>
                </a:solidFill>
              </a:rPr>
              <a:t>PAID</a:t>
            </a:r>
            <a:r>
              <a:rPr lang="en-US" dirty="0"/>
              <a:t> position</a:t>
            </a:r>
          </a:p>
          <a:p>
            <a:endParaRPr lang="en-US" dirty="0"/>
          </a:p>
          <a:p>
            <a:r>
              <a:rPr lang="en-US" dirty="0"/>
              <a:t>Contact Office of Disability Services in Romney Hall 137 or </a:t>
            </a:r>
            <a:r>
              <a:rPr lang="en-US" b="1" dirty="0"/>
              <a:t>notetaking@montana.edu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6D329-4A02-424C-1C42-47BE6088C27C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</p:spTree>
    <p:extLst>
      <p:ext uri="{BB962C8B-B14F-4D97-AF65-F5344CB8AC3E}">
        <p14:creationId xmlns:p14="http://schemas.microsoft.com/office/powerpoint/2010/main" val="6169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</p:spTree>
    <p:extLst>
      <p:ext uri="{BB962C8B-B14F-4D97-AF65-F5344CB8AC3E}">
        <p14:creationId xmlns:p14="http://schemas.microsoft.com/office/powerpoint/2010/main" val="277133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FB-FC6E-228E-009B-4F20875D16EB}"/>
              </a:ext>
            </a:extLst>
          </p:cNvPr>
          <p:cNvSpPr txBox="1"/>
          <p:nvPr/>
        </p:nvSpPr>
        <p:spPr>
          <a:xfrm>
            <a:off x="320286" y="5921010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need to use the </a:t>
            </a:r>
            <a:r>
              <a:rPr lang="en-US" sz="2400" b="1" dirty="0"/>
              <a:t>.equals() </a:t>
            </a:r>
            <a:r>
              <a:rPr lang="en-US" sz="2400" dirty="0"/>
              <a:t>method between two string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3A38F29-2605-CFA7-0EC0-8EDC60EC7F5B}"/>
              </a:ext>
            </a:extLst>
          </p:cNvPr>
          <p:cNvSpPr/>
          <p:nvPr/>
        </p:nvSpPr>
        <p:spPr>
          <a:xfrm>
            <a:off x="8297411" y="4029986"/>
            <a:ext cx="4114800" cy="21185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142526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B54B8-1D25-FF28-F64A-E6C2F898573E}"/>
              </a:ext>
            </a:extLst>
          </p:cNvPr>
          <p:cNvSpPr txBox="1"/>
          <p:nvPr/>
        </p:nvSpPr>
        <p:spPr>
          <a:xfrm>
            <a:off x="330636" y="2286000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{99, 81, 65, 46};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0AB23-A2F2-F3FD-7ACA-BCDAF271A656}"/>
              </a:ext>
            </a:extLst>
          </p:cNvPr>
          <p:cNvSpPr txBox="1"/>
          <p:nvPr/>
        </p:nvSpPr>
        <p:spPr>
          <a:xfrm>
            <a:off x="304800" y="38207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Arrays are a </a:t>
            </a:r>
            <a:r>
              <a:rPr lang="en-US" sz="2000" i="1" dirty="0"/>
              <a:t>collection</a:t>
            </a:r>
            <a:r>
              <a:rPr lang="en-US" sz="2000" dirty="0"/>
              <a:t> of data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Once initialized, are </a:t>
            </a:r>
            <a:r>
              <a:rPr lang="en-US" sz="2000" b="1" dirty="0">
                <a:sym typeface="Wingdings" panose="05000000000000000000" pitchFamily="2" charset="2"/>
              </a:rPr>
              <a:t>fixed</a:t>
            </a:r>
            <a:r>
              <a:rPr lang="en-US" sz="2000" dirty="0">
                <a:sym typeface="Wingdings" panose="05000000000000000000" pitchFamily="2" charset="2"/>
              </a:rPr>
              <a:t> in size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Can only hold one data type 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D2FD99-462D-0FB0-1147-3D53E04B4745}"/>
              </a:ext>
            </a:extLst>
          </p:cNvPr>
          <p:cNvSpPr txBox="1"/>
          <p:nvPr/>
        </p:nvSpPr>
        <p:spPr>
          <a:xfrm>
            <a:off x="304800" y="18288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and giving it a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96FB0-8283-2420-3D37-F10DE55C2031}"/>
              </a:ext>
            </a:extLst>
          </p:cNvPr>
          <p:cNvSpPr txBox="1"/>
          <p:nvPr/>
        </p:nvSpPr>
        <p:spPr>
          <a:xfrm>
            <a:off x="330635" y="3657600"/>
            <a:ext cx="78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String[5];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FCD2D-9B38-B855-8BDA-50C8663D1843}"/>
              </a:ext>
            </a:extLst>
          </p:cNvPr>
          <p:cNvSpPr txBox="1"/>
          <p:nvPr/>
        </p:nvSpPr>
        <p:spPr>
          <a:xfrm>
            <a:off x="330636" y="3256872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allocating 5 empty spots (we need to fill them later)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9D6AC73-4244-BC01-0B55-63C23A665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16607"/>
              </p:ext>
            </p:extLst>
          </p:nvPr>
        </p:nvGraphicFramePr>
        <p:xfrm>
          <a:off x="3007447" y="48541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2646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3761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483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44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1159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E04A37E-3FDA-2762-DB4C-B2C109935257}"/>
              </a:ext>
            </a:extLst>
          </p:cNvPr>
          <p:cNvSpPr txBox="1"/>
          <p:nvPr/>
        </p:nvSpPr>
        <p:spPr>
          <a:xfrm>
            <a:off x="1056553" y="4854152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A30AC-D0C3-9F0B-0987-4B72D7266B54}"/>
              </a:ext>
            </a:extLst>
          </p:cNvPr>
          <p:cNvSpPr txBox="1"/>
          <p:nvPr/>
        </p:nvSpPr>
        <p:spPr>
          <a:xfrm>
            <a:off x="1371600" y="5732691"/>
            <a:ext cx="612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endParaRPr lang="en-US" sz="2000" dirty="0"/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9AA13366-1FB5-E459-A949-D00F89E33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76356"/>
              </p:ext>
            </p:extLst>
          </p:nvPr>
        </p:nvGraphicFramePr>
        <p:xfrm>
          <a:off x="3016931" y="57494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1839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1570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14441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8655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08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146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4B0555-697C-FBA8-C035-95C885751941}"/>
                  </a:ext>
                </a:extLst>
              </p14:cNvPr>
              <p14:cNvContentPartPr/>
              <p14:nvPr/>
            </p14:nvContentPartPr>
            <p14:xfrm>
              <a:off x="3954986" y="4605106"/>
              <a:ext cx="163800" cy="14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4B0555-697C-FBA8-C035-95C8857519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986" y="4596106"/>
                <a:ext cx="181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2461BE-F9CC-E354-944B-742D40F3ADFC}"/>
                  </a:ext>
                </a:extLst>
              </p14:cNvPr>
              <p14:cNvContentPartPr/>
              <p14:nvPr/>
            </p14:nvContentPartPr>
            <p14:xfrm>
              <a:off x="6054866" y="4595386"/>
              <a:ext cx="12600" cy="201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2461BE-F9CC-E354-944B-742D40F3AD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6226" y="4586386"/>
                <a:ext cx="30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E2E0906-1104-B152-CA3A-0200502FE618}"/>
                  </a:ext>
                </a:extLst>
              </p14:cNvPr>
              <p14:cNvContentPartPr/>
              <p14:nvPr/>
            </p14:nvContentPartPr>
            <p14:xfrm>
              <a:off x="7903466" y="4553266"/>
              <a:ext cx="312120" cy="251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E2E0906-1104-B152-CA3A-0200502FE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4826" y="4544626"/>
                <a:ext cx="329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A0A8000-AFBC-A20A-1321-32AF5C6656FB}"/>
                  </a:ext>
                </a:extLst>
              </p14:cNvPr>
              <p14:cNvContentPartPr/>
              <p14:nvPr/>
            </p14:nvContentPartPr>
            <p14:xfrm>
              <a:off x="10065266" y="4563706"/>
              <a:ext cx="230040" cy="201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A0A8000-AFBC-A20A-1321-32AF5C6656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6266" y="4554706"/>
                <a:ext cx="2476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527800-F4BC-A456-B49B-24D67D4390DD}"/>
                  </a:ext>
                </a:extLst>
              </p14:cNvPr>
              <p14:cNvContentPartPr/>
              <p14:nvPr/>
            </p14:nvContentPartPr>
            <p14:xfrm>
              <a:off x="3741866" y="5486026"/>
              <a:ext cx="171720" cy="15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527800-F4BC-A456-B49B-24D67D4390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2866" y="5477026"/>
                <a:ext cx="189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393F13-2E14-AB14-9E6F-8DE22C3EDB0F}"/>
                  </a:ext>
                </a:extLst>
              </p14:cNvPr>
              <p14:cNvContentPartPr/>
              <p14:nvPr/>
            </p14:nvContentPartPr>
            <p14:xfrm>
              <a:off x="5477786" y="5529226"/>
              <a:ext cx="3960" cy="117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393F13-2E14-AB14-9E6F-8DE22C3EDB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8786" y="5520586"/>
                <a:ext cx="21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E0CD95B-F5EB-15B2-5F5B-3F772FE84B58}"/>
                  </a:ext>
                </a:extLst>
              </p14:cNvPr>
              <p14:cNvContentPartPr/>
              <p14:nvPr/>
            </p14:nvContentPartPr>
            <p14:xfrm>
              <a:off x="6918506" y="5516986"/>
              <a:ext cx="340560" cy="214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E0CD95B-F5EB-15B2-5F5B-3F772FE84B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9506" y="5507986"/>
                <a:ext cx="358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2A4A8A-487B-4A3E-1492-F44EB9AB807A}"/>
                  </a:ext>
                </a:extLst>
              </p14:cNvPr>
              <p14:cNvContentPartPr/>
              <p14:nvPr/>
            </p14:nvContentPartPr>
            <p14:xfrm>
              <a:off x="8613746" y="5458306"/>
              <a:ext cx="199440" cy="159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2A4A8A-487B-4A3E-1492-F44EB9AB80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5106" y="5449306"/>
                <a:ext cx="21708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BC29BD-11C5-7FA4-4B5C-020347B622CC}"/>
              </a:ext>
            </a:extLst>
          </p:cNvPr>
          <p:cNvGrpSpPr/>
          <p:nvPr/>
        </p:nvGrpSpPr>
        <p:grpSpPr>
          <a:xfrm>
            <a:off x="10230866" y="5462626"/>
            <a:ext cx="126720" cy="239760"/>
            <a:chOff x="10230866" y="5462626"/>
            <a:chExt cx="1267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14:cNvPr>
                <p14:cNvContentPartPr/>
                <p14:nvPr/>
              </p14:nvContentPartPr>
              <p14:xfrm>
                <a:off x="10230866" y="5478106"/>
                <a:ext cx="126720" cy="10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22226" y="5469466"/>
                  <a:ext cx="14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14:cNvPr>
                <p14:cNvContentPartPr/>
                <p14:nvPr/>
              </p14:nvContentPartPr>
              <p14:xfrm>
                <a:off x="10332746" y="5462626"/>
                <a:ext cx="3960" cy="23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3746" y="5453986"/>
                  <a:ext cx="216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D3872A-9355-F4D8-6840-1C0410A58577}"/>
                  </a:ext>
                </a:extLst>
              </p14:cNvPr>
              <p14:cNvContentPartPr/>
              <p14:nvPr/>
            </p14:nvContentPartPr>
            <p14:xfrm>
              <a:off x="7762346" y="192670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D3872A-9355-F4D8-6840-1C0410A585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3706" y="1917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2036D01B-43C7-150F-0C41-10539EC0FE0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59066" y="480399"/>
            <a:ext cx="4389251" cy="34425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3CFB2A8-9164-3228-0A06-EB0244638A9B}"/>
              </a:ext>
            </a:extLst>
          </p:cNvPr>
          <p:cNvSpPr txBox="1"/>
          <p:nvPr/>
        </p:nvSpPr>
        <p:spPr>
          <a:xfrm>
            <a:off x="7315200" y="7665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65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649837E-67B4-866F-4542-309B615C7B4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91400" y="1332353"/>
            <a:ext cx="4389252" cy="3188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7B784EF-3129-4142-E46D-072F1999008D}"/>
              </a:ext>
            </a:extLst>
          </p:cNvPr>
          <p:cNvSpPr txBox="1"/>
          <p:nvPr/>
        </p:nvSpPr>
        <p:spPr>
          <a:xfrm>
            <a:off x="7315200" y="1625213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A8ABC8-A6E7-72C9-0B04-448EE0E5E05A}"/>
              </a:ext>
            </a:extLst>
          </p:cNvPr>
          <p:cNvSpPr/>
          <p:nvPr/>
        </p:nvSpPr>
        <p:spPr>
          <a:xfrm>
            <a:off x="7162800" y="382072"/>
            <a:ext cx="4876800" cy="166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63ACB0-1333-8FB2-E239-911278281F99}"/>
              </a:ext>
            </a:extLst>
          </p:cNvPr>
          <p:cNvGrpSpPr/>
          <p:nvPr/>
        </p:nvGrpSpPr>
        <p:grpSpPr>
          <a:xfrm>
            <a:off x="4622426" y="917955"/>
            <a:ext cx="102600" cy="142920"/>
            <a:chOff x="4622426" y="917955"/>
            <a:chExt cx="1026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14:cNvPr>
                <p14:cNvContentPartPr/>
                <p14:nvPr/>
              </p14:nvContentPartPr>
              <p14:xfrm>
                <a:off x="4622426" y="929835"/>
                <a:ext cx="2520" cy="13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3426" y="920835"/>
                  <a:ext cx="20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14:cNvPr>
                <p14:cNvContentPartPr/>
                <p14:nvPr/>
              </p14:nvContentPartPr>
              <p14:xfrm>
                <a:off x="4724666" y="917955"/>
                <a:ext cx="360" cy="13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16026" y="908955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CF2F736-56D9-8ED9-69FC-5DE93CCBA8DF}"/>
                  </a:ext>
                </a:extLst>
              </p14:cNvPr>
              <p14:cNvContentPartPr/>
              <p14:nvPr/>
            </p14:nvContentPartPr>
            <p14:xfrm>
              <a:off x="4583546" y="1160595"/>
              <a:ext cx="220320" cy="157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CF2F736-56D9-8ED9-69FC-5DE93CCBA8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4546" y="1151955"/>
                <a:ext cx="23796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9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C244D-7F43-80AF-F0EF-E220671DC3F1}"/>
              </a:ext>
            </a:extLst>
          </p:cNvPr>
          <p:cNvSpPr txBox="1"/>
          <p:nvPr/>
        </p:nvSpPr>
        <p:spPr>
          <a:xfrm>
            <a:off x="1158341" y="2603294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Start at index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39290-7D1C-37DF-DD7B-15CBF2E71A5A}"/>
              </a:ext>
            </a:extLst>
          </p:cNvPr>
          <p:cNvSpPr txBox="1"/>
          <p:nvPr/>
        </p:nvSpPr>
        <p:spPr>
          <a:xfrm>
            <a:off x="2819400" y="2538486"/>
            <a:ext cx="1176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stop at index 4 </a:t>
            </a:r>
          </a:p>
          <a:p>
            <a:r>
              <a:rPr lang="en-US" sz="1050" dirty="0"/>
              <a:t>(length of array)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BBE7C-1B9B-B393-E2AA-F69EC04CF536}"/>
              </a:ext>
            </a:extLst>
          </p:cNvPr>
          <p:cNvSpPr txBox="1"/>
          <p:nvPr/>
        </p:nvSpPr>
        <p:spPr>
          <a:xfrm>
            <a:off x="4343400" y="2634072"/>
            <a:ext cx="19094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Increase the index by 1 each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E28941-2C17-DA7F-B02B-4C7787C0E16B}"/>
                  </a:ext>
                </a:extLst>
              </p14:cNvPr>
              <p14:cNvContentPartPr/>
              <p14:nvPr/>
            </p14:nvContentPartPr>
            <p14:xfrm>
              <a:off x="1102564" y="2298586"/>
              <a:ext cx="1221840" cy="110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E28941-2C17-DA7F-B02B-4C7787C0E1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3564" y="2289586"/>
                <a:ext cx="123948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DDEDBE3-F767-590D-B93E-7E4C2E7EF461}"/>
              </a:ext>
            </a:extLst>
          </p:cNvPr>
          <p:cNvGrpSpPr/>
          <p:nvPr/>
        </p:nvGrpSpPr>
        <p:grpSpPr>
          <a:xfrm>
            <a:off x="2436724" y="2318026"/>
            <a:ext cx="2869560" cy="127080"/>
            <a:chOff x="2436724" y="2318026"/>
            <a:chExt cx="286956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25A10C-0E0F-77E3-9F7F-049DD6BB7360}"/>
                    </a:ext>
                  </a:extLst>
                </p14:cNvPr>
                <p14:cNvContentPartPr/>
                <p14:nvPr/>
              </p14:nvContentPartPr>
              <p14:xfrm>
                <a:off x="2436724" y="2327746"/>
                <a:ext cx="2288520" cy="117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25A10C-0E0F-77E3-9F7F-049DD6BB73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8084" y="2318746"/>
                  <a:ext cx="2306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D566BF-C109-3C16-C3CC-136F5B765450}"/>
                    </a:ext>
                  </a:extLst>
                </p14:cNvPr>
                <p14:cNvContentPartPr/>
                <p14:nvPr/>
              </p14:nvContentPartPr>
              <p14:xfrm>
                <a:off x="4803004" y="2318026"/>
                <a:ext cx="503280" cy="111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D566BF-C109-3C16-C3CC-136F5B7654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94364" y="2309026"/>
                  <a:ext cx="520920" cy="128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290E00-A033-09C7-BD42-86C1296CFD49}"/>
              </a:ext>
            </a:extLst>
          </p:cNvPr>
          <p:cNvSpPr txBox="1"/>
          <p:nvPr/>
        </p:nvSpPr>
        <p:spPr>
          <a:xfrm>
            <a:off x="6705600" y="2264739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for loop has:</a:t>
            </a:r>
          </a:p>
          <a:p>
            <a:pPr marL="342900" indent="-342900">
              <a:buAutoNum type="arabicPeriod"/>
            </a:pPr>
            <a:r>
              <a:rPr lang="en-US" dirty="0"/>
              <a:t>A start</a:t>
            </a:r>
          </a:p>
          <a:p>
            <a:pPr marL="342900" indent="-342900">
              <a:buAutoNum type="arabicPeriod"/>
            </a:pPr>
            <a:r>
              <a:rPr lang="en-US" dirty="0"/>
              <a:t>A stop</a:t>
            </a:r>
          </a:p>
          <a:p>
            <a:pPr marL="342900" indent="-342900">
              <a:buAutoNum type="arabicPeriod"/>
            </a:pPr>
            <a:r>
              <a:rPr lang="en-US" dirty="0"/>
              <a:t>A step</a:t>
            </a:r>
          </a:p>
        </p:txBody>
      </p:sp>
    </p:spTree>
    <p:extLst>
      <p:ext uri="{BB962C8B-B14F-4D97-AF65-F5344CB8AC3E}">
        <p14:creationId xmlns:p14="http://schemas.microsoft.com/office/powerpoint/2010/main" val="179739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8090B1-96AF-7D99-D586-29E563FE0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2000"/>
            <a:ext cx="4230029" cy="11515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0E7574-47C1-FAF8-36FF-9F2C2CDDAB55}"/>
              </a:ext>
            </a:extLst>
          </p:cNvPr>
          <p:cNvSpPr/>
          <p:nvPr/>
        </p:nvSpPr>
        <p:spPr>
          <a:xfrm>
            <a:off x="6629400" y="4325198"/>
            <a:ext cx="2514600" cy="7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will give you the exact same output…</a:t>
            </a:r>
          </a:p>
        </p:txBody>
      </p:sp>
    </p:spTree>
    <p:extLst>
      <p:ext uri="{BB962C8B-B14F-4D97-AF65-F5344CB8AC3E}">
        <p14:creationId xmlns:p14="http://schemas.microsoft.com/office/powerpoint/2010/main" val="230076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4896</TotalTime>
  <Words>581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44</cp:revision>
  <dcterms:created xsi:type="dcterms:W3CDTF">2022-08-21T16:55:59Z</dcterms:created>
  <dcterms:modified xsi:type="dcterms:W3CDTF">2025-01-24T19:54:43Z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