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49" r:id="rId3"/>
    <p:sldId id="382" r:id="rId4"/>
    <p:sldId id="384" r:id="rId5"/>
    <p:sldId id="383" r:id="rId6"/>
    <p:sldId id="385" r:id="rId7"/>
    <p:sldId id="357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3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43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Java (while loops, practice)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676C4-70BF-DE0B-E52A-A01607ACE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2304" b="35556"/>
          <a:stretch/>
        </p:blipFill>
        <p:spPr bwMode="auto">
          <a:xfrm>
            <a:off x="7315200" y="1257996"/>
            <a:ext cx="4043361" cy="34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9765F-3907-4FBB-6E60-D43966E8318A}"/>
              </a:ext>
            </a:extLst>
          </p:cNvPr>
          <p:cNvSpPr txBox="1"/>
          <p:nvPr/>
        </p:nvSpPr>
        <p:spPr>
          <a:xfrm>
            <a:off x="1143000" y="1676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2 is due </a:t>
            </a:r>
            <a:r>
              <a:rPr lang="en-US" sz="2400" b="1" dirty="0"/>
              <a:t>tomorrow</a:t>
            </a:r>
            <a:r>
              <a:rPr lang="en-US" sz="2400" dirty="0"/>
              <a:t> at 11:59PM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 back at the Student example if you get stuck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560AF-636C-86D1-C3D3-529AED62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14F48E-2861-3F8C-0429-CC1FF14B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E0CD32-A4BE-CA33-2D38-75D4623888B5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39777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60B3-DF35-738B-EA7D-3642BEC7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1B3BAC-8B8D-3465-CEB5-3C4B2B73A802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4B18D-0D57-54CE-3D29-D5DD4D51B983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E4F53-BC9C-0A82-A3E9-43F45C50BF32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295925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Practice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6113B-4F0A-1A40-487B-8B3A0BB8F89B}"/>
              </a:ext>
            </a:extLst>
          </p:cNvPr>
          <p:cNvSpPr txBox="1"/>
          <p:nvPr/>
        </p:nvSpPr>
        <p:spPr>
          <a:xfrm>
            <a:off x="838200" y="914400"/>
            <a:ext cx="904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 program that will simulate dice being rolled. The Java program should keep track of the frequencies of how much each dice number was rolled (# of 1s rolled, # of 2s rolled, </a:t>
            </a:r>
            <a:r>
              <a:rPr lang="en-US" dirty="0" err="1"/>
              <a:t>etc</a:t>
            </a:r>
            <a:r>
              <a:rPr lang="en-US" dirty="0"/>
              <a:t>) and print it out to the screen like a Histogram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3B8BA-0672-C67F-035F-8A38613C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27343"/>
            <a:ext cx="5991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Random Numbers</a:t>
            </a:r>
            <a:endParaRPr 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604461-24E6-5579-D845-9884039C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43" y="712074"/>
            <a:ext cx="6508192" cy="552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altLang="en-US" sz="7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instance of Random class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rand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random integers in range 0 to 999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rand_int1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rand_int2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random integers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Integers: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+rand_int1);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Integers: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+rand_int2);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Random doubles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rand_dub1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rand_dub2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random doubles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Doubles: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+rand_dub1);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Doubles: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+rand_dub2);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CA32A8-6233-460F-6345-5133340B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43" y="544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java.util.Random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CC71-9CB1-EFB6-EBD6-756319F5089D}"/>
              </a:ext>
            </a:extLst>
          </p:cNvPr>
          <p:cNvSpPr txBox="1"/>
          <p:nvPr/>
        </p:nvSpPr>
        <p:spPr>
          <a:xfrm>
            <a:off x="8087504" y="1237805"/>
            <a:ext cx="34290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Easiest way to generate random numbers is with </a:t>
            </a:r>
            <a:r>
              <a:rPr lang="en-US" sz="2800" dirty="0" err="1">
                <a:latin typeface="Consolas" panose="020B0609020204030204" pitchFamily="49" charset="0"/>
              </a:rPr>
              <a:t>Random.nextInt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115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EC33E-D54D-53ED-7783-9347A63ABF29}"/>
              </a:ext>
            </a:extLst>
          </p:cNvPr>
          <p:cNvSpPr txBox="1"/>
          <p:nvPr/>
        </p:nvSpPr>
        <p:spPr>
          <a:xfrm>
            <a:off x="457200" y="228600"/>
            <a:ext cx="847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that will evaluate a three card poker hand. Your program should be able to identify</a:t>
            </a:r>
          </a:p>
          <a:p>
            <a:pPr marL="342900" indent="-342900">
              <a:buAutoNum type="arabicPeriod"/>
            </a:pPr>
            <a:r>
              <a:rPr lang="en-US" sz="2800" dirty="0"/>
              <a:t>Three of a kind</a:t>
            </a:r>
          </a:p>
          <a:p>
            <a:pPr marL="342900" indent="-342900">
              <a:buAutoNum type="arabicPeriod"/>
            </a:pPr>
            <a:r>
              <a:rPr lang="en-US" sz="2800" dirty="0"/>
              <a:t>Flush</a:t>
            </a:r>
          </a:p>
          <a:p>
            <a:pPr marL="342900" indent="-342900">
              <a:buAutoNum type="arabicPeriod"/>
            </a:pPr>
            <a:r>
              <a:rPr lang="en-US" sz="2800" dirty="0"/>
              <a:t>Sequence</a:t>
            </a:r>
          </a:p>
          <a:p>
            <a:pPr marL="342900" indent="-342900">
              <a:buAutoNum type="arabicPeriod"/>
            </a:pPr>
            <a:r>
              <a:rPr lang="en-US" sz="2800" dirty="0"/>
              <a:t>Two of a kind</a:t>
            </a:r>
          </a:p>
        </p:txBody>
      </p:sp>
      <p:pic>
        <p:nvPicPr>
          <p:cNvPr id="1026" name="Picture 2" descr="three of hearts - Wikidata">
            <a:extLst>
              <a:ext uri="{FF2B5EF4-FFF2-40B4-BE49-F238E27FC236}">
                <a16:creationId xmlns:a16="http://schemas.microsoft.com/office/drawing/2014/main" id="{CB087992-B5ED-2E9F-8A43-D97C75C64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87093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E7A014-E453-038A-2765-8F619FF4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971550" cy="12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2A7151-9CB7-72C6-AD57-6340DEC6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559389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14:cNvPr>
              <p14:cNvContentPartPr/>
              <p14:nvPr/>
            </p14:nvContentPartPr>
            <p14:xfrm>
              <a:off x="535621" y="3361594"/>
              <a:ext cx="225720" cy="162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501" y="3355474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14:cNvPr>
              <p14:cNvContentPartPr/>
              <p14:nvPr/>
            </p14:nvContentPartPr>
            <p14:xfrm>
              <a:off x="4940581" y="3405154"/>
              <a:ext cx="288720" cy="1725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4461" y="3399034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6F0D7F-3A8A-1209-38B7-89054BD2E45A}"/>
              </a:ext>
            </a:extLst>
          </p:cNvPr>
          <p:cNvSpPr txBox="1"/>
          <p:nvPr/>
        </p:nvSpPr>
        <p:spPr>
          <a:xfrm>
            <a:off x="2321653" y="52671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6C866260-2A31-7240-A70D-AED31DF8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7740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F36F1D2-69F5-9CFB-03C9-D79C5039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99" y="3584245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14:cNvPr>
              <p14:cNvContentPartPr/>
              <p14:nvPr/>
            </p14:nvContentPartPr>
            <p14:xfrm>
              <a:off x="6503175" y="3400911"/>
              <a:ext cx="225720" cy="1620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7055" y="3394791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14:cNvPr>
              <p14:cNvContentPartPr/>
              <p14:nvPr/>
            </p14:nvContentPartPr>
            <p14:xfrm>
              <a:off x="10908135" y="3444471"/>
              <a:ext cx="288720" cy="172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2015" y="3438351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5A8FE57-8376-1E14-3B6E-CA2B50B25B82}"/>
              </a:ext>
            </a:extLst>
          </p:cNvPr>
          <p:cNvSpPr txBox="1"/>
          <p:nvPr/>
        </p:nvSpPr>
        <p:spPr>
          <a:xfrm>
            <a:off x="7848600" y="533400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Flush</a:t>
            </a:r>
          </a:p>
          <a:p>
            <a:r>
              <a:rPr lang="en-US" dirty="0"/>
              <a:t>Two of a kind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20D563-0A85-4041-95D2-CDCAE434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36" y="3581400"/>
            <a:ext cx="1145277" cy="143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0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416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47</cp:revision>
  <dcterms:created xsi:type="dcterms:W3CDTF">2022-08-21T16:55:59Z</dcterms:created>
  <dcterms:modified xsi:type="dcterms:W3CDTF">2025-01-27T21:54:14Z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