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9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4" r:id="rId12"/>
    <p:sldId id="371" r:id="rId13"/>
    <p:sldId id="372" r:id="rId14"/>
    <p:sldId id="373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14.02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 73,'254'0,"686"-15,-476 5,-425 6,72-15,-71 10,63-4,306 10,-208 6,237 20,18 1,-253-26,384 3,-349 10,157 2,412-13,-800-1,1 1,-1 0,0 1,0 0,0 0,-1 0,1 1,0 0,11 5,-15-5,0 0,0 1,0-1,-1 1,1 0,-1 0,1 0,-1 0,0 0,0 1,0-1,-1 0,1 1,-1 0,0-1,0 1,0 0,0 0,0 5,2 7,-1 0,-1 0,0 0,-1 0,-4 29,4-42,-1 1,0 0,0-1,0 1,0-1,-1 1,1-1,-1 0,0 0,0 1,0-1,0 0,-1-1,1 1,-1 0,1-1,-1 1,0-1,0 0,0 0,-1 0,1 0,0-1,-1 1,1-1,-1 0,1 0,-1 0,0-1,1 1,-5-1,-34 0,-1-3,1-1,0-2,-47-13,-3 0,-59-3,-195-4,-155 25,266 3,-2712-1,2725 11,34-1,-342-10,283-1,223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4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24575,'75'4'0,"0"4"0,135 30 0,-39-5 0,-112-26 0,0-4 0,87-5 0,-33-1 0,-60 3 0,306-13 0,-329 11 0,48 3 0,-53 0 0,1-1 0,41-4 0,-66 3 0,-1 1 0,0-1 0,0 0 0,0 1 0,0-1 0,0 1 0,0-1 0,0 1 0,0-1 0,-1 0 0,1 1 0,0-1 0,0 1 0,0-1 0,0 1 0,-1-1 0,1 1 0,0-1 0,-1 1 0,1-1 0,0 1 0,-1-1 0,1 1 0,0 0 0,-1-1 0,1 1 0,-1 0 0,1-1 0,-1 1 0,1 0 0,-1-1 0,1 1 0,-1 0 0,-1 0 0,-29-27 0,20 18 0,-140-104 0,58 47 0,89 64 0,1-2 0,-1 1 0,0 0 0,1-1 0,0 1 0,0-1 0,-3-5 0,6 9 0,0 0 0,0 1 0,0-1 0,0 0 0,0 0 0,0 0 0,0 0 0,0 0 0,0 0 0,0 0 0,0 0 0,1 0 0,-1 0 0,0 0 0,0 0 0,0 0 0,0 0 0,0 0 0,0 0 0,0 0 0,0 0 0,1 0 0,-1 0 0,0 0 0,0 0 0,0 0 0,0 0 0,0 0 0,0 0 0,0 0 0,0 0 0,0 0 0,1 0 0,-1 0 0,0 0 0,0 0 0,0 0 0,0 0 0,0 0 0,0 0 0,0-1 0,0 1 0,0 0 0,0 0 0,0 0 0,0 0 0,0 0 0,1 0 0,-1 0 0,0 0 0,0 0 0,0-1 0,0 1 0,0 0 0,0 0 0,0 0 0,0 0 0,0 0 0,22 17 0,-9-5 0,14 11 0,0 1 0,-2 2 0,-1 0 0,27 39 0,-47-60 0,0 0 0,1-1 0,-1 0 0,1 0 0,0 0 0,0 0 0,7 3 0,-8-5 0,0 0 0,0 0 0,-1 1 0,1-1 0,-1 1 0,1 0 0,-1 0 0,0 0 0,0 1 0,0-1 0,-1 1 0,3 3 0,-5-5 0,0-1 0,0 1 0,0-1 0,0 1 0,0-1 0,-1 0 0,1 1 0,0-1 0,-1 0 0,0 1 0,1-1 0,-1 0 0,1 0 0,-1 1 0,0-1 0,0 0 0,0 0 0,0 0 0,0 0 0,0 0 0,0 0 0,0 0 0,0 0 0,-2 0 0,-35 24 0,31-21 0,-84 52 0,68-41 0,-1-2 0,-1-1 0,-39 14 0,34-15 0,-49 27 0,79-38 0,0 0 0,0 0 0,0 0 0,0 0 0,0 0 0,1 0 0,-1 0 0,0 1 0,0-1 0,0 0 0,0 0 0,0 0 0,0 0 0,0 0 0,0 0 0,0 0 0,0 0 0,0 0 0,0 1 0,0-1 0,0 0 0,0 0 0,0 0 0,0 0 0,0 0 0,0 0 0,0 0 0,0 1 0,0-1 0,0 0 0,0 0 0,0 0 0,0 0 0,0 0 0,0 0 0,0 0 0,0 0 0,0 0 0,0 1 0,0-1 0,-1 0 0,1 0 0,0 0 0,0 0 0,0 0 0,0 0 0,0 0 0,0 0 0,0 0 0,0 0 0,0 0 0,-1 0 0,1 0 0,0 0 0,0 0 0,0 0 0,0 0 0,0 0 0,15 0 0,20-7 0,-22 2 0,-1 0 0,0-1 0,-1 0 0,0-1 0,0-1 0,0 1 0,-1-2 0,0 0 0,0 0 0,-1 0 0,-1-1 0,13-18 0,-6 11 0,1 0 0,0 2 0,2 0 0,-1 0 0,25-13 0,-26 17 0,0 3 0,-12 15 0,-5-5 0,0 0 0,0 0 0,0 0 0,0 0 0,0 0 0,0 0 0,0 0 0,-1 0 0,1 0 0,-1-1 0,1 1 0,-4 2 0,-14 12 0,2 0 0,-31 37 0,95-103 0,-44 45 0,0 0 0,0 1 0,-1-1 0,0 0 0,1-1 0,-2 1 0,1 0 0,-1 0 0,0-1 0,0 1 0,0-1 0,-1 1 0,0-1 0,0 1 0,0-1 0,-1 1 0,0-1 0,0 1 0,0-1 0,-2-5 0,0 4 0,-1-1 0,0 1 0,0-1 0,0 1 0,-1 0 0,0 1 0,0-1 0,0 1 0,-1 0 0,0 0 0,0 1 0,-12-8 0,-2-2 0,-33-31 0,37 30 0,-1 0 0,-31-20 0,21 19-1365,17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49:25.3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1417 89 24575,'-100'0'0,"-1"-6"0,-102-18 0,110 7 0,23 3 0,0 2 0,-1 4 0,-77 0 0,137 9 0,-21 1 0,31-1 0,0-1 0,-1 1 0,1-1 0,0 1 0,-1 0 0,1-1 0,0 1 0,0 0 0,0 0 0,0 0 0,0 0 0,0 0 0,0 0 0,0 0 0,0 0 0,0 0 0,1 0 0,-1 1 0,0-1 0,0 2 0,-3 14 0,1 0 0,0 0 0,2 0 0,-1 1 0,2-1 0,3 29 0,-1-4 0,1 699 0,-51-215 0,-8-112 0,10-104 0,19-147 0,-7 192 0,32-260 0,-4 169 0,8 16 0,-4 345 0,-14-345 0,-1 37 0,16-186 0,-6-2 0,-6 1 0,-47 205 0,24-207 0,17-67 0,-19 110 0,35-133 0,2-1 0,3 44 0,0 30 0,-24 221 0,20-290 0,-2-1 0,-1 0 0,-15 52 0,19-88 0,-2 2 0,1 1 0,1 0 0,-1 0 0,1 0 0,0 15 0,1-21 0,0 0 0,1 1 0,-1-1 0,1 0 0,-1 0 0,1 0 0,0 0 0,0 0 0,0-1 0,0 1 0,0 0 0,0 0 0,1 0 0,-1-1 0,1 1 0,-1-1 0,1 1 0,-1-1 0,1 0 0,0 0 0,0 1 0,-1-1 0,1 0 0,0 0 0,0-1 0,0 1 0,2 0 0,14 3 0,-1-1 0,0-1 0,1 0 0,-1-1 0,1-1 0,0-1 0,24-4 0,35-1 0,-9 7 0,-33 1 0,68-7 0,-80 0 0,-1 0 0,0-2 0,26-11 0,-28 10 0,1 0 0,0 2 0,37-7 0,84 8-964,-134 5 563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49:28.4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24575,'92'-1'0,"145"4"0,-177 1 0,-2 3 0,63 14 0,6-2 0,-45-9 0,-79-9 0,1-1 0,-1 1 0,0-1 0,0 1 0,0 0 0,0 0 0,0 1 0,0-1 0,0 1 0,-1-1 0,1 1 0,0 0 0,-1 0 0,1 0 0,-1 0 0,0 0 0,4 5 0,-4-2 0,1 0 0,-1 0 0,0 1 0,0-1 0,-1 0 0,0 1 0,0-1 0,0 1 0,0 10 0,-2 333 0,-4-167 0,18 1201 0,-4-578 0,-2-71 0,-4-633 0,8 421 0,-44-97 0,22-329 0,-12 337 0,39 8 0,-6-129 0,-4-71 0,4 125 0,-9-351 0,-1-5 0,1 0 0,-2 0 0,0 10 0,0-17 0,1 0 0,-1 0 0,0 0 0,0 0 0,0-1 0,0 1 0,-1 0 0,1 0 0,-1-1 0,1 1 0,-1-1 0,0 0 0,0 1 0,-3 2 0,-4 1 0,-1 0 0,0 0 0,-1-1 0,1 0 0,-1-1 0,0 0 0,0 0 0,-15 2 0,-371 69 83,244-51-1531,81-11-5378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26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0 24575,'-3'4'0,"0"1"0,1-1 0,0 1 0,0-1 0,0 1 0,0 0 0,1-1 0,-2 9 0,-3 8 0,-2 2 0,-1 0 0,-1-1 0,-2 1 0,0-2 0,-17 23 0,23-36 0,0 0 0,0-1 0,-1 0 0,0 0 0,0-1 0,-1 1 0,0-2 0,0 1 0,0-1 0,-1 0 0,1-1 0,-1 0 0,0-1 0,-1 1 0,-17 2 0,22-5-170,0 0-1,1 0 0,-1 0 1,1 0-1,-1 1 0,1 0 1,-5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2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24575,'-1'3'0,"1"0"0,-1 0 0,1-1 0,-1 1 0,0 0 0,0 0 0,-1-1 0,1 1 0,0-1 0,-4 5 0,-19 23 0,23-30 0,-51 69 0,38-48 0,-31 35 0,39-51-105,0 1 0,0-2 0,-1 1 0,1-1 0,-1 0 0,0 0 0,0-1 0,-1 0 0,1 0 0,-1-1 0,1 0 0,-10 1 0,1 0-6721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29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24575,'0'7'0,"-1"-1"0,-1 1 0,1-1 0,-1 0 0,-5 11 0,-1 7 0,0 1 0,-1 0 0,-1-1 0,-1 0 0,-1 0 0,-2-1 0,-27 37 0,36-55 0,1 1 0,-1-1 0,0 0 0,0-1 0,-1 1 0,1-1 0,-1 0 0,0 0 0,0-1 0,0 0 0,-1 0 0,1 0 0,-8 1 0,14-4 0,-40 14-1365,22-9-5461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30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0 24575,'0'9'0,"0"9"0,0 0 0,-2 0 0,-3 19 0,4-30 0,-1-1 0,0 0 0,-1 1 0,1-1 0,-1 0 0,0 0 0,-1-1 0,1 1 0,-1-1 0,0 1 0,-9 7 0,-3 0 0,0-1 0,0 0 0,-1-2 0,-36 17 0,-10 7 0,57-31-136,-1 0-1,0 0 1,0-1-1,0 0 1,0 0-1,0 0 1,0-1-1,0 0 0,-10 0 1,-4 0-6690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31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3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32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48.31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0 142,'1201'0,"-1010"-12,-8 0,117-1,248-20,143 35,647-4,-544-40,-599 29,781-3,-632 18,-300-2,904 31,121 31,300-64,-715 4,-401-14,-38 2,-85 8,382-15,-323 9,43-4,326 0,-335 15,392-3,-610-1,0 1,0 0,0 1,0-1,0 1,0 0,0 0,0 1,0-1,0 1,7 4,-10-4,1 1,0-1,-1 1,0 0,0-1,0 1,0 0,0 0,0 0,-1 0,1 1,-1-1,0 0,0 1,0-1,-1 1,1 4,6 28,-4-22,0 1,-1 0,0 0,-1 0,-2 23,0-34,1-1,-1 1,0 0,0-1,0 1,-1-1,1 1,-1-1,0 0,0 0,0 0,0 0,-1 0,1 0,-1 0,0-1,0 1,0-1,0 0,0 0,0 0,0 0,-1-1,1 1,-1-1,1 0,-6 1,-94 22,-2-5,-169 9,-218-22,373-6,-2547-2,1406 3,764 11,-25 1,128 4,-179-8,325-12,-6299 3,6524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3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39 24575,'-8'-3'0,"-1"1"0,0 0 0,1 0 0,-1 0 0,0 1 0,0 1 0,0-1 0,-11 2 0,2 0 0,8-1 0,0 0 0,0 1 0,0 0 0,0 1 0,1 0 0,-1 1 0,1 0 0,-1 0 0,1 1 0,-17 10 0,15-6 0,-1 0 0,1 1 0,1 0 0,0 1 0,0 0 0,1 1 0,-10 13 0,-107 181 0,67-105 0,55-91 0,-1 1 0,1 0 0,0-1 0,1 2 0,0-1 0,1 0 0,0 1 0,1-1 0,0 1 0,0-1 0,1 1 0,0-1 0,1 1 0,1 0 0,-1-1 0,2 0 0,-1 1 0,2-1 0,-1 0 0,1 0 0,1-1 0,6 11 0,0-3 0,-2-3 0,0 0 0,2-1 0,-1 0 0,2-1 0,-1 0 0,2 0 0,14 9 0,9 4 0,48 23 0,-66-39 0,0 0 0,1-2 0,0 0 0,0-2 0,24 5 0,-19-8 0,-1-2 0,0 0 0,1-2 0,-1-1 0,0 0 0,30-10 0,-42 11 0,-1-1 0,1-1 0,-1 1 0,0-2 0,10-5 0,-14 6 0,-1 0 0,1 0 0,-1 0 0,0 0 0,-1-1 0,1 0 0,-1 0 0,0 0 0,6-11 0,-4 6 0,1-2 0,0 1 0,-1-1 0,0 0 0,-1 0 0,6-23 0,-1-15 0,18-96 0,-26 126 0,0-1 0,-1 0 0,-1 0 0,-6-41 0,2 46 0,-1 0 0,-9-22 0,8 22 0,-9-33 0,12 38 0,1-1 0,-2 1 0,0-1 0,0 1 0,-1 0 0,0 1 0,-1-1 0,0 1 0,0 0 0,-12-12 0,-9-14 0,21 27 0,1 1 0,-2 0 0,1 1 0,-10-10 0,4 8-273,0 1 0,0 0 0,0 0 0,-20-7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40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24575,'-1'8'0,"0"0"0,0 0 0,-1 0 0,-2 8 0,-4 14 0,-3 75 0,4 0 0,8 120 0,1-76 0,-2-139-1365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42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24575,'0'-5'0,"1"0"0,-1-1 0,1 1 0,0 0 0,0 0 0,0 0 0,1 0 0,0 0 0,0 0 0,0 0 0,0 1 0,1-1 0,0 1 0,0-1 0,0 1 0,0 0 0,1 0 0,0 1 0,-1-1 0,1 1 0,1 0 0,-1 0 0,0 0 0,10-4 0,6-2 0,1 1 0,0 1 0,0 1 0,35-5 0,-35 8 0,-3 0 0,0 1 0,0 1 0,1 1 0,-1 1 0,0 0 0,1 2 0,-1 0 0,0 0 0,-1 2 0,1 0 0,-1 2 0,31 14 0,-42-17 0,0 0 0,-1 0 0,0 0 0,0 0 0,0 1 0,-1 0 0,1-1 0,-1 2 0,0-1 0,-1 1 0,1-1 0,-1 1 0,0 0 0,-1 0 0,3 8 0,2 9 0,-1 1 0,4 44 0,-4-26 0,3 21 0,-3 1 0,-3-1 0,-5 75 0,1-126 0,-1 0 0,0 1 0,0-1 0,-1 0 0,-1 0 0,0 0 0,-1-1 0,0 0 0,0 1 0,-1-2 0,-1 1 0,0-1 0,-12 14 0,13-17 0,-1-1 0,0 0 0,0 0 0,-1-1 0,1 0 0,-1 0 0,0 0 0,0-1 0,-1 0 0,1-1 0,-1 0 0,0 0 0,0-1 0,0 0 0,0-1 0,0 0 0,-1 0 0,-14-1 0,-163-6 0,183 5 0,0 1 0,0-1 0,0-1 0,0 1 0,0 0 0,1-1 0,-1 0 0,0 0 0,1 0 0,0 0 0,-1 0 0,1-1 0,0 0 0,0 1 0,0-1 0,1 0 0,-1-1 0,1 1 0,-4-7 0,2 4 0,1 0 0,0 0 0,0-1 0,1 1 0,0-1 0,0 0 0,1 0 0,-1 1 0,1-1 0,1 0 0,0-8 0,0 12 0,1 0 0,-1 0 0,1 0 0,0 0 0,0 1 0,0-1 0,1 0 0,-1 1 0,1-1 0,-1 1 0,1-1 0,0 1 0,0 0 0,0-1 0,0 1 0,0 0 0,1 0 0,-1 1 0,1-1 0,-1 0 0,6-1 0,5-4 0,1 1 0,1 1 0,14-4 0,-18 6 0,-2 0 0,1 0 0,-1 1 0,1 0 0,16-1 0,-22 3 0,-1 0 0,0 1 0,0-1 0,0 1 0,0-1 0,0 1 0,0 0 0,0 0 0,0 1 0,0-1 0,0 1 0,0-1 0,-1 1 0,1 0 0,-1 0 0,1 0 0,-1 0 0,3 4 0,6 8 0,0 1 0,-2 0 0,0 0 0,9 21 0,-9-18 0,0 0 0,1-1 0,15 21 0,-9-18 0,0-1 0,1-1 0,1 0 0,1-1 0,36 25 0,-8-14-1365,-29-17-5461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20:52:45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24575,'4'-1'0,"1"0"0,-1 0 0,1-1 0,-1 1 0,0-1 0,0 0 0,7-4 0,6-2 0,-4 4 0,0 1 0,1 0 0,0 1 0,0 1 0,-1 0 0,1 1 0,27 3 0,7-1 0,-36-1 0,-1 0 0,1 0 0,0 1 0,0 1 0,-1 0 0,0 0 0,1 2 0,12 5 0,10 8 0,38 27 0,10 6 0,-4-14 0,25 15 0,-101-51 0,0 0 0,0 0 0,0 0 0,0 0 0,0 1 0,-1-1 0,1 0 0,-1 1 0,1 0 0,-1-1 0,1 1 0,-1 0 0,0-1 0,0 1 0,0 0 0,0 0 0,0 0 0,0 0 0,0 0 0,-1 0 0,1 0 0,-1 0 0,0 0 0,1 0 0,-1 1 0,0 2 0,-1-1 0,-1-1 0,1 1 0,-1 0 0,1-1 0,-1 1 0,0-1 0,0 1 0,-1-1 0,1 0 0,-1 0 0,1 0 0,-1 0 0,-4 2 0,-3 4 0,0-1 0,-1-1 0,0 0 0,0 0 0,-1-1 0,0-1 0,0 0 0,0 0 0,-15 2 0,-14 2 0,-64 6 0,-21 4 0,113-14 0,20-2 0,23-2 0,-29-1 0,79 4 0,0 3 0,-1 4 0,119 31 0,-189-40 0,0 1 0,-1 0 0,1 0 0,0 0 0,13 9 0,-19-10 0,0 0 0,-1 0 0,1 1 0,-1-1 0,0 0 0,1 1 0,-1 0 0,0-1 0,0 1 0,-1 0 0,1 0 0,-1 0 0,1 0 0,-1 1 0,0-1 0,0 0 0,0 0 0,0 5 0,0-2 0,1 7 0,0 1 0,-1-1 0,0 0 0,-1 1 0,-4 25 0,3-36 0,0 0 0,0 0 0,-1-1 0,0 1 0,1 0 0,-1-1 0,0 1 0,0-1 0,0 0 0,0 1 0,-1-1 0,1 0 0,-1 0 0,1-1 0,-1 1 0,0 0 0,1-1 0,-1 0 0,-6 2 0,-6 3 0,-1-2 0,-24 4 0,34-6 0,-64 8 154,-96 3 1,-75-12-671,129-2-642,49 1-5668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9T20:52:53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1,'154'-1,"161"3,-82 16,-75-5,159 25,-183-18,170 2,-271-23,55-10,-53 5,45-1,-5 3,149-30,-191 30,1 1,0 2,37 2,-12 1,69-1,204-2,-215-10,-87 6,1 2,0 1,0 1,45 5,538 68,-458-70,-80-3,34-11,-84 10,-15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9T20:52:56.7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1 109,'16'-1,"1"-1,27-6,1 0,299-22,2 23,51-2,-156 5,24-1,110 1,-216 5,311 23,-421-19,0-2,0-3,57-6,181 0,-177 8,-37-1,-23 1,68-7,-106 3,0 0,17-7,-17 5,-1 1,22-4,204-10,-167 12,87 3,68 16,-149-8,196-3,-138-5,-26 2,-95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9T20:53:00.1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1 101,'403'-27,"-325"21,88 4,20 0,451-6,-396 9,-31 0,239-2,-165-15,83-1,-277 17,15 0,139 16,408 55,-552-60,-65-5,1-2,0-1,0-2,48-5,-70 1,0-1,0-1,-1 0,0-1,0 0,18-13,17-7,-25 14,30-20,-49 30,0 0,1 0,0 1,-1-1,1 1,0 0,0 0,0 0,0 1,0 0,0 0,5 0,0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9:5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24575,'-1'25'0,"1"-1"0,2 1 0,1 0 0,0 0 0,2-1 0,11 34 0,-12-51 0,0 1 0,1-1 0,0 0 0,0 0 0,0-1 0,1 1 0,0-1 0,1-1 0,8 8 0,70 43 0,-65-44 0,4 3 0,0-1 0,2-2 0,0 0 0,0-1 0,1-2 0,41 9 0,-8-7 0,0-2 0,121 0 0,619-10 0,-781 2 0,-1 1 0,1 1 0,0 0 0,-1 1 0,24 9 0,87 41 0,-122-52 0,1 2 0,0-1 0,-1 1 0,1 0 0,-1 1 0,0 0 0,-1 0 0,1 1 0,-1-1 0,0 1 0,-1 0 0,1 1 0,-1 0 0,0 0 0,-1 0 0,0 0 0,0 1 0,0-1 0,3 12 0,-5-13 0,0 0 0,0-1 0,0 0 0,1 1 0,0-1 0,0 0 0,0 0 0,0 0 0,1-1 0,0 1 0,0-1 0,0 0 0,1 0 0,0-1 0,5 4 0,-6-5 0,1 0 0,0 0 0,0-1 0,0 1 0,0-1 0,0-1 0,0 1 0,0-1 0,0 0 0,0 0 0,0 0 0,0-1 0,0 1 0,0-1 0,0-1 0,0 1 0,8-4 0,-6 2 0,-1 0 0,1 0 0,-1 0 0,0-1 0,0 0 0,0 0 0,-1-1 0,1 1 0,-1-1 0,0 0 0,-1-1 0,1 1 0,5-9 0,0-5 0,0 0 0,-1-1 0,7-21 0,-8 19 0,-5 14 0,0 0 0,1 1 0,1 0 0,-1-1 0,1 1 0,0 1 0,1-1 0,0 1 0,0 0 0,0 0 0,0 1 0,10-7 0,-3 4 0,1 1 0,0 0 0,0 1 0,0 0 0,28-7 0,20-9 0,-50 17 0,0 0 0,0 1 0,1 0 0,-1 1 0,23-3 0,315 6 0,-325 1 0,247 22 0,98 1 0,-225-23 0,95-4 0,-225 2 0,0-1 0,0-1 0,1 0 0,-2-1 0,1 0 0,0-1 0,-1-1 0,0-1 0,-1 1 0,17-12 0,-21 11 0,-1 1 0,0-2 0,0 1 0,-1-1 0,0 0 0,0-1 0,-1 1 0,0-1 0,-1 0 0,1-1 0,-2 0 0,1 0 0,-2 0 0,1 0 0,2-14 0,1-4-1365,-1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6.24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0 210,'4824'0,"-4821"0,0 0,0 0,0 0,0 0,0 0,0-1,0 1,0-1,0 0,0 0,-1 0,1 0,0-1,0 1,-1-1,1 1,-1-1,1 0,-1 0,3-3,-3 1,0-1,0 1,0-1,-1 1,1-1,-1 0,0 1,0-1,-1 0,0 0,0 0,0-6,0 8,0 0,0 0,0 0,0 0,-1 1,1-1,-1 0,1 0,-1 0,0 1,0-1,-1 0,1 1,0-1,-1 1,1 0,-1-1,0 1,0 0,0 0,0 0,0 0,-1 0,1 1,-3-3,-3 2,0-1,0 1,0 0,0 1,0 0,0 0,0 1,-8 1,-215 12,10 1,-1084-13,616-2,346-11,-25 1,-266 11,474-12,10 0,-27 1,-30-1,-34 13,213-1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0 283,'25'2,"-1"1,0 1,0 1,-1 1,0 1,28 12,32 10,-6-9,1-4,1-2,0-5,0-2,100-6,877-5,-558 6,2403-2,-2616 13,-9-1,603-13,-827 4,-1 2,62 14,5 1,-82-15,29 4,80 0,-107-9,-25 2,1-1,0-1,-1-1,1 0,0 0,-1-1,1-1,-1-1,0 0,16-6,-26 7,-1 1,1 0,-1 0,0-1,0 1,0-1,0 0,0 1,0-1,-1 0,1 0,-1 0,0 0,0-1,0 1,-1 0,1 0,0-7,-2-66,-1 50,2 16,0-1,-1 1,-1 0,0 0,0 0,-7-17,8 23,-1 0,0 1,0 0,0-1,-1 1,1 0,-1 0,1 0,-1 1,0-1,0 1,-1-1,1 1,0 0,-1 0,1 0,-1 1,0-1,1 1,-8-1,-66-15,-1 4,0 4,-81 0,89 10,0 3,1 3,-134 32,-191 35,-9-34,303-31,-1437 97,723-102,423-7,-1528 3,1691 13,-3-1,132-16,0-4,-111-24,199 30,-1 0,0-1,0-1,1 1,0-2,-18-9,25 12,0-1,0 0,1 0,-1-1,1 1,0-1,0 1,0-1,1 0,-1 0,1 0,0-1,0 1,0-1,1 1,-1-1,1 1,0-1,0-6,0 4,0 0,0-1,1 1,0-1,1 1,0-1,0 1,0 0,1 0,0-1,5-11,-4 15,-1 0,1 0,0 0,0 0,1 0,-1 1,1 0,0-1,0 1,0 1,0-1,0 1,1-1,-1 1,1 0,0 1,-1-1,9-1,59-11,0 4,96-3,151 14,-125 2,3981-3,-4106-3,101-18,-104 11,117-4,-121 12,119-20,-32 2,210 15,-186 8,499-3,-649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0 347,'31'3,"-2"0,1 2,-1 1,-1 2,0 0,35 16,39 11,-8-10,2-6,1-1,0-7,0-3,123-6,1075-7,-683 7,2947-2,-3209 16,-11-1,739-16,-1014 4,-1 3,75 18,7 0,-101-18,36 5,98 0,-131-11,-31 3,1-2,0-1,-1-1,1 0,0-1,-1 0,1-2,-1-1,0 0,20-7,-32 9,-2 0,2 1,-2-1,1-1,-1 2,1-2,-1 1,1 0,-1 0,-1-1,2 0,-2 0,0 1,0-2,1 1,-2 1,1-1,0-8,-2-82,-2 62,3 20,0-1,-1 0,-1 1,-1 0,1 0,-9-22,9 30,0-1,0 1,-1 0,1-1,-2 2,2-1,-2 0,1 1,0 0,-1-1,0 2,-1-2,2 2,-1-1,-1 1,1 0,0 0,-1 0,1 1,-10-2,-80-18,-2 5,1 5,-101 0,111 12,-1 4,1 4,-164 39,-235 43,-10-42,371-38,-1763 119,887-125,519-9,-1874 4,2074 16,-4-1,163-20,-1-5,-135-29,243 36,0 1,-1-2,0-1,2 2,-1-4,-22-10,32 15,-1-2,0 0,1 1,-1-2,1 1,1-1,-1 2,0-2,2 0,-2 0,2 0,-1-1,1 1,-1-1,2 1,-1-1,1 1,-1-1,1-8,0 6,0-1,-1-1,2 2,0-2,2 1,-1-1,0 2,0-1,2 1,-1-2,7-14,-5 20,-2-1,2 0,-1 0,1 0,1 0,-1 1,1 1,-1-2,1 1,0 2,0-2,0 1,1 0,-1 0,1 1,0 1,-1-2,11 0,73-15,-1 6,118-4,186 17,-154 3,4885-4,-5039-4,125-21,-128 12,144-4,-149 15,146-25,-39 2,257 19,-228 10,613-4,-797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0.4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71,'72'3,"99"18,49 3,115 11,-230-20,173 5,-221-18,93 16,-48-4,625 20,-414-31,261-7,-272-20,2 2,-1-25,-217 30,0 3,94-3,-63 16,243-10,277 0,-36 3,599-8,-763 19,3842-3,-4243-2,0-2,0-1,36-11,36-5,59 5,223 9,-251 8,-134-1,0 1,0 0,0 0,0 0,0 0,0 1,0 0,-1 0,1 0,-1 1,1-1,-1 1,0 0,0 1,0-1,0 1,-1-1,1 1,-1 0,4 6,6 11,-2-1,0 1,10 27,-9-18,-7-21,0 1,0 0,-1 0,0 0,0 1,-1-1,0 1,-1 0,0 0,-1 0,0 21,-2-29,0-1,0 0,0 0,0 0,0 0,0 0,0 0,-1 0,1 0,-1 0,0 0,1-1,-1 1,0-1,0 1,0-1,0 0,0 0,0 0,-1 0,1 0,-5 1,-55 9,56-10,-128 7,-140-9,81-3,-691-56,857 57,-240-32,-40-4,-198 32,293 11,-3749-4,3796 8,-258 46,408-52,-405 31,131-16,142 7,96-14,-90 6,76-11,-65 13,66-7,-71 2,-137-3,-149 3,-260-44,616 26,-285-4,109 5,89-7,-41-1,45 12,-353-13,-126 1,378 15,228-3,7-1,0 1,0 0,0 1,0 0,-1 1,2 1,-1 0,0 1,-23 10,-112 62,146-73,-1 0,1 1,0-1,0 1,0 0,0 0,1 0,0 0,0 0,0 0,0 1,0-1,1 1,0-1,0 1,0 0,1-1,-1 1,1 0,0 0,1-1,-1 1,2 5,1 14,1 0,1-1,10 25,-13-40,0 0,1 0,0 0,1 0,0-1,0 1,0-1,1 0,0-1,0 1,1-1,0 0,0 0,1-1,-1 0,1 0,0 0,0-1,1 0,-1 0,1-1,0 0,12 2,43 10,0-3,1-3,0-3,90-3,13 2,921 11,-686-19,193-8,-9-1,-179 15,375-6,-391-44,-267 26,168-6,230-1,-31-33,-417 54,639-35,968 43,-857-2,-777 5,1 2,-1 1,0 3,-1 2,47 19,-6-3,-63-21,69 24,-85-28,0 0,-1 1,0 0,0 1,0-1,0 1,-1 1,0-1,7 9,-10-10,-1 0,0 0,0 0,0 1,0-1,-1 1,0-1,0 1,0-1,0 1,-1 0,0 0,0-1,0 1,0 0,-1-1,0 1,0 0,0-1,0 1,-1-1,0 0,0 1,-4 6,-7 11,0-1,-1 0,-23 25,26-33,-5 6,-1 0,-1-1,-1-1,0 0,-2-2,1 0,-2-1,0-2,0 0,-1-1,-1-1,0-1,0-1,-1-2,0 0,0-2,0 0,-29-1,-117 2,-1-8,-272-40,-348-67,316 63,137 34,114 7,-184-4,170 6,-89-19,-43-1,-829 85,964-36,80-7,-168-3,-77-4,53 0,-2812-11,3139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1.63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1,'662'31,"-548"-20,121-5,-212-6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3.5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3936 4,'-104'-1,"24"-1,1 3,-136 20,123-6,-154 4,-99-21,124-1,-157 1,-408 5,502 20,-50 1,-415-26,726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51:44.4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38 586,'568'-11,"-106"0,1192 8,-972 4,-530 3,0 6,197 40,61 17,555 20,244-73,-887-38,51 1,292 8,-566 11,518 2,-8 1,-352-20,-7 0,100 11,196-10,700-27,-1018 48,858 37,-271-2,-320-13,62 0,782-24,-1338 1,12 0,0 0,0-1,0 0,0 0,19-6,-29 5,1 1,0-1,-1 0,1 0,-1 0,0 0,1-1,-1 1,0-1,-1 0,1 0,0 0,-1 0,0-1,0 1,0 0,0-1,0 0,-1 1,1-1,-1 0,1-4,2-19,0 1,-2-1,-1 0,-1 0,-1-1,-7-37,7 61,0 1,0 0,0-1,-1 1,1 0,-1 0,0 0,0 0,0 0,0 0,0 1,-1-1,1 0,-1 1,1 0,-1 0,0 0,0 0,0 0,0 1,-1-1,1 1,0 0,-1 0,1 0,0 0,-5 0,-13-2,0 0,0 2,-30 1,27 0,-364-9,-69-1,-140-20,2-37,-47-4,-672 3,-2241 71,2144-4,679 14,-60-1,412 0,22 0,27-11,-746-4,319-48,439 22,-639-11,511 30,20 0,370 10,21-2,-1 2,1 2,0 1,-1 1,-70 20,51-8,-107 17,144-30,-41 6,19-3,-50 13,44-11,38-7,1 0,0 0,0 0,0 1,0 1,0-1,-12 7,19-9,1 1,-1-1,1 0,0 1,-1-1,1 0,-1 1,1-1,0 0,0 1,-1-1,1 1,0-1,0 1,-1-1,1 1,0-1,0 1,0-1,0 1,0-1,0 1,0-1,0 1,0-1,0 1,0-1,0 1,0-1,0 1,0-1,1 1,-1-1,0 0,0 1,0-1,1 1,-1-1,0 1,1-1,-1 0,1 1,19 17,-18-17,30 20,0-1,1-1,63 23,111 30,-198-69,37 9,1-1,1-3,-1-1,75 0,194-20,-127 2,317 6,202-11,40-14,-1 74,-144-15,-177-16,364 15,144-28,-825-5,0-4,-1-5,149-39,-227 45,33-8,0 2,0 4,67-4,208-22,-136 10,660-24,-835 49,705-2,-374 5,173-2,-498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32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 24575,'0'55'0,"-11"91"0,8-112 0,1 1 0,2 0 0,4 39 0,1 28 0,-6 240 0,2-342 0,-1 0 0,0 0 0,0 0 0,0 0 0,0 0 0,0 1 0,0-1 0,0 0 0,0 0 0,0 0 0,1 0 0,-1 0 0,0 0 0,0 0 0,0 1 0,0-1 0,0 0 0,1 0 0,-1 0 0,0 0 0,0 0 0,0 0 0,0 0 0,1 0 0,-1 0 0,0 0 0,0 0 0,0 0 0,0 0 0,1 0 0,-1 0 0,0 0 0,0 0 0,0 0 0,0 0 0,0 0 0,1 0 0,-1 0 0,0 0 0,0 0 0,0 0 0,0-1 0,0 1 0,1 0 0,-1 0 0,0 0 0,0 0 0,0 0 0,0 0 0,0-1 0,0 1 0,1 0 0,15-11 0,13-15 0,-22 17 0,1 1 0,0 1 0,16-12 0,-16 14 0,-1-1 0,0 0 0,0 0 0,0 0 0,-1-1 0,9-11 0,89-137 0,-128 183 0,-1-1 0,-2-1 0,-46 35 0,67-55 0,0 0 0,1 0 0,-1 0 0,1 1 0,-7 10 0,10-12 0,-1 0 0,0 0 0,0-1 0,-1 1 0,1-1 0,-1 0 0,0 0 0,0 0 0,-1-1 0,1 1 0,-1-1 0,1 0 0,-8 3 0,11-6 0,-1 1 0,1-1 0,-1 0 0,1 0 0,-1 0 0,0 0 0,1 0 0,-1-1 0,1 1 0,-1 0 0,1-1 0,-1 1 0,1-1 0,-1 1 0,1-1 0,-1 0 0,1 0 0,0 1 0,-1-1 0,1 0 0,0 0 0,0 0 0,0-1 0,0 1 0,0 0 0,0 0 0,0-1 0,-1-1 0,-23-49 0,10 19 0,3 17 0,-2 1 0,0 1 0,-1 0 0,0 0 0,-1 1 0,0 2 0,-37-21 0,-35-27 0,148 140 0,-44-61 0,0 0 0,2-1 0,0-1 0,1-1 0,38 27 0,53 45 0,-137-141 0,17 38 0,-1 1 0,0 0 0,-1 0 0,0 2 0,-1-1 0,0 1 0,-1 1 0,0 1 0,-18-10 0,24 10-1365,6 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8.xml"/><Relationship Id="rId26" Type="http://schemas.openxmlformats.org/officeDocument/2006/relationships/customXml" Target="../ink/ink23.xml"/><Relationship Id="rId3" Type="http://schemas.openxmlformats.org/officeDocument/2006/relationships/image" Target="../media/image7.png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customXml" Target="../ink/ink15.xml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1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customXml" Target="../ink/ink24.xml"/><Relationship Id="rId10" Type="http://schemas.openxmlformats.org/officeDocument/2006/relationships/customXml" Target="../ink/ink14.xml"/><Relationship Id="rId19" Type="http://schemas.openxmlformats.org/officeDocument/2006/relationships/customXml" Target="../ink/ink19.xml"/><Relationship Id="rId31" Type="http://schemas.openxmlformats.org/officeDocument/2006/relationships/image" Target="../media/image20.png"/><Relationship Id="rId4" Type="http://schemas.openxmlformats.org/officeDocument/2006/relationships/customXml" Target="../ink/ink11.xml"/><Relationship Id="rId9" Type="http://schemas.openxmlformats.org/officeDocument/2006/relationships/image" Target="../media/image10.png"/><Relationship Id="rId14" Type="http://schemas.openxmlformats.org/officeDocument/2006/relationships/customXml" Target="../ink/ink16.xml"/><Relationship Id="rId22" Type="http://schemas.openxmlformats.org/officeDocument/2006/relationships/customXml" Target="../ink/ink21.xml"/><Relationship Id="rId27" Type="http://schemas.openxmlformats.org/officeDocument/2006/relationships/image" Target="../media/image18.png"/><Relationship Id="rId30" Type="http://schemas.openxmlformats.org/officeDocument/2006/relationships/customXml" Target="../ink/ink25.xml"/><Relationship Id="rId8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27.xml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customXml" Target="../ink/ink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10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3.png"/><Relationship Id="rId4" Type="http://schemas.openxmlformats.org/officeDocument/2006/relationships/customXml" Target="../ink/ink8.xml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5272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Java file I/O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https://www.cs.montana.edu/pearsall/classes/spring2025/132/main.html</a:t>
            </a: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294983-102B-CE25-6BBA-789E2F40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AC5319-0EEC-B6FD-2424-945B2BC529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0BF1E2-B30A-C77D-1A0A-5A38D5826E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07375D-DCD2-2986-8511-3A84489D3A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F995128-57DF-4E92-A9DC-E3895ED6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73E6950-C04F-7C9D-4E43-1F9C52DECA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79B1E-7B57-0F74-DB56-3BC2A38D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"/>
            <a:ext cx="8629650" cy="2228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763CDC-7D57-9ED6-C33E-21398EA796EB}"/>
                  </a:ext>
                </a:extLst>
              </p14:cNvPr>
              <p14:cNvContentPartPr/>
              <p14:nvPr/>
            </p14:nvContentPartPr>
            <p14:xfrm>
              <a:off x="172466" y="3770595"/>
              <a:ext cx="510120" cy="237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763CDC-7D57-9ED6-C33E-21398EA796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26" y="3707595"/>
                <a:ext cx="635760" cy="25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6E1CBD-5DC8-AF65-C46F-E0D764B784ED}"/>
                  </a:ext>
                </a:extLst>
              </p14:cNvPr>
              <p14:cNvContentPartPr/>
              <p14:nvPr/>
            </p14:nvContentPartPr>
            <p14:xfrm>
              <a:off x="11039066" y="3731715"/>
              <a:ext cx="318600" cy="245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6E1CBD-5DC8-AF65-C46F-E0D764B78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76426" y="3668715"/>
                <a:ext cx="444240" cy="2579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08E5C6-63ED-9853-8CF7-037F4112AD43}"/>
              </a:ext>
            </a:extLst>
          </p:cNvPr>
          <p:cNvSpPr txBox="1"/>
          <p:nvPr/>
        </p:nvSpPr>
        <p:spPr>
          <a:xfrm>
            <a:off x="228600" y="323996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VideoGame</a:t>
            </a:r>
            <a:r>
              <a:rPr lang="en-US" dirty="0">
                <a:latin typeface="Consolas" panose="020B0609020204030204" pitchFamily="49" charset="0"/>
              </a:rPr>
              <a:t>[] array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B1CC6-1057-A6B9-504E-0A52F66A0782}"/>
              </a:ext>
            </a:extLst>
          </p:cNvPr>
          <p:cNvSpPr/>
          <p:nvPr/>
        </p:nvSpPr>
        <p:spPr>
          <a:xfrm>
            <a:off x="533400" y="4386915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Super Mario 64 DS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2F2059-3744-A8E1-CBFA-0B7AF9FAB4ED}"/>
              </a:ext>
            </a:extLst>
          </p:cNvPr>
          <p:cNvSpPr/>
          <p:nvPr/>
        </p:nvSpPr>
        <p:spPr>
          <a:xfrm>
            <a:off x="3140108" y="4419600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Lumines: Puzzle Fusion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6E5EC2-ADE2-A0AA-64ED-91A1AAEF5F6E}"/>
              </a:ext>
            </a:extLst>
          </p:cNvPr>
          <p:cNvSpPr/>
          <p:nvPr/>
        </p:nvSpPr>
        <p:spPr>
          <a:xfrm>
            <a:off x="5638800" y="4495800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onsolas" panose="020B0609020204030204" pitchFamily="49" charset="0"/>
              </a:rPr>
              <a:t>WarioWare</a:t>
            </a:r>
            <a:r>
              <a:rPr lang="en-US" sz="1100" dirty="0">
                <a:latin typeface="Consolas" panose="020B0609020204030204" pitchFamily="49" charset="0"/>
              </a:rPr>
              <a:t> Touched!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845777-0CF9-5E03-250F-D1BCE9519BBD}"/>
              </a:ext>
            </a:extLst>
          </p:cNvPr>
          <p:cNvSpPr/>
          <p:nvPr/>
        </p:nvSpPr>
        <p:spPr>
          <a:xfrm>
            <a:off x="9525000" y="533400"/>
            <a:ext cx="22098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String name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num_of_players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int rating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D36C2-AE6E-1920-8691-0A9F99DE33F3}"/>
              </a:ext>
            </a:extLst>
          </p:cNvPr>
          <p:cNvSpPr txBox="1"/>
          <p:nvPr/>
        </p:nvSpPr>
        <p:spPr>
          <a:xfrm>
            <a:off x="9283144" y="18743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VideoGame</a:t>
            </a:r>
            <a:r>
              <a:rPr lang="en-US" dirty="0"/>
              <a:t> Class Blueprint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9F7CC8-0620-59B1-AC74-A76D143A71E1}"/>
              </a:ext>
            </a:extLst>
          </p:cNvPr>
          <p:cNvSpPr/>
          <p:nvPr/>
        </p:nvSpPr>
        <p:spPr>
          <a:xfrm>
            <a:off x="8178244" y="4493481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Hot Shots Golf: Open Tee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100" dirty="0">
                <a:latin typeface="Consolas" panose="020B0609020204030204" pitchFamily="49" charset="0"/>
              </a:rPr>
              <a:t>81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C5200E-BD99-A425-6600-C0E00B4DABC6}"/>
                  </a:ext>
                </a:extLst>
              </p14:cNvPr>
              <p14:cNvContentPartPr/>
              <p14:nvPr/>
            </p14:nvContentPartPr>
            <p14:xfrm>
              <a:off x="2740346" y="5517675"/>
              <a:ext cx="104760" cy="11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C5200E-BD99-A425-6600-C0E00B4DAB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2706" y="5499675"/>
                <a:ext cx="140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77D0C9-A3DA-3F98-9565-B3579B897CEC}"/>
                  </a:ext>
                </a:extLst>
              </p14:cNvPr>
              <p14:cNvContentPartPr/>
              <p14:nvPr/>
            </p14:nvContentPartPr>
            <p14:xfrm>
              <a:off x="5304266" y="5513355"/>
              <a:ext cx="95760" cy="9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77D0C9-A3DA-3F98-9565-B3579B897C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6626" y="5495715"/>
                <a:ext cx="131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BB0724-44F7-49E7-9FEF-85C5C5649CBE}"/>
                  </a:ext>
                </a:extLst>
              </p14:cNvPr>
              <p14:cNvContentPartPr/>
              <p14:nvPr/>
            </p14:nvContentPartPr>
            <p14:xfrm>
              <a:off x="7853066" y="5580315"/>
              <a:ext cx="97560" cy="128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BB0724-44F7-49E7-9FEF-85C5C5649C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5426" y="5562315"/>
                <a:ext cx="133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E9C58F-B983-71F3-D993-1DE3F3F3502F}"/>
                  </a:ext>
                </a:extLst>
              </p14:cNvPr>
              <p14:cNvContentPartPr/>
              <p14:nvPr/>
            </p14:nvContentPartPr>
            <p14:xfrm>
              <a:off x="10260746" y="5533155"/>
              <a:ext cx="119520" cy="110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E9C58F-B983-71F3-D993-1DE3F3F350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42746" y="5515155"/>
                <a:ext cx="1551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C436C11-F13D-607C-40CF-DE4E4046FDCD}"/>
              </a:ext>
            </a:extLst>
          </p:cNvPr>
          <p:cNvGrpSpPr/>
          <p:nvPr/>
        </p:nvGrpSpPr>
        <p:grpSpPr>
          <a:xfrm>
            <a:off x="10689866" y="5509755"/>
            <a:ext cx="290880" cy="12240"/>
            <a:chOff x="10689866" y="5509755"/>
            <a:chExt cx="29088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EF1ABD-73FE-A32B-AE80-9B41BE2164AD}"/>
                    </a:ext>
                  </a:extLst>
                </p14:cNvPr>
                <p14:cNvContentPartPr/>
                <p14:nvPr/>
              </p14:nvContentPartPr>
              <p14:xfrm>
                <a:off x="10689866" y="5521635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EF1ABD-73FE-A32B-AE80-9B41BE2164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72226" y="55036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105CA6-756C-7EC4-BFF4-FF2C8F81A82C}"/>
                    </a:ext>
                  </a:extLst>
                </p14:cNvPr>
                <p14:cNvContentPartPr/>
                <p14:nvPr/>
              </p14:nvContentPartPr>
              <p14:xfrm>
                <a:off x="10823426" y="552163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105CA6-756C-7EC4-BFF4-FF2C8F81A8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05426" y="55036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08F4B5-E0C4-983F-86A9-8268744C2F20}"/>
                    </a:ext>
                  </a:extLst>
                </p14:cNvPr>
                <p14:cNvContentPartPr/>
                <p14:nvPr/>
              </p14:nvContentPartPr>
              <p14:xfrm>
                <a:off x="10980386" y="550975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08F4B5-E0C4-983F-86A9-8268744C2F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62746" y="54917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C991D6-2C59-2DF9-8B3E-C70EF342BEF7}"/>
                  </a:ext>
                </a:extLst>
              </p14:cNvPr>
              <p14:cNvContentPartPr/>
              <p14:nvPr/>
            </p14:nvContentPartPr>
            <p14:xfrm>
              <a:off x="1411226" y="5743035"/>
              <a:ext cx="293760" cy="342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C991D6-2C59-2DF9-8B3E-C70EF342BE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3226" y="5725395"/>
                <a:ext cx="3294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9500FB-650F-3C5E-E0AF-E533D3F85FCD}"/>
                  </a:ext>
                </a:extLst>
              </p14:cNvPr>
              <p14:cNvContentPartPr/>
              <p14:nvPr/>
            </p14:nvContentPartPr>
            <p14:xfrm>
              <a:off x="4209866" y="5800275"/>
              <a:ext cx="12960" cy="24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9500FB-650F-3C5E-E0AF-E533D3F85F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1866" y="5782275"/>
                <a:ext cx="48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F7F6BF-DFB8-A60B-3D7A-B19F44543D56}"/>
                  </a:ext>
                </a:extLst>
              </p14:cNvPr>
              <p14:cNvContentPartPr/>
              <p14:nvPr/>
            </p14:nvContentPartPr>
            <p14:xfrm>
              <a:off x="6561386" y="5769315"/>
              <a:ext cx="233280" cy="36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F7F6BF-DFB8-A60B-3D7A-B19F44543D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43386" y="5751315"/>
                <a:ext cx="268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6AC1E0-23F3-3D5F-E45A-66EB30B41F0A}"/>
                  </a:ext>
                </a:extLst>
              </p14:cNvPr>
              <p14:cNvContentPartPr/>
              <p14:nvPr/>
            </p14:nvContentPartPr>
            <p14:xfrm>
              <a:off x="9167066" y="5723595"/>
              <a:ext cx="322920" cy="288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6AC1E0-23F3-3D5F-E45A-66EB30B41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9426" y="5705955"/>
                <a:ext cx="358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89702F-7648-9F1F-D827-73D342DDB6FE}"/>
                  </a:ext>
                </a:extLst>
              </p14:cNvPr>
              <p14:cNvContentPartPr/>
              <p14:nvPr/>
            </p14:nvContentPartPr>
            <p14:xfrm>
              <a:off x="847466" y="525195"/>
              <a:ext cx="1494360" cy="4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89702F-7648-9F1F-D827-73D342DDB6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3466" y="417195"/>
                <a:ext cx="1602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3B16DD-838A-230D-C5B4-EB319C39D785}"/>
                  </a:ext>
                </a:extLst>
              </p14:cNvPr>
              <p14:cNvContentPartPr/>
              <p14:nvPr/>
            </p14:nvContentPartPr>
            <p14:xfrm>
              <a:off x="3048866" y="514035"/>
              <a:ext cx="1804320" cy="3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3B16DD-838A-230D-C5B4-EB319C39D7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95226" y="406395"/>
                <a:ext cx="19119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16CC31-3FB5-D99A-D959-9AF3D1695142}"/>
                  </a:ext>
                </a:extLst>
              </p14:cNvPr>
              <p14:cNvContentPartPr/>
              <p14:nvPr/>
            </p14:nvContentPartPr>
            <p14:xfrm>
              <a:off x="7385426" y="516915"/>
              <a:ext cx="1711080" cy="48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16CC31-3FB5-D99A-D959-9AF3D16951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1786" y="409275"/>
                <a:ext cx="181872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79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14:cNvPr>
              <p14:cNvContentPartPr/>
              <p14:nvPr/>
            </p14:nvContentPartPr>
            <p14:xfrm>
              <a:off x="8270941" y="1870289"/>
              <a:ext cx="1523160" cy="27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941" y="1861649"/>
                <a:ext cx="15408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87981" y="1623329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981" y="1515689"/>
                <a:ext cx="1903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14:cNvPr>
              <p14:cNvContentPartPr/>
              <p14:nvPr/>
            </p14:nvContentPartPr>
            <p14:xfrm>
              <a:off x="6283021" y="1669049"/>
              <a:ext cx="1764000" cy="7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9021" y="1561049"/>
                <a:ext cx="1871640" cy="29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71A6DFE-E21A-C4EC-8272-2EA7F231889A}"/>
              </a:ext>
            </a:extLst>
          </p:cNvPr>
          <p:cNvSpPr txBox="1"/>
          <p:nvPr/>
        </p:nvSpPr>
        <p:spPr>
          <a:xfrm>
            <a:off x="8047021" y="21519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output file</a:t>
            </a:r>
          </a:p>
        </p:txBody>
      </p:sp>
    </p:spTree>
    <p:extLst>
      <p:ext uri="{BB962C8B-B14F-4D97-AF65-F5344CB8AC3E}">
        <p14:creationId xmlns:p14="http://schemas.microsoft.com/office/powerpoint/2010/main" val="99859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1894158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1786158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1066800" y="4162014"/>
            <a:ext cx="778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write out contents to file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3691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2448895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2340895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758252" y="4220246"/>
            <a:ext cx="109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writing to a file, it is very important to close the file when you are finished</a:t>
            </a:r>
          </a:p>
        </p:txBody>
      </p:sp>
    </p:spTree>
    <p:extLst>
      <p:ext uri="{BB962C8B-B14F-4D97-AF65-F5344CB8AC3E}">
        <p14:creationId xmlns:p14="http://schemas.microsoft.com/office/powerpoint/2010/main" val="8302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990600" y="1684113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On Friday we will be discussing Program 1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Encapsulated meme – ProgrammerHumor.io">
            <a:extLst>
              <a:ext uri="{FF2B5EF4-FFF2-40B4-BE49-F238E27FC236}">
                <a16:creationId xmlns:a16="http://schemas.microsoft.com/office/drawing/2014/main" id="{40B3B56B-A733-878E-24F4-2419C9FF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22" y="609600"/>
            <a:ext cx="4559103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Opening a reading a file must be done inside of a try/catch statement</a:t>
            </a:r>
          </a:p>
        </p:txBody>
      </p:sp>
    </p:spTree>
    <p:extLst>
      <p:ext uri="{BB962C8B-B14F-4D97-AF65-F5344CB8AC3E}">
        <p14:creationId xmlns:p14="http://schemas.microsoft.com/office/powerpoint/2010/main" val="32818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14:cNvPr>
              <p14:cNvContentPartPr/>
              <p14:nvPr/>
            </p14:nvContentPartPr>
            <p14:xfrm>
              <a:off x="2157781" y="1483758"/>
              <a:ext cx="2098440" cy="12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141" y="1375758"/>
                <a:ext cx="220608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8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14:cNvPr>
              <p14:cNvContentPartPr/>
              <p14:nvPr/>
            </p14:nvContentPartPr>
            <p14:xfrm>
              <a:off x="1165621" y="2070918"/>
              <a:ext cx="4999680" cy="161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1621" y="1963278"/>
                <a:ext cx="51073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0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115221" y="2632518"/>
              <a:ext cx="2720160" cy="18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1221" y="2524518"/>
                <a:ext cx="2827800" cy="403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</p:spTree>
    <p:extLst>
      <p:ext uri="{BB962C8B-B14F-4D97-AF65-F5344CB8AC3E}">
        <p14:creationId xmlns:p14="http://schemas.microsoft.com/office/powerpoint/2010/main" val="171978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219200" y="3233297"/>
              <a:ext cx="3337928" cy="23015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206" y="3125243"/>
                <a:ext cx="3445557" cy="445905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</p:spTree>
    <p:extLst>
      <p:ext uri="{BB962C8B-B14F-4D97-AF65-F5344CB8AC3E}">
        <p14:creationId xmlns:p14="http://schemas.microsoft.com/office/powerpoint/2010/main" val="21280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14:cNvPr>
              <p14:cNvContentPartPr/>
              <p14:nvPr/>
            </p14:nvContentPartPr>
            <p14:xfrm>
              <a:off x="2306821" y="3598398"/>
              <a:ext cx="4754520" cy="47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821" y="3490398"/>
                <a:ext cx="48621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14:cNvPr>
              <p14:cNvContentPartPr/>
              <p14:nvPr/>
            </p14:nvContentPartPr>
            <p14:xfrm>
              <a:off x="5511181" y="3891798"/>
              <a:ext cx="372600" cy="1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7181" y="3784158"/>
                <a:ext cx="480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14:cNvPr>
              <p14:cNvContentPartPr/>
              <p14:nvPr/>
            </p14:nvContentPartPr>
            <p14:xfrm>
              <a:off x="2357941" y="3630438"/>
              <a:ext cx="1417320" cy="3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3941" y="3522798"/>
                <a:ext cx="152496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5056967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</p:spTree>
    <p:extLst>
      <p:ext uri="{BB962C8B-B14F-4D97-AF65-F5344CB8AC3E}">
        <p14:creationId xmlns:p14="http://schemas.microsoft.com/office/powerpoint/2010/main" val="395230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49269" y="3786680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4684735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14:cNvPr>
              <p14:cNvContentPartPr/>
              <p14:nvPr/>
            </p14:nvContentPartPr>
            <p14:xfrm>
              <a:off x="2351461" y="4344318"/>
              <a:ext cx="5999400" cy="28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821" y="4236318"/>
                <a:ext cx="6107040" cy="501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D31A57-9A87-677A-4C79-85D6833E9E76}"/>
              </a:ext>
            </a:extLst>
          </p:cNvPr>
          <p:cNvSpPr txBox="1"/>
          <p:nvPr/>
        </p:nvSpPr>
        <p:spPr>
          <a:xfrm>
            <a:off x="228600" y="5346299"/>
            <a:ext cx="396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print out the first column of the file, we can split each line, and print out the first column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46B2-6E66-ADA0-94D8-776AB2F5A3EE}"/>
              </a:ext>
            </a:extLst>
          </p:cNvPr>
          <p:cNvSpPr txBox="1"/>
          <p:nvPr/>
        </p:nvSpPr>
        <p:spPr>
          <a:xfrm>
            <a:off x="4419600" y="523710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Reese,Susan,Spencer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8E8C4-059F-B764-3877-B672CE3A7432}"/>
              </a:ext>
            </a:extLst>
          </p:cNvPr>
          <p:cNvSpPr txBox="1"/>
          <p:nvPr/>
        </p:nvSpPr>
        <p:spPr>
          <a:xfrm>
            <a:off x="5108890" y="581703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597DF-D501-6F32-B1AE-25D8058FF6FC}"/>
              </a:ext>
            </a:extLst>
          </p:cNvPr>
          <p:cNvSpPr txBox="1"/>
          <p:nvPr/>
        </p:nvSpPr>
        <p:spPr>
          <a:xfrm>
            <a:off x="7360978" y="589250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“Reese”, “Susan”, “Spencer” ]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14:cNvPr>
              <p14:cNvContentPartPr/>
              <p14:nvPr/>
            </p14:nvContentPartPr>
            <p14:xfrm>
              <a:off x="5885880" y="5571746"/>
              <a:ext cx="206280" cy="297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760" y="5565626"/>
                <a:ext cx="218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14:cNvPr>
              <p14:cNvContentPartPr/>
              <p14:nvPr/>
            </p14:nvContentPartPr>
            <p14:xfrm>
              <a:off x="6781310" y="5954260"/>
              <a:ext cx="557280" cy="19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5190" y="5948140"/>
                <a:ext cx="56952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92FF81D-6749-06C5-170C-67D39A141922}"/>
              </a:ext>
            </a:extLst>
          </p:cNvPr>
          <p:cNvSpPr txBox="1"/>
          <p:nvPr/>
        </p:nvSpPr>
        <p:spPr>
          <a:xfrm rot="1749858">
            <a:off x="7111981" y="520780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long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3E4F0-4CBA-6E75-C195-4B966637917E}"/>
              </a:ext>
            </a:extLst>
          </p:cNvPr>
          <p:cNvSpPr txBox="1"/>
          <p:nvPr/>
        </p:nvSpPr>
        <p:spPr>
          <a:xfrm>
            <a:off x="9017687" y="61451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4431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404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2025-01-29T20:54:23Z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