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7" d="100"/>
          <a:sy n="117" d="100"/>
        </p:scale>
        <p:origin x="24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8:48:04.0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1,'749'0,"-744"-1,-1 1,1 1,-1-1,1 1,-1-1,0 1,1 1,-1-1,0 0,1 1,-1 0,0 0,0 0,-1 1,1-1,0 1,-1 0,0 0,1 0,2 5,-2-2,-1 0,1 0,-1 1,-1-1,1 1,-1 0,0 0,-1 0,1 0,-1 0,-1 0,1 9,11 81,-9-81,1 0,-2 1,0-1,-1 1,-1 0,-1-1,0 1,-6 28,6-42,-1 0,1 0,-1 0,0 0,0 0,0-1,0 1,0-1,0 1,-1-1,1 0,-1 0,0 0,0 0,0 0,0-1,0 1,0-1,0 0,0 0,0 0,0 0,-1-1,-5 1,-10 1,0-1,0-1,-25-3,9 0,-507 2,526 0,0-1,-29-6,10 1,16 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8:48:11.3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95,'565'0,"-542"-1,-1-1,30-6,-28 3,44-2,1058 5,-549 4,321 1,956-6,-1654-6,239-41,-360 42,0 4,86 5,-47 1,622 10,65 0,3340-13,-4142 1,0-1,-1 1,1 0,-1 1,1-1,0 0,-1 1,1-1,-1 1,1 0,-1 0,0 0,1 0,-1 0,0 1,0-1,1 1,-1-1,-1 1,1 0,0 0,2 3,-1 0,-1 0,-1 0,1 0,-1 0,0 0,0 0,0 0,-1 1,1-1,-2 8,-3 54,-21 116,3-44,21-127,-2-1,1 0,-1 0,-1 0,0-1,-1 1,-7 12,10-19,0 1,-1-1,0 0,0-1,0 1,0 0,-1-1,1 0,-1 0,0 0,0 0,0 0,0-1,-1 0,1 0,-1 0,1 0,-1-1,-5 2,-19-3,-1 0,1-2,-54-9,-7-2,-78-6,71 6,-115 0,-4020 17,2219-7,568 3,931 45,170-7,-195-6,381-23,-179 4,-161-13,464-2,1-2,-61-14,58 10,-74-6,-410 12,256 4,262-2,-1 1,1-1,-1 0,1-1,-1 1,1 0,-1-1,1 1,0-1,-1 0,1 1,-1-1,1-1,0 1,0 0,0 0,0-1,0 1,0-1,0 0,0 0,1 1,-1-1,0 0,-1-5,0 0,1 0,0 0,1 0,0 0,0-1,1 1,0-14,-1-19,0 24,0 0,1 0,1 1,0-1,2 0,4-18,-6 32,1-1,-1 1,1 0,0 0,-1 0,1 0,0 0,0 1,1-1,-1 0,0 1,0 0,1-1,-1 1,1 0,-1 0,1 1,0-1,-1 0,1 1,0 0,-1-1,4 1,75 2,-55 0,1047 4,-593-9,-419 3,576-22,267-21,-410 29,-408 9,159-32,-182 27,1 4,0 2,83 6,-47-1,6267 1,-6346-2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8:48:04.0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1,'749'0,"-744"-1,-1 1,1 1,-1-1,1 1,-1-1,0 1,1 1,-1-1,0 0,1 1,-1 0,0 0,0 0,-1 1,1-1,0 1,-1 0,0 0,1 0,2 5,-2-2,-1 0,1 0,-1 1,-1-1,1 1,-1 0,0 0,-1 0,1 0,-1 0,-1 0,1 9,11 81,-9-81,1 0,-2 1,0-1,-1 1,-1 0,-1-1,0 1,-6 28,6-42,-1 0,1 0,-1 0,0 0,0 0,0-1,0 1,0-1,0 1,-1-1,1 0,-1 0,0 0,0 0,0 0,0-1,0 1,0-1,0 0,0 0,0 0,0 0,-1-1,-5 1,-10 1,0-1,0-1,-25-3,9 0,-507 2,526 0,0-1,-29-6,10 1,16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8:48:11.35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95,'124'0,"-119"-1,0-1,7-6,-7 3,10-2,232 5,-120 4,70 1,210-6,-363-6,53-41,-80 42,0 4,20 5,-11 1,136 10,15 0,733-13,-909 1,0-1,-1 1,1 0,-1 1,1-1,0 0,-1 1,1-1,-1 1,1 0,-1 0,1 0,-1 0,1 0,-1 1,1-1,-1 1,1-1,-1 1,0 0,1 0,0 3,-1 0,1 0,-1 0,0 0,1 0,-1 0,0 0,0 0,0 1,1-1,-2 8,0 54,-4 116,0-44,5-127,-1-1,1 0,-1 0,0 0,0-1,0 1,-1 12,1-19,1 1,-1-1,1 0,-1-1,0 1,1 0,-1-1,0 0,0 0,0 0,0 0,0 0,1-1,-2 0,2 0,-1 0,0 0,0-1,-2 2,-3-3,-1 0,1-2,-12-9,-2-2,-17-6,16 6,-26 0,-882 17,487-7,124 3,205 45,38-7,-44-6,85-23,-40 4,-36-13,103-2,0-2,-14-14,13 10,-16-6,-90 12,56 4,57-2,0 1,1-1,-1 0,1-1,-1 1,1 0,-1-1,1 1,-1-1,1 0,-1 1,1-1,-1-1,1 1,-1 0,1 0,-1-1,1 1,-1-1,1 0,0 0,-1 1,1-1,0 0,-1-5,0 0,1 0,-1 0,1 0,0 0,0-1,0 1,0-14,-1-19,1 24,0 0,0 0,0 1,0-1,1 0,1-18,-2 32,0-1,1 1,-1 0,0 0,1 0,-1 0,0 0,1 1,0-1,-1 0,0 1,1 0,0-1,-1 1,1 0,-1 0,1 1,-1-1,1 0,0 1,-1 0,1-1,0 1,17 2,-13 0,231 4,-130-9,-93 3,127-22,58-21,-89 29,-90 9,35-32,-41 27,2 4,-1 2,18 6,-10-1,1376 1,-1393-2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8:48:42.58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103 0,'495'17,"3"-9,-290-11,-205 3,0 0,0 0,0 0,0 0,0 0,0 1,0-1,-1 1,1 0,0 0,0 0,0 0,-1 1,1-1,-1 1,1-1,-1 1,1 0,-1 0,3 3,-3-1,0 0,0 0,0 1,-1-1,0 1,0-1,0 1,0 0,0-1,-1 1,0 0,-1 6,1 50,-5 109,5-164,-1-1,1 1,-1-1,0 0,-1 0,1 1,-1-1,0 0,0 0,-1-1,1 1,-1 0,0-1,0 1,-1-1,-5 6,4-7,-1 1,1-1,0 0,-1-1,0 1,1-1,-1 0,0-1,0 0,0 1,0-2,0 1,-1-1,-7 0,-1170-5,1144 1,26-1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31T08:49:07.798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43 1,'593'0,"-554"2,48 8,-47-4,44 0,-62-6,248 12,-122-6,-24-2,-122-4,0 0,0 1,-1-1,1 1,0-1,0 1,-1-1,1 1,-1 0,1 0,0 0,-1 0,1 0,-1 0,0 0,1 1,-1-1,0 0,0 1,0-1,0 1,0 0,0-1,0 1,-1-1,1 1,-1 0,1 0,-1-1,1 1,-1 0,0 0,0 0,0-1,0 1,0 0,0 0,-1 2,-1 12,-1 0,-1 0,-9 26,2-3,7-6,1 0,2 0,3 34,0-25,-4 45,2-85,-1 1,1-1,0 0,-1 0,0 0,1 0,-1 0,0-1,0 1,0 0,0 0,0 0,-1-1,1 1,-1-1,1 1,-1-1,1 1,-1-1,0 0,-2 2,-1-1,0 0,0 0,0 0,-1-1,1 0,0 0,-1 0,-6 0,-9-1,0-1,-1-1,-24-6,-33-9,47 9,0 1,0 2,-49-2,-563 9,623-1,0 1,-27 6,26-3,1-2,-26 1,-112-5,139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49:25.91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0,'0'568'0,"7427"-568"0,-7427-568 0,-7427 568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2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 24575,'0'3'0,"-4"3"0,-1 6 0,0 10 0,1 5 0,1 1 0,-3-3 0,1-3 0,3-5 0,7-5 0,10-5 0,7-3 0,3-3 0,1-1 0,0-1 0,0 0 0,-2 0 0,-3 0-8191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5.8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0 24575,'1'128'0,"-3"138"0,2-261-72,0-1 1,0 0-1,0 0 0,-1 0 0,0 0 0,0 0 0,0 0 0,0 0 1,0 0-1,-1 0 0,0 0 0,0-1 0,0 1 0,0 0 0,-1-1 1,1 0-1,-1 0 0,-3 4 0,-7 0-6754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7.5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245 0 24575,'0'2'0,"-1"-1"0,0 1 0,0-1 0,0 1 0,0-1 0,0 0 0,0 1 0,0-1 0,0 0 0,-1 0 0,1 0 0,0 0 0,-1 0 0,1 0 0,-1 0 0,1 0 0,-1-1 0,1 1 0,-1-1 0,-1 1 0,-35 12 0,25-10 0,1-2 0,-1 1 0,-25-2 0,27 0 0,1 0 0,-1 1 0,0 0 0,0 0 0,-17 5 0,27-5 0,-1 0 0,1 0 0,-1-1 0,1 1 0,0 0 0,0 0 0,0 0 0,0 0 0,0 1 0,0-1 0,0 0 0,0 0 0,0 1 0,0-1 0,0 0 0,1 1 0,-1-1 0,1 1 0,-1-1 0,1 1 0,-1-1 0,1 1 0,0-1 0,0 1 0,0-1 0,0 1 0,0-1 0,0 1 0,0-1 0,1 1 0,-1 1 0,17 57 0,-10-40 0,2 46 0,-8-54 0,0 0 0,0-1 0,1 1 0,6 16 0,-8-27 0,1 1 0,0-1 0,-1 0 0,1 0 0,0 0 0,0 1 0,0-1 0,0 0 0,0 0 0,0-1 0,1 1 0,-1 0 0,0 0 0,0 0 0,1-1 0,-1 1 0,0-1 0,1 1 0,-1-1 0,0 1 0,1-1 0,-1 0 0,1 0 0,-1 0 0,1 0 0,-1 0 0,0 0 0,1 0 0,-1 0 0,1 0 0,2-1 0,54-18 0,-29 8 0,-24 10 0,0 0 0,1 0 0,-1 0 0,1 0 0,-1 1 0,1 0 0,-1 0 0,1 0 0,-1 1 0,1 0 0,-1 0 0,1 0 0,-1 1 0,7 3 0,-8-3 0,-1 0 0,1 1 0,-1-1 0,0 1 0,0 0 0,0 0 0,0 0 0,-1 1 0,1-1 0,-1 0 0,0 1 0,0 0 0,0-1 0,0 1 0,-1 0 0,1 0 0,-1 0 0,0 0 0,1 8 0,-1-7 0,-1-1 0,1 1 0,-1-1 0,0 1 0,0 0 0,0 0 0,0-1 0,-1 1 0,0-1 0,0 1 0,0 0 0,0-1 0,-1 0 0,0 1 0,0-1 0,-3 5 0,2-6 0,1 0 0,-1 0 0,0 0 0,-1 0 0,1-1 0,0 1 0,-1-1 0,1 0 0,-1 0 0,0 0 0,0-1 0,0 1 0,0-1 0,0 0 0,0 0 0,0 0 0,0-1 0,-7 1 0,-56-1-1365,47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9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 24575,'-4'0'0,"1"0"0,-1 1 0,0 0 0,1 0 0,-1 0 0,1 0 0,-1 0 0,1 1 0,-1 0 0,1-1 0,0 1 0,0 0 0,0 1 0,0-1 0,0 0 0,0 1 0,-2 4 0,-6 6 0,1 1 0,-14 24 0,3-4 0,9-15 0,2 1 0,1 1 0,0-1 0,2 1 0,0 1 0,1 0 0,1 0 0,-3 44 0,7-61 0,1 1 0,-1-1 0,1 1 0,1-1 0,-1 0 0,1 1 0,0-1 0,0 1 0,0-1 0,1 0 0,0 0 0,0 0 0,0 0 0,1 0 0,-1 0 0,1-1 0,0 1 0,1-1 0,-1 1 0,1-1 0,0-1 0,0 1 0,0 0 0,8 5 0,-3-4 0,0-1 0,-1 1 0,1-1 0,1-1 0,-1 0 0,0 0 0,1-1 0,0 0 0,-1-1 0,1 0 0,0 0 0,0-1 0,12-1 0,-20 1 0,0 0 0,0-1 0,1 1 0,-1-1 0,0 1 0,0-1 0,0 0 0,0 0 0,0 0 0,0 0 0,0 0 0,0 0 0,0-1 0,-1 1 0,1-1 0,0 1 0,-1-1 0,1 1 0,-1-1 0,1 0 0,1-4 0,-1 3 0,-1-1 0,0 0 0,0 0 0,0 0 0,0 0 0,0 1 0,-1-1 0,0 0 0,0 0 0,0 0 0,-1-8 0,0 7 0,1-1 0,-2 1 0,1 0 0,0 0 0,-1 0 0,0 0 0,0 0 0,-1 0 0,1 0 0,-1 1 0,0-1 0,0 1 0,0 0 0,-1 0 0,0 0 0,0 0 0,0 1 0,0-1 0,-6-3 0,-1 4-114,0 0 1,0 1-1,0 0 0,0 0 0,-1 2 1,1-1-1,0 1 0,0 1 0,-1 0 1,1 1-1,-13 3 0,9 0-6712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96 24575,'-7'-30'0,"5"24"0,0-1 0,1 1 0,-1 0 0,1-1 0,0-12 0,1 18 0,0 0 0,0 1 0,0-1 0,0 0 0,1 1 0,-1-1 0,0 0 0,0 1 0,1-1 0,-1 1 0,0-1 0,1 1 0,-1-1 0,0 1 0,1-1 0,-1 1 0,1-1 0,-1 1 0,1-1 0,-1 1 0,1 0 0,-1-1 0,1 1 0,-1 0 0,2-1 0,-1 1 0,1 0 0,0-1 0,0 1 0,0 0 0,0 1 0,-1-1 0,1 0 0,0 0 0,0 1 0,0-1 0,-1 1 0,1 0 0,2 0 0,67 36 0,10 4 0,-76-39 0,0-1 0,-1 1 0,1 0 0,-1 1 0,1-1 0,-1 1 0,0 0 0,0 0 0,0 0 0,-1 0 0,1 1 0,-1 0 0,6 7 0,-6-5 0,0 0 0,-1 0 0,0 1 0,0-1 0,0 0 0,-1 1 0,0-1 0,0 1 0,-1 0 0,0 8 0,-4 261-1365,4-257-5461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7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23 24575,'4'0'0,"5"0"0,5 0 0,4 0 0,2 0 0,3 0 0,-4-4 0,0-1 0,3 0 0,3 1 0,0 2 0,-3 0-8191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19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3 24575,'-34'-1'0,"20"0"0,1 0 0,-1 2 0,0-1 0,-26 6 0,37-5 0,0-1 0,0 1 0,0 0 0,0 0 0,1 1 0,-1-1 0,0 1 0,1-1 0,-1 1 0,1 0 0,0 0 0,-1 0 0,1 0 0,0 0 0,0 1 0,1-1 0,-1 1 0,0-1 0,1 1 0,0-1 0,-1 1 0,1 0 0,0 0 0,0 0 0,1-1 0,-1 1 0,0 6 0,0-2 0,1 0 0,0 0 0,0 0 0,1 0 0,0 0 0,0 0 0,0 0 0,1 0 0,0-1 0,1 1 0,-1-1 0,1 1 0,0-1 0,7 9 0,3 2 0,1 1 0,1-2 0,20 18 0,-5-5 0,-19-17 0,0 1 0,-1 0 0,-1 0 0,0 1 0,-1 1 0,-1-1 0,0 1 0,5 18 0,-11-32 0,0 0 0,-1 1 0,0-1 0,1 0 0,-1 1 0,0-1 0,0 1 0,0-1 0,0 1 0,0-1 0,0 0 0,0 1 0,-1-1 0,1 1 0,0-1 0,-1 0 0,1 1 0,-1-1 0,1 0 0,-1 1 0,-1 0 0,1-1 0,0 0 0,0-1 0,0 1 0,0 0 0,0-1 0,0 1 0,-1-1 0,1 0 0,0 1 0,0-1 0,0 0 0,-1 0 0,1 0 0,0 1 0,0-1 0,-1-1 0,1 1 0,0 0 0,-2 0 0,-2-2 0,-1 1 0,0-1 0,0 0 0,1 0 0,-1-1 0,1 1 0,0-1 0,-8-7 0,9 7 0,-1-1 0,2 0 0,-1 0 0,0 0 0,1 0 0,0-1 0,0 0 0,0 1 0,1-1 0,-1 0 0,1 0 0,0-1 0,1 1 0,-1 0 0,1 0 0,0-1 0,0 1 0,1-1 0,0-10 0,2-4 0,1 0 0,1 0 0,1 1 0,8-24 0,-6 24 0,-2-1 0,0 1 0,3-26 0,-7 0-1365,-1 26-5461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21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185 71 24575,'0'-4'0,"-1"1"0,1 0 0,-1 0 0,0 0 0,0-1 0,-1 1 0,1 0 0,0 1 0,-1-1 0,0 0 0,0 0 0,0 1 0,0-1 0,0 1 0,0-1 0,-1 1 0,1 0 0,-1 0 0,1 0 0,-1 0 0,0 0 0,0 1 0,0 0 0,0-1 0,0 1 0,0 0 0,0 0 0,-1 0 0,1 1 0,0-1 0,-7 1 0,6-1 0,0 1 0,0-1 0,0 1 0,0 0 0,0 0 0,0 0 0,1 1 0,-1-1 0,0 1 0,0 0 0,0 0 0,0 1 0,0-1 0,1 1 0,-1 0 0,1 0 0,-1 0 0,1 0 0,0 0 0,0 1 0,0 0 0,0-1 0,0 1 0,1 0 0,-1 0 0,-2 6 0,3-5 0,0 0 0,0 0 0,1 0 0,0 0 0,0 0 0,0 0 0,0 1 0,1-1 0,-1 0 0,1 1 0,0-1 0,1 0 0,-1 1 0,1-1 0,0 0 0,0 0 0,0 0 0,0 0 0,1 0 0,0 0 0,-1 0 0,2 0 0,-1 0 0,0-1 0,1 1 0,-1-1 0,1 0 0,0 1 0,0-1 0,1-1 0,-1 1 0,1 0 0,-1-1 0,1 0 0,0 0 0,-1 0 0,1 0 0,0 0 0,1-1 0,-1 0 0,0 0 0,0 0 0,0 0 0,1-1 0,-1 1 0,0-1 0,1 0 0,-1-1 0,0 1 0,1-1 0,-1 0 0,0 0 0,0 0 0,5-2 0,-6 2 0,-1 0 0,1 0 0,0-1 0,-1 1 0,1-1 0,-1 1 0,0-1 0,1 0 0,-1 0 0,0 0 0,0 0 0,0 0 0,0 0 0,-1 0 0,1-1 0,-1 1 0,1-1 0,-1 1 0,2-4 0,-1-1 0,0 1 0,-1-1 0,1 0 0,-1 0 0,-1 1 0,1-14 0,-4 49 0,0-1 0,-2-1 0,-1 1 0,-12 31 0,8-24 0,1 0 0,1 1 0,-3 41 0,11 26-1365,0-93-5461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2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 1 24575,'-12'-1'0,"1"1"0,-1 1 0,1 0 0,0 0 0,0 1 0,0 1 0,0 0 0,-12 5 0,20-6 0,0 0 0,-1 0 0,1 0 0,0 0 0,0 1 0,0-1 0,0 1 0,1 0 0,-1 0 0,1 0 0,0 0 0,0 1 0,0-1 0,0 0 0,0 1 0,1 0 0,-1-1 0,1 1 0,0 0 0,0-1 0,1 1 0,-1 0 0,1 0 0,0 0 0,0 0 0,0 0 0,1 4 0,0-3 0,0 0 0,0-1 0,0 1 0,1-1 0,-1 1 0,1-1 0,0 1 0,1-1 0,-1 0 0,1 0 0,0 0 0,0 0 0,0-1 0,0 1 0,1-1 0,-1 0 0,1 0 0,0 0 0,0 0 0,0-1 0,0 1 0,0-1 0,7 2 0,-7-2 0,0 0 0,1-1 0,-1 0 0,1 1 0,-1-1 0,1-1 0,-1 1 0,1-1 0,0 1 0,-1-2 0,1 1 0,0 0 0,-1-1 0,1 0 0,0 0 0,-1 0 0,1 0 0,-1-1 0,0 0 0,0 0 0,1 0 0,-1 0 0,0-1 0,4-4 0,-5 3 8,0 0-1,0 0 1,-1 0-1,1-1 1,-1 1-1,0-1 1,-1 0-1,1 1 1,-1-1-1,0 0 1,0 0-1,0 0 1,-1 0-1,0 0 1,0-10-1,-1 8-142,1 0 0,-1 0 0,0 0 0,0 0 0,-1 0 0,1 1 0,-2-1 0,1 0 0,-1 1 0,-6-11 0,-1 6-6691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8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99 24575,'0'-4'0,"0"0"0,0 0 0,1 0 0,0 0 0,0 0 0,0 0 0,0 0 0,1 0 0,0 1 0,-1-1 0,1 1 0,0-1 0,1 1 0,-1 0 0,1-1 0,-1 1 0,1 1 0,0-1 0,0 0 0,0 1 0,1-1 0,-1 1 0,0 0 0,1 0 0,0 0 0,-1 1 0,1-1 0,0 1 0,5-1 0,0-1 0,1 1 0,0 1 0,0 0 0,0 0 0,0 0 0,0 2 0,0-1 0,0 1 0,-1 0 0,1 1 0,12 4 0,-15-3 0,-1 1 0,1-1 0,-1 2 0,0-1 0,0 1 0,0-1 0,-1 2 0,0-1 0,0 1 0,0-1 0,0 1 0,-1 0 0,5 11 0,1 1 0,0 0 0,-2 1 0,11 35 0,-17-48 0,0 1 0,-1 0 0,1 0 0,-1 0 0,-1 0 0,0 0 0,1 0 0,-2 0 0,1 0 0,-1 0 0,0-1 0,-1 1 0,-3 9 0,3-12 0,0 0 0,0 0 0,-1 0 0,0 0 0,1 0 0,-1-1 0,-1 0 0,1 1 0,-1-1 0,1 0 0,-1-1 0,0 1 0,0 0 0,0-1 0,0 0 0,0 0 0,-1-1 0,1 1 0,0-1 0,-9 2 0,-2 0 0,0-1 0,0 0 0,0-1 0,0-1 0,0-1 0,-19-2 0,30 2 0,0 1 0,0-1 0,1 0 0,-1 0 0,1-1 0,-1 1 0,1-1 0,-1 0 0,1 0 0,0 0 0,0 0 0,0 0 0,-4-4 0,6 4 0,0 0 0,-1 0 0,1-1 0,0 1 0,0 0 0,0 0 0,0-1 0,1 1 0,-1-1 0,1 1 0,-1 0 0,1-1 0,0 1 0,0-1 0,0 1 0,0-1 0,1 1 0,-1-1 0,0 1 0,1-1 0,0 1 0,1-4 0,-1 3 0,0 0 0,0 0 0,1 0 0,-1 1 0,0-1 0,1 1 0,0-1 0,0 1 0,0-1 0,0 1 0,0 0 0,0 0 0,0 0 0,1 0 0,-1 0 0,1 0 0,-1 1 0,6-3 0,-3 3 0,0-1 0,1 1 0,-1 0 0,0 0 0,0 1 0,0 0 0,1 0 0,-1 0 0,0 0 0,6 2 0,6 2 0,-1 0 0,1 1 0,-1 1 0,-1 1 0,26 14 0,-8-2 0,123 65 0,-141-76-1365,-3 0-5461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0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24575,'68'0'0,"-30"-3"0,0 3 0,-1 1 0,1 2 0,-1 1 0,1 2 0,49 15 0,-83-19 0,-1-1 0,0 0 0,0 1 0,0-1 0,0 1 0,-1 0 0,1 0 0,0 0 0,-1 0 0,1 1 0,-1-1 0,0 1 0,0-1 0,0 1 0,0 0 0,0 0 0,0 0 0,-1 0 0,1 0 0,-1 0 0,0 0 0,0 0 0,0 1 0,-1-1 0,1 0 0,-1 1 0,0-1 0,0 0 0,0 1 0,0-1 0,0 1 0,-1-1 0,1 0 0,-1 1 0,0-1 0,0 0 0,0 0 0,-1 0 0,1 0 0,-1 0 0,0 0 0,0 0 0,0 0 0,0-1 0,0 1 0,0-1 0,-1 1 0,1-1 0,-1 0 0,0 0 0,1 0 0,-1 0 0,0-1 0,0 1 0,0-1 0,-1 0 0,1 0 0,0 0 0,0 0 0,-1 0 0,-3 0 0,-23 1 0,-55-4 0,71 1 0,87 34 0,-65-31 0,1 0 0,-1 1 0,0 0 0,0 0 0,0 1 0,0 0 0,-1 0 0,10 7 0,-15-8 0,1-1 0,-1 1 0,0-1 0,0 1 0,-1-1 0,1 1 0,0 0 0,-1 0 0,0 0 0,1 0 0,-1 0 0,-1 0 0,1 0 0,0 1 0,-1-1 0,1 0 0,-1 0 0,0 1 0,0-1 0,0 0 0,-1 0 0,1 0 0,-1 1 0,0-1 0,-1 5 0,0-4 0,1-1 0,0 1 0,-1 0 0,0-1 0,0 1 0,0-1 0,0 1 0,0-1 0,-1 0 0,1 0 0,-1 0 0,0 0 0,0 0 0,0-1 0,0 0 0,-5 4 0,0-3 0,1 0 0,0 0 0,-1 0 0,0-1 0,0 0 0,1 0 0,-16 1 0,-7-2 0,-1-2 0,1 0 0,-41-8 0,59 7 0,-25-3-1365,4 0-5461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1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24575,'-1'57'0,"3"66"0,-2-121 0,0 1 0,1-1 0,0 1 0,-1-1 0,1 0 0,0 1 0,0-1 0,0 0 0,0 0 0,1 0 0,-1 0 0,1 0 0,-1 0 0,1 0 0,0 0 0,-1-1 0,1 1 0,0 0 0,0-1 0,0 0 0,1 0 0,-1 1 0,0-1 0,0 0 0,1-1 0,-1 1 0,0 0 0,1-1 0,-1 1 0,1-1 0,1 0 0,13 2 0,-1-1 0,1-1 0,28-4 0,-14 2 0,15 1-1365,-26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2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24575,'0'524'-1365,"0"-505"-5461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4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2 24575,'-85'-1'0,"-95"2"0,178 0 0,-1-1 0,0 0 0,1 1 0,-1-1 0,1 1 0,-1 0 0,1 0 0,0 0 0,-1 0 0,1 0 0,0 0 0,0 1 0,-1-1 0,1 1 0,0-1 0,1 1 0,-1 0 0,0 0 0,0 0 0,1 0 0,-1 0 0,1 0 0,0 0 0,-1 1 0,1-1 0,0 1 0,0-1 0,1 0 0,-1 1 0,0-1 0,1 4 0,-2 8 0,1 1 0,1-1 0,0 1 0,3 22 0,0-6 0,-3-28 0,0 0 0,0 0 0,0-1 0,0 1 0,0 0 0,1 0 0,0-1 0,-1 1 0,1 0 0,0-1 0,0 1 0,1-1 0,-1 1 0,0-1 0,1 1 0,3 3 0,-2-4 0,-1-1 0,1 0 0,0 0 0,0 0 0,0 0 0,0 0 0,0-1 0,0 1 0,0-1 0,0 0 0,0 1 0,0-2 0,0 1 0,0 0 0,5-2 0,83-5 0,163 5 0,-248 3 0,0-1 0,0 1 0,0 1 0,0-1 0,-1 1 0,1 0 0,0 0 0,-1 0 0,0 1 0,1 0 0,8 6 0,-13-8 0,0 0 0,0 0 0,0 0 0,0 0 0,0 0 0,0 0 0,0 1 0,-1-1 0,1 0 0,0 1 0,-1-1 0,1 0 0,-1 1 0,1-1 0,-1 1 0,0-1 0,1 1 0,-1-1 0,0 3 0,-1-1 0,1-1 0,-1 1 0,0-1 0,0 0 0,0 1 0,0-1 0,0 0 0,-1 0 0,1 0 0,-1 0 0,1 0 0,-1 0 0,0 0 0,0-1 0,-3 4 0,-7 5 0,-1-1 0,1 0 0,-2-1 0,1 0 0,-1-1 0,0-1 0,-1 0 0,-26 7 0,14-8 0,0-1 0,-1-1 0,0-1 0,-29-2 0,32-1-1365,3 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35.8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24575,'0'4'0,"0"5"0,0 5 0,0 4 0,0 2 0,0 3 0,0 0 0,0 1 0,0-1 0,0 1 0,0-1 0,0 0 0,0-4-8191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6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1 24575,'-2'0'0,"0"1"0,1 0 0,-1 0 0,0 0 0,0 0 0,1 0 0,-1 0 0,0 1 0,1-1 0,-1 0 0,1 1 0,0-1 0,-1 1 0,1-1 0,0 1 0,0 0 0,-1 3 0,-18 33 0,20-37 0,-13 25 0,2 1 0,1 1 0,2-1 0,-9 44 0,16-63 0,0 0 0,0-1 0,0 1 0,1 0 0,1 0 0,-1-1 0,1 1 0,0 0 0,1-1 0,0 1 0,0-1 0,1 1 0,0-1 0,0 0 0,0 0 0,1 0 0,0-1 0,1 1 0,-1-1 0,1 0 0,12 11 0,-12-13 0,1-1 0,0 1 0,0-1 0,0 0 0,1 0 0,-1-1 0,1 1 0,-1-2 0,1 1 0,0-1 0,0 0 0,0 0 0,0-1 0,0 1 0,0-2 0,-1 1 0,1-1 0,0 0 0,0-1 0,0 1 0,-1-1 0,1-1 0,-1 1 0,1-1 0,-1 0 0,0 0 0,0-1 0,-1 0 0,1 0 0,-1-1 0,0 1 0,8-9 0,-11 11 0,-1 0 0,1 1 0,-1-1 0,1 0 0,-1 0 0,0 0 0,0 0 0,0 0 0,0 0 0,0 0 0,0 0 0,-1-1 0,1 1 0,-1 0 0,1 0 0,-1-1 0,0 1 0,0 0 0,0-1 0,0 1 0,0 0 0,-1 0 0,1-1 0,-1 1 0,1 0 0,-1 0 0,0 0 0,0-1 0,0 1 0,0 0 0,0 0 0,0 0 0,-1 1 0,1-1 0,-1 0 0,1 0 0,-1 1 0,0-1 0,1 1 0,-1-1 0,0 1 0,0 0 0,0 0 0,-2-1 0,-5-3 0,0 0 0,0 1 0,0 1 0,0-1 0,-1 1 0,0 1 0,1 0 0,-1 0 0,-10 0 0,8 1 30,1 1 0,-1 1 0,-19 3 0,29-4-78,0 1 0,0-1 0,0 0 0,0 1 0,0 0 1,0-1-1,1 1 0,-1 0 0,0 0 0,0 0 0,1 0 0,-1 0 0,0 0 0,1 0 0,-1 1 1,1-1-1,0 0 0,-1 1 0,1 0 0,0-1 0,0 1 0,0 0 0,0-1 0,0 1 0,1 0 0,-1 0 1,0 0-1,1 0 0,-1-1 0,1 4 0,1 6-6778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7.5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3 165 24575,'-1'-32'0,"0"20"0,0-1 0,1 1 0,1-1 0,2-17 0,-2 27 0,-1 1 0,1 0 0,0-1 0,-1 1 0,1 0 0,0-1 0,1 1 0,-1 0 0,0 0 0,1 0 0,-1 0 0,1 0 0,-1 0 0,1 1 0,0-1 0,0 0 0,0 1 0,0-1 0,0 1 0,0 0 0,0 0 0,1 0 0,-1 0 0,0 0 0,0 0 0,1 0 0,3 0 0,8-1 0,1 1 0,0 0 0,0 1 0,0 0 0,0 1 0,-1 1 0,1 0 0,20 7 0,-30-8 0,0 1 0,0-1 0,0 1 0,0 0 0,0 1 0,-1-1 0,1 1 0,-1 0 0,0 0 0,0 0 0,0 1 0,0 0 0,0-1 0,-1 1 0,1 1 0,-1-1 0,0 0 0,-1 1 0,1-1 0,-1 1 0,0 0 0,0 0 0,0 0 0,0 0 0,-1 0 0,1 9 0,-1 217 0,-4-104 0,-1-82-1365,-1-29-5461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48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24575,'4'0'0,"5"0"0,5 0 0,4 0 0,6 0 0,8 0 0,5 0 0,4 0 0,0 0 0,-4 0 0,-5 0 0,-7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0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23 24575,'0'-1'0,"-1"0"0,1 0 0,0 0 0,-1 0 0,0 0 0,1 0 0,-1 0 0,1 1 0,-1-1 0,0 0 0,0 0 0,1 1 0,-1-1 0,0 0 0,0 1 0,0-1 0,0 0 0,0 1 0,0 0 0,0-1 0,0 1 0,0-1 0,0 1 0,0 0 0,0 0 0,0 0 0,-2 0 0,-34-5 0,33 5 0,-10-1 0,0 1 0,0 1 0,0 0 0,0 0 0,0 2 0,0 0 0,1 0 0,-18 7 0,27-8 0,0 0 0,0-1 0,0 1 0,0 1 0,0-1 0,1 1 0,-1-1 0,1 1 0,0 0 0,0 0 0,0 0 0,0 1 0,0-1 0,1 1 0,0 0 0,-1-1 0,1 1 0,1 0 0,-1 0 0,0 0 0,1 1 0,0-1 0,0 0 0,0 0 0,1 1 0,-1-1 0,1 0 0,0 1 0,1-1 0,0 8 0,1-5 0,0-1 0,0 0 0,0 0 0,1 0 0,0-1 0,0 1 0,0-1 0,1 1 0,0-1 0,0 0 0,7 7 0,59 49 0,-52-47 0,84 57 0,-36-27 0,-63-43 0,0 1 0,0 0 0,-1 1 0,1-1 0,0 0 0,-1 1 0,0 0 0,0-1 0,0 1 0,0 0 0,3 5 0,-5-7 0,0 0 0,0 1 0,0-1 0,0 0 0,0 0 0,0 0 0,-1 0 0,1 1 0,0-1 0,-1 0 0,1 0 0,0 0 0,-1 0 0,1 0 0,-1 0 0,0 0 0,1 0 0,-1 0 0,0 0 0,0 0 0,0 0 0,1-1 0,-1 1 0,0 0 0,0 0 0,0-1 0,0 1 0,0-1 0,0 1 0,-1-1 0,1 1 0,0-1 0,0 0 0,0 1 0,0-1 0,-2 0 0,-22 6 0,-1-1 0,0-2 0,0 0 0,0-2 0,-1-1 0,1-1 0,-28-4 0,51 4 0,-1 1 0,0 0 0,0-1 0,0 0 0,1 0 0,-1 0 0,0 0 0,1-1 0,-1 1 0,1-1 0,-1 0 0,1 0 0,0 0 0,0-1 0,0 1 0,0-1 0,0 1 0,0-1 0,1 0 0,0 0 0,-1 0 0,1-1 0,0 1 0,1 0 0,-1-1 0,0 0 0,1 1 0,0-1 0,0 0 0,0 1 0,0-1 0,1 0 0,-1 0 0,1 0 0,0 0 0,0 1 0,1-1 0,-1 0 0,1 0 0,0 0 0,0 1 0,0-1 0,0 0 0,0 1 0,1-1 0,0 1 0,0-1 0,0 1 0,0 0 0,0 0 0,1 0 0,-1 0 0,1 0 0,0 0 0,0 1 0,0 0 0,4-3 0,73-34 0,10-5 0,-78 37 0,0-1 0,-1 0 0,0 0 0,15-16 0,-22 19 0,-1 1 0,0 0 0,0-1 0,0 0 0,-1 1 0,1-1 0,-1 0 0,0-1 0,-1 1 0,1 0 0,-1 0 0,0-1 0,0 1 0,-1-9 0,1-8-1365,-2 3-5461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1.9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291 22 24575,'-88'-21'0,"77"21"0,1-1 0,-1 1 0,0 1 0,1 0 0,-1 1 0,1 0 0,-1 0 0,1 1 0,0 0 0,-11 6 0,16-7 0,0 1 0,0-1 0,0 1 0,1 0 0,-1 1 0,1-1 0,0 1 0,0-1 0,0 1 0,1 1 0,-1-1 0,1 0 0,0 1 0,0 0 0,1-1 0,-1 1 0,1 0 0,0 1 0,0-1 0,1 0 0,-2 8 0,3-10 0,0 0 0,0 0 0,0 0 0,1 0 0,-1 0 0,1 0 0,0 0 0,0 0 0,0 0 0,0-1 0,0 1 0,0 0 0,1-1 0,-1 1 0,1-1 0,0 1 0,0-1 0,0 0 0,0 0 0,0 0 0,1 0 0,-1 0 0,0 0 0,1-1 0,0 1 0,-1-1 0,1 1 0,0-1 0,0 0 0,4 1 0,1 1 0,0-1 0,1 0 0,-1 0 0,1-1 0,-1 0 0,1 0 0,0-1 0,-1 0 0,15-2 0,18-5 0,-26 5 0,0-1 0,0 0 0,20-7 0,-30 8 0,-1-1 0,1 1 0,-1 0 0,1-1 0,-1 0 0,0 0 0,0 0 0,0-1 0,-1 1 0,1-1 0,-1 0 0,0 0 0,0 0 0,3-5 0,-12 24 22,0 1-1,2 0 1,0 0-1,1 0 1,-3 30-1,4-21-394,-2 0-1,-1-1 1,-9 30-1,8-40-6452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4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0 24575,'-5'0'0,"-5"0"0,0 0 0,1 0 0,-1 1 0,0 0 0,1 1 0,-10 3 0,16-4 0,0 0 0,0 1 0,0 0 0,0 0 0,0 0 0,0 0 0,1 0 0,-1 0 0,1 1 0,0-1 0,-1 1 0,1 0 0,0 0 0,1 0 0,-1-1 0,0 2 0,1-1 0,0 0 0,0 0 0,-2 6 0,1 0 0,-1 1 0,2-1 0,-1 0 0,1 1 0,1-1 0,0 1 0,0-1 0,1 0 0,0 1 0,4 15 0,-3-19 0,0 0 0,0-1 0,0 1 0,1-1 0,0 1 0,0-1 0,0 0 0,1 0 0,0-1 0,0 1 0,0-1 0,0 1 0,1-1 0,-1-1 0,1 1 0,0-1 0,9 5 0,2 0 0,1-1 0,0 0 0,0-2 0,0 0 0,1 0 0,0-2 0,19 2 0,-33-5 0,0 1 0,1-1 0,-1 0 0,0 0 0,0-1 0,0 1 0,0-1 0,0 0 0,0 0 0,-1 0 0,1-1 0,0 1 0,0-1 0,-1 0 0,1 0 0,-1 0 0,1 0 0,-1-1 0,0 1 0,0-1 0,0 0 0,0 0 0,-1 0 0,1 0 0,-1-1 0,0 1 0,0-1 0,0 1 0,0-1 0,-1 0 0,1 0 0,-1 1 0,0-1 0,0 0 0,-1 0 0,1 0 0,0-6 0,-1 5-54,0-1-1,1 1 0,-2-1 1,1 1-1,-1-1 1,0 1-1,0-1 0,0 1 1,-1 0-1,1-1 1,-1 1-1,-1 0 0,1 0 1,-1 1-1,0-1 0,0 0 1,0 1-1,-1 0 1,1-1-1,-1 1 0,0 1 1,0-1-1,-1 1 1,-4-4-1,-5-1-6771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8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160 0 24575,'-7'1'0,"1"0"0,0 0 0,-1 1 0,1 0 0,0 0 0,0 0 0,0 1 0,1-1 0,-1 1 0,0 1 0,1-1 0,0 1 0,0 0 0,0 0 0,1 1 0,-1 0 0,1-1 0,0 1 0,0 1 0,1-1 0,-5 9 0,2-4 0,0 1 0,1-1 0,0 1 0,1 0 0,1 0 0,0 1 0,0-1 0,1 1 0,0 0 0,0 23 0,3-32-35,1 1 0,-1 0 0,0-1 0,1 0 0,0 1 0,0-1 0,0 0 0,0 0 0,0 0 0,1 0 0,0 0 0,-1 0 0,1-1 0,0 1 0,0-1 0,0 0 0,0 0 0,1 0 0,-1-1 0,1 1 0,-1-1 0,1 1 0,-1-1 0,1 0 0,0-1 0,0 1 0,-1-1 0,1 1 0,0-1 0,0 0 0,0 0 0,-1-1 0,1 1 0,0-1 0,-1 0 0,1 0 0,0 0 0,4-3 0,3-5-6791</inkml:trace>
  <inkml:trace contextRef="#ctx0" brushRef="#br0" timeOffset="1">23 0 24575,'8'0'0,"-1"1"0,0 0 0,0 0 0,0 1 0,0 0 0,0 0 0,-1 0 0,1 1 0,0 0 0,-1 0 0,9 6 0,5 6 0,-2 0 0,20 19 0,-24-20 0,1-1 0,0 0 0,25 15 0,-26-20-1365,-1-2-5461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7:59.6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24575,'0'4'0,"0"5"0,0 5 0,0 3 0,0 4 0,0 1 0,0 2 0,0-1 0,0 1 0,0 0 0,0-1 0,0 0 0,0 0 0,4-1 0,1-3-8191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1.7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24575,'-1'-8'0,"1"1"0,1 0 0,-1-1 0,1 1 0,1 0 0,-1-1 0,1 1 0,0 0 0,1 0 0,0 0 0,6-11 0,-6 15 0,0-1 0,0 1 0,0 0 0,1 0 0,-1 0 0,1 0 0,0 0 0,0 1 0,0 0 0,0 0 0,0 0 0,0 0 0,1 1 0,-1-1 0,0 1 0,1 0 0,-1 0 0,1 1 0,-1-1 0,7 1 0,-7 0 0,0 0 0,1 0 0,-1 1 0,1-1 0,-1 1 0,0 0 0,1 0 0,-1 0 0,0 1 0,0 0 0,0-1 0,0 1 0,0 1 0,0-1 0,-1 0 0,1 1 0,-1 0 0,0 0 0,1 0 0,-1 0 0,-1 1 0,1-1 0,0 1 0,-1-1 0,0 1 0,0 0 0,0 0 0,0 0 0,0 0 0,-1 1 0,0-1 0,1 9 0,3 13 0,-2 1 0,-1 0 0,-1 0 0,-3 37 0,0-24 0,2-18 0,-1 0 0,0 0 0,-2 0 0,-1 0 0,-1 0 0,-8 22 0,12-41 0,1-1 0,-1 1 0,0-1 0,0 0 0,0 1 0,-1-1 0,1 0 0,0 0 0,-1 0 0,0 0 0,1 0 0,-1 0 0,0-1 0,0 1 0,0-1 0,0 1 0,0-1 0,0 0 0,-1 1 0,1-1 0,0 0 0,-1 0 0,1-1 0,-1 1 0,1-1 0,0 1 0,-1-1 0,0 0 0,1 1 0,-1-1 0,1-1 0,-1 1 0,-3-1 0,2 0 0,-1-1 0,1 0 0,0 0 0,-1-1 0,1 1 0,0-1 0,1 0 0,-1 0 0,0 0 0,1 0 0,0-1 0,-1 1 0,1-1 0,1 0 0,-1 0 0,-3-8 0,4 7 0,0 0 0,0 0 0,0 0 0,1 0 0,0 0 0,0-1 0,0 1 0,1 0 0,-1-1 0,1 1 0,1-1 0,-1 1 0,1 0 0,2-10 0,-2 14 0,-1-1 0,1 0 0,0 0 0,0 1 0,0-1 0,0 1 0,0-1 0,0 1 0,0-1 0,0 1 0,0-1 0,1 1 0,-1 0 0,1 0 0,-1 0 0,1 0 0,-1 0 0,3-1 0,-1 1 0,-1 1 0,1-1 0,-1 1 0,1 0 0,-1 0 0,1 0 0,0 0 0,-1 0 0,1 0 0,-1 1 0,1-1 0,-1 1 0,1 0 0,-1 0 0,0 0 0,1 0 0,1 1 0,13 8 0,0 1 0,24 19 0,29 19 0,-40-33-682,50 35-1,-67-40-6143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8:58:03.7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 24575,'1'-1'0,"-1"0"0,0 0 0,1 0 0,-1 0 0,1 0 0,-1 0 0,1 0 0,0 0 0,-1 1 0,1-1 0,0 0 0,0 0 0,-1 1 0,1-1 0,0 0 0,0 1 0,0-1 0,0 1 0,0-1 0,0 1 0,0-1 0,0 1 0,0 0 0,0-1 0,0 1 0,0 0 0,2 0 0,34-4 0,-32 3 0,15 0 0,-5-1 0,1 1 0,0 0 0,0 1 0,0 1 0,0 0 0,-1 1 0,30 8 0,-42-8 0,-1 0 0,1 0 0,0 0 0,-1 0 0,1 0 0,-1 1 0,0-1 0,0 1 0,0-1 0,0 1 0,0 0 0,0 0 0,-1 0 0,0 0 0,1 0 0,-1 0 0,0 0 0,0 1 0,-1-1 0,1 0 0,-1 0 0,0 1 0,0-1 0,0 0 0,0 1 0,-1 3 0,1-2 0,0 1 0,-1-1 0,0 0 0,0 0 0,0 1 0,-1-1 0,0 0 0,1 0 0,-2-1 0,1 1 0,-1 0 0,1-1 0,-1 1 0,-1-1 0,-6 7 0,5-7 0,0-1 0,-1 1 0,0-1 0,0-1 0,0 1 0,0-1 0,-9 2 0,-5 2 0,20-5 0,0-1 0,-1 0 0,1 0 0,0 0 0,0 0 0,-1 0 0,1 0 0,0 0 0,0 0 0,0 1 0,0-1 0,-1 0 0,1 0 0,0 0 0,0 0 0,0 1 0,0-1 0,0 0 0,-1 0 0,1 0 0,0 1 0,0-1 0,0 0 0,0 0 0,0 0 0,0 1 0,0-1 0,0 0 0,0 0 0,0 1 0,0-1 0,0 0 0,0 0 0,0 1 0,0-1 0,0 0 0,0 0 0,0 0 0,0 1 0,0-1 0,0 0 0,0 0 0,1 0 0,-1 1 0,0-1 0,0 0 0,0 0 0,0 0 0,1 1 0,-1-1 0,16 15 0,21 9 0,-30-20 0,-1 0 0,0 1 0,0 0 0,0 0 0,-1 0 0,1 0 0,-1 1 0,-1 0 0,1 0 0,-1 1 0,0-1 0,3 9 0,-6-13 0,0 1 0,0-1 0,0 1 0,0-1 0,-1 1 0,1-1 0,-1 1 0,0 0 0,0-1 0,0 1 0,0 0 0,0-1 0,-1 1 0,1 0 0,-1-1 0,1 1 0,-1-1 0,0 1 0,0-1 0,0 1 0,-1-1 0,1 0 0,0 0 0,-1 1 0,0-1 0,1 0 0,-1 0 0,0-1 0,0 1 0,0 0 0,0-1 0,0 1 0,-1-1 0,1 1 0,0-1 0,-1 0 0,-3 1 0,-6 2-170,1 0-1,-1-2 0,1 1 1,-1-1-1,0-1 0,0 0 1,-20-1-1,11-1-6655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.xml"/><Relationship Id="rId18" Type="http://schemas.openxmlformats.org/officeDocument/2006/relationships/image" Target="../media/image20.png"/><Relationship Id="rId26" Type="http://schemas.openxmlformats.org/officeDocument/2006/relationships/image" Target="../media/image24.png"/><Relationship Id="rId39" Type="http://schemas.openxmlformats.org/officeDocument/2006/relationships/customXml" Target="../ink/ink26.xml"/><Relationship Id="rId21" Type="http://schemas.openxmlformats.org/officeDocument/2006/relationships/customXml" Target="../ink/ink17.xml"/><Relationship Id="rId34" Type="http://schemas.openxmlformats.org/officeDocument/2006/relationships/image" Target="../media/image28.png"/><Relationship Id="rId42" Type="http://schemas.openxmlformats.org/officeDocument/2006/relationships/image" Target="../media/image32.png"/><Relationship Id="rId47" Type="http://schemas.openxmlformats.org/officeDocument/2006/relationships/customXml" Target="../ink/ink30.xml"/><Relationship Id="rId50" Type="http://schemas.openxmlformats.org/officeDocument/2006/relationships/image" Target="../media/image36.png"/><Relationship Id="rId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9" Type="http://schemas.openxmlformats.org/officeDocument/2006/relationships/customXml" Target="../ink/ink21.xml"/><Relationship Id="rId11" Type="http://schemas.openxmlformats.org/officeDocument/2006/relationships/customXml" Target="../ink/ink12.xml"/><Relationship Id="rId24" Type="http://schemas.openxmlformats.org/officeDocument/2006/relationships/image" Target="../media/image23.png"/><Relationship Id="rId32" Type="http://schemas.openxmlformats.org/officeDocument/2006/relationships/image" Target="../media/image27.png"/><Relationship Id="rId37" Type="http://schemas.openxmlformats.org/officeDocument/2006/relationships/customXml" Target="../ink/ink25.xml"/><Relationship Id="rId40" Type="http://schemas.openxmlformats.org/officeDocument/2006/relationships/image" Target="../media/image31.png"/><Relationship Id="rId45" Type="http://schemas.openxmlformats.org/officeDocument/2006/relationships/customXml" Target="../ink/ink29.xml"/><Relationship Id="rId5" Type="http://schemas.openxmlformats.org/officeDocument/2006/relationships/customXml" Target="../ink/ink9.xml"/><Relationship Id="rId15" Type="http://schemas.openxmlformats.org/officeDocument/2006/relationships/customXml" Target="../ink/ink14.xml"/><Relationship Id="rId23" Type="http://schemas.openxmlformats.org/officeDocument/2006/relationships/customXml" Target="../ink/ink18.xml"/><Relationship Id="rId28" Type="http://schemas.openxmlformats.org/officeDocument/2006/relationships/image" Target="../media/image25.png"/><Relationship Id="rId36" Type="http://schemas.openxmlformats.org/officeDocument/2006/relationships/image" Target="../media/image29.png"/><Relationship Id="rId49" Type="http://schemas.openxmlformats.org/officeDocument/2006/relationships/customXml" Target="../ink/ink31.xml"/><Relationship Id="rId10" Type="http://schemas.openxmlformats.org/officeDocument/2006/relationships/image" Target="../media/image16.png"/><Relationship Id="rId19" Type="http://schemas.openxmlformats.org/officeDocument/2006/relationships/customXml" Target="../ink/ink16.xml"/><Relationship Id="rId31" Type="http://schemas.openxmlformats.org/officeDocument/2006/relationships/customXml" Target="../ink/ink22.xml"/><Relationship Id="rId44" Type="http://schemas.openxmlformats.org/officeDocument/2006/relationships/image" Target="../media/image33.png"/><Relationship Id="rId52" Type="http://schemas.openxmlformats.org/officeDocument/2006/relationships/image" Target="../media/image37.png"/><Relationship Id="rId4" Type="http://schemas.openxmlformats.org/officeDocument/2006/relationships/image" Target="../media/image13.png"/><Relationship Id="rId9" Type="http://schemas.openxmlformats.org/officeDocument/2006/relationships/customXml" Target="../ink/ink1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0.xml"/><Relationship Id="rId30" Type="http://schemas.openxmlformats.org/officeDocument/2006/relationships/image" Target="../media/image26.png"/><Relationship Id="rId35" Type="http://schemas.openxmlformats.org/officeDocument/2006/relationships/customXml" Target="../ink/ink24.xml"/><Relationship Id="rId43" Type="http://schemas.openxmlformats.org/officeDocument/2006/relationships/customXml" Target="../ink/ink28.xml"/><Relationship Id="rId48" Type="http://schemas.openxmlformats.org/officeDocument/2006/relationships/image" Target="../media/image35.png"/><Relationship Id="rId8" Type="http://schemas.openxmlformats.org/officeDocument/2006/relationships/image" Target="../media/image15.png"/><Relationship Id="rId51" Type="http://schemas.openxmlformats.org/officeDocument/2006/relationships/customXml" Target="../ink/ink32.xml"/><Relationship Id="rId3" Type="http://schemas.openxmlformats.org/officeDocument/2006/relationships/customXml" Target="../ink/ink8.xml"/><Relationship Id="rId12" Type="http://schemas.openxmlformats.org/officeDocument/2006/relationships/image" Target="../media/image17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customXml" Target="../ink/ink23.xml"/><Relationship Id="rId38" Type="http://schemas.openxmlformats.org/officeDocument/2006/relationships/image" Target="../media/image30.png"/><Relationship Id="rId46" Type="http://schemas.openxmlformats.org/officeDocument/2006/relationships/image" Target="../media/image34.png"/><Relationship Id="rId20" Type="http://schemas.openxmlformats.org/officeDocument/2006/relationships/image" Target="../media/image21.png"/><Relationship Id="rId41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51.xml"/><Relationship Id="rId21" Type="http://schemas.openxmlformats.org/officeDocument/2006/relationships/customXml" Target="../ink/ink42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55.xml"/><Relationship Id="rId50" Type="http://schemas.openxmlformats.org/officeDocument/2006/relationships/image" Target="../media/image53.png"/><Relationship Id="rId7" Type="http://schemas.openxmlformats.org/officeDocument/2006/relationships/customXml" Target="../ink/ink35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46.xml"/><Relationship Id="rId11" Type="http://schemas.openxmlformats.org/officeDocument/2006/relationships/customXml" Target="../ink/ink37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50.xml"/><Relationship Id="rId40" Type="http://schemas.openxmlformats.org/officeDocument/2006/relationships/image" Target="../media/image49.png"/><Relationship Id="rId45" Type="http://schemas.openxmlformats.org/officeDocument/2006/relationships/customXml" Target="../ink/ink54.xml"/><Relationship Id="rId5" Type="http://schemas.openxmlformats.org/officeDocument/2006/relationships/customXml" Target="../ink/ink34.xml"/><Relationship Id="rId15" Type="http://schemas.openxmlformats.org/officeDocument/2006/relationships/customXml" Target="../ink/ink39.xml"/><Relationship Id="rId23" Type="http://schemas.openxmlformats.org/officeDocument/2006/relationships/customXml" Target="../ink/ink43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56.xml"/><Relationship Id="rId10" Type="http://schemas.openxmlformats.org/officeDocument/2006/relationships/image" Target="../media/image40.png"/><Relationship Id="rId19" Type="http://schemas.openxmlformats.org/officeDocument/2006/relationships/customXml" Target="../ink/ink41.xml"/><Relationship Id="rId31" Type="http://schemas.openxmlformats.org/officeDocument/2006/relationships/customXml" Target="../ink/ink47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3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45.xml"/><Relationship Id="rId30" Type="http://schemas.openxmlformats.org/officeDocument/2006/relationships/image" Target="../media/image26.png"/><Relationship Id="rId35" Type="http://schemas.openxmlformats.org/officeDocument/2006/relationships/customXml" Target="../ink/ink49.xml"/><Relationship Id="rId43" Type="http://schemas.openxmlformats.org/officeDocument/2006/relationships/customXml" Target="../ink/ink53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57.xml"/><Relationship Id="rId3" Type="http://schemas.openxmlformats.org/officeDocument/2006/relationships/customXml" Target="../ink/ink33.xml"/><Relationship Id="rId12" Type="http://schemas.openxmlformats.org/officeDocument/2006/relationships/image" Target="../media/image17.png"/><Relationship Id="rId17" Type="http://schemas.openxmlformats.org/officeDocument/2006/relationships/customXml" Target="../ink/ink40.xml"/><Relationship Id="rId25" Type="http://schemas.openxmlformats.org/officeDocument/2006/relationships/customXml" Target="../ink/ink44.xml"/><Relationship Id="rId33" Type="http://schemas.openxmlformats.org/officeDocument/2006/relationships/customXml" Target="../ink/ink48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3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76.xml"/><Relationship Id="rId21" Type="http://schemas.openxmlformats.org/officeDocument/2006/relationships/customXml" Target="../ink/ink67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80.xml"/><Relationship Id="rId50" Type="http://schemas.openxmlformats.org/officeDocument/2006/relationships/image" Target="../media/image53.png"/><Relationship Id="rId7" Type="http://schemas.openxmlformats.org/officeDocument/2006/relationships/customXml" Target="../ink/ink6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71.xml"/><Relationship Id="rId11" Type="http://schemas.openxmlformats.org/officeDocument/2006/relationships/customXml" Target="../ink/ink62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75.xml"/><Relationship Id="rId40" Type="http://schemas.openxmlformats.org/officeDocument/2006/relationships/image" Target="../media/image49.png"/><Relationship Id="rId45" Type="http://schemas.openxmlformats.org/officeDocument/2006/relationships/customXml" Target="../ink/ink79.xml"/><Relationship Id="rId5" Type="http://schemas.openxmlformats.org/officeDocument/2006/relationships/customXml" Target="../ink/ink59.xml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81.xml"/><Relationship Id="rId10" Type="http://schemas.openxmlformats.org/officeDocument/2006/relationships/image" Target="../media/image40.png"/><Relationship Id="rId19" Type="http://schemas.openxmlformats.org/officeDocument/2006/relationships/customXml" Target="../ink/ink66.xml"/><Relationship Id="rId31" Type="http://schemas.openxmlformats.org/officeDocument/2006/relationships/customXml" Target="../ink/ink72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6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70.xml"/><Relationship Id="rId30" Type="http://schemas.openxmlformats.org/officeDocument/2006/relationships/image" Target="../media/image26.png"/><Relationship Id="rId35" Type="http://schemas.openxmlformats.org/officeDocument/2006/relationships/customXml" Target="../ink/ink74.xml"/><Relationship Id="rId43" Type="http://schemas.openxmlformats.org/officeDocument/2006/relationships/customXml" Target="../ink/ink78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82.xml"/><Relationship Id="rId3" Type="http://schemas.openxmlformats.org/officeDocument/2006/relationships/customXml" Target="../ink/ink58.xml"/><Relationship Id="rId12" Type="http://schemas.openxmlformats.org/officeDocument/2006/relationships/image" Target="../media/image17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8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101.xml"/><Relationship Id="rId21" Type="http://schemas.openxmlformats.org/officeDocument/2006/relationships/customXml" Target="../ink/ink92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105.xml"/><Relationship Id="rId50" Type="http://schemas.openxmlformats.org/officeDocument/2006/relationships/image" Target="../media/image53.png"/><Relationship Id="rId7" Type="http://schemas.openxmlformats.org/officeDocument/2006/relationships/customXml" Target="../ink/ink85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96.xml"/><Relationship Id="rId11" Type="http://schemas.openxmlformats.org/officeDocument/2006/relationships/customXml" Target="../ink/ink87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100.xml"/><Relationship Id="rId40" Type="http://schemas.openxmlformats.org/officeDocument/2006/relationships/image" Target="../media/image49.png"/><Relationship Id="rId45" Type="http://schemas.openxmlformats.org/officeDocument/2006/relationships/customXml" Target="../ink/ink104.xml"/><Relationship Id="rId5" Type="http://schemas.openxmlformats.org/officeDocument/2006/relationships/customXml" Target="../ink/ink84.xml"/><Relationship Id="rId15" Type="http://schemas.openxmlformats.org/officeDocument/2006/relationships/customXml" Target="../ink/ink89.xml"/><Relationship Id="rId23" Type="http://schemas.openxmlformats.org/officeDocument/2006/relationships/customXml" Target="../ink/ink93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106.xml"/><Relationship Id="rId10" Type="http://schemas.openxmlformats.org/officeDocument/2006/relationships/image" Target="../media/image40.png"/><Relationship Id="rId19" Type="http://schemas.openxmlformats.org/officeDocument/2006/relationships/customXml" Target="../ink/ink91.xml"/><Relationship Id="rId31" Type="http://schemas.openxmlformats.org/officeDocument/2006/relationships/customXml" Target="../ink/ink97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8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95.xml"/><Relationship Id="rId30" Type="http://schemas.openxmlformats.org/officeDocument/2006/relationships/image" Target="../media/image26.png"/><Relationship Id="rId35" Type="http://schemas.openxmlformats.org/officeDocument/2006/relationships/customXml" Target="../ink/ink99.xml"/><Relationship Id="rId43" Type="http://schemas.openxmlformats.org/officeDocument/2006/relationships/customXml" Target="../ink/ink103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107.xml"/><Relationship Id="rId3" Type="http://schemas.openxmlformats.org/officeDocument/2006/relationships/customXml" Target="../ink/ink83.xml"/><Relationship Id="rId12" Type="http://schemas.openxmlformats.org/officeDocument/2006/relationships/image" Target="../media/image17.png"/><Relationship Id="rId17" Type="http://schemas.openxmlformats.org/officeDocument/2006/relationships/customXml" Target="../ink/ink90.xml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1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3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126.xml"/><Relationship Id="rId21" Type="http://schemas.openxmlformats.org/officeDocument/2006/relationships/customXml" Target="../ink/ink117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130.xml"/><Relationship Id="rId50" Type="http://schemas.openxmlformats.org/officeDocument/2006/relationships/image" Target="../media/image53.png"/><Relationship Id="rId7" Type="http://schemas.openxmlformats.org/officeDocument/2006/relationships/customXml" Target="../ink/ink11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121.xml"/><Relationship Id="rId11" Type="http://schemas.openxmlformats.org/officeDocument/2006/relationships/customXml" Target="../ink/ink112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125.xml"/><Relationship Id="rId40" Type="http://schemas.openxmlformats.org/officeDocument/2006/relationships/image" Target="../media/image49.png"/><Relationship Id="rId45" Type="http://schemas.openxmlformats.org/officeDocument/2006/relationships/customXml" Target="../ink/ink129.xml"/><Relationship Id="rId5" Type="http://schemas.openxmlformats.org/officeDocument/2006/relationships/customXml" Target="../ink/ink109.xml"/><Relationship Id="rId15" Type="http://schemas.openxmlformats.org/officeDocument/2006/relationships/customXml" Target="../ink/ink114.xml"/><Relationship Id="rId23" Type="http://schemas.openxmlformats.org/officeDocument/2006/relationships/customXml" Target="../ink/ink118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131.xml"/><Relationship Id="rId10" Type="http://schemas.openxmlformats.org/officeDocument/2006/relationships/image" Target="../media/image40.png"/><Relationship Id="rId19" Type="http://schemas.openxmlformats.org/officeDocument/2006/relationships/customXml" Target="../ink/ink116.xml"/><Relationship Id="rId31" Type="http://schemas.openxmlformats.org/officeDocument/2006/relationships/customXml" Target="../ink/ink122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11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20.xml"/><Relationship Id="rId30" Type="http://schemas.openxmlformats.org/officeDocument/2006/relationships/image" Target="../media/image26.png"/><Relationship Id="rId35" Type="http://schemas.openxmlformats.org/officeDocument/2006/relationships/customXml" Target="../ink/ink124.xml"/><Relationship Id="rId43" Type="http://schemas.openxmlformats.org/officeDocument/2006/relationships/customXml" Target="../ink/ink128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132.xml"/><Relationship Id="rId3" Type="http://schemas.openxmlformats.org/officeDocument/2006/relationships/customXml" Target="../ink/ink108.xml"/><Relationship Id="rId12" Type="http://schemas.openxmlformats.org/officeDocument/2006/relationships/image" Target="../media/image17.png"/><Relationship Id="rId17" Type="http://schemas.openxmlformats.org/officeDocument/2006/relationships/customXml" Target="../ink/ink115.xml"/><Relationship Id="rId25" Type="http://schemas.openxmlformats.org/officeDocument/2006/relationships/customXml" Target="../ink/ink119.xml"/><Relationship Id="rId33" Type="http://schemas.openxmlformats.org/officeDocument/2006/relationships/customXml" Target="../ink/ink123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38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151.xml"/><Relationship Id="rId21" Type="http://schemas.openxmlformats.org/officeDocument/2006/relationships/customXml" Target="../ink/ink142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155.xml"/><Relationship Id="rId50" Type="http://schemas.openxmlformats.org/officeDocument/2006/relationships/image" Target="../media/image53.png"/><Relationship Id="rId7" Type="http://schemas.openxmlformats.org/officeDocument/2006/relationships/customXml" Target="../ink/ink135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146.xml"/><Relationship Id="rId11" Type="http://schemas.openxmlformats.org/officeDocument/2006/relationships/customXml" Target="../ink/ink137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150.xml"/><Relationship Id="rId40" Type="http://schemas.openxmlformats.org/officeDocument/2006/relationships/image" Target="../media/image49.png"/><Relationship Id="rId45" Type="http://schemas.openxmlformats.org/officeDocument/2006/relationships/customXml" Target="../ink/ink154.xml"/><Relationship Id="rId5" Type="http://schemas.openxmlformats.org/officeDocument/2006/relationships/customXml" Target="../ink/ink134.xml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156.xml"/><Relationship Id="rId10" Type="http://schemas.openxmlformats.org/officeDocument/2006/relationships/image" Target="../media/image40.png"/><Relationship Id="rId19" Type="http://schemas.openxmlformats.org/officeDocument/2006/relationships/customXml" Target="../ink/ink141.xml"/><Relationship Id="rId31" Type="http://schemas.openxmlformats.org/officeDocument/2006/relationships/customXml" Target="../ink/ink147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13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45.xml"/><Relationship Id="rId30" Type="http://schemas.openxmlformats.org/officeDocument/2006/relationships/image" Target="../media/image26.png"/><Relationship Id="rId35" Type="http://schemas.openxmlformats.org/officeDocument/2006/relationships/customXml" Target="../ink/ink149.xml"/><Relationship Id="rId43" Type="http://schemas.openxmlformats.org/officeDocument/2006/relationships/customXml" Target="../ink/ink153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157.xml"/><Relationship Id="rId3" Type="http://schemas.openxmlformats.org/officeDocument/2006/relationships/customXml" Target="../ink/ink133.xml"/><Relationship Id="rId12" Type="http://schemas.openxmlformats.org/officeDocument/2006/relationships/image" Target="../media/image17.png"/><Relationship Id="rId17" Type="http://schemas.openxmlformats.org/officeDocument/2006/relationships/customXml" Target="../ink/ink140.xml"/><Relationship Id="rId25" Type="http://schemas.openxmlformats.org/officeDocument/2006/relationships/customXml" Target="../ink/ink144.xml"/><Relationship Id="rId33" Type="http://schemas.openxmlformats.org/officeDocument/2006/relationships/customXml" Target="../ink/ink148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1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3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176.xml"/><Relationship Id="rId21" Type="http://schemas.openxmlformats.org/officeDocument/2006/relationships/customXml" Target="../ink/ink167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180.xml"/><Relationship Id="rId50" Type="http://schemas.openxmlformats.org/officeDocument/2006/relationships/image" Target="../media/image53.png"/><Relationship Id="rId7" Type="http://schemas.openxmlformats.org/officeDocument/2006/relationships/customXml" Target="../ink/ink16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171.xml"/><Relationship Id="rId11" Type="http://schemas.openxmlformats.org/officeDocument/2006/relationships/customXml" Target="../ink/ink162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175.xml"/><Relationship Id="rId40" Type="http://schemas.openxmlformats.org/officeDocument/2006/relationships/image" Target="../media/image49.png"/><Relationship Id="rId45" Type="http://schemas.openxmlformats.org/officeDocument/2006/relationships/customXml" Target="../ink/ink179.xml"/><Relationship Id="rId5" Type="http://schemas.openxmlformats.org/officeDocument/2006/relationships/customXml" Target="../ink/ink159.xml"/><Relationship Id="rId15" Type="http://schemas.openxmlformats.org/officeDocument/2006/relationships/customXml" Target="../ink/ink164.xml"/><Relationship Id="rId23" Type="http://schemas.openxmlformats.org/officeDocument/2006/relationships/customXml" Target="../ink/ink168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181.xml"/><Relationship Id="rId10" Type="http://schemas.openxmlformats.org/officeDocument/2006/relationships/image" Target="../media/image40.png"/><Relationship Id="rId19" Type="http://schemas.openxmlformats.org/officeDocument/2006/relationships/customXml" Target="../ink/ink166.xml"/><Relationship Id="rId31" Type="http://schemas.openxmlformats.org/officeDocument/2006/relationships/customXml" Target="../ink/ink172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16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70.xml"/><Relationship Id="rId30" Type="http://schemas.openxmlformats.org/officeDocument/2006/relationships/image" Target="../media/image26.png"/><Relationship Id="rId35" Type="http://schemas.openxmlformats.org/officeDocument/2006/relationships/customXml" Target="../ink/ink174.xml"/><Relationship Id="rId43" Type="http://schemas.openxmlformats.org/officeDocument/2006/relationships/customXml" Target="../ink/ink178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182.xml"/><Relationship Id="rId3" Type="http://schemas.openxmlformats.org/officeDocument/2006/relationships/customXml" Target="../ink/ink158.xml"/><Relationship Id="rId12" Type="http://schemas.openxmlformats.org/officeDocument/2006/relationships/image" Target="../media/image17.png"/><Relationship Id="rId17" Type="http://schemas.openxmlformats.org/officeDocument/2006/relationships/customXml" Target="../ink/ink165.xml"/><Relationship Id="rId25" Type="http://schemas.openxmlformats.org/officeDocument/2006/relationships/customXml" Target="../ink/ink169.xml"/><Relationship Id="rId33" Type="http://schemas.openxmlformats.org/officeDocument/2006/relationships/customXml" Target="../ink/ink173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1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88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201.xml"/><Relationship Id="rId21" Type="http://schemas.openxmlformats.org/officeDocument/2006/relationships/customXml" Target="../ink/ink192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205.xml"/><Relationship Id="rId50" Type="http://schemas.openxmlformats.org/officeDocument/2006/relationships/image" Target="../media/image53.png"/><Relationship Id="rId7" Type="http://schemas.openxmlformats.org/officeDocument/2006/relationships/customXml" Target="../ink/ink185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196.xml"/><Relationship Id="rId11" Type="http://schemas.openxmlformats.org/officeDocument/2006/relationships/customXml" Target="../ink/ink187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200.xml"/><Relationship Id="rId40" Type="http://schemas.openxmlformats.org/officeDocument/2006/relationships/image" Target="../media/image49.png"/><Relationship Id="rId45" Type="http://schemas.openxmlformats.org/officeDocument/2006/relationships/customXml" Target="../ink/ink204.xml"/><Relationship Id="rId5" Type="http://schemas.openxmlformats.org/officeDocument/2006/relationships/customXml" Target="../ink/ink184.xml"/><Relationship Id="rId15" Type="http://schemas.openxmlformats.org/officeDocument/2006/relationships/customXml" Target="../ink/ink189.xml"/><Relationship Id="rId23" Type="http://schemas.openxmlformats.org/officeDocument/2006/relationships/customXml" Target="../ink/ink193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206.xml"/><Relationship Id="rId10" Type="http://schemas.openxmlformats.org/officeDocument/2006/relationships/image" Target="../media/image40.png"/><Relationship Id="rId19" Type="http://schemas.openxmlformats.org/officeDocument/2006/relationships/customXml" Target="../ink/ink191.xml"/><Relationship Id="rId31" Type="http://schemas.openxmlformats.org/officeDocument/2006/relationships/customXml" Target="../ink/ink197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18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195.xml"/><Relationship Id="rId30" Type="http://schemas.openxmlformats.org/officeDocument/2006/relationships/image" Target="../media/image26.png"/><Relationship Id="rId35" Type="http://schemas.openxmlformats.org/officeDocument/2006/relationships/customXml" Target="../ink/ink199.xml"/><Relationship Id="rId43" Type="http://schemas.openxmlformats.org/officeDocument/2006/relationships/customXml" Target="../ink/ink203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207.xml"/><Relationship Id="rId3" Type="http://schemas.openxmlformats.org/officeDocument/2006/relationships/customXml" Target="../ink/ink183.xml"/><Relationship Id="rId12" Type="http://schemas.openxmlformats.org/officeDocument/2006/relationships/image" Target="../media/image17.png"/><Relationship Id="rId17" Type="http://schemas.openxmlformats.org/officeDocument/2006/relationships/customXml" Target="../ink/ink190.xml"/><Relationship Id="rId25" Type="http://schemas.openxmlformats.org/officeDocument/2006/relationships/customXml" Target="../ink/ink194.xml"/><Relationship Id="rId33" Type="http://schemas.openxmlformats.org/officeDocument/2006/relationships/customXml" Target="../ink/ink198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2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3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226.xml"/><Relationship Id="rId21" Type="http://schemas.openxmlformats.org/officeDocument/2006/relationships/customXml" Target="../ink/ink217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230.xml"/><Relationship Id="rId50" Type="http://schemas.openxmlformats.org/officeDocument/2006/relationships/image" Target="../media/image53.png"/><Relationship Id="rId7" Type="http://schemas.openxmlformats.org/officeDocument/2006/relationships/customXml" Target="../ink/ink21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221.xml"/><Relationship Id="rId11" Type="http://schemas.openxmlformats.org/officeDocument/2006/relationships/customXml" Target="../ink/ink212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225.xml"/><Relationship Id="rId40" Type="http://schemas.openxmlformats.org/officeDocument/2006/relationships/image" Target="../media/image49.png"/><Relationship Id="rId45" Type="http://schemas.openxmlformats.org/officeDocument/2006/relationships/customXml" Target="../ink/ink229.xml"/><Relationship Id="rId5" Type="http://schemas.openxmlformats.org/officeDocument/2006/relationships/customXml" Target="../ink/ink209.xml"/><Relationship Id="rId15" Type="http://schemas.openxmlformats.org/officeDocument/2006/relationships/customXml" Target="../ink/ink214.xml"/><Relationship Id="rId23" Type="http://schemas.openxmlformats.org/officeDocument/2006/relationships/customXml" Target="../ink/ink218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231.xml"/><Relationship Id="rId10" Type="http://schemas.openxmlformats.org/officeDocument/2006/relationships/image" Target="../media/image40.png"/><Relationship Id="rId19" Type="http://schemas.openxmlformats.org/officeDocument/2006/relationships/customXml" Target="../ink/ink216.xml"/><Relationship Id="rId31" Type="http://schemas.openxmlformats.org/officeDocument/2006/relationships/customXml" Target="../ink/ink222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21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20.xml"/><Relationship Id="rId30" Type="http://schemas.openxmlformats.org/officeDocument/2006/relationships/image" Target="../media/image26.png"/><Relationship Id="rId35" Type="http://schemas.openxmlformats.org/officeDocument/2006/relationships/customXml" Target="../ink/ink224.xml"/><Relationship Id="rId43" Type="http://schemas.openxmlformats.org/officeDocument/2006/relationships/customXml" Target="../ink/ink228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232.xml"/><Relationship Id="rId3" Type="http://schemas.openxmlformats.org/officeDocument/2006/relationships/customXml" Target="../ink/ink208.xml"/><Relationship Id="rId12" Type="http://schemas.openxmlformats.org/officeDocument/2006/relationships/image" Target="../media/image17.png"/><Relationship Id="rId17" Type="http://schemas.openxmlformats.org/officeDocument/2006/relationships/customXml" Target="../ink/ink215.xml"/><Relationship Id="rId25" Type="http://schemas.openxmlformats.org/officeDocument/2006/relationships/customXml" Target="../ink/ink219.xml"/><Relationship Id="rId33" Type="http://schemas.openxmlformats.org/officeDocument/2006/relationships/customXml" Target="../ink/ink223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2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38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251.xml"/><Relationship Id="rId21" Type="http://schemas.openxmlformats.org/officeDocument/2006/relationships/customXml" Target="../ink/ink242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255.xml"/><Relationship Id="rId50" Type="http://schemas.openxmlformats.org/officeDocument/2006/relationships/image" Target="../media/image53.png"/><Relationship Id="rId7" Type="http://schemas.openxmlformats.org/officeDocument/2006/relationships/customXml" Target="../ink/ink235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246.xml"/><Relationship Id="rId11" Type="http://schemas.openxmlformats.org/officeDocument/2006/relationships/customXml" Target="../ink/ink237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250.xml"/><Relationship Id="rId40" Type="http://schemas.openxmlformats.org/officeDocument/2006/relationships/image" Target="../media/image49.png"/><Relationship Id="rId45" Type="http://schemas.openxmlformats.org/officeDocument/2006/relationships/customXml" Target="../ink/ink254.xml"/><Relationship Id="rId5" Type="http://schemas.openxmlformats.org/officeDocument/2006/relationships/customXml" Target="../ink/ink234.xml"/><Relationship Id="rId15" Type="http://schemas.openxmlformats.org/officeDocument/2006/relationships/customXml" Target="../ink/ink239.xml"/><Relationship Id="rId23" Type="http://schemas.openxmlformats.org/officeDocument/2006/relationships/customXml" Target="../ink/ink243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256.xml"/><Relationship Id="rId10" Type="http://schemas.openxmlformats.org/officeDocument/2006/relationships/image" Target="../media/image40.png"/><Relationship Id="rId19" Type="http://schemas.openxmlformats.org/officeDocument/2006/relationships/customXml" Target="../ink/ink241.xml"/><Relationship Id="rId31" Type="http://schemas.openxmlformats.org/officeDocument/2006/relationships/customXml" Target="../ink/ink247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23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45.xml"/><Relationship Id="rId30" Type="http://schemas.openxmlformats.org/officeDocument/2006/relationships/image" Target="../media/image26.png"/><Relationship Id="rId35" Type="http://schemas.openxmlformats.org/officeDocument/2006/relationships/customXml" Target="../ink/ink249.xml"/><Relationship Id="rId43" Type="http://schemas.openxmlformats.org/officeDocument/2006/relationships/customXml" Target="../ink/ink253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257.xml"/><Relationship Id="rId3" Type="http://schemas.openxmlformats.org/officeDocument/2006/relationships/customXml" Target="../ink/ink233.xml"/><Relationship Id="rId12" Type="http://schemas.openxmlformats.org/officeDocument/2006/relationships/image" Target="../media/image17.png"/><Relationship Id="rId17" Type="http://schemas.openxmlformats.org/officeDocument/2006/relationships/customXml" Target="../ink/ink240.xml"/><Relationship Id="rId25" Type="http://schemas.openxmlformats.org/officeDocument/2006/relationships/customXml" Target="../ink/ink244.xml"/><Relationship Id="rId33" Type="http://schemas.openxmlformats.org/officeDocument/2006/relationships/customXml" Target="../ink/ink248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2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3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276.xml"/><Relationship Id="rId21" Type="http://schemas.openxmlformats.org/officeDocument/2006/relationships/customXml" Target="../ink/ink267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280.xml"/><Relationship Id="rId50" Type="http://schemas.openxmlformats.org/officeDocument/2006/relationships/image" Target="../media/image53.png"/><Relationship Id="rId7" Type="http://schemas.openxmlformats.org/officeDocument/2006/relationships/customXml" Target="../ink/ink26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271.xml"/><Relationship Id="rId11" Type="http://schemas.openxmlformats.org/officeDocument/2006/relationships/customXml" Target="../ink/ink262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275.xml"/><Relationship Id="rId40" Type="http://schemas.openxmlformats.org/officeDocument/2006/relationships/image" Target="../media/image49.png"/><Relationship Id="rId45" Type="http://schemas.openxmlformats.org/officeDocument/2006/relationships/customXml" Target="../ink/ink279.xml"/><Relationship Id="rId5" Type="http://schemas.openxmlformats.org/officeDocument/2006/relationships/customXml" Target="../ink/ink259.xml"/><Relationship Id="rId15" Type="http://schemas.openxmlformats.org/officeDocument/2006/relationships/customXml" Target="../ink/ink264.xml"/><Relationship Id="rId23" Type="http://schemas.openxmlformats.org/officeDocument/2006/relationships/customXml" Target="../ink/ink268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281.xml"/><Relationship Id="rId10" Type="http://schemas.openxmlformats.org/officeDocument/2006/relationships/image" Target="../media/image40.png"/><Relationship Id="rId19" Type="http://schemas.openxmlformats.org/officeDocument/2006/relationships/customXml" Target="../ink/ink266.xml"/><Relationship Id="rId31" Type="http://schemas.openxmlformats.org/officeDocument/2006/relationships/customXml" Target="../ink/ink272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26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70.xml"/><Relationship Id="rId30" Type="http://schemas.openxmlformats.org/officeDocument/2006/relationships/image" Target="../media/image26.png"/><Relationship Id="rId35" Type="http://schemas.openxmlformats.org/officeDocument/2006/relationships/customXml" Target="../ink/ink274.xml"/><Relationship Id="rId43" Type="http://schemas.openxmlformats.org/officeDocument/2006/relationships/customXml" Target="../ink/ink278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282.xml"/><Relationship Id="rId3" Type="http://schemas.openxmlformats.org/officeDocument/2006/relationships/customXml" Target="../ink/ink258.xml"/><Relationship Id="rId12" Type="http://schemas.openxmlformats.org/officeDocument/2006/relationships/image" Target="../media/image17.png"/><Relationship Id="rId17" Type="http://schemas.openxmlformats.org/officeDocument/2006/relationships/customXml" Target="../ink/ink265.xml"/><Relationship Id="rId25" Type="http://schemas.openxmlformats.org/officeDocument/2006/relationships/customXml" Target="../ink/ink269.xml"/><Relationship Id="rId33" Type="http://schemas.openxmlformats.org/officeDocument/2006/relationships/customXml" Target="../ink/ink273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2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88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301.xml"/><Relationship Id="rId21" Type="http://schemas.openxmlformats.org/officeDocument/2006/relationships/customXml" Target="../ink/ink292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305.xml"/><Relationship Id="rId50" Type="http://schemas.openxmlformats.org/officeDocument/2006/relationships/image" Target="../media/image53.png"/><Relationship Id="rId7" Type="http://schemas.openxmlformats.org/officeDocument/2006/relationships/customXml" Target="../ink/ink285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296.xml"/><Relationship Id="rId11" Type="http://schemas.openxmlformats.org/officeDocument/2006/relationships/customXml" Target="../ink/ink287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300.xml"/><Relationship Id="rId40" Type="http://schemas.openxmlformats.org/officeDocument/2006/relationships/image" Target="../media/image49.png"/><Relationship Id="rId45" Type="http://schemas.openxmlformats.org/officeDocument/2006/relationships/customXml" Target="../ink/ink304.xml"/><Relationship Id="rId5" Type="http://schemas.openxmlformats.org/officeDocument/2006/relationships/customXml" Target="../ink/ink284.xml"/><Relationship Id="rId15" Type="http://schemas.openxmlformats.org/officeDocument/2006/relationships/customXml" Target="../ink/ink289.xml"/><Relationship Id="rId23" Type="http://schemas.openxmlformats.org/officeDocument/2006/relationships/customXml" Target="../ink/ink293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306.xml"/><Relationship Id="rId10" Type="http://schemas.openxmlformats.org/officeDocument/2006/relationships/image" Target="../media/image40.png"/><Relationship Id="rId19" Type="http://schemas.openxmlformats.org/officeDocument/2006/relationships/customXml" Target="../ink/ink291.xml"/><Relationship Id="rId31" Type="http://schemas.openxmlformats.org/officeDocument/2006/relationships/customXml" Target="../ink/ink297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28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295.xml"/><Relationship Id="rId30" Type="http://schemas.openxmlformats.org/officeDocument/2006/relationships/image" Target="../media/image26.png"/><Relationship Id="rId35" Type="http://schemas.openxmlformats.org/officeDocument/2006/relationships/customXml" Target="../ink/ink299.xml"/><Relationship Id="rId43" Type="http://schemas.openxmlformats.org/officeDocument/2006/relationships/customXml" Target="../ink/ink303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307.xml"/><Relationship Id="rId3" Type="http://schemas.openxmlformats.org/officeDocument/2006/relationships/customXml" Target="../ink/ink283.xml"/><Relationship Id="rId12" Type="http://schemas.openxmlformats.org/officeDocument/2006/relationships/image" Target="../media/image17.png"/><Relationship Id="rId17" Type="http://schemas.openxmlformats.org/officeDocument/2006/relationships/customXml" Target="../ink/ink290.xml"/><Relationship Id="rId25" Type="http://schemas.openxmlformats.org/officeDocument/2006/relationships/customXml" Target="../ink/ink294.xml"/><Relationship Id="rId33" Type="http://schemas.openxmlformats.org/officeDocument/2006/relationships/customXml" Target="../ink/ink298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3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3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326.xml"/><Relationship Id="rId21" Type="http://schemas.openxmlformats.org/officeDocument/2006/relationships/customXml" Target="../ink/ink317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330.xml"/><Relationship Id="rId50" Type="http://schemas.openxmlformats.org/officeDocument/2006/relationships/image" Target="../media/image53.png"/><Relationship Id="rId7" Type="http://schemas.openxmlformats.org/officeDocument/2006/relationships/customXml" Target="../ink/ink31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321.xml"/><Relationship Id="rId11" Type="http://schemas.openxmlformats.org/officeDocument/2006/relationships/customXml" Target="../ink/ink312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325.xml"/><Relationship Id="rId40" Type="http://schemas.openxmlformats.org/officeDocument/2006/relationships/image" Target="../media/image49.png"/><Relationship Id="rId45" Type="http://schemas.openxmlformats.org/officeDocument/2006/relationships/customXml" Target="../ink/ink329.xml"/><Relationship Id="rId5" Type="http://schemas.openxmlformats.org/officeDocument/2006/relationships/customXml" Target="../ink/ink309.xml"/><Relationship Id="rId15" Type="http://schemas.openxmlformats.org/officeDocument/2006/relationships/customXml" Target="../ink/ink314.xml"/><Relationship Id="rId23" Type="http://schemas.openxmlformats.org/officeDocument/2006/relationships/customXml" Target="../ink/ink318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331.xml"/><Relationship Id="rId10" Type="http://schemas.openxmlformats.org/officeDocument/2006/relationships/image" Target="../media/image40.png"/><Relationship Id="rId19" Type="http://schemas.openxmlformats.org/officeDocument/2006/relationships/customXml" Target="../ink/ink316.xml"/><Relationship Id="rId31" Type="http://schemas.openxmlformats.org/officeDocument/2006/relationships/customXml" Target="../ink/ink322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31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320.xml"/><Relationship Id="rId30" Type="http://schemas.openxmlformats.org/officeDocument/2006/relationships/image" Target="../media/image26.png"/><Relationship Id="rId35" Type="http://schemas.openxmlformats.org/officeDocument/2006/relationships/customXml" Target="../ink/ink324.xml"/><Relationship Id="rId43" Type="http://schemas.openxmlformats.org/officeDocument/2006/relationships/customXml" Target="../ink/ink328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332.xml"/><Relationship Id="rId3" Type="http://schemas.openxmlformats.org/officeDocument/2006/relationships/customXml" Target="../ink/ink308.xml"/><Relationship Id="rId12" Type="http://schemas.openxmlformats.org/officeDocument/2006/relationships/image" Target="../media/image17.png"/><Relationship Id="rId17" Type="http://schemas.openxmlformats.org/officeDocument/2006/relationships/customXml" Target="../ink/ink315.xml"/><Relationship Id="rId25" Type="http://schemas.openxmlformats.org/officeDocument/2006/relationships/customXml" Target="../ink/ink319.xml"/><Relationship Id="rId33" Type="http://schemas.openxmlformats.org/officeDocument/2006/relationships/customXml" Target="../ink/ink323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3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38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351.xml"/><Relationship Id="rId21" Type="http://schemas.openxmlformats.org/officeDocument/2006/relationships/customXml" Target="../ink/ink342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355.xml"/><Relationship Id="rId50" Type="http://schemas.openxmlformats.org/officeDocument/2006/relationships/image" Target="../media/image53.png"/><Relationship Id="rId7" Type="http://schemas.openxmlformats.org/officeDocument/2006/relationships/customXml" Target="../ink/ink335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346.xml"/><Relationship Id="rId11" Type="http://schemas.openxmlformats.org/officeDocument/2006/relationships/customXml" Target="../ink/ink337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350.xml"/><Relationship Id="rId40" Type="http://schemas.openxmlformats.org/officeDocument/2006/relationships/image" Target="../media/image49.png"/><Relationship Id="rId45" Type="http://schemas.openxmlformats.org/officeDocument/2006/relationships/customXml" Target="../ink/ink354.xml"/><Relationship Id="rId5" Type="http://schemas.openxmlformats.org/officeDocument/2006/relationships/customXml" Target="../ink/ink334.xml"/><Relationship Id="rId15" Type="http://schemas.openxmlformats.org/officeDocument/2006/relationships/customXml" Target="../ink/ink339.xml"/><Relationship Id="rId23" Type="http://schemas.openxmlformats.org/officeDocument/2006/relationships/customXml" Target="../ink/ink343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356.xml"/><Relationship Id="rId10" Type="http://schemas.openxmlformats.org/officeDocument/2006/relationships/image" Target="../media/image40.png"/><Relationship Id="rId19" Type="http://schemas.openxmlformats.org/officeDocument/2006/relationships/customXml" Target="../ink/ink341.xml"/><Relationship Id="rId31" Type="http://schemas.openxmlformats.org/officeDocument/2006/relationships/customXml" Target="../ink/ink347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33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345.xml"/><Relationship Id="rId30" Type="http://schemas.openxmlformats.org/officeDocument/2006/relationships/image" Target="../media/image26.png"/><Relationship Id="rId35" Type="http://schemas.openxmlformats.org/officeDocument/2006/relationships/customXml" Target="../ink/ink349.xml"/><Relationship Id="rId43" Type="http://schemas.openxmlformats.org/officeDocument/2006/relationships/customXml" Target="../ink/ink353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357.xml"/><Relationship Id="rId3" Type="http://schemas.openxmlformats.org/officeDocument/2006/relationships/customXml" Target="../ink/ink333.xml"/><Relationship Id="rId12" Type="http://schemas.openxmlformats.org/officeDocument/2006/relationships/image" Target="../media/image17.png"/><Relationship Id="rId17" Type="http://schemas.openxmlformats.org/officeDocument/2006/relationships/customXml" Target="../ink/ink340.xml"/><Relationship Id="rId25" Type="http://schemas.openxmlformats.org/officeDocument/2006/relationships/customXml" Target="../ink/ink344.xml"/><Relationship Id="rId33" Type="http://schemas.openxmlformats.org/officeDocument/2006/relationships/customXml" Target="../ink/ink348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3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3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376.xml"/><Relationship Id="rId21" Type="http://schemas.openxmlformats.org/officeDocument/2006/relationships/customXml" Target="../ink/ink367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380.xml"/><Relationship Id="rId50" Type="http://schemas.openxmlformats.org/officeDocument/2006/relationships/image" Target="../media/image53.png"/><Relationship Id="rId7" Type="http://schemas.openxmlformats.org/officeDocument/2006/relationships/customXml" Target="../ink/ink360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371.xml"/><Relationship Id="rId11" Type="http://schemas.openxmlformats.org/officeDocument/2006/relationships/customXml" Target="../ink/ink362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375.xml"/><Relationship Id="rId40" Type="http://schemas.openxmlformats.org/officeDocument/2006/relationships/image" Target="../media/image49.png"/><Relationship Id="rId45" Type="http://schemas.openxmlformats.org/officeDocument/2006/relationships/customXml" Target="../ink/ink379.xml"/><Relationship Id="rId5" Type="http://schemas.openxmlformats.org/officeDocument/2006/relationships/customXml" Target="../ink/ink359.xml"/><Relationship Id="rId15" Type="http://schemas.openxmlformats.org/officeDocument/2006/relationships/customXml" Target="../ink/ink364.xml"/><Relationship Id="rId23" Type="http://schemas.openxmlformats.org/officeDocument/2006/relationships/customXml" Target="../ink/ink368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381.xml"/><Relationship Id="rId10" Type="http://schemas.openxmlformats.org/officeDocument/2006/relationships/image" Target="../media/image40.png"/><Relationship Id="rId19" Type="http://schemas.openxmlformats.org/officeDocument/2006/relationships/customXml" Target="../ink/ink366.xml"/><Relationship Id="rId31" Type="http://schemas.openxmlformats.org/officeDocument/2006/relationships/customXml" Target="../ink/ink372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361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370.xml"/><Relationship Id="rId30" Type="http://schemas.openxmlformats.org/officeDocument/2006/relationships/image" Target="../media/image26.png"/><Relationship Id="rId35" Type="http://schemas.openxmlformats.org/officeDocument/2006/relationships/customXml" Target="../ink/ink374.xml"/><Relationship Id="rId43" Type="http://schemas.openxmlformats.org/officeDocument/2006/relationships/customXml" Target="../ink/ink378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382.xml"/><Relationship Id="rId3" Type="http://schemas.openxmlformats.org/officeDocument/2006/relationships/customXml" Target="../ink/ink358.xml"/><Relationship Id="rId12" Type="http://schemas.openxmlformats.org/officeDocument/2006/relationships/image" Target="../media/image17.png"/><Relationship Id="rId17" Type="http://schemas.openxmlformats.org/officeDocument/2006/relationships/customXml" Target="../ink/ink365.xml"/><Relationship Id="rId25" Type="http://schemas.openxmlformats.org/officeDocument/2006/relationships/customXml" Target="../ink/ink369.xml"/><Relationship Id="rId33" Type="http://schemas.openxmlformats.org/officeDocument/2006/relationships/customXml" Target="../ink/ink373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3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88.xml"/><Relationship Id="rId18" Type="http://schemas.openxmlformats.org/officeDocument/2006/relationships/image" Target="../media/image42.png"/><Relationship Id="rId26" Type="http://schemas.openxmlformats.org/officeDocument/2006/relationships/image" Target="../media/image45.png"/><Relationship Id="rId39" Type="http://schemas.openxmlformats.org/officeDocument/2006/relationships/customXml" Target="../ink/ink401.xml"/><Relationship Id="rId21" Type="http://schemas.openxmlformats.org/officeDocument/2006/relationships/customXml" Target="../ink/ink392.xml"/><Relationship Id="rId34" Type="http://schemas.openxmlformats.org/officeDocument/2006/relationships/image" Target="../media/image47.png"/><Relationship Id="rId42" Type="http://schemas.openxmlformats.org/officeDocument/2006/relationships/image" Target="../media/image50.png"/><Relationship Id="rId47" Type="http://schemas.openxmlformats.org/officeDocument/2006/relationships/customXml" Target="../ink/ink405.xml"/><Relationship Id="rId50" Type="http://schemas.openxmlformats.org/officeDocument/2006/relationships/image" Target="../media/image53.png"/><Relationship Id="rId7" Type="http://schemas.openxmlformats.org/officeDocument/2006/relationships/customXml" Target="../ink/ink385.xml"/><Relationship Id="rId2" Type="http://schemas.openxmlformats.org/officeDocument/2006/relationships/image" Target="../media/image1.png"/><Relationship Id="rId16" Type="http://schemas.openxmlformats.org/officeDocument/2006/relationships/image" Target="../media/image41.png"/><Relationship Id="rId29" Type="http://schemas.openxmlformats.org/officeDocument/2006/relationships/customXml" Target="../ink/ink396.xml"/><Relationship Id="rId11" Type="http://schemas.openxmlformats.org/officeDocument/2006/relationships/customXml" Target="../ink/ink387.xml"/><Relationship Id="rId24" Type="http://schemas.openxmlformats.org/officeDocument/2006/relationships/image" Target="../media/image44.png"/><Relationship Id="rId32" Type="http://schemas.openxmlformats.org/officeDocument/2006/relationships/image" Target="../media/image27.png"/><Relationship Id="rId37" Type="http://schemas.openxmlformats.org/officeDocument/2006/relationships/customXml" Target="../ink/ink400.xml"/><Relationship Id="rId40" Type="http://schemas.openxmlformats.org/officeDocument/2006/relationships/image" Target="../media/image49.png"/><Relationship Id="rId45" Type="http://schemas.openxmlformats.org/officeDocument/2006/relationships/customXml" Target="../ink/ink404.xml"/><Relationship Id="rId53" Type="http://schemas.openxmlformats.org/officeDocument/2006/relationships/image" Target="../media/image55.gif"/><Relationship Id="rId5" Type="http://schemas.openxmlformats.org/officeDocument/2006/relationships/customXml" Target="../ink/ink384.xml"/><Relationship Id="rId10" Type="http://schemas.openxmlformats.org/officeDocument/2006/relationships/image" Target="../media/image40.png"/><Relationship Id="rId19" Type="http://schemas.openxmlformats.org/officeDocument/2006/relationships/customXml" Target="../ink/ink391.xml"/><Relationship Id="rId31" Type="http://schemas.openxmlformats.org/officeDocument/2006/relationships/customXml" Target="../ink/ink397.xml"/><Relationship Id="rId44" Type="http://schemas.openxmlformats.org/officeDocument/2006/relationships/image" Target="../media/image51.png"/><Relationship Id="rId52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customXml" Target="../ink/ink386.xml"/><Relationship Id="rId14" Type="http://schemas.openxmlformats.org/officeDocument/2006/relationships/image" Target="../media/image18.png"/><Relationship Id="rId22" Type="http://schemas.openxmlformats.org/officeDocument/2006/relationships/image" Target="../media/image22.png"/><Relationship Id="rId27" Type="http://schemas.openxmlformats.org/officeDocument/2006/relationships/customXml" Target="../ink/ink395.xml"/><Relationship Id="rId30" Type="http://schemas.openxmlformats.org/officeDocument/2006/relationships/image" Target="../media/image26.png"/><Relationship Id="rId35" Type="http://schemas.openxmlformats.org/officeDocument/2006/relationships/customXml" Target="../ink/ink399.xml"/><Relationship Id="rId43" Type="http://schemas.openxmlformats.org/officeDocument/2006/relationships/customXml" Target="../ink/ink403.xml"/><Relationship Id="rId48" Type="http://schemas.openxmlformats.org/officeDocument/2006/relationships/image" Target="../media/image35.png"/><Relationship Id="rId8" Type="http://schemas.openxmlformats.org/officeDocument/2006/relationships/image" Target="../media/image39.png"/><Relationship Id="rId51" Type="http://schemas.openxmlformats.org/officeDocument/2006/relationships/customXml" Target="../ink/ink407.xml"/><Relationship Id="rId3" Type="http://schemas.openxmlformats.org/officeDocument/2006/relationships/customXml" Target="../ink/ink383.xml"/><Relationship Id="rId12" Type="http://schemas.openxmlformats.org/officeDocument/2006/relationships/image" Target="../media/image17.png"/><Relationship Id="rId17" Type="http://schemas.openxmlformats.org/officeDocument/2006/relationships/customXml" Target="../ink/ink390.xml"/><Relationship Id="rId25" Type="http://schemas.openxmlformats.org/officeDocument/2006/relationships/customXml" Target="../ink/ink394.xml"/><Relationship Id="rId33" Type="http://schemas.openxmlformats.org/officeDocument/2006/relationships/customXml" Target="../ink/ink398.xml"/><Relationship Id="rId38" Type="http://schemas.openxmlformats.org/officeDocument/2006/relationships/image" Target="../media/image30.png"/><Relationship Id="rId46" Type="http://schemas.openxmlformats.org/officeDocument/2006/relationships/image" Target="../media/image52.png"/><Relationship Id="rId20" Type="http://schemas.openxmlformats.org/officeDocument/2006/relationships/image" Target="../media/image43.png"/><Relationship Id="rId41" Type="http://schemas.openxmlformats.org/officeDocument/2006/relationships/customXml" Target="../ink/ink40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customXml" Target="../ink/ink389.xml"/><Relationship Id="rId23" Type="http://schemas.openxmlformats.org/officeDocument/2006/relationships/customXml" Target="../ink/ink393.xml"/><Relationship Id="rId28" Type="http://schemas.openxmlformats.org/officeDocument/2006/relationships/image" Target="../media/image46.png"/><Relationship Id="rId36" Type="http://schemas.openxmlformats.org/officeDocument/2006/relationships/image" Target="../media/image48.png"/><Relationship Id="rId49" Type="http://schemas.openxmlformats.org/officeDocument/2006/relationships/customXml" Target="../ink/ink40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32086" y="28190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2D Arrays, Program 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spc="-2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</a:rPr>
              <a:t>https://www.cs.montana.edu/pearsall/classes/spring2025/132/main.html</a:t>
            </a: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3FAEA9-08F4-426F-BF46-04FE50EBA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DD1BE7-7D93-78CC-0E34-CAB0AC1166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CF02B1B-6827-9323-6671-934FE28A32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20A1F78-4997-3A24-12DD-B90AFF16FBA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293EF87-2A82-171C-ED28-C96D0187F7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7F6B78D-DEE9-4EF8-0541-5E77DB9EBD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22A54E-1638-FDBA-FBF9-D5761C17B6E4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EF9746-B4F3-6D71-482A-6522E038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36757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EA70BBC-5711-8113-38D0-19A7724D4255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2229D4-5CCC-7C64-044F-DE3B45E8AC94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2229D4-5CCC-7C64-044F-DE3B45E8AC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26"/>
                <a:ext cx="896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BF6BFB-9572-1047-6C57-858F51637FD6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BF6BFB-9572-1047-6C57-858F51637F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F6FBA9C-7D08-9457-541D-1C55401B5189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F6FBA9C-7D08-9457-541D-1C55401B51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F1B86F-CD85-58C1-4653-834816B28369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F1B86F-CD85-58C1-4653-834816B283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109" y="1110806"/>
                <a:ext cx="16956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0B22F841-C7B4-3249-533D-BA89E4623DF9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74C4C2A-32D7-BAF0-19E7-72756AF5B330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74C4C2A-32D7-BAF0-19E7-72756AF5B33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8A5A438-1A42-8112-0A12-007FD11D7CCF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8A5A438-1A42-8112-0A12-007FD11D7C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3CAAB2-5164-6D00-7BC1-A9DD17F8C4AC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3CAAB2-5164-6D00-7BC1-A9DD17F8C4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22690D3-E639-A1CF-F702-59DEB85856EC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22690D3-E639-A1CF-F702-59DEB85856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689671F-B831-8116-3B51-F6F01659FBC9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AC64E19-2691-A016-7DAE-BB7A1B78EB0B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AC64E19-2691-A016-7DAE-BB7A1B78EB0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28C7FF0-C69B-A5E0-B231-FDD2C05C87DB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28C7FF0-C69B-A5E0-B231-FDD2C05C87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E5A1F4E-E58D-430D-A494-35C01A791188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E5A1F4E-E58D-430D-A494-35C01A79118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FBBFF82-D084-9EAD-E1D4-F1F4736BFAE2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FBBFF82-D084-9EAD-E1D4-F1F4736BFAE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02E2807-72C2-A115-F4D4-E485359D15EE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02E2807-72C2-A115-F4D4-E485359D15E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8407551-D00E-62CC-A860-1550A654F123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8407551-D00E-62CC-A860-1550A654F12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C85BC51-4778-3A8A-F37A-95B2CBFF39FD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C85BC51-4778-3A8A-F37A-95B2CBFF39F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BC1343D-B6CD-2D8A-E0A3-91EA4F056E57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BC1343D-B6CD-2D8A-E0A3-91EA4F056E5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4A5956-20DB-7A34-63AF-B1F51C632826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4A5956-20DB-7A34-63AF-B1F51C6328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2BA0BC0A-6060-38F2-B6FA-6A33841141BE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2AC0765-7C4F-EDF0-6934-A6E5E072D913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2AC0765-7C4F-EDF0-6934-A6E5E072D91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29" y="3341006"/>
                  <a:ext cx="806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5ACE45-4056-BCC2-2E82-74BCDC14E3BE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5ACE45-4056-BCC2-2E82-74BCDC14E3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DA8B349-C652-D5A3-9CE8-75A62690A042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DA8B349-C652-D5A3-9CE8-75A62690A04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49" y="3741326"/>
                <a:ext cx="12564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7156F14-198E-55A2-23CF-54727E5CE67E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7156F14-198E-55A2-23CF-54727E5CE67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4A443D77-C0F8-F860-5027-7784B9E34BD6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5C8F679-40BD-1F76-9E56-D56EF8DF7559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5C8F679-40BD-1F76-9E56-D56EF8DF755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26"/>
                  <a:ext cx="109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50EF34F-918F-7002-5A3C-C4722BCA33E8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50EF34F-918F-7002-5A3C-C4722BCA33E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09" y="4867766"/>
                  <a:ext cx="91440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9B3B4C1-33A7-FB68-92AF-EB87581804C1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9B3B4C1-33A7-FB68-92AF-EB87581804C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86"/>
                <a:ext cx="928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6C6B3D4-A345-55EB-90CB-AE37262BE58C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6C6B3D4-A345-55EB-90CB-AE37262BE58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36EFE3A7-8B66-CE34-11F0-B04B6FDE13F9}"/>
              </a:ext>
            </a:extLst>
          </p:cNvPr>
          <p:cNvSpPr/>
          <p:nvPr/>
        </p:nvSpPr>
        <p:spPr>
          <a:xfrm>
            <a:off x="342812" y="1531826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1DEFED-BDEE-6926-49CA-8E478F7C21A3}"/>
              </a:ext>
            </a:extLst>
          </p:cNvPr>
          <p:cNvSpPr txBox="1"/>
          <p:nvPr/>
        </p:nvSpPr>
        <p:spPr>
          <a:xfrm>
            <a:off x="-11772" y="13869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649833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DAE2284-2B80-86A0-A096-A26257032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A5229A6-A127-853F-2A85-2DB1FED9FA2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60C0C13-C7E0-5AFB-D39B-BFCD7A7C52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581AEAE-D39F-314A-461D-67DDD609560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DD3C8F0-A924-1699-3D29-3626B09BB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A6D1C7C-91EC-12B7-6F4F-82811F43B08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7A323-0C5A-5422-5D36-5D51EA0F5B6C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3ABEC6-9B22-C090-613B-843C9DE79494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1535BF-116B-EB26-C771-502D94CC3EF4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87AAB8-ED34-15C4-2A3C-B0CCC2FD2873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87AAB8-ED34-15C4-2A3C-B0CCC2FD28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0DDD1A-6111-C080-3766-90D0F392A5B3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0DDD1A-6111-C080-3766-90D0F392A5B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03DBE0-18AB-22EB-C187-E879176C323D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03DBE0-18AB-22EB-C187-E879176C32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1DF9F48-3769-8B12-FDB2-6A714785B163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1DF9F48-3769-8B12-FDB2-6A714785B16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80EF761-F03D-922A-841A-0FAD4CC9ED52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BCBDFE4-E443-4521-E680-5114BE6712C8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BCBDFE4-E443-4521-E680-5114BE6712C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3BD9B4-15BC-CD7A-8675-D5DAD78A7D7C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3BD9B4-15BC-CD7A-8675-D5DAD78A7D7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18153F-127E-63F1-89EC-DA1D2DF910AA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18153F-127E-63F1-89EC-DA1D2DF910A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7FCFCA7-B195-CCF0-D7BE-4E0A6F2D18B1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7FCFCA7-B195-CCF0-D7BE-4E0A6F2D18B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C8AC1EAA-002D-E836-DCDF-869E0A9A2A24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BF425A-846B-0538-C63E-2DC100AE6C7D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BF425A-846B-0538-C63E-2DC100AE6C7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EF05C4D-3A88-8C70-EE72-37B3EABC71C5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EF05C4D-3A88-8C70-EE72-37B3EABC71C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0E82E61-6DD5-F040-BFE9-255AF7B9BC83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0E82E61-6DD5-F040-BFE9-255AF7B9BC8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74B589-A1CD-52D2-14C7-C93569E0AD9B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74B589-A1CD-52D2-14C7-C93569E0AD9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64D7057-C6A2-7F3F-B6B7-E008384AC390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64D7057-C6A2-7F3F-B6B7-E008384AC39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D9EAC58-C8C0-BD77-09BF-0FD118DF20F7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D9EAC58-C8C0-BD77-09BF-0FD118DF20F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8BEC351-13AE-A3F4-5383-6971BE3F7EB4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8BEC351-13AE-A3F4-5383-6971BE3F7E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A18A98-EB4C-9B01-95A2-54E00090116E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A18A98-EB4C-9B01-95A2-54E00090116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2F392C-9590-DFF5-A8C6-4B1F7224D377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2F392C-9590-DFF5-A8C6-4B1F7224D37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180515E-C750-3A3B-BAB8-BD8658A4CEA3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17E599A-B541-8C66-D1C8-FCBC9CC96547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17E599A-B541-8C66-D1C8-FCBC9CC9654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2EDC41-4871-7AEB-C669-D2E1F9DACCC1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2EDC41-4871-7AEB-C669-D2E1F9DACCC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F2E421E-5B9B-9A41-A02A-0E72CF5F7FFE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F2E421E-5B9B-9A41-A02A-0E72CF5F7FF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7FD8B71-5364-8D05-EAAA-83C20A5A8C97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7FD8B71-5364-8D05-EAAA-83C20A5A8C97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379FB2A-0CBB-42FE-D733-9FA4ABBE039A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5B9539D-20DC-F6D0-7196-240E00D32C46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5B9539D-20DC-F6D0-7196-240E00D32C4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60DAACD-F82A-7D5F-5A56-3C3D385C2086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60DAACD-F82A-7D5F-5A56-3C3D385C208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43F9512-4DB6-46BE-ED73-DA55F4113C96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43F9512-4DB6-46BE-ED73-DA55F4113C9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60A7C17-1D80-4EB7-B385-C5D7DABDEB72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60A7C17-1D80-4EB7-B385-C5D7DABDEB7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0EF78C04-13E6-FD1D-72A2-B766024C3EB5}"/>
              </a:ext>
            </a:extLst>
          </p:cNvPr>
          <p:cNvSpPr/>
          <p:nvPr/>
        </p:nvSpPr>
        <p:spPr>
          <a:xfrm>
            <a:off x="342812" y="1531826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5CC895-401B-8FDA-9FBD-10A62662FEE8}"/>
              </a:ext>
            </a:extLst>
          </p:cNvPr>
          <p:cNvSpPr txBox="1"/>
          <p:nvPr/>
        </p:nvSpPr>
        <p:spPr>
          <a:xfrm>
            <a:off x="-11772" y="13869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29B703F-4FF1-59F0-C703-A56287DBF40C}"/>
              </a:ext>
            </a:extLst>
          </p:cNvPr>
          <p:cNvSpPr/>
          <p:nvPr/>
        </p:nvSpPr>
        <p:spPr>
          <a:xfrm rot="5400000">
            <a:off x="1254593" y="893855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EF117-8EBB-6CC9-8903-186C89E70531}"/>
              </a:ext>
            </a:extLst>
          </p:cNvPr>
          <p:cNvSpPr txBox="1"/>
          <p:nvPr/>
        </p:nvSpPr>
        <p:spPr>
          <a:xfrm>
            <a:off x="1190837" y="4017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509143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DBCF36-B591-1D33-BDF1-6C653C38A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A42DC502-6268-9415-9F4C-3DA187DACBE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848955-C33F-9F3A-3535-3FB8012891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E7CC7D9-3AC9-FD2D-82ED-47D0F540E7C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7ACDF03-31B6-AFCC-8041-9474F67D7F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F13D23E-0D93-368F-8C91-257052DB58C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6E3CD6-275A-09E2-DDC6-4259854A1EE4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6E1669-AC8F-6A30-B459-174D99F64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188011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FDAFE7-36AD-D6A0-74F5-83F297CFBA0E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AE7564-A564-0AB6-D2B8-67FAB781CBFC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AE7564-A564-0AB6-D2B8-67FAB781CB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CC321F9-9750-D897-E94D-C00B66B3BC1C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CC321F9-9750-D897-E94D-C00B66B3BC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549E0D-C69C-BD56-03BA-FACD1B0A2F53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549E0D-C69C-BD56-03BA-FACD1B0A2F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FCD0B2-6D6F-1915-B575-D25625D358BF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FCD0B2-6D6F-1915-B575-D25625D358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270193A-729D-4C3E-5CF3-B38762C478BB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FB1C428-C119-A82F-9B20-A183514BD6B2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FB1C428-C119-A82F-9B20-A183514BD6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C3F4D51-E054-4501-A54F-4D7A7165EE0B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C3F4D51-E054-4501-A54F-4D7A7165EE0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A1356A-81D3-5214-8F9C-7A294FA94C1E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A1356A-81D3-5214-8F9C-7A294FA94C1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D063C2-486E-702A-6CD1-E5B6A09A0886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D063C2-486E-702A-6CD1-E5B6A09A088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BBAF3B1-A071-B0D5-69FF-BC0480B23321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149EBE4-62C0-DCBA-9B11-12C43913E70D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149EBE4-62C0-DCBA-9B11-12C43913E70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9CBEA3D-6CFD-BDA9-539B-9521DA129BA7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9CBEA3D-6CFD-BDA9-539B-9521DA129BA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7A1050-A6A3-ECED-362E-13DACEF658C4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7A1050-A6A3-ECED-362E-13DACEF658C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4589DCC-2B3E-B19A-A71F-462118986A49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4589DCC-2B3E-B19A-A71F-462118986A4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BC3A27-CB3E-0AF4-1B1F-1933F62F70BB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BC3A27-CB3E-0AF4-1B1F-1933F62F70B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2133E0F-EBDB-2FED-FFDD-3FCC58FF6ACF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2133E0F-EBDB-2FED-FFDD-3FCC58FF6ACF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CAB811C-2E5F-8B3E-A8D7-5D6EFCEB07A8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CAB811C-2E5F-8B3E-A8D7-5D6EFCEB07A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08DFEA8-1370-3372-A756-A83C406EDBC9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08DFEA8-1370-3372-A756-A83C406EDBC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D3C3348-0F39-E348-06B4-DB9B83466E84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D3C3348-0F39-E348-06B4-DB9B83466E8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9BF5A9F-E669-3F0C-8A53-1DAA3365F517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1B5188-ED5D-0252-016C-7CC1406FC058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1B5188-ED5D-0252-016C-7CC1406FC05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AF19778-90FA-1962-A688-E835DBD8547F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AF19778-90FA-1962-A688-E835DBD8547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5D93BBD-201C-CE69-7C78-F6C2E1E7082C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5D93BBD-201C-CE69-7C78-F6C2E1E7082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BF881C3-A4F5-03C9-932D-2397C20F529C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BF881C3-A4F5-03C9-932D-2397C20F529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6FE1E19F-FE1C-5B45-E5A5-061C5E34A5A9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DD99DE-DA56-CB5B-4F0C-E09CEA90DAB3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DD99DE-DA56-CB5B-4F0C-E09CEA90DAB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6882A4-A99F-8CF2-889E-B914D6DA627F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6882A4-A99F-8CF2-889E-B914D6DA627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4D18ADD-1408-BED9-D0AB-A5E489F2A610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4D18ADD-1408-BED9-D0AB-A5E489F2A61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21DA5092-80D3-1B8B-663D-D7F0C72C68E5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21DA5092-80D3-1B8B-663D-D7F0C72C68E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428E3582-7EFD-00B1-98E5-56DB137F09A0}"/>
              </a:ext>
            </a:extLst>
          </p:cNvPr>
          <p:cNvSpPr/>
          <p:nvPr/>
        </p:nvSpPr>
        <p:spPr>
          <a:xfrm>
            <a:off x="342812" y="1531826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6F1E91-4A15-BB6C-AD18-E55039BD5091}"/>
              </a:ext>
            </a:extLst>
          </p:cNvPr>
          <p:cNvSpPr txBox="1"/>
          <p:nvPr/>
        </p:nvSpPr>
        <p:spPr>
          <a:xfrm>
            <a:off x="-11772" y="13869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971A6C0-EAB7-8FD1-FD69-40984854EA7A}"/>
              </a:ext>
            </a:extLst>
          </p:cNvPr>
          <p:cNvSpPr/>
          <p:nvPr/>
        </p:nvSpPr>
        <p:spPr>
          <a:xfrm rot="5400000">
            <a:off x="1254593" y="893855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C0040-C5A6-4FD4-2960-272E8B8DDA62}"/>
              </a:ext>
            </a:extLst>
          </p:cNvPr>
          <p:cNvSpPr txBox="1"/>
          <p:nvPr/>
        </p:nvSpPr>
        <p:spPr>
          <a:xfrm>
            <a:off x="1190837" y="4017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083016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76A457-88B9-F3B1-7113-B54C46F62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09F8385-1129-4FB9-ADD1-E09A02B9B1F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FC7168-8383-501A-DE26-CBAD319737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F62C9EC-474E-83CA-F79B-FF4BEC55359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6D01C4A-F4AF-DAE3-801A-47A6597A88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B0C4B3E-C019-F4BB-FCD6-0581E28091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165551-11AF-E135-7570-D409D1A346D0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865B55-ED85-D42D-62C5-B753CFF2561F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CD45067-4A59-7BDE-4130-0A9123864C48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9EEA48B-87AB-78C7-8E44-66E59CC3F349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9EEA48B-87AB-78C7-8E44-66E59CC3F3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93329DE-214C-F09D-95C9-1FADEBE69A99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93329DE-214C-F09D-95C9-1FADEBE69A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AADF47-6BD8-8011-699A-BD9C2B0335A9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AADF47-6BD8-8011-699A-BD9C2B0335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359A021-DFBE-EC81-B036-C92918EDBDB3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359A021-DFBE-EC81-B036-C92918EDBDB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9A59124-C104-4793-2EB4-D973630C3F41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E3DA3A-4582-879F-FB2D-4B766D0F48ED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E3DA3A-4582-879F-FB2D-4B766D0F48E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7FF49D-D1D5-2FDE-D94F-C8EC3B16DA92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7FF49D-D1D5-2FDE-D94F-C8EC3B16DA9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2A0D8D6-BB24-B32C-CBF7-21553D6E19E5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2A0D8D6-BB24-B32C-CBF7-21553D6E19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716B69-7965-EFD2-6DBB-BDA3758BA7BE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716B69-7965-EFD2-6DBB-BDA3758BA7B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FC0DEFAE-6E0B-78A9-735C-7D7677EFE046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E253CCC-BE34-7573-3BB3-A6F21375EBBA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E253CCC-BE34-7573-3BB3-A6F21375EBB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5284367-5EF2-7FBE-3FA5-9E6660BA4876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5284367-5EF2-7FBE-3FA5-9E6660BA487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8F1142-5854-4A14-67DA-6BD039E60321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8F1142-5854-4A14-67DA-6BD039E6032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82E1CE-6503-59BE-BD81-4BE6ED0E3A6C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82E1CE-6503-59BE-BD81-4BE6ED0E3A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AC1A18F-C483-8C99-357C-751A18CFF20C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AC1A18F-C483-8C99-357C-751A18CFF20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9C1A98D-4C9F-CB67-E99F-BD094EA7866B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9C1A98D-4C9F-CB67-E99F-BD094EA7866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2094797-ED8E-19B7-3283-F2EED66EC0D0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2094797-ED8E-19B7-3283-F2EED66EC0D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879B6D52-9B14-CD58-D075-DBB029918138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879B6D52-9B14-CD58-D075-DBB02991813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C50A6C4-D800-A4F9-6C2D-F5C0100EF1E0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C50A6C4-D800-A4F9-6C2D-F5C0100EF1E0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749A45D-3C1F-C2E3-B438-E579ED66912A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BBED943-0CB5-C48A-562C-C824D98289AA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BBED943-0CB5-C48A-562C-C824D98289A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1B73959-9E54-5CFD-C79A-7EBB54267E8F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1B73959-9E54-5CFD-C79A-7EBB54267E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70FB48B-D04E-AFE9-9EBE-3500C00CFE4C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70FB48B-D04E-AFE9-9EBE-3500C00CFE4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4A82D43-0517-B32B-81FD-FA27038689A8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4A82D43-0517-B32B-81FD-FA27038689A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55373C8-AB8F-7766-3C15-60F2E70722A4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602F79-9A23-0B8C-6A9C-807E053B9778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602F79-9A23-0B8C-6A9C-807E053B977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282FF74-84F1-0C4D-6BE7-DF9FE308E851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282FF74-84F1-0C4D-6BE7-DF9FE308E85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5AB824C-4772-7493-8B8E-DEC7515DE9D0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5AB824C-4772-7493-8B8E-DEC7515DE9D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87D74663-1E99-D753-4E95-1069967E9882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87D74663-1E99-D753-4E95-1069967E988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DAAF8CCB-FD6C-142F-4C9E-D502984D9FCA}"/>
              </a:ext>
            </a:extLst>
          </p:cNvPr>
          <p:cNvSpPr/>
          <p:nvPr/>
        </p:nvSpPr>
        <p:spPr>
          <a:xfrm>
            <a:off x="342812" y="1531826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2675AD-6412-6E0C-C646-02142738079C}"/>
              </a:ext>
            </a:extLst>
          </p:cNvPr>
          <p:cNvSpPr txBox="1"/>
          <p:nvPr/>
        </p:nvSpPr>
        <p:spPr>
          <a:xfrm>
            <a:off x="-11772" y="13869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41C9CD-73FE-D310-7DDF-8D341C2D19BE}"/>
              </a:ext>
            </a:extLst>
          </p:cNvPr>
          <p:cNvSpPr/>
          <p:nvPr/>
        </p:nvSpPr>
        <p:spPr>
          <a:xfrm rot="5400000">
            <a:off x="2050013" y="893855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0C419-83A2-4EAF-216D-46362570A061}"/>
              </a:ext>
            </a:extLst>
          </p:cNvPr>
          <p:cNvSpPr txBox="1"/>
          <p:nvPr/>
        </p:nvSpPr>
        <p:spPr>
          <a:xfrm>
            <a:off x="1986257" y="4017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693114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D2F8BF8-6957-17CA-A8B8-F8F314730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30D6336-7974-1E3B-CAD3-72A1C1E1C15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544B306-A6FD-8D00-FEC1-929AD21C51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ABC43F-EED4-C2A7-BAD4-FE0D25702AD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BB60791-BEE8-9FD3-CE6D-F79A718366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F02D35-0D4E-D119-BF52-F3409C95DA7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7D426-A033-662B-C937-1919DB897DBE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BC9CEF-FFB2-8A7D-3C79-087242921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344800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1ECF235-C7B3-E678-28FB-86F1DB17A601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DD2CEA0-93A0-C533-7E87-C1FB921C9992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DD2CEA0-93A0-C533-7E87-C1FB921C99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FC525E4-222E-9439-4185-21B0BE251A9C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FC525E4-222E-9439-4185-21B0BE251A9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C690B03-3F16-5CD0-E1ED-C6702F871BB9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C690B03-3F16-5CD0-E1ED-C6702F871B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5AFEDC-89A2-37D6-BACB-25BBB70C2557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5AFEDC-89A2-37D6-BACB-25BBB70C255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8F48AB6-0D71-5F8C-F365-4D7E5E6E6C99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68FD6B4-03BD-2009-B328-F597E2FF0394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68FD6B4-03BD-2009-B328-F597E2FF039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D63ED9E-8375-6DC7-5246-A8D224B58C9B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D63ED9E-8375-6DC7-5246-A8D224B58C9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0E679A7-E2B2-34F6-EC18-A22C249A0689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0E679A7-E2B2-34F6-EC18-A22C249A068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5E9D50-6B3A-ECB6-8016-5E9199CCC639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5E9D50-6B3A-ECB6-8016-5E9199CCC63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CFA4D-B9E8-5973-5E87-AAF9B2D94599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80B3D54-424C-56FB-C329-48634A7474A6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80B3D54-424C-56FB-C329-48634A7474A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969DBB-4915-5BB5-6C5E-03A8D4334EF5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969DBB-4915-5BB5-6C5E-03A8D4334E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53D6422-A153-802E-7EEA-CE81CA745D27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53D6422-A153-802E-7EEA-CE81CA745D2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C65CC5-E6D5-5FCF-64E4-CE338825F31E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C65CC5-E6D5-5FCF-64E4-CE338825F31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DF3F988-DFDD-6825-33B1-20F61E3C5A23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DF3F988-DFDD-6825-33B1-20F61E3C5A2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7638A60-7630-0A55-9EC6-ED0EE821D9CB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7638A60-7630-0A55-9EC6-ED0EE821D9C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328D83F-F163-E640-39C2-AAF016BA3236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328D83F-F163-E640-39C2-AAF016BA323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20E94F4-8C30-A2AB-06B3-50A0DBD59424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20E94F4-8C30-A2AB-06B3-50A0DBD594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FA1CC23-38B5-E5A6-ABAB-3CDFA8F65907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FA1CC23-38B5-E5A6-ABAB-3CDFA8F659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CC33F23-3BE4-4A56-3EF3-917C10305E97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8BCAC9D-3561-13CA-0792-4F406D59FB7D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8BCAC9D-3561-13CA-0792-4F406D59FB7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F19D5D-9860-9E43-FEDD-F7366A33497D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F19D5D-9860-9E43-FEDD-F7366A3349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E086708-0FCB-2A15-E61D-1DCDA6DAA6B0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E086708-0FCB-2A15-E61D-1DCDA6DAA6B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80618F6-7D02-6134-4A0D-CE7714CD7C2F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80618F6-7D02-6134-4A0D-CE7714CD7C2F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F2C5B88-6008-4E74-9C3C-D79F79551C8F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81FB8F3-2E81-EA14-DDAA-5C2D358A96A1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81FB8F3-2E81-EA14-DDAA-5C2D358A96A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2DA7B9F-1D15-0D23-7786-694A015091C5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2DA7B9F-1D15-0D23-7786-694A015091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32EC7D0-5270-4FAD-01DD-02993A1ED4AB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32EC7D0-5270-4FAD-01DD-02993A1ED4A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AD30BBE-E2E6-778B-A9CA-0646EE9F1C02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AD30BBE-E2E6-778B-A9CA-0646EE9F1C0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2B095944-9B02-981E-FED6-A55FCA869F21}"/>
              </a:ext>
            </a:extLst>
          </p:cNvPr>
          <p:cNvSpPr/>
          <p:nvPr/>
        </p:nvSpPr>
        <p:spPr>
          <a:xfrm>
            <a:off x="342812" y="1531826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8B523F-E1C3-D2D5-CA09-FDE90440A6DA}"/>
              </a:ext>
            </a:extLst>
          </p:cNvPr>
          <p:cNvSpPr txBox="1"/>
          <p:nvPr/>
        </p:nvSpPr>
        <p:spPr>
          <a:xfrm>
            <a:off x="-11772" y="13869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FC5056C-1589-9A97-B600-915DA7F6CFFB}"/>
              </a:ext>
            </a:extLst>
          </p:cNvPr>
          <p:cNvSpPr/>
          <p:nvPr/>
        </p:nvSpPr>
        <p:spPr>
          <a:xfrm rot="5400000">
            <a:off x="2050013" y="893855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9ABD9-AAA8-77E5-F578-B52B1B4A4EB6}"/>
              </a:ext>
            </a:extLst>
          </p:cNvPr>
          <p:cNvSpPr txBox="1"/>
          <p:nvPr/>
        </p:nvSpPr>
        <p:spPr>
          <a:xfrm>
            <a:off x="1986257" y="40170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257321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7B3E2A2-98D4-F9AF-8C6A-6BD70FC84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1DA4C90-878C-1C39-881A-24584D9CFE9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F61A2F-4025-CA7F-8257-6F6E85CDFDA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5E0B2F-4302-FE98-850C-BA2EAD786B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B24FBAF-86B7-3602-E909-D012E45F27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E4CD7D6-A3D4-63C8-5E09-9E810CB62E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738941-B6AB-3FAC-00F8-D043D33A015E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09A50A-E3A0-385F-F889-723F5E94AE21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43022A-839E-669B-9B83-FBF8F9CCC4AB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000D532-A818-FB3C-7BDE-DDB687FEFA86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000D532-A818-FB3C-7BDE-DDB687FEFA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742FAD5-7127-CA7F-35F1-52B9F88825C0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742FAD5-7127-CA7F-35F1-52B9F88825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AE90BCF-1DB3-57EC-D1D5-5861807F55CF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AE90BCF-1DB3-57EC-D1D5-5861807F55C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CD0A8A3-0FD9-0811-0BE5-AE30BD49B166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CD0A8A3-0FD9-0811-0BE5-AE30BD49B16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8D02087-EDAB-CC41-2C84-60DB3589F86B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66A0EDB-146C-FB53-ACC1-15F17E1E7A47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66A0EDB-146C-FB53-ACC1-15F17E1E7A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D4D9B9-4E15-B15D-1432-BC08FB69432F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D4D9B9-4E15-B15D-1432-BC08FB6943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BF76774-CFE1-22A1-181C-6BA65DAFDE3E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BF76774-CFE1-22A1-181C-6BA65DAFDE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C942463-EAEC-E4C4-F995-858CFB72C656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C942463-EAEC-E4C4-F995-858CFB72C65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AE5BC9-FB8F-0235-EF67-756266AF1CCD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21C878-A2CC-F228-82BC-80ABC104B680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21C878-A2CC-F228-82BC-80ABC104B6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0B5DA0-0868-DBFB-FCD5-B5F1EE402074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0B5DA0-0868-DBFB-FCD5-B5F1EE40207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3384F0C-E140-8EDD-E716-F2924E2A1EAA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3384F0C-E140-8EDD-E716-F2924E2A1EA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E4A307E-B664-1CEB-DF66-A81C9DCDC42A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E4A307E-B664-1CEB-DF66-A81C9DCDC42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BC3381A-8EF8-2CB1-05D4-595D81127CC2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BC3381A-8EF8-2CB1-05D4-595D81127C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CF014D4-3FC9-36D4-8534-EDFC491D5DC7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CF014D4-3FC9-36D4-8534-EDFC491D5DC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5CC1BB3-1CE8-27D5-CCA9-47E0E585E2D7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5CC1BB3-1CE8-27D5-CCA9-47E0E585E2D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FE3177F-177B-F68A-CAD3-D879EE4FD07A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FE3177F-177B-F68A-CAD3-D879EE4FD07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9B20FBD-DE8B-E82A-7D26-19F079E8C889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9B20FBD-DE8B-E82A-7D26-19F079E8C88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C0FC1C4-3248-6C52-60A1-2E0B68043873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90C31F0-DA9C-E15D-CBAD-0B7970A25348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90C31F0-DA9C-E15D-CBAD-0B7970A2534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F216DD-3459-AA7D-8548-FB187786B6FE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F216DD-3459-AA7D-8548-FB187786B6F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ECEB791-A1C0-FD07-2A83-F8AB4222E508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ECEB791-A1C0-FD07-2A83-F8AB4222E50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F81C007-A913-6F9C-F62E-9A4F2C1E8681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F81C007-A913-6F9C-F62E-9A4F2C1E868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90B224D-382C-9678-7FB4-37ECEB2C57D1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435104-343D-596E-E67D-0041F314649F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435104-343D-596E-E67D-0041F314649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3575A04-96F1-DBE7-2358-9B830CB834D2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3575A04-96F1-DBE7-2358-9B830CB834D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EA7E860-71D0-656E-B5E5-83126A850180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EA7E860-71D0-656E-B5E5-83126A85018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A6ACA85-C397-2EF5-76CA-B934DDEAB9DC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A6ACA85-C397-2EF5-76CA-B934DDEAB9D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93F50174-0187-C796-9684-D018916BBF1D}"/>
              </a:ext>
            </a:extLst>
          </p:cNvPr>
          <p:cNvSpPr/>
          <p:nvPr/>
        </p:nvSpPr>
        <p:spPr>
          <a:xfrm>
            <a:off x="342812" y="1531826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F9A8B5-D5BA-DA94-A7D2-F6EC025EC155}"/>
              </a:ext>
            </a:extLst>
          </p:cNvPr>
          <p:cNvSpPr txBox="1"/>
          <p:nvPr/>
        </p:nvSpPr>
        <p:spPr>
          <a:xfrm>
            <a:off x="-11772" y="13869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4623395-1224-2C7B-EB5F-D305692B9A02}"/>
              </a:ext>
            </a:extLst>
          </p:cNvPr>
          <p:cNvSpPr/>
          <p:nvPr/>
        </p:nvSpPr>
        <p:spPr>
          <a:xfrm rot="5400000">
            <a:off x="2826935" y="876194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4824D1-51EB-2F57-3EC4-632289AD8A6E}"/>
              </a:ext>
            </a:extLst>
          </p:cNvPr>
          <p:cNvSpPr txBox="1"/>
          <p:nvPr/>
        </p:nvSpPr>
        <p:spPr>
          <a:xfrm>
            <a:off x="2763179" y="384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35520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85E06A9-EBBA-9AB5-27CA-7CBB6B97B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E808D6E-B6A6-702B-B1DE-44E5E597935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83CA0B-7B33-8E17-C7A0-6C41B8D3A28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198346C-FA8F-7C17-EAC8-FDBA234F07C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AFE2A5E-57A9-894D-9ABB-875CFFBC6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3F5EE46-BDF4-9886-C744-4CDF4CAEF64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34AE91-0FDC-013D-D80E-F05C67E04AFD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4D7C19-158B-C47D-8FDD-3EA400E64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0679056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CBFA7AC-812C-DFC7-3953-F07D4348965D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6966BB4-85F8-3AF6-3C09-7CB94BF9BB92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6966BB4-85F8-3AF6-3C09-7CB94BF9BB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317B5E-458A-E009-88F6-652924159C98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317B5E-458A-E009-88F6-652924159C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6E2410-184D-249B-0788-D6CB9CED603C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6E2410-184D-249B-0788-D6CB9CED603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829C9B-FC2B-1BCC-3B80-E8CE8C137C4D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829C9B-FC2B-1BCC-3B80-E8CE8C137C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1C69ED8-2BDD-FFF2-CDDD-FAE74D5562DC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B2AF79B-F5AA-BA58-C85A-1C5819A275F5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B2AF79B-F5AA-BA58-C85A-1C5819A275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3A4177-EC59-75AE-5ACE-3243878D0AE4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3A4177-EC59-75AE-5ACE-3243878D0AE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3AC424F-8956-F28D-AFAD-21AA11499866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3AC424F-8956-F28D-AFAD-21AA1149986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EF03644-CD3A-3453-052D-330E280BCD20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EF03644-CD3A-3453-052D-330E280BCD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E256AD03-EA48-7B62-428D-003D0B258D31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F4ED6FF-4ABE-EA96-C63D-97A461C86064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F4ED6FF-4ABE-EA96-C63D-97A461C8606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A050748-82CA-6D7F-FBDE-77E50D6F9FD3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A050748-82CA-6D7F-FBDE-77E50D6F9FD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25E525-5DDD-9EF0-26F0-BF1A1AA84556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25E525-5DDD-9EF0-26F0-BF1A1AA8455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B55DB1D-0C3B-F3DD-4937-D675C4214756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B55DB1D-0C3B-F3DD-4937-D675C421475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1CAEE64-E4CF-4C6E-45DA-413545F4BD87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1CAEE64-E4CF-4C6E-45DA-413545F4BD8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AB0EB31-6016-3EDD-8532-A8AFC30DB4B9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AB0EB31-6016-3EDD-8532-A8AFC30DB4B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D21D0B-D31A-BAE2-241E-72E6FE8FF6A2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D21D0B-D31A-BAE2-241E-72E6FE8FF6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BEBAD6C-8284-7999-E5C7-0B3AB080ADB0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BEBAD6C-8284-7999-E5C7-0B3AB080ADB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7CCF145-1831-80D6-1792-03F1F34E5859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7CCF145-1831-80D6-1792-03F1F34E585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D381423-7DD8-BA7D-E828-F18EA116CD75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01B8E20-6FF2-E890-DC1A-1CCAE3F1094A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01B8E20-6FF2-E890-DC1A-1CCAE3F109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80B1887-F891-1B64-8C0E-D6395505A627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80B1887-F891-1B64-8C0E-D6395505A62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EC19A90-78A8-C445-FACC-A4AEE7470EDA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EC19A90-78A8-C445-FACC-A4AEE7470ED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ED7D0868-1C10-54AC-1BF1-408F6EEE4484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ED7D0868-1C10-54AC-1BF1-408F6EEE44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A38ACC3E-2A3B-57E8-9FED-43C1B5890EF6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830680-EA70-A151-A424-140E9F660C7B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830680-EA70-A151-A424-140E9F660C7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BE3548B-3587-4FCB-5E89-C065498E9C38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BE3548B-3587-4FCB-5E89-C065498E9C3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0CBC000-2F20-98CB-30FC-DE545E134045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0CBC000-2F20-98CB-30FC-DE545E13404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619D8A77-759E-5B2F-4711-01058B59EF1F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619D8A77-759E-5B2F-4711-01058B59EF1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B4A343ED-EAB3-E79D-1209-01CF58BE7D6F}"/>
              </a:ext>
            </a:extLst>
          </p:cNvPr>
          <p:cNvSpPr/>
          <p:nvPr/>
        </p:nvSpPr>
        <p:spPr>
          <a:xfrm>
            <a:off x="342812" y="1531826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E36617-8E20-73D3-908B-B1E58A9FB28D}"/>
              </a:ext>
            </a:extLst>
          </p:cNvPr>
          <p:cNvSpPr txBox="1"/>
          <p:nvPr/>
        </p:nvSpPr>
        <p:spPr>
          <a:xfrm>
            <a:off x="-11772" y="13869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C2C288F-434E-B4E1-3420-B93C28FEC000}"/>
              </a:ext>
            </a:extLst>
          </p:cNvPr>
          <p:cNvSpPr/>
          <p:nvPr/>
        </p:nvSpPr>
        <p:spPr>
          <a:xfrm rot="5400000">
            <a:off x="2826935" y="876194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2B00E7-643F-BD96-87AB-320400243176}"/>
              </a:ext>
            </a:extLst>
          </p:cNvPr>
          <p:cNvSpPr txBox="1"/>
          <p:nvPr/>
        </p:nvSpPr>
        <p:spPr>
          <a:xfrm>
            <a:off x="2763179" y="3840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767330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81BC36C-4B52-1738-0B77-DD8441832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8C06DF6-892C-4E83-F460-7C0C20C56A5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003EF7-F833-C650-0A21-B32EB8F6D3C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6BDFA6D-B57D-8305-B499-A934914C957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F8C2DB67-0791-436D-90AC-CEFD93B77E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A48D35A-93C1-EEDC-1553-9700D4AFDA1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334B5-D4CF-D861-A3A9-213CA01451D3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5B6E32-FB2B-1016-1ABD-62435F8CA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324145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18F6EC6-FCEB-012F-EF7D-D8495BB7CD24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F406463-B1AA-9D55-1D13-633B6B4C8E8E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F406463-B1AA-9D55-1D13-633B6B4C8E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B709308-F123-E2FE-8243-2BA1C2A0D65C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B709308-F123-E2FE-8243-2BA1C2A0D65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FAE431B-22EB-BCE9-227E-F78D805032B4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FAE431B-22EB-BCE9-227E-F78D805032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03B69EB-3B06-99C2-4D9A-87BA95F1BD70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03B69EB-3B06-99C2-4D9A-87BA95F1BD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C46FFDAC-B232-A505-C35C-01D20C047651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72D8D08-043F-A2DE-3D96-D8DBB46AD347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72D8D08-043F-A2DE-3D96-D8DBB46AD34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5BF69B3-2A5E-FD88-082E-1EC528F139BE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5BF69B3-2A5E-FD88-082E-1EC528F139B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6A1FFE-0965-F91F-86C5-92B61A055446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6A1FFE-0965-F91F-86C5-92B61A05544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859DBBA-8249-5428-F896-D83787C12C45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859DBBA-8249-5428-F896-D83787C12C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B7E6259-896B-4694-71DA-8883B551C1E1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95E2EB-56FA-0A7E-5588-630E090F6BF0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95E2EB-56FA-0A7E-5588-630E090F6BF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A8BAB94-F9A0-638B-58B5-77D40D7C718A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A8BAB94-F9A0-638B-58B5-77D40D7C718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47194FF-DFD7-239F-862B-36773AB64EE9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47194FF-DFD7-239F-862B-36773AB64EE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B91542-0FD6-B287-5E67-760B6A577C2C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B91542-0FD6-B287-5E67-760B6A577C2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090A2E8-15E6-2E29-42B6-6AD8DE3315F3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090A2E8-15E6-2E29-42B6-6AD8DE3315F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C1D83C5-B023-A3FC-34AA-F471859AB972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C1D83C5-B023-A3FC-34AA-F471859AB97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D041C38-8B94-C008-FF84-611761B2F2A2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D041C38-8B94-C008-FF84-611761B2F2A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026613B-2B57-DF06-0B8F-DF47310C3B11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026613B-2B57-DF06-0B8F-DF47310C3B1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4A36156-7ECF-6606-7C2D-256B1A8F28D2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4A36156-7ECF-6606-7C2D-256B1A8F28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8425BC1D-C349-AF69-1F86-E57216D72FB9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9693D8-8E8B-48BD-E346-A23DB923B520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9693D8-8E8B-48BD-E346-A23DB923B52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687B9F9-60B8-6687-3DE7-633E4B929324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687B9F9-60B8-6687-3DE7-633E4B9293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CC89BBD-8E6D-AB0B-78FF-016B098D11DE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CC89BBD-8E6D-AB0B-78FF-016B098D11D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AC4B23AC-DE05-78AB-B8B7-F1C3796D6072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AC4B23AC-DE05-78AB-B8B7-F1C3796D607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9063EB1-1A95-364A-2099-EB9B1AFA9FE2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E851D6A-0E82-59DB-4178-5C7C851FE853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E851D6A-0E82-59DB-4178-5C7C851FE85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01002C-2768-9029-DA7F-9309944D6736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01002C-2768-9029-DA7F-9309944D673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D66FBEF-E0C9-72E2-2349-6FA725DBE79D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D66FBEF-E0C9-72E2-2349-6FA725DBE79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90CD3E-F37F-7FD6-49C8-3ABA74A9D7BD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90CD3E-F37F-7FD6-49C8-3ABA74A9D7B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94F0D8C1-64F3-3C84-CA51-E50BCB89EAFD}"/>
              </a:ext>
            </a:extLst>
          </p:cNvPr>
          <p:cNvSpPr/>
          <p:nvPr/>
        </p:nvSpPr>
        <p:spPr>
          <a:xfrm>
            <a:off x="342812" y="1531826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99DF6D-EA3E-F1AC-D192-FE59949202BE}"/>
              </a:ext>
            </a:extLst>
          </p:cNvPr>
          <p:cNvSpPr txBox="1"/>
          <p:nvPr/>
        </p:nvSpPr>
        <p:spPr>
          <a:xfrm>
            <a:off x="-11772" y="138695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9B75EDD-3BAC-74CD-5CC9-84962EFF207C}"/>
              </a:ext>
            </a:extLst>
          </p:cNvPr>
          <p:cNvSpPr/>
          <p:nvPr/>
        </p:nvSpPr>
        <p:spPr>
          <a:xfrm rot="5400000">
            <a:off x="8630453" y="840556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F374A-B02F-06DF-AAEC-7E45207C6C14}"/>
              </a:ext>
            </a:extLst>
          </p:cNvPr>
          <p:cNvSpPr txBox="1"/>
          <p:nvPr/>
        </p:nvSpPr>
        <p:spPr>
          <a:xfrm>
            <a:off x="8566697" y="3484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998322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111D12-1DF4-9EDE-1A7D-D151B7DB1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C777EE1-2116-4BB2-B57D-E1AF58C55AB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594FF6-A9B4-6FE7-6688-5633D0B8D1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5BC72F-2F7A-DE07-D575-BA3C0FA8DC7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8EBB730-7B66-41B1-31AC-7A7289F948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FC74A89-5A0F-3105-DE3B-DCFA0C4C17D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AE4B6C-5863-3EB2-5162-1B2F3A497689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6A0CF9-7691-8B81-CD70-6D93DE5B71E1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0156FA-3B58-B7F1-A1EA-73A815C631A1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DEF7139-76F2-D7C5-38EA-DB31F4085313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DEF7139-76F2-D7C5-38EA-DB31F408531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9A68E25-98B8-34C2-5FBA-37B72D743636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9A68E25-98B8-34C2-5FBA-37B72D7436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DB7F14-3938-F97A-A9FB-D1F8A783C764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DB7F14-3938-F97A-A9FB-D1F8A783C76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7194C44-7A37-1283-6A71-91359D53883A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7194C44-7A37-1283-6A71-91359D53883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02E217-BFB9-5731-EA4A-2451F37AF50D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4CD7BBB-4B34-7FFA-D08E-0EE0E7D5CC4A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4CD7BBB-4B34-7FFA-D08E-0EE0E7D5CC4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D6C4D8-387B-8F2F-8CDA-6510B036F0A6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D6C4D8-387B-8F2F-8CDA-6510B036F0A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D3123DB-FDC5-49DC-1053-7828388A4755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D3123DB-FDC5-49DC-1053-7828388A47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1C7FE85-D4BE-FA69-7F86-9FB5D6E377BD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1C7FE85-D4BE-FA69-7F86-9FB5D6E377B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7775586-5879-DF58-609A-33936FCE945D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2871619-9C36-4121-B288-87F376BE65CA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2871619-9C36-4121-B288-87F376BE65C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9BA8BA-B170-7D99-21BA-7467B3AABB9C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9BA8BA-B170-7D99-21BA-7467B3AABB9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19276EC-FBD2-79C4-5D58-10977C48A79D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19276EC-FBD2-79C4-5D58-10977C48A79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802D253-9FE7-47BD-2BE2-AA2987E36EBC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802D253-9FE7-47BD-2BE2-AA2987E36EB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4DCCDC7-2913-D26B-5BDA-3EFC5BE3948C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4DCCDC7-2913-D26B-5BDA-3EFC5BE3948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DB78651-4DCF-A5F0-B865-6EA4604A80A2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DB78651-4DCF-A5F0-B865-6EA4604A80A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82E7EEF-E3F1-ACC3-A952-3B88ED5B57AF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82E7EEF-E3F1-ACC3-A952-3B88ED5B57A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895DBE9-1D38-3F50-3014-6D810D5FD173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895DBE9-1D38-3F50-3014-6D810D5FD17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FFD7F7C8-19A6-BD33-DCFD-4AA74A7B5D2F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FFD7F7C8-19A6-BD33-DCFD-4AA74A7B5D2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F71FC-5BE1-AB9A-450C-13DF119AA9CC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565D6C4-A1EA-1AAC-0C67-071AEEE9AFBE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565D6C4-A1EA-1AAC-0C67-071AEEE9AF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32FB6E-A44A-BB17-FBC8-BDCC7AD5DE64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32FB6E-A44A-BB17-FBC8-BDCC7AD5DE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16FE707-9BEA-9461-7211-47A0050A2D84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16FE707-9BEA-9461-7211-47A0050A2D84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7ABC30-A865-9590-FC3D-1E17C3078881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7ABC30-A865-9590-FC3D-1E17C307888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BDC162BC-3D47-A1AB-2080-890905AE28FC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09FB552-655E-3D5A-CA39-E5FEAAEF25C2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09FB552-655E-3D5A-CA39-E5FEAAEF25C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435E1C-208A-CA8C-DEA7-0E923A5CCABE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435E1C-208A-CA8C-DEA7-0E923A5CCA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6ACBCE5-346C-D414-44F0-D5CD9858F298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6ACBCE5-346C-D414-44F0-D5CD9858F29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09AF79A-B20F-5748-20DD-1217FE430A0B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09AF79A-B20F-5748-20DD-1217FE430A0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5F959130-E567-4E3C-C33D-C68F27EE3D3C}"/>
              </a:ext>
            </a:extLst>
          </p:cNvPr>
          <p:cNvSpPr/>
          <p:nvPr/>
        </p:nvSpPr>
        <p:spPr>
          <a:xfrm>
            <a:off x="318187" y="1911823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6E009E2-1EBC-06FC-9761-F27E867F27C8}"/>
              </a:ext>
            </a:extLst>
          </p:cNvPr>
          <p:cNvSpPr txBox="1"/>
          <p:nvPr/>
        </p:nvSpPr>
        <p:spPr>
          <a:xfrm>
            <a:off x="-36397" y="176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7959B1E-43AA-768E-40B0-589878A90AE7}"/>
              </a:ext>
            </a:extLst>
          </p:cNvPr>
          <p:cNvSpPr/>
          <p:nvPr/>
        </p:nvSpPr>
        <p:spPr>
          <a:xfrm rot="5400000">
            <a:off x="8630453" y="840556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F1A931-45BE-9DBC-7CF8-3D4F69D44EA1}"/>
              </a:ext>
            </a:extLst>
          </p:cNvPr>
          <p:cNvSpPr txBox="1"/>
          <p:nvPr/>
        </p:nvSpPr>
        <p:spPr>
          <a:xfrm>
            <a:off x="8566697" y="34841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067102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DB7119-ABC6-A00E-5CDC-1921B93C1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8FCC061-CBBD-3ADE-EBA3-F35B41B75B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A98C51-CEAC-A79C-55BF-99212328AF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1D61684-1A40-092E-B518-CAAC0CD201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943AAE8-A2DB-5CAE-2E86-605F2002E8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840FEAC-3B58-8CDB-DC30-E33386DF3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4E5BA-7BA2-F337-EA92-234D08363405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2C6E16-A678-6907-158B-2B6511947A7A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FB30FC8-E569-53DA-780D-E3F415134A22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00ED9A-B19F-AFD3-4187-A9E3D00141E7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00ED9A-B19F-AFD3-4187-A9E3D00141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378C4B8-19AF-0561-65E0-890DE45D31C1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378C4B8-19AF-0561-65E0-890DE45D31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2A9049B-EEBD-DE04-32D7-74FCAB533A4D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2A9049B-EEBD-DE04-32D7-74FCAB533A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FCD6428-3189-175C-56A6-AABCD5039EEC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FCD6428-3189-175C-56A6-AABCD5039E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478EEA93-3940-03EB-046D-D6C98CBD1F03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5F3B7C4-28F4-8BC9-D877-65C1D097710D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5F3B7C4-28F4-8BC9-D877-65C1D097710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F6D841-F914-4727-7A1F-503B889D64EF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F6D841-F914-4727-7A1F-503B889D64E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DB47415-9C69-2F6D-B2C5-F6020AF9D63B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DB47415-9C69-2F6D-B2C5-F6020AF9D63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DD375CB-1D44-E968-B87A-B35C347053C0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DD375CB-1D44-E968-B87A-B35C347053C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9E79DD8-487A-B8DE-1BCD-98283B06F4CE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2A4D3E3-CC58-74F1-E9D9-AF77EEC4E951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2A4D3E3-CC58-74F1-E9D9-AF77EEC4E95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8D9453B-EACC-3E8A-85DA-66B686BC3F1D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8D9453B-EACC-3E8A-85DA-66B686BC3F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6F0471A-6FB1-4389-B957-1E1359208FC6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6F0471A-6FB1-4389-B957-1E1359208FC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28F1C8-AFC7-AAFC-D15D-764509F83695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28F1C8-AFC7-AAFC-D15D-764509F8369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B42AAFE-9055-3109-C77B-89274891D019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B42AAFE-9055-3109-C77B-89274891D01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3210493-FD11-A1C0-13DB-EC97C36E6809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3210493-FD11-A1C0-13DB-EC97C36E680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61FB71B-E95A-BC86-BCE4-35CC1459A34A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61FB71B-E95A-BC86-BCE4-35CC1459A34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B75320BA-8D46-4BDD-203A-6D93BDC4154A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B75320BA-8D46-4BDD-203A-6D93BDC4154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2EBD444-6E49-0AEB-41CF-57F646AB830B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2EBD444-6E49-0AEB-41CF-57F646AB830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ED9979B-A2B9-44E6-5DEB-CD8F12BC0F92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1398A8F-8522-00F4-C559-9F3755F0F294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1398A8F-8522-00F4-C559-9F3755F0F29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10BADE0-ADFA-0F02-96D6-4FB9F4B28E1B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10BADE0-ADFA-0F02-96D6-4FB9F4B28E1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551F317-5F77-D836-24C9-8D50EF7FA7C7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551F317-5F77-D836-24C9-8D50EF7FA7C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3B59D91-4CE0-6E76-CBFB-62123D000884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3B59D91-4CE0-6E76-CBFB-62123D00088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2E22027-8400-7BE8-030C-D4B8452FE98A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CE1C320-2B1C-8AAD-FA64-95437A44BB30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CE1C320-2B1C-8AAD-FA64-95437A44BB3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CDDB407-ECC4-CAED-55BC-A975376E6D6E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CDDB407-ECC4-CAED-55BC-A975376E6D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E82E42E-B404-D10C-2742-5A73EE158EEF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E82E42E-B404-D10C-2742-5A73EE158EE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D2F004C-E94B-74C8-1365-C54FF86BF98E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D2F004C-E94B-74C8-1365-C54FF86BF98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F0524B44-5B5C-1BF0-7A1E-0412B79E4F5E}"/>
              </a:ext>
            </a:extLst>
          </p:cNvPr>
          <p:cNvSpPr/>
          <p:nvPr/>
        </p:nvSpPr>
        <p:spPr>
          <a:xfrm>
            <a:off x="318187" y="1911823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5331632-F695-25DB-A8FB-84296B886FE1}"/>
              </a:ext>
            </a:extLst>
          </p:cNvPr>
          <p:cNvSpPr txBox="1"/>
          <p:nvPr/>
        </p:nvSpPr>
        <p:spPr>
          <a:xfrm>
            <a:off x="-36397" y="176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1239239-2B4F-104C-160A-344458C26AA8}"/>
              </a:ext>
            </a:extLst>
          </p:cNvPr>
          <p:cNvSpPr/>
          <p:nvPr/>
        </p:nvSpPr>
        <p:spPr>
          <a:xfrm rot="5400000">
            <a:off x="1215893" y="854919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374B8B-5038-B7AA-E2C1-01530BEFF3E2}"/>
              </a:ext>
            </a:extLst>
          </p:cNvPr>
          <p:cNvSpPr txBox="1"/>
          <p:nvPr/>
        </p:nvSpPr>
        <p:spPr>
          <a:xfrm>
            <a:off x="1152137" y="3627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707743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64BF4-6069-F4DD-469C-9B107CA421BC}"/>
              </a:ext>
            </a:extLst>
          </p:cNvPr>
          <p:cNvSpPr txBox="1"/>
          <p:nvPr/>
        </p:nvSpPr>
        <p:spPr>
          <a:xfrm>
            <a:off x="76200" y="7620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30C79-CA28-F555-10AD-781718DF58DF}"/>
              </a:ext>
            </a:extLst>
          </p:cNvPr>
          <p:cNvSpPr txBox="1"/>
          <p:nvPr/>
        </p:nvSpPr>
        <p:spPr>
          <a:xfrm>
            <a:off x="615724" y="1479555"/>
            <a:ext cx="510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200" dirty="0"/>
          </a:p>
          <a:p>
            <a:r>
              <a:rPr lang="en-US" sz="3200" dirty="0"/>
              <a:t>Program 1 posted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Due Wednesday Feb 19</a:t>
            </a:r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Next lab will be posted sometime soon</a:t>
            </a:r>
          </a:p>
        </p:txBody>
      </p:sp>
      <p:pic>
        <p:nvPicPr>
          <p:cNvPr id="6" name="Picture 2" descr="r/ProgrammerHumor - justUseATryBlock">
            <a:extLst>
              <a:ext uri="{FF2B5EF4-FFF2-40B4-BE49-F238E27FC236}">
                <a16:creationId xmlns:a16="http://schemas.microsoft.com/office/drawing/2014/main" id="{2CB96CFB-4F54-6DDA-8F4D-FF2FCC5D4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2713" y="1127422"/>
            <a:ext cx="4891087" cy="406180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1EAAC68-566E-605E-2B74-808F3CF041FA}"/>
              </a:ext>
            </a:extLst>
          </p:cNvPr>
          <p:cNvSpPr/>
          <p:nvPr/>
        </p:nvSpPr>
        <p:spPr>
          <a:xfrm>
            <a:off x="9144000" y="1303113"/>
            <a:ext cx="685800" cy="381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5CECAF-0412-B38C-FC7E-8C8C911D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884E9CE-CDAA-4EB0-BF87-79B9AA5BA68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E6C0DAB-F13F-B2DE-04C5-1838946F87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A8A531C-2000-BD79-F6A6-FBF1BF79BF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62AD41B-CA1D-1DE9-4E6A-9F8C52DED2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D954A43-6CF8-062A-31E4-55B00693FDD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F41FA-E245-9678-30CF-B1A742F609BC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37CFF-96BA-C1B3-BD22-BF9D455588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358664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B39353D-9750-F465-8B2B-EE9979BFF932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387F438-FEB9-BC82-7166-08BBF4B32E8F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387F438-FEB9-BC82-7166-08BBF4B32E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939194-9785-1E94-125F-DA54A6E16472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939194-9785-1E94-125F-DA54A6E1647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1F8763E-4B83-9C92-376F-B56749B54792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1F8763E-4B83-9C92-376F-B56749B5479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53B35A2-DAE5-9775-6C1F-6306FB8C5119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53B35A2-DAE5-9775-6C1F-6306FB8C51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E4A7155-B73A-2EC2-A2C6-E1326C76528B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D2CF99C-6E4A-DE77-C1B4-94E0248C7291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D2CF99C-6E4A-DE77-C1B4-94E0248C729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61FE86-8E09-2F12-AF9D-B83A84FC22A4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61FE86-8E09-2F12-AF9D-B83A84FC22A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1952CE2-F18F-D809-980E-E74524CC5880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1952CE2-F18F-D809-980E-E74524CC58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783941-7490-2EFB-0426-3AEB0B5021AA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783941-7490-2EFB-0426-3AEB0B5021A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A9ECD5D-56EE-4244-CBAC-628FD9D11708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ACD7FB4-FA11-8861-C760-12EC2C8DF336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ACD7FB4-FA11-8861-C760-12EC2C8DF33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E5174B-1D82-AF96-9470-8FB57941BEFC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E5174B-1D82-AF96-9470-8FB57941BEF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76D77A9-2CEB-4889-187D-D39FF8B4C779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76D77A9-2CEB-4889-187D-D39FF8B4C7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91A03AD-9929-33DB-21EE-23C99BF4EBBE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91A03AD-9929-33DB-21EE-23C99BF4EBB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E8BD5DB-4B78-0D42-41CB-418C63EE122B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E8BD5DB-4B78-0D42-41CB-418C63EE122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06139DE-8EE0-039B-1C69-DB20A2D41874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06139DE-8EE0-039B-1C69-DB20A2D4187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A1F0BDD-8DFC-1672-8A37-0E87F9995AFD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A1F0BDD-8DFC-1672-8A37-0E87F9995AF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5BF2E3-47C3-8021-7979-828F6FF2558F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5BF2E3-47C3-8021-7979-828F6FF2558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9CB14E6-8F4B-02C9-4BC9-23BF4BFC82B1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9CB14E6-8F4B-02C9-4BC9-23BF4BFC82B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BEECD65-C619-F4B1-0819-E2B11A53FC67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5A7666-F0A7-1D11-18B0-665003A68CBE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5A7666-F0A7-1D11-18B0-665003A68C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CC2E642-8AAF-0C51-D5B0-FB1E63953EAA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CC2E642-8AAF-0C51-D5B0-FB1E63953EA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6E810A4-2C1E-05A8-9F5E-8C19BA8B885E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6E810A4-2C1E-05A8-9F5E-8C19BA8B885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D317554-7447-DC25-33F9-FD541D550A41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D317554-7447-DC25-33F9-FD541D550A4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01875714-503B-09E5-88B5-721CACBD4126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4840EDF-9834-E4FB-111C-D69F9ACE08E6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4840EDF-9834-E4FB-111C-D69F9ACE08E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1D68A78-E3C5-E334-586B-226D1E910E19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1D68A78-E3C5-E334-586B-226D1E910E1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368D6BF-6140-BB58-E1F8-4915AE641A07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368D6BF-6140-BB58-E1F8-4915AE641A07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60E4C9B-D63D-7956-4C73-AE29CE4AD601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60E4C9B-D63D-7956-4C73-AE29CE4AD60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47439D1A-CEEA-7710-0DBE-5EA4DC19BDD8}"/>
              </a:ext>
            </a:extLst>
          </p:cNvPr>
          <p:cNvSpPr/>
          <p:nvPr/>
        </p:nvSpPr>
        <p:spPr>
          <a:xfrm>
            <a:off x="318187" y="1911823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CD58582-1D46-A78F-9F8D-BDE3ED9D2C59}"/>
              </a:ext>
            </a:extLst>
          </p:cNvPr>
          <p:cNvSpPr txBox="1"/>
          <p:nvPr/>
        </p:nvSpPr>
        <p:spPr>
          <a:xfrm>
            <a:off x="-36397" y="176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D2BC7ED-6EE6-1EB6-F235-93EAA8A49924}"/>
              </a:ext>
            </a:extLst>
          </p:cNvPr>
          <p:cNvSpPr/>
          <p:nvPr/>
        </p:nvSpPr>
        <p:spPr>
          <a:xfrm rot="5400000">
            <a:off x="1215893" y="854919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CC9C5-748E-9F3E-06DF-A621D8000F39}"/>
              </a:ext>
            </a:extLst>
          </p:cNvPr>
          <p:cNvSpPr txBox="1"/>
          <p:nvPr/>
        </p:nvSpPr>
        <p:spPr>
          <a:xfrm>
            <a:off x="1152137" y="36277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88258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9027B5A-800B-016F-0051-F4A1FD619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A11C02A-3892-7D86-4E2F-7DB9487B65C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1ABF55D-1D25-5D45-4B7D-A20A2B91DE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5981B0-626A-BEC7-8667-9E6929822EC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5229BEA-104B-9155-3092-921B26614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74E1F9A-3B04-D70A-9F1B-C03E5B691B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12565C-DDD0-2F5A-31F0-CB0F97EB01C4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CEE043-B110-D8F5-2270-B7AEC70989C0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7AF702A-276B-E122-16A8-8D752134DE8D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FFC2BBB-BE7C-727B-0A4A-5E794C0E2A31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FFC2BBB-BE7C-727B-0A4A-5E794C0E2A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E123833-AB34-3D9A-D2A8-3D8B4FB1ADF5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E123833-AB34-3D9A-D2A8-3D8B4FB1AD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3DAFD97-5C8F-0FA1-5F22-B99AB0D1B9F8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3DAFD97-5C8F-0FA1-5F22-B99AB0D1B9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054DC44-D65D-6258-3F09-D153AADB235E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054DC44-D65D-6258-3F09-D153AADB235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826AB3CA-CA82-42A4-8A57-73CA3CAE6097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3D79C11-38B6-11A6-CE18-6C1BC186CBCC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3D79C11-38B6-11A6-CE18-6C1BC186CB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385C79E-74CA-1E76-95D6-6D8FE8B6FE3B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385C79E-74CA-1E76-95D6-6D8FE8B6FE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9796A36-48B6-E080-A72A-4E36434A2EC6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9796A36-48B6-E080-A72A-4E36434A2EC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0148140-84A3-4812-A6A0-8122A909AE5A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0148140-84A3-4812-A6A0-8122A909AE5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8718FFCB-9131-3B18-60FF-1234B3077338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D10B20D-FBB5-C3FC-CCEA-7712989929D6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D10B20D-FBB5-C3FC-CCEA-7712989929D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EBC4E8A-AADE-F08F-4083-90821053AE2F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EBC4E8A-AADE-F08F-4083-90821053AE2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8C11154-E704-B6C3-8B52-A4BDBDF950A5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8C11154-E704-B6C3-8B52-A4BDBDF950A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F22208D-D04D-2CA5-7DA6-21C29AB66D28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F22208D-D04D-2CA5-7DA6-21C29AB66D2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8F9C55F-AC2B-8BA2-FBBB-9AF0D45466CC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8F9C55F-AC2B-8BA2-FBBB-9AF0D45466C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EA444A0-F8FB-0760-7556-260093D6FEBC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EA444A0-F8FB-0760-7556-260093D6FEB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C0BE81B-9167-60BD-ED81-05804612906F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C0BE81B-9167-60BD-ED81-05804612906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0C01135-513D-1F2E-4543-AB1C316AFFE0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0C01135-513D-1F2E-4543-AB1C316AFFE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51A41A6-6EB4-24BE-435E-5259A5950BE9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51A41A6-6EB4-24BE-435E-5259A5950BE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7BC9011-F947-D439-BD72-9981B13DC8BF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606A17-1E70-87C4-666F-DABCE1C7D0BE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606A17-1E70-87C4-666F-DABCE1C7D0B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855E89-6712-FEA1-DDF9-4E23A16D1662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855E89-6712-FEA1-DDF9-4E23A16D166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1DDB160-1812-3032-6E0D-635B83D0AB61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1DDB160-1812-3032-6E0D-635B83D0AB6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4D22077-7F9B-70D9-97E0-FEBBB7CA564C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4D22077-7F9B-70D9-97E0-FEBBB7CA564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6AD0583-4ACD-A5A5-C341-6602F087213A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7EB275-5699-E704-FF5E-BD2439988C3D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7EB275-5699-E704-FF5E-BD2439988C3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178CC21-789E-D25B-01D8-B15AB733FFA7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178CC21-789E-D25B-01D8-B15AB733FFA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181A70A-3EB6-E536-50D8-D2B58DFADAA5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181A70A-3EB6-E536-50D8-D2B58DFADAA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E77039E2-E819-EEE2-A972-0A0817BC94F9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E77039E2-E819-EEE2-A972-0A0817BC94F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2D8843EE-69BD-F077-607E-1D89A372CA14}"/>
              </a:ext>
            </a:extLst>
          </p:cNvPr>
          <p:cNvSpPr/>
          <p:nvPr/>
        </p:nvSpPr>
        <p:spPr>
          <a:xfrm>
            <a:off x="318187" y="1911823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DEEE59-8B16-20B2-16CC-068CA3754C15}"/>
              </a:ext>
            </a:extLst>
          </p:cNvPr>
          <p:cNvSpPr txBox="1"/>
          <p:nvPr/>
        </p:nvSpPr>
        <p:spPr>
          <a:xfrm>
            <a:off x="-36397" y="176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1B66B41-605B-6334-155C-22547F61942B}"/>
              </a:ext>
            </a:extLst>
          </p:cNvPr>
          <p:cNvSpPr/>
          <p:nvPr/>
        </p:nvSpPr>
        <p:spPr>
          <a:xfrm rot="5400000">
            <a:off x="2050013" y="885588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D55DAB-6987-A5A1-8AF5-8205F8DFDD1D}"/>
              </a:ext>
            </a:extLst>
          </p:cNvPr>
          <p:cNvSpPr txBox="1"/>
          <p:nvPr/>
        </p:nvSpPr>
        <p:spPr>
          <a:xfrm>
            <a:off x="1986257" y="3934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61237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F23598-8FA5-0DE2-32E1-31293C9DB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88F8766-E6B0-B619-9496-A28E98B9A09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B6DFCCF-BCF2-C795-E131-9E7D5438C3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C4FC6CE-6928-A3BB-73E8-DB9B85272C4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E4F5791-CE28-968B-0A39-B24B2E24C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E651D4C-4E83-9478-57F9-924E45640E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2F4E67-FE9D-606A-3504-EB0EDB4EB1BA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230A00-43E7-8086-B395-4619A07D4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5335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E7D9BD5-7838-5CD6-7779-F33A366904C8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52AF0D9-54D8-DB2B-1883-FD34B126C433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52AF0D9-54D8-DB2B-1883-FD34B126C4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8581C52-EAE9-725B-4CC6-29906DE76CC0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8581C52-EAE9-725B-4CC6-29906DE76C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E5D15A9-E39F-5365-EBE8-7260E61F80FA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E5D15A9-E39F-5365-EBE8-7260E61F80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DCD05DA-E5AE-6D6F-BEF2-05644DD422BD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DCD05DA-E5AE-6D6F-BEF2-05644DD422B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637918B-9057-EBDE-37CF-6CDAA776BF7B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F1D8E9-3256-1EFB-FF79-25B0B9B00AB3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F1D8E9-3256-1EFB-FF79-25B0B9B00AB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98EA1DD-A856-C611-E711-5BB69264292F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98EA1DD-A856-C611-E711-5BB69264292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930305-7D64-A00E-7FD6-320DD3F67E54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930305-7D64-A00E-7FD6-320DD3F67E5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7769486-C655-57BF-966C-8667CEFBC7B5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7769486-C655-57BF-966C-8667CEFBC7B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2EEEFCFB-E7F5-365A-5B22-6288B42117E1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3AA95D-57B1-3B8C-AC0C-2CD2515AC6BC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3AA95D-57B1-3B8C-AC0C-2CD2515AC6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612404-0C08-FF53-822B-30A79A4997DB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612404-0C08-FF53-822B-30A79A4997D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F8884A-D0C4-AFD9-CDB8-6F3A6EA04D5E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F8884A-D0C4-AFD9-CDB8-6F3A6EA04D5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A0A29E9-0BDC-3A3E-FD00-3A3552B0F28F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A0A29E9-0BDC-3A3E-FD00-3A3552B0F2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F1F61BA-7A1F-E377-0B47-F8B790AE352A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F1F61BA-7A1F-E377-0B47-F8B790AE352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16D420C-06B8-AEA8-52E0-712893D6BCB0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16D420C-06B8-AEA8-52E0-712893D6BCB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FA380DB-4DF1-48B2-5A8F-2EE7A5FCDF73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FA380DB-4DF1-48B2-5A8F-2EE7A5FCDF7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1F21909-ECC4-683B-AF44-F102F6CEE5DF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1F21909-ECC4-683B-AF44-F102F6CEE5DF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2F675BA-70DC-011B-83F3-8C6501661E01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2F675BA-70DC-011B-83F3-8C6501661E0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35ECFB8-57DF-9ED7-167A-4EB7066A3430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FFC2496-AB99-0129-1283-B3512F94753E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FFC2496-AB99-0129-1283-B3512F94753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00C3A59-94F8-9739-CB13-45E97F614226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00C3A59-94F8-9739-CB13-45E97F61422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86ECE55-BDB4-F576-F579-58143920C686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86ECE55-BDB4-F576-F579-58143920C68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A58E0DC-F64D-605D-C62B-7E5F563A1BC2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A58E0DC-F64D-605D-C62B-7E5F563A1BC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39262E3F-001F-3833-17FF-20D5FF6820C1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093B7F7-4026-2A0E-0EBC-2B0A494481B6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093B7F7-4026-2A0E-0EBC-2B0A494481B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7E0A8FB-CCA5-984E-854E-E9AE45F9779C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7E0A8FB-CCA5-984E-854E-E9AE45F9779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0E3174-0655-CA91-C9AF-E039092BCE62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0E3174-0655-CA91-C9AF-E039092BCE6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900545A-06F3-20F6-720C-D229C0D0AAF8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900545A-06F3-20F6-720C-D229C0D0AAF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2E801F46-D2A6-32D8-C44A-CB8B6A24A9C2}"/>
              </a:ext>
            </a:extLst>
          </p:cNvPr>
          <p:cNvSpPr/>
          <p:nvPr/>
        </p:nvSpPr>
        <p:spPr>
          <a:xfrm>
            <a:off x="318187" y="1911823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A0E284C-95C6-3A77-B90A-C4215DB2099A}"/>
              </a:ext>
            </a:extLst>
          </p:cNvPr>
          <p:cNvSpPr txBox="1"/>
          <p:nvPr/>
        </p:nvSpPr>
        <p:spPr>
          <a:xfrm>
            <a:off x="-36397" y="176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84C588F-6DA0-CC4E-D9FF-2B8C1C5DF003}"/>
              </a:ext>
            </a:extLst>
          </p:cNvPr>
          <p:cNvSpPr/>
          <p:nvPr/>
        </p:nvSpPr>
        <p:spPr>
          <a:xfrm rot="5400000">
            <a:off x="2050013" y="885588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41554-ECB8-980E-9D8E-3F5FC6765537}"/>
              </a:ext>
            </a:extLst>
          </p:cNvPr>
          <p:cNvSpPr txBox="1"/>
          <p:nvPr/>
        </p:nvSpPr>
        <p:spPr>
          <a:xfrm>
            <a:off x="1986257" y="39344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4253552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66D7AF8-9812-45D5-DFDE-B62C1214F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618CF18-EC41-CC54-236A-19FB680C76B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EEE7F2B-C63C-01CE-23EF-4145B169A3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E4E6BC0-AE74-DB5D-7CEC-0B5F80CE253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7329DA6-F854-9DDB-A5C0-F4DE4E52D7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03147FE-9B70-91BD-AC3B-353B4907E81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388885-7C93-78E9-3FA4-9F79887B4027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C2F8F4-EC1E-187D-5177-95E4BB5E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925096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98A6730-782F-63E9-7F97-DA008745E643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0FDED74-E9B1-4E0E-EF6A-BFBB30DFB690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0FDED74-E9B1-4E0E-EF6A-BFBB30DFB6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25E43A-13C8-5776-9823-37477A1DE1EC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25E43A-13C8-5776-9823-37477A1DE1E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AAA5FDB-C7C7-BDF0-B8F7-2CABEAAFA80D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AAA5FDB-C7C7-BDF0-B8F7-2CABEAAFA8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FBCA801-7076-A7F8-9DEB-88552F901F27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FBCA801-7076-A7F8-9DEB-88552F901F2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78853-B198-3E41-B9DE-E03D5CDADFC3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1A25002-3948-1DC4-A3BA-52407CFDBC92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1A25002-3948-1DC4-A3BA-52407CFDBC9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C70A26-3237-F132-C85E-2F84BBAA6BB7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C70A26-3237-F132-C85E-2F84BBAA6B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B37693-6D31-1CB1-4152-3EC841B95896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B37693-6D31-1CB1-4152-3EC841B9589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C09B30B-B6AE-19DB-8D80-DC9977702D1C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C09B30B-B6AE-19DB-8D80-DC9977702D1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124CCB2-E562-39BE-3414-449D94B1F450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A52A371-C07A-2D85-162F-660EEB558610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A52A371-C07A-2D85-162F-660EEB55861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30B40BC-6C18-06B7-0675-D78464FD8E6C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30B40BC-6C18-06B7-0675-D78464FD8E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87275E2-EF77-26A8-0950-EFBF1C58F514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87275E2-EF77-26A8-0950-EFBF1C58F51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84BC30F-2EFD-1DC3-BC3A-1328EB450A9A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84BC30F-2EFD-1DC3-BC3A-1328EB450A9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576FC07-CF3B-D014-C386-B49D5A40634E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576FC07-CF3B-D014-C386-B49D5A40634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FC71581-08FD-1653-B15B-E95A66FE3A2E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FC71581-08FD-1653-B15B-E95A66FE3A2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00930AE-7E38-9897-D657-295361D5B97D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00930AE-7E38-9897-D657-295361D5B97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9710FF3-A308-6DA2-282F-D895D805F2DA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9710FF3-A308-6DA2-282F-D895D805F2D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0F13688-AEC3-67F9-5B1B-70C4F140F626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0F13688-AEC3-67F9-5B1B-70C4F140F62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7258FD19-97C3-3758-C1CA-C693BEF97E9C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A0DE976-E94B-74FB-2781-E0C1EE0EFE85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A0DE976-E94B-74FB-2781-E0C1EE0EFE8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C3DF70-D960-5685-4F54-8766CF60D8A2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C3DF70-D960-5685-4F54-8766CF60D8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E660CC8F-FCEC-BAE5-600D-BD0DE7CDD14D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E660CC8F-FCEC-BAE5-600D-BD0DE7CDD14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F1003CA-D115-350F-98F0-D77EA2C48F3D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F1003CA-D115-350F-98F0-D77EA2C48F3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14D3B0E8-FBC0-9509-9CFF-C3573D973C08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BB53A0-D8F3-C703-BCFC-0BBEB94D348D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BB53A0-D8F3-C703-BCFC-0BBEB94D348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85D994-DCC1-B5C0-B890-B18CFC5E7DA5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85D994-DCC1-B5C0-B890-B18CFC5E7DA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10D8EF8-FD80-C67C-DA21-A0CE4E408F1B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10D8EF8-FD80-C67C-DA21-A0CE4E408F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D359582-F299-0740-22E4-0C86D275A7BA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D359582-F299-0740-22E4-0C86D275A7B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73EAD1A6-A522-2319-3BA3-B39A8904AE79}"/>
              </a:ext>
            </a:extLst>
          </p:cNvPr>
          <p:cNvSpPr/>
          <p:nvPr/>
        </p:nvSpPr>
        <p:spPr>
          <a:xfrm>
            <a:off x="318187" y="1911823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21D63E-AEE6-C2D8-73CD-0707170AA640}"/>
              </a:ext>
            </a:extLst>
          </p:cNvPr>
          <p:cNvSpPr txBox="1"/>
          <p:nvPr/>
        </p:nvSpPr>
        <p:spPr>
          <a:xfrm>
            <a:off x="-36397" y="176694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B911001-A2DD-B994-A893-B2309610A943}"/>
              </a:ext>
            </a:extLst>
          </p:cNvPr>
          <p:cNvSpPr/>
          <p:nvPr/>
        </p:nvSpPr>
        <p:spPr>
          <a:xfrm rot="5400000">
            <a:off x="8598156" y="858079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979ACD-583E-2286-BCA7-19F2B130AA90}"/>
              </a:ext>
            </a:extLst>
          </p:cNvPr>
          <p:cNvSpPr txBox="1"/>
          <p:nvPr/>
        </p:nvSpPr>
        <p:spPr>
          <a:xfrm>
            <a:off x="8534400" y="3659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84964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F152289-8D0C-316C-DE9F-6FA68642E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C1E7483-1CA8-D51C-EB0A-A4EC66F90DE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BA09E06-FEA8-FDEC-011B-077F20B4E33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3A66C1-2C5C-696C-325D-624A00E0AE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29A515E9-1748-EDF0-12AD-E648DF57AF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1E3C96D2-A038-4EDC-07D4-A19C427F17E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0DF787-7D4A-37F0-F9DB-E99AD015F978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CD1C8B0-92DE-4DAF-B865-FA0F5B10F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2532094"/>
              </p:ext>
            </p:extLst>
          </p:nvPr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EACB5A-F2DE-6CDC-7BF0-BA811F260418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EF75464-308F-6E1D-D65F-9C64C36F45D0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EF75464-308F-6E1D-D65F-9C64C36F45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89E2701-9FF9-D1DE-75A8-38891A8E3A8D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89E2701-9FF9-D1DE-75A8-38891A8E3A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7BBDD64-A6C5-7A2D-6001-28361800B7CB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7BBDD64-A6C5-7A2D-6001-28361800B7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0122B8A-5D1C-22D2-D628-1E6AA732000C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0122B8A-5D1C-22D2-D628-1E6AA732000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DFAB2503-7B5E-EEDE-8D76-992E7AB890CC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D82D02-D480-FC2B-C030-CC58C200BF7A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D82D02-D480-FC2B-C030-CC58C200BF7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56883F-4770-664F-BDAA-49895120EEFB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56883F-4770-664F-BDAA-49895120EE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5671BE-5370-AE32-1EAF-6E654D4B48FA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5671BE-5370-AE32-1EAF-6E654D4B48F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B3BAEA-B952-732A-3F03-019864C4C2A5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B3BAEA-B952-732A-3F03-019864C4C2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53791BB-4CA6-0EA1-4CB3-DED295757407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39B0609-311A-DC42-EE1C-F877B0776374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39B0609-311A-DC42-EE1C-F877B077637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8C435BC-6A3E-C79F-3530-856E49E93ED9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8C435BC-6A3E-C79F-3530-856E49E93ED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3719513-90A2-51AE-ABE1-B187ADF3C7A9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3719513-90A2-51AE-ABE1-B187ADF3C7A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6A46DE5-3946-F3E5-3B2F-4D15C4F20FA8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6A46DE5-3946-F3E5-3B2F-4D15C4F20FA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B9D6595-E2AF-D1AA-DC70-AA7EEF8012B2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B9D6595-E2AF-D1AA-DC70-AA7EEF8012B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54F028B-3530-ACCD-B259-F2EDBE465302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54F028B-3530-ACCD-B259-F2EDBE4653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6935270-26EC-091F-ED08-B32F0E1A75A1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6935270-26EC-091F-ED08-B32F0E1A75A1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D618A4D-283B-EF55-8E28-D942396EE399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D618A4D-283B-EF55-8E28-D942396EE39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324B733-47FB-4423-5189-73285840B668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324B733-47FB-4423-5189-73285840B66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4212DDD4-3D9B-72F8-AC48-77DA21467FF2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DF7D3F-BCB9-C7E4-184C-859330E415B4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DF7D3F-BCB9-C7E4-184C-859330E415B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CB4CDF0-5666-B30C-B8E8-2DBA2CE6B3F4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CB4CDF0-5666-B30C-B8E8-2DBA2CE6B3F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E7A32D9-C6F1-640E-BEEE-B0867F17149B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E7A32D9-C6F1-640E-BEEE-B0867F17149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81FE6EB-23BA-C537-282D-4C9A009E5031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81FE6EB-23BA-C537-282D-4C9A009E503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D93739E5-82CB-BA08-38AA-681FA0EB0FE6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819D67-886B-3605-878E-06EB929A3B1A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819D67-886B-3605-878E-06EB929A3B1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3AA92BD-EA72-C02C-76E2-4027D9509C05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3AA92BD-EA72-C02C-76E2-4027D9509C0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FEE5D06-ECCF-783D-0AB3-FDCEE0D54EC2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FEE5D06-ECCF-783D-0AB3-FDCEE0D54EC2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8717ACF-3D7D-DE72-D67B-133C47D58B49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8717ACF-3D7D-DE72-D67B-133C47D58B49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BD70F090-B4C9-F687-309D-25E91DB0B923}"/>
              </a:ext>
            </a:extLst>
          </p:cNvPr>
          <p:cNvSpPr/>
          <p:nvPr/>
        </p:nvSpPr>
        <p:spPr>
          <a:xfrm>
            <a:off x="314956" y="5681557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72E393B-FB06-9015-6FD1-1EFD94C3A2DD}"/>
              </a:ext>
            </a:extLst>
          </p:cNvPr>
          <p:cNvSpPr txBox="1"/>
          <p:nvPr/>
        </p:nvSpPr>
        <p:spPr>
          <a:xfrm>
            <a:off x="-39628" y="5536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C7175E7-EA6B-8FF6-0829-D8671321B4DA}"/>
              </a:ext>
            </a:extLst>
          </p:cNvPr>
          <p:cNvSpPr/>
          <p:nvPr/>
        </p:nvSpPr>
        <p:spPr>
          <a:xfrm rot="5400000">
            <a:off x="8598156" y="858079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2F2A28-E0FC-6E69-1007-4F90FAA29E4D}"/>
              </a:ext>
            </a:extLst>
          </p:cNvPr>
          <p:cNvSpPr txBox="1"/>
          <p:nvPr/>
        </p:nvSpPr>
        <p:spPr>
          <a:xfrm>
            <a:off x="8534400" y="3659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288944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49BE426-FB1B-7EA0-7F12-913899EA8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0C5CBF6-DD5A-8221-1E54-59AE661785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AAC9237-CE96-DADD-8126-E720E362FAF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181F7DE-D324-4008-8826-FE636AB421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44ED7A5-8108-1A31-1B92-0DCB0DEA7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68DFA31-8FFA-39E5-165F-501E615CB8E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3D12CE-DD0A-917B-061C-DF22701C70BA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6A99DE-DA8F-A9AB-1869-66F39674A87C}"/>
              </a:ext>
            </a:extLst>
          </p:cNvPr>
          <p:cNvGraphicFramePr>
            <a:graphicFrameLocks noGrp="1"/>
          </p:cNvGraphicFramePr>
          <p:nvPr/>
        </p:nvGraphicFramePr>
        <p:xfrm>
          <a:off x="990600" y="1371600"/>
          <a:ext cx="8102600" cy="4614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260">
                  <a:extLst>
                    <a:ext uri="{9D8B030D-6E8A-4147-A177-3AD203B41FA5}">
                      <a16:colId xmlns:a16="http://schemas.microsoft.com/office/drawing/2014/main" val="628566307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099779396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411423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29778513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420073972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2867989129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797635551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045396928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1039713670"/>
                    </a:ext>
                  </a:extLst>
                </a:gridCol>
                <a:gridCol w="810260">
                  <a:extLst>
                    <a:ext uri="{9D8B030D-6E8A-4147-A177-3AD203B41FA5}">
                      <a16:colId xmlns:a16="http://schemas.microsoft.com/office/drawing/2014/main" val="3636519124"/>
                    </a:ext>
                  </a:extLst>
                </a:gridCol>
              </a:tblGrid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69950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480428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53996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422864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525367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955362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61039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25055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07361"/>
                  </a:ext>
                </a:extLst>
              </a:tr>
              <a:tr h="46143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97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9702319-9ADA-6718-ABA2-DEEF7D6E07E6}"/>
              </a:ext>
            </a:extLst>
          </p:cNvPr>
          <p:cNvSpPr txBox="1"/>
          <p:nvPr/>
        </p:nvSpPr>
        <p:spPr>
          <a:xfrm>
            <a:off x="6540500" y="4571940"/>
            <a:ext cx="5105400" cy="140038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/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marL="0" marR="0"/>
            <a:r>
              <a:rPr lang="en-US" sz="1700" dirty="0">
                <a:solidFill>
                  <a:srgbClr val="6A3E3E"/>
                </a:solidFill>
                <a:latin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 * (</a:t>
            </a:r>
            <a:r>
              <a:rPr lang="en-US" sz="17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+1);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pPr marL="0" marR="0"/>
            <a:r>
              <a:rPr lang="en-US" sz="17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7A883CB-774D-493B-464F-577DE76813B0}"/>
                  </a:ext>
                </a:extLst>
              </p14:cNvPr>
              <p14:cNvContentPartPr/>
              <p14:nvPr/>
            </p14:nvContentPartPr>
            <p14:xfrm>
              <a:off x="1329429" y="1159046"/>
              <a:ext cx="77400" cy="770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7A883CB-774D-493B-464F-577DE76813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309" y="1152954"/>
                <a:ext cx="89640" cy="89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67146FB-249B-B804-F7F3-ED59DE2FD22D}"/>
                  </a:ext>
                </a:extLst>
              </p14:cNvPr>
              <p14:cNvContentPartPr/>
              <p14:nvPr/>
            </p14:nvContentPartPr>
            <p14:xfrm>
              <a:off x="2163549" y="1151126"/>
              <a:ext cx="360" cy="89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67146FB-249B-B804-F7F3-ED59DE2FD2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7429" y="1145006"/>
                <a:ext cx="12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44BD52F-90FD-4402-C0D5-0333073EC2B6}"/>
                  </a:ext>
                </a:extLst>
              </p14:cNvPr>
              <p14:cNvContentPartPr/>
              <p14:nvPr/>
            </p14:nvContentPartPr>
            <p14:xfrm>
              <a:off x="2906229" y="1132046"/>
              <a:ext cx="184320" cy="1450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44BD52F-90FD-4402-C0D5-0333073EC2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0109" y="1125926"/>
                <a:ext cx="19656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CD0D3BD-C84F-DBF8-D359-DB78E1199626}"/>
                  </a:ext>
                </a:extLst>
              </p14:cNvPr>
              <p14:cNvContentPartPr/>
              <p14:nvPr/>
            </p14:nvContentPartPr>
            <p14:xfrm>
              <a:off x="3698229" y="1116926"/>
              <a:ext cx="157320" cy="1504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CD0D3BD-C84F-DBF8-D359-DB78E11996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92095" y="1110806"/>
                <a:ext cx="169588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F4D886D-7E89-4C62-15E8-16C4E97C77D6}"/>
              </a:ext>
            </a:extLst>
          </p:cNvPr>
          <p:cNvGrpSpPr/>
          <p:nvPr/>
        </p:nvGrpSpPr>
        <p:grpSpPr>
          <a:xfrm>
            <a:off x="4555389" y="1126646"/>
            <a:ext cx="90360" cy="203760"/>
            <a:chOff x="4555389" y="1126646"/>
            <a:chExt cx="90360" cy="20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0C02A61-35B5-4D9B-9235-B4BF644CAFFD}"/>
                    </a:ext>
                  </a:extLst>
                </p14:cNvPr>
                <p14:cNvContentPartPr/>
                <p14:nvPr/>
              </p14:nvContentPartPr>
              <p14:xfrm>
                <a:off x="4555389" y="1126646"/>
                <a:ext cx="89640" cy="84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0C02A61-35B5-4D9B-9235-B4BF644CAFF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49269" y="1120526"/>
                  <a:ext cx="101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C91AB2B-A2FE-36BD-D47B-B5ED8FAD8B7F}"/>
                    </a:ext>
                  </a:extLst>
                </p14:cNvPr>
                <p14:cNvContentPartPr/>
                <p14:nvPr/>
              </p14:nvContentPartPr>
              <p14:xfrm>
                <a:off x="4645389" y="1134566"/>
                <a:ext cx="360" cy="195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C91AB2B-A2FE-36BD-D47B-B5ED8FAD8B7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9269" y="1128446"/>
                  <a:ext cx="1260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E90C08F-11E4-A1DD-7EBD-EDFE92304324}"/>
                  </a:ext>
                </a:extLst>
              </p14:cNvPr>
              <p14:cNvContentPartPr/>
              <p14:nvPr/>
            </p14:nvContentPartPr>
            <p14:xfrm>
              <a:off x="5303469" y="1134206"/>
              <a:ext cx="183600" cy="1483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E90C08F-11E4-A1DD-7EBD-EDFE9230432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97349" y="1128086"/>
                <a:ext cx="195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14356D5-FAEF-6A7A-B440-37D945197782}"/>
                  </a:ext>
                </a:extLst>
              </p14:cNvPr>
              <p14:cNvContentPartPr/>
              <p14:nvPr/>
            </p14:nvContentPartPr>
            <p14:xfrm>
              <a:off x="6230109" y="1134566"/>
              <a:ext cx="105840" cy="1609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14356D5-FAEF-6A7A-B440-37D94519778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223989" y="1128446"/>
                <a:ext cx="118080" cy="1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A9ECC842-0CA0-3EDB-E492-813C9739D915}"/>
              </a:ext>
            </a:extLst>
          </p:cNvPr>
          <p:cNvGrpSpPr/>
          <p:nvPr/>
        </p:nvGrpSpPr>
        <p:grpSpPr>
          <a:xfrm>
            <a:off x="6970989" y="1116206"/>
            <a:ext cx="179640" cy="194400"/>
            <a:chOff x="6970989" y="1116206"/>
            <a:chExt cx="179640" cy="19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F2756FB-99DF-5A1C-33EC-CA9251981580}"/>
                    </a:ext>
                  </a:extLst>
                </p14:cNvPr>
                <p14:cNvContentPartPr/>
                <p14:nvPr/>
              </p14:nvContentPartPr>
              <p14:xfrm>
                <a:off x="6970989" y="1116206"/>
                <a:ext cx="108720" cy="194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F2756FB-99DF-5A1C-33EC-CA925198158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964869" y="1110086"/>
                  <a:ext cx="1209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E6E9321-26B6-8FBB-266E-1CB0B57A3033}"/>
                    </a:ext>
                  </a:extLst>
                </p14:cNvPr>
                <p14:cNvContentPartPr/>
                <p14:nvPr/>
              </p14:nvContentPartPr>
              <p14:xfrm>
                <a:off x="7037229" y="1248686"/>
                <a:ext cx="11340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E6E9321-26B6-8FBB-266E-1CB0B57A303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031109" y="1242566"/>
                  <a:ext cx="12564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B17B1AB-F82D-4876-C584-255DE7D2DBAB}"/>
                  </a:ext>
                </a:extLst>
              </p14:cNvPr>
              <p14:cNvContentPartPr/>
              <p14:nvPr/>
            </p14:nvContentPartPr>
            <p14:xfrm>
              <a:off x="7789989" y="1134566"/>
              <a:ext cx="126000" cy="174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B17B1AB-F82D-4876-C584-255DE7D2DB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83869" y="1128446"/>
                <a:ext cx="1382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585ACD3-1F7C-5AC4-9EB1-5FAA24730698}"/>
                  </a:ext>
                </a:extLst>
              </p14:cNvPr>
              <p14:cNvContentPartPr/>
              <p14:nvPr/>
            </p14:nvContentPartPr>
            <p14:xfrm>
              <a:off x="8623029" y="1151486"/>
              <a:ext cx="120960" cy="141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585ACD3-1F7C-5AC4-9EB1-5FAA2473069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616909" y="1145366"/>
                <a:ext cx="1332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CC596DA-41EC-EF82-284A-CFA949D1499F}"/>
                  </a:ext>
                </a:extLst>
              </p14:cNvPr>
              <p14:cNvContentPartPr/>
              <p14:nvPr/>
            </p14:nvContentPartPr>
            <p14:xfrm>
              <a:off x="741549" y="1567286"/>
              <a:ext cx="124920" cy="115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CC596DA-41EC-EF82-284A-CFA949D1499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5429" y="1561166"/>
                <a:ext cx="13716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AFCD6C5-B1D1-B363-8853-2B0F059650BB}"/>
                  </a:ext>
                </a:extLst>
              </p14:cNvPr>
              <p14:cNvContentPartPr/>
              <p14:nvPr/>
            </p14:nvContentPartPr>
            <p14:xfrm>
              <a:off x="742629" y="1559366"/>
              <a:ext cx="108720" cy="1058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AFCD6C5-B1D1-B363-8853-2B0F059650BB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6509" y="1553246"/>
                <a:ext cx="1209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156DC35-2B64-F7F0-79D7-01E90D4FB453}"/>
                  </a:ext>
                </a:extLst>
              </p14:cNvPr>
              <p14:cNvContentPartPr/>
              <p14:nvPr/>
            </p14:nvContentPartPr>
            <p14:xfrm>
              <a:off x="807789" y="1918286"/>
              <a:ext cx="3600" cy="1054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156DC35-2B64-F7F0-79D7-01E90D4FB45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1669" y="1912166"/>
                <a:ext cx="1584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DF89F0F-AEA7-70D5-E9FA-2BFEAACD17D8}"/>
                  </a:ext>
                </a:extLst>
              </p14:cNvPr>
              <p14:cNvContentPartPr/>
              <p14:nvPr/>
            </p14:nvContentPartPr>
            <p14:xfrm>
              <a:off x="759189" y="2423366"/>
              <a:ext cx="143280" cy="1915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DF89F0F-AEA7-70D5-E9FA-2BFEAACD17D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53069" y="2417246"/>
                <a:ext cx="1555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5592525-4951-1404-7F19-651BAC6738D2}"/>
                  </a:ext>
                </a:extLst>
              </p14:cNvPr>
              <p14:cNvContentPartPr/>
              <p14:nvPr/>
            </p14:nvContentPartPr>
            <p14:xfrm>
              <a:off x="710229" y="2880206"/>
              <a:ext cx="106560" cy="158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5592525-4951-1404-7F19-651BAC6738D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4109" y="2874086"/>
                <a:ext cx="118800" cy="17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D3EBFDDF-A902-A012-46F4-1330137F5EEA}"/>
              </a:ext>
            </a:extLst>
          </p:cNvPr>
          <p:cNvGrpSpPr/>
          <p:nvPr/>
        </p:nvGrpSpPr>
        <p:grpSpPr>
          <a:xfrm>
            <a:off x="730749" y="3339206"/>
            <a:ext cx="70200" cy="172080"/>
            <a:chOff x="730749" y="3339206"/>
            <a:chExt cx="70200" cy="17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38ECC22-D28C-A4A4-B84B-BF31148AB81D}"/>
                    </a:ext>
                  </a:extLst>
                </p14:cNvPr>
                <p14:cNvContentPartPr/>
                <p14:nvPr/>
              </p14:nvContentPartPr>
              <p14:xfrm>
                <a:off x="730749" y="3347126"/>
                <a:ext cx="68400" cy="67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38ECC22-D28C-A4A4-B84B-BF31148AB81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4661" y="3341006"/>
                  <a:ext cx="80576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7CF7D2-C220-5C97-1778-0BE85EB4215F}"/>
                    </a:ext>
                  </a:extLst>
                </p14:cNvPr>
                <p14:cNvContentPartPr/>
                <p14:nvPr/>
              </p14:nvContentPartPr>
              <p14:xfrm>
                <a:off x="784389" y="3339206"/>
                <a:ext cx="16560" cy="172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7CF7D2-C220-5C97-1778-0BE85EB4215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78269" y="3333086"/>
                  <a:ext cx="28800" cy="184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9C98096-7F11-B480-4AFC-2E2AFB2D9C55}"/>
                  </a:ext>
                </a:extLst>
              </p14:cNvPr>
              <p14:cNvContentPartPr/>
              <p14:nvPr/>
            </p14:nvContentPartPr>
            <p14:xfrm>
              <a:off x="695469" y="3747446"/>
              <a:ext cx="113400" cy="1807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9C98096-7F11-B480-4AFC-2E2AFB2D9C5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9330" y="3741326"/>
                <a:ext cx="125679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C1A7F2-42F5-9F99-8C86-BD32777034DD}"/>
                  </a:ext>
                </a:extLst>
              </p14:cNvPr>
              <p14:cNvContentPartPr/>
              <p14:nvPr/>
            </p14:nvContentPartPr>
            <p14:xfrm>
              <a:off x="702669" y="4277726"/>
              <a:ext cx="91800" cy="189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C1A7F2-42F5-9F99-8C86-BD32777034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96549" y="4271606"/>
                <a:ext cx="104040" cy="20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EFBF465F-824B-9DBD-F42A-4EB82D7926EF}"/>
              </a:ext>
            </a:extLst>
          </p:cNvPr>
          <p:cNvGrpSpPr/>
          <p:nvPr/>
        </p:nvGrpSpPr>
        <p:grpSpPr>
          <a:xfrm>
            <a:off x="761709" y="4766246"/>
            <a:ext cx="133920" cy="181080"/>
            <a:chOff x="761709" y="4766246"/>
            <a:chExt cx="13392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9E06C2D-8FBC-3E22-8717-FC3FB333CB22}"/>
                    </a:ext>
                  </a:extLst>
                </p14:cNvPr>
                <p14:cNvContentPartPr/>
                <p14:nvPr/>
              </p14:nvContentPartPr>
              <p14:xfrm>
                <a:off x="761709" y="4766246"/>
                <a:ext cx="97200" cy="181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9E06C2D-8FBC-3E22-8717-FC3FB333CB2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5589" y="4760138"/>
                  <a:ext cx="109440" cy="1932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1D81498-E584-8716-B764-39C33DEE654A}"/>
                    </a:ext>
                  </a:extLst>
                </p14:cNvPr>
                <p14:cNvContentPartPr/>
                <p14:nvPr/>
              </p14:nvContentPartPr>
              <p14:xfrm>
                <a:off x="816429" y="4873886"/>
                <a:ext cx="79200" cy="8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1D81498-E584-8716-B764-39C33DEE654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10337" y="4867766"/>
                  <a:ext cx="91385" cy="2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B231ABC-A349-724C-1532-D4122B6BC4BA}"/>
                  </a:ext>
                </a:extLst>
              </p14:cNvPr>
              <p14:cNvContentPartPr/>
              <p14:nvPr/>
            </p14:nvContentPartPr>
            <p14:xfrm>
              <a:off x="733269" y="5191406"/>
              <a:ext cx="80640" cy="17064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B231ABC-A349-724C-1532-D4122B6BC4B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27149" y="5185299"/>
                <a:ext cx="92880" cy="1828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33885CE-47A6-CB3C-2335-81749D2A983C}"/>
                  </a:ext>
                </a:extLst>
              </p14:cNvPr>
              <p14:cNvContentPartPr/>
              <p14:nvPr/>
            </p14:nvContentPartPr>
            <p14:xfrm>
              <a:off x="717069" y="5665166"/>
              <a:ext cx="68760" cy="1976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33885CE-47A6-CB3C-2335-81749D2A983C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10949" y="5659046"/>
                <a:ext cx="81000" cy="20988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2321E5D5-7B4F-00B0-A071-DB859191C805}"/>
              </a:ext>
            </a:extLst>
          </p:cNvPr>
          <p:cNvSpPr/>
          <p:nvPr/>
        </p:nvSpPr>
        <p:spPr>
          <a:xfrm>
            <a:off x="314956" y="5681557"/>
            <a:ext cx="310391" cy="1609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2BB51A-D060-327C-ECE1-17551A55E58C}"/>
              </a:ext>
            </a:extLst>
          </p:cNvPr>
          <p:cNvSpPr txBox="1"/>
          <p:nvPr/>
        </p:nvSpPr>
        <p:spPr>
          <a:xfrm>
            <a:off x="-39628" y="553668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799F94-F4D5-9A03-A9E6-2E5A6837C93D}"/>
              </a:ext>
            </a:extLst>
          </p:cNvPr>
          <p:cNvSpPr/>
          <p:nvPr/>
        </p:nvSpPr>
        <p:spPr>
          <a:xfrm rot="5400000">
            <a:off x="8598156" y="858079"/>
            <a:ext cx="224012" cy="8046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529599-0782-E84A-5397-2631F0FD24FE}"/>
              </a:ext>
            </a:extLst>
          </p:cNvPr>
          <p:cNvSpPr txBox="1"/>
          <p:nvPr/>
        </p:nvSpPr>
        <p:spPr>
          <a:xfrm>
            <a:off x="8534400" y="365933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</a:rPr>
              <a:t>j</a:t>
            </a:r>
          </a:p>
        </p:txBody>
      </p:sp>
      <p:pic>
        <p:nvPicPr>
          <p:cNvPr id="3074" name="Picture 2" descr="Cat Gives Thumbs Up GIFs | Tenor">
            <a:extLst>
              <a:ext uri="{FF2B5EF4-FFF2-40B4-BE49-F238E27FC236}">
                <a16:creationId xmlns:a16="http://schemas.microsoft.com/office/drawing/2014/main" id="{535CDEA8-8672-F31A-CE2D-E4FFA6536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9" y="1682846"/>
            <a:ext cx="2095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1118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8C2FE3-F935-279B-657C-E5C13073B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570BFEB-38D1-C177-5563-3BAD5F29F25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BE9984B-B798-4EED-DA79-9D63B7DFA0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D175ED-F8EC-F142-6950-8CB78B69E2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5C1807F-C646-5083-D2B0-6BA39E16EE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228AB85-6D24-6939-1D99-88D074B5AA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806945-D093-3ACD-4334-FB803DD61C7B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4E7EBF-C0CC-D215-8CD4-A9D79CF7D659}"/>
              </a:ext>
            </a:extLst>
          </p:cNvPr>
          <p:cNvSpPr/>
          <p:nvPr/>
        </p:nvSpPr>
        <p:spPr>
          <a:xfrm>
            <a:off x="3200400" y="1447800"/>
            <a:ext cx="5791200" cy="3657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1273515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99CF17B-8705-83BD-8096-73936D2EF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4C1E508-4378-A135-0DCB-911B994FF4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BCDA793-BE51-AA32-1CA7-7973B04D7C8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CD44F5-26F4-E07F-45CD-EAEFB1252C5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0845D76-CA3D-4AE6-2E8D-73B6E560C8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A6C2F63-2BAC-1D46-E0E2-116BEAC253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8FEBD8-5117-46C0-38A2-7738E408DEF4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CCE91-06EE-1D0B-A262-DABC0C771401}"/>
              </a:ext>
            </a:extLst>
          </p:cNvPr>
          <p:cNvSpPr txBox="1"/>
          <p:nvPr/>
        </p:nvSpPr>
        <p:spPr>
          <a:xfrm>
            <a:off x="381000" y="1066800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 =  [  0,  1,  2,  3,  4 ]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24A797-FBD7-8480-DD2D-AB4BB4C0553C}"/>
              </a:ext>
            </a:extLst>
          </p:cNvPr>
          <p:cNvSpPr txBox="1"/>
          <p:nvPr/>
        </p:nvSpPr>
        <p:spPr>
          <a:xfrm>
            <a:off x="457200" y="1905000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one-dimensional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int[]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743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00FC3D0-33BE-7AD4-404E-AA9A57716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03607B4-2582-C941-5DA8-ED50ACF206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98C5F75-4B00-7A7C-735A-5DE74BEEE6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EB190C-C807-80B1-9540-1E04C62399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B8FDBFA-9707-52D4-9312-E5068846E7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EBC5657-3177-CC01-BE97-7DB2E31CFB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310375-222E-2ADD-E0D6-F10D3C87C894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3A328B-DDAD-B8D2-6FD3-9556F133242F}"/>
              </a:ext>
            </a:extLst>
          </p:cNvPr>
          <p:cNvSpPr txBox="1"/>
          <p:nvPr/>
        </p:nvSpPr>
        <p:spPr>
          <a:xfrm>
            <a:off x="381000" y="1066800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 =  [  0,  1,  2,  3,  4 ]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45089-C273-5F8C-96AB-4ACF6B463725}"/>
              </a:ext>
            </a:extLst>
          </p:cNvPr>
          <p:cNvSpPr txBox="1"/>
          <p:nvPr/>
        </p:nvSpPr>
        <p:spPr>
          <a:xfrm>
            <a:off x="457200" y="1905000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one-dimensional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int[]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FFD186-3A0A-2A90-D406-67FC569D1C7F}"/>
              </a:ext>
            </a:extLst>
          </p:cNvPr>
          <p:cNvSpPr txBox="1"/>
          <p:nvPr/>
        </p:nvSpPr>
        <p:spPr>
          <a:xfrm>
            <a:off x="364671" y="2873460"/>
            <a:ext cx="79271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array2 = [  [0,  1,  2,  3,  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[5,  6,  7,  8,  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[10, 11, 12, 13, 14],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[15, 16, 17, 18, 19],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[20, 21, 22, 23, 24]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35454C-9198-C72B-84E0-5A49185264A8}"/>
              </a:ext>
            </a:extLst>
          </p:cNvPr>
          <p:cNvSpPr txBox="1"/>
          <p:nvPr/>
        </p:nvSpPr>
        <p:spPr>
          <a:xfrm>
            <a:off x="337457" y="5791200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two-dimensional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>
                <a:latin typeface="Consolas" panose="020B0609020204030204" pitchFamily="49" charset="0"/>
              </a:rPr>
              <a:t>int[][]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421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293D2F3-8C3F-A3DF-43BD-8DFDDE572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A3D4D9D-D852-9CA8-447E-5AB2DEE210A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0141DD6-55A4-4A12-961C-B4CD6822905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225386E-F84A-4DCA-1F4D-F7B8278F95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3A95787-0F09-D2B5-7FD3-BB3CDD2403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A41641E-B344-F403-B5AF-23BF4724E8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57100F-462B-422B-C826-16FAD4EEF2D7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63F1DB-829C-95F1-BF9B-758416EDF93E}"/>
              </a:ext>
            </a:extLst>
          </p:cNvPr>
          <p:cNvSpPr txBox="1"/>
          <p:nvPr/>
        </p:nvSpPr>
        <p:spPr>
          <a:xfrm>
            <a:off x="381000" y="1066800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 =  [  0,  1,  2,  3,  4 ]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AA0C7-3566-2A57-3BB4-B5A17D7502CB}"/>
              </a:ext>
            </a:extLst>
          </p:cNvPr>
          <p:cNvSpPr txBox="1"/>
          <p:nvPr/>
        </p:nvSpPr>
        <p:spPr>
          <a:xfrm>
            <a:off x="457200" y="1905000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one-dimensional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int[]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8F6EEF-6B33-F051-2AB0-094DAD7BFA19}"/>
              </a:ext>
            </a:extLst>
          </p:cNvPr>
          <p:cNvSpPr txBox="1"/>
          <p:nvPr/>
        </p:nvSpPr>
        <p:spPr>
          <a:xfrm>
            <a:off x="364671" y="2873460"/>
            <a:ext cx="79271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array2 = [  [0,  1,  2,  3,  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[5,  6,  7,  8,  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[10, 11, 12, 13, 14],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[15, 16, 17, 18, 19],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[20, 21, 22, 23, 24]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B5BC7-E94F-B63B-3514-8170BAD88D3A}"/>
              </a:ext>
            </a:extLst>
          </p:cNvPr>
          <p:cNvSpPr txBox="1"/>
          <p:nvPr/>
        </p:nvSpPr>
        <p:spPr>
          <a:xfrm>
            <a:off x="337457" y="5791200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two-dimensional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>
                <a:latin typeface="Consolas" panose="020B0609020204030204" pitchFamily="49" charset="0"/>
              </a:rPr>
              <a:t>int[][]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33621-1FB9-9726-A323-59D55C3BEDE2}"/>
              </a:ext>
            </a:extLst>
          </p:cNvPr>
          <p:cNvSpPr txBox="1"/>
          <p:nvPr/>
        </p:nvSpPr>
        <p:spPr>
          <a:xfrm>
            <a:off x="8839200" y="3124200"/>
            <a:ext cx="24384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array2[3]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dirty="0"/>
              <a:t>Will return a 1D-array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1365BD0-5614-5AE1-748E-942B77FDA5BA}"/>
                  </a:ext>
                </a:extLst>
              </p14:cNvPr>
              <p14:cNvContentPartPr/>
              <p14:nvPr/>
            </p14:nvContentPartPr>
            <p14:xfrm>
              <a:off x="10254189" y="3338820"/>
              <a:ext cx="320400" cy="166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1365BD0-5614-5AE1-748E-942B77FDA5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0549" y="3230820"/>
                <a:ext cx="428040" cy="38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4A37C8D-5870-C69F-80BC-C98246F5882D}"/>
                  </a:ext>
                </a:extLst>
              </p14:cNvPr>
              <p14:cNvContentPartPr/>
              <p14:nvPr/>
            </p14:nvContentPartPr>
            <p14:xfrm>
              <a:off x="3230589" y="4521420"/>
              <a:ext cx="4372560" cy="263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4A37C8D-5870-C69F-80BC-C98246F588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589" y="4413780"/>
                <a:ext cx="4480200" cy="47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3597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6CDE4DE-BF7F-5A91-EB7A-A5A36139D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197C278-BA89-7525-6626-68AA136D632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31345B6-437C-4300-F452-3B7D2F35CD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5481072-6306-D3A6-D29A-07EF09D35C0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6E265862-8241-3D43-2D0E-A43EF72F65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A8591B9-8B96-1E70-B8ED-A9627F3C49B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27F3B1-AAEA-235B-3A83-AF5F6DAD2808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FF85C-A948-A201-553C-30B2E694B01B}"/>
              </a:ext>
            </a:extLst>
          </p:cNvPr>
          <p:cNvSpPr txBox="1"/>
          <p:nvPr/>
        </p:nvSpPr>
        <p:spPr>
          <a:xfrm>
            <a:off x="381000" y="1066800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 =  [  0,  1,  2,  3,  4 ]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5539EE-2600-463E-1660-15E756CA6979}"/>
              </a:ext>
            </a:extLst>
          </p:cNvPr>
          <p:cNvSpPr txBox="1"/>
          <p:nvPr/>
        </p:nvSpPr>
        <p:spPr>
          <a:xfrm>
            <a:off x="457200" y="1905000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one-dimensional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int[]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E9819-FDEF-2F84-61EB-49F1C828F2AC}"/>
              </a:ext>
            </a:extLst>
          </p:cNvPr>
          <p:cNvSpPr txBox="1"/>
          <p:nvPr/>
        </p:nvSpPr>
        <p:spPr>
          <a:xfrm>
            <a:off x="364671" y="2873460"/>
            <a:ext cx="79271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array2 = [  [0,  1,  2,  3,  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[5,  6,  7,  8,  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[10, 11, 12, 13, 14],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[15, 16, 17, 18, 19],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[20, 21, 22, 23, 24]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58F69-7565-F90D-1C1B-D87CDF448FB6}"/>
              </a:ext>
            </a:extLst>
          </p:cNvPr>
          <p:cNvSpPr txBox="1"/>
          <p:nvPr/>
        </p:nvSpPr>
        <p:spPr>
          <a:xfrm>
            <a:off x="337457" y="5791200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two-dimensional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>
                <a:latin typeface="Consolas" panose="020B0609020204030204" pitchFamily="49" charset="0"/>
              </a:rPr>
              <a:t>int[][]</a:t>
            </a:r>
            <a:r>
              <a:rPr lang="en-US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4B9587-19F7-4EE6-61FF-1AD650C30A06}"/>
              </a:ext>
            </a:extLst>
          </p:cNvPr>
          <p:cNvSpPr txBox="1"/>
          <p:nvPr/>
        </p:nvSpPr>
        <p:spPr>
          <a:xfrm>
            <a:off x="8839200" y="3124200"/>
            <a:ext cx="27432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array2[3][1]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dirty="0"/>
              <a:t>Will return a singular element in that array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B44ED1-3323-28BE-FFA7-37F5E4737578}"/>
                  </a:ext>
                </a:extLst>
              </p14:cNvPr>
              <p14:cNvContentPartPr/>
              <p14:nvPr/>
            </p14:nvContentPartPr>
            <p14:xfrm>
              <a:off x="10254189" y="3338820"/>
              <a:ext cx="320400" cy="166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B44ED1-3323-28BE-FFA7-37F5E47375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00189" y="3231053"/>
                <a:ext cx="428040" cy="381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2C1586-D269-EBBC-E28A-3E8E2A72E658}"/>
                  </a:ext>
                </a:extLst>
              </p14:cNvPr>
              <p14:cNvContentPartPr/>
              <p14:nvPr/>
            </p14:nvContentPartPr>
            <p14:xfrm>
              <a:off x="3230589" y="4521420"/>
              <a:ext cx="960411" cy="2631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2C1586-D269-EBBC-E28A-3E8E2A72E6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76613" y="4413420"/>
                <a:ext cx="1068003" cy="4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E59533E-1E15-8CA7-EFB5-FD07B16BE059}"/>
                  </a:ext>
                </a:extLst>
              </p14:cNvPr>
              <p14:cNvContentPartPr/>
              <p14:nvPr/>
            </p14:nvContentPartPr>
            <p14:xfrm>
              <a:off x="10715349" y="3322980"/>
              <a:ext cx="496440" cy="1652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E59533E-1E15-8CA7-EFB5-FD07B16BE05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61349" y="3214980"/>
                <a:ext cx="60408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0B97C2-77F9-50B9-BD65-19B6CCB37ED5}"/>
                  </a:ext>
                </a:extLst>
              </p14:cNvPr>
              <p14:cNvContentPartPr/>
              <p14:nvPr/>
            </p14:nvContentPartPr>
            <p14:xfrm>
              <a:off x="4278909" y="4530780"/>
              <a:ext cx="536400" cy="207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0B97C2-77F9-50B9-BD65-19B6CCB37ED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224909" y="4423140"/>
                <a:ext cx="64404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58FF3DE-331F-EDCD-04A9-6A1E6D0C9EB4}"/>
                  </a:ext>
                </a:extLst>
              </p14:cNvPr>
              <p14:cNvContentPartPr/>
              <p14:nvPr/>
            </p14:nvContentPartPr>
            <p14:xfrm>
              <a:off x="4910709" y="4534020"/>
              <a:ext cx="2674080" cy="2048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58FF3DE-331F-EDCD-04A9-6A1E6D0C9E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56709" y="4426020"/>
                <a:ext cx="2781720" cy="42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0680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20FFCA-78A4-5B0F-DFE4-BD182E272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97ED75EF-C4AD-E4E1-4752-840A9ECA016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3423BF7-46CD-0661-6D9D-72B3E7D7C9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A60E82E-62B0-43A1-AAF4-53AB14D11F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B6C53FF-F537-F4AA-0195-8790FA910B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E3AE05-0F25-F325-7CE3-523CDD813B6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F564F-3CB6-5B66-5986-9D2957EDD6F1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CCBC1F-E809-42EF-E75C-B7D44295B043}"/>
              </a:ext>
            </a:extLst>
          </p:cNvPr>
          <p:cNvSpPr txBox="1"/>
          <p:nvPr/>
        </p:nvSpPr>
        <p:spPr>
          <a:xfrm>
            <a:off x="381000" y="1066800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 =  [  0,  1,  2,  3,  4 ]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10C5F3-F5DC-228E-E66D-08EBF7437C83}"/>
              </a:ext>
            </a:extLst>
          </p:cNvPr>
          <p:cNvSpPr txBox="1"/>
          <p:nvPr/>
        </p:nvSpPr>
        <p:spPr>
          <a:xfrm>
            <a:off x="457200" y="1905000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one-dimensional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int[]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3BE3F-3EE8-5E84-902B-47AE890D875E}"/>
              </a:ext>
            </a:extLst>
          </p:cNvPr>
          <p:cNvSpPr txBox="1"/>
          <p:nvPr/>
        </p:nvSpPr>
        <p:spPr>
          <a:xfrm>
            <a:off x="364671" y="2873460"/>
            <a:ext cx="79271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array2 = [  [0,  1,  2,  3,  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[5,  6,  7,  8,  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[10, 11, 12, 13, 14],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[15, 16, 17, 18, 19],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[20, 21, 22, 23, 24]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B11FF-D644-466B-4FB1-B3BC67B942BC}"/>
              </a:ext>
            </a:extLst>
          </p:cNvPr>
          <p:cNvSpPr txBox="1"/>
          <p:nvPr/>
        </p:nvSpPr>
        <p:spPr>
          <a:xfrm>
            <a:off x="337457" y="5791200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two-dimensional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>
                <a:latin typeface="Consolas" panose="020B0609020204030204" pitchFamily="49" charset="0"/>
              </a:rPr>
              <a:t>int[][]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B736E7-3576-E642-7EB7-2BAE6EF56CBD}"/>
              </a:ext>
            </a:extLst>
          </p:cNvPr>
          <p:cNvSpPr txBox="1"/>
          <p:nvPr/>
        </p:nvSpPr>
        <p:spPr>
          <a:xfrm>
            <a:off x="8001000" y="21469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a single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to print out each element of this array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9CDBC8-6913-05F3-D153-2CE5443175B5}"/>
              </a:ext>
            </a:extLst>
          </p:cNvPr>
          <p:cNvCxnSpPr/>
          <p:nvPr/>
        </p:nvCxnSpPr>
        <p:spPr>
          <a:xfrm>
            <a:off x="228600" y="2590800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6543E7AE-E7A6-1963-6D9D-30906D61B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49" y="1247455"/>
            <a:ext cx="3991102" cy="6463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2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8107498-B4EA-93C1-367D-F59C62EE1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FED2FB6-F7D7-9E22-C0E1-C64A43311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5E55C16-56A1-2297-0636-0A76C8397B7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CD89C31-12A1-9D3F-64A1-7807CE1015D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15CEC06-9F43-DD5B-4235-AE07CBEC23E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AC17827-8057-49DE-A910-4EED896921A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B287D-2A47-CE4C-44D7-6ABD8D3141FA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75880-6E74-3A5A-AA3D-E96CDE2100B2}"/>
              </a:ext>
            </a:extLst>
          </p:cNvPr>
          <p:cNvSpPr txBox="1"/>
          <p:nvPr/>
        </p:nvSpPr>
        <p:spPr>
          <a:xfrm>
            <a:off x="381000" y="1066800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 =  [  0,  1,  2,  3,  4 ]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006F7-5A3A-958A-ED10-C8A21D38D629}"/>
              </a:ext>
            </a:extLst>
          </p:cNvPr>
          <p:cNvSpPr txBox="1"/>
          <p:nvPr/>
        </p:nvSpPr>
        <p:spPr>
          <a:xfrm>
            <a:off x="457200" y="1905000"/>
            <a:ext cx="5780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one-dimensional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int[]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417F6-1BC7-0236-CEEE-81C21EBEA333}"/>
              </a:ext>
            </a:extLst>
          </p:cNvPr>
          <p:cNvSpPr txBox="1"/>
          <p:nvPr/>
        </p:nvSpPr>
        <p:spPr>
          <a:xfrm>
            <a:off x="364671" y="2873460"/>
            <a:ext cx="792717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array2 = [  [0,  1,  2,  3,  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[5,  6,  7,  8,  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[10, 11, 12, 13, 14],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[15, 16, 17, 18, 19],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			[20, 21, 22, 23, 24]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364D0-6007-7CEF-5EC4-C51F88D7B9C2}"/>
              </a:ext>
            </a:extLst>
          </p:cNvPr>
          <p:cNvSpPr txBox="1"/>
          <p:nvPr/>
        </p:nvSpPr>
        <p:spPr>
          <a:xfrm>
            <a:off x="337457" y="5791200"/>
            <a:ext cx="6021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is a two-dimensional array that holds </a:t>
            </a:r>
            <a:r>
              <a:rPr lang="en-US" dirty="0" err="1"/>
              <a:t>ints</a:t>
            </a:r>
            <a:r>
              <a:rPr lang="en-US" dirty="0"/>
              <a:t> (</a:t>
            </a:r>
            <a:r>
              <a:rPr lang="en-US" b="1" dirty="0">
                <a:latin typeface="Consolas" panose="020B0609020204030204" pitchFamily="49" charset="0"/>
              </a:rPr>
              <a:t>int[][]</a:t>
            </a:r>
            <a:r>
              <a:rPr lang="en-US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127DEE-7684-A7C8-7C26-37C7091EB47E}"/>
              </a:ext>
            </a:extLst>
          </p:cNvPr>
          <p:cNvSpPr txBox="1"/>
          <p:nvPr/>
        </p:nvSpPr>
        <p:spPr>
          <a:xfrm>
            <a:off x="8001000" y="214699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a single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to print out each element of this array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343909-9B06-14A4-29E1-3C738F105080}"/>
              </a:ext>
            </a:extLst>
          </p:cNvPr>
          <p:cNvCxnSpPr/>
          <p:nvPr/>
        </p:nvCxnSpPr>
        <p:spPr>
          <a:xfrm>
            <a:off x="228600" y="2590800"/>
            <a:ext cx="11658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4616756D-19B8-E7A9-7C89-A5D3AD2B1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49" y="1247455"/>
            <a:ext cx="3991102" cy="646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41B8E5-BD72-2F6E-2F57-A3CD0FA39EBC}"/>
              </a:ext>
            </a:extLst>
          </p:cNvPr>
          <p:cNvSpPr txBox="1"/>
          <p:nvPr/>
        </p:nvSpPr>
        <p:spPr>
          <a:xfrm>
            <a:off x="8077200" y="2776206"/>
            <a:ext cx="4207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a nested </a:t>
            </a:r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/>
              <a:t> loop to print out each element of this 2D array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601621-D31B-1EA2-3960-8309664FB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842" y="3754271"/>
            <a:ext cx="3705208" cy="81883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29399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A34F344-2072-279E-812F-29935312C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CA2E1BF-EEEC-A9EF-D38E-C186A61F75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7BBD66-0EEF-1CCD-9700-5CB50963EF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B864909-1B17-6210-BE51-4DD5645A70A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5D31BC0-86A1-DC95-F4BC-359924DA60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703DB12-5B50-B536-7211-D4E733E89A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FF3B9-8069-7048-98AB-D9383E5D0A24}"/>
              </a:ext>
            </a:extLst>
          </p:cNvPr>
          <p:cNvSpPr txBox="1"/>
          <p:nvPr/>
        </p:nvSpPr>
        <p:spPr>
          <a:xfrm>
            <a:off x="76200" y="76200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2D Arrays </a:t>
            </a:r>
          </a:p>
        </p:txBody>
      </p:sp>
      <p:pic>
        <p:nvPicPr>
          <p:cNvPr id="2050" name="Picture 2" descr="What is a multiplication chart? And how to use one (plus FREE printable  multiplication charts available) - Math, Kids and Chaos">
            <a:extLst>
              <a:ext uri="{FF2B5EF4-FFF2-40B4-BE49-F238E27FC236}">
                <a16:creationId xmlns:a16="http://schemas.microsoft.com/office/drawing/2014/main" id="{CA823EB9-4BD4-333E-06FC-D66C03129A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336" y="521457"/>
            <a:ext cx="785876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680934-FDB8-B5B1-4298-7C865BD1E41B}"/>
              </a:ext>
            </a:extLst>
          </p:cNvPr>
          <p:cNvSpPr txBox="1"/>
          <p:nvPr/>
        </p:nvSpPr>
        <p:spPr>
          <a:xfrm>
            <a:off x="8501929" y="2286000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build a multiplication table using 2D arrays</a:t>
            </a:r>
          </a:p>
        </p:txBody>
      </p:sp>
    </p:spTree>
    <p:extLst>
      <p:ext uri="{BB962C8B-B14F-4D97-AF65-F5344CB8AC3E}">
        <p14:creationId xmlns:p14="http://schemas.microsoft.com/office/powerpoint/2010/main" val="650242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5358</TotalTime>
  <Words>1942</Words>
  <Application>Microsoft Office PowerPoint</Application>
  <PresentationFormat>Widescreen</PresentationFormat>
  <Paragraphs>501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44</cp:revision>
  <dcterms:created xsi:type="dcterms:W3CDTF">2022-08-21T16:55:59Z</dcterms:created>
  <dcterms:modified xsi:type="dcterms:W3CDTF">2025-01-31T09:10:14Z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