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49" r:id="rId3"/>
    <p:sldId id="367" r:id="rId4"/>
    <p:sldId id="368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9" r:id="rId14"/>
    <p:sldId id="370" r:id="rId15"/>
    <p:sldId id="371" r:id="rId16"/>
    <p:sldId id="374" r:id="rId17"/>
    <p:sldId id="354" r:id="rId18"/>
    <p:sldId id="372" r:id="rId19"/>
    <p:sldId id="373" r:id="rId20"/>
    <p:sldId id="3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84" y="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1:53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9450 92 24575,'-489'0'0,"-554"-1"0,200-44 0,-20-1 0,-746 46 0,674 2 0,-226 53 0,673 28 0,444-73 0,-549 150 0,194-4 0,342-131 0,-44 19 0,-129 78 0,186-95 0,2 2 0,0 2 0,3 1 0,1 2 0,-43 49 0,52-46 0,2 2 0,1 0 0,-33 69 0,-42 135 0,84-191 0,3 1 0,2 1 0,2 0 0,-3 82 0,14 219 0,2-308 0,3-1 0,2 0 0,2 0 0,1-1 0,33 79 0,115 202 0,-116-254 0,3-3 0,2-2 0,4-1 0,2-4 0,88 80 0,-91-97 0,2-3 0,86 55 0,-101-74 0,2-2 0,1-1 0,1-3 0,78 24 0,-67-32 0,1-1 0,86 1 0,-72-6 0,1017 10 0,-691-15 0,-373 2 0,1335-17 0,-979 10 0,96-4 0,-329 0 0,184-36 0,-247 35 0,1 4 0,149 4 0,1 0 0,-158 0 0,705-28 0,31-1 0,-127 1 0,-249 15 0,-301 4 0,169-37 0,318-119 0,-370 96 0,-187 55 0,102-44 0,-141 50 0,0 0 0,-1-2 0,0-1 0,-1-1 0,-1 0 0,38-39 0,395-494 0,-439 529 0,-1-2 0,-1 0 0,0 0 0,-2-1 0,-1-1 0,0 0 0,-2 0 0,-1-1 0,-1 0 0,-1 0 0,-1-1 0,-1 1 0,-1-48 0,-6-31 0,-5 1 0,-4 0 0,-46-181 0,44 235 0,-3 1 0,-1 1 0,-3 0 0,-1 2 0,-2 0 0,-3 2 0,-44-54 0,4 17 0,-3 4 0,-127-105 0,172 160 0,0 2 0,-2 1 0,0 0 0,-57-24 0,29 21 0,-101-26 0,42 15 0,67 17 0,-1 2 0,0 2 0,-76-7 0,0 7 0,-196-43 0,202 35 54,63 11-764,-63-17 1,94 17-6117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4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6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5:38.1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1 377 24575,'1'13'0,"1"0"0,0 0 0,1-1 0,1 0 0,8 22 0,7 26 0,-18-53 0,1 0 0,0 0 0,0 0 0,1-1 0,0 1 0,0-1 0,0 1 0,1-1 0,7 10 0,-9-15 0,-1 1 0,1-1 0,0 1 0,0-1 0,0 0 0,0 1 0,0-1 0,1 0 0,-1 0 0,0-1 0,0 1 0,1 0 0,-1-1 0,0 1 0,1-1 0,-1 0 0,0 0 0,1 0 0,-1 0 0,1 0 0,-1 0 0,0-1 0,1 1 0,-1-1 0,0 0 0,0 1 0,1-1 0,-1 0 0,0-1 0,0 1 0,0 0 0,3-3 0,28-19 0,-2-2 0,-1-1 0,42-46 0,-26 26 0,196-175 120,-183 174-615,1 3 0,94-51 0,-128 82-6331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5:39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1 345 24575,'3'2'0,"1"0"0,-1 0 0,1 0 0,-1 0 0,0 1 0,0-1 0,0 1 0,0 0 0,0 0 0,-1 0 0,1 0 0,1 4 0,7 6 0,53 50 0,34 37 0,-97-98 0,0 0 0,0-1 0,1 1 0,-1-1 0,1 1 0,-1-1 0,1 0 0,-1 0 0,1 1 0,0-1 0,0 0 0,0-1 0,-1 1 0,1 0 0,0 0 0,0-1 0,0 1 0,0-1 0,0 0 0,0 0 0,0 0 0,0 0 0,0 0 0,0 0 0,0 0 0,0 0 0,0-1 0,0 1 0,0-1 0,0 0 0,0 1 0,0-1 0,0 0 0,0 0 0,-1 0 0,3-2 0,6-5 0,0-1 0,0 0 0,-1 0 0,14-20 0,-1 3 0,54-52 0,-46 51 0,-2-1 0,-1-2 0,-1-1 0,-2-1 0,-1-1 0,25-48 0,-42 70-114,0 0 1,1 0-1,1 0 0,-1 1 0,2 0 1,-1 0-1,1 1 0,1 0 0,0 0 1,0 1-1,15-8 0,-3 2-6712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5:41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0 465 24575,'35'36'0,"-20"-19"0,0 0 0,2-1 0,0-1 0,1 0 0,33 20 0,-46-33 0,0 0 0,0 1 0,0-2 0,0 1 0,0 0 0,1-1 0,-1 0 0,0-1 0,1 1 0,-1-1 0,1 0 0,-1 0 0,1-1 0,-1 1 0,0-1 0,1 0 0,-1-1 0,0 1 0,0-1 0,0 0 0,0-1 0,0 1 0,0-1 0,0 0 0,-1 0 0,0 0 0,1-1 0,-1 1 0,5-7 0,17-19 0,37-50 0,-40 48 0,54-55 0,8 13 0,4 4 0,112-66 0,-187 126 0,68-53-1365,-64 48-5461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7:3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24575,'13'0'0,"0"2"0,1 0 0,16 5 0,32 4 0,22-7 0,102-8 0,-107-7 0,-47 6 0,58-2 0,61 5 0,159 5 0,-271 2 0,-28 2 0,-25 2 0,-33 4 0,-1-2 0,0-3 0,-97 5 0,-331-9 0,269-7 0,312 2 0,5-1 0,158 18 0,-257-14 0,115 10 0,-116-12 0,1 0 0,-1 0 0,1-1 0,-1 0 0,1-1 0,-1 0 0,0-1 0,0 0 0,15-7 0,-25 10 0,0-1 0,0 1 0,0 0 0,0 0 0,1-1 0,-1 1 0,0 0 0,0-1 0,0 1 0,0 0 0,0-1 0,0 1 0,0 0 0,0 0 0,0-1 0,0 1 0,0 0 0,0-1 0,0 1 0,0 0 0,0-1 0,0 1 0,0 0 0,0-1 0,-1 1 0,1 0 0,0 0 0,0-1 0,0 1 0,0 0 0,-1 0 0,1-1 0,0 1 0,0 0 0,-1 0 0,1 0 0,0-1 0,0 1 0,-1 0 0,1 0 0,0 0 0,0 0 0,-1 0 0,1-1 0,0 1 0,-1 0 0,1 0 0,0 0 0,-1 0 0,1 0 0,-1 0 0,-16-8 0,-11 3 0,-1 1 0,1 1 0,-1 1 0,0 2 0,-34 3 0,-11 0 0,-443-3 0,1029 0-1365,-493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7:46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24575,'116'0'0,"54"-2"0,212 26 0,-197-2 0,178 31 0,-238-30 0,1-6 0,215 3 0,1012 42 0,-1209-44 0,223 56 0,-191-34 0,-22 4 0,-34-8 0,339 102 0,-442-132 0,1 1 0,-1 0 0,-1 2 0,1 0 0,-1 1 0,-1 0 0,0 1 0,0 1 0,-1 0 0,-1 1 0,0 1 0,0 0 0,-2 0 0,0 2 0,0-1 0,12 28 0,4 12 0,-16-28 0,2 0 0,1-1 0,1-1 0,36 45 0,-32-50 0,0-2 0,1-1 0,0 0 0,2-2 0,0 0 0,0-1 0,2-2 0,-1 0 0,1-1 0,37 10 0,-22-8 0,-7-2 0,0-1 0,63 10 0,88 11 0,-106-17 0,151 11 0,-45-15 0,31 0 0,2146-11 0,-2357 2 0,0-1 0,0 0 0,0 0 0,1-1 0,-1 1 0,0 0 0,0-1 0,0 0 0,0 0 0,0 0 0,0 0 0,0 0 0,2-2 0,-4 2 0,-1 1 0,0-1 0,1 1 0,-1-1 0,0 1 0,1-1 0,-1 1 0,0-1 0,0 1 0,1-1 0,-1 1 0,0-1 0,0 0 0,0 1 0,0-1 0,0 1 0,0-1 0,0 0 0,0 1 0,0-1 0,0 1 0,0-1 0,0 0 0,-1 0 0,-14-23 0,-28-17 0,-69-53 0,32 30 0,70 54 0,1 0 0,-1-1 0,2 0 0,0-1 0,-8-13 0,7 10 0,0 1 0,-1 1 0,-14-16 0,-2 5 0,16 15 0,1 0 0,0 0 0,0 0 0,-14-21 0,25 27 0,10 7 0,13 8 0,-22-11 0,12 8 0,1 0 0,-1 0 0,-1 2 0,0 0 0,0 0 0,-1 1 0,-1 1 0,22 28 0,14 15 0,2-1 0,83 68 0,-117-111 0,-9-7 0,0 0 0,0 1 0,0 0 0,9 10 0,-16-16 0,1 1 0,0 0 0,-1 0 0,1-1 0,-1 1 0,1 0 0,-1 0 0,1 0 0,-1 0 0,0 0 0,1-1 0,-1 1 0,0 0 0,0 0 0,0 0 0,0 0 0,1 0 0,-1 0 0,-1 0 0,1 0 0,0 0 0,0 0 0,0 0 0,0 0 0,-1 0 0,1 0 0,0 0 0,-1-1 0,1 1 0,-1 0 0,1 0 0,-1 0 0,1-1 0,-1 1 0,0 0 0,1 0 0,-1-1 0,0 1 0,1-1 0,-1 1 0,0-1 0,0 1 0,0-1 0,0 1 0,0-1 0,1 1 0,-3-1 0,-56 27 0,34-16 0,1 0 0,0 1 0,0 2 0,2 0 0,-28 23 0,-8 15 0,-97 80 0,123-109 0,22-17 0,0 0 0,1 1 0,0 0 0,0 1 0,0 0 0,1 1 0,-10 12 0,22-19 0,10-7 0,15-8 0,47-36 0,84-71 0,-110 69 0,-43 42 0,1 1 0,-1-1 0,2 1 0,-1 1 0,1-1 0,19-11 0,-18 14 0,8-4 0,-1-1 0,23-16 0,-37 24 0,-1 0 0,1 0 0,0 0 0,-1 0 0,1 0 0,-1-1 0,0 0 0,0 1 0,0-1 0,0 0 0,0 0 0,-1 0 0,1 0 0,-1 0 0,0 0 0,0 0 0,0-1 0,0 1 0,0 0 0,-1 0 0,1-6 0,-3 4 0,1 0 0,-1 0 0,0 0 0,-1 0 0,1 0 0,-1 1 0,0-1 0,0 1 0,0 0 0,-1 0 0,-5-6 0,-50-41 0,51 45 0,-7-6 0,0 1 0,1-1 0,1 0 0,-1-1 0,-21-28 0,18 19 0,-34-33 0,34 37 0,0 0 0,-25-37 0,35 43 0,-1 1 0,1-1 0,-2 1 0,0 0 0,0 1 0,-1 0 0,0 1 0,-23-16 0,60 57 0,-13-14 0,106 106 0,-69-73 0,19 41 0,-59-81 0,1-1 0,-2 2 0,1-1 0,15 25 0,-24-33 0,0-1 0,-1 1 0,1 0 0,-1 0 0,0 0 0,0 0 0,0 0 0,0 0 0,0 0 0,-1 0 0,0 0 0,1 1 0,-1-1 0,0 0 0,0 0 0,-1 0 0,1 0 0,-1 0 0,0 1 0,1-1 0,-1 0 0,-1 0 0,1 0 0,-3 5 0,-133 173 0,103-139-54,17-19-383,-1-2 0,-37 36 0,40-45-6389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7:52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24575,'650'0'0,"-610"2"0,43 8 0,2 0 0,0-5 0,393 35 0,-344-19 0,-75-10 0,76 3 0,51 6 0,-9-1 0,576-15 0,-538-13 0,240-4 0,422 13 0,-734-11 0,6 0 0,-26 11 0,-90 0 0,-28 1 0,-10-1 0,-179-3 0,-210 6 0,276 7 0,-48 2 0,-17 1 0,93-4 0,-172 15 0,152-15 0,-84 3 0,-1199-13 0,1325-3 0,0-3 0,-119-27 0,117 18 0,-1 4 0,-95-5 0,-3-5 0,-320 22 84,234 1-1533,235-1-5377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7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09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24575,'0'5'0,"1"0"0,0-1 0,1 1 0,-1 0 0,1-1 0,0 0 0,0 1 0,0-1 0,1 0 0,-1 0 0,1 0 0,5 6 0,44 43 0,-46-47 0,121 99 0,-87-74 0,73 44 0,22 17 0,39 62 0,-162-149 96,-17-18-1557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14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47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0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52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7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14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47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0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0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633 0 24575,'-1'7'0,"-1"0"0,0-1 0,0 1 0,0-1 0,-1 1 0,0-1 0,0 0 0,0 0 0,-1 0 0,0-1 0,-6 8 0,-5 7 0,-193 267 0,54-95 0,87-112 0,3 10 80,46-62-562,-1-1 1,-29 33-1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52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7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14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47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0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52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20:24:58.750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201 10437 24575,'0'0'0,"2"0"0,3 0 0,2 0 0,-1-2 0,-1-2 0,2-5 0,-2-6 0,-2-4 0,0-9 0,-2-3 0,0-6 0,-1-3 0,0 0 0,0 3 0,0 2 0,0 3 0,-1 1 0,1 1 0,0-2 0,0-1 0,0-1 0,0 3 0,0 4 0,0 2 0,0 1 0,0 2 0,0 1 0,0-1 0,0-3 0,2-6 0,3-3 0,-1-2 0,0 2 0,-1-3 0,0-1 0,0-3 0,0 1 0,0-6 0,1 2 0,-1-4 0,0 6 0,1 2 0,0 8 0,1 6 0,-1 6 0,0 4 0,-2-9 0,0-6 0,-1-1 0,-1 2 0,0 5 0,0 0 0,0 1 0,0-3 0,-1-2 0,1-8 0,0-2 0,0-11 0,0-5 0,0-4 0,0 1 0,0 4 0,0 8 0,0-1 0,0 4 0,-2-6 0,0 3 0,0 0 0,-4-15 0,-2-2 0,0 8 0,2 9 0,1 11 0,2 8 0,1 4 0,2 3 0,-1-5 0,2-9 0,-3-10 0,-5-17 0,1-13 0,0-22 0,1-11 0,-1-1 0,2 11 0,1 19 0,-2 17 0,2 17 0,0 9 0,1 3 0,1 4 0,0 1 0,1-1 0,0-5 0,0-1 0,0-2 0,2 1 0,3-5 0,2 1 0,1 3 0,0 4 0,0 3 0,1 3 0,1 2 0,0 2 0,-2 0 0,0 1 0,3-4 0,-2 1 0,-1-6 0,-1-2 0,-1-1 0,-2-3 0,-2 1 0,2 1 0,-1 5 0,-1 5 0,2 7 0,4 3 0,3 4 0,11 3 0,29 4 0,3 5 0,18 8 0,0 8 0,1 3 0,-9-2 0,-6-1 0,-10-4 0,-10-5 0,-4-3 0,-8-4 0,-3-1 0,-3-1 0,0 0 0,2-1 0,2 0 0,8 0 0,4 1 0,8 0 0,5 0 0,6-3 0,7-1 0,0-5 0,-6-1 0,-6-2 0,-8-1 0,-6 3 0,-5 2 0,2 1 0,2 2 0,11 1 0,16 2 0,33 1 0,22 0 0,27 1 0,13 0 0,15 1 0,-7-1 0,10 0 0,-15-2 0,-21 0 0,-25 0 0,-30 0 0,-20-1 0,-16 0 0,-14-2 0,-5 0 0,4-3 0,1-1 0,4 1 0,7-1 0,9-1 0,9-4 0,11-3 0,21-4 0,6 0 0,4-1 0,-6 4 0,-11 5 0,-12 2 0,-11 4 0,-17 2 0,-6 1 0,-6 1 0,-2 1 0,3-2 0,11 1 0,4 0 0,7 1 0,-2 1 0,-4 0 0,-2 1 0,-11 0 0,-8 0 0,-6 0 0,-6 0 0,-4 1 0,-1-1 0,2 0 0,6 0 0,11 0 0,9 0 0,21 0 0,14 0 0,10 0 0,3 4 0,-3 1 0,-6 1 0,-6 0 0,-10-1 0,-10-1 0,-5-2 0,-4-1 0,2 0 0,0 1 0,18 4 0,3 1 0,11-1 0,-5-1 0,-4-2 0,-7-1 0,-4-1 0,-9-1 0,-5 0 0,0 0 0,2 0 0,4 0 0,12-1 0,5 1 0,15 2 0,7 5 0,25 0 0,-7-1 0,-6-1 0,-22-1 0,-16-2 0,-15-1 0,-10-1 0,-5 0 0,-3 0 0,-4 0 0,7-1 0,-1 1 0,8 0 0,6 0 0,6 0 0,-2 0 0,0 0 0,-6 0 0,-4 0 0,-6 0 0,-1 0 0,-4 0 0,57 0 0,34 9 0,45 6 0,15 7 0,18 3 0,-7 2 0,-16-5 0,-34-6 0,-39-5 0,-34-4 0,-28-4 0,-19-2 0,-12-2 0,-5 0 0,-4-2 0,3-2 0,2-1 0,1 0 0,1 0 0,1-1 0,4-3 0,5-3 0,9-7 0,2-3 0,4-9 0,-1-2 0,-5-6 0,-2-5 0,-4-2 0,-5 6 0,-6 2 0,-3 4 0,-5 6 0,0 3 0,-1 5 0,-2 0 0,3 2 0,-2 3 0,3-7 0,-1-2 0,4 0 0,-1-4 0,-1-7 0,0-1 0,0 2 0,0 0 0,1-4 0,-1-1 0,1-8 0,-2 5 0,0 6 0,-2 5 0,-2 3 0,0 3 0,0-5 0,-2 0 0,1-7 0,2-6 0,2-3 0,5-4 0,2-4 0,1 1 0,0-3 0,0 0 0,3 5 0,-3 4 0,-1-1 0,-2-1 0,-1 2 0,-2 0 0,-2 4 0,1 0 0,1-5 0,1 3 0,-1-10 0,-1-7 0,3-13 0,-1-7 0,1-11 0,3 1 0,-2 0 0,-1 8 0,2 2 0,-2 9 0,3 5 0,0 6 0,-1 6 0,-3 2 0,-2 1 0,-2 4 0,-2 4 0,0-2 0,1-22 0,0 6 0,2 1 0,-1 6 0,7 4 0,2 8 0,-2 5 0,-1 4 0,-1 3 0,1 1 0,-3 5 0,-1 4 0,1 5 0,2-12 0,6-37 0,4-24 0,4-30 0,9-15 0,7-13 0,3 0 0,4 2 0,-5 15 0,-6 18 0,-8 20 0,-5 22 0,-2 16 0,1 7 0,-3 5 0,3 0 0,-4 0 0,-3-5 0,-2-1 0,-1-1 0,1 0 0,3-6 0,0-8 0,0 0 0,-3 3 0,0 1 0,1 7 0,0 5 0,2 5 0,0 4 0,0 6 0,-1 4 0,0 5 0,-3 3 0,-3 5 0,8 4 0,5 5 0,8 4 0,3 2 0,3 2 0,1 0 0,-4 1 0,-3 0 0,-5 0 0,-4 0 0,-3-1 0,-3 0 0,2 0 0,9 2 0,19 7 0,17 6 0,22 7 0,17 0 0,4 4 0,0-4 0,-12-5 0,-17-4 0,-16-4 0,-18-3 0,-10-1 0,-9-2 0,-7-1 0,-3 0 0,-2-2 0,0 0 0,1 2 0,4 1 0,0 1 0,0 0 0,4 1 0,4 0 0,10-1 0,5-1 0,10-1 0,6-1 0,6-1 0,-1 0 0,-6 0 0,-7 0 0,-11-1 0,-8 1 0,-7 0 0,-5 0 0,-3 0 0,1 0 0,8 0 0,3 0 0,10 0 0,5 0 0,9 0 0,-2 0 0,5 0 0,-2 0 0,-1 0 0,-2 2 0,4 1 0,2 1 0,3 0 0,0 2 0,-4-1 0,-6-1 0,-8-1 0,-5-2 0,-7 0 0,-5 0 0,-4-1 0,0 0 0,-2-1 0,-1 1 0,-1 0 0,3 0 0,1 0 0,0 0 0,13-2 0,10-3 0,9 1 0,7 0 0,-1 1 0,-1-2 0,-2 2 0,-8 0 0,-9 1 0,-9 0 0,-5 2 0,-5-1 0,-3 1 0,1-2 0,-1 0 0,1 0 0,1 0 0,1 1 0,4-2 0,1 0 0,2-1 0,4 0 0,-1 0 0,3 2 0,6 0 0,4 1 0,8 1 0,4-1 0,2 2 0,-5-1 0,1 0 0,-2 0 0,-2 0 0,3 0 0,4 0 0,1 0 0,6 0 0,1 0 0,4 0 0,5 0 0,-9 0 0,-11 0 0,-9 0 0,-9 0 0,-6 0 0,-2 0 0,0 0 0,3 0 0,7 0 0,12 0 0,6 0 0,7 0 0,1 0 0,0 0 0,-7 0 0,-7 0 0,-9 0 0,-6 0 0,25 0 0,34 5 0,35 1 0,34 5 0,22 4 0,49-2 0,4-1-695,-2-2 894,-25-3-298,-39-2 99,-44-2 0,-39-1 0,-32-1 0,-17-2 0,-2 1 0,13 4 0,11 0 695,12 0-894,5-1 298,5 0-99,-12-1 0,-13-2 0,-7 1 0,0-1 0,20 2 0,15 0 0,23 9 0,19 0 0,14-1 0,1-2 0,-11-2 0,-21-2 0,-25-3 0,-23 0 0,-20-1 0,-14 0 0,-7-1 0,-1 1 0,5 0 0,6-1 0,4 1 0,-2 0 0,-1 6 0,-2 10 0,-3 8 0,3 10 0,0 9 0,-1 7 0,-2 10 0,-3 8 0,-1 3 0,0-1 0,-1 6 0,0 8 0,4 5 0,-2 7 0,1 3 0,-2 4 0,-1-6 0,-5-5 0,-3-11 0,-4-8 0,-2-8 0,-4-7 0,-4-5 0,-6 3 0,-1-4 0,-1-3 0,1 10 0,1 6 0,0 9 0,1 1 0,-4 28 0,3-5 0,1-4 0,1-14 0,2-8 0,0-8 0,2-8 0,2 6 0,0 9 0,2 2 0,1 3 0,-1 0 0,2 6 0,-5 11 0,-3 1 0,1 1 0,0-1 0,2-7 0,1 8 0,1 3 0,1 8 0,1 0 0,0 8 0,0-8 0,0-8 0,1-19 0,-1-9 0,0-11 0,0 8 0,4 11 0,12 27 0,2 6 0,10 16 0,1 7 0,-1 3 0,1-1 0,-6-21 0,-6-24 0,-6-23 0,-5-18 0,-1-11 0,-2-4 0,1 5 0,-1 0 0,-1 5 0,0 1 0,3 7 0,0-2 0,0-1 0,-1-6 0,-2 2 0,0-3 0,-1 0 0,-1-5 0,-2-4 0,-12-2 0,12-29 0,-1 1 0,0 0 0,0 0 0,0-1 0,-5 5 0,-21 15 0,-4-6 0,-1-5 0,0-4 0,3-5 0,1-2 0,4-1 0,2-1 0,2 0 0,-8 0 0,-2 0 0,-2 1 0,-6-1 0,1 4 0,4 1 0,0 0 0,3 0 0,-6 0 0,0-2 0,-3-1 0,-3 0 0,-5-1 0,2 0 0,-2 0 0,4 0 0,-2-1 0,1-1 0,-5 0 0,-1-3 0,-8-1 0,-1 1 0,1 0 0,8-1 0,4 1 0,8 2 0,4-2 0,5 1 0,-1-1 0,-12-3 0,-1-1 0,5 2 0,5 2 0,8 2 0,6 1 0,3 1 0,1 0 0,-4 2 0,-4 1 0,-6 1 0,-6 1 0,-8 1 0,-1-1 0,-8 3 0,0 1 0,4 2 0,1 1 0,5-2 0,6 0 0,0-2 0,4 0 0,-7-1 0,0-2 0,-12 1 0,-9-2 0,-13 0 0,-13-1 0,-22-1 0,1 0 0,5-1 0,14 2 0,9 0 0,12 0 0,6 0 0,6-1 0,4 0 0,10-1 0,8 0 0,6 0 0,4 0 0,4 0 0,0 2 0,-8 0 0,-4 1 0,-8-1 0,-9-1 0,-7 0 0,-5-1 0,2 0 0,2 5 0,-7 1 0,-1 3 0,-1-1 0,1 1 0,-3-2 0,2-2 0,-13-1 0,7-2 0,3-1 0,9-1 0,8 0 0,7-1 0,4 1 0,3 0 0,-4 0 0,2-1 0,-10 1 0,-1 0 0,-2-2 0,-2 0 0,3 0 0,0 0 0,2 1 0,6 0 0,7 1 0,6-1 0,1 1 0,-5 1 0,-1-1 0,-5-3 0,-11 1 0,-4-2 0,-26-5 0,1 1 0,-6 1 0,10 2 0,-2-1 0,6-1 0,-6 2 0,-7-6 0,-8 1 0,-2 1 0,0-1 0,8 1 0,11 2 0,10 2 0,8 2 0,6 2 0,4 0 0,8 1 0,-2 1 0,-2-1 0,1 0 0,-6 1 0,-3-1 0,-13 0 0,-14-2 0,-16 0 0,-18-1 0,-1 1 0,-20 1 0,14 0 0,11 1 0,17-1 0,12 1 0,13 0 0,3 1 0,8-1 0,8 0 0,5 0 0,7 0 0,8 0 0,-5 0 0,-2 0 0,-4 0 0,-4 0 0,1 0 0,2 0 0,6 0 0,3 0 0,2 0 0,1 0 0,-2 0 0,-3 2 0,-3 2 0,2 3 0,5 2 0,3-2 0,3 4 0,3 2 0,-4 8 0,-2 4 0,-8 15 0,-4 3 0,-10 14 0,-6 8 0,-10 18 0,-3 8 0,3 9 0,2 12 0,10 21 0,11 7 0,5 7 0,10-10 0,7-16 0,8-17 0,5-17 0,3-12 0,2-8 0,2 1 0,0 11 0,1 9 0,0 21 0,1 19 0,-1 17 0,5 9 0,4 0 0,0-11 0,-1-14 0,-2-18 0,-1-19 0,-3-18 0,0-9 0,-2 2 0,0 6 0,0 10 0,-1 22 0,1 17 0,0 20 0,-1 9 0,1 1 0,0-7 0,0-13 0,0-14 0,0-11 0,-2-13 0,-2 4 0,-1-5 0,-3 12 0,-2 13 0,1 15 0,-2 11 0,1 15 0,2 0 0,3-2 0,2-13 0,-1-15 0,1-15 0,-4-7 0,1-6 0,-1 12 0,0 9 0,-2 12 0,-3-1 0,1 2 0,-1-8 0,1-9 0,0-16 0,-2-5 0,2-10 0,0 5 0,-1 10 0,-5 22 0,-7 17 0,0 35 0,0 11 0,-7 11 0,-1-7 0,2-31 0,4-39 0,20-100 0,-13 35 0,15-54 0,3 0 0,0 0 0,0 0 0,-1 0 0,1 0 0,-1 0 0,1 0 0,-1-1 0,0 1 0,0-1 0,0 1 0,0-1 0,0 1 0,0-1 0,0 0 0,0 0 0,0 0 0,-5 1 0,4 0 0,0-1 0,0-1 0,0 0 0,-1 1 0,1-1 0,0-1 0,0 1 0,0 0 0,0-1 0,-1 0 0,1 1 0,0-1 0,-5-3 0,-6 0 0,1-2 0,1 0 0,-18-12 0,-60-32 0,-30-13 0,-26-5 0,-24-6 0,-11-3 0,-30-8 0,-3 2 0,-20-2-1147,0 6 328,0 1 138,18 11 759,-2 1-199,10 9-380,8 5 644,18 7-215,7 8 72,11 7 0,7 3 0,17 5 0,5 1 0,10 4 0,6-1 0,9 5 0,2 1 0,18 4 0,9 2 1147,5 3-328,-3-3-213,-2 1-662,-6-1 166,-33-4 467,-25-5-742,-23-8 247,-17-5-82,-10-8 0,-16-2 0,-3-2 0,0 4 0,4-3 0,-1 3 0,4 4 0,-22-3 0,8 2-645,-3-4 829,9-4-276,1-4 92,18 0 0,25 4 0,25 9 0,28 7 0,25 9 0,23 5 0,18 2 0,14 3 0,1 2 0,6-2 0,-4-1 0,-2 0 0,-2 2 645,-2-1-829,-6 1 276,-1 1-92,2 2 0,2-4 0,9 1 0,6 0 0,3 2 0,-1-2 0,-2 1 0,-8 1 0,-9 1 0,-13-1 0,-4-2 0,-7 0 0,2-1 0,2-4 0,10 1 0,14-2 0,39 8 0,-1 2 0,1-1 0,0 0 0,-1 0 0,1 0 0,0 0 0,-2-3 0,2 1 0,1 1 0,0 0 0,0 0 0,1 0 0,-1 0 0,1 0 0,0 0 0,-2-7 0,2 4 0,-1-1 0,2 0 0,-1 0 0,1-11 0,2-38 0,3-8 0,1-8 0,2-2 0,-2-3 0,1 6 0,-1 5 0,-2 8 0,1 2 0,-1 0 0,0-1 0,0 1 0,4-1 0,-1 5 0,2-2 0,-2 4 0,0-3 0,0 3 0,-3 6 0,-1-3 0,-1-2 0,-1-1 0,-1-8 0,0 3 0,-1 0 0,1 2 0,0 1 0,-1 4 0,1 4 0,2 0 0,1 1 0,-1 2 0,0-9 0,1-2 0,0-1 0,0 4 0,6-14 0,-1 1 0,-1 9 0,-1 3 0,-2 9 0,-1 8 0,-2 0 0,-1-1 0,0-4 0,0-1 0,0 1 0,-1-4 0,5 2 0,1 1 0,-1 3 0,-1 5 0,0 3 0,-1 5 0,-1 0 0,-1-1 0,0-2 0,0 2 0,0 3 0,0-1 0,0-3 0,-1 3 0,1-2 0,0 0 0,0 1 0,0 2 0,0 2 0,0 3 0,2 3 0,1 1 0,-1-2 0,2-1 0,0-4 0,1-8 0,0 0 0,3-5 0,-1 3 0,-1 4 0,-8-5 0,-1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0.9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24575,'10'7'0,"0"0"0,0 0 0,0 1 0,11 13 0,11 7 0,90 61 0,3-6 0,160 78 0,-274-155 0,18 11-1365,-5-2-5461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4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1737 24575,'12'-161'0,"-1"-2"0,-14 18 0,6-158 0,-3 300 0,1 0 0,-1 1 0,1-1 0,0 0 0,-1 1 0,1-1 0,1 0 0,-1 1 0,0-1 0,1 1 0,-1 0 0,1 0 0,0-1 0,-1 1 0,1 0 0,0 0 0,0 0 0,1 1 0,-1-1 0,0 1 0,1-1 0,-1 1 0,1-1 0,-1 1 0,1 0 0,-1 0 0,1 1 0,0-1 0,-1 0 0,1 1 0,5 0 0,11-2 0,-1 2 0,0 0 0,35 5 0,-26-2 0,1044 21 0,-737-26 0,-186 1 0,683 15 0,151-2 0,-607-15 0,866 3 0,-1013-11 0,2-1 0,-212 12 0,568-25 0,-355 7 0,272 14 0,-253 7 0,-226-3 0,623-17 0,-433 11 0,59-7 0,-145 3 0,195 8 0,-148 5 0,1389-3 0,-1206 21 0,-263-13 0,-85-7 0,0 0 0,1 0 0,0-1 0,0 0 0,-1-1 0,16-2 0,-24 2 0,1 1 0,-1-1 0,0 0 0,0 1 0,0-1 0,0 0 0,0-1 0,-1 1 0,1 0 0,0 0 0,0-1 0,-1 1 0,1-1 0,-1 1 0,1-1 0,-1 0 0,0 0 0,0 0 0,1 0 0,-1 0 0,-1 0 0,1 0 0,0 0 0,0 0 0,-1 0 0,1 0 0,-1 0 0,0 0 0,0-1 0,1 1 0,-2-4 0,1 5 0,0-40 0,1-1 0,2 0 0,13-60 0,-14 92 0,0 1 0,0-1 0,0 1 0,-1-1 0,-1 0 0,0 1 0,-2-20 0,1 26 0,0-1 0,0 1 0,0 0 0,-1-1 0,1 1 0,-1 0 0,0 0 0,1 0 0,-2 0 0,1 1 0,0-1 0,0 0 0,-1 1 0,0 0 0,1-1 0,-1 1 0,0 0 0,0 1 0,0-1 0,0 0 0,-1 1 0,1 0 0,0-1 0,-6 0 0,-10-2 0,0 1 0,0 0 0,0 2 0,-37 1 0,34 1 0,0-2 0,0 0 0,-29-5 0,-84-13 0,158 7 0,-1 0 0,31-22 0,-16 10 0,-3 0 0,40-35 0,-43 32 0,47-30 0,-50 37 0,39-34 0,-5 3 0,-60 49 0,1-1 0,0 1 0,0 1 0,0-1 0,0 0 0,0 1 0,0-1 0,0 1 0,1 0 0,-1 0 0,0 1 0,1-1 0,-1 0 0,1 1 0,-1 0 0,1 0 0,-1 0 0,1 0 0,-1 1 0,0-1 0,1 1 0,3 1 0,-3 0 0,0 0 0,0 1 0,0-1 0,0 1 0,0 0 0,-1 0 0,1 0 0,-1 1 0,0-1 0,0 1 0,0-1 0,0 1 0,-1 0 0,0 0 0,3 7 0,5 6 0,0-1 0,2 0 0,-1-1 0,2 0 0,0-1 0,28 24 0,-7-10 0,37 22 0,-41-30 0,-2 1 0,45 41 0,-67-55 0,0 0 0,0 1 0,0 0 0,-1 0 0,8 16 0,-12-22 0,0-1 0,-1 0 0,1 0 0,0 1 0,-1-1 0,1 0 0,-1 1 0,1-1 0,-1 0 0,0 1 0,0-1 0,1 1 0,-1-1 0,0 1 0,0-1 0,-1 0 0,1 1 0,0-1 0,0 1 0,-1-1 0,1 0 0,-1 1 0,1-1 0,-1 0 0,1 1 0,-1-1 0,0 0 0,0 0 0,0 1 0,0-1 0,1 0 0,-2 0 0,1 0 0,0 0 0,0-1 0,0 1 0,0 0 0,0 0 0,-1-1 0,1 1 0,0 0 0,-1-1 0,1 1 0,0-1 0,-1 0 0,-1 1 0,-24 2 0,0-1 0,-1-1 0,-48-5 0,-1 1 0,-247 3-1365,304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07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24575,'-2'101'0,"4"111"0,9-146 0,-6-46 0,-2 0 0,1 29 0,-2 28 0,-5 136 0,-1-194-1365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14.1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24575,'207'11'0,"-15"0"0,1327-9 0,-741-4 0,-656-4 0,187-33 0,76-5 0,-167 40 0,128-6 0,569-1 0,-552 14 0,-21-1 0,364-5 0,-513-7 0,131-2 0,167 11 0,502 3 0,-695 9 0,195 0 0,-261-32 0,-22 2 0,244 15 0,208-15 0,-578 6 0,-56 8 0,0 0 0,31 0 0,1292 4 0,-638 3 0,-700-2 0,0 0 0,0 0 0,0 0 0,0 2 0,0-1 0,21 7 0,-31-7 0,0 0 0,0 0 0,0 1 0,0-1 0,0 1 0,0 0 0,-1 0 0,1 0 0,-1 0 0,1 1 0,-1-1 0,0 1 0,0-1 0,0 1 0,0 0 0,0-1 0,-1 1 0,1 0 0,-1 0 0,0 0 0,0 1 0,0-1 0,0 0 0,0 0 0,-1 1 0,0-1 0,1 6 0,-7 133 0,-1-24 0,8 475 0,9-516 99,-3-35-1563,-4-19-5362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47.3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461 478 24575,'-26'-2'0,"0"-1"0,1-1 0,-1-1 0,1-2 0,0 0 0,-28-13 0,26 11 0,9 3 0,-1 2 0,0 1 0,0 0 0,-22 0 0,-48-7 0,88 10 0,0 0 0,0 0 0,0 0 0,0-1 0,0 1 0,0 0 0,0-1 0,0 1 0,0 0 0,0-1 0,0 1 0,0-1 0,0 0 0,0 1 0,1-1 0,-1 0 0,0 1 0,0-1 0,1 0 0,-1 0 0,0 0 0,1 1 0,-1-1 0,1 0 0,-1 0 0,1 0 0,-1-2 0,1 1 0,0 0 0,1 1 0,-1-1 0,1 0 0,-1 0 0,1 1 0,-1-1 0,1 0 0,0 1 0,0-1 0,0 0 0,0 1 0,0-1 0,2-1 0,9-10 0,0 1 0,26-18 0,-25 20 0,34-26 0,2 2 0,81-41 0,-22 13 0,-67 32 0,-34 24 0,1-1 0,0 1 0,0 1 0,1 0 0,12-6 0,-18 10 0,0 0 0,0 0 0,1 1 0,-1-1 0,0 1 0,1-1 0,-1 1 0,1 0 0,-1 1 0,0-1 0,1 0 0,-1 1 0,0 0 0,1 0 0,-1 0 0,0 0 0,0 0 0,0 1 0,0-1 0,3 3 0,15 11 0,0 1 0,-1 1 0,-1 1 0,17 20 0,38 35 0,48 36 0,-119-104 0,1 0 0,-1 0 0,0 1 0,0-1 0,-1 1 0,1 0 0,-2 0 0,1 0 0,0 0 0,-1 0 0,0 0 0,-1 0 0,1 10 0,7 35 0,-3-37 0,-3-10 0,-1 1 0,0-1 0,1 0 0,-1 1 0,-1-1 0,1 1 0,0 7 0,-2-11 0,1 0 0,0 1 0,-1-1 0,1 0 0,-1 0 0,0 1 0,1-1 0,-1 0 0,0 0 0,0 0 0,0 0 0,1 0 0,-1 0 0,0 0 0,-1 0 0,1 0 0,0 0 0,0-1 0,0 1 0,0 0 0,-1-1 0,1 1 0,0-1 0,0 1 0,-1-1 0,1 0 0,0 1 0,-1-1 0,1 0 0,-3 0 0,-14 1 0,-1-1 0,0 0 0,1-1 0,-1-1 0,1-1 0,-20-6 0,-11-1 0,-5 0 0,0-4 0,2-1 0,-63-28 0,112 42 0,-1-1 0,1 0 0,-1-1 0,1 1 0,-1-1 0,1 1 0,0-1 0,0 0 0,1 0 0,-1 0 0,1-1 0,-1 1 0,1-1 0,-3-7 0,4 10 0,1 0 0,-1-1 0,1 1 0,-1 0 0,1-1 0,0 1 0,0-1 0,0 1 0,0-1 0,0 1 0,0 0 0,0-1 0,0 1 0,1-1 0,-1 1 0,0-1 0,1 1 0,-1 0 0,1-1 0,0 1 0,-1 0 0,1 0 0,0-1 0,0 1 0,0 0 0,0 0 0,0 0 0,0 0 0,0 0 0,0 0 0,0 0 0,0 1 0,0-1 0,1 0 0,-1 1 0,0-1 0,1 0 0,-1 1 0,0 0 0,1-1 0,-1 1 0,1 0 0,-1 0 0,2 0 0,8-3 24,1 2 0,-1-1 0,0 2 0,17 0 0,-25 0-92,0 0 1,0 0-1,0 0 1,0 1-1,0 0 1,0-1-1,0 1 1,0 0-1,0 0 1,0 1-1,-1-1 1,1 0-1,0 1 1,-1 0-1,1 0 1,-1 0-1,0 0 1,0 0-1,0 0 1,0 0-1,2 4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0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0 24575,'-4'1'0,"0"1"0,0 0 0,0 0 0,0 0 0,0 0 0,0 1 0,0-1 0,1 1 0,-1 0 0,1 0 0,0 0 0,-3 5 0,-17 12 0,6-7 0,1 0 0,0 1 0,2 1 0,-17 20 0,16-17 0,-1-1 0,-35 29 0,-17 4 0,16-13 0,0 3 0,-74 74 0,189-142 0,-4-9 0,95-77 0,-54 42 0,-55 41 0,53-48 0,-74 53 0,17-16 0,-39 40 0,0 0 0,0 0 0,1 0 0,-1 0 0,1 1 0,-1-1 0,1 1 0,-1-1 0,1 1 0,0 0 0,0 0 0,0 1 0,5-2 0,-6 2 0,0 1 0,0-1 0,0 1 0,0-1 0,0 1 0,0 0 0,0 0 0,0 0 0,0 0 0,0 0 0,-1 0 0,1 1 0,0-1 0,-1 0 0,1 1 0,-1-1 0,0 1 0,1 0 0,1 2 0,23 44 0,-12-19 0,-5-17 0,0 0 0,1 0 0,0-1 0,0 0 0,1 0 0,1-1 0,15 10 0,11 3 0,45 22 0,-31-18 0,-34-17 0,-1 0 0,26 21 0,-39-28 0,0 0 0,-1 0 0,0 0 0,1 0 0,-1 0 0,0 1 0,-1-1 0,1 1 0,-1 0 0,1 0 0,-1 0 0,0 0 0,-1 0 0,1 0 0,-1 1 0,0-1 0,2 9 0,-4-11 0,1-1 0,-1 1 0,1-1 0,-1 0 0,1 1 0,-1-1 0,0 1 0,1-1 0,-1 0 0,0 0 0,0 1 0,0-1 0,0 0 0,0 0 0,0 0 0,0 0 0,-1 0 0,1 0 0,0-1 0,-1 1 0,1 0 0,0-1 0,-1 1 0,1 0 0,-1-1 0,-1 1 0,-49 9 0,34-8 0,-48 6 0,-1-2 0,-128-7 0,71-2 0,76 3 0,-3-1 0,0 2 0,-78 12 0,91-7-173,-1-3 1,-60-2-1,73-1-674,2 0-5979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22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24575,'0'1070'0,"0"-1061"-227,0-1-1,-1 0 1,0 0-1,-1 1 1,-2 7-1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46:52.7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1067 409 24575,'-540'0'0,"501"2"0,-52 9 0,7 0 0,-108 11 0,152-14 0,34-6 0,0 0 0,0-1 0,-1 0 0,1 0 0,0 0 0,-1 0 0,1-1 0,0 0 0,-1-1 0,-6-1 0,13 2 0,-1 0 0,1-1 0,0 1 0,-1-1 0,1 1 0,-1-1 0,1 1 0,0-1 0,0 1 0,-1-1 0,1 1 0,0-1 0,0 1 0,-1-1 0,1 0 0,0 1 0,0-1 0,0 1 0,0-1 0,0 0 0,0 1 0,0-1 0,0 1 0,0-1 0,0 0 0,1 1 0,-1-1 0,0 1 0,0-1 0,0 1 0,1-1 0,-1 1 0,0-1 0,1 1 0,-1-1 0,0 1 0,1-1 0,-1 1 0,1-1 0,-1 1 0,1-1 0,-1 1 0,1 0 0,-1 0 0,2-1 0,23-23 0,-24 23 0,66-49 0,-40 31 0,-2 0 0,0-2 0,-1 0 0,25-31 0,-38 40 0,0 1 0,1 0 0,1 1 0,13-9 0,14-11 0,19-25 0,-42 37 0,1 1 0,1 0 0,30-19 0,-47 35 0,0 1 0,-1-1 0,1 1 0,-1 0 0,1-1 0,0 1 0,-1 0 0,1 0 0,0 0 0,-1 1 0,1-1 0,-1 0 0,1 1 0,0-1 0,-1 1 0,1-1 0,-1 1 0,1 0 0,-1-1 0,1 1 0,-1 0 0,0 0 0,1 0 0,1 2 0,35 34 0,-26-26 0,9 8 0,1-2 0,1 0 0,32 17 0,33 23 0,-61-34 0,47 52 0,-73-75 0,0 1 0,-1-1 0,1 1 0,0-1 0,-1 1 0,1 0 0,-1-1 0,1 1 0,0 0 0,-1-1 0,0 1 0,1 0 0,-1 0 0,1-1 0,-1 1 0,0 0 0,0 0 0,1 0 0,-1-1 0,0 1 0,0 0 0,0 0 0,0 0 0,0 0 0,0-1 0,0 1 0,0 0 0,0 0 0,-1 0 0,1 0 0,-1 0 0,0 0 0,0 0 0,-1 0 0,1 0 0,0 0 0,-1-1 0,1 1 0,-1-1 0,0 1 0,1-1 0,-1 1 0,1-1 0,-1 0 0,0 0 0,-2 0 0,-63-6 0,66 6 0,-62-14 67,-62-21 0,-20-6-1566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20:25:23.26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875.92712"/>
      <inkml:brushProperty name="anchorY" value="-809.703"/>
      <inkml:brushProperty name="scaleFactor" value="0.5"/>
    </inkml:brush>
  </inkml:definitions>
  <inkml:trace contextRef="#ctx0" brushRef="#br0">166 679 24575,'0'0'0,"0"9"0,0 21 0,0 27 0,0 21 0,0 21 0,0 11 0,0 10 0,0 2 0,0 8 0,0 3 0,0 1 0,0-13 0,0-10 0,0-9 0,0-5 0,-2-9 0,-1-4 0,-1-3 0,0 8 0,0 5 0,2 11 0,0 9 0,1 11 0,0 2 0,8 11 0,4 0 0,3 0 0,2-10 0,-1-4 0,-1-15 0,0-4 0,0-5 0,4-1 0,4 23 0,7 19 0,4 6 0,0 7 0,-6-9 0,-6-12 0,-8-10 0,-1-4 0,-4-8 0,-3 5 0,0 3 0,3 2 0,1-5 0,6 4 0,1-7 0,2-6 0,-1-9 0,2-5 0,-4-19 0,-4-14 0,-3-13 0,-4-3 0,-2-6 0,-1-1 0,-2 10 0,-2 3 0,0 2 0,-2 8 0,-4-4 0,-1 1 0,-7 3 0,1 2 0,-1-1 0,-3 4 0,1-4 0,-3 3 0,-2 2 0,1 6 0,-2 2 0,-2 7 0,0-4 0,-3 1 0,-1-6 0,0-8 0,4-10 0,7-13 0,4-8 0,5-5 0,3 3 0,0 0 0,3 2 0,-4 4 0,0 0 0,-1-3 0,-3 2 0,0 2 0,1-2 0,4-1 0,2-2 0,2 5 0,3-1 0,0 0 0,1-3 0,1-4 0,-1-4 0,1-6 0,-1 3 0,0 2 0,1 0 0,-1 2 0,0 6 0,0 13 0,4 8 0,3 12 0,-1 1 0,3 2 0,-3-2 0,2-10 0,-2-10 0,-2-4 0,-1-2 0,-2 5 0,5 8 0,-2 11 0,3 5 0,-1 3 0,-2-6 0,-1-8 0,-1-7 0,2-8 0,-2-9 0,1-3 0,1-1 0,3 13 0,1 2 0,0 10 0,0 0 0,-2-4 0,-3-9 0,0-10 0,-2-9 0,-1-6 0,0 6 0,0 7 0,0 9 0,-1 0 0,3 4 0,0-5 0,0-6 0,0-7 0,-1-5 0,0-5 0,-1 5 0,1 6 0,-1 7 0,0 5 0,0-1 0,-1-4 0,1-2 0,0-1 0,0 3 0,0 8 0,0-4 0,0-5 0,0-6 0,0-4 0,0-4 0,2-4 0,3-4 0,2-4 0,1-3 0,6-2 0,10-2 0,5-1 0,8 1 0,-2-1 0,2 0 0,0 1 0,-1 0 0,-3-1 0,-2 3 0,-1 1 0,-2 1 0,4 3 0,-2-2 0,0 3 0,-1-3 0,-4 0 0,9 0 0,4 0 0,7 4 0,9 0 0,2-1 0,-1-1 0,-2-3 0,-7-2 0,-7 0 0,-9-2 0,0 0 0,-1-1 0,0 1 0,-2 0 0,2-1 0,4 1 0,0 0 0,0 0 0,-1 0 0,1 2 0,-2 0 0,-2 1 0,-5-2 0,-4 1 0,-1-2 0,-1 1 0,3-1 0,5 0 0,3 0 0,0 0 0,8 0 0,6 0 0,0 0 0,6 2 0,2 0 0,-2 3 0,-3-1 0,-6-1 0,-6 0 0,-5-1 0,-3-1 0,-1 0 0,1-1 0,6 0 0,8-1 0,12 1 0,12 0 0,10 0 0,3 0 0,-3 0 0,-5 0 0,-12 0 0,-14 0 0,-11 0 0,-10 0 0,-6 0 0,2 0 0,5-2 0,12-3 0,10 1 0,13-5 0,9 1 0,8 0 0,-6 0 0,-8 3 0,-14 1 0,-11 2 0,-11 1 0,1 0 0,11 1 0,9 1 0,16-1 0,13 0 0,9 1 0,-5-3 0,-6-3 0,-12-1 0,-10-3 0,-8 2 0,-9-2 0,-5 3 0,-7 1 0,-2 1 0,-1 2 0,-1 1 0,1-1 0,5-5 0,3 1 0,5 0 0,2-1 0,8 2 0,0 1 0,4 1 0,0 1 0,-1 1 0,-6 1 0,-2 0 0,-1 0 0,-3 1 0,-5-1 0,-4 0 0,3 0 0,3 0 0,2 0 0,12 0 0,7 0 0,1 0 0,2 0 0,33 5 0,-1-1 0,-6 0 0,-13 0 0,-16-1 0,-13-2 0,-5 0 0,-3 0 0,10-1 0,9 2 0,3 0 0,3 4 0,8 0 0,-4 0 0,-6-1 0,-10-2 0,-7-1 0,-2-1 0,2-1 0,0 0 0,6 0 0,10-1 0,11 1 0,3 0 0,-1 0 0,-1 0 0,-6 0 0,-3 0 0,3 0 0,3 0 0,3 0 0,-5 0 0,0 0 0,14 0 0,-5 0 0,-8 0 0,-7 0 0,-7 0 0,-4 0 0,-3 0 0,0 0 0,-2 0 0,5-3 0,4 1 0,8 0 0,2 0 0,9 1 0,-2 0 0,8 0 0,1 1 0,14 2 0,27 5 0,20 6 0,15 3 0,-1 2 0,-3 0 0,-13-3 0,-23-4 0,-27-4 0,-24-3 0,-15-2 0,-9-2 0,-5 0 0,-2-3 0,0-2 0,0 0 0,0-2 0,1 1 0,-2 2 0,3 0 0,13 2 0,13 1 0,16 1 0,6 0 0,-3 0 0,-9 0 0,-14 1 0,-13-1 0,2 0 0,8 0 0,10-2 0,12-5 0,-4 1 0,-7-3 0,-12 2 0,-12-1 0,-7 1 0,-6 1 0,-6-2 0,-5 0 0,-3 0 0,2-4 0,-2-7 0,-1-5 0,-2-5 0,0-12 0,0-1 0,-1-1 0,-1 2 0,-1 2 0,-1 4 0,0-2 0,0-2 0,0-5 0,0 0 0,0-10 0,0-8 0,0-13 0,0-8 0,0-11 0,0-8 0,0-4 0,0 5 0,0-1 0,0 9 0,0 2 0,0 8 0,0-1 0,0 1 0,0 3 0,0 0 0,0 0 0,0 11 0,0 2 0,0 8 0,0 1 0,0 2 0,0-1 0,0 2 0,0-5 0,0-24 0,0-8 0,0-5 0,0-5 0,0 1 0,0-3 0,0 6 0,0-1 0,0 7 0,0-2 0,0-6 0,0-4 0,0 2 0,0-3 0,0-5 0,0-5 0,0-2 0,0 3 0,0 5 0,0 3 0,0 9 0,0 9 0,0 4 0,0 5 0,0 10 0,0 2 0,0-2 0,0-14 0,0-4 0,0-5 0,4 3 0,3-1 0,-1 5 0,0 1 0,-1 7 0,-2 1 0,-1-12 0,-2-8 0,1-7 0,-1-8 0,-1-4 0,1 2 0,0 13 0,0 7 0,-1 5 0,1 7 0,0 6 0,0-9 0,0-6 0,0-11 0,0-6 0,3-2 0,-1-5 0,4 4 0,3 2 0,-1 14 0,-2 11 0,-1 14 0,-1 2 0,-3 8 0,0-4 0,-3 1 0,0-4 0,-1 3 0,1-1 0,1 3 0,0 3 0,0 7 0,1 4 0,0 4 0,0 3 0,0-2 0,0-5 0,-2-1 0,0-11 0,-5-4 0,-2-8 0,1-4 0,2-32 0,1-7 0,1 1 0,0 14 0,1 12 0,1 19 0,-2 14 0,1 7 0,-6 5 0,0-5 0,-1-4 0,-1-8 0,2-7 0,3 1 0,-3-2 0,2 5 0,1 5 0,0 6 0,1 3 0,0 4 0,0 4 0,-1 1 0,2 2 0,-2 1 0,1 4 0,-1 1 0,-1-4 0,-4-11 0,2-3 0,-1 1 0,2 4 0,2 8 0,2 5 0,-3 2 0,2-3 0,0 2 0,0 2 0,0 3 0,-3 7 0,4 16 0,2 0 0,-1 1 0,1-1 0,0 1 0,-1-1 0,1 1 0,-1 0 0,-2-1 0,-41-12 0,-25 1 0,-13 4 0,-8-3 0,5 4 0,11-1 0,17 2 0,9 2 0,1 2 0,-23 1 0,-23 1 0,-42 1 0,-22 0 0,-13 1 0,6-1 0,14 0 0,27 0 0,31 1 0,29-1 0,20 0 0,7 0 0,0 4 0,-2 3 0,0-1 0,-4 3 0,-9-1 0,-5 0 0,-11 2 0,1 1 0,-7-2 0,4 0 0,-1 1 0,2-3 0,1 3 0,-20-2 0,-6-1 0,0 0 0,-4 2 0,0 1 0,-3 2 0,6-3 0,-1-2 0,1-2 0,-3-2 0,2-1 0,-3-2 0,7 0 0,2 0 0,7-1 0,4 1 0,9-1 0,6 1 0,8 0 0,1 0 0,6 0 0,-5 4 0,-7 1 0,-10 6 0,-3 1 0,-2 2 0,1 2 0,2-2 0,6-1 0,8-4 0,2-2 0,-11-1 0,-2 1 0,-9-2 0,-13 3 0,-7-1 0,8-1 0,6 1 0,14-2 0,10 1 0,13-1 0,10-1 0,11-2 0,-1 2 0,-8 3 0,-8 0 0,-16-1 0,-11-1 0,-13-2 0,-1-1 0,1-1 0,9-1 0,9 0 0,13 0 0,5 0 0,11 0 0,2-1 0,1 1 0,-3 0 0,-2 0 0,-24 0 0,-19-2 0,-25-2 0,-6-1 0,-9-3 0,8 0 0,18 2 0,22 1 0,22 1 0,19 2 0,7 2 0,-1-3 0,-12 1 0,-12 0 0,-24-6 0,-15 0 0,-15-4 0,-12 0 0,-10-3 0,8 0 0,16 2 0,13 4 0,20 2 0,17 4 0,14 1 0,10 2 0,7 0 0,-3 0 0,-8 1 0,-4 0 0,-7-1 0,-3 0 0,-4 0 0,-11 1 0,-3-1 0,-5 0 0,6 0 0,6-1 0,11 1 0,9 0 0,10 0 0,7 0 0,6 0 0,0 0 0,-1 0 0,1 0 0,-6 0 0,-2 0 0,0 0 0,2 0 0,3 0 0,1 0 0,2 0 0,1 0 0,2 0 0,-1 5 0,3 2 0,0 4 0,3 1 0,2 2 0,3-1 0,1 0 0,1 1 0,2 3 0,-1 1 0,0-1 0,1 4 0,-1-2 0,0 6 0,1 2 0,1 2 0,0 1 0,0-2 0,0-4 0,-1-3 0,0 0 0,-1 2 0,1-2 0,-1-2 0,2 11 0,2 6 0,3 6 0,-1-3 0,1-7 0,0-5 0,-2-2 0,-2-2 0,1-2 0,4 3 0,1-1 0,2-2 0,-2-2 0,-2-5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20:33:52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587 0 24575,'37'1'0,"-1"1"0,0 1 0,0 2 0,0 2 0,0 1 0,58 23 0,-54-17 0,-21-8 0,0 1 0,0 1 0,0 0 0,-1 1 0,0 1 0,32 25 0,3 12 0,70 80 0,-117-118 0,0 0 0,-1 0 0,0 1 0,0-1 0,-1 1 0,-1 0 0,1 0 0,-2 1 0,3 14 0,-1 3 0,-1 0 0,-1 36 0,-4 805 0,2-851 0,1 0 0,1 0 0,1-1 0,0 1 0,1-1 0,0 0 0,2 0 0,14 30 0,-13-36 0,1 0 0,1-1 0,0 0 0,0-1 0,14 11 0,4 5 0,4 2 0,2-1 0,66 41 0,-40-42 0,-59-25 0,0 0 0,0 0 0,0 0 0,0 0 0,1 0 0,-1 0 0,0 0 0,0 0 0,0 0 0,0 0 0,0 0 0,0 1 0,0-1 0,0 0 0,0 0 0,0 0 0,0 0 0,0 0 0,0 0 0,1 0 0,-1 0 0,0 0 0,0 0 0,0 0 0,0 0 0,0 0 0,0 0 0,0 0 0,0 0 0,0 0 0,0 1 0,0-1 0,0 0 0,0 0 0,0 0 0,0 0 0,0 0 0,0 0 0,0 0 0,0 0 0,0 0 0,0 0 0,0 0 0,0 1 0,0-1 0,0 0 0,0 0 0,0 0 0,0 0 0,0 0 0,0 0 0,0 0 0,0 0 0,0 0 0,0 0 0,0 0 0,0 0 0,0 0 0,-1 0 0,1 0 0,0 1 0,0-1 0,0 0 0,0 0 0,-8 1 0,-11 0 0,-41-5 0,14 0 0,1 3 0,-86 7 0,64-1 0,47-4 0,0 0 0,0 1 0,0 1 0,0 1 0,1 1 0,-20 7 0,29-6 0,1-1 0,0 1 0,0 1 0,0 0 0,1 0 0,0 0 0,1 1 0,-13 16 0,-1 5 0,-22 42 0,37-61 0,0 0 0,1 1 0,0-1 0,1 1 0,0 0 0,1 0 0,0 0 0,0 1 0,1-1 0,0 19 0,4 424 0,1-398 0,2 0 0,15 61 0,-9-56 0,-7-14 0,-1 0 0,-5 77 0,1-105 0,0-8 0,-1 1 0,0-1 0,-1-1 0,0 1 0,0 0 0,-1-1 0,-1 1 0,0-1 0,0 0 0,-1-1 0,0 1 0,-1-1 0,0 0 0,0-1 0,-1 0 0,-15 13 0,18-17 0,-1 0 0,1-1 0,-1 0 0,1 0 0,-1-1 0,0 0 0,0 0 0,-8 2 0,-53 5 0,34-5 0,27-3 0,-115 19 0,101-15 0,1 1 0,0 0 0,0 2 0,-21 10 0,18-8 0,0-2 0,-1 0 0,0-2 0,0-1 0,-36 4 0,15-1 0,-18 3-455,-1-3 0,-82 0 0,131-8-6371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20:33:56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1072 1 24575,'422'20'0,"-419"-20"0,0 0 0,0 0 0,0 0 0,-1 0 0,1 1 0,0-1 0,0 1 0,0 0 0,-1 0 0,1 0 0,-1 0 0,1 1 0,-1-1 0,1 1 0,-1-1 0,0 1 0,1 0 0,-1 0 0,0 0 0,0 0 0,0 0 0,-1 0 0,1 1 0,-1-1 0,1 1 0,-1-1 0,0 1 0,0-1 0,0 1 0,1 4 0,8 18 0,-2 0 0,-1 0 0,-1 1 0,-1 0 0,3 49 0,3 30 0,-21 273 0,9-359 0,1 1 0,1-1 0,1 1 0,1-1 0,1 0 0,10 33 0,2-11 0,40 76 0,-36-75 0,-2 1 0,15 56 0,-16-47 0,24 54 0,-36-98 0,0 1 0,0-1 0,1 0 0,0 0 0,1 0 0,-1-1 0,1 0 0,1 0 0,-1-1 0,1 0 0,0 0 0,15 7 0,6 1 0,1-1 0,46 13 0,-26-10 0,-31-5 0,-19-11 0,1 0 0,-1 0 0,0 0 0,0 0 0,0 0 0,0 1 0,0-1 0,0 0 0,1 0 0,-1 0 0,0 0 0,0 1 0,0-1 0,0 0 0,0 0 0,0 0 0,0 1 0,0-1 0,0 0 0,0 0 0,0 0 0,0 1 0,0-1 0,0 0 0,0 0 0,0 0 0,0 1 0,0-1 0,0 0 0,0 0 0,-1 0 0,1 0 0,0 1 0,0-1 0,0 0 0,0 0 0,0 0 0,0 0 0,-1 0 0,1 1 0,0-1 0,0 0 0,0 0 0,-1 0 0,-2 2 0,-1-1 0,0 1 0,0-1 0,1 0 0,-1-1 0,0 1 0,-6 0 0,-323 4 0,111-6 0,219 1 0,0 0 0,1 0 0,-1 0 0,0 0 0,0 1 0,0-1 0,0 1 0,0 0 0,0 0 0,0 0 0,1 0 0,-1 1 0,0-1 0,1 1 0,-4 2 0,4-1 0,0 0 0,-1 0 0,1 0 0,0 1 0,0-1 0,1 1 0,-1-1 0,1 1 0,0 0 0,0-1 0,-1 6 0,-15 55 0,10-42 0,1 1 0,1 0 0,0 1 0,-1 41 0,19 173 0,-2 84 0,-12-314 0,0 0 0,0 0 0,-1-1 0,0 1 0,0 0 0,-1-1 0,0 1 0,0-1 0,0 0 0,-1 0 0,-6 8 0,2-5 0,-1 0 0,0-1 0,0 0 0,0 0 0,-1-1 0,-16 11 0,4-7 0,0 0 0,-1-1 0,0-1 0,-1-1 0,0-1 0,-43 8 0,-87 4 0,82-12 0,-84 20 0,34-2 0,-141 10 0,220-31 0,-17 0 0,-1-2 0,-78-6 0,132 3-227,0-1-1,0-1 1,1 1-1,-1-1 1,-6-2-1,-3-3-6598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1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494 1 24575,'-10'12'0,"0"1"0,1 0 0,1 0 0,0 1 0,-9 23 0,-14 24 0,-14 5 0,-3-2 0,-66 68 0,63-73 0,-47 72 0,53-62-1365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20:47:34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24575,'36'41'0,"1"-1"0,2-2 0,71 54 0,-87-73 0,33 22 0,-38-29 0,0 1 0,-1 0 0,0 2 0,-1 0 0,20 24 0,0 7 0,3-3 0,76 67 0,-51-50 0,-37-31 76,-2 0 0,-1 2 0,27 45 0,31 39-1745,-70-101-5157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20:47:35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0 24575,'-11'1'0,"-1"-1"0,1 2 0,0 0 0,-1 0 0,1 1 0,0 0 0,0 1 0,1 0 0,-1 1 0,1 0 0,0 1 0,0 0 0,0 0 0,-16 16 0,5-2 0,1 2 0,0 1 0,2 0 0,-25 42 0,-43 55 0,51-75 0,-34 59 0,49-69 0,-116 194 0,10-50 254,53-79-1873,64-87-5207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3T20:48:44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1437 24575,'0'3'0,"1"-1"0,0 0 0,-1 0 0,1 0 0,0 0 0,0 0 0,0 0 0,0 0 0,0 0 0,0 0 0,1 0 0,-1-1 0,1 1 0,-1-1 0,3 3 0,31 23 0,-25-19 0,10 7 0,160 135 0,-177-147 0,0 0 0,0 0 0,0-1 0,0 1 0,0-1 0,1 0 0,-1 0 0,6 3 0,-8-5 0,0 0 0,1 0 0,-1 0 0,0 0 0,0 0 0,1-1 0,-1 1 0,0 0 0,0-1 0,1 1 0,-1 0 0,0-1 0,0 0 0,0 1 0,0-1 0,0 0 0,0 1 0,0-1 0,0 0 0,0 0 0,0 0 0,0 0 0,0 0 0,-1 0 0,1 0 0,0 0 0,-1 0 0,1 0 0,0-2 0,82-126 0,25-42 0,-82 124 0,37-90 0,1-26 0,6 3 0,8 3 0,6 4 0,123-169 0,-170 269 0,-5 9 0,44-50 0,-53 70-1365,-2 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2.7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24575,'30'26'0,"2"0"0,1-2 0,37 21 0,-13-8 0,88 52 0,-71-46 0,97 76 0,-150-103 67,41 22 0,5 4-1566,-51-31-5327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13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466 1 24575,'-3'0'0,"0"1"0,1-1 0,-1 1 0,0 0 0,0 0 0,1 0 0,-1 0 0,1 1 0,-1-1 0,1 1 0,0-1 0,-1 1 0,1 0 0,0 0 0,0 0 0,0 0 0,0 0 0,-2 5 0,-31 51 0,23-35 0,-166 275 0,114-180 29,46-79-378,-3-2 1,0 0-1,-32 39 1,37-58-6478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4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0 713 24575,'3'5'0,"-1"0"0,1 0 0,-1 1 0,1-2 0,1 1 0,-1 0 0,1-1 0,0 1 0,0-1 0,0 0 0,0 0 0,9 5 0,-8-5 0,40 33 0,-20-16 0,0 0 0,-1 2 0,28 33 0,-51-55 0,0 1 0,-1-1 0,1 0 0,0 0 0,0 1 0,0-1 0,0 0 0,1 0 0,-1 0 0,0 0 0,0 0 0,1 0 0,-1 0 0,0-1 0,1 1 0,-1-1 0,1 1 0,-1 0 0,1-1 0,-1 0 0,1 1 0,-1-1 0,1 0 0,0 0 0,-1 0 0,1 0 0,-1 0 0,1 0 0,-1-1 0,1 1 0,-1 0 0,1-1 0,-1 1 0,1-1 0,-1 0 0,1 1 0,-1-1 0,2-2 0,5-3 0,-1 0 0,-1-1 0,0 0 0,0 0 0,8-13 0,0 0 0,292-327 0,-261 305 0,1 2 0,98-65 0,21-16 0,-29-5 120,-53 45-1605,-64 64-5341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2:33:46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24575,'1'6'0,"-1"0"0,2 0 0,-1 0 0,1 0 0,0 0 0,0-1 0,0 1 0,1-1 0,0 1 0,0-1 0,1 0 0,-1 0 0,1 0 0,0-1 0,7 7 0,9 7 0,1 0 0,24 15 0,-37-27 0,-1-1 0,-1 0 0,1-1 0,-1 0 0,1 0 0,0-1 0,1 0 0,-1 0 0,0-1 0,1 1 0,0-2 0,-1 1 0,16 0 0,-15-3 0,0 0 0,1 0 0,-1-1 0,0 0 0,0-1 0,0 0 0,0 0 0,-1-1 0,1 0 0,-1 0 0,12-9 0,306-245 0,-192 126 0,-49 45 0,-72 77-1365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6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21.xml"/><Relationship Id="rId1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30.xml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8.xml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37.xml"/><Relationship Id="rId18" Type="http://schemas.openxmlformats.org/officeDocument/2006/relationships/image" Target="../media/image33.png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12" Type="http://schemas.openxmlformats.org/officeDocument/2006/relationships/image" Target="../media/image30.png"/><Relationship Id="rId17" Type="http://schemas.openxmlformats.org/officeDocument/2006/relationships/customXml" Target="../ink/ink39.xml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36.xml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35.xml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45.xml"/><Relationship Id="rId18" Type="http://schemas.openxmlformats.org/officeDocument/2006/relationships/image" Target="../media/image34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image" Target="../media/image30.png"/><Relationship Id="rId17" Type="http://schemas.openxmlformats.org/officeDocument/2006/relationships/customXml" Target="../ink/ink47.xml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43.xml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49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ustomXml" Target="../ink/ink5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7.xml"/><Relationship Id="rId18" Type="http://schemas.openxmlformats.org/officeDocument/2006/relationships/image" Target="../media/image10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7.png"/><Relationship Id="rId17" Type="http://schemas.openxmlformats.org/officeDocument/2006/relationships/customXml" Target="../ink/ink9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6.png"/><Relationship Id="rId4" Type="http://schemas.openxmlformats.org/officeDocument/2006/relationships/image" Target="../media/image37.png"/><Relationship Id="rId9" Type="http://schemas.openxmlformats.org/officeDocument/2006/relationships/customXml" Target="../ink/ink5.xml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05400" y="2774361"/>
            <a:ext cx="1524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Inheritance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34FB2-0D78-A4DB-38D6-D5815D256AF0}"/>
              </a:ext>
            </a:extLst>
          </p:cNvPr>
          <p:cNvSpPr txBox="1"/>
          <p:nvPr/>
        </p:nvSpPr>
        <p:spPr>
          <a:xfrm>
            <a:off x="304800" y="5100578"/>
            <a:ext cx="11125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2800" dirty="0"/>
              <a:t> keyword is used to reference the parent class. Just using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super() </a:t>
            </a:r>
            <a:r>
              <a:rPr lang="en-US" sz="2800" dirty="0"/>
              <a:t>will call the parent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8FEF28-D149-AD8B-0C99-4D071559C6A1}"/>
                  </a:ext>
                </a:extLst>
              </p14:cNvPr>
              <p14:cNvContentPartPr/>
              <p14:nvPr/>
            </p14:nvContentPartPr>
            <p14:xfrm>
              <a:off x="1170644" y="1579029"/>
              <a:ext cx="401760" cy="3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8FEF28-D149-AD8B-0C99-4D071559C6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004" y="1570029"/>
                <a:ext cx="4194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72B2896-3FB3-9C9F-5F44-02FF8303AC24}"/>
                  </a:ext>
                </a:extLst>
              </p14:cNvPr>
              <p14:cNvContentPartPr/>
              <p14:nvPr/>
            </p14:nvContentPartPr>
            <p14:xfrm>
              <a:off x="3368804" y="1467069"/>
              <a:ext cx="3157920" cy="619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72B2896-3FB3-9C9F-5F44-02FF8303AC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9804" y="1458069"/>
                <a:ext cx="317556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AF3AC7B-8F82-1AFB-9A08-23BD789972DA}"/>
                  </a:ext>
                </a:extLst>
              </p14:cNvPr>
              <p14:cNvContentPartPr/>
              <p14:nvPr/>
            </p14:nvContentPartPr>
            <p14:xfrm>
              <a:off x="2903324" y="408669"/>
              <a:ext cx="1751400" cy="72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AF3AC7B-8F82-1AFB-9A08-23BD789972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94324" y="399669"/>
                <a:ext cx="176904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980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224377" y="1505821"/>
            <a:ext cx="579517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Professor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TeachingAssistant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Professor{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-717094" y="313315"/>
            <a:ext cx="67368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34FB2-0D78-A4DB-38D6-D5815D256AF0}"/>
              </a:ext>
            </a:extLst>
          </p:cNvPr>
          <p:cNvSpPr txBox="1"/>
          <p:nvPr/>
        </p:nvSpPr>
        <p:spPr>
          <a:xfrm>
            <a:off x="224377" y="3832798"/>
            <a:ext cx="11125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Java, we can only inherit from </a:t>
            </a:r>
            <a:r>
              <a:rPr lang="en-US" sz="2800" i="1" dirty="0"/>
              <a:t>one</a:t>
            </a:r>
            <a:r>
              <a:rPr lang="en-US" sz="2800" dirty="0"/>
              <a:t> class (but that one class we inherit from can also inherit from another class)</a:t>
            </a:r>
          </a:p>
          <a:p>
            <a:endParaRPr lang="en-US" sz="2800" dirty="0"/>
          </a:p>
          <a:p>
            <a:r>
              <a:rPr lang="en-US" sz="2400" dirty="0"/>
              <a:t>In this example,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ProgrammerIntern</a:t>
            </a:r>
            <a:r>
              <a:rPr lang="en-US" sz="2400" dirty="0"/>
              <a:t> indirectly has access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400" dirty="0"/>
              <a:t> class instance fields/methods because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400" dirty="0"/>
              <a:t> class inherits from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A54158-7C0C-8C71-40BA-69BBF1789E59}"/>
              </a:ext>
            </a:extLst>
          </p:cNvPr>
          <p:cNvSpPr/>
          <p:nvPr/>
        </p:nvSpPr>
        <p:spPr>
          <a:xfrm>
            <a:off x="8077200" y="2537820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TeachingAssistant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EA0C81-DBBD-EE97-F757-2AA9C4FEC8CE}"/>
              </a:ext>
            </a:extLst>
          </p:cNvPr>
          <p:cNvSpPr/>
          <p:nvPr/>
        </p:nvSpPr>
        <p:spPr>
          <a:xfrm>
            <a:off x="8066314" y="131528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48BCBA-B2E3-6684-1520-6E17C85EBF8F}"/>
              </a:ext>
            </a:extLst>
          </p:cNvPr>
          <p:cNvSpPr/>
          <p:nvPr/>
        </p:nvSpPr>
        <p:spPr>
          <a:xfrm>
            <a:off x="8077200" y="4438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DA8C36-C703-A6E8-E8EE-6F04F084EDA2}"/>
              </a:ext>
            </a:extLst>
          </p:cNvPr>
          <p:cNvCxnSpPr>
            <a:stCxn id="2" idx="0"/>
            <a:endCxn id="6" idx="2"/>
          </p:cNvCxnSpPr>
          <p:nvPr/>
        </p:nvCxnSpPr>
        <p:spPr>
          <a:xfrm flipH="1" flipV="1">
            <a:off x="9323614" y="2129721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00C5E0-F785-2377-2677-56C3A0A4247A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V="1">
            <a:off x="9323614" y="858820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FED8FC-D1E1-2E04-4EF9-FEF7DB84198C}"/>
              </a:ext>
            </a:extLst>
          </p:cNvPr>
          <p:cNvSpPr txBox="1"/>
          <p:nvPr/>
        </p:nvSpPr>
        <p:spPr>
          <a:xfrm>
            <a:off x="8098262" y="941588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44D498-B41A-0FBE-B552-F4EF523B83AF}"/>
              </a:ext>
            </a:extLst>
          </p:cNvPr>
          <p:cNvSpPr txBox="1"/>
          <p:nvPr/>
        </p:nvSpPr>
        <p:spPr>
          <a:xfrm>
            <a:off x="8124135" y="2207310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</p:spTree>
    <p:extLst>
      <p:ext uri="{BB962C8B-B14F-4D97-AF65-F5344CB8AC3E}">
        <p14:creationId xmlns:p14="http://schemas.microsoft.com/office/powerpoint/2010/main" val="259405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A62CB-E7DE-E6B7-11B5-4D793291D74D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602F2B-A5F6-BA31-2E79-CDBAF0F7BCE1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1C83A-2F66-2CCB-8E4C-214FADE360DF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BB1E1F-6DFE-B405-EE29-76CC3F6B9A4F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C073CB-5FE3-8C2B-23B5-0D64912B09CB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3424E0-7B5C-A539-40C7-DF09356D5529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3330DD-8FF8-49B4-AE2B-FE8768E0FEF5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F857-9A62-5F71-5912-F5C711A16BFF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869086-3C26-A53A-1976-537D17A8BB8D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26FD66-8E99-1041-C035-26E20EC14D09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96BF1E-6493-BCED-4080-0F31A0AB595D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85948F-2732-45E3-4665-0C2E0E6117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3" y="2052025"/>
                  <a:ext cx="428220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A41B30-D2E3-8930-6B4A-68AC1A85A3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8093" y="237206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38980BB-6C13-079D-E434-BC3E246017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81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3E499EA-7A8B-F3E6-F84C-EBA764A423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C4FE0AA-049C-86A3-8690-3FB8AEFFB598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9CCE9-EFA8-2576-89F4-1F66F9BDEF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73" y="4618105"/>
                  <a:ext cx="430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0B3BE-6578-8229-D5BF-6AF57F2C087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41973" y="4810705"/>
                  <a:ext cx="39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377818-C08D-F709-C0C8-5249BC5E03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145"/>
                  <a:ext cx="456120" cy="24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76E78437-D7A5-DF5B-5810-1F2142500225}"/>
              </a:ext>
            </a:extLst>
          </p:cNvPr>
          <p:cNvSpPr txBox="1"/>
          <p:nvPr/>
        </p:nvSpPr>
        <p:spPr>
          <a:xfrm>
            <a:off x="5136399" y="-912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18C9A-8579-692F-3037-9A6993F01B76}"/>
              </a:ext>
            </a:extLst>
          </p:cNvPr>
          <p:cNvSpPr txBox="1"/>
          <p:nvPr/>
        </p:nvSpPr>
        <p:spPr>
          <a:xfrm>
            <a:off x="127857" y="236404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Advisor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B3366-253B-E842-502D-BBC04030D2C8}"/>
              </a:ext>
            </a:extLst>
          </p:cNvPr>
          <p:cNvSpPr txBox="1"/>
          <p:nvPr/>
        </p:nvSpPr>
        <p:spPr>
          <a:xfrm>
            <a:off x="4223929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1E4373-E04C-E8EA-7A47-343F43D57F19}"/>
              </a:ext>
            </a:extLst>
          </p:cNvPr>
          <p:cNvSpPr txBox="1"/>
          <p:nvPr/>
        </p:nvSpPr>
        <p:spPr>
          <a:xfrm>
            <a:off x="8783464" y="240208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Professor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B275DA-3690-4EBF-3137-EC2B05368AEE}"/>
              </a:ext>
            </a:extLst>
          </p:cNvPr>
          <p:cNvSpPr txBox="1"/>
          <p:nvPr/>
        </p:nvSpPr>
        <p:spPr>
          <a:xfrm>
            <a:off x="8182268" y="489634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TeachingAssistant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54A7F8-B79C-8053-D7F5-59A777D2A84D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E63B17-ABA2-C1AB-484C-21375C567AE4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499665-B174-81FD-14E0-C5F24A1476AC}"/>
              </a:ext>
            </a:extLst>
          </p:cNvPr>
          <p:cNvSpPr txBox="1"/>
          <p:nvPr/>
        </p:nvSpPr>
        <p:spPr>
          <a:xfrm>
            <a:off x="381000" y="2757259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advising_hours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4CED63-6ABD-D911-08B7-C29C5B48E78F}"/>
              </a:ext>
            </a:extLst>
          </p:cNvPr>
          <p:cNvSpPr txBox="1"/>
          <p:nvPr/>
        </p:nvSpPr>
        <p:spPr>
          <a:xfrm>
            <a:off x="380999" y="378870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AFF42-8105-6C1D-5C14-CD130018E27E}"/>
              </a:ext>
            </a:extLst>
          </p:cNvPr>
          <p:cNvSpPr txBox="1"/>
          <p:nvPr/>
        </p:nvSpPr>
        <p:spPr>
          <a:xfrm>
            <a:off x="4343401" y="269457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A39E03-30DC-0669-F8B5-4F3490CF464C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065001-04E8-7F6B-FB3E-7C7AAD122A80}"/>
              </a:ext>
            </a:extLst>
          </p:cNvPr>
          <p:cNvSpPr txBox="1"/>
          <p:nvPr/>
        </p:nvSpPr>
        <p:spPr>
          <a:xfrm>
            <a:off x="8793748" y="27662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course  (String)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-tenure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AD9962-FF10-12D5-3DAA-BD174DD66306}"/>
              </a:ext>
            </a:extLst>
          </p:cNvPr>
          <p:cNvSpPr txBox="1"/>
          <p:nvPr/>
        </p:nvSpPr>
        <p:spPr>
          <a:xfrm>
            <a:off x="8793747" y="3788704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-tenure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7910DA-ED98-3D23-C5FF-E9598FAC7653}"/>
              </a:ext>
            </a:extLst>
          </p:cNvPr>
          <p:cNvSpPr txBox="1"/>
          <p:nvPr/>
        </p:nvSpPr>
        <p:spPr>
          <a:xfrm>
            <a:off x="9000254" y="529210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(double)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321C73-2391-49C0-2775-6DB3BFB3764A}"/>
              </a:ext>
            </a:extLst>
          </p:cNvPr>
          <p:cNvSpPr txBox="1"/>
          <p:nvPr/>
        </p:nvSpPr>
        <p:spPr>
          <a:xfrm>
            <a:off x="9000254" y="58638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DBEFFBB-A9B4-CC68-62FC-D5EFAFCF888A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</p:spTree>
    <p:extLst>
      <p:ext uri="{BB962C8B-B14F-4D97-AF65-F5344CB8AC3E}">
        <p14:creationId xmlns:p14="http://schemas.microsoft.com/office/powerpoint/2010/main" val="425123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01EFC8-8D86-41A8-3B77-1C862F83E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BAD5106-048C-15ED-C092-9FC8459FD04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5EDEE12-0E10-40BA-B2E6-401E2750F0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4D310FB-01BE-46B8-05C3-CA94B81DD2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D28B7B-66CD-6128-31BD-B6DADB9034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80D79DB-8928-C41A-A265-778440545B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D49AE-ECB3-C952-1D5C-10AF75C2D30C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2F2572-1882-73F3-5C7F-BC97B83DBB6D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D18E69-A7DC-0B6B-AE90-A957227E77EB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B7849E-7D0D-E5BA-0A52-9ABFAF49DA3E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334472-407D-8879-4BFA-8D62CE096400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95DFF2-09BC-B39D-E507-F0537F25A9C5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E2ED15-1AA4-BB4F-01AB-11A543F1B436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055108E-3760-1585-F212-7F3D27F5E2CF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78BCE3-4069-543B-E2C3-BA06B6CC60A4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DCA1EC-FF8F-242F-2A9E-20D7E5470512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C457E4-1289-4D35-F43A-635214DA5AC0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DBAE4D-2340-B51C-332B-54E2D4E7D484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DBAE4D-2340-B51C-332B-54E2D4E7D4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5" y="2051665"/>
                  <a:ext cx="4282197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F21F426-D315-EEE5-EA07-2A7FB2D0DABC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F21F426-D315-EEE5-EA07-2A7FB2D0DA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7733" y="237170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BD1ABB-990D-289C-E454-519FE66C24FB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BD1ABB-990D-289C-E454-519FE66C24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45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7282050-58D0-DDF5-88FA-499F50436B7F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7282050-58D0-DDF5-88FA-499F50436B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2D7CB0E-3EAB-DBF6-E28D-C75E4164D2E2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D2B48D5-DCEF-2E79-98D3-F32595E7ED7C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D2B48D5-DCEF-2E79-98D3-F32595E7ED7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89" y="4618105"/>
                  <a:ext cx="430528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1B557C-C9EE-2646-D032-C48B23FC6FD7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1B557C-C9EE-2646-D032-C48B23FC6FD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9613" y="4810345"/>
                  <a:ext cx="43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217801-B095-2604-4ABC-04838BC8C6C2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217801-B095-2604-4ABC-04838BC8C6C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221"/>
                  <a:ext cx="456120" cy="2414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194FADE-3BE8-A902-C22E-9828206DD0C7}"/>
              </a:ext>
            </a:extLst>
          </p:cNvPr>
          <p:cNvSpPr txBox="1"/>
          <p:nvPr/>
        </p:nvSpPr>
        <p:spPr>
          <a:xfrm>
            <a:off x="5136399" y="-912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7AEEBA-854B-1AB0-2F0C-FA0A072ED335}"/>
              </a:ext>
            </a:extLst>
          </p:cNvPr>
          <p:cNvSpPr txBox="1"/>
          <p:nvPr/>
        </p:nvSpPr>
        <p:spPr>
          <a:xfrm>
            <a:off x="127857" y="236404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Advisor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CDD3BD-C86B-08CE-1D37-690214300A96}"/>
              </a:ext>
            </a:extLst>
          </p:cNvPr>
          <p:cNvSpPr txBox="1"/>
          <p:nvPr/>
        </p:nvSpPr>
        <p:spPr>
          <a:xfrm>
            <a:off x="4223929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47B377-D9D6-D2A2-D3DB-2B2E8B430D55}"/>
              </a:ext>
            </a:extLst>
          </p:cNvPr>
          <p:cNvSpPr txBox="1"/>
          <p:nvPr/>
        </p:nvSpPr>
        <p:spPr>
          <a:xfrm>
            <a:off x="8783464" y="240208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Professor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F67B75-6F31-5CAD-A604-4D2902A1D55A}"/>
              </a:ext>
            </a:extLst>
          </p:cNvPr>
          <p:cNvSpPr txBox="1"/>
          <p:nvPr/>
        </p:nvSpPr>
        <p:spPr>
          <a:xfrm>
            <a:off x="8182268" y="489634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TeachingAssistant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F2D45C-805D-3E4E-74E7-AE6348DC3ED5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2DE41-6785-6924-6C2E-555888F3FDE7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263179-C2A1-ECB2-122D-E799FA71089E}"/>
              </a:ext>
            </a:extLst>
          </p:cNvPr>
          <p:cNvSpPr txBox="1"/>
          <p:nvPr/>
        </p:nvSpPr>
        <p:spPr>
          <a:xfrm>
            <a:off x="381000" y="2757259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advising_hours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784CC7-18BC-DD4C-ACFB-61FE406C94FF}"/>
              </a:ext>
            </a:extLst>
          </p:cNvPr>
          <p:cNvSpPr txBox="1"/>
          <p:nvPr/>
        </p:nvSpPr>
        <p:spPr>
          <a:xfrm>
            <a:off x="380999" y="378870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3B2DED-63C7-1069-9140-622615704617}"/>
              </a:ext>
            </a:extLst>
          </p:cNvPr>
          <p:cNvSpPr txBox="1"/>
          <p:nvPr/>
        </p:nvSpPr>
        <p:spPr>
          <a:xfrm>
            <a:off x="4343401" y="269457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D577878-D578-00B4-8A27-C8BD9881C35E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86E164-1198-1C99-202D-2FD2CDE81A4B}"/>
              </a:ext>
            </a:extLst>
          </p:cNvPr>
          <p:cNvSpPr txBox="1"/>
          <p:nvPr/>
        </p:nvSpPr>
        <p:spPr>
          <a:xfrm>
            <a:off x="8793748" y="27662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course  (String)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-tenure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A35625-244C-F901-40D2-A9FF4FE9103F}"/>
              </a:ext>
            </a:extLst>
          </p:cNvPr>
          <p:cNvSpPr txBox="1"/>
          <p:nvPr/>
        </p:nvSpPr>
        <p:spPr>
          <a:xfrm>
            <a:off x="8793747" y="3788704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-tenure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9DFB3B-9AB8-ED94-36F7-FF3641E4656D}"/>
              </a:ext>
            </a:extLst>
          </p:cNvPr>
          <p:cNvSpPr txBox="1"/>
          <p:nvPr/>
        </p:nvSpPr>
        <p:spPr>
          <a:xfrm>
            <a:off x="9000254" y="529210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(double)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F37CD17-4991-B992-F56B-7E364EBE471E}"/>
              </a:ext>
            </a:extLst>
          </p:cNvPr>
          <p:cNvSpPr txBox="1"/>
          <p:nvPr/>
        </p:nvSpPr>
        <p:spPr>
          <a:xfrm>
            <a:off x="9000254" y="58638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870D08-5419-E374-E300-033CA7EE838A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2A05A8-F794-6D85-AC8F-2F6B0074A16D}"/>
              </a:ext>
            </a:extLst>
          </p:cNvPr>
          <p:cNvSpPr txBox="1"/>
          <p:nvPr/>
        </p:nvSpPr>
        <p:spPr>
          <a:xfrm>
            <a:off x="91762" y="5306087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 err="1">
                <a:latin typeface="Consolas" panose="020B0609020204030204" pitchFamily="49" charset="0"/>
              </a:rPr>
              <a:t>TeachingAssistant</a:t>
            </a:r>
            <a:r>
              <a:rPr lang="en-US" dirty="0"/>
              <a:t> object has access to the following instance fields and methods: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AA82F-62CF-5D7E-648A-1BC299496282}"/>
              </a:ext>
            </a:extLst>
          </p:cNvPr>
          <p:cNvSpPr txBox="1"/>
          <p:nvPr/>
        </p:nvSpPr>
        <p:spPr>
          <a:xfrm>
            <a:off x="3809414" y="5004665"/>
            <a:ext cx="13003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FE349-7E09-E82A-FA54-D2A2541F1F6C}"/>
              </a:ext>
            </a:extLst>
          </p:cNvPr>
          <p:cNvSpPr txBox="1"/>
          <p:nvPr/>
        </p:nvSpPr>
        <p:spPr>
          <a:xfrm>
            <a:off x="5235281" y="5004665"/>
            <a:ext cx="19896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CF90D-C97F-53F0-E75D-641D0A79230B}"/>
              </a:ext>
            </a:extLst>
          </p:cNvPr>
          <p:cNvSpPr txBox="1"/>
          <p:nvPr/>
        </p:nvSpPr>
        <p:spPr>
          <a:xfrm>
            <a:off x="2921288" y="6440068"/>
            <a:ext cx="508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(and also the local + parent constructor method)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65DCC-E88D-2EDD-3CF7-91846B1915F3}"/>
              </a:ext>
            </a:extLst>
          </p:cNvPr>
          <p:cNvSpPr/>
          <p:nvPr/>
        </p:nvSpPr>
        <p:spPr>
          <a:xfrm>
            <a:off x="119836" y="5081007"/>
            <a:ext cx="7848600" cy="1342313"/>
          </a:xfrm>
          <a:prstGeom prst="rect">
            <a:avLst/>
          </a:prstGeom>
          <a:noFill/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4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361B7D-1E1A-67E1-C3CB-19F6F0523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221FBE2-232C-9F28-4A67-28792F2C06A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26A2D1B-25D6-99C8-F17E-6082DD1C5A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328AB71-2B96-7CD4-A51E-C4C311D59C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F0A86E6-6C20-6460-BE9C-A28B835CB7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DDA258C-6EF0-25EF-F548-87C2D4217E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3B6248-2B31-2D46-0A67-14CB64C948FB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B3319-3DE2-7493-F828-22E1FE0DCD08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164B1-28B3-95AE-DEB9-A58071A39EB9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0FD38D-6450-E61E-6AF8-5681E36B882A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1B8AC7-8048-3388-7400-18B9F92B153C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830F61-619B-5C7A-123B-F2CED05D7196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8D86D-39F4-377F-ED59-D6189F09CB47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D3B224-97D9-6781-C0A7-4263FBCB5FEB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DA39CC-97E2-4F10-1EC7-33A045998F4B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CF1FC8-5D1C-C9F1-6B5E-AC6FC382F809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306514-418D-94BE-BE24-DE0ED887C55C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F88AE0-939D-FDC3-A150-06BE18652AAC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F88AE0-939D-FDC3-A150-06BE18652A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5" y="2051665"/>
                  <a:ext cx="4282197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9B8B530-4CD1-88E5-0456-DAD8B66A8A9C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9B8B530-4CD1-88E5-0456-DAD8B66A8A9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7733" y="237170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374C2C-7080-A054-DF18-F00E43AA9F06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374C2C-7080-A054-DF18-F00E43AA9F0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45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B429CA-5499-1CB4-6E31-459E5CA9FE48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B429CA-5499-1CB4-6E31-459E5CA9FE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C593803-43C1-0DE3-653B-44A79E527D4D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00C1D10-B958-B0D5-3346-255D0899632F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00C1D10-B958-B0D5-3346-255D0899632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89" y="4618105"/>
                  <a:ext cx="430528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626810-3575-7A78-0B80-F22E24E614B4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626810-3575-7A78-0B80-F22E24E614B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9613" y="4810345"/>
                  <a:ext cx="43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DDF161-9745-027D-D250-E96E2CDAED5C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DDF161-9745-027D-D250-E96E2CDAED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221"/>
                  <a:ext cx="456120" cy="2414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FC0D12B-A3E1-7E5C-2A09-C2792C89E4D0}"/>
              </a:ext>
            </a:extLst>
          </p:cNvPr>
          <p:cNvSpPr txBox="1"/>
          <p:nvPr/>
        </p:nvSpPr>
        <p:spPr>
          <a:xfrm>
            <a:off x="5136399" y="-912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2E3F45-0FC4-1234-1686-B9CC8A408430}"/>
              </a:ext>
            </a:extLst>
          </p:cNvPr>
          <p:cNvSpPr txBox="1"/>
          <p:nvPr/>
        </p:nvSpPr>
        <p:spPr>
          <a:xfrm>
            <a:off x="127857" y="236404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Advisor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55189D-4F0E-7AB3-5CA5-D822224D15C1}"/>
              </a:ext>
            </a:extLst>
          </p:cNvPr>
          <p:cNvSpPr txBox="1"/>
          <p:nvPr/>
        </p:nvSpPr>
        <p:spPr>
          <a:xfrm>
            <a:off x="4223929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7D7B85-C8B8-2C15-EAE3-575E0B3027A6}"/>
              </a:ext>
            </a:extLst>
          </p:cNvPr>
          <p:cNvSpPr txBox="1"/>
          <p:nvPr/>
        </p:nvSpPr>
        <p:spPr>
          <a:xfrm>
            <a:off x="8783464" y="240208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Professor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52688F-B16F-DCE7-D056-02E646796ADE}"/>
              </a:ext>
            </a:extLst>
          </p:cNvPr>
          <p:cNvSpPr txBox="1"/>
          <p:nvPr/>
        </p:nvSpPr>
        <p:spPr>
          <a:xfrm>
            <a:off x="8182268" y="489634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TeachingAssistant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470FA9-D9A5-E1DE-2DBC-44C2921947EC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5C899E-130E-2C45-A9DF-44247EFC8029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606DD2-57AA-7687-03E0-8815E65F3434}"/>
              </a:ext>
            </a:extLst>
          </p:cNvPr>
          <p:cNvSpPr txBox="1"/>
          <p:nvPr/>
        </p:nvSpPr>
        <p:spPr>
          <a:xfrm>
            <a:off x="381000" y="2757259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advising_hours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28677E-F509-B0EE-85C3-EC26DB73BBC0}"/>
              </a:ext>
            </a:extLst>
          </p:cNvPr>
          <p:cNvSpPr txBox="1"/>
          <p:nvPr/>
        </p:nvSpPr>
        <p:spPr>
          <a:xfrm>
            <a:off x="380999" y="378870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9D48CC-0A95-C71D-FD23-A7BD5A6B8015}"/>
              </a:ext>
            </a:extLst>
          </p:cNvPr>
          <p:cNvSpPr txBox="1"/>
          <p:nvPr/>
        </p:nvSpPr>
        <p:spPr>
          <a:xfrm>
            <a:off x="4343401" y="269457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DB89F9-6EEF-38AC-2375-7B61D846DFE1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9E26EE-7E3C-F646-BAD7-7F11065D222D}"/>
              </a:ext>
            </a:extLst>
          </p:cNvPr>
          <p:cNvSpPr txBox="1"/>
          <p:nvPr/>
        </p:nvSpPr>
        <p:spPr>
          <a:xfrm>
            <a:off x="8793748" y="27662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course  (String)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-tenure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68D3C8-8FB5-7E0B-6340-754B51024EDC}"/>
              </a:ext>
            </a:extLst>
          </p:cNvPr>
          <p:cNvSpPr txBox="1"/>
          <p:nvPr/>
        </p:nvSpPr>
        <p:spPr>
          <a:xfrm>
            <a:off x="8793747" y="3788704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-tenure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1CA107-2322-0D9C-F0CA-03C3F58F1449}"/>
              </a:ext>
            </a:extLst>
          </p:cNvPr>
          <p:cNvSpPr txBox="1"/>
          <p:nvPr/>
        </p:nvSpPr>
        <p:spPr>
          <a:xfrm>
            <a:off x="9000254" y="529210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(double)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D3139D-A001-DEEC-D2F4-45C9CA2330EA}"/>
              </a:ext>
            </a:extLst>
          </p:cNvPr>
          <p:cNvSpPr txBox="1"/>
          <p:nvPr/>
        </p:nvSpPr>
        <p:spPr>
          <a:xfrm>
            <a:off x="9000254" y="58638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DD3A87-4FD4-F08C-51F0-A6466DA5A33A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A0F0690-FA28-8AF2-16B3-43CD60F13691}"/>
                  </a:ext>
                </a:extLst>
              </p14:cNvPr>
              <p14:cNvContentPartPr/>
              <p14:nvPr/>
            </p14:nvContentPartPr>
            <p14:xfrm>
              <a:off x="13706" y="-64658"/>
              <a:ext cx="7333560" cy="5726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A0F0690-FA28-8AF2-16B3-43CD60F136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2294" y="-100298"/>
                <a:ext cx="7405200" cy="5798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FA2B1FC-55BA-85F4-E7CF-1E3B96B7F6E3}"/>
              </a:ext>
            </a:extLst>
          </p:cNvPr>
          <p:cNvSpPr txBox="1"/>
          <p:nvPr/>
        </p:nvSpPr>
        <p:spPr>
          <a:xfrm>
            <a:off x="1828800" y="5863838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“All advisors are employees”</a:t>
            </a:r>
          </a:p>
        </p:txBody>
      </p:sp>
    </p:spTree>
    <p:extLst>
      <p:ext uri="{BB962C8B-B14F-4D97-AF65-F5344CB8AC3E}">
        <p14:creationId xmlns:p14="http://schemas.microsoft.com/office/powerpoint/2010/main" val="228665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87D99B2-4D6C-3C98-CAE3-9F6F362B4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42D8347-EC7A-59AE-215F-25BC56C3722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1545811-C958-CB7F-09BD-BE7B04993F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F659688-A546-A13D-F7CF-F900E6DFF2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5A43F40-F8AC-5E56-208E-3384433AB2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43C44E8-77AE-B57A-1D54-5ED3B8820C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74D7D-272E-D4BD-9FCF-F67067067B29}"/>
              </a:ext>
            </a:extLst>
          </p:cNvPr>
          <p:cNvSpPr/>
          <p:nvPr/>
        </p:nvSpPr>
        <p:spPr>
          <a:xfrm>
            <a:off x="4343400" y="228600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A6885-4262-9446-4450-76A709BFF020}"/>
              </a:ext>
            </a:extLst>
          </p:cNvPr>
          <p:cNvSpPr/>
          <p:nvPr/>
        </p:nvSpPr>
        <p:spPr>
          <a:xfrm>
            <a:off x="4343400" y="1234592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421CFC-9A83-F75E-3D50-F7322FC456BC}"/>
              </a:ext>
            </a:extLst>
          </p:cNvPr>
          <p:cNvSpPr/>
          <p:nvPr/>
        </p:nvSpPr>
        <p:spPr>
          <a:xfrm>
            <a:off x="381000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DFA04-B5D1-D1D8-4A3C-511C0CE603DB}"/>
              </a:ext>
            </a:extLst>
          </p:cNvPr>
          <p:cNvSpPr/>
          <p:nvPr/>
        </p:nvSpPr>
        <p:spPr>
          <a:xfrm>
            <a:off x="381000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567E7D-CDC8-40E4-B2C3-7F7AC61538BC}"/>
              </a:ext>
            </a:extLst>
          </p:cNvPr>
          <p:cNvSpPr/>
          <p:nvPr/>
        </p:nvSpPr>
        <p:spPr>
          <a:xfrm>
            <a:off x="4343400" y="2695724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9E158-33AA-615E-D5D5-6ECCEC35AD82}"/>
              </a:ext>
            </a:extLst>
          </p:cNvPr>
          <p:cNvSpPr/>
          <p:nvPr/>
        </p:nvSpPr>
        <p:spPr>
          <a:xfrm>
            <a:off x="4343400" y="3701716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7BC42E-8CC0-29B1-DD75-40F3B841F14E}"/>
              </a:ext>
            </a:extLst>
          </p:cNvPr>
          <p:cNvSpPr/>
          <p:nvPr/>
        </p:nvSpPr>
        <p:spPr>
          <a:xfrm>
            <a:off x="8783464" y="2727808"/>
            <a:ext cx="2743200" cy="998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0AD078-85AE-5107-926B-E84C7D421A58}"/>
              </a:ext>
            </a:extLst>
          </p:cNvPr>
          <p:cNvSpPr/>
          <p:nvPr/>
        </p:nvSpPr>
        <p:spPr>
          <a:xfrm>
            <a:off x="8783464" y="3733800"/>
            <a:ext cx="2743200" cy="9070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75B330-54E9-87C2-24C7-F22CF28F8094}"/>
              </a:ext>
            </a:extLst>
          </p:cNvPr>
          <p:cNvSpPr/>
          <p:nvPr/>
        </p:nvSpPr>
        <p:spPr>
          <a:xfrm>
            <a:off x="8991600" y="5258900"/>
            <a:ext cx="2438400" cy="5835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86500E-0C97-EB95-9BD3-8ACCFF5B1965}"/>
              </a:ext>
            </a:extLst>
          </p:cNvPr>
          <p:cNvSpPr/>
          <p:nvPr/>
        </p:nvSpPr>
        <p:spPr>
          <a:xfrm>
            <a:off x="8987589" y="5849786"/>
            <a:ext cx="2438400" cy="529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6B1C6F-B55A-2B48-24F0-87CB6995DD5C}"/>
              </a:ext>
            </a:extLst>
          </p:cNvPr>
          <p:cNvGrpSpPr/>
          <p:nvPr/>
        </p:nvGrpSpPr>
        <p:grpSpPr>
          <a:xfrm>
            <a:off x="1692253" y="2069665"/>
            <a:ext cx="8742240" cy="637560"/>
            <a:chOff x="1692253" y="2069665"/>
            <a:chExt cx="8742240" cy="63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919BFE-D89A-13B8-E711-E1D3A66B98BD}"/>
                    </a:ext>
                  </a:extLst>
                </p14:cNvPr>
                <p14:cNvContentPartPr/>
                <p14:nvPr/>
              </p14:nvContentPartPr>
              <p14:xfrm>
                <a:off x="1692253" y="2069665"/>
                <a:ext cx="4246560" cy="625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919BFE-D89A-13B8-E711-E1D3A66B98B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74255" y="2051665"/>
                  <a:ext cx="4282197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AACBD1-4D55-4F82-0480-A7A4A7F0B83A}"/>
                    </a:ext>
                  </a:extLst>
                </p14:cNvPr>
                <p14:cNvContentPartPr/>
                <p14:nvPr/>
              </p14:nvContentPartPr>
              <p14:xfrm>
                <a:off x="5685733" y="2389705"/>
                <a:ext cx="10080" cy="280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AACBD1-4D55-4F82-0480-A7A4A7F0B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67733" y="2371705"/>
                  <a:ext cx="457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042FD0-8597-E9EA-7E5E-785EB6B95AA3}"/>
                    </a:ext>
                  </a:extLst>
                </p14:cNvPr>
                <p14:cNvContentPartPr/>
                <p14:nvPr/>
              </p14:nvContentPartPr>
              <p14:xfrm>
                <a:off x="5686453" y="2316985"/>
                <a:ext cx="4748040" cy="39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042FD0-8597-E9EA-7E5E-785EB6B95A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68453" y="2298985"/>
                  <a:ext cx="4783680" cy="42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AE8BC51-E353-9A4B-30F7-B1EBA573B4B0}"/>
                  </a:ext>
                </a:extLst>
              </p14:cNvPr>
              <p14:cNvContentPartPr/>
              <p14:nvPr/>
            </p14:nvContentPartPr>
            <p14:xfrm>
              <a:off x="5601133" y="2049865"/>
              <a:ext cx="345240" cy="189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AE8BC51-E353-9A4B-30F7-B1EBA573B4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65133" y="2013865"/>
                <a:ext cx="41688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627591B-BBF4-8844-C023-D3A4768EF2EB}"/>
              </a:ext>
            </a:extLst>
          </p:cNvPr>
          <p:cNvGrpSpPr/>
          <p:nvPr/>
        </p:nvGrpSpPr>
        <p:grpSpPr>
          <a:xfrm>
            <a:off x="10165573" y="4636105"/>
            <a:ext cx="414360" cy="598680"/>
            <a:chOff x="10165573" y="4636105"/>
            <a:chExt cx="414360" cy="59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9FAF05-A10C-1DCC-75E4-245ABFCEE2B9}"/>
                    </a:ext>
                  </a:extLst>
                </p14:cNvPr>
                <p14:cNvContentPartPr/>
                <p14:nvPr/>
              </p14:nvContentPartPr>
              <p14:xfrm>
                <a:off x="10165573" y="4636105"/>
                <a:ext cx="3949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9FAF05-A10C-1DCC-75E4-245ABFCEE2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7589" y="4618105"/>
                  <a:ext cx="430528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5715FF3-5521-4244-8346-2C4EB56F33BE}"/>
                    </a:ext>
                  </a:extLst>
                </p14:cNvPr>
                <p14:cNvContentPartPr/>
                <p14:nvPr/>
              </p14:nvContentPartPr>
              <p14:xfrm>
                <a:off x="10359613" y="4828345"/>
                <a:ext cx="3600" cy="40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5715FF3-5521-4244-8346-2C4EB56F33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339613" y="4810345"/>
                  <a:ext cx="432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15D73E-92EE-7976-FA7A-92C278D8554B}"/>
                    </a:ext>
                  </a:extLst>
                </p14:cNvPr>
                <p14:cNvContentPartPr/>
                <p14:nvPr/>
              </p14:nvContentPartPr>
              <p14:xfrm>
                <a:off x="10195453" y="4641145"/>
                <a:ext cx="384480" cy="169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15D73E-92EE-7976-FA7A-92C278D855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159453" y="4605221"/>
                  <a:ext cx="456120" cy="24140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491EFA0-7919-B272-563D-EE99D6B47EE8}"/>
              </a:ext>
            </a:extLst>
          </p:cNvPr>
          <p:cNvSpPr txBox="1"/>
          <p:nvPr/>
        </p:nvSpPr>
        <p:spPr>
          <a:xfrm>
            <a:off x="5136399" y="-9127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6484D-FFA0-2D63-ED5B-99ACCC6811BC}"/>
              </a:ext>
            </a:extLst>
          </p:cNvPr>
          <p:cNvSpPr txBox="1"/>
          <p:nvPr/>
        </p:nvSpPr>
        <p:spPr>
          <a:xfrm>
            <a:off x="127857" y="236404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Advisor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A2B37-E92D-2433-438C-0A454F1BDB1C}"/>
              </a:ext>
            </a:extLst>
          </p:cNvPr>
          <p:cNvSpPr txBox="1"/>
          <p:nvPr/>
        </p:nvSpPr>
        <p:spPr>
          <a:xfrm>
            <a:off x="4223929" y="2364047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516C89-1A77-4D14-112E-62D211FC5CB9}"/>
              </a:ext>
            </a:extLst>
          </p:cNvPr>
          <p:cNvSpPr txBox="1"/>
          <p:nvPr/>
        </p:nvSpPr>
        <p:spPr>
          <a:xfrm>
            <a:off x="8783464" y="240208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Professor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94BF4-9EED-04BB-D4E3-4EF50CD82B91}"/>
              </a:ext>
            </a:extLst>
          </p:cNvPr>
          <p:cNvSpPr txBox="1"/>
          <p:nvPr/>
        </p:nvSpPr>
        <p:spPr>
          <a:xfrm>
            <a:off x="8182268" y="4896341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TeachingAssistant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45402A-D9E4-456F-1A6B-E68B6DF7D173}"/>
              </a:ext>
            </a:extLst>
          </p:cNvPr>
          <p:cNvSpPr txBox="1"/>
          <p:nvPr/>
        </p:nvSpPr>
        <p:spPr>
          <a:xfrm>
            <a:off x="4320131" y="25425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(String)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salary (int)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156B4B-56E8-939B-041E-37AE9CC0F39E}"/>
              </a:ext>
            </a:extLst>
          </p:cNvPr>
          <p:cNvSpPr txBox="1"/>
          <p:nvPr/>
        </p:nvSpPr>
        <p:spPr>
          <a:xfrm>
            <a:off x="4312110" y="1203238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C1A212-E47D-874C-DF28-4F59ADC64994}"/>
              </a:ext>
            </a:extLst>
          </p:cNvPr>
          <p:cNvSpPr txBox="1"/>
          <p:nvPr/>
        </p:nvSpPr>
        <p:spPr>
          <a:xfrm>
            <a:off x="381000" y="2757259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advising_hours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3E148B-2F9E-273E-069A-A1714DE67ED6}"/>
              </a:ext>
            </a:extLst>
          </p:cNvPr>
          <p:cNvSpPr txBox="1"/>
          <p:nvPr/>
        </p:nvSpPr>
        <p:spPr>
          <a:xfrm>
            <a:off x="380999" y="378870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getHours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76F3C-B533-9843-29D2-23C42DEB309D}"/>
              </a:ext>
            </a:extLst>
          </p:cNvPr>
          <p:cNvSpPr txBox="1"/>
          <p:nvPr/>
        </p:nvSpPr>
        <p:spPr>
          <a:xfrm>
            <a:off x="4343401" y="2694572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language  (String)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3B61FF-0945-1F01-1795-06EB9C2FD12D}"/>
              </a:ext>
            </a:extLst>
          </p:cNvPr>
          <p:cNvSpPr txBox="1"/>
          <p:nvPr/>
        </p:nvSpPr>
        <p:spPr>
          <a:xfrm>
            <a:off x="4343400" y="3717074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39A9FE1-4665-0B4D-F405-EAA49F74CB4D}"/>
              </a:ext>
            </a:extLst>
          </p:cNvPr>
          <p:cNvSpPr txBox="1"/>
          <p:nvPr/>
        </p:nvSpPr>
        <p:spPr>
          <a:xfrm>
            <a:off x="8793748" y="2766202"/>
            <a:ext cx="2528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course  (String)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-tenure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2F40A5-A6B9-F638-9C9B-97728FAFAB87}"/>
              </a:ext>
            </a:extLst>
          </p:cNvPr>
          <p:cNvSpPr txBox="1"/>
          <p:nvPr/>
        </p:nvSpPr>
        <p:spPr>
          <a:xfrm>
            <a:off x="8793747" y="3788704"/>
            <a:ext cx="2528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getCourse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-tenure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C4BD91-D493-094C-3070-FAB74AD3B42A}"/>
              </a:ext>
            </a:extLst>
          </p:cNvPr>
          <p:cNvSpPr txBox="1"/>
          <p:nvPr/>
        </p:nvSpPr>
        <p:spPr>
          <a:xfrm>
            <a:off x="9000254" y="529210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(double)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B3FD6-798D-9F89-E574-8A4A0D2DBAE5}"/>
              </a:ext>
            </a:extLst>
          </p:cNvPr>
          <p:cNvSpPr txBox="1"/>
          <p:nvPr/>
        </p:nvSpPr>
        <p:spPr>
          <a:xfrm>
            <a:off x="9000254" y="586383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getGPA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6988E8-3183-015F-94BC-863BC5B71F11}"/>
              </a:ext>
            </a:extLst>
          </p:cNvPr>
          <p:cNvSpPr txBox="1"/>
          <p:nvPr/>
        </p:nvSpPr>
        <p:spPr>
          <a:xfrm>
            <a:off x="147910" y="183343"/>
            <a:ext cx="337455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Java Inheritance Hierarchy Example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BDFFC9-98F0-873C-85C4-8D73F3528064}"/>
              </a:ext>
            </a:extLst>
          </p:cNvPr>
          <p:cNvSpPr txBox="1"/>
          <p:nvPr/>
        </p:nvSpPr>
        <p:spPr>
          <a:xfrm>
            <a:off x="749051" y="5308388"/>
            <a:ext cx="4969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Are all teaching assistants professors?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0914531-DEFF-D41B-D1CF-54B97672513D}"/>
                  </a:ext>
                </a:extLst>
              </p14:cNvPr>
              <p14:cNvContentPartPr/>
              <p14:nvPr/>
            </p14:nvContentPartPr>
            <p14:xfrm>
              <a:off x="8075546" y="2365342"/>
              <a:ext cx="3722040" cy="4064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0914531-DEFF-D41B-D1CF-54B97672513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39546" y="2329702"/>
                <a:ext cx="3793680" cy="41356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2236806-8C44-34C4-A7F6-31D5A1BF950B}"/>
              </a:ext>
            </a:extLst>
          </p:cNvPr>
          <p:cNvSpPr txBox="1"/>
          <p:nvPr/>
        </p:nvSpPr>
        <p:spPr>
          <a:xfrm>
            <a:off x="706389" y="5739994"/>
            <a:ext cx="487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Probably not, so this inheritance relation doesn’t capture the narrative of our design</a:t>
            </a:r>
          </a:p>
        </p:txBody>
      </p:sp>
    </p:spTree>
    <p:extLst>
      <p:ext uri="{BB962C8B-B14F-4D97-AF65-F5344CB8AC3E}">
        <p14:creationId xmlns:p14="http://schemas.microsoft.com/office/powerpoint/2010/main" val="122117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FCD148-5A28-1B10-DC8E-833DEB691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BE85902-775D-79BD-C42D-3DC2C71542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2E19635-73C9-154C-8A8F-247D7FFF97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B08DDE7-09DB-5218-DF29-5CDD092B1F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A8013A5-A346-C836-1771-CC5F031018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191489B-ABC6-BCDA-97DB-540B2DD0D6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AA3FF-FCEB-0207-3B73-2E391E46472B}"/>
              </a:ext>
            </a:extLst>
          </p:cNvPr>
          <p:cNvSpPr txBox="1"/>
          <p:nvPr/>
        </p:nvSpPr>
        <p:spPr>
          <a:xfrm>
            <a:off x="152400" y="2115023"/>
            <a:ext cx="9982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//constructor for normal professor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Professor(String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tenure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//constructor for TA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inheritee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Professor(String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6EF278-9803-EB61-69B8-1F9A61B6F914}"/>
              </a:ext>
            </a:extLst>
          </p:cNvPr>
          <p:cNvSpPr txBox="1"/>
          <p:nvPr/>
        </p:nvSpPr>
        <p:spPr>
          <a:xfrm>
            <a:off x="838200" y="685800"/>
            <a:ext cx="49632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we can have multiple constructors.</a:t>
            </a:r>
          </a:p>
          <a:p>
            <a:r>
              <a:rPr lang="en-US" dirty="0">
                <a:sym typeface="Wingdings" panose="05000000000000000000" pitchFamily="2" charset="2"/>
              </a:rPr>
              <a:t> Constructors must have different arguments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EB159DA-BEEB-A49F-31EB-34655E615CC4}"/>
                  </a:ext>
                </a:extLst>
              </p14:cNvPr>
              <p14:cNvContentPartPr/>
              <p14:nvPr/>
            </p14:nvContentPartPr>
            <p14:xfrm>
              <a:off x="8802964" y="2283795"/>
              <a:ext cx="607680" cy="1280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EB159DA-BEEB-A49F-31EB-34655E615C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94324" y="2274795"/>
                <a:ext cx="625320" cy="12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8F1F32C-0FF5-E7FE-1DCE-D18ED6E20A8A}"/>
                  </a:ext>
                </a:extLst>
              </p14:cNvPr>
              <p14:cNvContentPartPr/>
              <p14:nvPr/>
            </p14:nvContentPartPr>
            <p14:xfrm>
              <a:off x="7467004" y="4092795"/>
              <a:ext cx="770040" cy="1025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8F1F32C-0FF5-E7FE-1DCE-D18ED6E20A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8004" y="4084155"/>
                <a:ext cx="787680" cy="10432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9A482ADE-677A-1813-9DB8-6B6FA533F81B}"/>
              </a:ext>
            </a:extLst>
          </p:cNvPr>
          <p:cNvSpPr txBox="1"/>
          <p:nvPr/>
        </p:nvSpPr>
        <p:spPr>
          <a:xfrm>
            <a:off x="9410644" y="250567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constructor is used when making a professor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DB4810-4613-6592-C035-F2F9CF3E0EBA}"/>
              </a:ext>
            </a:extLst>
          </p:cNvPr>
          <p:cNvSpPr txBox="1"/>
          <p:nvPr/>
        </p:nvSpPr>
        <p:spPr>
          <a:xfrm>
            <a:off x="8364347" y="4092795"/>
            <a:ext cx="3307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constructor is used when the TA class calls their super constructor</a:t>
            </a:r>
          </a:p>
          <a:p>
            <a:endParaRPr lang="en-US" dirty="0"/>
          </a:p>
          <a:p>
            <a:r>
              <a:rPr lang="en-US" dirty="0"/>
              <a:t>(TA’s do not have tenure, so we run a slightly different constructor)</a:t>
            </a:r>
          </a:p>
        </p:txBody>
      </p:sp>
    </p:spTree>
    <p:extLst>
      <p:ext uri="{BB962C8B-B14F-4D97-AF65-F5344CB8AC3E}">
        <p14:creationId xmlns:p14="http://schemas.microsoft.com/office/powerpoint/2010/main" val="68112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8B7DD6-CE0B-72F8-0D90-E5441B12432A}"/>
              </a:ext>
            </a:extLst>
          </p:cNvPr>
          <p:cNvSpPr txBox="1"/>
          <p:nvPr/>
        </p:nvSpPr>
        <p:spPr>
          <a:xfrm>
            <a:off x="152400" y="7620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 Precedence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AA6ED-0798-7521-150E-EE9D0B16F0EA}"/>
              </a:ext>
            </a:extLst>
          </p:cNvPr>
          <p:cNvSpPr txBox="1"/>
          <p:nvPr/>
        </p:nvSpPr>
        <p:spPr>
          <a:xfrm>
            <a:off x="244804" y="1985769"/>
            <a:ext cx="7679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#2 (Professor)”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85829E-891D-13F2-2462-3D86DFB1860C}"/>
              </a:ext>
            </a:extLst>
          </p:cNvPr>
          <p:cNvSpPr txBox="1"/>
          <p:nvPr/>
        </p:nvSpPr>
        <p:spPr>
          <a:xfrm>
            <a:off x="280899" y="92974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#1 (Employee)”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B063EF-1083-6D72-FF55-8BCEFD106769}"/>
              </a:ext>
            </a:extLst>
          </p:cNvPr>
          <p:cNvSpPr txBox="1"/>
          <p:nvPr/>
        </p:nvSpPr>
        <p:spPr>
          <a:xfrm>
            <a:off x="244804" y="3173070"/>
            <a:ext cx="7832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#3 (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TeachingAssistant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8594F-22B4-81B0-B463-516F418F7C03}"/>
              </a:ext>
            </a:extLst>
          </p:cNvPr>
          <p:cNvSpPr/>
          <p:nvPr/>
        </p:nvSpPr>
        <p:spPr>
          <a:xfrm>
            <a:off x="244804" y="929740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665C00-A7CF-6AED-D451-570930ACB7B0}"/>
              </a:ext>
            </a:extLst>
          </p:cNvPr>
          <p:cNvSpPr/>
          <p:nvPr/>
        </p:nvSpPr>
        <p:spPr>
          <a:xfrm>
            <a:off x="244804" y="2042423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BF9AAE-22E7-9729-3D33-D59731060456}"/>
              </a:ext>
            </a:extLst>
          </p:cNvPr>
          <p:cNvSpPr/>
          <p:nvPr/>
        </p:nvSpPr>
        <p:spPr>
          <a:xfrm>
            <a:off x="244804" y="3173069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DE763-4CF2-B42E-1F45-7C5FA9F92B27}"/>
              </a:ext>
            </a:extLst>
          </p:cNvPr>
          <p:cNvSpPr txBox="1"/>
          <p:nvPr/>
        </p:nvSpPr>
        <p:spPr>
          <a:xfrm>
            <a:off x="6262994" y="87308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0A11ED-4CD6-6BC7-E9E5-5AD160E3F505}"/>
              </a:ext>
            </a:extLst>
          </p:cNvPr>
          <p:cNvSpPr txBox="1"/>
          <p:nvPr/>
        </p:nvSpPr>
        <p:spPr>
          <a:xfrm>
            <a:off x="5924881" y="197529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Professor.java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783D66-30FD-3DAE-AAB7-2C798F05C6BA}"/>
              </a:ext>
            </a:extLst>
          </p:cNvPr>
          <p:cNvSpPr txBox="1"/>
          <p:nvPr/>
        </p:nvSpPr>
        <p:spPr>
          <a:xfrm>
            <a:off x="5283679" y="311641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TeachingAssistant.java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CC959-7947-9859-3A95-AE67AA88CC45}"/>
              </a:ext>
            </a:extLst>
          </p:cNvPr>
          <p:cNvSpPr txBox="1"/>
          <p:nvPr/>
        </p:nvSpPr>
        <p:spPr>
          <a:xfrm>
            <a:off x="152400" y="4459931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define the exact same method in three different classes?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2B29E9-5A22-D677-6CDC-F6AE3DBAF961}"/>
              </a:ext>
            </a:extLst>
          </p:cNvPr>
          <p:cNvSpPr/>
          <p:nvPr/>
        </p:nvSpPr>
        <p:spPr>
          <a:xfrm>
            <a:off x="9012064" y="324791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TeachingAssistant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0DBDF2-9716-DB65-EC65-7C3AFA7FB8A5}"/>
              </a:ext>
            </a:extLst>
          </p:cNvPr>
          <p:cNvSpPr/>
          <p:nvPr/>
        </p:nvSpPr>
        <p:spPr>
          <a:xfrm>
            <a:off x="9001178" y="2025373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C1AA33-309E-63CB-C2D9-70E3917C0482}"/>
              </a:ext>
            </a:extLst>
          </p:cNvPr>
          <p:cNvSpPr/>
          <p:nvPr/>
        </p:nvSpPr>
        <p:spPr>
          <a:xfrm>
            <a:off x="9012064" y="75447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A73E2F-6282-B291-BCE5-A1D75A8B72E7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10258478" y="2839812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D2DD72-E0EF-4B53-63F7-C26DAC1DF5CA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V="1">
            <a:off x="10258478" y="1568911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666AA6-1A33-DCC4-CD6D-D68CFECDCAEC}"/>
              </a:ext>
            </a:extLst>
          </p:cNvPr>
          <p:cNvSpPr txBox="1"/>
          <p:nvPr/>
        </p:nvSpPr>
        <p:spPr>
          <a:xfrm>
            <a:off x="9033126" y="165167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F340B0-EBDC-D124-B2D7-56FAF9657910}"/>
              </a:ext>
            </a:extLst>
          </p:cNvPr>
          <p:cNvSpPr txBox="1"/>
          <p:nvPr/>
        </p:nvSpPr>
        <p:spPr>
          <a:xfrm>
            <a:off x="9058999" y="29174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EE5AB3-F45C-71D2-9FA8-6ABC539E8CE0}"/>
              </a:ext>
            </a:extLst>
          </p:cNvPr>
          <p:cNvSpPr txBox="1"/>
          <p:nvPr/>
        </p:nvSpPr>
        <p:spPr>
          <a:xfrm>
            <a:off x="220741" y="498264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TeachingAssistant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ta1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TeachingAssistant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(“Sally”, …);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98BD23-F2F5-B07E-7E62-8805B98F0D90}"/>
              </a:ext>
            </a:extLst>
          </p:cNvPr>
          <p:cNvSpPr txBox="1"/>
          <p:nvPr/>
        </p:nvSpPr>
        <p:spPr>
          <a:xfrm>
            <a:off x="244804" y="5359343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E8ECB6-2F43-B58B-D504-D86ABDAC4485}"/>
              </a:ext>
            </a:extLst>
          </p:cNvPr>
          <p:cNvSpPr txBox="1"/>
          <p:nvPr/>
        </p:nvSpPr>
        <p:spPr>
          <a:xfrm>
            <a:off x="128337" y="579989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get printed out?</a:t>
            </a:r>
          </a:p>
        </p:txBody>
      </p:sp>
    </p:spTree>
    <p:extLst>
      <p:ext uri="{BB962C8B-B14F-4D97-AF65-F5344CB8AC3E}">
        <p14:creationId xmlns:p14="http://schemas.microsoft.com/office/powerpoint/2010/main" val="1279220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D8B7CA3-F6FF-06FA-19E4-1B6912C57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1DEDD1-F7ED-9482-999A-375072389CA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DEF890B-70B9-8E31-1C38-21EEA2F5DF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543E53-4118-8F80-90BF-833C7630A1D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C51EB8-01DF-0898-C7AC-9078A23A8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153F3A0-CC2D-B403-5ABD-B289B1A87F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F60EE-69D8-DA54-FED1-24F491A0A3BE}"/>
              </a:ext>
            </a:extLst>
          </p:cNvPr>
          <p:cNvSpPr txBox="1"/>
          <p:nvPr/>
        </p:nvSpPr>
        <p:spPr>
          <a:xfrm>
            <a:off x="152400" y="7620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 Precedence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8D784-4286-009A-47E3-A5F7875D5548}"/>
              </a:ext>
            </a:extLst>
          </p:cNvPr>
          <p:cNvSpPr txBox="1"/>
          <p:nvPr/>
        </p:nvSpPr>
        <p:spPr>
          <a:xfrm>
            <a:off x="244804" y="1985769"/>
            <a:ext cx="7679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#2 (Professor)”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153270-1EF8-F76D-978D-29DA0929B7A6}"/>
              </a:ext>
            </a:extLst>
          </p:cNvPr>
          <p:cNvSpPr txBox="1"/>
          <p:nvPr/>
        </p:nvSpPr>
        <p:spPr>
          <a:xfrm>
            <a:off x="280899" y="92974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#1 (Employee)”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F53964-B257-04BF-914A-FA110342E27A}"/>
              </a:ext>
            </a:extLst>
          </p:cNvPr>
          <p:cNvSpPr txBox="1"/>
          <p:nvPr/>
        </p:nvSpPr>
        <p:spPr>
          <a:xfrm>
            <a:off x="244804" y="3173070"/>
            <a:ext cx="7832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#3 (</a:t>
            </a:r>
            <a:r>
              <a:rPr lang="en-US" sz="1800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TeachingAssistant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4590FB-CD5B-CFD0-5B38-416D7EE4F5DC}"/>
              </a:ext>
            </a:extLst>
          </p:cNvPr>
          <p:cNvSpPr/>
          <p:nvPr/>
        </p:nvSpPr>
        <p:spPr>
          <a:xfrm>
            <a:off x="244804" y="929740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2D0333-4598-9386-79A7-57CB05EFDE87}"/>
              </a:ext>
            </a:extLst>
          </p:cNvPr>
          <p:cNvSpPr/>
          <p:nvPr/>
        </p:nvSpPr>
        <p:spPr>
          <a:xfrm>
            <a:off x="244804" y="2042423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EEB2A2-55A9-1EC4-3FAD-149642E97639}"/>
              </a:ext>
            </a:extLst>
          </p:cNvPr>
          <p:cNvSpPr/>
          <p:nvPr/>
        </p:nvSpPr>
        <p:spPr>
          <a:xfrm>
            <a:off x="244804" y="3173069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F305CC-34A5-9C82-F6E4-99D0EAFAA790}"/>
              </a:ext>
            </a:extLst>
          </p:cNvPr>
          <p:cNvSpPr txBox="1"/>
          <p:nvPr/>
        </p:nvSpPr>
        <p:spPr>
          <a:xfrm>
            <a:off x="6262994" y="87308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32CB92-0FFA-ED54-6F27-80ED4ECC7D6A}"/>
              </a:ext>
            </a:extLst>
          </p:cNvPr>
          <p:cNvSpPr txBox="1"/>
          <p:nvPr/>
        </p:nvSpPr>
        <p:spPr>
          <a:xfrm>
            <a:off x="5924881" y="197529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Professor.java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6ED31B-8A3F-D767-CCAF-DA2A23DF441E}"/>
              </a:ext>
            </a:extLst>
          </p:cNvPr>
          <p:cNvSpPr txBox="1"/>
          <p:nvPr/>
        </p:nvSpPr>
        <p:spPr>
          <a:xfrm>
            <a:off x="5283679" y="3116416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TeachingAssistant.java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95A484-F876-18BE-5DB5-588F9CBEBD0F}"/>
              </a:ext>
            </a:extLst>
          </p:cNvPr>
          <p:cNvSpPr txBox="1"/>
          <p:nvPr/>
        </p:nvSpPr>
        <p:spPr>
          <a:xfrm>
            <a:off x="152400" y="4459931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define the exact same method in three different classes?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D57E87-BE28-EC73-1C88-860EAF400E83}"/>
              </a:ext>
            </a:extLst>
          </p:cNvPr>
          <p:cNvSpPr/>
          <p:nvPr/>
        </p:nvSpPr>
        <p:spPr>
          <a:xfrm>
            <a:off x="9012064" y="324791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TeachingAssistant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53AEE42-4E3C-6FCB-AA7E-DD09D8EA4299}"/>
              </a:ext>
            </a:extLst>
          </p:cNvPr>
          <p:cNvSpPr/>
          <p:nvPr/>
        </p:nvSpPr>
        <p:spPr>
          <a:xfrm>
            <a:off x="9001178" y="2025373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04A9AF-8A60-2E92-87F6-511D641A184F}"/>
              </a:ext>
            </a:extLst>
          </p:cNvPr>
          <p:cNvSpPr/>
          <p:nvPr/>
        </p:nvSpPr>
        <p:spPr>
          <a:xfrm>
            <a:off x="9012064" y="75447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BECF01-D28B-4C61-8FCC-F5A0D9B3672B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10258478" y="2839812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816C2C-9974-3788-110C-17E6E9D50A3D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V="1">
            <a:off x="10258478" y="1568911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23CA306-6A9F-375B-CB2D-33E6FC014417}"/>
              </a:ext>
            </a:extLst>
          </p:cNvPr>
          <p:cNvSpPr txBox="1"/>
          <p:nvPr/>
        </p:nvSpPr>
        <p:spPr>
          <a:xfrm>
            <a:off x="9033126" y="165167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FC9E1D-B699-7A2A-61F6-8A7D797C4F35}"/>
              </a:ext>
            </a:extLst>
          </p:cNvPr>
          <p:cNvSpPr txBox="1"/>
          <p:nvPr/>
        </p:nvSpPr>
        <p:spPr>
          <a:xfrm>
            <a:off x="9058999" y="29174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C4D994-C68B-A799-A050-C8688FCE8F96}"/>
              </a:ext>
            </a:extLst>
          </p:cNvPr>
          <p:cNvSpPr txBox="1"/>
          <p:nvPr/>
        </p:nvSpPr>
        <p:spPr>
          <a:xfrm>
            <a:off x="220741" y="498264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TeachingAssistant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ta1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TeachingAssistant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(“Sally”, …);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B014B5-5D55-00DC-6AFE-BCF6ACE71F6B}"/>
              </a:ext>
            </a:extLst>
          </p:cNvPr>
          <p:cNvSpPr txBox="1"/>
          <p:nvPr/>
        </p:nvSpPr>
        <p:spPr>
          <a:xfrm>
            <a:off x="244804" y="5359343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1B1035-C1D5-3CA5-BBDE-822540685CE8}"/>
              </a:ext>
            </a:extLst>
          </p:cNvPr>
          <p:cNvSpPr txBox="1"/>
          <p:nvPr/>
        </p:nvSpPr>
        <p:spPr>
          <a:xfrm>
            <a:off x="128337" y="579989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get printed 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8B3B0C-71BD-A28A-F480-C6686B8E8AED}"/>
              </a:ext>
            </a:extLst>
          </p:cNvPr>
          <p:cNvSpPr/>
          <p:nvPr/>
        </p:nvSpPr>
        <p:spPr>
          <a:xfrm>
            <a:off x="4114800" y="5657743"/>
            <a:ext cx="4419600" cy="68936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4621A-8452-7DF9-815F-5989F603D21B}"/>
              </a:ext>
            </a:extLst>
          </p:cNvPr>
          <p:cNvSpPr txBox="1"/>
          <p:nvPr/>
        </p:nvSpPr>
        <p:spPr>
          <a:xfrm>
            <a:off x="3998495" y="53684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D838E1-FD17-BCE8-4D72-BCB1259474C4}"/>
              </a:ext>
            </a:extLst>
          </p:cNvPr>
          <p:cNvSpPr txBox="1"/>
          <p:nvPr/>
        </p:nvSpPr>
        <p:spPr>
          <a:xfrm>
            <a:off x="9282793" y="5043594"/>
            <a:ext cx="2428822" cy="120032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Takeaway: Java will first look at the child class, and then the parent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EE197-9375-7503-EBE3-BE52AA8A89F0}"/>
              </a:ext>
            </a:extLst>
          </p:cNvPr>
          <p:cNvSpPr txBox="1"/>
          <p:nvPr/>
        </p:nvSpPr>
        <p:spPr>
          <a:xfrm>
            <a:off x="4227095" y="5763964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Method #3 (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TeachingAssistant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609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E8F4BD-560B-5763-00BE-6F121D58A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C6D97FD-559F-ADE7-F199-C09258B5B15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A989E1-33F1-1F97-4B7D-2F99D530A4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2C692D-8946-E4E9-01C3-E5FDF3CEA1B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C097B-8EB5-F93C-0CA0-20BBE14EDF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CCE500-8B74-2101-6136-21C31AC95C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50123E-8EF0-DBC3-3E60-622542E301F7}"/>
              </a:ext>
            </a:extLst>
          </p:cNvPr>
          <p:cNvSpPr txBox="1"/>
          <p:nvPr/>
        </p:nvSpPr>
        <p:spPr>
          <a:xfrm>
            <a:off x="152400" y="76200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Method Precedence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259ACF-0B47-F033-CC6F-219993A77029}"/>
              </a:ext>
            </a:extLst>
          </p:cNvPr>
          <p:cNvSpPr txBox="1"/>
          <p:nvPr/>
        </p:nvSpPr>
        <p:spPr>
          <a:xfrm>
            <a:off x="244804" y="1985769"/>
            <a:ext cx="7679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#2 (Professor)”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AE33BA-7E47-41F9-D991-ECF6E53E001C}"/>
              </a:ext>
            </a:extLst>
          </p:cNvPr>
          <p:cNvSpPr txBox="1"/>
          <p:nvPr/>
        </p:nvSpPr>
        <p:spPr>
          <a:xfrm>
            <a:off x="280899" y="929740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“Method #1 (Employee)”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37B202-E924-48D6-D477-F88EB514C9EB}"/>
              </a:ext>
            </a:extLst>
          </p:cNvPr>
          <p:cNvSpPr/>
          <p:nvPr/>
        </p:nvSpPr>
        <p:spPr>
          <a:xfrm>
            <a:off x="244804" y="929740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C1E2B5-512E-4620-59E9-9EA709EA943F}"/>
              </a:ext>
            </a:extLst>
          </p:cNvPr>
          <p:cNvSpPr/>
          <p:nvPr/>
        </p:nvSpPr>
        <p:spPr>
          <a:xfrm>
            <a:off x="244804" y="2042423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DD6DE-459C-63E5-7267-1359B7C05845}"/>
              </a:ext>
            </a:extLst>
          </p:cNvPr>
          <p:cNvSpPr/>
          <p:nvPr/>
        </p:nvSpPr>
        <p:spPr>
          <a:xfrm>
            <a:off x="244804" y="3173069"/>
            <a:ext cx="7679996" cy="10560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949C21-11BB-B891-2413-3B6439761F53}"/>
              </a:ext>
            </a:extLst>
          </p:cNvPr>
          <p:cNvSpPr txBox="1"/>
          <p:nvPr/>
        </p:nvSpPr>
        <p:spPr>
          <a:xfrm>
            <a:off x="6262994" y="873086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Employee.java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E13426-0AC2-92AB-CA0A-129577939E70}"/>
              </a:ext>
            </a:extLst>
          </p:cNvPr>
          <p:cNvSpPr txBox="1"/>
          <p:nvPr/>
        </p:nvSpPr>
        <p:spPr>
          <a:xfrm>
            <a:off x="5924881" y="197529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Professor.java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633537-0143-25E7-D54E-012D9810E4DA}"/>
              </a:ext>
            </a:extLst>
          </p:cNvPr>
          <p:cNvSpPr txBox="1"/>
          <p:nvPr/>
        </p:nvSpPr>
        <p:spPr>
          <a:xfrm>
            <a:off x="152400" y="4459931"/>
            <a:ext cx="942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we define the exact same method in three different classes?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52BA25-0C6B-BB15-5061-3B925FACD1A2}"/>
              </a:ext>
            </a:extLst>
          </p:cNvPr>
          <p:cNvSpPr/>
          <p:nvPr/>
        </p:nvSpPr>
        <p:spPr>
          <a:xfrm>
            <a:off x="9012064" y="3247911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TeachingAssistant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926C85-2724-CAAC-E0CA-0EB7399FDC60}"/>
              </a:ext>
            </a:extLst>
          </p:cNvPr>
          <p:cNvSpPr/>
          <p:nvPr/>
        </p:nvSpPr>
        <p:spPr>
          <a:xfrm>
            <a:off x="9001178" y="2025373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Professor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D373BDD-89D8-5596-E187-ED51C6A53E58}"/>
              </a:ext>
            </a:extLst>
          </p:cNvPr>
          <p:cNvSpPr/>
          <p:nvPr/>
        </p:nvSpPr>
        <p:spPr>
          <a:xfrm>
            <a:off x="9012064" y="754472"/>
            <a:ext cx="2514600" cy="81443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775905-72AE-DD91-F3B3-E7294E4D20BF}"/>
              </a:ext>
            </a:extLst>
          </p:cNvPr>
          <p:cNvCxnSpPr>
            <a:stCxn id="33" idx="0"/>
            <a:endCxn id="34" idx="2"/>
          </p:cNvCxnSpPr>
          <p:nvPr/>
        </p:nvCxnSpPr>
        <p:spPr>
          <a:xfrm flipH="1" flipV="1">
            <a:off x="10258478" y="2839812"/>
            <a:ext cx="10886" cy="4080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05BFBC-3E25-07BC-AEA7-EE8FE03BFE23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V="1">
            <a:off x="10258478" y="1568911"/>
            <a:ext cx="10886" cy="45646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55F8AB-C37A-4E2B-A527-DECB0B3B6F72}"/>
              </a:ext>
            </a:extLst>
          </p:cNvPr>
          <p:cNvSpPr txBox="1"/>
          <p:nvPr/>
        </p:nvSpPr>
        <p:spPr>
          <a:xfrm>
            <a:off x="9033126" y="165167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D64F1F-A1AA-A136-487A-7D672D242B6A}"/>
              </a:ext>
            </a:extLst>
          </p:cNvPr>
          <p:cNvSpPr txBox="1"/>
          <p:nvPr/>
        </p:nvSpPr>
        <p:spPr>
          <a:xfrm>
            <a:off x="9058999" y="2917401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“Inherits from”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138748-3C71-B2C1-0A7C-BAAC0BE6F21C}"/>
              </a:ext>
            </a:extLst>
          </p:cNvPr>
          <p:cNvSpPr txBox="1"/>
          <p:nvPr/>
        </p:nvSpPr>
        <p:spPr>
          <a:xfrm>
            <a:off x="220741" y="4982640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TeachingAssistant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ta1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TeachingAssistant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(“Sally”, …); 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4311446-F807-6020-CE30-09008252FA46}"/>
              </a:ext>
            </a:extLst>
          </p:cNvPr>
          <p:cNvSpPr txBox="1"/>
          <p:nvPr/>
        </p:nvSpPr>
        <p:spPr>
          <a:xfrm>
            <a:off x="244804" y="5359343"/>
            <a:ext cx="815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ta1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.getName()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76C3E-A265-42D5-7DA8-884628FFEF23}"/>
              </a:ext>
            </a:extLst>
          </p:cNvPr>
          <p:cNvSpPr txBox="1"/>
          <p:nvPr/>
        </p:nvSpPr>
        <p:spPr>
          <a:xfrm>
            <a:off x="128337" y="5799890"/>
            <a:ext cx="36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will get printed 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C4713A-1A5C-CCE8-F6DC-9D76D5DA1141}"/>
              </a:ext>
            </a:extLst>
          </p:cNvPr>
          <p:cNvSpPr/>
          <p:nvPr/>
        </p:nvSpPr>
        <p:spPr>
          <a:xfrm>
            <a:off x="4114800" y="5657743"/>
            <a:ext cx="4419600" cy="689363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3B95F-51FF-8B08-81EA-61EDBA0EFF8B}"/>
              </a:ext>
            </a:extLst>
          </p:cNvPr>
          <p:cNvSpPr txBox="1"/>
          <p:nvPr/>
        </p:nvSpPr>
        <p:spPr>
          <a:xfrm>
            <a:off x="3998495" y="53684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8F61A-41F1-3077-3172-AF3851AB21FA}"/>
              </a:ext>
            </a:extLst>
          </p:cNvPr>
          <p:cNvSpPr txBox="1"/>
          <p:nvPr/>
        </p:nvSpPr>
        <p:spPr>
          <a:xfrm>
            <a:off x="9282793" y="5043594"/>
            <a:ext cx="2428822" cy="1200329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Takeaway: Java will first look at the child class, and then the parent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EBA93-F046-8B52-0CC3-0F55F06077F0}"/>
              </a:ext>
            </a:extLst>
          </p:cNvPr>
          <p:cNvSpPr txBox="1"/>
          <p:nvPr/>
        </p:nvSpPr>
        <p:spPr>
          <a:xfrm>
            <a:off x="4227095" y="576396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Method #2 (Professor)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001ED-2057-22E4-92A3-0109E90868C4}"/>
              </a:ext>
            </a:extLst>
          </p:cNvPr>
          <p:cNvSpPr txBox="1"/>
          <p:nvPr/>
        </p:nvSpPr>
        <p:spPr>
          <a:xfrm>
            <a:off x="2667000" y="340390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(method deleted)</a:t>
            </a:r>
          </a:p>
        </p:txBody>
      </p:sp>
    </p:spTree>
    <p:extLst>
      <p:ext uri="{BB962C8B-B14F-4D97-AF65-F5344CB8AC3E}">
        <p14:creationId xmlns:p14="http://schemas.microsoft.com/office/powerpoint/2010/main" val="84542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76200" y="57664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7BC5D-729E-25B3-9072-B9397E51FA0A}"/>
              </a:ext>
            </a:extLst>
          </p:cNvPr>
          <p:cNvSpPr txBox="1"/>
          <p:nvPr/>
        </p:nvSpPr>
        <p:spPr>
          <a:xfrm>
            <a:off x="1143000" y="1600200"/>
            <a:ext cx="5029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 3 due tomorrow at 11:59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 will be handing out rubber ducks this Friday (2/7)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I’ll bring them for most of next week too, and office hours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03A62-9A6C-200F-7A32-95811B2A0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16730"/>
            <a:ext cx="3409950" cy="3209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74648-BB55-061E-40F3-A6F7C3CE0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018" y="3812753"/>
            <a:ext cx="22288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1F222A-C64F-4997-28B0-45E05D2BB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89D3583-781E-CBB6-4D28-4F206E0A928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7FF61DE-A8E8-2DEF-9EB4-BDFB62E8104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6D9705F-2039-A954-04D6-2F6B42FFE8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E92FCEE-87ED-8684-98A4-F97F44C2E1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4B4673C-6136-5437-E511-DE5D857413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B597CB-5879-D913-7F72-6E5A28251CE8}"/>
              </a:ext>
            </a:extLst>
          </p:cNvPr>
          <p:cNvSpPr txBox="1"/>
          <p:nvPr/>
        </p:nvSpPr>
        <p:spPr>
          <a:xfrm>
            <a:off x="1600200" y="304800"/>
            <a:ext cx="8839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Abstract Classes </a:t>
            </a:r>
            <a:r>
              <a:rPr lang="en-US" sz="2000" dirty="0"/>
              <a:t>are restricted classes that cannot be used to create objects. To access it, it must be inherited from another class.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14B74-FA18-A640-A2AA-290A511486FF}"/>
              </a:ext>
            </a:extLst>
          </p:cNvPr>
          <p:cNvSpPr txBox="1"/>
          <p:nvPr/>
        </p:nvSpPr>
        <p:spPr>
          <a:xfrm>
            <a:off x="1676400" y="1526803"/>
            <a:ext cx="4110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Employee{</a:t>
            </a:r>
          </a:p>
          <a:p>
            <a:endParaRPr lang="en-US" dirty="0"/>
          </a:p>
          <a:p>
            <a:r>
              <a:rPr lang="en-US" dirty="0"/>
              <a:t> 	…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55B306-0CDD-4AFC-E9FC-8BDE51EA6012}"/>
              </a:ext>
            </a:extLst>
          </p:cNvPr>
          <p:cNvSpPr txBox="1"/>
          <p:nvPr/>
        </p:nvSpPr>
        <p:spPr>
          <a:xfrm>
            <a:off x="1626036" y="3148916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55555, 65000);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A24867-30CE-22AC-82A9-A427DBD739E7}"/>
              </a:ext>
            </a:extLst>
          </p:cNvPr>
          <p:cNvGrpSpPr/>
          <p:nvPr/>
        </p:nvGrpSpPr>
        <p:grpSpPr>
          <a:xfrm>
            <a:off x="1336706" y="3123675"/>
            <a:ext cx="325080" cy="378000"/>
            <a:chOff x="1336706" y="3123675"/>
            <a:chExt cx="325080" cy="37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D20FF17-A723-34B1-1B3D-FF718F602B23}"/>
                    </a:ext>
                  </a:extLst>
                </p14:cNvPr>
                <p14:cNvContentPartPr/>
                <p14:nvPr/>
              </p14:nvContentPartPr>
              <p14:xfrm>
                <a:off x="1338146" y="3151035"/>
                <a:ext cx="323640" cy="335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D20FF17-A723-34B1-1B3D-FF718F602B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29146" y="3142395"/>
                  <a:ext cx="341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FCEB17-13DD-33FB-AE59-F1922F8A0982}"/>
                    </a:ext>
                  </a:extLst>
                </p14:cNvPr>
                <p14:cNvContentPartPr/>
                <p14:nvPr/>
              </p14:nvContentPartPr>
              <p14:xfrm>
                <a:off x="1336706" y="3123675"/>
                <a:ext cx="307800" cy="37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FCEB17-13DD-33FB-AE59-F1922F8A09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8066" y="3114675"/>
                  <a:ext cx="325440" cy="39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0575CAE-B59B-7874-6A82-0BCC910418EF}"/>
              </a:ext>
            </a:extLst>
          </p:cNvPr>
          <p:cNvSpPr txBox="1"/>
          <p:nvPr/>
        </p:nvSpPr>
        <p:spPr>
          <a:xfrm>
            <a:off x="1676400" y="3646460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Error: 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Cannot instantiate the type Employee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2CF077-6273-DF7A-2C47-2BA6D96C04B3}"/>
              </a:ext>
            </a:extLst>
          </p:cNvPr>
          <p:cNvSpPr txBox="1"/>
          <p:nvPr/>
        </p:nvSpPr>
        <p:spPr>
          <a:xfrm>
            <a:off x="1676400" y="4054651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</a:t>
            </a:r>
            <a:r>
              <a:rPr lang="en-US" b="1" dirty="0"/>
              <a:t>cannot</a:t>
            </a:r>
            <a:r>
              <a:rPr lang="en-US" dirty="0"/>
              <a:t> create instances of an abstract class.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B0DF3E-898C-5C7C-1DEA-0726636607AA}"/>
              </a:ext>
            </a:extLst>
          </p:cNvPr>
          <p:cNvSpPr txBox="1"/>
          <p:nvPr/>
        </p:nvSpPr>
        <p:spPr>
          <a:xfrm>
            <a:off x="838200" y="483948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Professor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Professor(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"Clem"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12345, 100000,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"ESOF 422"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034572-DEFD-2C21-B36F-957B38E05A66}"/>
              </a:ext>
            </a:extLst>
          </p:cNvPr>
          <p:cNvSpPr txBox="1"/>
          <p:nvPr/>
        </p:nvSpPr>
        <p:spPr>
          <a:xfrm>
            <a:off x="1096719" y="5522183"/>
            <a:ext cx="819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Instead, we use objects from another class that inherits from the abstract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8F9973-B047-0966-782E-433330526784}"/>
                  </a:ext>
                </a:extLst>
              </p14:cNvPr>
              <p14:cNvContentPartPr/>
              <p14:nvPr/>
            </p14:nvContentPartPr>
            <p14:xfrm>
              <a:off x="9850346" y="4494022"/>
              <a:ext cx="468720" cy="610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8F9973-B047-0966-782E-4333305267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41346" y="4485022"/>
                <a:ext cx="486360" cy="6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5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4ED4F-2213-323E-2EFC-EE3CF48BC447}"/>
              </a:ext>
            </a:extLst>
          </p:cNvPr>
          <p:cNvSpPr txBox="1"/>
          <p:nvPr/>
        </p:nvSpPr>
        <p:spPr>
          <a:xfrm>
            <a:off x="1470793" y="685800"/>
            <a:ext cx="8587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We’ve been hired to keep track of employees at the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5EA5F-F7A5-C542-0E17-ADBF32317435}"/>
              </a:ext>
            </a:extLst>
          </p:cNvPr>
          <p:cNvSpPr txBox="1"/>
          <p:nvPr/>
        </p:nvSpPr>
        <p:spPr>
          <a:xfrm>
            <a:off x="838200" y="2133600"/>
            <a:ext cx="57022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MSU has the following employees: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Professors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Teaching Assistants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Programmers</a:t>
            </a:r>
          </a:p>
        </p:txBody>
      </p:sp>
    </p:spTree>
    <p:extLst>
      <p:ext uri="{BB962C8B-B14F-4D97-AF65-F5344CB8AC3E}">
        <p14:creationId xmlns:p14="http://schemas.microsoft.com/office/powerpoint/2010/main" val="27638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51D0E49-F473-874F-DDE0-E154A18FD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79B1E31-508E-A8F6-7FFB-C61CEE45216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08F7341-BCE4-0CF2-4817-E58C22D883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DB7A92F-BBD2-0E06-E825-6015806DA9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0093098-CF6B-27D5-0A63-CC43457BC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78FAC7C-D839-39CB-92E8-1AEBF7BB39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FA0E9-F127-57E3-053C-CC46EFC89084}"/>
              </a:ext>
            </a:extLst>
          </p:cNvPr>
          <p:cNvSpPr txBox="1"/>
          <p:nvPr/>
        </p:nvSpPr>
        <p:spPr>
          <a:xfrm>
            <a:off x="830036" y="533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Inheritance</a:t>
            </a:r>
            <a:r>
              <a:rPr lang="en-US" sz="2800" dirty="0"/>
              <a:t> is a mechanism in Java that allows for a class to acquire </a:t>
            </a:r>
            <a:r>
              <a:rPr lang="en-US" sz="2800" u="sng" dirty="0"/>
              <a:t>instance fields </a:t>
            </a:r>
            <a:r>
              <a:rPr lang="en-US" sz="2800" dirty="0"/>
              <a:t>and </a:t>
            </a:r>
            <a:r>
              <a:rPr lang="en-US" sz="2800" u="sng" dirty="0"/>
              <a:t>methods</a:t>
            </a:r>
            <a:r>
              <a:rPr lang="en-US" sz="2800" dirty="0"/>
              <a:t> from another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6E200-0537-985F-5994-D4565748F285}"/>
              </a:ext>
            </a:extLst>
          </p:cNvPr>
          <p:cNvSpPr txBox="1"/>
          <p:nvPr/>
        </p:nvSpPr>
        <p:spPr>
          <a:xfrm>
            <a:off x="176751" y="2667000"/>
            <a:ext cx="12050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Java, we use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2400" dirty="0"/>
              <a:t> keyword to indicate that a class is inheriting from another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5BA81-ECC2-A887-DECF-80CD566E39CE}"/>
              </a:ext>
            </a:extLst>
          </p:cNvPr>
          <p:cNvSpPr txBox="1"/>
          <p:nvPr/>
        </p:nvSpPr>
        <p:spPr>
          <a:xfrm>
            <a:off x="533400" y="3882713"/>
            <a:ext cx="61093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B3965-4376-AB83-3A5E-CDE6A9402392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85454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8872-77B2-85F4-49C1-1475BEF779BB}"/>
              </a:ext>
            </a:extLst>
          </p:cNvPr>
          <p:cNvSpPr txBox="1"/>
          <p:nvPr/>
        </p:nvSpPr>
        <p:spPr>
          <a:xfrm>
            <a:off x="2286000" y="5262158"/>
            <a:ext cx="6090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dirty="0"/>
              <a:t> class inherits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dirty="0"/>
              <a:t> class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</p:spTree>
    <p:extLst>
      <p:ext uri="{BB962C8B-B14F-4D97-AF65-F5344CB8AC3E}">
        <p14:creationId xmlns:p14="http://schemas.microsoft.com/office/powerpoint/2010/main" val="402645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22318-8A4A-D45B-28B5-93AF25894EE9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377106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22318-8A4A-D45B-28B5-93AF25894EE9}"/>
              </a:ext>
            </a:extLst>
          </p:cNvPr>
          <p:cNvSpPr txBox="1"/>
          <p:nvPr/>
        </p:nvSpPr>
        <p:spPr>
          <a:xfrm>
            <a:off x="914400" y="4911543"/>
            <a:ext cx="96824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Programmer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"Reese Pearsall"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1234, 90000,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reese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5584264"/>
            <a:ext cx="1120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is not defined 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class, but because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r>
              <a:rPr lang="en-US" sz="2000" dirty="0"/>
              <a:t> class </a:t>
            </a:r>
            <a:r>
              <a:rPr lang="en-US" sz="2000" i="1" dirty="0"/>
              <a:t>inherits</a:t>
            </a:r>
            <a:r>
              <a:rPr lang="en-US" sz="2000" dirty="0"/>
              <a:t> from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US" sz="2000" dirty="0"/>
              <a:t> class, the reese object has access to the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07B238-7838-EF4A-B5CC-DE8B22EE91AC}"/>
                  </a:ext>
                </a:extLst>
              </p14:cNvPr>
              <p14:cNvContentPartPr/>
              <p14:nvPr/>
            </p14:nvContentPartPr>
            <p14:xfrm>
              <a:off x="6399745" y="3167349"/>
              <a:ext cx="4087800" cy="128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07B238-7838-EF4A-B5CC-DE8B22EE91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82105" y="3149349"/>
                <a:ext cx="4123440" cy="1320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2ADED00-FDB3-F3C5-C3DD-714380A6E163}"/>
              </a:ext>
            </a:extLst>
          </p:cNvPr>
          <p:cNvSpPr txBox="1"/>
          <p:nvPr/>
        </p:nvSpPr>
        <p:spPr>
          <a:xfrm>
            <a:off x="10442630" y="3213467"/>
            <a:ext cx="158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Inherited!</a:t>
            </a:r>
          </a:p>
        </p:txBody>
      </p:sp>
    </p:spTree>
    <p:extLst>
      <p:ext uri="{BB962C8B-B14F-4D97-AF65-F5344CB8AC3E}">
        <p14:creationId xmlns:p14="http://schemas.microsoft.com/office/powerpoint/2010/main" val="2528708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D217548-6019-C037-C101-94A9FC1F6BF8}"/>
              </a:ext>
            </a:extLst>
          </p:cNvPr>
          <p:cNvGrpSpPr/>
          <p:nvPr/>
        </p:nvGrpSpPr>
        <p:grpSpPr>
          <a:xfrm>
            <a:off x="9127465" y="633309"/>
            <a:ext cx="393480" cy="970560"/>
            <a:chOff x="9127465" y="633309"/>
            <a:chExt cx="393480" cy="97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14:cNvPr>
                <p14:cNvContentPartPr/>
                <p14:nvPr/>
              </p14:nvContentPartPr>
              <p14:xfrm>
                <a:off x="9271825" y="689469"/>
                <a:ext cx="248040" cy="21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3B813BE-0BBE-B50C-B4DC-3050E77C09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54185" y="671469"/>
                  <a:ext cx="283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14:cNvPr>
                <p14:cNvContentPartPr/>
                <p14:nvPr/>
              </p14:nvContentPartPr>
              <p14:xfrm>
                <a:off x="9293065" y="633309"/>
                <a:ext cx="227880" cy="311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6608BBD-0B36-E3BD-FADC-7E54A1C849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75425" y="615309"/>
                  <a:ext cx="263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14:cNvPr>
                <p14:cNvContentPartPr/>
                <p14:nvPr/>
              </p14:nvContentPartPr>
              <p14:xfrm>
                <a:off x="9183625" y="1018149"/>
                <a:ext cx="248760" cy="162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EA9092-3DF6-1625-B8B3-1D5076E089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165985" y="1000509"/>
                  <a:ext cx="284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14:cNvPr>
                <p14:cNvContentPartPr/>
                <p14:nvPr/>
              </p14:nvContentPartPr>
              <p14:xfrm>
                <a:off x="9214585" y="978189"/>
                <a:ext cx="178200" cy="24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45277F-5A36-E944-F7AB-8C97AC0B58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96585" y="960549"/>
                  <a:ext cx="213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14:cNvPr>
                <p14:cNvContentPartPr/>
                <p14:nvPr/>
              </p14:nvContentPartPr>
              <p14:xfrm>
                <a:off x="9127465" y="1355109"/>
                <a:ext cx="280440" cy="18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B0E3D8-89F1-B837-7A31-983B37664F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09825" y="1337469"/>
                  <a:ext cx="316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14:cNvPr>
                <p14:cNvContentPartPr/>
                <p14:nvPr/>
              </p14:nvContentPartPr>
              <p14:xfrm>
                <a:off x="9224665" y="1338909"/>
                <a:ext cx="167760" cy="26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CE4A4DC-2052-B722-712F-56C5C28A6B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06665" y="1321269"/>
                  <a:ext cx="203400" cy="30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56F4BCC-42A1-A2CA-91D6-445FE1545AB9}"/>
              </a:ext>
            </a:extLst>
          </p:cNvPr>
          <p:cNvSpPr txBox="1"/>
          <p:nvPr/>
        </p:nvSpPr>
        <p:spPr>
          <a:xfrm>
            <a:off x="9763443" y="556484"/>
            <a:ext cx="25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inherited! (but the getter methods are)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38985" y="1719789"/>
                <a:ext cx="363240" cy="2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90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1031E-17C5-0C1D-043F-3E01E3A2783C}"/>
              </a:ext>
            </a:extLst>
          </p:cNvPr>
          <p:cNvSpPr txBox="1"/>
          <p:nvPr/>
        </p:nvSpPr>
        <p:spPr>
          <a:xfrm>
            <a:off x="152400" y="152400"/>
            <a:ext cx="5925020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 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Programmer(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super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lan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programming_language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DF8101-2A08-5F9D-888C-9A9A17755001}"/>
              </a:ext>
            </a:extLst>
          </p:cNvPr>
          <p:cNvCxnSpPr/>
          <p:nvPr/>
        </p:nvCxnSpPr>
        <p:spPr>
          <a:xfrm>
            <a:off x="6019800" y="318744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7860DA-847E-E707-B324-493AF108E0CE}"/>
              </a:ext>
            </a:extLst>
          </p:cNvPr>
          <p:cNvSpPr txBox="1"/>
          <p:nvPr/>
        </p:nvSpPr>
        <p:spPr>
          <a:xfrm>
            <a:off x="5651815" y="61986"/>
            <a:ext cx="67368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protected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emp_id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0263C-B3A4-8F16-81B3-4D6B20EBB82A}"/>
              </a:ext>
            </a:extLst>
          </p:cNvPr>
          <p:cNvSpPr/>
          <p:nvPr/>
        </p:nvSpPr>
        <p:spPr>
          <a:xfrm>
            <a:off x="1887015" y="3915478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Programmer.java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A6B621-8A63-F171-CAEA-BB2C48109D53}"/>
              </a:ext>
            </a:extLst>
          </p:cNvPr>
          <p:cNvSpPr/>
          <p:nvPr/>
        </p:nvSpPr>
        <p:spPr>
          <a:xfrm>
            <a:off x="7696200" y="4142626"/>
            <a:ext cx="2057400" cy="4231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Employee.java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88F24-8328-5B41-BFE5-4849B0132F50}"/>
              </a:ext>
            </a:extLst>
          </p:cNvPr>
          <p:cNvSpPr txBox="1"/>
          <p:nvPr/>
        </p:nvSpPr>
        <p:spPr>
          <a:xfrm>
            <a:off x="228600" y="4970312"/>
            <a:ext cx="1120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800" dirty="0"/>
              <a:t> instance fields and methods are </a:t>
            </a:r>
            <a:r>
              <a:rPr lang="en-US" sz="2800" b="1" dirty="0"/>
              <a:t>not</a:t>
            </a:r>
            <a:r>
              <a:rPr lang="en-US" sz="2800" dirty="0"/>
              <a:t> inherited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14:cNvPr>
              <p14:cNvContentPartPr/>
              <p14:nvPr/>
            </p14:nvContentPartPr>
            <p14:xfrm>
              <a:off x="9905785" y="3256629"/>
              <a:ext cx="464040" cy="34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0913E8-7F31-4045-3E09-3238C8036C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87785" y="3238629"/>
                <a:ext cx="4996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14:cNvPr>
              <p14:cNvContentPartPr/>
              <p14:nvPr/>
            </p14:nvContentPartPr>
            <p14:xfrm>
              <a:off x="6456625" y="1737429"/>
              <a:ext cx="327600" cy="190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D197765-3468-5C52-4E7D-CE686F4CEF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625" y="1719429"/>
                <a:ext cx="363240" cy="226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074664A-E8CC-52E3-5F30-F7E94BED5F80}"/>
              </a:ext>
            </a:extLst>
          </p:cNvPr>
          <p:cNvSpPr txBox="1"/>
          <p:nvPr/>
        </p:nvSpPr>
        <p:spPr>
          <a:xfrm>
            <a:off x="231321" y="5557724"/>
            <a:ext cx="118861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make instance fields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2400" dirty="0"/>
              <a:t>, which means they are still private to other classes, but now they can be inherited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F8E44B8A-AE26-0DAB-745E-E7608EB3ACC8}"/>
              </a:ext>
            </a:extLst>
          </p:cNvPr>
          <p:cNvSpPr/>
          <p:nvPr/>
        </p:nvSpPr>
        <p:spPr>
          <a:xfrm>
            <a:off x="6207950" y="733520"/>
            <a:ext cx="381000" cy="685800"/>
          </a:xfrm>
          <a:prstGeom prst="leftBrac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7DDE9C-6116-BAF4-B835-00CA76A3AF20}"/>
              </a:ext>
            </a:extLst>
          </p:cNvPr>
          <p:cNvGrpSpPr/>
          <p:nvPr/>
        </p:nvGrpSpPr>
        <p:grpSpPr>
          <a:xfrm>
            <a:off x="9388749" y="623366"/>
            <a:ext cx="415800" cy="816120"/>
            <a:chOff x="9388749" y="623366"/>
            <a:chExt cx="415800" cy="81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A3AC68-2183-7886-E3BF-F025F13B49B1}"/>
                    </a:ext>
                  </a:extLst>
                </p14:cNvPr>
                <p14:cNvContentPartPr/>
                <p14:nvPr/>
              </p14:nvContentPartPr>
              <p14:xfrm>
                <a:off x="9478389" y="623366"/>
                <a:ext cx="326160" cy="225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A3AC68-2183-7886-E3BF-F025F13B49B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60749" y="605726"/>
                  <a:ext cx="3618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DA0B9B-788C-922F-7FFE-003E77B463E0}"/>
                    </a:ext>
                  </a:extLst>
                </p14:cNvPr>
                <p14:cNvContentPartPr/>
                <p14:nvPr/>
              </p14:nvContentPartPr>
              <p14:xfrm>
                <a:off x="9396669" y="953126"/>
                <a:ext cx="282960" cy="208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DA0B9B-788C-922F-7FFE-003E77B463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379029" y="935126"/>
                  <a:ext cx="3186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80AD53-5137-658B-EBC8-F617DF3CF2E2}"/>
                    </a:ext>
                  </a:extLst>
                </p14:cNvPr>
                <p14:cNvContentPartPr/>
                <p14:nvPr/>
              </p14:nvContentPartPr>
              <p14:xfrm>
                <a:off x="9388749" y="1211966"/>
                <a:ext cx="361080" cy="22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80AD53-5137-658B-EBC8-F617DF3CF2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70749" y="1193966"/>
                  <a:ext cx="396720" cy="26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CEE013D-9E3E-D6A8-8BA9-D79B24F21D74}"/>
              </a:ext>
            </a:extLst>
          </p:cNvPr>
          <p:cNvSpPr txBox="1"/>
          <p:nvPr/>
        </p:nvSpPr>
        <p:spPr>
          <a:xfrm>
            <a:off x="10118755" y="516156"/>
            <a:ext cx="214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Now this instance fields will be inherited </a:t>
            </a:r>
            <a:r>
              <a:rPr lang="en-US" dirty="0">
                <a:solidFill>
                  <a:srgbClr val="92D050"/>
                </a:solidFill>
                <a:sym typeface="Wingdings" panose="05000000000000000000" pitchFamily="2" charset="2"/>
              </a:rPr>
              <a:t>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303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6487</TotalTime>
  <Words>2254</Words>
  <Application>Microsoft Office PowerPoint</Application>
  <PresentationFormat>Widescreen</PresentationFormat>
  <Paragraphs>469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Aharoni</vt:lpstr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38</cp:revision>
  <dcterms:created xsi:type="dcterms:W3CDTF">2022-08-21T16:55:59Z</dcterms:created>
  <dcterms:modified xsi:type="dcterms:W3CDTF">2025-02-03T20:49:13Z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