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62" r:id="rId3"/>
    <p:sldId id="363" r:id="rId4"/>
    <p:sldId id="359" r:id="rId5"/>
    <p:sldId id="355" r:id="rId6"/>
    <p:sldId id="356" r:id="rId7"/>
    <p:sldId id="357" r:id="rId8"/>
    <p:sldId id="358" r:id="rId9"/>
    <p:sldId id="360" r:id="rId10"/>
    <p:sldId id="361" r:id="rId11"/>
    <p:sldId id="364" r:id="rId12"/>
    <p:sldId id="365" r:id="rId13"/>
    <p:sldId id="366" r:id="rId14"/>
    <p:sldId id="367" r:id="rId15"/>
    <p:sldId id="368" r:id="rId16"/>
    <p:sldId id="369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20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16:26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24575,'274'-1'0,"280"3"0,-430 3 0,43 0 0,23-7 0,226 4 0,-324 2 0,141 3 0,195-7 0,-309 12 0,-47-6-1365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3:04.69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0,'3674'0'0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8:23:10.57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35,'194'-5,"-101"0,0 4,139 16,-74 13,-47-8,116 7,-200-27,0 0,-1-2,51-10,72-28,-48 11,-58 19,2 2,82-4,94 12,-97 2,1242-2,-1418-1,-329 8,270-5,60-3,0 3,-52 8,50-3,-1-2,-84-2,-104-20,233 16,-233-16,187 16,0 3,-74 11,62-6,-1-3,-102-5,114-1,-144-8,-86-2,-408 13,655-1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8:23:19.3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24,'1185'0,"-890"-12,139 1,-273 10,214 3,-140 25,-90-7,237-11,-239-10,-127 0,0-1,0 0,18-5,29-4,-53 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3:23.70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 0,'3405'0'0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21:2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24575,'-2'55'0,"1"-30"0,0 0 0,2 0 0,4 30 0,-2-42 0,1 0 0,1 0 0,-1-1 0,2 1 0,13 21 0,44 57 0,-52-75 0,17 20 0,2-1 0,1-1 0,2-2 0,1-2 0,1 0 0,60 36 0,385 258 0,-420-283 0,2-2 0,2-3 0,111 45 0,-153-73 0,397 142 0,-321-120 0,1-5 0,140 16 0,99-22 0,4-23 0,-73-1 0,-108-1 0,172-29 0,123 1 0,4 32 0,-370 3 0,291-26 0,-164 6 0,33 11 0,-69 4 0,-144 0 0,0-2 0,0-1 0,58-19 0,-3 1 0,-59 17 0,36-8 0,119-44 0,-160 51 0,0 1 0,0 1 0,1 2 0,37-3 0,-25 3 0,18-2 0,-18 3 0,0-2 0,41-11 0,-44 7 0,-1 3 0,1 0 0,41 0 0,115 4 0,-81 4 0,-89-3 0,-1-1 0,1-1 0,-1-1 0,0-1 0,29-12 0,36-9 0,166-19 0,-81 17 0,-76 5 0,-74 16 0,0 2 0,0 0 0,1 2 0,0 0 0,-1 2 0,38 1 0,296 54 0,-259-35 0,436 69 0,-531-86 0,30 3 0,39 12 0,-62-13 0,0 1 0,0-1 0,-1 2 0,1-1 0,-1 1 0,0 1 0,-1 0 0,9 7 0,27 22 0,85 52 0,17 11 0,-121-75 0,27 28 0,5 5 0,-57-55 0,0-1 0,0 1 0,1-1 0,-1 0 0,0 1 0,1-1 0,-1 1 0,0-1 0,1 0 0,-1 0 0,1 1 0,-1-1 0,0 0 0,1 1 0,-1-1 0,1 0 0,-1 0 0,1 0 0,-1 0 0,1 0 0,-1 1 0,1-1 0,-1 0 0,1 0 0,-1 0 0,1 0 0,-1 0 0,1-1 0,-1 1 0,1 0 0,-1 0 0,1 0 0,-1 0 0,1 0 0,-1-1 0,1 1 0,-1 0 0,1 0 0,-1-1 0,0 1 0,1 0 0,-1-1 0,1 1 0,-1-1 0,0 1 0,1 0 0,-1-1 0,0 1 0,0-1 0,1 1 0,-1-1 0,0 1 0,0-1 0,0 1 0,0-1 0,6-35 0,-5 27 0,11-66 0,41-136 0,-40 158 0,-10 37 0,0 1 0,1-1 0,12-26 0,-14 37 0,1 1 0,0-1 0,-1 1 0,2 0 0,-1-1 0,0 1 0,1 1 0,0-1 0,0 1 0,0-1 0,0 1 0,1 0 0,-1 1 0,1-1 0,8-3 0,46-13 0,109-22 0,-119 31 0,7 0 0,68-2 0,2 0 0,-31 3 0,162 4 0,-148 7 0,66-3 0,191 2 0,-303 3 0,82 16 0,-79-10 0,478 66 0,9-31 0,-475-39 0,106 21 0,-118-15 0,2-3 0,102 1 0,59-11 0,387-8 0,-211 13 0,-2 21 0,-98-5 0,-269-19 0,-1-2 0,35-6 0,22-2 0,510 16 0,-193 27 0,185-23 0,-494-21 0,127-29 0,28-3 0,-10 27 0,-57 5 0,86-34 0,-112 14 0,-125 22 0,1-1 0,-1-2 0,36-17 0,59-17 0,-49 26 0,55-16 0,-79 14 0,-1-1 0,-1-3 0,100-61 0,-17-11 0,-115 76 0,-1 0 0,-1-2 0,25-32 0,4-5-1365,-40 47-5461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24575,'31'2'0,"45"7"0,2 1 0,-66-9 0,0 1 0,1 0 0,-1 1 0,-1 1 0,1-1 0,17 10 0,64 39 0,-43-21 0,42 33 0,-24-16 0,92 64 0,-153-108 0,0 0 0,1 0 0,13 5 0,-16-7 0,1 0 0,-1 0 0,0 0 0,0 1 0,0 0 0,0 0 0,-1 0 0,1 1 0,5 5 0,-10-8 0,0-1 0,1 0 0,-1 1 0,0-1 0,0 0 0,0 1 0,0-1 0,0 1 0,0-1 0,0 0 0,0 1 0,0-1 0,-1 0 0,1 1 0,0-1 0,0 1 0,0-1 0,0 0 0,0 1 0,-1-1 0,1 0 0,0 0 0,0 1 0,-1-1 0,1 0 0,0 1 0,0-1 0,-1 0 0,1 0 0,0 1 0,-1-1 0,1 0 0,0 0 0,-1 0 0,1 0 0,0 0 0,-1 1 0,1-1 0,-1 0 0,-19 7 0,18-6 0,-49 13 0,32-10 0,1 1 0,-20 8 0,27-7 0,1 1 0,-1 0 0,-12 11 0,9-7 0,-36 31 0,30-24 0,-1-2 0,-24 16 0,-16 8 0,-95 79 0,110-71 0,21-20 0,17-20 0,-20 20 0,-54 45 0,72-65-170,1 0-1,-13 16 0,17-18-682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4349 24563,'2944'-4349'0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1765 24575,'4'-1'0,"0"0"0,-1 0 0,1 0 0,0-1 0,-1 0 0,1 0 0,-1 0 0,1 0 0,-1 0 0,5-5 0,4-2 0,17-8 0,1 1 0,64-24 0,-51 23 0,-31 12 0,1 2 0,-1-1 0,1 2 0,0 0 0,15-1 0,-5 1 0,-3-2 0,-1-1 0,0 0 0,0-1 0,0-1 0,22-12 0,-18 8 0,0 1 0,43-11 0,112-25 0,-140 33 0,0-2 0,55-30 0,-84 41 0,-1 1 0,0-1 0,1 1 0,0 1 0,0-1 0,10 0 0,-3 0 0,18-6 0,52-20 0,23-6 0,-45 22 0,105-9 0,66 12 0,5-1 0,-205 7 0,51-14 0,6-1 0,-33 7 0,0-2 0,91-36 0,-87 28 0,233-87 0,-225 85 0,137-26 0,5-1 0,-119 20 0,215-55 0,-146 49 0,77-13 0,15-2 0,-163 29 0,144-15 0,-90 30 0,-72 5 0,0-3 0,127-26 0,176-52 0,-89 22 0,-63 0 0,76-16 0,-19 42 0,-180 27 0,148-33 0,-187 24 0,-35 9 0,45-9 0,99-1 0,-92 12 0,112-24 0,-65 10 0,-82 16 0,47-13 0,-82 16-1365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24575,'-1'142'0,"3"152"0,1-254 0,10 52 0,-6-56 0,-2 1 0,0 38 0,-3-39-195,2 0 0,1-1 0,1 1 0,3-1 0,0-1 0,27 63 0,-23-66-6631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785 847 24575,'-9'-1'0,"1"0"0,-1 0 0,0-1 0,1 0 0,-15-7 0,-21-4 0,9 8 0,24 4 0,-1-1 0,0 0 0,1-1 0,-1 0 0,1-1 0,0 0 0,-11-6 0,-200-102 0,140 73 0,34 15 0,24 11 0,0 1 0,0 2 0,-1 0 0,-52-12 0,77 22 0,0 0 0,-1 0 0,1 0 0,-1 0 0,1 0 0,0 0 0,-1 0 0,1 0 0,-1 0 0,1 0 0,0 0 0,-1 0 0,1 0 0,0 0 0,-1-1 0,1 1 0,0 0 0,-1 0 0,1 0 0,0-1 0,-1 1 0,1 0 0,0 0 0,-1-1 0,1 1 0,0 0 0,0 0 0,0-1 0,-1 1 0,1 0 0,0-1 0,0 1 0,0 0 0,-1-1 0,1 1 0,0 0 0,0-1 0,0 1 0,0-1 0,14-11 0,34-9 0,-43 19 0,208-70 0,-107 39 0,-81 23 0,0-1 0,26-16 0,3-1 0,25-10 0,20-10 0,178-61 0,-260 103 0,29-14 0,15-6 0,206-39 0,-265 64 0,5 0 0,1 0 0,-1 0 0,0 0 0,1 1 0,12 1 0,-19-1 0,1 0 0,-1 0 0,1 1 0,-1-1 0,0 1 0,1-1 0,-1 1 0,1 0 0,-1 0 0,0-1 0,0 1 0,1 0 0,-1 0 0,0 0 0,0 0 0,0 0 0,0 1 0,0-1 0,0 0 0,-1 0 0,1 1 0,0-1 0,-1 0 0,1 1 0,0-1 0,-1 1 0,0-1 0,1 1 0,-1-1 0,0 1 0,0-1 0,0 1 0,0-1 0,0 3 0,-2 40 0,-13 68 0,3-27 0,-8 317 0,20 78 0,1-477 0,-1-1 0,-1 1 0,1 0 0,0 0 0,-1 0 0,1 0 0,-1-1 0,0 1 0,0 0 0,0-1 0,0 1 0,0-1 0,0 1 0,-1-1 0,0 1 0,-3 3 0,4-5 0,-1 0 0,0 0 0,1 0 0,-1 0 0,0 0 0,1-1 0,-1 1 0,0-1 0,0 1 0,0-1 0,0 0 0,0 0 0,1 1 0,-1-1 0,0-1 0,0 1 0,0 0 0,0 0 0,0-1 0,1 1 0,-1-1 0,0 1 0,0-1 0,0 0 0,1 0 0,-4-2 0,-71-47 0,17 19 0,28 16 0,1-1 0,1-2 0,-31-24 0,23 10 0,-171-127 0,194 149 215,-20-10-1795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 7911 24575,'-8'-41'0,"-2"1"0,-22-55 0,17 53 0,-25-71 0,0 3 0,-35-163 0,53 124 0,-2-205 0,33-152 0,-4 352 0,6-110 0,-1-389 0,-18 554 0,-24-111 0,-39-95 0,30 135 0,-19-175 0,23 8 0,-5 112 0,27 155 0,0-17 0,-1-100 0,10 105 0,-5-96 0,-14-149 0,22 309 0,-14-114 0,3-138 0,-3-80 0,5 189 0,9 102 0,2 36 0,-2-1 0,-1 1 0,-1 0 0,-1 0 0,-1 0 0,-2 1 0,-21-42 0,27 61 0,1 0 0,-1 0 0,1 0 0,-1 0 0,0 0 0,0 1 0,0-1 0,-1 1 0,1 0 0,0 0 0,-1 0 0,0 0 0,0 0 0,1 1 0,-1 0 0,0-1 0,0 1 0,0 1 0,-1-1 0,-4 0 0,-11-1 0,0 2 0,1 0 0,-24 3 0,9-1 0,-18 0 0,1-2 0,-66-9 0,-33-7 0,-215 2 0,347 15 0,13-1 0,0 1 0,-1-1 0,1 0 0,-1-1 0,1 1 0,-10-3 0,13 3 0,1-1 0,0 1 0,0-1 0,0 0 0,0 1 0,0-1 0,0 0 0,0 1 0,0-1 0,1 0 0,-1 0 0,0 0 0,0 0 0,1 0 0,-1 0 0,1 0 0,-1 0 0,1 0 0,-1 0 0,1 0 0,0 0 0,-1 0 0,1 0 0,0 0 0,0-1 0,0 1 0,0 0 0,0 0 0,0 0 0,0 0 0,1 0 0,-1 0 0,0 0 0,2-2 0,3-14 0,0 0 0,2 1 0,0 0 0,1 0 0,14-18 0,-1 4 0,41-44 0,125-106 0,-176 170 0,0-1 0,-1 0 0,0-1 0,-1 0 0,11-17 0,-4-2 0,14-36 0,17-22 0,-29 33 0,-11 32 0,14-29 0,-2 18 0,2 0 0,30-36 0,-5 6 0,58-71 0,-102 134 0,0 0 0,0 0 0,0 0 0,1 1 0,-1-1 0,0 1 0,1 0 0,-1 0 0,1-1 0,0 1 0,-1 1 0,1-1 0,0 0 0,0 1 0,0-1 0,0 1 0,-1 0 0,1-1 0,0 1 0,0 1 0,0-1 0,0 0 0,0 1 0,-1-1 0,1 1 0,0 0 0,0-1 0,4 4 0,10 2 0,-1 2 0,-1 0 0,25 16 0,-23-13 0,108 71 0,114 97 0,-220-164 0,-2 1 0,0 0 0,0 2 0,19 27 0,-14-16 0,2-1 0,1-1 0,32 26 0,93 67 0,-113-92 0,11 7 0,-26-20 0,0 1 0,29 29 0,-42-34 0,-1-1 0,-1 1 0,8 13 0,3 7 0,211 309 0,-228-339 0,0 0 0,0 1 0,-1 0 0,1-1 0,0 1 0,-1-1 0,1 1 0,-1 0 0,1 3 0,-1-5 0,0 1 0,0-1 0,0 1 0,0 0 0,0-1 0,0 1 0,-1-1 0,1 1 0,0 0 0,0-1 0,-1 1 0,1-1 0,0 1 0,-1-1 0,1 1 0,-1-1 0,1 1 0,-1-1 0,0 1 0,-1 1 0,-1-1 0,0 0 0,0 0 0,0 0 0,0 0 0,0-1 0,0 1 0,0-1 0,0 0 0,-6 1 0,-142-3 0,45-2 0,-326-11 0,271 12 0,19 2 0,90-5-1365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24575,'31'2'0,"45"7"0,2 1 0,-66-9 0,0 1 0,1 0 0,-1 1 0,-1 1 0,1-1 0,17 10 0,64 39 0,-43-21 0,42 33 0,-24-16 0,92 64 0,-153-108 0,0 0 0,1 0 0,13 5 0,-16-7 0,1 0 0,-1 0 0,0 0 0,0 1 0,0 0 0,0 0 0,-1 0 0,1 1 0,5 5 0,-10-8 0,0-1 0,1 0 0,-1 1 0,0-1 0,0 0 0,0 1 0,0-1 0,0 1 0,0-1 0,0 0 0,0 1 0,0-1 0,-1 0 0,1 1 0,0-1 0,0 1 0,0-1 0,0 0 0,0 1 0,-1-1 0,1 0 0,0 0 0,0 1 0,-1-1 0,1 0 0,0 1 0,0-1 0,-1 0 0,1 0 0,0 1 0,-1-1 0,1 0 0,0 0 0,-1 0 0,1 0 0,0 0 0,-1 1 0,1-1 0,-1 0 0,-19 7 0,18-6 0,-49 13 0,32-10 0,1 1 0,-20 8 0,27-7 0,1 1 0,-1 0 0,-12 11 0,9-7 0,-36 31 0,30-24 0,-1-2 0,-24 16 0,-16 8 0,-95 79 0,110-71 0,21-20 0,17-20 0,-20 20 0,-54 45 0,72-65-170,1 0-1,-13 16 0,17-18-682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4349 24563,'2944'-4349'0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1765 24575,'4'-1'0,"0"0"0,-1 0 0,1 0 0,0-1 0,-1 0 0,1 0 0,-1 0 0,1 0 0,-1 0 0,5-5 0,4-2 0,17-8 0,1 1 0,64-24 0,-51 23 0,-31 12 0,1 2 0,-1-1 0,1 2 0,0 0 0,15-1 0,-5 1 0,-3-2 0,-1-1 0,0 0 0,0-1 0,0-1 0,22-12 0,-18 8 0,0 1 0,43-11 0,112-25 0,-140 33 0,0-2 0,55-30 0,-84 41 0,-1 1 0,0-1 0,1 1 0,0 1 0,0-1 0,10 0 0,-3 0 0,18-6 0,52-20 0,23-6 0,-45 22 0,105-9 0,66 12 0,5-1 0,-205 7 0,51-14 0,6-1 0,-33 7 0,0-2 0,91-36 0,-87 28 0,233-87 0,-225 85 0,137-26 0,5-1 0,-119 20 0,215-55 0,-146 49 0,77-13 0,15-2 0,-163 29 0,144-15 0,-90 30 0,-72 5 0,0-3 0,127-26 0,176-52 0,-89 22 0,-63 0 0,76-16 0,-19 42 0,-180 27 0,148-33 0,-187 24 0,-35 9 0,45-9 0,99-1 0,-92 12 0,112-24 0,-65 10 0,-82 16 0,47-13 0,-82 16-1365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24575,'-1'142'0,"3"152"0,1-254 0,10 52 0,-6-56 0,-2 1 0,0 38 0,-3-39-195,2 0 0,1-1 0,1 1 0,3-1 0,0-1 0,27 63 0,-23-66-6631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16:26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24575,'274'-1'0,"280"3"0,-430 3 0,43 0 0,23-7 0,226 4 0,-324 2 0,141 3 0,195-7 0,-309 12 0,-47-6-1365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785 847 24575,'-9'-1'0,"1"0"0,-1 0 0,0-1 0,1 0 0,-15-7 0,-21-4 0,9 8 0,24 4 0,-1-1 0,0 0 0,1-1 0,-1 0 0,1-1 0,0 0 0,-11-6 0,-200-102 0,140 73 0,34 15 0,24 11 0,0 1 0,0 2 0,-1 0 0,-52-12 0,77 22 0,0 0 0,-1 0 0,1 0 0,-1 0 0,1 0 0,0 0 0,-1 0 0,1 0 0,-1 0 0,1 0 0,0 0 0,-1 0 0,1 0 0,0 0 0,-1-1 0,1 1 0,0 0 0,-1 0 0,1 0 0,0-1 0,-1 1 0,1 0 0,0 0 0,-1-1 0,1 1 0,0 0 0,0 0 0,0-1 0,-1 1 0,1 0 0,0-1 0,0 1 0,0 0 0,-1-1 0,1 1 0,0 0 0,0-1 0,0 1 0,0-1 0,14-11 0,34-9 0,-43 19 0,208-70 0,-107 39 0,-81 23 0,0-1 0,26-16 0,3-1 0,25-10 0,20-10 0,178-61 0,-260 103 0,29-14 0,15-6 0,206-39 0,-265 64 0,5 0 0,1 0 0,-1 0 0,0 0 0,1 1 0,12 1 0,-19-1 0,1 0 0,-1 0 0,1 1 0,-1-1 0,0 1 0,1-1 0,-1 1 0,1 0 0,-1 0 0,0-1 0,0 1 0,1 0 0,-1 0 0,0 0 0,0 0 0,0 0 0,0 1 0,0-1 0,0 0 0,-1 0 0,1 1 0,0-1 0,-1 0 0,1 1 0,0-1 0,-1 1 0,0-1 0,1 1 0,-1-1 0,0 1 0,0-1 0,0 1 0,0-1 0,0 3 0,-2 40 0,-13 68 0,3-27 0,-8 317 0,20 78 0,1-477 0,-1-1 0,-1 1 0,1 0 0,0 0 0,-1 0 0,1 0 0,-1-1 0,0 1 0,0 0 0,0-1 0,0 1 0,0-1 0,0 1 0,-1-1 0,0 1 0,-3 3 0,4-5 0,-1 0 0,0 0 0,1 0 0,-1 0 0,0 0 0,1-1 0,-1 1 0,0-1 0,0 1 0,0-1 0,0 0 0,0 0 0,1 1 0,-1-1 0,0-1 0,0 1 0,0 0 0,0 0 0,0-1 0,1 1 0,-1-1 0,0 1 0,0-1 0,0 0 0,1 0 0,-4-2 0,-71-47 0,17 19 0,28 16 0,1-1 0,1-2 0,-31-24 0,23 10 0,-171-127 0,194 149 215,-20-10-1795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 7911 24575,'-8'-41'0,"-2"1"0,-22-55 0,17 53 0,-25-71 0,0 3 0,-35-163 0,53 124 0,-2-205 0,33-152 0,-4 352 0,6-110 0,-1-389 0,-18 554 0,-24-111 0,-39-95 0,30 135 0,-19-175 0,23 8 0,-5 112 0,27 155 0,0-17 0,-1-100 0,10 105 0,-5-96 0,-14-149 0,22 309 0,-14-114 0,3-138 0,-3-80 0,5 189 0,9 102 0,2 36 0,-2-1 0,-1 1 0,-1 0 0,-1 0 0,-1 0 0,-2 1 0,-21-42 0,27 61 0,1 0 0,-1 0 0,1 0 0,-1 0 0,0 0 0,0 1 0,0-1 0,-1 1 0,1 0 0,0 0 0,-1 0 0,0 0 0,0 0 0,1 1 0,-1 0 0,0-1 0,0 1 0,0 1 0,-1-1 0,-4 0 0,-11-1 0,0 2 0,1 0 0,-24 3 0,9-1 0,-18 0 0,1-2 0,-66-9 0,-33-7 0,-215 2 0,347 15 0,13-1 0,0 1 0,-1-1 0,1 0 0,-1-1 0,1 1 0,-10-3 0,13 3 0,1-1 0,0 1 0,0-1 0,0 0 0,0 1 0,0-1 0,0 0 0,0 1 0,0-1 0,1 0 0,-1 0 0,0 0 0,0 0 0,1 0 0,-1 0 0,1 0 0,-1 0 0,1 0 0,-1 0 0,1 0 0,0 0 0,-1 0 0,1 0 0,0 0 0,0-1 0,0 1 0,0 0 0,0 0 0,0 0 0,0 0 0,1 0 0,-1 0 0,0 0 0,2-2 0,3-14 0,0 0 0,2 1 0,0 0 0,1 0 0,14-18 0,-1 4 0,41-44 0,125-106 0,-176 170 0,0-1 0,-1 0 0,0-1 0,-1 0 0,11-17 0,-4-2 0,14-36 0,17-22 0,-29 33 0,-11 32 0,14-29 0,-2 18 0,2 0 0,30-36 0,-5 6 0,58-71 0,-102 134 0,0 0 0,0 0 0,0 0 0,1 1 0,-1-1 0,0 1 0,1 0 0,-1 0 0,1-1 0,0 1 0,-1 1 0,1-1 0,0 0 0,0 1 0,0-1 0,0 1 0,-1 0 0,1-1 0,0 1 0,0 1 0,0-1 0,0 0 0,0 1 0,-1-1 0,1 1 0,0 0 0,0-1 0,4 4 0,10 2 0,-1 2 0,-1 0 0,25 16 0,-23-13 0,108 71 0,114 97 0,-220-164 0,-2 1 0,0 0 0,0 2 0,19 27 0,-14-16 0,2-1 0,1-1 0,32 26 0,93 67 0,-113-92 0,11 7 0,-26-20 0,0 1 0,29 29 0,-42-34 0,-1-1 0,-1 1 0,8 13 0,3 7 0,211 309 0,-228-339 0,0 0 0,0 1 0,-1 0 0,1-1 0,0 1 0,-1-1 0,1 1 0,-1 0 0,1 3 0,-1-5 0,0 1 0,0-1 0,0 1 0,0 0 0,0-1 0,0 1 0,-1-1 0,1 1 0,0 0 0,0-1 0,-1 1 0,1-1 0,0 1 0,-1-1 0,1 1 0,-1-1 0,1 1 0,-1-1 0,0 1 0,-1 1 0,-1-1 0,0 0 0,0 0 0,0 0 0,0 0 0,0-1 0,0 1 0,0-1 0,0 0 0,-6 1 0,-142-3 0,45-2 0,-326-11 0,271 12 0,19 2 0,90-5-1365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24575,'31'2'0,"45"7"0,2 1 0,-66-9 0,0 1 0,1 0 0,-1 1 0,-1 1 0,1-1 0,17 10 0,64 39 0,-43-21 0,42 33 0,-24-16 0,92 64 0,-153-108 0,0 0 0,1 0 0,13 5 0,-16-7 0,1 0 0,-1 0 0,0 0 0,0 1 0,0 0 0,0 0 0,-1 0 0,1 1 0,5 5 0,-10-8 0,0-1 0,1 0 0,-1 1 0,0-1 0,0 0 0,0 1 0,0-1 0,0 1 0,0-1 0,0 0 0,0 1 0,0-1 0,-1 0 0,1 1 0,0-1 0,0 1 0,0-1 0,0 0 0,0 1 0,-1-1 0,1 0 0,0 0 0,0 1 0,-1-1 0,1 0 0,0 1 0,0-1 0,-1 0 0,1 0 0,0 1 0,-1-1 0,1 0 0,0 0 0,-1 0 0,1 0 0,0 0 0,-1 1 0,1-1 0,-1 0 0,-19 7 0,18-6 0,-49 13 0,32-10 0,1 1 0,-20 8 0,27-7 0,1 1 0,-1 0 0,-12 11 0,9-7 0,-36 31 0,30-24 0,-1-2 0,-24 16 0,-16 8 0,-95 79 0,110-71 0,21-20 0,17-20 0,-20 20 0,-54 45 0,72-65-170,1 0-1,-13 16 0,17-18-682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4349 24563,'2944'-4349'0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1765 24575,'4'-1'0,"0"0"0,-1 0 0,1 0 0,0-1 0,-1 0 0,1 0 0,-1 0 0,1 0 0,-1 0 0,5-5 0,4-2 0,17-8 0,1 1 0,64-24 0,-51 23 0,-31 12 0,1 2 0,-1-1 0,1 2 0,0 0 0,15-1 0,-5 1 0,-3-2 0,-1-1 0,0 0 0,0-1 0,0-1 0,22-12 0,-18 8 0,0 1 0,43-11 0,112-25 0,-140 33 0,0-2 0,55-30 0,-84 41 0,-1 1 0,0-1 0,1 1 0,0 1 0,0-1 0,10 0 0,-3 0 0,18-6 0,52-20 0,23-6 0,-45 22 0,105-9 0,66 12 0,5-1 0,-205 7 0,51-14 0,6-1 0,-33 7 0,0-2 0,91-36 0,-87 28 0,233-87 0,-225 85 0,137-26 0,5-1 0,-119 20 0,215-55 0,-146 49 0,77-13 0,15-2 0,-163 29 0,144-15 0,-90 30 0,-72 5 0,0-3 0,127-26 0,176-52 0,-89 22 0,-63 0 0,76-16 0,-19 42 0,-180 27 0,148-33 0,-187 24 0,-35 9 0,45-9 0,99-1 0,-92 12 0,112-24 0,-65 10 0,-82 16 0,47-13 0,-82 16-1365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24575,'-1'142'0,"3"152"0,1-254 0,10 52 0,-6-56 0,-2 1 0,0 38 0,-3-39-195,2 0 0,1-1 0,1 1 0,3-1 0,0-1 0,27 63 0,-23-66-6631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785 847 24575,'-9'-1'0,"1"0"0,-1 0 0,0-1 0,1 0 0,-15-7 0,-21-4 0,9 8 0,24 4 0,-1-1 0,0 0 0,1-1 0,-1 0 0,1-1 0,0 0 0,-11-6 0,-200-102 0,140 73 0,34 15 0,24 11 0,0 1 0,0 2 0,-1 0 0,-52-12 0,77 22 0,0 0 0,-1 0 0,1 0 0,-1 0 0,1 0 0,0 0 0,-1 0 0,1 0 0,-1 0 0,1 0 0,0 0 0,-1 0 0,1 0 0,0 0 0,-1-1 0,1 1 0,0 0 0,-1 0 0,1 0 0,0-1 0,-1 1 0,1 0 0,0 0 0,-1-1 0,1 1 0,0 0 0,0 0 0,0-1 0,-1 1 0,1 0 0,0-1 0,0 1 0,0 0 0,-1-1 0,1 1 0,0 0 0,0-1 0,0 1 0,0-1 0,14-11 0,34-9 0,-43 19 0,208-70 0,-107 39 0,-81 23 0,0-1 0,26-16 0,3-1 0,25-10 0,20-10 0,178-61 0,-260 103 0,29-14 0,15-6 0,206-39 0,-265 64 0,5 0 0,1 0 0,-1 0 0,0 0 0,1 1 0,12 1 0,-19-1 0,1 0 0,-1 0 0,1 1 0,-1-1 0,0 1 0,1-1 0,-1 1 0,1 0 0,-1 0 0,0-1 0,0 1 0,1 0 0,-1 0 0,0 0 0,0 0 0,0 0 0,0 1 0,0-1 0,0 0 0,-1 0 0,1 1 0,0-1 0,-1 0 0,1 1 0,0-1 0,-1 1 0,0-1 0,1 1 0,-1-1 0,0 1 0,0-1 0,0 1 0,0-1 0,0 3 0,-2 40 0,-13 68 0,3-27 0,-8 317 0,20 78 0,1-477 0,-1-1 0,-1 1 0,1 0 0,0 0 0,-1 0 0,1 0 0,-1-1 0,0 1 0,0 0 0,0-1 0,0 1 0,0-1 0,0 1 0,-1-1 0,0 1 0,-3 3 0,4-5 0,-1 0 0,0 0 0,1 0 0,-1 0 0,0 0 0,1-1 0,-1 1 0,0-1 0,0 1 0,0-1 0,0 0 0,0 0 0,1 1 0,-1-1 0,0-1 0,0 1 0,0 0 0,0 0 0,0-1 0,1 1 0,-1-1 0,0 1 0,0-1 0,0 0 0,1 0 0,-4-2 0,-71-47 0,17 19 0,28 16 0,1-1 0,1-2 0,-31-24 0,23 10 0,-171-127 0,194 149 215,-20-10-1795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 7911 24575,'-8'-41'0,"-2"1"0,-22-55 0,17 53 0,-25-71 0,0 3 0,-35-163 0,53 124 0,-2-205 0,33-152 0,-4 352 0,6-110 0,-1-389 0,-18 554 0,-24-111 0,-39-95 0,30 135 0,-19-175 0,23 8 0,-5 112 0,27 155 0,0-17 0,-1-100 0,10 105 0,-5-96 0,-14-149 0,22 309 0,-14-114 0,3-138 0,-3-80 0,5 189 0,9 102 0,2 36 0,-2-1 0,-1 1 0,-1 0 0,-1 0 0,-1 0 0,-2 1 0,-21-42 0,27 61 0,1 0 0,-1 0 0,1 0 0,-1 0 0,0 0 0,0 1 0,0-1 0,-1 1 0,1 0 0,0 0 0,-1 0 0,0 0 0,0 0 0,1 1 0,-1 0 0,0-1 0,0 1 0,0 1 0,-1-1 0,-4 0 0,-11-1 0,0 2 0,1 0 0,-24 3 0,9-1 0,-18 0 0,1-2 0,-66-9 0,-33-7 0,-215 2 0,347 15 0,13-1 0,0 1 0,-1-1 0,1 0 0,-1-1 0,1 1 0,-10-3 0,13 3 0,1-1 0,0 1 0,0-1 0,0 0 0,0 1 0,0-1 0,0 0 0,0 1 0,0-1 0,1 0 0,-1 0 0,0 0 0,0 0 0,1 0 0,-1 0 0,1 0 0,-1 0 0,1 0 0,-1 0 0,1 0 0,0 0 0,-1 0 0,1 0 0,0 0 0,0-1 0,0 1 0,0 0 0,0 0 0,0 0 0,0 0 0,1 0 0,-1 0 0,0 0 0,2-2 0,3-14 0,0 0 0,2 1 0,0 0 0,1 0 0,14-18 0,-1 4 0,41-44 0,125-106 0,-176 170 0,0-1 0,-1 0 0,0-1 0,-1 0 0,11-17 0,-4-2 0,14-36 0,17-22 0,-29 33 0,-11 32 0,14-29 0,-2 18 0,2 0 0,30-36 0,-5 6 0,58-71 0,-102 134 0,0 0 0,0 0 0,0 0 0,1 1 0,-1-1 0,0 1 0,1 0 0,-1 0 0,1-1 0,0 1 0,-1 1 0,1-1 0,0 0 0,0 1 0,0-1 0,0 1 0,-1 0 0,1-1 0,0 1 0,0 1 0,0-1 0,0 0 0,0 1 0,-1-1 0,1 1 0,0 0 0,0-1 0,4 4 0,10 2 0,-1 2 0,-1 0 0,25 16 0,-23-13 0,108 71 0,114 97 0,-220-164 0,-2 1 0,0 0 0,0 2 0,19 27 0,-14-16 0,2-1 0,1-1 0,32 26 0,93 67 0,-113-92 0,11 7 0,-26-20 0,0 1 0,29 29 0,-42-34 0,-1-1 0,-1 1 0,8 13 0,3 7 0,211 309 0,-228-339 0,0 0 0,0 1 0,-1 0 0,1-1 0,0 1 0,-1-1 0,1 1 0,-1 0 0,1 3 0,-1-5 0,0 1 0,0-1 0,0 1 0,0 0 0,0-1 0,0 1 0,-1-1 0,1 1 0,0 0 0,0-1 0,-1 1 0,1-1 0,0 1 0,-1-1 0,1 1 0,-1-1 0,1 1 0,-1-1 0,0 1 0,-1 1 0,-1-1 0,0 0 0,0 0 0,0 0 0,0 0 0,0-1 0,0 1 0,0-1 0,0 0 0,-6 1 0,-142-3 0,45-2 0,-326-11 0,271 12 0,19 2 0,90-5-1365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24575,'31'2'0,"45"7"0,2 1 0,-66-9 0,0 1 0,1 0 0,-1 1 0,-1 1 0,1-1 0,17 10 0,64 39 0,-43-21 0,42 33 0,-24-16 0,92 64 0,-153-108 0,0 0 0,1 0 0,13 5 0,-16-7 0,1 0 0,-1 0 0,0 0 0,0 1 0,0 0 0,0 0 0,-1 0 0,1 1 0,5 5 0,-10-8 0,0-1 0,1 0 0,-1 1 0,0-1 0,0 0 0,0 1 0,0-1 0,0 1 0,0-1 0,0 0 0,0 1 0,0-1 0,-1 0 0,1 1 0,0-1 0,0 1 0,0-1 0,0 0 0,0 1 0,-1-1 0,1 0 0,0 0 0,0 1 0,-1-1 0,1 0 0,0 1 0,0-1 0,-1 0 0,1 0 0,0 1 0,-1-1 0,1 0 0,0 0 0,-1 0 0,1 0 0,0 0 0,-1 1 0,1-1 0,-1 0 0,-19 7 0,18-6 0,-49 13 0,32-10 0,1 1 0,-20 8 0,27-7 0,1 1 0,-1 0 0,-12 11 0,9-7 0,-36 31 0,30-24 0,-1-2 0,-24 16 0,-16 8 0,-95 79 0,110-71 0,21-20 0,17-20 0,-20 20 0,-54 45 0,72-65-170,1 0-1,-13 16 0,17-18-682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4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4349 24563,'2944'-4349'0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21:2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24575,'-2'55'0,"1"-30"0,0 0 0,2 0 0,4 30 0,-2-42 0,1 0 0,1 0 0,-1-1 0,2 1 0,13 21 0,44 57 0,-52-75 0,17 20 0,2-1 0,1-1 0,2-2 0,1-2 0,1 0 0,60 36 0,385 258 0,-420-283 0,2-2 0,2-3 0,111 45 0,-153-73 0,397 142 0,-321-120 0,1-5 0,140 16 0,99-22 0,4-23 0,-73-1 0,-108-1 0,172-29 0,123 1 0,4 32 0,-370 3 0,291-26 0,-164 6 0,33 11 0,-69 4 0,-144 0 0,0-2 0,0-1 0,58-19 0,-3 1 0,-59 17 0,36-8 0,119-44 0,-160 51 0,0 1 0,0 1 0,1 2 0,37-3 0,-25 3 0,18-2 0,-18 3 0,0-2 0,41-11 0,-44 7 0,-1 3 0,1 0 0,41 0 0,115 4 0,-81 4 0,-89-3 0,-1-1 0,1-1 0,-1-1 0,0-1 0,29-12 0,36-9 0,166-19 0,-81 17 0,-76 5 0,-74 16 0,0 2 0,0 0 0,1 2 0,0 0 0,-1 2 0,38 1 0,296 54 0,-259-35 0,436 69 0,-531-86 0,30 3 0,39 12 0,-62-13 0,0 1 0,0-1 0,-1 2 0,1-1 0,-1 1 0,0 1 0,-1 0 0,9 7 0,27 22 0,85 52 0,17 11 0,-121-75 0,27 28 0,5 5 0,-57-55 0,0-1 0,0 1 0,1-1 0,-1 0 0,0 1 0,1-1 0,-1 1 0,0-1 0,1 0 0,-1 0 0,1 1 0,-1-1 0,0 0 0,1 1 0,-1-1 0,1 0 0,-1 0 0,1 0 0,-1 0 0,1 0 0,-1 1 0,1-1 0,-1 0 0,1 0 0,-1 0 0,1 0 0,-1 0 0,1-1 0,-1 1 0,1 0 0,-1 0 0,1 0 0,-1 0 0,1 0 0,-1-1 0,1 1 0,-1 0 0,1 0 0,-1-1 0,0 1 0,1 0 0,-1-1 0,1 1 0,-1-1 0,0 1 0,1 0 0,-1-1 0,0 1 0,0-1 0,1 1 0,-1-1 0,0 1 0,0-1 0,0 1 0,0-1 0,6-35 0,-5 27 0,11-66 0,41-136 0,-40 158 0,-10 37 0,0 1 0,1-1 0,12-26 0,-14 37 0,1 1 0,0-1 0,-1 1 0,2 0 0,-1-1 0,0 1 0,1 1 0,0-1 0,0 1 0,0-1 0,0 1 0,1 0 0,-1 1 0,1-1 0,8-3 0,46-13 0,109-22 0,-119 31 0,7 0 0,68-2 0,2 0 0,-31 3 0,162 4 0,-148 7 0,66-3 0,191 2 0,-303 3 0,82 16 0,-79-10 0,478 66 0,9-31 0,-475-39 0,106 21 0,-118-15 0,2-3 0,102 1 0,59-11 0,387-8 0,-211 13 0,-2 21 0,-98-5 0,-269-19 0,-1-2 0,35-6 0,22-2 0,510 16 0,-193 27 0,185-23 0,-494-21 0,127-29 0,28-3 0,-10 27 0,-57 5 0,86-34 0,-112 14 0,-125 22 0,1-1 0,-1-2 0,36-17 0,59-17 0,-49 26 0,55-16 0,-79 14 0,-1-1 0,-1-3 0,100-61 0,-17-11 0,-115 76 0,-1 0 0,-1-2 0,25-32 0,4-5-1365,-40 47-5461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1765 24575,'4'-1'0,"0"0"0,-1 0 0,1 0 0,0-1 0,-1 0 0,1 0 0,-1 0 0,1 0 0,-1 0 0,5-5 0,4-2 0,17-8 0,1 1 0,64-24 0,-51 23 0,-31 12 0,1 2 0,-1-1 0,1 2 0,0 0 0,15-1 0,-5 1 0,-3-2 0,-1-1 0,0 0 0,0-1 0,0-1 0,22-12 0,-18 8 0,0 1 0,43-11 0,112-25 0,-140 33 0,0-2 0,55-30 0,-84 41 0,-1 1 0,0-1 0,1 1 0,0 1 0,0-1 0,10 0 0,-3 0 0,18-6 0,52-20 0,23-6 0,-45 22 0,105-9 0,66 12 0,5-1 0,-205 7 0,51-14 0,6-1 0,-33 7 0,0-2 0,91-36 0,-87 28 0,233-87 0,-225 85 0,137-26 0,5-1 0,-119 20 0,215-55 0,-146 49 0,77-13 0,15-2 0,-163 29 0,144-15 0,-90 30 0,-72 5 0,0-3 0,127-26 0,176-52 0,-89 22 0,-63 0 0,76-16 0,-19 42 0,-180 27 0,148-33 0,-187 24 0,-35 9 0,45-9 0,99-1 0,-92 12 0,112-24 0,-65 10 0,-82 16 0,47-13 0,-82 16-1365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3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24575,'-1'142'0,"3"152"0,1-254 0,10 52 0,-6-56 0,-2 1 0,0 38 0,-3-39-195,2 0 0,1-1 0,1 1 0,3-1 0,0-1 0,27 63 0,-23-66-6631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785 847 24575,'-9'-1'0,"1"0"0,-1 0 0,0-1 0,1 0 0,-15-7 0,-21-4 0,9 8 0,24 4 0,-1-1 0,0 0 0,1-1 0,-1 0 0,1-1 0,0 0 0,-11-6 0,-200-102 0,140 73 0,34 15 0,24 11 0,0 1 0,0 2 0,-1 0 0,-52-12 0,77 22 0,0 0 0,-1 0 0,1 0 0,-1 0 0,1 0 0,0 0 0,-1 0 0,1 0 0,-1 0 0,1 0 0,0 0 0,-1 0 0,1 0 0,0 0 0,-1-1 0,1 1 0,0 0 0,-1 0 0,1 0 0,0-1 0,-1 1 0,1 0 0,0 0 0,-1-1 0,1 1 0,0 0 0,0 0 0,0-1 0,-1 1 0,1 0 0,0-1 0,0 1 0,0 0 0,-1-1 0,1 1 0,0 0 0,0-1 0,0 1 0,0-1 0,14-11 0,34-9 0,-43 19 0,208-70 0,-107 39 0,-81 23 0,0-1 0,26-16 0,3-1 0,25-10 0,20-10 0,178-61 0,-260 103 0,29-14 0,15-6 0,206-39 0,-265 64 0,5 0 0,1 0 0,-1 0 0,0 0 0,1 1 0,12 1 0,-19-1 0,1 0 0,-1 0 0,1 1 0,-1-1 0,0 1 0,1-1 0,-1 1 0,1 0 0,-1 0 0,0-1 0,0 1 0,1 0 0,-1 0 0,0 0 0,0 0 0,0 0 0,0 1 0,0-1 0,0 0 0,-1 0 0,1 1 0,0-1 0,-1 0 0,1 1 0,0-1 0,-1 1 0,0-1 0,1 1 0,-1-1 0,0 1 0,0-1 0,0 1 0,0-1 0,0 3 0,-2 40 0,-13 68 0,3-27 0,-8 317 0,20 78 0,1-477 0,-1-1 0,-1 1 0,1 0 0,0 0 0,-1 0 0,1 0 0,-1-1 0,0 1 0,0 0 0,0-1 0,0 1 0,0-1 0,0 1 0,-1-1 0,0 1 0,-3 3 0,4-5 0,-1 0 0,0 0 0,1 0 0,-1 0 0,0 0 0,1-1 0,-1 1 0,0-1 0,0 1 0,0-1 0,0 0 0,0 0 0,1 1 0,-1-1 0,0-1 0,0 1 0,0 0 0,0 0 0,0-1 0,1 1 0,-1-1 0,0 1 0,0-1 0,0 0 0,1 0 0,-4-2 0,-71-47 0,17 19 0,28 16 0,1-1 0,1-2 0,-31-24 0,23 10 0,-171-127 0,194 149 215,-20-10-1795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9:5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 7911 24575,'-8'-41'0,"-2"1"0,-22-55 0,17 53 0,-25-71 0,0 3 0,-35-163 0,53 124 0,-2-205 0,33-152 0,-4 352 0,6-110 0,-1-389 0,-18 554 0,-24-111 0,-39-95 0,30 135 0,-19-175 0,23 8 0,-5 112 0,27 155 0,0-17 0,-1-100 0,10 105 0,-5-96 0,-14-149 0,22 309 0,-14-114 0,3-138 0,-3-80 0,5 189 0,9 102 0,2 36 0,-2-1 0,-1 1 0,-1 0 0,-1 0 0,-1 0 0,-2 1 0,-21-42 0,27 61 0,1 0 0,-1 0 0,1 0 0,-1 0 0,0 0 0,0 1 0,0-1 0,-1 1 0,1 0 0,0 0 0,-1 0 0,0 0 0,0 0 0,1 1 0,-1 0 0,0-1 0,0 1 0,0 1 0,-1-1 0,-4 0 0,-11-1 0,0 2 0,1 0 0,-24 3 0,9-1 0,-18 0 0,1-2 0,-66-9 0,-33-7 0,-215 2 0,347 15 0,13-1 0,0 1 0,-1-1 0,1 0 0,-1-1 0,1 1 0,-10-3 0,13 3 0,1-1 0,0 1 0,0-1 0,0 0 0,0 1 0,0-1 0,0 0 0,0 1 0,0-1 0,1 0 0,-1 0 0,0 0 0,0 0 0,1 0 0,-1 0 0,1 0 0,-1 0 0,1 0 0,-1 0 0,1 0 0,0 0 0,-1 0 0,1 0 0,0 0 0,0-1 0,0 1 0,0 0 0,0 0 0,0 0 0,0 0 0,1 0 0,-1 0 0,0 0 0,2-2 0,3-14 0,0 0 0,2 1 0,0 0 0,1 0 0,14-18 0,-1 4 0,41-44 0,125-106 0,-176 170 0,0-1 0,-1 0 0,0-1 0,-1 0 0,11-17 0,-4-2 0,14-36 0,17-22 0,-29 33 0,-11 32 0,14-29 0,-2 18 0,2 0 0,30-36 0,-5 6 0,58-71 0,-102 134 0,0 0 0,0 0 0,0 0 0,1 1 0,-1-1 0,0 1 0,1 0 0,-1 0 0,1-1 0,0 1 0,-1 1 0,1-1 0,0 0 0,0 1 0,0-1 0,0 1 0,-1 0 0,1-1 0,0 1 0,0 1 0,0-1 0,0 0 0,0 1 0,-1-1 0,1 1 0,0 0 0,0-1 0,4 4 0,10 2 0,-1 2 0,-1 0 0,25 16 0,-23-13 0,108 71 0,114 97 0,-220-164 0,-2 1 0,0 0 0,0 2 0,19 27 0,-14-16 0,2-1 0,1-1 0,32 26 0,93 67 0,-113-92 0,11 7 0,-26-20 0,0 1 0,29 29 0,-42-34 0,-1-1 0,-1 1 0,8 13 0,3 7 0,211 309 0,-228-339 0,0 0 0,0 1 0,-1 0 0,1-1 0,0 1 0,-1-1 0,1 1 0,-1 0 0,1 3 0,-1-5 0,0 1 0,0-1 0,0 1 0,0 0 0,0-1 0,0 1 0,-1-1 0,1 1 0,0 0 0,0-1 0,-1 1 0,1-1 0,0 1 0,-1-1 0,1 1 0,-1-1 0,1 1 0,-1-1 0,0 1 0,-1 1 0,-1-1 0,0 0 0,0 0 0,0 0 0,0 0 0,0-1 0,0 1 0,0-1 0,0 0 0,-6 1 0,-142-3 0,45-2 0,-326-11 0,271 12 0,19 2 0,90-5-1365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8:22:20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0 132,'11'0,"109"0,120-16,-181 4,-43 7,1 2,0 0,26-1,61 7,155 26,-104-9,214 16,-274-28,70 7,-13 2,215-3,-355-15,0 0,-1-1,19-6,-17 5,-1 0,1 1,13-1,154-13,73-2,193 30,-238-10,383 18,-435-3,197 12,-41-32,-299 3,-2 0,1 0,-1 0,0-1,0-1,0 0,0-1,0 0,0 0,14-7,-20 8,0 0,1 0,-1 1,1-1,-1 2,1-1,-1 0,1 1,8 1,-7-1,-1 0,1 0,0-1,0 0,10-3,-15 3,0 1,0-1,0-1,0 1,0 0,0 0,0-1,0 1,-1-1,1 1,-1-1,1 0,-1 0,0 0,1 0,-1 0,0 0,0 0,0 0,-1 0,2-3,-1-4,1 0,-1 0,0-1,-1 1,0 0,-1-1,1 1,-5-15,5 22,-1 0,0 0,0 1,0-1,0 0,0 0,0 1,-1-1,1 0,-1 1,1-1,-1 1,1 0,-1 0,0-1,0 1,1 0,-1 0,0 1,0-1,0 0,0 1,0-1,0 1,0-1,-4 1,-8-1,1 0,-1 1,-14 2,6 0,-238 8,-29 2,-665-36,288 4,471 19,-220 5,276 5,-63 2,-190-12,227 12,-451-27,161-1,438 16,1 0,-32-8,-4-1,44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2:30.6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0,'4841'0'0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2:37.1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 0,'4919'0'0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8:22:47.1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 0,'4982'0'0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8:23:00.09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0 201,'1'1,"0"0,1-1,-1 1,0 0,0-1,1 1,-1-1,0 1,1-1,-1 0,0 0,1 1,-1-1,0 0,2 0,0 0,303 6,-186-8,433 13,-430-11,385 17,-370-2,156-3,227-13,-267 2,99 26,-148-6,178-15,-358-8,33-8,-32 6,28-3,30-2,10-1,183 8,-164 3,-97-2,0-1,0-1,25-6,23-4,46 6,118 7,-85 2,219 20,30 0,-364-24,1-1,48-12,-34 6,-13 5,0 2,0 0,39 4,-5 0,-51-2,-8 1,1-1,-1 0,0-1,0 1,0-1,0 0,7-2,-10 2,0 0,-1 0,1 0,0 0,-1-1,1 1,-1-1,0 1,1-1,-1 1,0-1,0 0,0 1,0-1,0 0,0 0,-1 0,1 0,-1 0,1 0,-1 0,0 0,1-2,1-16,-1 0,-1 0,0 0,-1 1,-9-40,10 57,0 1,-1-1,0 0,1 1,-1-1,0 0,0 1,0-1,0 1,0-1,0 1,0-1,0 1,-1 0,1 0,-1 0,1 0,0 0,-1 0,0 0,1 0,-1 0,0 1,1-1,-1 1,0-1,0 1,-3-1,-4 1,-1 0,0 1,1 0,-15 3,-4 0,-161 5,117-9,-96 14,88-3,-85-1,-84-10,158-2,-293-23,165 6,183 19,-1 2,1 1,-54 11,-8 1,45-9,-325 27,150-30,14-1,29 7,-140 4,-626-14,823-4,-135-24,-56-4,251 31,-96-7,23-6,-208-13,134 29,-52-3,230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1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22.svg"/><Relationship Id="rId9" Type="http://schemas.openxmlformats.org/officeDocument/2006/relationships/customXml" Target="../ink/ink22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30.xml"/><Relationship Id="rId1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customXml" Target="../ink/ink27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34.png"/><Relationship Id="rId19" Type="http://schemas.openxmlformats.org/officeDocument/2006/relationships/image" Target="../media/image31.png"/><Relationship Id="rId4" Type="http://schemas.openxmlformats.org/officeDocument/2006/relationships/image" Target="../media/image22.svg"/><Relationship Id="rId9" Type="http://schemas.openxmlformats.org/officeDocument/2006/relationships/customXml" Target="../ink/ink28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35.xml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customXml" Target="../ink/ink32.xml"/><Relationship Id="rId12" Type="http://schemas.openxmlformats.org/officeDocument/2006/relationships/image" Target="../media/image34.png"/><Relationship Id="rId17" Type="http://schemas.openxmlformats.org/officeDocument/2006/relationships/customXml" Target="../ink/ink37.xml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customXml" Target="../ink/ink34.xml"/><Relationship Id="rId5" Type="http://schemas.openxmlformats.org/officeDocument/2006/relationships/image" Target="../media/image37.png"/><Relationship Id="rId15" Type="http://schemas.openxmlformats.org/officeDocument/2006/relationships/customXml" Target="../ink/ink36.xml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2.svg"/><Relationship Id="rId9" Type="http://schemas.openxmlformats.org/officeDocument/2006/relationships/customXml" Target="../ink/ink33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2.xml"/><Relationship Id="rId18" Type="http://schemas.openxmlformats.org/officeDocument/2006/relationships/image" Target="../media/image30.png"/><Relationship Id="rId3" Type="http://schemas.openxmlformats.org/officeDocument/2006/relationships/image" Target="../media/image37.png"/><Relationship Id="rId7" Type="http://schemas.openxmlformats.org/officeDocument/2006/relationships/customXml" Target="../ink/ink39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10" Type="http://schemas.openxmlformats.org/officeDocument/2006/relationships/image" Target="../media/image34.png"/><Relationship Id="rId19" Type="http://schemas.openxmlformats.org/officeDocument/2006/relationships/image" Target="../media/image31.png"/><Relationship Id="rId4" Type="http://schemas.openxmlformats.org/officeDocument/2006/relationships/image" Target="../media/image38.svg"/><Relationship Id="rId9" Type="http://schemas.openxmlformats.org/officeDocument/2006/relationships/customXml" Target="../ink/ink40.xml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21.png"/><Relationship Id="rId4" Type="http://schemas.openxmlformats.org/officeDocument/2006/relationships/image" Target="../media/image40.sv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24" Type="http://schemas.openxmlformats.org/officeDocument/2006/relationships/image" Target="../media/image15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5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18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99335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Interfaces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1C046B-C47B-677F-B7D9-6F814E35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BCB6F0-8CB6-E322-8220-7402727E5E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5390E1-E0B0-B0D4-1094-CED9B888C5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353CC3-B2DD-679F-6988-C5B6385A9A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CAB6B1-A534-74B8-E97F-73A478BB2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3C7B5B-FE72-8BB4-BC24-70DE19EA43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E8236D-05E7-036E-F774-B5D721EE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96941"/>
              </p:ext>
            </p:extLst>
          </p:nvPr>
        </p:nvGraphicFramePr>
        <p:xfrm>
          <a:off x="990600" y="2133600"/>
          <a:ext cx="8153400" cy="25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85241792"/>
                    </a:ext>
                  </a:extLst>
                </a:gridCol>
                <a:gridCol w="2097802">
                  <a:extLst>
                    <a:ext uri="{9D8B030D-6E8A-4147-A177-3AD203B41FA5}">
                      <a16:colId xmlns:a16="http://schemas.microsoft.com/office/drawing/2014/main" val="1325968659"/>
                    </a:ext>
                  </a:extLst>
                </a:gridCol>
                <a:gridCol w="3337798">
                  <a:extLst>
                    <a:ext uri="{9D8B030D-6E8A-4147-A177-3AD203B41FA5}">
                      <a16:colId xmlns:a16="http://schemas.microsoft.com/office/drawing/2014/main" val="3952571321"/>
                    </a:ext>
                  </a:extLst>
                </a:gridCol>
              </a:tblGrid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Perimeter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3551"/>
                  </a:ext>
                </a:extLst>
              </a:tr>
              <a:tr h="503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17913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Equilateral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58776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Pentagon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73388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Hexagon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98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2F6F5E-12EC-1CFB-3931-FC865F87EFF3}"/>
              </a:ext>
            </a:extLst>
          </p:cNvPr>
          <p:cNvSpPr txBox="1"/>
          <p:nvPr/>
        </p:nvSpPr>
        <p:spPr>
          <a:xfrm>
            <a:off x="838200" y="16764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side length </a:t>
            </a:r>
            <a:r>
              <a:rPr lang="en-US" b="1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2C197-4DB9-8D03-D55F-2E641957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87376"/>
            <a:ext cx="609600" cy="43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8CF72-B112-46C4-0369-7F770494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14279"/>
            <a:ext cx="1600200" cy="43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134B9-66F2-06A8-61F8-F1DC566CE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44" y="4197233"/>
            <a:ext cx="575165" cy="439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DBCB7-2A2A-4E8A-3864-4C755729457D}"/>
              </a:ext>
            </a:extLst>
          </p:cNvPr>
          <p:cNvSpPr txBox="1"/>
          <p:nvPr/>
        </p:nvSpPr>
        <p:spPr>
          <a:xfrm>
            <a:off x="685800" y="5181600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Shared behaviors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0701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35BC1D-BF94-C1C4-0695-CDE5B436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236E77-AA97-9316-FEFF-248A2C3E634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445220-786B-94BA-83B4-007E03BA38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F70D63-F67D-C0F1-EB2D-D9D7F665CD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66AA72B-E7FF-5A99-437A-21D2C44E0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3B6FE7-CA1A-2EBD-99FB-A7D2265653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B67E1D38-973E-1DAF-E305-03CFE3E6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5ED5EF28-747C-0913-8161-2815CB9AB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95C029D5-3072-531C-56B0-C905413FF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94E018D6-A0DC-7877-1459-21206E2D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6284AA-78FE-BC6C-4780-BEF7C86117D2}"/>
                  </a:ext>
                </a:extLst>
              </p14:cNvPr>
              <p14:cNvContentPartPr/>
              <p14:nvPr/>
            </p14:nvContentPartPr>
            <p14:xfrm>
              <a:off x="5160266" y="1573515"/>
              <a:ext cx="305640" cy="364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6284AA-78FE-BC6C-4780-BEF7C8611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2626" y="1555515"/>
                <a:ext cx="341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7A1638-1C42-327C-6DE9-69A260034DF2}"/>
                  </a:ext>
                </a:extLst>
              </p14:cNvPr>
              <p14:cNvContentPartPr/>
              <p14:nvPr/>
            </p14:nvContentPartPr>
            <p14:xfrm>
              <a:off x="4614866" y="2287755"/>
              <a:ext cx="1060200" cy="156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7A1638-1C42-327C-6DE9-69A260034D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6866" y="2269755"/>
                <a:ext cx="1095840" cy="16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AA9950B-8D11-229B-D79B-BF5EA9F3670F}"/>
              </a:ext>
            </a:extLst>
          </p:cNvPr>
          <p:cNvGrpSpPr/>
          <p:nvPr/>
        </p:nvGrpSpPr>
        <p:grpSpPr>
          <a:xfrm>
            <a:off x="2307266" y="1577115"/>
            <a:ext cx="3616560" cy="845640"/>
            <a:chOff x="2307266" y="1577115"/>
            <a:chExt cx="361656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59EA85-448E-B38E-BB82-88939D90F090}"/>
                    </a:ext>
                  </a:extLst>
                </p14:cNvPr>
                <p14:cNvContentPartPr/>
                <p14:nvPr/>
              </p14:nvContentPartPr>
              <p14:xfrm>
                <a:off x="2307266" y="1730835"/>
                <a:ext cx="2847600" cy="63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59EA85-448E-B38E-BB82-88939D90F0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9626" y="1713195"/>
                  <a:ext cx="2883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A858D0-43F3-0A82-E618-6A1557497B6E}"/>
                    </a:ext>
                  </a:extLst>
                </p14:cNvPr>
                <p14:cNvContentPartPr/>
                <p14:nvPr/>
              </p14:nvContentPartPr>
              <p14:xfrm>
                <a:off x="5136506" y="1577115"/>
                <a:ext cx="43200" cy="38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A858D0-43F3-0A82-E618-6A1557497B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18506" y="1559475"/>
                  <a:ext cx="78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0B3669-6FE6-9E64-EB4B-699803EF3FBE}"/>
                    </a:ext>
                  </a:extLst>
                </p14:cNvPr>
                <p14:cNvContentPartPr/>
                <p14:nvPr/>
              </p14:nvContentPartPr>
              <p14:xfrm>
                <a:off x="5392106" y="1982835"/>
                <a:ext cx="531720" cy="43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0B3669-6FE6-9E64-EB4B-699803EF3F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74466" y="1965195"/>
                  <a:ext cx="56736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176B02-6B5B-47B7-064C-D195AF51C1CE}"/>
                  </a:ext>
                </a:extLst>
              </p14:cNvPr>
              <p14:cNvContentPartPr/>
              <p14:nvPr/>
            </p14:nvContentPartPr>
            <p14:xfrm>
              <a:off x="6284546" y="1952595"/>
              <a:ext cx="786960" cy="28480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176B02-6B5B-47B7-064C-D195AF51C1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6906" y="1934595"/>
                <a:ext cx="822600" cy="288364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E1F28EB-2655-D72C-0E20-7FF7E3D80B9B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BE0B6-4C3A-EA49-78AF-4DFF5B11DAD3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91F4F-F0A9-95C9-CEF6-AEE46E0650E9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323B74CD-6C79-4285-0E85-A2294F68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16594B51-B33E-B7F0-A22A-DB494AF7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85CED8-ADAA-906D-C304-11591542B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109CAB-2EE7-BB56-C43D-FE64CC8802F8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30654D-9ADB-3FCC-60F7-BDBAE9272042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F3B9F-E693-4F66-E5A8-0F23596C5342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94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85C7C8-5AFB-4CD8-7526-27735E603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5A4236C-42CF-198D-8E64-11386B7CEC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C331E5-3A6B-9A8C-9DD4-07D7FC5BE1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EE70AC-7198-B5D8-3CA0-9CAF2068E5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F0A1755-4158-26B1-84D0-4853428A3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5298A3-3D2E-7C53-9FC5-47B980CB8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77ED0EE0-5B00-2554-0EFD-78646E3F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FF401667-81E5-20E3-AD6D-20C95F97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0F4C9D97-819C-8C86-B6F4-12EC31D6D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14C55408-AE44-14F7-395E-43C7436E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9A920E-D0CB-0DB9-E17E-B110B2391346}"/>
                  </a:ext>
                </a:extLst>
              </p14:cNvPr>
              <p14:cNvContentPartPr/>
              <p14:nvPr/>
            </p14:nvContentPartPr>
            <p14:xfrm>
              <a:off x="5160266" y="1573515"/>
              <a:ext cx="305640" cy="364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9A920E-D0CB-0DB9-E17E-B110B2391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2266" y="1555533"/>
                <a:ext cx="341280" cy="40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369C3F-368C-623D-6F1C-2209C1C2F825}"/>
                  </a:ext>
                </a:extLst>
              </p14:cNvPr>
              <p14:cNvContentPartPr/>
              <p14:nvPr/>
            </p14:nvContentPartPr>
            <p14:xfrm>
              <a:off x="4614866" y="2287755"/>
              <a:ext cx="1060200" cy="156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369C3F-368C-623D-6F1C-2209C1C2F8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6866" y="2269755"/>
                <a:ext cx="1095840" cy="16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77586B7-38A4-E396-666C-5563581595D1}"/>
              </a:ext>
            </a:extLst>
          </p:cNvPr>
          <p:cNvGrpSpPr/>
          <p:nvPr/>
        </p:nvGrpSpPr>
        <p:grpSpPr>
          <a:xfrm>
            <a:off x="2307266" y="1577115"/>
            <a:ext cx="3616560" cy="845640"/>
            <a:chOff x="2307266" y="1577115"/>
            <a:chExt cx="361656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CB8F50-718E-6030-0B87-555E82F7F44F}"/>
                    </a:ext>
                  </a:extLst>
                </p14:cNvPr>
                <p14:cNvContentPartPr/>
                <p14:nvPr/>
              </p14:nvContentPartPr>
              <p14:xfrm>
                <a:off x="2307266" y="1730835"/>
                <a:ext cx="2847600" cy="63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CB8F50-718E-6030-0B87-555E82F7F44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9266" y="1712825"/>
                  <a:ext cx="2883240" cy="671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1D8A4F-5B5F-B2A7-606D-704F7E0B9A11}"/>
                    </a:ext>
                  </a:extLst>
                </p14:cNvPr>
                <p14:cNvContentPartPr/>
                <p14:nvPr/>
              </p14:nvContentPartPr>
              <p14:xfrm>
                <a:off x="5136506" y="1577115"/>
                <a:ext cx="43200" cy="38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1D8A4F-5B5F-B2A7-606D-704F7E0B9A1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18506" y="1559115"/>
                  <a:ext cx="78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7BA0FD-30F4-D6E0-6C92-BDEE4316505E}"/>
                    </a:ext>
                  </a:extLst>
                </p14:cNvPr>
                <p14:cNvContentPartPr/>
                <p14:nvPr/>
              </p14:nvContentPartPr>
              <p14:xfrm>
                <a:off x="5392106" y="1982835"/>
                <a:ext cx="531720" cy="43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7BA0FD-30F4-D6E0-6C92-BDEE431650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74106" y="1964835"/>
                  <a:ext cx="56736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6C3F84-DFF4-A7ED-4100-AA3A1977F38A}"/>
                  </a:ext>
                </a:extLst>
              </p14:cNvPr>
              <p14:cNvContentPartPr/>
              <p14:nvPr/>
            </p14:nvContentPartPr>
            <p14:xfrm>
              <a:off x="6284546" y="1952595"/>
              <a:ext cx="786960" cy="28480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6C3F84-DFF4-A7ED-4100-AA3A1977F3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6546" y="1934597"/>
                <a:ext cx="822600" cy="288364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E1C7CB2-00FD-54B2-465F-5600EB698C51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0A3FD-C412-E50E-B04D-F63DB43D966B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9353BD-EB9D-C213-095C-FE13DFFCB5E0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9B50E171-F01F-F7D5-8BE4-03ED6E09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8F95B8BD-6B0B-4867-1CEA-93FE379B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CF3C7C-EBE1-065F-2657-C33FE646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D58C1E-81D4-D052-ABA6-BD80427FD06C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EA0B3-0A74-F248-E384-AA09D8CCFFAA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C0754-6B36-14CD-82C8-5032B89A07F1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0451C-EC52-B04F-5412-7D5A7E94D3F5}"/>
              </a:ext>
            </a:extLst>
          </p:cNvPr>
          <p:cNvSpPr txBox="1"/>
          <p:nvPr/>
        </p:nvSpPr>
        <p:spPr>
          <a:xfrm>
            <a:off x="5335329" y="7140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01065-D9AE-CD72-13C9-7449231BF534}"/>
              </a:ext>
            </a:extLst>
          </p:cNvPr>
          <p:cNvSpPr txBox="1"/>
          <p:nvPr/>
        </p:nvSpPr>
        <p:spPr>
          <a:xfrm>
            <a:off x="7995343" y="912927"/>
            <a:ext cx="3227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make a parent class, and the classes could </a:t>
            </a:r>
            <a:r>
              <a:rPr lang="en-US" b="1" dirty="0">
                <a:solidFill>
                  <a:srgbClr val="FF0000"/>
                </a:solidFill>
              </a:rPr>
              <a:t>inherit</a:t>
            </a:r>
            <a:r>
              <a:rPr lang="en-US" dirty="0"/>
              <a:t> to get shared methods</a:t>
            </a:r>
          </a:p>
          <a:p>
            <a:endParaRPr lang="en-US" dirty="0"/>
          </a:p>
          <a:p>
            <a:r>
              <a:rPr lang="en-US" dirty="0"/>
              <a:t>Child classes could override the inherited methods if they want to customize their D2L in a different way</a:t>
            </a:r>
          </a:p>
        </p:txBody>
      </p:sp>
    </p:spTree>
    <p:extLst>
      <p:ext uri="{BB962C8B-B14F-4D97-AF65-F5344CB8AC3E}">
        <p14:creationId xmlns:p14="http://schemas.microsoft.com/office/powerpoint/2010/main" val="32247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0845BE-BE07-DC8E-C975-01E746CED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487E6E-7BBA-B8E3-040E-BE4C3A296A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39E8DFB-D6B8-85CF-A7C9-E89AE34FD4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1EFAD2-DA5A-5CBF-555D-7B2F313FE9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2EE9C1-4A36-7297-C1A6-BD6C21959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057F48-4907-9BA1-EED5-4A89EEA83E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8224FFB3-4C05-1E85-B710-D8F03576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34A56612-A3BD-3D3C-E741-8F64CD427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0EC5301E-FE11-A577-0002-40B5F00B4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330097A8-4604-E060-1CA0-3F66EEBED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42CEF7-DCC1-7F8D-22C0-99C39873EC9A}"/>
                  </a:ext>
                </a:extLst>
              </p14:cNvPr>
              <p14:cNvContentPartPr/>
              <p14:nvPr/>
            </p14:nvContentPartPr>
            <p14:xfrm>
              <a:off x="5160266" y="1573515"/>
              <a:ext cx="305640" cy="364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42CEF7-DCC1-7F8D-22C0-99C39873EC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2266" y="1555533"/>
                <a:ext cx="341280" cy="40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7A32CB-D2FB-D665-C14F-C7A94215E439}"/>
                  </a:ext>
                </a:extLst>
              </p14:cNvPr>
              <p14:cNvContentPartPr/>
              <p14:nvPr/>
            </p14:nvContentPartPr>
            <p14:xfrm>
              <a:off x="4614866" y="2287755"/>
              <a:ext cx="1060200" cy="156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7A32CB-D2FB-D665-C14F-C7A94215E4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6866" y="2269755"/>
                <a:ext cx="1095840" cy="16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D9EB061-1FAD-6274-5C61-904B94129D07}"/>
              </a:ext>
            </a:extLst>
          </p:cNvPr>
          <p:cNvGrpSpPr/>
          <p:nvPr/>
        </p:nvGrpSpPr>
        <p:grpSpPr>
          <a:xfrm>
            <a:off x="2307266" y="1577115"/>
            <a:ext cx="3616560" cy="845640"/>
            <a:chOff x="2307266" y="1577115"/>
            <a:chExt cx="361656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136D66-8866-A676-9FFC-691C07283EA8}"/>
                    </a:ext>
                  </a:extLst>
                </p14:cNvPr>
                <p14:cNvContentPartPr/>
                <p14:nvPr/>
              </p14:nvContentPartPr>
              <p14:xfrm>
                <a:off x="2307266" y="1730835"/>
                <a:ext cx="2847600" cy="63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136D66-8866-A676-9FFC-691C07283E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9266" y="1712825"/>
                  <a:ext cx="2883240" cy="671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77600E-EF8F-723B-9A02-D589C48F311A}"/>
                    </a:ext>
                  </a:extLst>
                </p14:cNvPr>
                <p14:cNvContentPartPr/>
                <p14:nvPr/>
              </p14:nvContentPartPr>
              <p14:xfrm>
                <a:off x="5136506" y="1577115"/>
                <a:ext cx="43200" cy="38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77600E-EF8F-723B-9A02-D589C48F31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8506" y="1559115"/>
                  <a:ext cx="78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5AC555-F002-CBA7-C6DE-5DFB3B1BC771}"/>
                    </a:ext>
                  </a:extLst>
                </p14:cNvPr>
                <p14:cNvContentPartPr/>
                <p14:nvPr/>
              </p14:nvContentPartPr>
              <p14:xfrm>
                <a:off x="5392106" y="1982835"/>
                <a:ext cx="531720" cy="43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5AC555-F002-CBA7-C6DE-5DFB3B1BC7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74106" y="1964835"/>
                  <a:ext cx="56736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2EDA11-21D7-2776-B740-6F57070AFFD2}"/>
                  </a:ext>
                </a:extLst>
              </p14:cNvPr>
              <p14:cNvContentPartPr/>
              <p14:nvPr/>
            </p14:nvContentPartPr>
            <p14:xfrm>
              <a:off x="6284546" y="1952595"/>
              <a:ext cx="786960" cy="28480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2EDA11-21D7-2776-B740-6F57070AFF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66546" y="1934597"/>
                <a:ext cx="822600" cy="288364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C198A48-D210-7301-7637-A66CC10BFAD0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121FD-1C50-C3E6-0925-E8207ABB1942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3CDB-AFA2-9808-67CB-4E7368AA316D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F65427F0-A4EE-2AED-FBCF-8AA6C8E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691BD36A-D5E9-7420-BEE7-1432A0E7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D0E771-435E-D2A2-BB92-FDD9ACED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31530C-3310-A808-0684-7C31C60DF8C8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12060-9A91-DC63-D4E9-7E61ADAFD43E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0DB23-82CE-52FA-1194-D3CC2D058F44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78E24-05AD-60FE-272F-2460C741B702}"/>
              </a:ext>
            </a:extLst>
          </p:cNvPr>
          <p:cNvSpPr txBox="1"/>
          <p:nvPr/>
        </p:nvSpPr>
        <p:spPr>
          <a:xfrm>
            <a:off x="5335329" y="7140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A6E4-0176-63E8-DD76-D43E09E0DB2F}"/>
              </a:ext>
            </a:extLst>
          </p:cNvPr>
          <p:cNvSpPr txBox="1"/>
          <p:nvPr/>
        </p:nvSpPr>
        <p:spPr>
          <a:xfrm>
            <a:off x="8235419" y="905470"/>
            <a:ext cx="307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suppose a small piece of code in the parent class is updated</a:t>
            </a:r>
          </a:p>
        </p:txBody>
      </p:sp>
    </p:spTree>
    <p:extLst>
      <p:ext uri="{BB962C8B-B14F-4D97-AF65-F5344CB8AC3E}">
        <p14:creationId xmlns:p14="http://schemas.microsoft.com/office/powerpoint/2010/main" val="422855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87BAB1-C167-71DF-2B32-2F6E8507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D06D72F-1700-E057-33A0-3055A3A529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337ADB-5515-6E8B-10DD-C9EEC38B89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776855-8B63-FAFE-3728-C2BBB81F12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C85DB4-773B-A5EA-C59C-A779DC21FE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3929CE-ABFE-0DC0-9450-AA66B96E10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A972E9A8-782A-FA62-2BD6-91E488A74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BB6EBAC7-48C7-82E6-FA16-3E0E9037C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40EB7716-72D4-3D77-0BE8-CBA7B85C4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514EACFB-0754-5D36-EEC3-C4EDCF36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F85B75-B076-A173-0300-14A3172E9EEB}"/>
                  </a:ext>
                </a:extLst>
              </p14:cNvPr>
              <p14:cNvContentPartPr/>
              <p14:nvPr/>
            </p14:nvContentPartPr>
            <p14:xfrm>
              <a:off x="5160266" y="1573515"/>
              <a:ext cx="305640" cy="364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F85B75-B076-A173-0300-14A3172E9E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2266" y="1555533"/>
                <a:ext cx="341280" cy="40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310102-0EC4-CD77-D085-9047311AFE52}"/>
                  </a:ext>
                </a:extLst>
              </p14:cNvPr>
              <p14:cNvContentPartPr/>
              <p14:nvPr/>
            </p14:nvContentPartPr>
            <p14:xfrm>
              <a:off x="4614866" y="2287755"/>
              <a:ext cx="1060200" cy="156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310102-0EC4-CD77-D085-9047311AFE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6866" y="2269755"/>
                <a:ext cx="1095840" cy="160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325F62-7E08-1672-791C-5ABA362C916D}"/>
              </a:ext>
            </a:extLst>
          </p:cNvPr>
          <p:cNvGrpSpPr/>
          <p:nvPr/>
        </p:nvGrpSpPr>
        <p:grpSpPr>
          <a:xfrm>
            <a:off x="2307266" y="1577115"/>
            <a:ext cx="3616560" cy="845640"/>
            <a:chOff x="2307266" y="1577115"/>
            <a:chExt cx="361656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11BD34-1F40-9E1B-6204-85E7A70CB0E1}"/>
                    </a:ext>
                  </a:extLst>
                </p14:cNvPr>
                <p14:cNvContentPartPr/>
                <p14:nvPr/>
              </p14:nvContentPartPr>
              <p14:xfrm>
                <a:off x="2307266" y="1730835"/>
                <a:ext cx="2847600" cy="63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11BD34-1F40-9E1B-6204-85E7A70CB0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9266" y="1712825"/>
                  <a:ext cx="2883240" cy="671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FDFD0E-34E0-15BE-E3F5-EBD0B2FD6F8A}"/>
                    </a:ext>
                  </a:extLst>
                </p14:cNvPr>
                <p14:cNvContentPartPr/>
                <p14:nvPr/>
              </p14:nvContentPartPr>
              <p14:xfrm>
                <a:off x="5136506" y="1577115"/>
                <a:ext cx="43200" cy="38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FDFD0E-34E0-15BE-E3F5-EBD0B2FD6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18506" y="1559115"/>
                  <a:ext cx="78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072A52-8531-C491-D53E-688BE4A775A4}"/>
                    </a:ext>
                  </a:extLst>
                </p14:cNvPr>
                <p14:cNvContentPartPr/>
                <p14:nvPr/>
              </p14:nvContentPartPr>
              <p14:xfrm>
                <a:off x="5392106" y="1982835"/>
                <a:ext cx="531720" cy="43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072A52-8531-C491-D53E-688BE4A775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74106" y="1964835"/>
                  <a:ext cx="56736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4415A4-513D-218B-866A-D6C9097BA6E3}"/>
                  </a:ext>
                </a:extLst>
              </p14:cNvPr>
              <p14:cNvContentPartPr/>
              <p14:nvPr/>
            </p14:nvContentPartPr>
            <p14:xfrm>
              <a:off x="6284546" y="1952595"/>
              <a:ext cx="786960" cy="284800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4415A4-513D-218B-866A-D6C9097BA6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6546" y="1934597"/>
                <a:ext cx="822600" cy="288364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55C79AD-695A-FD8B-78AA-2D261582022B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EEA0E-AB04-3BC4-A1EA-A3A56BF86E4F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B3872-3BAA-6E19-3ECC-08FD606D5EE1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317B898C-E5DC-10D6-9059-21E7B50DF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C15E40B1-1D8B-1AD3-1AA8-429B09C4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1E8063-876A-E0A4-154E-1B92C49F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65FBDEB-C9BC-B23E-67C1-5D51013FC5EE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C4E03-7810-C1BE-1621-DFBEC8D2C0F0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E86944-378A-58C3-D944-C2B55562BDAD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08B74-9FFD-91A4-63F3-6A9750BCAAE1}"/>
              </a:ext>
            </a:extLst>
          </p:cNvPr>
          <p:cNvSpPr txBox="1"/>
          <p:nvPr/>
        </p:nvSpPr>
        <p:spPr>
          <a:xfrm>
            <a:off x="5335329" y="7140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7FA36-B4D6-5A9D-8C9C-D6E028EB536A}"/>
              </a:ext>
            </a:extLst>
          </p:cNvPr>
          <p:cNvSpPr txBox="1"/>
          <p:nvPr/>
        </p:nvSpPr>
        <p:spPr>
          <a:xfrm>
            <a:off x="8235419" y="905470"/>
            <a:ext cx="3072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suppose a small piece of code in the parent class is updated</a:t>
            </a:r>
          </a:p>
          <a:p>
            <a:endParaRPr lang="en-US" dirty="0"/>
          </a:p>
          <a:p>
            <a:r>
              <a:rPr lang="en-US" b="1" dirty="0"/>
              <a:t>All</a:t>
            </a:r>
            <a:r>
              <a:rPr lang="en-US" dirty="0"/>
              <a:t> child classes will have to recompile and update as well (not trivial)</a:t>
            </a:r>
          </a:p>
        </p:txBody>
      </p:sp>
    </p:spTree>
    <p:extLst>
      <p:ext uri="{BB962C8B-B14F-4D97-AF65-F5344CB8AC3E}">
        <p14:creationId xmlns:p14="http://schemas.microsoft.com/office/powerpoint/2010/main" val="111859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18750-ECA0-9329-04A7-6362D04B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F8DE57-7846-42FA-7F7F-76E87099CC1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27F181-02EA-C836-D445-9A266ADD71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E67D8E-D0C0-09B3-9661-E8041D2B62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B1A5D8C-0CF1-559E-6D65-37935B935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5652A6-5575-8004-B7DB-707422953D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D3FFE4C-7701-8202-6E44-3D37C5B21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1C28B68F-6C28-B4F0-8983-EE60643A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2B385D0D-848D-390D-A0D7-FEA96260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3742BFB8-9CFE-CD9E-4CC8-DEAC251B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88005E-1B8B-2FED-99E4-9CF3BD0A57E4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2FC960-E5CB-9C49-B6D0-9A3784C99661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85B79-C468-E33E-FA83-085A67B5BC21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315FCC6B-4DF9-1F88-C89E-7B9A608F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DE8DAB3A-3EFA-9848-9B55-52D2AF95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F8F2C7-EFEA-8751-A7B3-A2432A51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640638-76E5-8902-2364-AE05D41CE5B8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379F2-0FF0-FC8A-C627-C96B43618A85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F01EDA-3FEA-F7F8-CBC2-CEE853BD521E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577C6-F194-0049-23E3-E9FBBE0005EA}"/>
              </a:ext>
            </a:extLst>
          </p:cNvPr>
          <p:cNvSpPr txBox="1"/>
          <p:nvPr/>
        </p:nvSpPr>
        <p:spPr>
          <a:xfrm>
            <a:off x="5335329" y="7140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79805-8A1A-AD9E-8A0F-836F5BEE0AF1}"/>
              </a:ext>
            </a:extLst>
          </p:cNvPr>
          <p:cNvCxnSpPr/>
          <p:nvPr/>
        </p:nvCxnSpPr>
        <p:spPr>
          <a:xfrm flipV="1">
            <a:off x="2438400" y="1621481"/>
            <a:ext cx="2743200" cy="81691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8EE97-3584-6EB2-E952-E9C13854EB59}"/>
              </a:ext>
            </a:extLst>
          </p:cNvPr>
          <p:cNvCxnSpPr>
            <a:cxnSpLocks/>
          </p:cNvCxnSpPr>
          <p:nvPr/>
        </p:nvCxnSpPr>
        <p:spPr>
          <a:xfrm flipV="1">
            <a:off x="4596974" y="1938329"/>
            <a:ext cx="1118026" cy="156700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5C4C0E-B05C-92DD-C0A1-364D2A520CE3}"/>
              </a:ext>
            </a:extLst>
          </p:cNvPr>
          <p:cNvCxnSpPr>
            <a:cxnSpLocks/>
          </p:cNvCxnSpPr>
          <p:nvPr/>
        </p:nvCxnSpPr>
        <p:spPr>
          <a:xfrm flipH="1" flipV="1">
            <a:off x="6412240" y="1979880"/>
            <a:ext cx="437400" cy="25760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91EFBE-2061-6DA0-1FA7-A7FFD27A80F5}"/>
              </a:ext>
            </a:extLst>
          </p:cNvPr>
          <p:cNvSpPr txBox="1"/>
          <p:nvPr/>
        </p:nvSpPr>
        <p:spPr>
          <a:xfrm>
            <a:off x="7863285" y="1414678"/>
            <a:ext cx="381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an </a:t>
            </a:r>
            <a:r>
              <a:rPr lang="en-US" b="1" dirty="0"/>
              <a:t>interface</a:t>
            </a:r>
            <a:r>
              <a:rPr lang="en-US" dirty="0"/>
              <a:t>, the child classes will be forced to implement the code for all the shared 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EE2EF-6898-6C96-87CD-74D94CE2D102}"/>
              </a:ext>
            </a:extLst>
          </p:cNvPr>
          <p:cNvSpPr txBox="1"/>
          <p:nvPr/>
        </p:nvSpPr>
        <p:spPr>
          <a:xfrm>
            <a:off x="4038121" y="342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53488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AD5826-2BCF-8EA8-14FC-281B98C7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171137-2E32-FEC9-6156-25F8C70C59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609733-660F-33DA-97B4-D6415802E2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F95F88-90F4-E020-94B3-7FE082A6E1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86B4F93-E831-56D1-4D72-28F4A9BF0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0981B7-BF8A-E140-2511-EDE6EE6C17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C57206A4-17BB-EF1B-A719-E4FBAA256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828800"/>
            <a:ext cx="1295400" cy="1295400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C57F1F71-4697-FDF2-2939-F6C40F4A8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3733800"/>
            <a:ext cx="1295400" cy="1295400"/>
          </a:xfrm>
          <a:prstGeom prst="rect">
            <a:avLst/>
          </a:prstGeom>
        </p:spPr>
      </p:pic>
      <p:pic>
        <p:nvPicPr>
          <p:cNvPr id="13" name="Graphic 12" descr="Web design with solid fill">
            <a:extLst>
              <a:ext uri="{FF2B5EF4-FFF2-40B4-BE49-F238E27FC236}">
                <a16:creationId xmlns:a16="http://schemas.microsoft.com/office/drawing/2014/main" id="{B8B6F424-EF2C-6E1F-988A-5A479CD96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6040" y="4598252"/>
            <a:ext cx="1295400" cy="1295400"/>
          </a:xfrm>
          <a:prstGeom prst="rect">
            <a:avLst/>
          </a:prstGeom>
        </p:spPr>
      </p:pic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FC7161D4-BDAC-E52D-CEB7-DA8C09051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8300" y="762000"/>
            <a:ext cx="1295400" cy="129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F01B3C-1EA2-562F-8B8F-8B6893E346A1}"/>
              </a:ext>
            </a:extLst>
          </p:cNvPr>
          <p:cNvSpPr txBox="1"/>
          <p:nvPr/>
        </p:nvSpPr>
        <p:spPr>
          <a:xfrm>
            <a:off x="1144852" y="1621481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MSU D2L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DDE228-D130-CBDF-D348-793E5E92BA9F}"/>
              </a:ext>
            </a:extLst>
          </p:cNvPr>
          <p:cNvSpPr txBox="1"/>
          <p:nvPr/>
        </p:nvSpPr>
        <p:spPr>
          <a:xfrm>
            <a:off x="3234626" y="3549134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NDSU D2L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B6105-DFA5-BA99-82CB-CF44B5A78BC7}"/>
              </a:ext>
            </a:extLst>
          </p:cNvPr>
          <p:cNvSpPr txBox="1"/>
          <p:nvPr/>
        </p:nvSpPr>
        <p:spPr>
          <a:xfrm>
            <a:off x="7131026" y="4539229"/>
            <a:ext cx="138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UW D2L</a:t>
            </a:r>
          </a:p>
        </p:txBody>
      </p:sp>
      <p:pic>
        <p:nvPicPr>
          <p:cNvPr id="1026" name="Picture 2" descr="Montana State Bobcats - Wikipedia">
            <a:extLst>
              <a:ext uri="{FF2B5EF4-FFF2-40B4-BE49-F238E27FC236}">
                <a16:creationId xmlns:a16="http://schemas.microsoft.com/office/drawing/2014/main" id="{91C617BF-7D6A-9B11-F660-BF3A6CE0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081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D0A7184C-1B47-21FF-F75B-8ECA069A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06" y="3121699"/>
            <a:ext cx="838200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4324CF-C7F9-ECE9-55EA-508D3CC6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74" y="4113059"/>
            <a:ext cx="620713" cy="4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ED14BB-C2E3-0C4E-ED92-6C0100EB58C0}"/>
              </a:ext>
            </a:extLst>
          </p:cNvPr>
          <p:cNvSpPr txBox="1"/>
          <p:nvPr/>
        </p:nvSpPr>
        <p:spPr>
          <a:xfrm>
            <a:off x="937086" y="287991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7E79E1-BE45-4089-B4E0-C4F9AB4395A8}"/>
              </a:ext>
            </a:extLst>
          </p:cNvPr>
          <p:cNvSpPr txBox="1"/>
          <p:nvPr/>
        </p:nvSpPr>
        <p:spPr>
          <a:xfrm>
            <a:off x="3407682" y="4839926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623FEF-78B9-5236-D660-954FD9C8D60E}"/>
              </a:ext>
            </a:extLst>
          </p:cNvPr>
          <p:cNvSpPr txBox="1"/>
          <p:nvPr/>
        </p:nvSpPr>
        <p:spPr>
          <a:xfrm>
            <a:off x="6248400" y="5607267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r>
              <a:rPr lang="en-US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CEBA8-2F25-4453-35F1-7D270D600C1A}"/>
              </a:ext>
            </a:extLst>
          </p:cNvPr>
          <p:cNvSpPr txBox="1"/>
          <p:nvPr/>
        </p:nvSpPr>
        <p:spPr>
          <a:xfrm>
            <a:off x="5335329" y="7140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getCourses</a:t>
            </a:r>
            <a:r>
              <a:rPr lang="en-US" dirty="0"/>
              <a:t>()</a:t>
            </a:r>
          </a:p>
          <a:p>
            <a:r>
              <a:rPr lang="en-US" dirty="0" err="1"/>
              <a:t>getGrades</a:t>
            </a:r>
            <a:r>
              <a:rPr lang="en-US" dirty="0"/>
              <a:t>()</a:t>
            </a:r>
          </a:p>
          <a:p>
            <a:r>
              <a:rPr lang="en-US" dirty="0" err="1"/>
              <a:t>getTechSupport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ADE8D-D9D6-096B-41A4-89691BE94D2E}"/>
              </a:ext>
            </a:extLst>
          </p:cNvPr>
          <p:cNvCxnSpPr/>
          <p:nvPr/>
        </p:nvCxnSpPr>
        <p:spPr>
          <a:xfrm flipV="1">
            <a:off x="2438400" y="1621481"/>
            <a:ext cx="2743200" cy="81691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97C1AC-E230-B286-7E4B-0EA4182DAC81}"/>
              </a:ext>
            </a:extLst>
          </p:cNvPr>
          <p:cNvCxnSpPr>
            <a:cxnSpLocks/>
          </p:cNvCxnSpPr>
          <p:nvPr/>
        </p:nvCxnSpPr>
        <p:spPr>
          <a:xfrm flipV="1">
            <a:off x="4596974" y="1938329"/>
            <a:ext cx="1118026" cy="156700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ABC776-0C5D-6678-EE93-B3338B3C2A2E}"/>
              </a:ext>
            </a:extLst>
          </p:cNvPr>
          <p:cNvCxnSpPr>
            <a:cxnSpLocks/>
          </p:cNvCxnSpPr>
          <p:nvPr/>
        </p:nvCxnSpPr>
        <p:spPr>
          <a:xfrm flipH="1" flipV="1">
            <a:off x="6412240" y="1979880"/>
            <a:ext cx="437400" cy="257602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234AE6-0D72-53C4-9EA8-ECC146B87A29}"/>
              </a:ext>
            </a:extLst>
          </p:cNvPr>
          <p:cNvSpPr txBox="1"/>
          <p:nvPr/>
        </p:nvSpPr>
        <p:spPr>
          <a:xfrm>
            <a:off x="7863285" y="1414678"/>
            <a:ext cx="3811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an </a:t>
            </a:r>
            <a:r>
              <a:rPr lang="en-US" b="1" dirty="0"/>
              <a:t>interface</a:t>
            </a:r>
            <a:r>
              <a:rPr lang="en-US" dirty="0"/>
              <a:t>, the child classes will be forced to implement the code for all the shared methods</a:t>
            </a:r>
          </a:p>
          <a:p>
            <a:endParaRPr lang="en-US" dirty="0"/>
          </a:p>
          <a:p>
            <a:r>
              <a:rPr lang="en-US" dirty="0"/>
              <a:t>If we update some functionality, we only have to recompile and update the child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0AC0-BEFD-9A91-A395-1FD6053A82C9}"/>
              </a:ext>
            </a:extLst>
          </p:cNvPr>
          <p:cNvSpPr txBox="1"/>
          <p:nvPr/>
        </p:nvSpPr>
        <p:spPr>
          <a:xfrm>
            <a:off x="4038121" y="342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7972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E6CF33-80E4-D454-1086-2B562BD1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F8570D-4C04-1059-2318-BABF957C9A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28B9EF-CBFC-EF67-7DCD-9870AC16ED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E6BADE-1170-B6B1-847B-06DB431677F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92EABF-ACEB-BE6A-B21B-422498698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CB2678-E603-A4D6-8CBF-D3067365E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53886-BE2E-93BC-E93C-F3073EF4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38950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DE0AF-9CEA-A9B6-5385-BA9CC3F8124C}"/>
              </a:ext>
            </a:extLst>
          </p:cNvPr>
          <p:cNvSpPr txBox="1"/>
          <p:nvPr/>
        </p:nvSpPr>
        <p:spPr>
          <a:xfrm>
            <a:off x="3810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 is a mechanism that allows a </a:t>
            </a:r>
            <a:r>
              <a:rPr lang="en-US" i="1" dirty="0"/>
              <a:t>parent</a:t>
            </a:r>
            <a:r>
              <a:rPr lang="en-US" dirty="0"/>
              <a:t> class to pass on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/>
              <a:t> instance fields and methods to a </a:t>
            </a:r>
            <a:r>
              <a:rPr lang="en-US" i="1" dirty="0"/>
              <a:t>child</a:t>
            </a:r>
            <a:r>
              <a:rPr lang="en-US" dirty="0"/>
              <a:t>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B60D4-C41C-E89B-AB64-18F5C1E3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6067425" cy="676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CF2327-7942-1550-607C-974995946122}"/>
                  </a:ext>
                </a:extLst>
              </p14:cNvPr>
              <p14:cNvContentPartPr/>
              <p14:nvPr/>
            </p14:nvContentPartPr>
            <p14:xfrm>
              <a:off x="4155866" y="2244226"/>
              <a:ext cx="960840" cy="1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CF2327-7942-1550-607C-9749959461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866" y="2208226"/>
                <a:ext cx="10324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726325-91D0-EA4E-8B4A-3C797BE137FB}"/>
              </a:ext>
            </a:extLst>
          </p:cNvPr>
          <p:cNvSpPr txBox="1"/>
          <p:nvPr/>
        </p:nvSpPr>
        <p:spPr>
          <a:xfrm>
            <a:off x="571500" y="310269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is great when you have </a:t>
            </a:r>
            <a:r>
              <a:rPr lang="en-US" b="1" dirty="0"/>
              <a:t>shared behaviors and attributes </a:t>
            </a:r>
            <a:r>
              <a:rPr lang="en-US" dirty="0"/>
              <a:t>across classes with the </a:t>
            </a:r>
            <a:r>
              <a:rPr lang="en-US" b="1" dirty="0"/>
              <a:t>same implementation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CED7F37-1AD6-3909-38E5-790F4081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14" y="4788177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4CD943-4FCA-D7EC-44BA-51CFD14F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1158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C06B90-DEC1-232F-ACA3-6069DE89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599" y="4798119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CC8652-4C25-3DE3-D222-AE2983F6EA4B}"/>
                  </a:ext>
                </a:extLst>
              </p14:cNvPr>
              <p14:cNvContentPartPr/>
              <p14:nvPr/>
            </p14:nvContentPartPr>
            <p14:xfrm>
              <a:off x="155546" y="5403586"/>
              <a:ext cx="7170480" cy="521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CC8652-4C25-3DE3-D222-AE2983F6EA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546" y="5394946"/>
                <a:ext cx="7188120" cy="5389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5EA5904-A7EE-A76E-5991-50ABB2570695}"/>
              </a:ext>
            </a:extLst>
          </p:cNvPr>
          <p:cNvSpPr txBox="1"/>
          <p:nvPr/>
        </p:nvSpPr>
        <p:spPr>
          <a:xfrm>
            <a:off x="1981200" y="593223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code (same implementation!!!)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60D1D-8680-F46C-7B82-C5E4164CF4CD}"/>
              </a:ext>
            </a:extLst>
          </p:cNvPr>
          <p:cNvSpPr txBox="1"/>
          <p:nvPr/>
        </p:nvSpPr>
        <p:spPr>
          <a:xfrm>
            <a:off x="544029" y="44699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47105-5501-E94A-607A-7CAAD860F0F7}"/>
              </a:ext>
            </a:extLst>
          </p:cNvPr>
          <p:cNvSpPr txBox="1"/>
          <p:nvPr/>
        </p:nvSpPr>
        <p:spPr>
          <a:xfrm>
            <a:off x="2817089" y="44653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6E9B-4237-9759-2363-6B2629635A92}"/>
              </a:ext>
            </a:extLst>
          </p:cNvPr>
          <p:cNvSpPr txBox="1"/>
          <p:nvPr/>
        </p:nvSpPr>
        <p:spPr>
          <a:xfrm>
            <a:off x="5698433" y="44685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7694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B88734-B64E-83E2-FA15-867D74B2B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F1EF4E-F267-D10A-2307-E89E068A98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44319E-4A6C-5852-1945-F438937C00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26BAFA4-A798-0906-563B-A4DE320748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725240-EA55-7BFE-D0F5-F7AE62732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9143B6-32B0-8C31-08A6-B1C69D46AE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A8F83F-F940-79BE-99ED-AA55B1A0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38950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08BC7-6B0A-E231-86F8-1508D2199B20}"/>
              </a:ext>
            </a:extLst>
          </p:cNvPr>
          <p:cNvSpPr txBox="1"/>
          <p:nvPr/>
        </p:nvSpPr>
        <p:spPr>
          <a:xfrm>
            <a:off x="3810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 is a mechanism that allows a </a:t>
            </a:r>
            <a:r>
              <a:rPr lang="en-US" i="1" dirty="0"/>
              <a:t>parent</a:t>
            </a:r>
            <a:r>
              <a:rPr lang="en-US" dirty="0"/>
              <a:t> class to pass on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/>
              <a:t> instance fields and methods to a </a:t>
            </a:r>
            <a:r>
              <a:rPr lang="en-US" i="1" dirty="0"/>
              <a:t>child</a:t>
            </a:r>
            <a:r>
              <a:rPr lang="en-US" dirty="0"/>
              <a:t>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0834E-4086-3F97-09AB-4B842157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6067425" cy="676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BC6846-3EF0-9DE5-F807-F87BF4F173A0}"/>
                  </a:ext>
                </a:extLst>
              </p14:cNvPr>
              <p14:cNvContentPartPr/>
              <p14:nvPr/>
            </p14:nvContentPartPr>
            <p14:xfrm>
              <a:off x="4155866" y="2244226"/>
              <a:ext cx="960840" cy="1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BC6846-3EF0-9DE5-F807-F87BF4F173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879" y="2208226"/>
                <a:ext cx="1032453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5203A3-1E2A-66E6-7DCF-FE4344E9CE10}"/>
              </a:ext>
            </a:extLst>
          </p:cNvPr>
          <p:cNvSpPr txBox="1"/>
          <p:nvPr/>
        </p:nvSpPr>
        <p:spPr>
          <a:xfrm>
            <a:off x="571500" y="310269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is great when you have </a:t>
            </a:r>
            <a:r>
              <a:rPr lang="en-US" b="1" dirty="0"/>
              <a:t>shared behaviors and attributes </a:t>
            </a:r>
            <a:r>
              <a:rPr lang="en-US" dirty="0"/>
              <a:t>across classes with the </a:t>
            </a:r>
            <a:r>
              <a:rPr lang="en-US" b="1" dirty="0"/>
              <a:t>same implementation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5F03354-5741-0E9F-CB5E-49928DB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14" y="4788177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0085563-11FE-DA24-E5B0-16F7BD1A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1158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4C30AD0-36A4-F1D6-FAA9-63DBC3A3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599" y="4798119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D8EE0-4032-941E-7C87-7FE4CE0A2910}"/>
              </a:ext>
            </a:extLst>
          </p:cNvPr>
          <p:cNvSpPr txBox="1"/>
          <p:nvPr/>
        </p:nvSpPr>
        <p:spPr>
          <a:xfrm>
            <a:off x="544029" y="44699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E02C1-51AE-5D34-B480-D8830B816E21}"/>
              </a:ext>
            </a:extLst>
          </p:cNvPr>
          <p:cNvSpPr txBox="1"/>
          <p:nvPr/>
        </p:nvSpPr>
        <p:spPr>
          <a:xfrm>
            <a:off x="2817089" y="44653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66CE5-665C-B16D-05B4-A676B47BB9DD}"/>
              </a:ext>
            </a:extLst>
          </p:cNvPr>
          <p:cNvSpPr txBox="1"/>
          <p:nvPr/>
        </p:nvSpPr>
        <p:spPr>
          <a:xfrm>
            <a:off x="5698433" y="44685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Advisor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EA50D0-F42C-8C82-5F7F-E3B038716343}"/>
                  </a:ext>
                </a:extLst>
              </p14:cNvPr>
              <p14:cNvContentPartPr/>
              <p14:nvPr/>
            </p14:nvContentPartPr>
            <p14:xfrm>
              <a:off x="155546" y="5403586"/>
              <a:ext cx="7170480" cy="521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EA50D0-F42C-8C82-5F7F-E3B0387163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546" y="5394586"/>
                <a:ext cx="7188120" cy="5389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62F951C-EF3C-612E-DB9A-9618500210D7}"/>
              </a:ext>
            </a:extLst>
          </p:cNvPr>
          <p:cNvSpPr txBox="1"/>
          <p:nvPr/>
        </p:nvSpPr>
        <p:spPr>
          <a:xfrm>
            <a:off x="1981200" y="593223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code (same implementation!!!)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E6CF1D-151D-40C8-BFA8-B48AC2E7C600}"/>
                  </a:ext>
                </a:extLst>
              </p14:cNvPr>
              <p14:cNvContentPartPr/>
              <p14:nvPr/>
            </p14:nvContentPartPr>
            <p14:xfrm>
              <a:off x="4273586" y="3264795"/>
              <a:ext cx="1839240" cy="9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E6CF1D-151D-40C8-BFA8-B48AC2E7C6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9586" y="3156795"/>
                <a:ext cx="19468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AD1685-D39C-9444-3C59-AACE0ACCB0C7}"/>
                  </a:ext>
                </a:extLst>
              </p14:cNvPr>
              <p14:cNvContentPartPr/>
              <p14:nvPr/>
            </p14:nvContentPartPr>
            <p14:xfrm>
              <a:off x="286226" y="4936635"/>
              <a:ext cx="1743120" cy="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AD1685-D39C-9444-3C59-AACE0ACCB0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226" y="4792635"/>
                <a:ext cx="1814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F2B85C-C49E-F512-524C-9A6B065B485F}"/>
                  </a:ext>
                </a:extLst>
              </p14:cNvPr>
              <p14:cNvContentPartPr/>
              <p14:nvPr/>
            </p14:nvContentPartPr>
            <p14:xfrm>
              <a:off x="2672306" y="4940595"/>
              <a:ext cx="177120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F2B85C-C49E-F512-524C-9A6B065B48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36306" y="4796595"/>
                <a:ext cx="1842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6CF289-1EA8-5472-867E-2E55DC48EC26}"/>
                  </a:ext>
                </a:extLst>
              </p14:cNvPr>
              <p14:cNvContentPartPr/>
              <p14:nvPr/>
            </p14:nvContentPartPr>
            <p14:xfrm>
              <a:off x="5144786" y="4928715"/>
              <a:ext cx="1793880" cy="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6CF289-1EA8-5472-867E-2E55DC48EC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08786" y="4784715"/>
                <a:ext cx="1865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4B1707-7270-4A3F-FBB5-2FDD5FED267B}"/>
                  </a:ext>
                </a:extLst>
              </p14:cNvPr>
              <p14:cNvContentPartPr/>
              <p14:nvPr/>
            </p14:nvContentPartPr>
            <p14:xfrm>
              <a:off x="4195106" y="3526155"/>
              <a:ext cx="2301480" cy="115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4B1707-7270-4A3F-FBB5-2FDD5FED26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9106" y="3454515"/>
                <a:ext cx="2373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A6099D1-B4BB-991B-262F-57DD74AC15C3}"/>
                  </a:ext>
                </a:extLst>
              </p14:cNvPr>
              <p14:cNvContentPartPr/>
              <p14:nvPr/>
            </p14:nvContentPartPr>
            <p14:xfrm>
              <a:off x="592226" y="5117355"/>
              <a:ext cx="132300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A6099D1-B4BB-991B-262F-57DD74AC15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226" y="5045355"/>
                <a:ext cx="139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C6F860-C800-1B4F-CBBB-F542A74C1DFE}"/>
                  </a:ext>
                </a:extLst>
              </p14:cNvPr>
              <p14:cNvContentPartPr/>
              <p14:nvPr/>
            </p14:nvContentPartPr>
            <p14:xfrm>
              <a:off x="2986226" y="5104755"/>
              <a:ext cx="1239120" cy="41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C6F860-C800-1B4F-CBBB-F542A74C1D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50226" y="5033115"/>
                <a:ext cx="1310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111B6D-380A-CFDC-6DED-D3525A17AA48}"/>
                  </a:ext>
                </a:extLst>
              </p14:cNvPr>
              <p14:cNvContentPartPr/>
              <p14:nvPr/>
            </p14:nvContentPartPr>
            <p14:xfrm>
              <a:off x="5415506" y="5120595"/>
              <a:ext cx="1263960" cy="21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111B6D-380A-CFDC-6DED-D3525A17AA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79866" y="5048595"/>
                <a:ext cx="1335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99CE95-3421-E0DC-7846-6F069D9FC21B}"/>
                  </a:ext>
                </a:extLst>
              </p14:cNvPr>
              <p14:cNvContentPartPr/>
              <p14:nvPr/>
            </p14:nvContentPartPr>
            <p14:xfrm>
              <a:off x="5501906" y="5132835"/>
              <a:ext cx="1226160" cy="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99CE95-3421-E0DC-7846-6F069D9FC2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65906" y="4988835"/>
                <a:ext cx="12978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77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C2A53-9D2F-29A0-7CE0-5AA46EA6FF77}"/>
              </a:ext>
            </a:extLst>
          </p:cNvPr>
          <p:cNvSpPr txBox="1"/>
          <p:nvPr/>
        </p:nvSpPr>
        <p:spPr>
          <a:xfrm>
            <a:off x="6339065" y="1201281"/>
            <a:ext cx="565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Accelerate, Slow down, and refuel are all common behavior that all vehicles will have</a:t>
            </a:r>
          </a:p>
          <a:p>
            <a:endParaRPr lang="en-US" sz="2000" i="1" dirty="0"/>
          </a:p>
          <a:p>
            <a:r>
              <a:rPr lang="en-US" sz="2000" dirty="0"/>
              <a:t>However, the specifics of </a:t>
            </a:r>
            <a:r>
              <a:rPr lang="en-US" sz="2000" i="1" dirty="0"/>
              <a:t>how</a:t>
            </a:r>
            <a:r>
              <a:rPr lang="en-US" sz="2000" dirty="0"/>
              <a:t> they accelerate, slow down, refuel will be different between vehicles (</a:t>
            </a:r>
            <a:r>
              <a:rPr lang="en-US" sz="2000" dirty="0" err="1"/>
              <a:t>ie</a:t>
            </a:r>
            <a:r>
              <a:rPr lang="en-US" sz="2000" dirty="0"/>
              <a:t> the body of the methods will be slightly different)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80AF-4FF9-AE76-8B46-5AB4CA00D528}"/>
              </a:ext>
            </a:extLst>
          </p:cNvPr>
          <p:cNvSpPr txBox="1"/>
          <p:nvPr/>
        </p:nvSpPr>
        <p:spPr>
          <a:xfrm>
            <a:off x="685800" y="3778985"/>
            <a:ext cx="950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</a:t>
            </a:r>
            <a:r>
              <a:rPr lang="en-US" sz="2400" dirty="0"/>
              <a:t> can be used to specify what a class </a:t>
            </a:r>
            <a:r>
              <a:rPr lang="en-US" sz="2400" i="1" dirty="0"/>
              <a:t>must do</a:t>
            </a:r>
            <a:r>
              <a:rPr lang="en-US" sz="2400" dirty="0"/>
              <a:t>, but not </a:t>
            </a:r>
            <a:r>
              <a:rPr lang="en-US" sz="24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2968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5976488" y="1423681"/>
            <a:ext cx="6124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20D0F0-4E39-274F-A072-2F5E161A6BF5}"/>
              </a:ext>
            </a:extLst>
          </p:cNvPr>
          <p:cNvSpPr txBox="1"/>
          <p:nvPr/>
        </p:nvSpPr>
        <p:spPr>
          <a:xfrm>
            <a:off x="533400" y="4075854"/>
            <a:ext cx="10374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 Java class to use an interface, it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/>
              <a:t> keyword</a:t>
            </a:r>
          </a:p>
          <a:p>
            <a:endParaRPr lang="en-US" sz="2400" dirty="0"/>
          </a:p>
          <a:p>
            <a:r>
              <a:rPr lang="en-US" sz="2400" dirty="0"/>
              <a:t>We can implement multiple interfaces (unlike inheritance)</a:t>
            </a:r>
          </a:p>
        </p:txBody>
      </p:sp>
    </p:spTree>
    <p:extLst>
      <p:ext uri="{BB962C8B-B14F-4D97-AF65-F5344CB8AC3E}">
        <p14:creationId xmlns:p14="http://schemas.microsoft.com/office/powerpoint/2010/main" val="7194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06"/>
                <a:ext cx="795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81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317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9C6D93-7AA0-8545-63CA-05CF5693C0CC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1BE14-6390-0252-ED4F-9CC5731B7203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162190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1D3525-9554-06BF-C53D-03E1EBA13825}"/>
              </a:ext>
            </a:extLst>
          </p:cNvPr>
          <p:cNvSpPr txBox="1"/>
          <p:nvPr/>
        </p:nvSpPr>
        <p:spPr>
          <a:xfrm>
            <a:off x="304800" y="3304056"/>
            <a:ext cx="480060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not create an instance of an interface</a:t>
            </a:r>
          </a:p>
          <a:p>
            <a:endParaRPr lang="en-US" sz="2400" dirty="0"/>
          </a:p>
          <a:p>
            <a:r>
              <a:rPr lang="en-US" sz="2400" dirty="0"/>
              <a:t>In the interface, the method bodies must be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(Remember, the classes that </a:t>
            </a:r>
            <a:r>
              <a:rPr lang="en-US" sz="2400" i="1" dirty="0"/>
              <a:t>use</a:t>
            </a:r>
            <a:r>
              <a:rPr lang="en-US" sz="2400" dirty="0"/>
              <a:t> our interface will have the method bodies)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EA594-2696-61BD-251D-25229E5DA854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29188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13E27-0695-7C73-F3D4-7A13971D3D00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BBC31-273E-44A7-003A-B752C54A932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</a:t>
            </a:r>
            <a:r>
              <a:rPr lang="en-US" sz="2400" b="1" dirty="0"/>
              <a:t>shared behavior</a:t>
            </a:r>
            <a:r>
              <a:rPr lang="en-US" sz="2400" dirty="0"/>
              <a:t> with </a:t>
            </a:r>
            <a:r>
              <a:rPr lang="en-US" sz="2400" b="1" dirty="0"/>
              <a:t>different implementations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20760-1131-F135-9B50-5937AC0DCD09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EE709-EAD8-5AB5-F79D-62A18936D9CC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395131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DEDEAF-476E-0303-0473-01F58065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C1BB7F2-5E8A-EAE6-6EFA-D128DEB17D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DFBA4-1656-1712-64E8-825C10CDE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D74382-1294-252F-06AD-9293E8519E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3F7203-248C-0043-2FF9-2573A10B2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2A15D1-9C3A-9C41-3F83-9CC26A1A28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E10FEA-6BB7-07A6-EB17-0DB253A6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0218"/>
              </p:ext>
            </p:extLst>
          </p:nvPr>
        </p:nvGraphicFramePr>
        <p:xfrm>
          <a:off x="990600" y="2133600"/>
          <a:ext cx="8153400" cy="25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85241792"/>
                    </a:ext>
                  </a:extLst>
                </a:gridCol>
                <a:gridCol w="2097802">
                  <a:extLst>
                    <a:ext uri="{9D8B030D-6E8A-4147-A177-3AD203B41FA5}">
                      <a16:colId xmlns:a16="http://schemas.microsoft.com/office/drawing/2014/main" val="1325968659"/>
                    </a:ext>
                  </a:extLst>
                </a:gridCol>
                <a:gridCol w="3337798">
                  <a:extLst>
                    <a:ext uri="{9D8B030D-6E8A-4147-A177-3AD203B41FA5}">
                      <a16:colId xmlns:a16="http://schemas.microsoft.com/office/drawing/2014/main" val="3952571321"/>
                    </a:ext>
                  </a:extLst>
                </a:gridCol>
              </a:tblGrid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Perimeter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3551"/>
                  </a:ext>
                </a:extLst>
              </a:tr>
              <a:tr h="503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17913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Equilateral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58776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Pentagon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73388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Hexagon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98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2931DA-23BC-6111-230A-3C557ABB2554}"/>
              </a:ext>
            </a:extLst>
          </p:cNvPr>
          <p:cNvSpPr txBox="1"/>
          <p:nvPr/>
        </p:nvSpPr>
        <p:spPr>
          <a:xfrm>
            <a:off x="838200" y="16764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side length </a:t>
            </a:r>
            <a:r>
              <a:rPr lang="en-US" b="1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98B86-19A8-FBF3-7639-7505D488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87376"/>
            <a:ext cx="609600" cy="43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06AFD-0224-C14F-8C77-2B0EA75A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14279"/>
            <a:ext cx="1600200" cy="43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74D3C-DA4E-D619-E868-155BC8AD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44" y="4197233"/>
            <a:ext cx="575165" cy="4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5282</TotalTime>
  <Words>1117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40</cp:revision>
  <dcterms:created xsi:type="dcterms:W3CDTF">2022-08-21T16:55:59Z</dcterms:created>
  <dcterms:modified xsi:type="dcterms:W3CDTF">2025-02-05T20:14:23Z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