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50" r:id="rId3"/>
    <p:sldId id="389" r:id="rId4"/>
    <p:sldId id="390" r:id="rId5"/>
    <p:sldId id="391" r:id="rId6"/>
    <p:sldId id="392" r:id="rId7"/>
    <p:sldId id="393" r:id="rId8"/>
    <p:sldId id="394" r:id="rId9"/>
    <p:sldId id="386" r:id="rId10"/>
    <p:sldId id="351" r:id="rId11"/>
    <p:sldId id="387" r:id="rId12"/>
    <p:sldId id="353" r:id="rId13"/>
    <p:sldId id="354" r:id="rId14"/>
    <p:sldId id="355" r:id="rId15"/>
    <p:sldId id="356" r:id="rId16"/>
    <p:sldId id="357" r:id="rId17"/>
    <p:sldId id="388" r:id="rId18"/>
    <p:sldId id="358" r:id="rId19"/>
    <p:sldId id="360" r:id="rId20"/>
    <p:sldId id="359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85" r:id="rId31"/>
    <p:sldId id="370" r:id="rId32"/>
    <p:sldId id="371" r:id="rId33"/>
    <p:sldId id="372" r:id="rId34"/>
    <p:sldId id="373" r:id="rId35"/>
    <p:sldId id="375" r:id="rId36"/>
    <p:sldId id="374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62" d="100"/>
          <a:sy n="162" d="100"/>
        </p:scale>
        <p:origin x="252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20:13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7392 24575,'1349'0'0,"-991"-23"0,-37 1 0,-166 23 0,-79 1 0,1-3 0,130-18 0,-122 5 0,136-3 0,90 18 0,-119 1 0,-111 0 0,-39 0 0,-1-1 0,1-3 0,66-10 0,-104 11 0,0 0 0,-1-1 0,1 0 0,0 1 0,0-1 0,-1 0 0,1-1 0,-1 1 0,1-1 0,-1 0 0,0 1 0,0-1 0,-1-1 0,1 1 0,0 0 0,-1-1 0,0 1 0,0-1 0,0 0 0,0 1 0,-1-1 0,1 0 0,0-6 0,3-10 0,-1-1 0,-1 1 0,0-34 0,-1 18 0,17-164 0,20-259 0,-17 240 0,2-64 0,-13 59 0,-1 6 0,-10-1554 0,-1 1769 0,1 0 0,0-1 0,0 1 0,0 0 0,1 0 0,-1-1 0,1 1 0,0 0 0,0 0 0,0 0 0,0 0 0,1 0 0,-1 0 0,1 0 0,-1 0 0,1 1 0,0-1 0,0 0 0,1 1 0,1-3 0,2 2 0,0 0 0,0 0 0,0 0 0,0 1 0,1 0 0,-1 0 0,1 1 0,-1 0 0,12-1 0,117-8 0,196 9 0,-172 5 0,139 1 0,402 57 0,-439-27 0,472 3 0,293-28 0,-121 0 0,-519-27 0,-304 8 0,-1-5 0,130-38 0,-167 41 0,0 1 0,1 3 0,62-2 0,-44 4 0,-59 4 0,0 1 0,0-1 0,1 0 0,-1 0 0,0-1 0,0 1 0,0-1 0,0 0 0,0 0 0,0 0 0,-1-1 0,1 1 0,-1-1 0,0 0 0,1 0 0,-1 0 0,-1 0 0,1-1 0,0 1 0,-1-1 0,1 1 0,-1-1 0,0 0 0,-1 0 0,1 0 0,1-6 0,2-10 0,0-1 0,-2 1 0,0-1 0,0-27 0,-2 16 0,42-304 0,-21 184 0,54-336 0,-21 111 0,-48 264 0,-6 75 0,7-50 0,13-16 0,-10 57 0,-2-1 0,-2 0 0,0-51 0,-5 39 0,18-98 0,1-30 0,-12 81 0,25-123 0,-33 228 0,0-2 0,1 1 0,-1-1 0,1 0 0,0 1 0,0 0 0,1-1 0,-1 1 0,0 0 0,1 0 0,0 0 0,0 1 0,0-1 0,0 1 0,0-1 0,1 1 0,-1 0 0,1 0 0,-1 1 0,8-3 0,10-5 0,1 2 0,24-5 0,-39 10 0,43-8 0,0 2 0,85-3 0,107 14 0,-89 1 0,173-6 0,216 5 0,-402 8 0,29 0 0,971-11 0,-1105-2 0,49-8 0,-49 5 0,53-2 0,539 8 0,-624-1 0,1 0 0,0 0 0,-1 0 0,1-1 0,0 1 0,-1-1 0,1 0 0,-1 0 0,1 0 0,-1 0 0,0-1 0,1 1 0,-1-1 0,4-3 0,-6 4 0,0 1 0,-1-1 0,1 0 0,-1 0 0,1 1 0,-1-1 0,1 0 0,-1 0 0,1 0 0,-1 0 0,0 0 0,0 0 0,1 0 0,-1 0 0,0 0 0,0 0 0,0 0 0,0 0 0,0 1 0,0-1 0,-1-2 0,1 0 0,-1 1 0,0-1 0,-1 0 0,1 1 0,0-1 0,-1 1 0,0-1 0,1 1 0,-1 0 0,-3-3 0,-13-11 0,0 0 0,-1 2 0,0 0 0,-28-13 0,-32-24 0,-33-20 0,70 46 0,-70-56 0,58 39 0,18 16 0,15 12 0,1-1 0,0 0 0,-29-32 0,49 47 0,0-1 0,-1 1 0,1 0 0,0 0 0,-1-1 0,1 1 0,0 0 0,-1 0 0,1-1 0,0 1 0,0 0 0,0-1 0,-1 1 0,1 0 0,0-1 0,0 1 0,0 0 0,0-1 0,0 1 0,0-1 0,0 1 0,-1 0 0,1-1 0,0 1 0,0 0 0,0-1 0,0 1 0,1-1 0,-1 1 0,0 0 0,0-1 0,0 1 0,0 0 0,0-1 0,0 1 0,1 0 0,-1-1 0,0 1 0,0 0 0,0-1 0,1 1 0,-1 0 0,1-1 0,20-2 0,25 11 0,-32 1 0,0 0 0,0 0 0,-1 1 0,0 1 0,-1 0 0,12 15 0,22 18 0,125 87 0,-129-101 0,167 132 0,-207-161 0,1 1 0,-1 0 0,1 0 0,-1 0 0,0 1 0,0-1 0,0 0 0,0 1 0,0 0 0,-1-1 0,1 1 0,-1 0 0,0 0 0,0-1 0,0 1 0,0 0 0,0 0 0,0 0 0,-1 1 0,0-1 0,1 0 0,-2 6 0,0-4 0,-1-1 0,1 1 0,-2 0 0,1-1 0,0 1 0,-1-1 0,0 0 0,0 0 0,0 0 0,0 0 0,-1 0 0,0-1 0,-5 5 0,-85 62 0,62-48 0,-49 44 0,52-42 0,-1-1 0,-58 34 0,29-19 0,-17 15 0,36-24 0,-69 38 0,-12 3 0,139-80 0,0-1 0,-1-1 0,18-15 0,29-21 0,18-11 0,-3-4 0,86-87 0,-156 141 0,120-108 0,-83 80 0,-36 31 0,-1 0 0,0-1 0,0 0 0,0-1 0,-1 0 0,0-1 0,0 1 0,-1-1 0,0-1 0,8-15 0,-14 22 0,0 1 0,-1-1 0,1 0 0,-1 0 0,1 0 0,-1 0 0,0 0 0,0 0 0,0 0 0,-1 0 0,1 0 0,-1 0 0,0 0 0,0 1 0,0-1 0,0 0 0,0 0 0,0 1 0,-1-1 0,1 1 0,-1-1 0,0 1 0,0-1 0,-2-1 0,-6-6 0,-1 1 0,0 0 0,-1 0 0,-12-6 0,-20-16 0,28 17 0,-20-19 0,0 2 0,-2 2 0,-80-47 0,71 51 0,25 12 0,0 2 0,-43-16 0,50 21-79,1-1-1,0 0 1,1 0 0,-1-2-1,-15-12 1,15 10-810,-11-7-5937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5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24575,'179'7'0,"-120"-3"0,9 3 0,0 4 0,66 18 0,12 3 0,34 0 0,281 11 0,-437-41 0,-1-2 0,0-1 0,1 0 0,-1-2 0,34-8 0,-40 5 0,0 1 0,1 2 0,-1-1 0,1 2 0,24-1 0,137-7 0,-20 12 0,83-4 0,-241 2 0,1 0 0,0 0 0,0 0 0,-1 0 0,1-1 0,0 1 0,-1 0 0,1-1 0,0 0 0,-1 1 0,1-1 0,-1 0 0,1 0 0,-1 0 0,1 0 0,1-1 0,-3 1 0,0 0 0,1 0 0,-1 0 0,0 0 0,1 0 0,-1 0 0,0 0 0,0 0 0,0 1 0,0-1 0,0 0 0,0 0 0,0 0 0,0 0 0,0 0 0,0 0 0,-1 0 0,1 0 0,0 0 0,-1 0 0,1 0 0,-1 0 0,1 0 0,-1 0 0,1 1 0,-1-1 0,1 0 0,-1 0 0,0 1 0,-1-2 0,-35-40 0,-51-47 0,79 81 0,-2-1 0,1-1 0,1 0 0,-17-21 0,13 14 0,-2 1 0,0 0 0,0 0 0,-32-22 0,1 0 0,29 23 0,0-1 0,0 1 0,-31-20 0,199 135 0,-106-67 0,-30-23 0,0 0 0,0 2 0,-2 0 0,1 0 0,15 20 0,5 4 0,-23-26 0,19 24 0,-25-26 0,5 7 0,0-1 0,1 0 0,1-1 0,0 0 0,1-1 0,0 0 0,20 13 0,-28-22 0,21 16 0,-26-19 0,0 1 0,0-1 0,1 0 0,-1 0 0,0 0 0,0 1 0,0-1 0,0 0 0,0 0 0,1 0 0,-1 1 0,0-1 0,0 0 0,0 0 0,0 1 0,0-1 0,0 0 0,0 0 0,0 0 0,0 1 0,0-1 0,0 0 0,0 0 0,0 1 0,0-1 0,0 0 0,0 0 0,0 1 0,0-1 0,0 0 0,-1 0 0,1 1 0,0-1 0,0 0 0,0 0 0,-17 5 0,-6-3 0,15-2 0,-1 0 0,1 1 0,0 0 0,0 0 0,-1 1 0,1 0 0,0 1 0,1 0 0,-1 0 0,-12 7 0,-125 93 0,97-68 0,31-23 0,0-2 0,-1 0 0,-1-2 0,-35 13 0,38-14 0,0 1 0,1 0 0,-1 1 0,-19 17 0,19-15 0,0 0 0,-1 0 0,-26 11 0,36-18 0,-1 1 0,1 0 0,-1 0 0,2 1 0,-1 0 0,0 0 0,1 1 0,-9 12 0,-3 2 0,-87 94-1365,81-93-5461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5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24575,'179'7'0,"-120"-3"0,9 3 0,0 4 0,66 18 0,12 3 0,34 0 0,281 11 0,-437-41 0,-1-2 0,0-1 0,1 0 0,-1-2 0,34-8 0,-40 5 0,0 1 0,1 2 0,-1-1 0,1 2 0,24-1 0,137-7 0,-20 12 0,83-4 0,-241 2 0,1 0 0,0 0 0,0 0 0,-1 0 0,1-1 0,0 1 0,-1 0 0,1-1 0,0 0 0,-1 1 0,1-1 0,-1 0 0,1 0 0,-1 0 0,1 0 0,1-1 0,-3 1 0,0 0 0,1 0 0,-1 0 0,0 0 0,1 0 0,-1 0 0,0 0 0,0 0 0,0 1 0,0-1 0,0 0 0,0 0 0,0 0 0,0 0 0,0 0 0,0 0 0,-1 0 0,1 0 0,0 0 0,-1 0 0,1 0 0,-1 0 0,1 0 0,-1 0 0,1 1 0,-1-1 0,1 0 0,-1 0 0,0 1 0,-1-2 0,-35-40 0,-51-47 0,79 81 0,-2-1 0,1-1 0,1 0 0,-17-21 0,13 14 0,-2 1 0,0 0 0,0 0 0,-32-22 0,1 0 0,29 23 0,0-1 0,0 1 0,-31-20 0,199 135 0,-106-67 0,-30-23 0,0 0 0,0 2 0,-2 0 0,1 0 0,15 20 0,5 4 0,-23-26 0,19 24 0,-25-26 0,5 7 0,0-1 0,1 0 0,1-1 0,0 0 0,1-1 0,0 0 0,20 13 0,-28-22 0,21 16 0,-26-19 0,0 1 0,0-1 0,1 0 0,-1 0 0,0 0 0,0 1 0,0-1 0,0 0 0,0 0 0,1 0 0,-1 1 0,0-1 0,0 0 0,0 0 0,0 1 0,0-1 0,0 0 0,0 0 0,0 0 0,0 1 0,0-1 0,0 0 0,0 0 0,0 1 0,0-1 0,0 0 0,0 0 0,0 1 0,0-1 0,0 0 0,-1 0 0,1 1 0,0-1 0,0 0 0,0 0 0,-17 5 0,-6-3 0,15-2 0,-1 0 0,1 1 0,0 0 0,0 0 0,-1 1 0,1 0 0,0 1 0,1 0 0,-1 0 0,-12 7 0,-125 93 0,97-68 0,31-23 0,0-2 0,-1 0 0,-1-2 0,-35 13 0,38-14 0,0 1 0,1 0 0,-1 1 0,-19 17 0,19-15 0,0 0 0,-1 0 0,-26 11 0,36-18 0,-1 1 0,1 0 0,-1 0 0,2 1 0,-1 0 0,0 0 0,1 1 0,-9 12 0,-3 2 0,-87 94-1365,81-93-5461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5:15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1408 24575,'3'8'0,"1"0"0,0 0 0,0-1 0,8 11 0,6 9 0,118 197 0,-56-94 0,-72-116 0,-1 0 0,-1 1 0,-1-1 0,6 23 0,2 6 0,-12-42 0,-1 0 0,1 0 0,0 0 0,-1 0 0,1 0 0,0 0 0,0 0 0,0 0 0,0 0 0,0 0 0,0-1 0,0 1 0,0 0 0,0-1 0,0 1 0,0-1 0,0 1 0,0-1 0,1 1 0,-1-1 0,0 0 0,0 0 0,0 1 0,1-1 0,-1 0 0,0 0 0,0 0 0,1 0 0,-1-1 0,0 1 0,0 0 0,1 0 0,1-1 0,6-2 0,1 0 0,-1 0 0,11-6 0,-15 7 0,51-26 0,-1-3 0,-1-2 0,-2-2 0,62-55 0,174-182 0,-284 269 0,339-323-382,-235 233 191,157-102 1,305-112 189,-188 113 1,-286 139 0,162-123 0,-224 150-618,41-43-2,-48 40-5569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5:44:14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2065 24575,'45'-22'0,"199"-77"-546,943-365-8095,-735 288 10723,-251 115 4250,-55 20-5559,0-10-773,162-49 0,-224 79 0,0-5 0,-2-3 0,97-49 0,506-210 0,-559 241 0,-82 32 0,2 3 0,91-13 0,-31 8 0,9-12 0,-1-5 0,134-59 0,-120 43 0,-7 13 0,-121 37 0,1 0 0,0 0 0,1 0 0,-1-1 0,0 1 0,0 0 0,0 0 0,0 1 0,0-1 0,0 0 0,0 0 0,0 0 0,0 1 0,0-1 0,0 0 0,-1 1 0,1-1 0,0 1 0,0-1 0,0 1 0,0-1 0,0 1 0,-1 0 0,1-1 0,0 1 0,-1 0 0,1 0 0,0 0 0,-1 0 0,1-1 0,-1 1 0,1 0 0,-1 0 0,0 0 0,1 0 0,-1 0 0,0 0 0,0 0 0,1 0 0,-1 0 0,0 0 0,0 0 0,0 0 0,0 0 0,-1 0 0,1 1 0,-7 61 0,4-46 0,-64 341 0,13-98 0,69-446 0,57-124 0,-10 55 0,-59 241 0,-1 0 0,0 1 0,-1-1 0,0 0 0,-2-17 0,0 28 0,1 0 0,0 0 0,-1 0 0,1 0 0,-1 0 0,0 0 0,0 1 0,0-1 0,-1 0 0,1 0 0,-1 1 0,1-1 0,-1 1 0,0-1 0,0 1 0,0 0 0,0 0 0,0 0 0,-1 0 0,1 0 0,0 0 0,-1 0 0,0 1 0,1-1 0,-1 1 0,0 0 0,0 0 0,0 0 0,-3 0 0,-59-9 0,-87-2 0,-20-2 0,130 9-53,-64-13-1259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3:27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24575,'58'-11'0,"179"12"0,-150 9 0,25 1 0,-101-9 0,0 0 0,1 0 0,-2 1 0,1 0 0,0 1 0,-1 1 0,15 7 0,9 3 0,90 39 0,141 57 0,-248-106 0,-1 2 0,1 0 0,-2 1 0,1 0 0,-1 1 0,-1 1 0,1 0 0,-2 1 0,16 16 0,-26-23 0,0 0 0,0 1 0,0-1 0,-1 1 0,1 0 0,-1 0 0,-1 0 0,1 0 0,2 10 0,2 52 0,-2-14 0,15 108 0,-17-151 0,1 0 0,1 0 0,-1 0 0,2 0 0,-1-1 0,11 15 0,41 52 0,-42-58 0,1-1 0,1 0 0,0 0 0,1-2 0,1 0 0,1-1 0,29 18 0,127 54 0,-171-84 0,50 22 0,2-2 0,0-3 0,1-2 0,1-3 0,0-2 0,78 5 0,192-13 0,101 8 0,-346-2 0,-38-3 0,1-2 0,88-3 0,-133-2 0,1 0 0,-1 0 0,1 0 0,-1 0 0,1-1 0,-1 1 0,1 0 0,-1-1 0,1 1 0,-1-1 0,1 0 0,-1 1 0,0-1 0,1 0 0,-1 0 0,0 0 0,0 0 0,2-1 0,-3 1 0,1 0 0,-1 0 0,0 0 0,0 0 0,0 0 0,1 0 0,-1 1 0,0-1 0,0 0 0,0 0 0,0 0 0,0 0 0,-1 0 0,1 0 0,0 0 0,0 0 0,-1 1 0,1-1 0,0 0 0,-1 0 0,1 0 0,-1-1 0,-5-6 0,0 1 0,0-1 0,0 1 0,-13-10 0,11 10 0,-46-46 0,-144-133 0,174 165 0,1 2 0,-2 1 0,-34-20 0,58 38 0,0-1 0,0 0 0,0 1 0,0-1 0,0 1 0,0-1 0,0 1 0,0 0 0,0-1 0,0 1 0,0 0 0,0 0 0,0 0 0,-1 0 0,1 0 0,-1 0 0,1 0 0,1 1 0,0-1 0,0 0 0,0 1 0,0-1 0,0 1 0,0-1 0,-1 1 0,1-1 0,0 0 0,0 1 0,0-1 0,0 1 0,1-1 0,-1 1 0,0-1 0,0 0 0,0 1 0,0-1 0,0 1 0,1-1 0,-1 0 0,0 1 0,0-1 0,0 1 0,1-1 0,25 38 0,-22-34 0,37 53 0,-17-23 0,1-1 0,40 39 0,189 167 0,-242-229 0,-9-9 0,0 1 0,-1 0 0,1 0 0,-1 1 0,1-1 0,-1 1 0,0-1 0,0 1 0,0 0 0,0-1 0,1 4 0,-3-5 0,0-1 0,0 1 0,0-1 0,-1 1 0,1-1 0,0 0 0,-1 1 0,1-1 0,0 1 0,-1-1 0,1 0 0,-1 0 0,1 1 0,-1-1 0,1 0 0,0 0 0,-1 1 0,1-1 0,-1 0 0,1 0 0,-1 0 0,1 0 0,-1 0 0,1 0 0,-1 0 0,1 0 0,-1 0 0,1 0 0,-1 0 0,1 0 0,-1 0 0,1 0 0,-1 0 0,1 0 0,-1-1 0,-20-2 0,14 1 0,1 0 0,-1 0 0,0 1 0,1 0 0,-1 0 0,0 0 0,1 1 0,-1 0 0,0 0 0,0 1 0,0 0 0,1 0 0,-1 0 0,1 1 0,-13 5 0,-41 19 0,1 3 0,-60 39 0,117-66 0,0-1 0,0 0 0,0 0 0,0 1 0,0-2 0,0 1 0,0 0 0,0 0 0,-3 0 0,4-1 0,1 0 0,-1 0 0,0 0 0,1-1 0,-1 1 0,1 0 0,-1-1 0,1 1 0,-1 0 0,1-1 0,-1 1 0,1 0 0,-1-1 0,1 1 0,-1-1 0,1 1 0,0-1 0,-1 1 0,1-1 0,0 1 0,-1-1 0,1 0 0,0 1 0,0-1 0,0 1 0,-1-1 0,1 0 0,0 1 0,0-1 0,0 1 0,0-1 0,0 0 0,0 1 0,0-1 0,1-1 0,-5-142 0,2 26 0,-2-210 0,4 227 0,1 82 0,2 24 0,4 33 0,-6-32 0,8 67 0,-6-42 0,10 44 0,6 5 0,23 79 0,11-10-1365,-41-113-5461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5:2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1411 24575,'4'4'0,"0"-1"0,1 1 0,-1-1 0,1 0 0,0 0 0,0-1 0,0 1 0,0-1 0,0 0 0,1-1 0,9 3 0,6 0 0,37 1 0,-32-4 0,747 5 0,-392-13 0,-354 7 0,126-3 0,-120 0 0,0-1 0,53-13 0,243-57 0,-10 2 0,35-44 0,52-14 0,-376 122 0,269-78 0,-257 71 0,-2-2 0,0-1 0,-1-3 0,-1-1 0,40-30 0,5-16 0,-46 36 0,1 2 0,2 1 0,58-31 0,318-107 0,-329 136 0,-6 4 0,1 4 0,1 4 0,161-16 0,253 23 0,-420 17 0,10-1 0,-84-4 0,-1-1 0,1 1 0,0-1 0,0 0 0,-1 0 0,1 0 0,0 0 0,-1 0 0,1-1 0,-1 1 0,0-1 0,1 1 0,-1-1 0,0 0 0,0 0 0,0 0 0,0 0 0,0-1 0,-1 1 0,1 0 0,-1-1 0,2-3 0,4-8 0,-1 0 0,0 0 0,3-16 0,-2 7 0,0-5 0,5-28 0,-9 40 0,-16 53 0,-1-1 0,-1 0 0,-2-1 0,-22 33 0,-13 27 0,30-48 0,1 0 0,3 2 0,-15 57 0,2 16 0,39-142 0,1 0 0,15-24 0,-5 8 0,27-52 0,26-51 0,-68 128 0,-1 1 0,0-1 0,-1 0 0,0 0 0,-1 0 0,0 0 0,0 0 0,-2-15 0,0 10 0,2 0 0,3-26 0,3 6 0,0 4 0,4-50 0,-11 80 0,1 1 0,-1-1 0,0 1 0,0 0 0,1-1 0,-1 1 0,1 0 0,-1-1 0,1 1 0,0 0 0,-1-1 0,1 1 0,0 0 0,0 0 0,0 0 0,0 0 0,0 0 0,0 0 0,0 0 0,0 0 0,0 0 0,0 1 0,1-1 0,-1 0 0,0 1 0,1-1 0,-1 1 0,0-1 0,1 1 0,-1 0 0,0 0 0,1-1 0,-1 1 0,1 0 0,1 0 0,7 1 0,0-1 0,0 1 0,0 0 0,10 3 0,-10-1 0,60 13 0,-1 4 0,105 45 0,-104-39 0,-40-16 0,-1 1 0,-1 1 0,41 25 0,-52-28 0,0 0 0,1-1 0,-1-1 0,33 9 0,-23-8 0,39 17 0,121 82 0,-58-30 0,-13-18 0,25 14 0,-133-67 0,-14-6 0,-26-8 0,21 4 0,-14 0 0,1 1 0,-1 1 0,0 1 0,-36 3 0,-3 0 0,-838-2 0,896 1 0,-1-1 0,1 1 0,0 0 0,0 1 0,-12 4 0,11-3 0,1-1 0,-1 0 0,0 0 0,-11 0 0,-73 9 0,54-6 0,-47 2 0,74-7 0,-1 0 0,-1 0 0,0 0 0,-20-5 0,23 1 0,9-1 0,15-4 0,32-6 0,91-16 0,-96 23 0,-11 3 0,1 1 0,55 0 0,62 12 0,-84-3 0,112 8 0,158 8 0,-333-21 0,0 0 0,1 0 0,-1 0 0,1-1 0,-1 1 0,1-1 0,-1 1 0,0-1 0,4-1 0,-6 2 0,1-1 0,-1 1 0,0 0 0,0 0 0,1 0 0,-1-1 0,0 1 0,0 0 0,1 0 0,-1-1 0,0 1 0,0 0 0,0-1 0,1 1 0,-1 0 0,0-1 0,0 1 0,0 0 0,0-1 0,0 1 0,0 0 0,0-1 0,0 1 0,0 0 0,0-1 0,-9-13 0,-1 5 0,0 1 0,-1 1 0,0-1 0,0 2 0,-20-10 0,-66-20 0,80 30 0,-54-17 0,33 11 0,0-1 0,-49-25 0,12-3 0,31 16 0,0 1 0,-1 3 0,-54-18 0,-23-3 0,116 38 0,16 2 0,21 3 0,331 56 0,-124-6 0,-124-23 0,11 0 0,-125-28 0,0 0 0,0 0 0,0 0 0,0 0 0,0 0 0,0 0 0,0 0 0,-1 0 0,1 1 0,0-1 0,0 0 0,0 0 0,0 0 0,0 0 0,0 0 0,0 0 0,0 0 0,0 0 0,0 0 0,0 0 0,0 0 0,0 0 0,0 0 0,0 0 0,0 0 0,0 0 0,0 1 0,0-1 0,0 0 0,0 0 0,0 0 0,0 0 0,0 0 0,0 0 0,0 0 0,0 0 0,0 0 0,0 0 0,0 0 0,0 0 0,0 1 0,0-1 0,0 0 0,0 0 0,0 0 0,0 0 0,0 0 0,-15 3 0,-20 0 0,-11 2 0,0 2 0,-68 19 0,64-12 0,-81 9 0,-200-19 0,291-5 0,35 1 0,-1 0 0,0 0 0,1 0 0,-1-1 0,0 0 0,1 0 0,-7-2 0,11 2 0,-1 1 0,1-1 0,0 0 0,0 0 0,-1 0 0,1 0 0,0 0 0,0 0 0,0 0 0,0 0 0,0 0 0,0 0 0,0-1 0,0 1 0,0 0 0,1-1 0,-1 1 0,1 0 0,-1-1 0,1 1 0,-1-1 0,1 1 0,0-1 0,-1 1 0,1-1 0,0 1 0,0-3 0,5-83 0,-2 56 0,-2-43 0,-4 73 0,-3 8 0,-4 7 0,-37 87 0,32-72 0,-10 33 0,67-202-1365,-33 118-5461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6:02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2284 24575,'251'18'0,"-111"-4"0,1145 18 0,-563-94 0,-345 20 0,-326 38 0,277-37 0,-283 32 0,-1-2 0,0-2 0,-1-1 0,-1-3 0,52-27 0,-7-8 0,88-70 0,73-77 0,-156 124 0,513-474 0,-349 307 0,-51 68 0,-165 145 0,1 2 0,1 2 0,69-30 0,0 13 0,139-34 0,121-10 0,-366 85 0,48-9 0,1 2 0,0 3 0,0 2 0,65 6 0,475 8 0,-567-10 0,52 9 0,5 0 0,-84-10 0,0 0 0,0 0 0,0 0 0,0 0 0,0 0 0,0 0 0,0 0 0,1 0 0,-1 0 0,0 0 0,0 0 0,0 0 0,0 0 0,0 0 0,0 0 0,0 0 0,0 0 0,0 0 0,1-1 0,-1 1 0,0 0 0,0 0 0,0 0 0,0 0 0,0 0 0,0 0 0,0 0 0,0 0 0,0 0 0,0 0 0,0 0 0,0 0 0,0 0 0,0-1 0,0 1 0,0 0 0,0 0 0,0 0 0,0 0 0,0 0 0,1 0 0,-1 0 0,0 0 0,0 0 0,-1-1 0,1 1 0,0 0 0,0 0 0,0 0 0,0 0 0,0 0 0,0 0 0,0 0 0,0 0 0,0 0 0,0 0 0,0-1 0,0 1 0,0 0 0,0 0 0,0 0 0,0 0 0,0 0 0,0 0 0,0 0 0,-1 0 0,1 0 0,-9-10 0,-18-12 0,24 19 0,-109-78 0,-41-34 0,145 106 0,-1 0 0,1 0 0,0-1 0,1 0 0,0 0 0,0-1 0,-5-13 0,11 24 0,1-1 0,-1 0 0,1 1 0,0-1 0,-1 0 0,1 1 0,0-1 0,-1 0 0,1 0 0,0 1 0,0-1 0,0 0 0,0 0 0,0 1 0,0-1 0,0 0 0,0 0 0,0 1 0,0-1 0,0 0 0,0 0 0,1 0 0,0 1 0,-1-1 0,1 1 0,-1 0 0,1 0 0,-1 0 0,1 0 0,-1 0 0,1 0 0,0 0 0,-1 0 0,1 0 0,-1 0 0,1 0 0,-1 0 0,1 0 0,-1 1 0,1-1 0,-1 0 0,1 0 0,-1 0 0,2 1 0,30 22 0,-24-14 0,0 0 0,-1 1 0,11 19 0,-12-19 0,0 0 0,1 0 0,0-1 0,12 12 0,59 48 0,-33-31 0,43 48 0,-64-62 0,-17-17 0,1 0 0,-1 0 0,-1 1 0,1 0 0,9 17 0,-16-25 0,0 1 0,1-1 0,-1 1 0,0-1 0,0 0 0,0 1 0,0-1 0,0 0 0,0 1 0,0-1 0,1 1 0,-1-1 0,0 0 0,0 1 0,-1-1 0,1 0 0,0 1 0,0-1 0,0 1 0,0-1 0,0 0 0,0 1 0,0-1 0,-1 0 0,1 1 0,0-1 0,0 0 0,0 1 0,-1-1 0,1 1 0,-14 3 0,-19-6 0,28 2 0,-3 0 0,0-1 0,0 2 0,0-1 0,1 1 0,-1 0 0,0 1 0,0 0 0,1 0 0,-1 1 0,1 0 0,-1 0 0,1 1 0,0 0 0,1 0 0,-10 7 0,-45 25 0,-86 37 0,77-41 0,-2 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20:28:46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1205 24575,'0'-2'0,"0"1"0,1 0 0,-1-1 0,0 1 0,1-1 0,-1 1 0,1 0 0,0 0 0,0-1 0,0 1 0,-1 0 0,1 0 0,0 0 0,2-2 0,20-15 0,-9 9 0,80-56 0,-75 53 0,57-41 0,-1 1 0,-46 31 0,49-46 0,12-22 0,3-3 0,23-22 0,-40 50 0,10-9 0,-56 49 0,-1 1 0,-10 8 0,27-26 0,12-15 0,6-7 0,-39 38 0,9-10 0,1-2 0,-34 36 0,29-26 0,4-3 0,-26 21 0,16-12 0,4-4 0,-28 24 0,0 1 0,0-1 0,1 1 0,-1 0 0,0 0 0,0-1 0,1 1 0,-1 0 0,0-1 0,1 1 0,-1 0 0,1 0 0,-1-1 0,0 1 0,1 0 0,-1 0 0,0 0 0,1 0 0,-1-1 0,1 1 0,-1 0 0,1 0 0,-1 0 0,0 0 0,1 0 0,0 0 0,0 0 0,-1 1 0,0-1 0,1 0 0,-1 1 0,1-1 0,-1 0 0,0 1 0,0-1 0,1 1 0,-1-1 0,0 0 0,0 1 0,0-1 0,0 1 0,1-1 0,-1 0 0,0 1 0,0 0 0,0 3 0,1 0 0,-1 0 0,0-1 0,-1 5 0,-1 1 0,-4 21 0,-2 52 0,7-70 0,0 1 0,-5 14 0,3-14 0,1-1 0,-1 16 0,2-18 0,0-1 0,0 0 0,-4 10 0,-3 11 0,10-49 0,-3-23 0,1 11 0,-1 3 0,2-30 0,3 36 0,-3 15 0,2-15 0,-2 14 0,0 1 0,0-1 0,1 1 0,5-12 0,-4 13 0,-1 0 0,0 0 0,-1-1 0,1 1 0,-1 0 0,-1-1 0,1-6 0,-1 13 0,0-1 0,-1 0 0,1 1 0,0-1 0,0 1 0,0-1 0,-1 0 0,1 1 0,0-1 0,-1 1 0,1-1 0,-1 1 0,1-1 0,-1 1 0,1-1 0,-1 1 0,1-1 0,-1 1 0,1-1 0,-1 1 0,0-1 0,-1 1 0,0-1 0,1 1 0,-1-1 0,0 1 0,1 0 0,-1-1 0,0 1 0,0 0 0,-1 0 0,-3 0 0,1 1 0,-1-1 0,1 1 0,0 0 0,-7 2 0,-80 22 0,21-6 0,56-15 0,-1 0 0,0-1 0,0 0 0,0-1 0,0 0 0,0-1 0,0-1 0,-17-1 0,33 1 0,0 0 0,0 0 0,-1 0 0,1 0 0,0 0 0,0 0 0,-1 0 0,1 0 0,0 0 0,0 0 0,0 0 0,-1 0 0,1 0 0,0 0 0,0 0 0,0 0 0,0 0 0,-1 0 0,1 0 0,0 0 0,0 0 0,0-1 0,0 1 0,0 0 0,0 0 0,-1 0 0,1 0 0,0 0 0,0-1 0,0 1 0,0 0 0,0 0 0,0 0 0,0 0 0,0 0 0,0 0 0,0-1 0,0 1 0,0 0 0,5-6 0,12-2 0,13-1 0,-19 5 0,18-5 0,-22 6 0,1 0 0,0 1 0,1 0 0,8-1 0,1 0 0,-6 1 0,23-1 0,3 0 0,-18 0-7,-1 2-1,40 1 0,-22 1-1334,-30-1-5484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54:4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1059 24575,'103'6'0,"0"3"0,107 26 0,8 0 0,-153-28 0,90 0 0,-142-7 0,-5 0 0,-1 0 0,0 0 0,1-1 0,-1 1 0,1-2 0,-1 1 0,0-1 0,0 0 0,0 0 0,13-7 0,1-3 0,0-1 0,28-24 0,-43 32 0,-1 1 0,0-2 0,0 1 0,-1-1 0,1 1 0,-1-1 0,0 0 0,-1-1 0,0 1 0,0-1 0,0 1 0,-1-1 0,3-9 0,36-237 0,-35 191 0,2 1 0,4 0 0,29-95 0,-38 150 0,-1 1 0,1-1 0,0 1 0,1 0 0,-1 0 0,1 0 0,0 1 0,1-1 0,-1 1 0,1 0 0,0 0 0,0 0 0,0 1 0,0 0 0,0 0 0,1 0 0,-1 0 0,1 1 0,9-2 0,9-3 0,1 2 0,-1 1 0,37-1 0,-45 4 0,314-3 0,-186 6 0,-144-2 0,0 0 0,0 0 0,1 0 0,-1 0 0,0 0 0,1 0 0,-1 0 0,0 0 0,1 0 0,-1 0 0,0 0 0,0 0 0,1 0 0,-1-1 0,0 1 0,0 0 0,1 0 0,-1 0 0,0 0 0,1 0 0,-1-1 0,0 1 0,0 0 0,0 0 0,1 0 0,-1-1 0,0 1 0,0 0 0,0 0 0,0-1 0,1 1 0,-1 0 0,0 0 0,0-1 0,-5-10 0,-18-14 0,20 21 0,-73-80 0,57 63 0,14 16 0,0 0 0,0-1 0,1 1 0,-6-11 0,-3-7 0,-31-51 0,77 109 0,46 50 0,-52-54 0,-22-26 0,1 1 0,-1-1 0,0 1 0,-1 1 0,0-1 0,0 1 0,4 8 0,0 3 0,-5-13 0,-1 1 0,1 1 0,-1-1 0,0 0 0,1 10 0,-3-13 0,0 0 0,0 0 0,0 0 0,-1-1 0,1 1 0,-1 0 0,0-1 0,1 1 0,-1 0 0,0-1 0,-1 1 0,1-1 0,0 1 0,-1-1 0,1 1 0,-5 3 0,1 1 0,0 0 0,1 1 0,0-1 0,0 1 0,-4 12 0,5-11 0,-1 0 0,0 0 0,-1 0 0,-8 12 0,-15 13 0,-1-1 0,-52 46 0,62-66 0,12-11 0,10-13 0,7-2 0,0 0 0,1 0 0,0 1 0,1 1 0,1 0 0,13-10 0,34-30 0,-45 35 0,-8 10 0,-1 0 0,0 0 0,0 0 0,-1 0 0,0-1 0,0 0 0,0 0 0,-1-1 0,0 1 0,-1-1 0,1 0 0,2-12 0,6-22-1365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customXml" Target="../ink/ink1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16.xml"/><Relationship Id="rId10" Type="http://schemas.openxmlformats.org/officeDocument/2006/relationships/image" Target="../media/image160.png"/><Relationship Id="rId4" Type="http://schemas.openxmlformats.org/officeDocument/2006/relationships/image" Target="../media/image130.png"/><Relationship Id="rId9" Type="http://schemas.openxmlformats.org/officeDocument/2006/relationships/customXml" Target="../ink/ink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20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3.xml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5.xml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8.xml"/><Relationship Id="rId10" Type="http://schemas.openxmlformats.org/officeDocument/2006/relationships/image" Target="../media/image22.png"/><Relationship Id="rId4" Type="http://schemas.openxmlformats.org/officeDocument/2006/relationships/image" Target="../media/image150.png"/><Relationship Id="rId9" Type="http://schemas.openxmlformats.org/officeDocument/2006/relationships/customXml" Target="../ink/ink3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customXml" Target="../ink/ink32.xml"/><Relationship Id="rId10" Type="http://schemas.openxmlformats.org/officeDocument/2006/relationships/image" Target="../media/image23.png"/><Relationship Id="rId4" Type="http://schemas.openxmlformats.org/officeDocument/2006/relationships/image" Target="../media/image150.png"/><Relationship Id="rId9" Type="http://schemas.openxmlformats.org/officeDocument/2006/relationships/customXml" Target="../ink/ink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6.xml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9.xml"/><Relationship Id="rId4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2.xml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5.xml"/><Relationship Id="rId10" Type="http://schemas.openxmlformats.org/officeDocument/2006/relationships/image" Target="../media/image25.png"/><Relationship Id="rId4" Type="http://schemas.openxmlformats.org/officeDocument/2006/relationships/image" Target="../media/image150.png"/><Relationship Id="rId9" Type="http://schemas.openxmlformats.org/officeDocument/2006/relationships/customXml" Target="../ink/ink4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customXml" Target="../ink/ink49.xml"/><Relationship Id="rId10" Type="http://schemas.openxmlformats.org/officeDocument/2006/relationships/image" Target="../media/image26.png"/><Relationship Id="rId4" Type="http://schemas.openxmlformats.org/officeDocument/2006/relationships/image" Target="../media/image150.png"/><Relationship Id="rId9" Type="http://schemas.openxmlformats.org/officeDocument/2006/relationships/customXml" Target="../ink/ink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7.png"/><Relationship Id="rId5" Type="http://schemas.openxmlformats.org/officeDocument/2006/relationships/customXml" Target="../ink/ink5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5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33.png"/><Relationship Id="rId7" Type="http://schemas.openxmlformats.org/officeDocument/2006/relationships/image" Target="../media/image3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5" Type="http://schemas.openxmlformats.org/officeDocument/2006/relationships/image" Target="../media/image290.png"/><Relationship Id="rId4" Type="http://schemas.openxmlformats.org/officeDocument/2006/relationships/customXml" Target="../ink/ink57.xml"/><Relationship Id="rId9" Type="http://schemas.openxmlformats.org/officeDocument/2006/relationships/image" Target="../media/image3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1.xml"/><Relationship Id="rId4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4.xml"/><Relationship Id="rId4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7.xml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customXml" Target="../ink/ink70.xml"/><Relationship Id="rId10" Type="http://schemas.openxmlformats.org/officeDocument/2006/relationships/customXml" Target="../ink/ink72.xml"/><Relationship Id="rId4" Type="http://schemas.openxmlformats.org/officeDocument/2006/relationships/image" Target="../media/image150.png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4.xml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7.xml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79.xml"/><Relationship Id="rId7" Type="http://schemas.openxmlformats.org/officeDocument/2006/relationships/customXml" Target="../ink/ink8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80.xml"/><Relationship Id="rId4" Type="http://schemas.openxmlformats.org/officeDocument/2006/relationships/image" Target="../media/image150.png"/><Relationship Id="rId9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83.xml"/><Relationship Id="rId10" Type="http://schemas.openxmlformats.org/officeDocument/2006/relationships/image" Target="../media/image40.png"/><Relationship Id="rId4" Type="http://schemas.openxmlformats.org/officeDocument/2006/relationships/image" Target="../media/image150.png"/><Relationship Id="rId9" Type="http://schemas.openxmlformats.org/officeDocument/2006/relationships/customXml" Target="../ink/ink8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87.xml"/><Relationship Id="rId10" Type="http://schemas.openxmlformats.org/officeDocument/2006/relationships/image" Target="../media/image42.png"/><Relationship Id="rId4" Type="http://schemas.openxmlformats.org/officeDocument/2006/relationships/image" Target="../media/image150.png"/><Relationship Id="rId9" Type="http://schemas.openxmlformats.org/officeDocument/2006/relationships/customXml" Target="../ink/ink8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customXml" Target="../ink/ink9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3.png"/><Relationship Id="rId5" Type="http://schemas.openxmlformats.org/officeDocument/2006/relationships/customXml" Target="../ink/ink91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50.png"/><Relationship Id="rId9" Type="http://schemas.openxmlformats.org/officeDocument/2006/relationships/customXml" Target="../ink/ink93.xml"/><Relationship Id="rId14" Type="http://schemas.openxmlformats.org/officeDocument/2006/relationships/customXml" Target="../ink/ink9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customXml" Target="../ink/ink10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customXml" Target="../ink/ink97.xml"/><Relationship Id="rId15" Type="http://schemas.openxmlformats.org/officeDocument/2006/relationships/image" Target="../media/image51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99.xml"/><Relationship Id="rId14" Type="http://schemas.openxmlformats.org/officeDocument/2006/relationships/customXml" Target="../ink/ink10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12" Type="http://schemas.openxmlformats.org/officeDocument/2006/relationships/customXml" Target="../ink/ink10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3.png"/><Relationship Id="rId5" Type="http://schemas.openxmlformats.org/officeDocument/2006/relationships/customXml" Target="../ink/ink103.xml"/><Relationship Id="rId15" Type="http://schemas.openxmlformats.org/officeDocument/2006/relationships/image" Target="../media/image55.png"/><Relationship Id="rId10" Type="http://schemas.openxmlformats.org/officeDocument/2006/relationships/image" Target="../media/image53.png"/><Relationship Id="rId4" Type="http://schemas.openxmlformats.org/officeDocument/2006/relationships/image" Target="../media/image28.png"/><Relationship Id="rId9" Type="http://schemas.openxmlformats.org/officeDocument/2006/relationships/customXml" Target="../ink/ink105.xml"/><Relationship Id="rId14" Type="http://schemas.openxmlformats.org/officeDocument/2006/relationships/customXml" Target="../ink/ink10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3008031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</a:t>
            </a:r>
            <a:r>
              <a:rPr lang="en-US" sz="2800" spc="-20" dirty="0">
                <a:latin typeface="Calibri"/>
                <a:cs typeface="Calibri"/>
              </a:rPr>
              <a:t>l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F3CF5-8ACB-6FBF-FB78-6F117BD0BB8C}"/>
              </a:ext>
            </a:extLst>
          </p:cNvPr>
          <p:cNvSpPr txBox="1"/>
          <p:nvPr/>
        </p:nvSpPr>
        <p:spPr>
          <a:xfrm>
            <a:off x="381000" y="854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Node.java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F8B87-55AA-B4C4-5177-C4A5C2D8774C}"/>
              </a:ext>
            </a:extLst>
          </p:cNvPr>
          <p:cNvSpPr txBox="1"/>
          <p:nvPr/>
        </p:nvSpPr>
        <p:spPr>
          <a:xfrm>
            <a:off x="4114800" y="46033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LinkedList.java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AE075-B363-9D84-1D39-81C4C42FD74B}"/>
              </a:ext>
            </a:extLst>
          </p:cNvPr>
          <p:cNvSpPr txBox="1"/>
          <p:nvPr/>
        </p:nvSpPr>
        <p:spPr>
          <a:xfrm>
            <a:off x="8261116" y="4438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LinkedListDemo.java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60D775-0930-0446-FA75-A573CFFCEAAB}"/>
              </a:ext>
            </a:extLst>
          </p:cNvPr>
          <p:cNvCxnSpPr/>
          <p:nvPr/>
        </p:nvCxnSpPr>
        <p:spPr>
          <a:xfrm>
            <a:off x="3200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78C179-FF33-20CE-A1E4-B42B06F18976}"/>
              </a:ext>
            </a:extLst>
          </p:cNvPr>
          <p:cNvCxnSpPr/>
          <p:nvPr/>
        </p:nvCxnSpPr>
        <p:spPr>
          <a:xfrm>
            <a:off x="78486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C1C4EC-724C-1EF2-CEAD-770B77E0EE38}"/>
              </a:ext>
            </a:extLst>
          </p:cNvPr>
          <p:cNvSpPr/>
          <p:nvPr/>
        </p:nvSpPr>
        <p:spPr>
          <a:xfrm>
            <a:off x="152400" y="1446157"/>
            <a:ext cx="2527144" cy="114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7A317A-3ACE-3AA1-4BCB-C6C0E68589E6}"/>
              </a:ext>
            </a:extLst>
          </p:cNvPr>
          <p:cNvCxnSpPr>
            <a:cxnSpLocks/>
          </p:cNvCxnSpPr>
          <p:nvPr/>
        </p:nvCxnSpPr>
        <p:spPr>
          <a:xfrm>
            <a:off x="2286000" y="1446158"/>
            <a:ext cx="0" cy="1149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AFE9A0B-54BE-77A8-CF9C-EEEFB21D3166}"/>
                  </a:ext>
                </a:extLst>
              </p14:cNvPr>
              <p14:cNvContentPartPr/>
              <p14:nvPr/>
            </p14:nvContentPartPr>
            <p14:xfrm rot="2174015">
              <a:off x="2510163" y="1803957"/>
              <a:ext cx="490010" cy="433514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AFE9A0B-54BE-77A8-CF9C-EEEFB21D3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174015">
                <a:off x="2492174" y="1785969"/>
                <a:ext cx="525627" cy="469131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F481C8C-5323-F816-059D-8C890D216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783" y="838200"/>
            <a:ext cx="3587434" cy="10897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3CB8EBB-9CC9-815B-5A95-9A5A6B093640}"/>
              </a:ext>
            </a:extLst>
          </p:cNvPr>
          <p:cNvSpPr txBox="1"/>
          <p:nvPr/>
        </p:nvSpPr>
        <p:spPr>
          <a:xfrm>
            <a:off x="152400" y="3214999"/>
            <a:ext cx="292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Blueprint for a single node in our data structure. Nodes have data, and a pointer to the next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89431-EB42-39C9-64C8-EA865823DF08}"/>
              </a:ext>
            </a:extLst>
          </p:cNvPr>
          <p:cNvSpPr txBox="1"/>
          <p:nvPr/>
        </p:nvSpPr>
        <p:spPr>
          <a:xfrm>
            <a:off x="731256" y="175910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97D623-FA04-5E08-EAF1-677BB388FF5C}"/>
              </a:ext>
            </a:extLst>
          </p:cNvPr>
          <p:cNvSpPr txBox="1"/>
          <p:nvPr/>
        </p:nvSpPr>
        <p:spPr>
          <a:xfrm>
            <a:off x="4114800" y="2896829"/>
            <a:ext cx="2971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nodes connected by pointers. 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head</a:t>
            </a:r>
            <a:r>
              <a:rPr lang="en-US" dirty="0"/>
              <a:t> pointer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size</a:t>
            </a:r>
            <a:r>
              <a:rPr lang="en-US" dirty="0"/>
              <a:t> of linked list</a:t>
            </a:r>
          </a:p>
          <a:p>
            <a:endParaRPr lang="en-US" dirty="0"/>
          </a:p>
          <a:p>
            <a:r>
              <a:rPr lang="en-US" dirty="0"/>
              <a:t>Methods for adding, removing, searching for nodes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006FE-ACFF-27CF-8407-BCC088F5B64A}"/>
              </a:ext>
            </a:extLst>
          </p:cNvPr>
          <p:cNvSpPr txBox="1"/>
          <p:nvPr/>
        </p:nvSpPr>
        <p:spPr>
          <a:xfrm>
            <a:off x="8762999" y="3326150"/>
            <a:ext cx="2971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the LinkedList</a:t>
            </a:r>
          </a:p>
          <a:p>
            <a:endParaRPr lang="en-US" dirty="0"/>
          </a:p>
          <a:p>
            <a:r>
              <a:rPr lang="en-US" dirty="0"/>
              <a:t>Calls methods to manipulate Linked List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9CE003-1A5E-52AB-1097-003ABA502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349" y="838200"/>
            <a:ext cx="3910013" cy="1818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36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8077200" y="3048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10210800" y="3048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8077200" y="206420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10210800" y="206420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080897" y="3829129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214497" y="3829129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8514661" y="6858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8541874" y="254521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540130" y="436337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84575-B1B6-CA3A-95C3-29AD3ED4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09020"/>
            <a:ext cx="5856524" cy="4300502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253FE0B-CFE3-ACC9-3D77-E2168F8516DE}"/>
              </a:ext>
            </a:extLst>
          </p:cNvPr>
          <p:cNvSpPr/>
          <p:nvPr/>
        </p:nvSpPr>
        <p:spPr>
          <a:xfrm>
            <a:off x="4267200" y="1849486"/>
            <a:ext cx="609600" cy="74131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ED65-49C6-555A-3AF2-784DDF21FDE0}"/>
              </a:ext>
            </a:extLst>
          </p:cNvPr>
          <p:cNvSpPr txBox="1"/>
          <p:nvPr/>
        </p:nvSpPr>
        <p:spPr>
          <a:xfrm>
            <a:off x="4945919" y="191741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D95B0AB-2A76-C5DF-58FB-CF2B300863F0}"/>
              </a:ext>
            </a:extLst>
          </p:cNvPr>
          <p:cNvSpPr/>
          <p:nvPr/>
        </p:nvSpPr>
        <p:spPr>
          <a:xfrm>
            <a:off x="3886200" y="2860454"/>
            <a:ext cx="609600" cy="41597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5F10F-EE11-4638-D718-14E5E5A6DDFE}"/>
              </a:ext>
            </a:extLst>
          </p:cNvPr>
          <p:cNvSpPr txBox="1"/>
          <p:nvPr/>
        </p:nvSpPr>
        <p:spPr>
          <a:xfrm>
            <a:off x="4675508" y="2568647"/>
            <a:ext cx="263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Pointer to next Node</a:t>
            </a:r>
          </a:p>
        </p:txBody>
      </p:sp>
    </p:spTree>
    <p:extLst>
      <p:ext uri="{BB962C8B-B14F-4D97-AF65-F5344CB8AC3E}">
        <p14:creationId xmlns:p14="http://schemas.microsoft.com/office/powerpoint/2010/main" val="184046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41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8229600" y="17130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5985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E51AF-9DBC-95A5-B0C4-385BD7E0581B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8C24A-3246-38EA-8639-6768CE0B6C65}"/>
              </a:ext>
            </a:extLst>
          </p:cNvPr>
          <p:cNvSpPr txBox="1"/>
          <p:nvPr/>
        </p:nvSpPr>
        <p:spPr>
          <a:xfrm>
            <a:off x="6477000" y="1806336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would print out the Cosmo node’s data</a:t>
            </a:r>
          </a:p>
        </p:txBody>
      </p:sp>
    </p:spTree>
    <p:extLst>
      <p:ext uri="{BB962C8B-B14F-4D97-AF65-F5344CB8AC3E}">
        <p14:creationId xmlns:p14="http://schemas.microsoft.com/office/powerpoint/2010/main" val="169449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7338272" y="17545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42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14:cNvPr>
              <p14:cNvContentPartPr/>
              <p14:nvPr/>
            </p14:nvContentPartPr>
            <p14:xfrm>
              <a:off x="3537133" y="2913461"/>
              <a:ext cx="5070240" cy="2661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133" y="2895461"/>
                <a:ext cx="5105880" cy="269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3FD53DB-D479-BFF7-DDF7-E19AFE736010}"/>
              </a:ext>
            </a:extLst>
          </p:cNvPr>
          <p:cNvSpPr txBox="1"/>
          <p:nvPr/>
        </p:nvSpPr>
        <p:spPr>
          <a:xfrm>
            <a:off x="4926345" y="184843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Set’s the Reese’s 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point to Susan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A18EF-74EA-A877-49E6-0939929CFBDC}"/>
              </a:ext>
            </a:extLst>
          </p:cNvPr>
          <p:cNvSpPr txBox="1"/>
          <p:nvPr/>
        </p:nvSpPr>
        <p:spPr>
          <a:xfrm>
            <a:off x="8938612" y="5001277"/>
            <a:ext cx="314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Cosmo node also got removed from the linked list (!!!)</a:t>
            </a:r>
          </a:p>
        </p:txBody>
      </p:sp>
    </p:spTree>
    <p:extLst>
      <p:ext uri="{BB962C8B-B14F-4D97-AF65-F5344CB8AC3E}">
        <p14:creationId xmlns:p14="http://schemas.microsoft.com/office/powerpoint/2010/main" val="191249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Creation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852BF-0D5E-C81A-C548-0F6DC126C3D5}"/>
              </a:ext>
            </a:extLst>
          </p:cNvPr>
          <p:cNvSpPr/>
          <p:nvPr/>
        </p:nvSpPr>
        <p:spPr>
          <a:xfrm>
            <a:off x="152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950EC5-7BED-6239-B35F-A347A0595E48}"/>
              </a:ext>
            </a:extLst>
          </p:cNvPr>
          <p:cNvCxnSpPr>
            <a:cxnSpLocks/>
          </p:cNvCxnSpPr>
          <p:nvPr/>
        </p:nvCxnSpPr>
        <p:spPr>
          <a:xfrm>
            <a:off x="2286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0E6CF-11AE-A74F-84D9-88F195E045CC}"/>
              </a:ext>
            </a:extLst>
          </p:cNvPr>
          <p:cNvSpPr/>
          <p:nvPr/>
        </p:nvSpPr>
        <p:spPr>
          <a:xfrm>
            <a:off x="4114800" y="3429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CA45E-D4B1-7502-9836-866307AD882A}"/>
              </a:ext>
            </a:extLst>
          </p:cNvPr>
          <p:cNvCxnSpPr>
            <a:cxnSpLocks/>
          </p:cNvCxnSpPr>
          <p:nvPr/>
        </p:nvCxnSpPr>
        <p:spPr>
          <a:xfrm>
            <a:off x="6248400" y="3429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ADB4F-F7BA-4043-9FD0-5E2D648BE772}"/>
              </a:ext>
            </a:extLst>
          </p:cNvPr>
          <p:cNvSpPr/>
          <p:nvPr/>
        </p:nvSpPr>
        <p:spPr>
          <a:xfrm>
            <a:off x="8305800" y="48142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81D45-A846-4C13-E457-CE559A95BBD7}"/>
              </a:ext>
            </a:extLst>
          </p:cNvPr>
          <p:cNvCxnSpPr>
            <a:cxnSpLocks/>
          </p:cNvCxnSpPr>
          <p:nvPr/>
        </p:nvCxnSpPr>
        <p:spPr>
          <a:xfrm>
            <a:off x="10439400" y="48142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DD3473-C91E-B1FF-8256-EEA70C8B1829}"/>
              </a:ext>
            </a:extLst>
          </p:cNvPr>
          <p:cNvSpPr txBox="1"/>
          <p:nvPr/>
        </p:nvSpPr>
        <p:spPr>
          <a:xfrm>
            <a:off x="589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1CBF8E-B94D-A6F2-4689-2C700298C191}"/>
              </a:ext>
            </a:extLst>
          </p:cNvPr>
          <p:cNvSpPr txBox="1"/>
          <p:nvPr/>
        </p:nvSpPr>
        <p:spPr>
          <a:xfrm>
            <a:off x="4579474" y="39100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67C2E-EF19-1789-3FBE-82B50B298020}"/>
              </a:ext>
            </a:extLst>
          </p:cNvPr>
          <p:cNvSpPr txBox="1"/>
          <p:nvPr/>
        </p:nvSpPr>
        <p:spPr>
          <a:xfrm>
            <a:off x="8765033" y="53484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14:cNvPr>
              <p14:cNvContentPartPr/>
              <p14:nvPr/>
            </p14:nvContentPartPr>
            <p14:xfrm>
              <a:off x="2557989" y="4114500"/>
              <a:ext cx="1396800" cy="1488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89" y="40965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14:cNvPr>
              <p14:cNvContentPartPr/>
              <p14:nvPr/>
            </p14:nvContentPartPr>
            <p14:xfrm>
              <a:off x="6623469" y="4231500"/>
              <a:ext cx="1504440" cy="116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469" y="42135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145EA82-1534-91F3-BFAD-F41D1F6901C3}"/>
              </a:ext>
            </a:extLst>
          </p:cNvPr>
          <p:cNvSpPr txBox="1"/>
          <p:nvPr/>
        </p:nvSpPr>
        <p:spPr>
          <a:xfrm>
            <a:off x="914400" y="32401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14:cNvPr>
              <p14:cNvContentPartPr/>
              <p14:nvPr/>
            </p14:nvContentPartPr>
            <p14:xfrm>
              <a:off x="1195029" y="3684660"/>
              <a:ext cx="583200" cy="94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7029" y="366666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14:cNvPr>
              <p14:cNvContentPartPr/>
              <p14:nvPr/>
            </p14:nvContentPartPr>
            <p14:xfrm>
              <a:off x="10732393" y="5444548"/>
              <a:ext cx="822600" cy="36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14393" y="5426548"/>
                <a:ext cx="85824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45DE361-C2D1-4BCA-0199-0A2B09500A02}"/>
              </a:ext>
            </a:extLst>
          </p:cNvPr>
          <p:cNvSpPr txBox="1"/>
          <p:nvPr/>
        </p:nvSpPr>
        <p:spPr>
          <a:xfrm>
            <a:off x="11527871" y="5402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14642-B648-6399-047D-B8BED7E389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524" y="708973"/>
            <a:ext cx="4954548" cy="2293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97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990600" y="838200"/>
            <a:ext cx="922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852BF-0D5E-C81A-C548-0F6DC126C3D5}"/>
              </a:ext>
            </a:extLst>
          </p:cNvPr>
          <p:cNvSpPr/>
          <p:nvPr/>
        </p:nvSpPr>
        <p:spPr>
          <a:xfrm>
            <a:off x="152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950EC5-7BED-6239-B35F-A347A0595E48}"/>
              </a:ext>
            </a:extLst>
          </p:cNvPr>
          <p:cNvCxnSpPr>
            <a:cxnSpLocks/>
          </p:cNvCxnSpPr>
          <p:nvPr/>
        </p:nvCxnSpPr>
        <p:spPr>
          <a:xfrm>
            <a:off x="2286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0E6CF-11AE-A74F-84D9-88F195E045CC}"/>
              </a:ext>
            </a:extLst>
          </p:cNvPr>
          <p:cNvSpPr/>
          <p:nvPr/>
        </p:nvSpPr>
        <p:spPr>
          <a:xfrm>
            <a:off x="4114800" y="3429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CA45E-D4B1-7502-9836-866307AD882A}"/>
              </a:ext>
            </a:extLst>
          </p:cNvPr>
          <p:cNvCxnSpPr>
            <a:cxnSpLocks/>
          </p:cNvCxnSpPr>
          <p:nvPr/>
        </p:nvCxnSpPr>
        <p:spPr>
          <a:xfrm>
            <a:off x="6248400" y="3429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ADB4F-F7BA-4043-9FD0-5E2D648BE772}"/>
              </a:ext>
            </a:extLst>
          </p:cNvPr>
          <p:cNvSpPr/>
          <p:nvPr/>
        </p:nvSpPr>
        <p:spPr>
          <a:xfrm>
            <a:off x="8305800" y="48142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81D45-A846-4C13-E457-CE559A95BBD7}"/>
              </a:ext>
            </a:extLst>
          </p:cNvPr>
          <p:cNvCxnSpPr>
            <a:cxnSpLocks/>
          </p:cNvCxnSpPr>
          <p:nvPr/>
        </p:nvCxnSpPr>
        <p:spPr>
          <a:xfrm>
            <a:off x="10439400" y="48142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DD3473-C91E-B1FF-8256-EEA70C8B1829}"/>
              </a:ext>
            </a:extLst>
          </p:cNvPr>
          <p:cNvSpPr txBox="1"/>
          <p:nvPr/>
        </p:nvSpPr>
        <p:spPr>
          <a:xfrm>
            <a:off x="589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1CBF8E-B94D-A6F2-4689-2C700298C191}"/>
              </a:ext>
            </a:extLst>
          </p:cNvPr>
          <p:cNvSpPr txBox="1"/>
          <p:nvPr/>
        </p:nvSpPr>
        <p:spPr>
          <a:xfrm>
            <a:off x="4579474" y="39100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67C2E-EF19-1789-3FBE-82B50B298020}"/>
              </a:ext>
            </a:extLst>
          </p:cNvPr>
          <p:cNvSpPr txBox="1"/>
          <p:nvPr/>
        </p:nvSpPr>
        <p:spPr>
          <a:xfrm>
            <a:off x="8765033" y="53484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14:cNvPr>
              <p14:cNvContentPartPr/>
              <p14:nvPr/>
            </p14:nvContentPartPr>
            <p14:xfrm>
              <a:off x="2557989" y="4114500"/>
              <a:ext cx="1396800" cy="1488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89" y="40965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14:cNvPr>
              <p14:cNvContentPartPr/>
              <p14:nvPr/>
            </p14:nvContentPartPr>
            <p14:xfrm>
              <a:off x="6623469" y="4231500"/>
              <a:ext cx="1504440" cy="116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469" y="42135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145EA82-1534-91F3-BFAD-F41D1F6901C3}"/>
              </a:ext>
            </a:extLst>
          </p:cNvPr>
          <p:cNvSpPr txBox="1"/>
          <p:nvPr/>
        </p:nvSpPr>
        <p:spPr>
          <a:xfrm>
            <a:off x="914400" y="32401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14:cNvPr>
              <p14:cNvContentPartPr/>
              <p14:nvPr/>
            </p14:nvContentPartPr>
            <p14:xfrm>
              <a:off x="1195029" y="3684660"/>
              <a:ext cx="583200" cy="94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7029" y="366666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14:cNvPr>
              <p14:cNvContentPartPr/>
              <p14:nvPr/>
            </p14:nvContentPartPr>
            <p14:xfrm>
              <a:off x="10732393" y="5444548"/>
              <a:ext cx="822600" cy="36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14393" y="5426548"/>
                <a:ext cx="85824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45DE361-C2D1-4BCA-0199-0A2B09500A02}"/>
              </a:ext>
            </a:extLst>
          </p:cNvPr>
          <p:cNvSpPr txBox="1"/>
          <p:nvPr/>
        </p:nvSpPr>
        <p:spPr>
          <a:xfrm>
            <a:off x="11527871" y="5402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7860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30265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C32BD-F90B-A106-49EF-87A8B33E58FB}"/>
              </a:ext>
            </a:extLst>
          </p:cNvPr>
          <p:cNvSpPr txBox="1"/>
          <p:nvPr/>
        </p:nvSpPr>
        <p:spPr>
          <a:xfrm>
            <a:off x="774632" y="13716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1 is due </a:t>
            </a:r>
            <a:r>
              <a:rPr lang="en-US" sz="2400" b="1" dirty="0"/>
              <a:t>Wednesday </a:t>
            </a:r>
            <a:r>
              <a:rPr lang="en-US" sz="2400" dirty="0"/>
              <a:t>at 11:59 PM </a:t>
            </a:r>
          </a:p>
        </p:txBody>
      </p:sp>
      <p:pic>
        <p:nvPicPr>
          <p:cNvPr id="10" name="Picture 9" descr="Cartoon a cartoon of a person standing next to penguins&#10;&#10;Description automatically generated">
            <a:extLst>
              <a:ext uri="{FF2B5EF4-FFF2-40B4-BE49-F238E27FC236}">
                <a16:creationId xmlns:a16="http://schemas.microsoft.com/office/drawing/2014/main" id="{E297CF05-3E3A-FBEA-39A7-7EB94D2BA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066800"/>
            <a:ext cx="5591175" cy="3981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E7362E-5CEB-7ACA-E84D-CC5D822A8E87}"/>
              </a:ext>
            </a:extLst>
          </p:cNvPr>
          <p:cNvSpPr txBox="1"/>
          <p:nvPr/>
        </p:nvSpPr>
        <p:spPr>
          <a:xfrm>
            <a:off x="774632" y="2438400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class on Monday (President’s day)</a:t>
            </a:r>
          </a:p>
          <a:p>
            <a:endParaRPr lang="en-US" sz="2400" dirty="0"/>
          </a:p>
          <a:p>
            <a:r>
              <a:rPr lang="en-US" sz="2400" dirty="0"/>
              <a:t>There will still be a lab due on Tuesday.</a:t>
            </a:r>
          </a:p>
          <a:p>
            <a:endParaRPr lang="en-US" sz="2400" dirty="0"/>
          </a:p>
          <a:p>
            <a:r>
              <a:rPr lang="en-US" sz="2400" dirty="0"/>
              <a:t>Wednesday </a:t>
            </a:r>
            <a:r>
              <a:rPr lang="en-US" sz="2400" i="1" dirty="0"/>
              <a:t>may</a:t>
            </a:r>
            <a:r>
              <a:rPr lang="en-US" sz="2400" dirty="0"/>
              <a:t> be a recorded lecture (no in-person lecture)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1219200" y="388626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3352800" y="388626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1656661" y="426726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96618-4B1F-DBEA-D79A-86E1AD8176F8}"/>
              </a:ext>
            </a:extLst>
          </p:cNvPr>
          <p:cNvSpPr txBox="1"/>
          <p:nvPr/>
        </p:nvSpPr>
        <p:spPr>
          <a:xfrm>
            <a:off x="1981200" y="19163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equal to the new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914400" y="229271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1195029" y="2737266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029" y="271926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4800600" y="43442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3645793" y="4380028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7793" y="4362028"/>
                <a:ext cx="11743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14:cNvPr>
              <p14:cNvContentPartPr/>
              <p14:nvPr/>
            </p14:nvContentPartPr>
            <p14:xfrm>
              <a:off x="3746233" y="2829148"/>
              <a:ext cx="1146240" cy="71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8593" y="2811148"/>
                <a:ext cx="118188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82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23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7228"/>
                <a:ext cx="2315880" cy="5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89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727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54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691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E414E10-37CC-8CE0-4966-A9FBECACE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1058" y="1040599"/>
            <a:ext cx="4629150" cy="2133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823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6170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 </a:t>
            </a:r>
            <a:r>
              <a:rPr lang="en-US" sz="2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643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99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Traverse through the linked list until we find the last node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A36D8-89D2-5430-2306-D308BC397E62}"/>
              </a:ext>
            </a:extLst>
          </p:cNvPr>
          <p:cNvSpPr txBox="1"/>
          <p:nvPr/>
        </p:nvSpPr>
        <p:spPr>
          <a:xfrm>
            <a:off x="2667000" y="3124200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to iterate through a Linked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53F65-A5A7-2360-5DDC-B8BDB92AE892}"/>
              </a:ext>
            </a:extLst>
          </p:cNvPr>
          <p:cNvSpPr txBox="1"/>
          <p:nvPr/>
        </p:nvSpPr>
        <p:spPr>
          <a:xfrm>
            <a:off x="3050865" y="3440560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Start at the head node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Keep following pointers until we reach null</a:t>
            </a:r>
          </a:p>
        </p:txBody>
      </p:sp>
    </p:spTree>
    <p:extLst>
      <p:ext uri="{BB962C8B-B14F-4D97-AF65-F5344CB8AC3E}">
        <p14:creationId xmlns:p14="http://schemas.microsoft.com/office/powerpoint/2010/main" val="10335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83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8448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162078" y="1394279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47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7FD8A-8DBE-9AE2-4E79-ED7950B14A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57" y="2001601"/>
            <a:ext cx="4303886" cy="185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692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</p:spTree>
    <p:extLst>
      <p:ext uri="{BB962C8B-B14F-4D97-AF65-F5344CB8AC3E}">
        <p14:creationId xmlns:p14="http://schemas.microsoft.com/office/powerpoint/2010/main" val="325873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7C43CF-E1D2-B731-2B2E-2BC034A2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F8B162-42EF-1C85-B7E5-92931359689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E94D85-7EBE-6D0B-C832-A9BA3D882F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659365-3E7F-48F4-0573-BE8858742C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70C9CCB-9613-A6CC-5B77-9917C904F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76716E-C6FE-552C-C9F2-C02E952213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B56CE-F197-9491-1A3F-E74B59A1E48D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4F2E8-7147-EA51-4580-67B03F70F832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E49F1-A25D-61A4-C058-458D28A626D3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955A1D-C0A7-6E8B-84F4-2C45B94C38E5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626814-C7C1-BEBA-DB67-79A73A505E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F0511AD-5011-B341-A822-F3548783235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F0511AD-5011-B341-A822-F354878323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9984FF-13CC-76F8-BC87-E60E4BAE6022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9984FF-13CC-76F8-BC87-E60E4BAE6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64957B8-862A-0775-EF9F-D437035614C1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26B3FD-C8C9-47F9-7A57-966EFED5DD2E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4E454E-BCEC-B629-ADE0-ABA7A0EB8D74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D1D53A6-63F8-5892-2C7A-1220188F9A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D1D53A6-63F8-5892-2C7A-1220188F9A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CAB372A-E572-D014-586D-B8BEBEC6F5BE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427AE-A297-90FC-D01D-388A8320C107}"/>
              </a:ext>
            </a:extLst>
          </p:cNvPr>
          <p:cNvSpPr txBox="1"/>
          <p:nvPr/>
        </p:nvSpPr>
        <p:spPr>
          <a:xfrm>
            <a:off x="162078" y="1394279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E097C-C8F3-2C41-B321-E3487A19B4C4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4345DB-CB89-9FBB-8B28-958F358BE522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3B73C6-03E5-BA1B-90FC-2F8F011A8BD1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252125-A7D9-8685-5B2A-2F219728DDE8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252125-A7D9-8685-5B2A-2F219728DD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47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4B6D24-4E00-1DE4-FCEA-91CCDFEC22D0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34095-9219-9B2F-B4F1-CC17218AD2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57" y="2001601"/>
            <a:ext cx="4303886" cy="185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22CFC0-C0CF-3758-A0A7-056C5FD4BCAE}"/>
                  </a:ext>
                </a:extLst>
              </p14:cNvPr>
              <p14:cNvContentPartPr/>
              <p14:nvPr/>
            </p14:nvContentPartPr>
            <p14:xfrm>
              <a:off x="5518213" y="2352625"/>
              <a:ext cx="1830600" cy="743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22CFC0-C0CF-3758-A0A7-056C5FD4BC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2573" y="2316625"/>
                <a:ext cx="1902240" cy="815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A6B8DE9-71D1-5F9A-1241-A0628915C932}"/>
              </a:ext>
            </a:extLst>
          </p:cNvPr>
          <p:cNvSpPr txBox="1"/>
          <p:nvPr/>
        </p:nvSpPr>
        <p:spPr>
          <a:xfrm>
            <a:off x="3301134" y="2777870"/>
            <a:ext cx="228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will fail if the LL is empty </a:t>
            </a:r>
          </a:p>
        </p:txBody>
      </p:sp>
    </p:spTree>
    <p:extLst>
      <p:ext uri="{BB962C8B-B14F-4D97-AF65-F5344CB8AC3E}">
        <p14:creationId xmlns:p14="http://schemas.microsoft.com/office/powerpoint/2010/main" val="406681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</p:spTree>
    <p:extLst>
      <p:ext uri="{BB962C8B-B14F-4D97-AF65-F5344CB8AC3E}">
        <p14:creationId xmlns:p14="http://schemas.microsoft.com/office/powerpoint/2010/main" val="108604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14:cNvPr>
              <p14:cNvContentPartPr/>
              <p14:nvPr/>
            </p14:nvContentPartPr>
            <p14:xfrm>
              <a:off x="5621833" y="4134008"/>
              <a:ext cx="1176840" cy="53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3833" y="4116008"/>
                <a:ext cx="1212480" cy="566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6DC3B3-AF42-6C98-6357-85E4E2EA8D19}"/>
              </a:ext>
            </a:extLst>
          </p:cNvPr>
          <p:cNvSpPr txBox="1"/>
          <p:nvPr/>
        </p:nvSpPr>
        <p:spPr>
          <a:xfrm>
            <a:off x="6934200" y="4399508"/>
            <a:ext cx="477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updates the current node we are at</a:t>
            </a:r>
          </a:p>
          <a:p>
            <a:endParaRPr lang="en-US" dirty="0"/>
          </a:p>
          <a:p>
            <a:r>
              <a:rPr lang="en-US" dirty="0" err="1"/>
              <a:t>ie</a:t>
            </a:r>
            <a:r>
              <a:rPr lang="en-US" dirty="0"/>
              <a:t>. “move to the next node”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14:cNvPr>
              <p14:cNvContentPartPr/>
              <p14:nvPr/>
            </p14:nvContentPartPr>
            <p14:xfrm>
              <a:off x="4352119" y="3043618"/>
              <a:ext cx="2563200" cy="52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119" y="3025618"/>
                <a:ext cx="2598840" cy="56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0C93A7-E60F-170F-3173-0D6E6094F651}"/>
              </a:ext>
            </a:extLst>
          </p:cNvPr>
          <p:cNvSpPr txBox="1"/>
          <p:nvPr/>
        </p:nvSpPr>
        <p:spPr>
          <a:xfrm>
            <a:off x="7010400" y="3113745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“Keep on looping until we reach the end of the LL”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333F1-C27E-EEB9-FA76-BF9785159DA1}"/>
              </a:ext>
            </a:extLst>
          </p:cNvPr>
          <p:cNvSpPr txBox="1"/>
          <p:nvPr/>
        </p:nvSpPr>
        <p:spPr>
          <a:xfrm>
            <a:off x="6834441" y="24460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start at the head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14:cNvPr>
              <p14:cNvContentPartPr/>
              <p14:nvPr/>
            </p14:nvContentPartPr>
            <p14:xfrm>
              <a:off x="4137913" y="2451728"/>
              <a:ext cx="2617200" cy="845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9913" y="2434088"/>
                <a:ext cx="2652840" cy="8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75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7671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381000" y="1116575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109304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99578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31671-38B1-5872-2C1F-FCE517085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714" y="2463633"/>
            <a:ext cx="451485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BCE20-9415-C79C-A647-6F0B739CC3A1}"/>
              </a:ext>
            </a:extLst>
          </p:cNvPr>
          <p:cNvSpPr txBox="1"/>
          <p:nvPr/>
        </p:nvSpPr>
        <p:spPr>
          <a:xfrm>
            <a:off x="5410200" y="2362200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temporary variable to save 2</a:t>
            </a:r>
            <a:r>
              <a:rPr lang="en-US" baseline="30000" dirty="0"/>
              <a:t>nd</a:t>
            </a:r>
            <a:r>
              <a:rPr lang="en-US" dirty="0"/>
              <a:t> node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14:cNvPr>
              <p14:cNvContentPartPr/>
              <p14:nvPr/>
            </p14:nvContentPartPr>
            <p14:xfrm>
              <a:off x="4691953" y="2489528"/>
              <a:ext cx="700560" cy="416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3953" y="2471888"/>
                <a:ext cx="73620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317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914400" y="2438400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</p:spTree>
    <p:extLst>
      <p:ext uri="{BB962C8B-B14F-4D97-AF65-F5344CB8AC3E}">
        <p14:creationId xmlns:p14="http://schemas.microsoft.com/office/powerpoint/2010/main" val="168323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</p:spTree>
    <p:extLst>
      <p:ext uri="{BB962C8B-B14F-4D97-AF65-F5344CB8AC3E}">
        <p14:creationId xmlns:p14="http://schemas.microsoft.com/office/powerpoint/2010/main" val="370193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11F2F-8537-6AB8-9FB0-84452F3EB4B7}"/>
              </a:ext>
            </a:extLst>
          </p:cNvPr>
          <p:cNvSpPr/>
          <p:nvPr/>
        </p:nvSpPr>
        <p:spPr>
          <a:xfrm>
            <a:off x="457200" y="1371600"/>
            <a:ext cx="662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711FF-BC2E-A313-CB0F-94EF41FDFB8E}"/>
              </a:ext>
            </a:extLst>
          </p:cNvPr>
          <p:cNvSpPr txBox="1"/>
          <p:nvPr/>
        </p:nvSpPr>
        <p:spPr>
          <a:xfrm>
            <a:off x="7315200" y="1492478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vague description. We can achieve this functionality in several different ways in java</a:t>
            </a:r>
          </a:p>
        </p:txBody>
      </p:sp>
    </p:spTree>
    <p:extLst>
      <p:ext uri="{BB962C8B-B14F-4D97-AF65-F5344CB8AC3E}">
        <p14:creationId xmlns:p14="http://schemas.microsoft.com/office/powerpoint/2010/main" val="683103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08C63-545D-48AE-365B-37A569A4F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966" y="3052993"/>
            <a:ext cx="3124200" cy="132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5A230-C98A-0DFB-DDC8-8E6A3329B6FE}"/>
              </a:ext>
            </a:extLst>
          </p:cNvPr>
          <p:cNvSpPr txBox="1"/>
          <p:nvPr/>
        </p:nvSpPr>
        <p:spPr>
          <a:xfrm>
            <a:off x="7239000" y="3747713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need to also check that there is </a:t>
            </a:r>
            <a:r>
              <a:rPr lang="en-US" i="1" dirty="0"/>
              <a:t>something</a:t>
            </a:r>
            <a:r>
              <a:rPr lang="en-US" dirty="0"/>
              <a:t> to be removed, otherwise we get an error)</a:t>
            </a:r>
          </a:p>
        </p:txBody>
      </p:sp>
    </p:spTree>
    <p:extLst>
      <p:ext uri="{BB962C8B-B14F-4D97-AF65-F5344CB8AC3E}">
        <p14:creationId xmlns:p14="http://schemas.microsoft.com/office/powerpoint/2010/main" val="108016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2296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3632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5344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99872" y="5415608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1869" y="5397608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600480" y="540612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5773B-999D-076E-95A8-C195575139A9}"/>
              </a:ext>
            </a:extLst>
          </p:cNvPr>
          <p:cNvSpPr txBox="1"/>
          <p:nvPr/>
        </p:nvSpPr>
        <p:spPr>
          <a:xfrm>
            <a:off x="3074112" y="19118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79803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343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707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33" y="1484341"/>
                <a:ext cx="221724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97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671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42" y="1483981"/>
                <a:ext cx="2217222" cy="28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69155-EDDB-F6E8-9206-F19D5D301328}"/>
              </a:ext>
            </a:extLst>
          </p:cNvPr>
          <p:cNvSpPr txBox="1"/>
          <p:nvPr/>
        </p:nvSpPr>
        <p:spPr>
          <a:xfrm>
            <a:off x="4200530" y="338066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Will this always work?</a:t>
            </a:r>
          </a:p>
        </p:txBody>
      </p:sp>
    </p:spTree>
    <p:extLst>
      <p:ext uri="{BB962C8B-B14F-4D97-AF65-F5344CB8AC3E}">
        <p14:creationId xmlns:p14="http://schemas.microsoft.com/office/powerpoint/2010/main" val="88524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E3C478-B43A-EAB6-EC5E-B1820267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340192-0CAF-79C1-56E8-25C47B5EB0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E0449F-7D9A-78E3-F49A-2E21B40034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E534693-D029-7873-17B8-4C29E32514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F849A43-E502-98D1-C67F-DF82FB15F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A22885E-3D55-C813-FBDD-A0814848AA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36FCC-1F12-D462-AB3C-0C984FE0ED94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FA866-AD12-98DD-84D2-E52DCA088533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3FD88-0044-C57A-3199-977A6A5BB06E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BE24E5-B8D6-12E6-C842-8BDDC59F3840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92AE8C-AD7A-E824-0CDC-19184E4C1380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741063-EF58-AB64-A6E2-5E8A8C6C1A19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741063-EF58-AB64-A6E2-5E8A8C6C1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DA68EF-3B20-28E1-31EE-17CB2AC2E350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DA68EF-3B20-28E1-31EE-17CB2AC2E3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DB5BD1B-598C-5832-7DF8-F702E7D74136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3C5E26-D8EE-6EE6-759D-FC2805737AA5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64BA35-4681-FEB2-6B54-2C8EF0BD971D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59C69B-63C2-89B7-69D7-6CF24236CD91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59C69B-63C2-89B7-69D7-6CF24236CD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281A1AA-AE32-A4D1-58CA-62E6E8094A23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DA6E87-8998-38E5-5959-C0D7A1DBF286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A9FA77-B095-04E9-4FDE-F3B7030795B3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875504-329C-7F74-5A8F-02A11D3A4BBF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875504-329C-7F74-5A8F-02A11D3A4B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9CB511A-4266-6332-7731-20F340ED72DF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B59B0-22E6-B137-C79C-A7C9D267FB31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A2487-F722-4B43-1F64-4E72F6495212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E02E7-E2AC-7FB4-30A4-3D62F477DD06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C3054-9E81-E762-5EB7-9D30914CF8E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9A6105-9F29-4F61-77BD-AE2F08A756B7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9A6105-9F29-4F61-77BD-AE2F08A756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671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8B6BD5-9DAB-7AE1-A9AA-7636FFBA7ED3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8B6BD5-9DAB-7AE1-A9AA-7636FFBA7E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42" y="1483981"/>
                <a:ext cx="2217222" cy="28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DB4BBA2-3EEF-0846-4D20-549EB4E22FB4}"/>
              </a:ext>
            </a:extLst>
          </p:cNvPr>
          <p:cNvSpPr txBox="1"/>
          <p:nvPr/>
        </p:nvSpPr>
        <p:spPr>
          <a:xfrm>
            <a:off x="3077270" y="3211834"/>
            <a:ext cx="393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LL is empty, or of size 1, this will result in a </a:t>
            </a:r>
            <a:r>
              <a:rPr lang="en-US" dirty="0" err="1">
                <a:highlight>
                  <a:srgbClr val="00FF00"/>
                </a:highlight>
              </a:rPr>
              <a:t>NullPointerException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60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11F2F-8537-6AB8-9FB0-84452F3EB4B7}"/>
              </a:ext>
            </a:extLst>
          </p:cNvPr>
          <p:cNvSpPr/>
          <p:nvPr/>
        </p:nvSpPr>
        <p:spPr>
          <a:xfrm>
            <a:off x="457200" y="1371600"/>
            <a:ext cx="662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711FF-BC2E-A313-CB0F-94EF41FDFB8E}"/>
              </a:ext>
            </a:extLst>
          </p:cNvPr>
          <p:cNvSpPr txBox="1"/>
          <p:nvPr/>
        </p:nvSpPr>
        <p:spPr>
          <a:xfrm>
            <a:off x="7315200" y="1492478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vague description. We can achieve this functionality in several different ways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4719-AFB8-F725-926D-628116C2EF4D}"/>
              </a:ext>
            </a:extLst>
          </p:cNvPr>
          <p:cNvSpPr txBox="1"/>
          <p:nvPr/>
        </p:nvSpPr>
        <p:spPr>
          <a:xfrm>
            <a:off x="609600" y="2911832"/>
            <a:ext cx="36936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list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Add(Element,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isEmpty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10617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11F2F-8537-6AB8-9FB0-84452F3EB4B7}"/>
              </a:ext>
            </a:extLst>
          </p:cNvPr>
          <p:cNvSpPr/>
          <p:nvPr/>
        </p:nvSpPr>
        <p:spPr>
          <a:xfrm>
            <a:off x="457200" y="1371600"/>
            <a:ext cx="662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711FF-BC2E-A313-CB0F-94EF41FDFB8E}"/>
              </a:ext>
            </a:extLst>
          </p:cNvPr>
          <p:cNvSpPr txBox="1"/>
          <p:nvPr/>
        </p:nvSpPr>
        <p:spPr>
          <a:xfrm>
            <a:off x="7315200" y="1492478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vague description. We can achieve this functionality in several different ways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4719-AFB8-F725-926D-628116C2EF4D}"/>
              </a:ext>
            </a:extLst>
          </p:cNvPr>
          <p:cNvSpPr txBox="1"/>
          <p:nvPr/>
        </p:nvSpPr>
        <p:spPr>
          <a:xfrm>
            <a:off x="609600" y="2911832"/>
            <a:ext cx="36936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list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Add(Element,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isEmpty</a:t>
            </a:r>
            <a:r>
              <a:rPr lang="en-US" sz="2400" dirty="0"/>
              <a:t>()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AC90B42-4BEF-0AC0-5132-1ED5DCEBF62A}"/>
              </a:ext>
            </a:extLst>
          </p:cNvPr>
          <p:cNvSpPr/>
          <p:nvPr/>
        </p:nvSpPr>
        <p:spPr>
          <a:xfrm>
            <a:off x="4800600" y="3200400"/>
            <a:ext cx="1648431" cy="275842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23BF0-915F-CE6E-030D-DF8C5DE34B68}"/>
              </a:ext>
            </a:extLst>
          </p:cNvPr>
          <p:cNvSpPr txBox="1"/>
          <p:nvPr/>
        </p:nvSpPr>
        <p:spPr>
          <a:xfrm>
            <a:off x="6583680" y="41065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</a:t>
            </a:r>
            <a:r>
              <a:rPr lang="en-US" b="1" dirty="0"/>
              <a:t>Abstract Data Type (ADT) </a:t>
            </a:r>
            <a:r>
              <a:rPr lang="en-US" dirty="0"/>
              <a:t>describes </a:t>
            </a:r>
            <a:r>
              <a:rPr lang="en-US" i="1" dirty="0"/>
              <a:t>what</a:t>
            </a:r>
            <a:r>
              <a:rPr lang="en-US" dirty="0"/>
              <a:t> a list needs to do, rather than how to implement it</a:t>
            </a:r>
          </a:p>
        </p:txBody>
      </p:sp>
    </p:spTree>
    <p:extLst>
      <p:ext uri="{BB962C8B-B14F-4D97-AF65-F5344CB8AC3E}">
        <p14:creationId xmlns:p14="http://schemas.microsoft.com/office/powerpoint/2010/main" val="334116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Pizza ADT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15A62-1687-A88E-9E37-87F5022D17F4}"/>
              </a:ext>
            </a:extLst>
          </p:cNvPr>
          <p:cNvSpPr txBox="1"/>
          <p:nvPr/>
        </p:nvSpPr>
        <p:spPr>
          <a:xfrm>
            <a:off x="1505484" y="1295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dish of Italian origin consisting of a flat, round base of dough baked with a topping of tomato sauce and cheese, typically with added meat or vegetables.</a:t>
            </a:r>
          </a:p>
        </p:txBody>
      </p:sp>
      <p:pic>
        <p:nvPicPr>
          <p:cNvPr id="1026" name="Picture 2" descr="The Best New York Style Pizza Dough">
            <a:extLst>
              <a:ext uri="{FF2B5EF4-FFF2-40B4-BE49-F238E27FC236}">
                <a16:creationId xmlns:a16="http://schemas.microsoft.com/office/drawing/2014/main" id="{E1AC2C70-BA68-3C81-D9C5-B31CEADE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0210"/>
            <a:ext cx="22378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roit-Style Pan Pizza">
            <a:extLst>
              <a:ext uri="{FF2B5EF4-FFF2-40B4-BE49-F238E27FC236}">
                <a16:creationId xmlns:a16="http://schemas.microsoft.com/office/drawing/2014/main" id="{10723597-6094-CE79-5C0F-686694EF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0050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icago-style pizza - Wikipedia">
            <a:extLst>
              <a:ext uri="{FF2B5EF4-FFF2-40B4-BE49-F238E27FC236}">
                <a16:creationId xmlns:a16="http://schemas.microsoft.com/office/drawing/2014/main" id="{AED85C54-05CA-CE6C-AAE8-DE5EE0EF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30099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tbread Pizza">
            <a:extLst>
              <a:ext uri="{FF2B5EF4-FFF2-40B4-BE49-F238E27FC236}">
                <a16:creationId xmlns:a16="http://schemas.microsoft.com/office/drawing/2014/main" id="{57D5624B-DBF9-C26C-DC96-A36094BA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766" y="2971800"/>
            <a:ext cx="2223602" cy="33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rsed pizza part 6 : r/cursedfood">
            <a:extLst>
              <a:ext uri="{FF2B5EF4-FFF2-40B4-BE49-F238E27FC236}">
                <a16:creationId xmlns:a16="http://schemas.microsoft.com/office/drawing/2014/main" id="{1CF544F8-CA39-EB83-3998-31DD5DC9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979" y="2811143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4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11F2F-8537-6AB8-9FB0-84452F3EB4B7}"/>
              </a:ext>
            </a:extLst>
          </p:cNvPr>
          <p:cNvSpPr/>
          <p:nvPr/>
        </p:nvSpPr>
        <p:spPr>
          <a:xfrm>
            <a:off x="457200" y="1371600"/>
            <a:ext cx="662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711FF-BC2E-A313-CB0F-94EF41FDFB8E}"/>
              </a:ext>
            </a:extLst>
          </p:cNvPr>
          <p:cNvSpPr txBox="1"/>
          <p:nvPr/>
        </p:nvSpPr>
        <p:spPr>
          <a:xfrm>
            <a:off x="7315200" y="1492478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vague description. We can achieve this functionality in several different ways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4719-AFB8-F725-926D-628116C2EF4D}"/>
              </a:ext>
            </a:extLst>
          </p:cNvPr>
          <p:cNvSpPr txBox="1"/>
          <p:nvPr/>
        </p:nvSpPr>
        <p:spPr>
          <a:xfrm>
            <a:off x="609600" y="2911832"/>
            <a:ext cx="36936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list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Add(Element,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isEmpty</a:t>
            </a:r>
            <a:r>
              <a:rPr lang="en-US" sz="2400" dirty="0"/>
              <a:t>()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AC90B42-4BEF-0AC0-5132-1ED5DCEBF62A}"/>
              </a:ext>
            </a:extLst>
          </p:cNvPr>
          <p:cNvSpPr/>
          <p:nvPr/>
        </p:nvSpPr>
        <p:spPr>
          <a:xfrm>
            <a:off x="4800600" y="3200400"/>
            <a:ext cx="1648431" cy="275842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23BF0-915F-CE6E-030D-DF8C5DE34B68}"/>
              </a:ext>
            </a:extLst>
          </p:cNvPr>
          <p:cNvSpPr txBox="1"/>
          <p:nvPr/>
        </p:nvSpPr>
        <p:spPr>
          <a:xfrm>
            <a:off x="6583680" y="41065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</a:t>
            </a:r>
            <a:r>
              <a:rPr lang="en-US" b="1" dirty="0"/>
              <a:t>Abstract Data Type (ADT) </a:t>
            </a:r>
            <a:r>
              <a:rPr lang="en-US" dirty="0"/>
              <a:t>describes </a:t>
            </a:r>
            <a:r>
              <a:rPr lang="en-US" i="1" dirty="0"/>
              <a:t>what</a:t>
            </a:r>
            <a:r>
              <a:rPr lang="en-US" dirty="0"/>
              <a:t> a list needs to do, rather than how to implement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D04E-57C7-294B-CB77-C550EBAF2192}"/>
              </a:ext>
            </a:extLst>
          </p:cNvPr>
          <p:cNvSpPr txBox="1"/>
          <p:nvPr/>
        </p:nvSpPr>
        <p:spPr>
          <a:xfrm>
            <a:off x="6705600" y="5119529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Implementations of a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ArrayLists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1244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A616B9-3ABD-4020-92C8-E2FC643AB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DD2662-F347-366D-2260-F7108F169E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CD6E5C-D5D4-43FA-8218-DACB85AF75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DEDF696-D59E-3D2F-D938-32F359AF82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E5F445-0CB1-30FA-0421-4773C2499C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0793E0-0382-1385-61B5-62DFE73C8B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5F3E7-9B13-8D2E-E200-F5C4D3FE1F08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B413C-E827-0D0C-0CF1-522C9D1F0DCD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5E3F5-72C9-8773-EF56-7087BF565B3B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AB8BD6-243D-A2D1-8591-10F617F2A760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5785F-39FA-726F-AF14-EE605EE48D90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0840F9-E62E-3A9B-0415-3D039E3A5124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CA3D645-73A9-92C0-54F9-D7197FFCB6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A74662-FB6F-7FC2-1D19-9AE57210B254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4EDB2D-B762-F6CD-A277-146D9FBE1032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CE2AA-D74A-B4A9-0FC7-D776A53EDF44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8DFAA-379E-3660-D2C0-E2B4291D3E53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B4BDF6-F2DB-1B72-66DC-261593E84035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B4BDF6-F2DB-1B72-66DC-261593E84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13ADB19-7474-77E7-E9F4-2D7E8DF40166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13ADB19-7474-77E7-E9F4-2D7E8DF401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D89D856-A2EB-7834-B1B4-67390CA27908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99420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</TotalTime>
  <Words>2022</Words>
  <Application>Microsoft Office PowerPoint</Application>
  <PresentationFormat>Widescreen</PresentationFormat>
  <Paragraphs>422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47</cp:revision>
  <dcterms:created xsi:type="dcterms:W3CDTF">2022-08-21T16:55:59Z</dcterms:created>
  <dcterms:modified xsi:type="dcterms:W3CDTF">2025-02-13T20:42:23Z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