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350" r:id="rId3"/>
    <p:sldId id="445" r:id="rId4"/>
    <p:sldId id="384" r:id="rId5"/>
    <p:sldId id="467" r:id="rId6"/>
    <p:sldId id="476" r:id="rId7"/>
    <p:sldId id="465" r:id="rId8"/>
    <p:sldId id="466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8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88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83.xml"/><Relationship Id="rId21" Type="http://schemas.openxmlformats.org/officeDocument/2006/relationships/customXml" Target="../ink/ink92.xml"/><Relationship Id="rId7" Type="http://schemas.openxmlformats.org/officeDocument/2006/relationships/customXml" Target="../ink/ink85.xml"/><Relationship Id="rId12" Type="http://schemas.openxmlformats.org/officeDocument/2006/relationships/image" Target="../media/image83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87.xml"/><Relationship Id="rId24" Type="http://schemas.openxmlformats.org/officeDocument/2006/relationships/image" Target="../media/image89.png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91.xml"/><Relationship Id="rId4" Type="http://schemas.openxmlformats.org/officeDocument/2006/relationships/image" Target="../media/image79.png"/><Relationship Id="rId9" Type="http://schemas.openxmlformats.org/officeDocument/2006/relationships/customXml" Target="../ink/ink8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9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0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97.xml"/><Relationship Id="rId21" Type="http://schemas.openxmlformats.org/officeDocument/2006/relationships/customXml" Target="../ink/ink106.xml"/><Relationship Id="rId7" Type="http://schemas.openxmlformats.org/officeDocument/2006/relationships/customXml" Target="../ink/ink99.xml"/><Relationship Id="rId12" Type="http://schemas.openxmlformats.org/officeDocument/2006/relationships/image" Target="../media/image83.png"/><Relationship Id="rId17" Type="http://schemas.openxmlformats.org/officeDocument/2006/relationships/customXml" Target="../ink/ink104.xml"/><Relationship Id="rId25" Type="http://schemas.openxmlformats.org/officeDocument/2006/relationships/customXml" Target="../ink/ink108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01.xml"/><Relationship Id="rId24" Type="http://schemas.openxmlformats.org/officeDocument/2006/relationships/image" Target="../media/image89.png"/><Relationship Id="rId5" Type="http://schemas.openxmlformats.org/officeDocument/2006/relationships/customXml" Target="../ink/ink98.xml"/><Relationship Id="rId15" Type="http://schemas.openxmlformats.org/officeDocument/2006/relationships/customXml" Target="../ink/ink103.xml"/><Relationship Id="rId23" Type="http://schemas.openxmlformats.org/officeDocument/2006/relationships/customXml" Target="../ink/ink107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05.xml"/><Relationship Id="rId4" Type="http://schemas.openxmlformats.org/officeDocument/2006/relationships/image" Target="../media/image79.png"/><Relationship Id="rId9" Type="http://schemas.openxmlformats.org/officeDocument/2006/relationships/customXml" Target="../ink/ink10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0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116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111.xml"/><Relationship Id="rId21" Type="http://schemas.openxmlformats.org/officeDocument/2006/relationships/customXml" Target="../ink/ink120.xml"/><Relationship Id="rId7" Type="http://schemas.openxmlformats.org/officeDocument/2006/relationships/customXml" Target="../ink/ink113.xml"/><Relationship Id="rId12" Type="http://schemas.openxmlformats.org/officeDocument/2006/relationships/image" Target="../media/image96.png"/><Relationship Id="rId17" Type="http://schemas.openxmlformats.org/officeDocument/2006/relationships/customXml" Target="../ink/ink118.xml"/><Relationship Id="rId25" Type="http://schemas.openxmlformats.org/officeDocument/2006/relationships/customXml" Target="../ink/ink122.xml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20" Type="http://schemas.openxmlformats.org/officeDocument/2006/relationships/image" Target="../media/image113.png"/><Relationship Id="rId29" Type="http://schemas.openxmlformats.org/officeDocument/2006/relationships/customXml" Target="../ink/ink1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customXml" Target="../ink/ink115.xml"/><Relationship Id="rId24" Type="http://schemas.openxmlformats.org/officeDocument/2006/relationships/image" Target="../media/image115.png"/><Relationship Id="rId5" Type="http://schemas.openxmlformats.org/officeDocument/2006/relationships/customXml" Target="../ink/ink112.xml"/><Relationship Id="rId15" Type="http://schemas.openxmlformats.org/officeDocument/2006/relationships/customXml" Target="../ink/ink117.xml"/><Relationship Id="rId23" Type="http://schemas.openxmlformats.org/officeDocument/2006/relationships/customXml" Target="../ink/ink121.xml"/><Relationship Id="rId28" Type="http://schemas.openxmlformats.org/officeDocument/2006/relationships/image" Target="../media/image117.png"/><Relationship Id="rId10" Type="http://schemas.openxmlformats.org/officeDocument/2006/relationships/image" Target="../media/image95.png"/><Relationship Id="rId19" Type="http://schemas.openxmlformats.org/officeDocument/2006/relationships/customXml" Target="../ink/ink119.xml"/><Relationship Id="rId4" Type="http://schemas.openxmlformats.org/officeDocument/2006/relationships/image" Target="../media/image92.png"/><Relationship Id="rId9" Type="http://schemas.openxmlformats.org/officeDocument/2006/relationships/customXml" Target="../ink/ink114.xml"/><Relationship Id="rId14" Type="http://schemas.openxmlformats.org/officeDocument/2006/relationships/image" Target="../media/image97.png"/><Relationship Id="rId22" Type="http://schemas.openxmlformats.org/officeDocument/2006/relationships/image" Target="../media/image114.png"/><Relationship Id="rId27" Type="http://schemas.openxmlformats.org/officeDocument/2006/relationships/customXml" Target="../ink/ink1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3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25.xml"/><Relationship Id="rId21" Type="http://schemas.openxmlformats.org/officeDocument/2006/relationships/customXml" Target="../ink/ink134.xml"/><Relationship Id="rId7" Type="http://schemas.openxmlformats.org/officeDocument/2006/relationships/customXml" Target="../ink/ink127.xml"/><Relationship Id="rId12" Type="http://schemas.openxmlformats.org/officeDocument/2006/relationships/image" Target="../media/image122.png"/><Relationship Id="rId17" Type="http://schemas.openxmlformats.org/officeDocument/2006/relationships/customXml" Target="../ink/ink132.xml"/><Relationship Id="rId25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29.xml"/><Relationship Id="rId24" Type="http://schemas.openxmlformats.org/officeDocument/2006/relationships/image" Target="../media/image127.png"/><Relationship Id="rId5" Type="http://schemas.openxmlformats.org/officeDocument/2006/relationships/customXml" Target="../ink/ink126.xml"/><Relationship Id="rId15" Type="http://schemas.openxmlformats.org/officeDocument/2006/relationships/customXml" Target="../ink/ink131.xml"/><Relationship Id="rId23" Type="http://schemas.openxmlformats.org/officeDocument/2006/relationships/customXml" Target="../ink/ink135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33.xml"/><Relationship Id="rId4" Type="http://schemas.openxmlformats.org/officeDocument/2006/relationships/image" Target="../media/image118.png"/><Relationship Id="rId9" Type="http://schemas.openxmlformats.org/officeDocument/2006/relationships/customXml" Target="../ink/ink128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3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44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39.xml"/><Relationship Id="rId21" Type="http://schemas.openxmlformats.org/officeDocument/2006/relationships/customXml" Target="../ink/ink148.xml"/><Relationship Id="rId7" Type="http://schemas.openxmlformats.org/officeDocument/2006/relationships/customXml" Target="../ink/ink141.xml"/><Relationship Id="rId12" Type="http://schemas.openxmlformats.org/officeDocument/2006/relationships/image" Target="../media/image122.png"/><Relationship Id="rId17" Type="http://schemas.openxmlformats.org/officeDocument/2006/relationships/customXml" Target="../ink/ink146.xml"/><Relationship Id="rId25" Type="http://schemas.openxmlformats.org/officeDocument/2006/relationships/customXml" Target="../ink/ink150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43.xml"/><Relationship Id="rId24" Type="http://schemas.openxmlformats.org/officeDocument/2006/relationships/image" Target="../media/image127.png"/><Relationship Id="rId5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customXml" Target="../ink/ink149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47.xml"/><Relationship Id="rId4" Type="http://schemas.openxmlformats.org/officeDocument/2006/relationships/image" Target="../media/image118.png"/><Relationship Id="rId9" Type="http://schemas.openxmlformats.org/officeDocument/2006/relationships/customXml" Target="../ink/ink142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5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158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153.xml"/><Relationship Id="rId21" Type="http://schemas.openxmlformats.org/officeDocument/2006/relationships/customXml" Target="../ink/ink162.xml"/><Relationship Id="rId7" Type="http://schemas.openxmlformats.org/officeDocument/2006/relationships/customXml" Target="../ink/ink155.xml"/><Relationship Id="rId12" Type="http://schemas.openxmlformats.org/officeDocument/2006/relationships/image" Target="../media/image122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157.xml"/><Relationship Id="rId24" Type="http://schemas.openxmlformats.org/officeDocument/2006/relationships/image" Target="../media/image127.png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161.xml"/><Relationship Id="rId4" Type="http://schemas.openxmlformats.org/officeDocument/2006/relationships/image" Target="../media/image118.png"/><Relationship Id="rId9" Type="http://schemas.openxmlformats.org/officeDocument/2006/relationships/customXml" Target="../ink/ink156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16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8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0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.xml"/><Relationship Id="rId24" Type="http://schemas.openxmlformats.org/officeDocument/2006/relationships/image" Target="../media/image109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21.xml"/><Relationship Id="rId4" Type="http://schemas.openxmlformats.org/officeDocument/2006/relationships/image" Target="../media/image99.png"/><Relationship Id="rId9" Type="http://schemas.openxmlformats.org/officeDocument/2006/relationships/customXml" Target="../ink/ink16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2.xml"/><Relationship Id="rId18" Type="http://schemas.openxmlformats.org/officeDocument/2006/relationships/image" Target="../media/image21.png"/><Relationship Id="rId26" Type="http://schemas.openxmlformats.org/officeDocument/2006/relationships/image" Target="../media/image25.png"/><Relationship Id="rId3" Type="http://schemas.openxmlformats.org/officeDocument/2006/relationships/customXml" Target="../ink/ink27.xml"/><Relationship Id="rId21" Type="http://schemas.openxmlformats.org/officeDocument/2006/relationships/customXml" Target="../ink/ink36.xml"/><Relationship Id="rId7" Type="http://schemas.openxmlformats.org/officeDocument/2006/relationships/customXml" Target="../ink/ink29.xml"/><Relationship Id="rId12" Type="http://schemas.openxmlformats.org/officeDocument/2006/relationships/image" Target="../media/image9.png"/><Relationship Id="rId17" Type="http://schemas.openxmlformats.org/officeDocument/2006/relationships/customXml" Target="../ink/ink34.xml"/><Relationship Id="rId25" Type="http://schemas.openxmlformats.org/officeDocument/2006/relationships/customXml" Target="../ink/ink38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29" Type="http://schemas.openxmlformats.org/officeDocument/2006/relationships/customXml" Target="../ink/ink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1.xml"/><Relationship Id="rId24" Type="http://schemas.openxmlformats.org/officeDocument/2006/relationships/image" Target="../media/image24.png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23" Type="http://schemas.openxmlformats.org/officeDocument/2006/relationships/customXml" Target="../ink/ink37.xml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customXml" Target="../ink/ink35.xml"/><Relationship Id="rId4" Type="http://schemas.openxmlformats.org/officeDocument/2006/relationships/image" Target="../media/image5.png"/><Relationship Id="rId9" Type="http://schemas.openxmlformats.org/officeDocument/2006/relationships/customXml" Target="../ink/ink30.xml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46.xml"/><Relationship Id="rId18" Type="http://schemas.openxmlformats.org/officeDocument/2006/relationships/image" Target="../media/image86.png"/><Relationship Id="rId26" Type="http://schemas.openxmlformats.org/officeDocument/2006/relationships/image" Target="../media/image110.png"/><Relationship Id="rId3" Type="http://schemas.openxmlformats.org/officeDocument/2006/relationships/customXml" Target="../ink/ink41.xml"/><Relationship Id="rId21" Type="http://schemas.openxmlformats.org/officeDocument/2006/relationships/customXml" Target="../ink/ink50.xml"/><Relationship Id="rId7" Type="http://schemas.openxmlformats.org/officeDocument/2006/relationships/customXml" Target="../ink/ink43.xml"/><Relationship Id="rId12" Type="http://schemas.openxmlformats.org/officeDocument/2006/relationships/image" Target="../media/image83.png"/><Relationship Id="rId17" Type="http://schemas.openxmlformats.org/officeDocument/2006/relationships/customXml" Target="../ink/ink48.xml"/><Relationship Id="rId25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45.xml"/><Relationship Id="rId24" Type="http://schemas.openxmlformats.org/officeDocument/2006/relationships/image" Target="../media/image89.png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23" Type="http://schemas.openxmlformats.org/officeDocument/2006/relationships/customXml" Target="../ink/ink51.xml"/><Relationship Id="rId28" Type="http://schemas.openxmlformats.org/officeDocument/2006/relationships/image" Target="../media/image111.png"/><Relationship Id="rId10" Type="http://schemas.openxmlformats.org/officeDocument/2006/relationships/image" Target="../media/image82.png"/><Relationship Id="rId19" Type="http://schemas.openxmlformats.org/officeDocument/2006/relationships/customXml" Target="../ink/ink49.xml"/><Relationship Id="rId4" Type="http://schemas.openxmlformats.org/officeDocument/2006/relationships/image" Target="../media/image79.png"/><Relationship Id="rId9" Type="http://schemas.openxmlformats.org/officeDocument/2006/relationships/customXml" Target="../ink/ink4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5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6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83.png"/><Relationship Id="rId17" Type="http://schemas.openxmlformats.org/officeDocument/2006/relationships/customXml" Target="../ink/ink62.xml"/><Relationship Id="rId25" Type="http://schemas.openxmlformats.org/officeDocument/2006/relationships/customXml" Target="../ink/ink6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59.xml"/><Relationship Id="rId24" Type="http://schemas.openxmlformats.org/officeDocument/2006/relationships/image" Target="../media/image89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63.xml"/><Relationship Id="rId4" Type="http://schemas.openxmlformats.org/officeDocument/2006/relationships/image" Target="../media/image79.png"/><Relationship Id="rId9" Type="http://schemas.openxmlformats.org/officeDocument/2006/relationships/customXml" Target="../ink/ink5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6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7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69.xml"/><Relationship Id="rId21" Type="http://schemas.openxmlformats.org/officeDocument/2006/relationships/customXml" Target="../ink/ink78.xml"/><Relationship Id="rId7" Type="http://schemas.openxmlformats.org/officeDocument/2006/relationships/customXml" Target="../ink/ink71.xml"/><Relationship Id="rId12" Type="http://schemas.openxmlformats.org/officeDocument/2006/relationships/image" Target="../media/image8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73.xml"/><Relationship Id="rId24" Type="http://schemas.openxmlformats.org/officeDocument/2006/relationships/image" Target="../media/image89.png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77.xml"/><Relationship Id="rId4" Type="http://schemas.openxmlformats.org/officeDocument/2006/relationships/image" Target="../media/image79.png"/><Relationship Id="rId9" Type="http://schemas.openxmlformats.org/officeDocument/2006/relationships/customXml" Target="../ink/ink7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Circular Linked Lists, Program 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</p:spTree>
    <p:extLst>
      <p:ext uri="{BB962C8B-B14F-4D97-AF65-F5344CB8AC3E}">
        <p14:creationId xmlns:p14="http://schemas.microsoft.com/office/powerpoint/2010/main" val="338704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1108653" y="5086373"/>
            <a:ext cx="869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3715672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4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35501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85FB-FB15-95E3-C568-8B38C21951F9}"/>
              </a:ext>
            </a:extLst>
          </p:cNvPr>
          <p:cNvSpPr txBox="1"/>
          <p:nvPr/>
        </p:nvSpPr>
        <p:spPr>
          <a:xfrm>
            <a:off x="5204360" y="5522813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 will never be printed out</a:t>
            </a:r>
          </a:p>
        </p:txBody>
      </p:sp>
    </p:spTree>
    <p:extLst>
      <p:ext uri="{BB962C8B-B14F-4D97-AF65-F5344CB8AC3E}">
        <p14:creationId xmlns:p14="http://schemas.microsoft.com/office/powerpoint/2010/main" val="325410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do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C08F9-E83C-437D-776F-CEF8728E0DD5}"/>
              </a:ext>
            </a:extLst>
          </p:cNvPr>
          <p:cNvSpPr txBox="1"/>
          <p:nvPr/>
        </p:nvSpPr>
        <p:spPr>
          <a:xfrm>
            <a:off x="233657" y="5730991"/>
            <a:ext cx="1172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do/while </a:t>
            </a:r>
            <a:r>
              <a:rPr lang="en-US" sz="2400" dirty="0"/>
              <a:t>loop executed the body of the loop, and then checks the looping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49668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5DC3-AF99-5D88-CBA6-9F22997D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8360740-7F1E-E99D-222E-219305DD42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EACCC24-E742-568F-4FEC-F80AF288791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9B9413-4FA2-9BE2-B4CE-17668EE2F4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59E66C9-6F44-5881-9B8E-B4572D995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CDDCA5E-B268-38D9-525E-77B60E67665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BEC79B-E8DB-76E6-8008-3CF2A7F91173}"/>
              </a:ext>
            </a:extLst>
          </p:cNvPr>
          <p:cNvSpPr/>
          <p:nvPr/>
        </p:nvSpPr>
        <p:spPr>
          <a:xfrm>
            <a:off x="4267200" y="1828800"/>
            <a:ext cx="3200400" cy="1676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Program 2</a:t>
            </a:r>
          </a:p>
        </p:txBody>
      </p:sp>
    </p:spTree>
    <p:extLst>
      <p:ext uri="{BB962C8B-B14F-4D97-AF65-F5344CB8AC3E}">
        <p14:creationId xmlns:p14="http://schemas.microsoft.com/office/powerpoint/2010/main" val="60329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70BE-E5C3-81D2-8DA2-2476752F3631}"/>
              </a:ext>
            </a:extLst>
          </p:cNvPr>
          <p:cNvSpPr txBox="1"/>
          <p:nvPr/>
        </p:nvSpPr>
        <p:spPr>
          <a:xfrm>
            <a:off x="152400" y="13716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Program 2 Posted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Due ~two weeks from now</a:t>
            </a:r>
          </a:p>
        </p:txBody>
      </p:sp>
      <p:pic>
        <p:nvPicPr>
          <p:cNvPr id="7" name="Picture 4" descr="Linked cat : r/ProgrammerHumor">
            <a:extLst>
              <a:ext uri="{FF2B5EF4-FFF2-40B4-BE49-F238E27FC236}">
                <a16:creationId xmlns:a16="http://schemas.microsoft.com/office/drawing/2014/main" id="{DFC69997-3F30-3CB8-507B-2003C0042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55" y="298966"/>
            <a:ext cx="4066445" cy="6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ow to solve coding interview questions: Linked lists, part 3 : Global Nerdy">
            <a:extLst>
              <a:ext uri="{FF2B5EF4-FFF2-40B4-BE49-F238E27FC236}">
                <a16:creationId xmlns:a16="http://schemas.microsoft.com/office/drawing/2014/main" id="{3A35E352-F5D0-A7DD-7BAD-549C50539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53" y="914400"/>
            <a:ext cx="2819400" cy="48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EC49A-04E9-F8DC-DA66-9C175613EA2F}"/>
              </a:ext>
            </a:extLst>
          </p:cNvPr>
          <p:cNvSpPr txBox="1"/>
          <p:nvPr/>
        </p:nvSpPr>
        <p:spPr>
          <a:xfrm>
            <a:off x="415904" y="2590800"/>
            <a:ext cx="3962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will be gone on Monday 2/24 and Wednesday 2/26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Ahmad (TA) is giving the lecture on Monday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Andras (TA) is giving the lecture on Wednesday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 wont have office hours those days</a:t>
            </a:r>
          </a:p>
        </p:txBody>
      </p:sp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529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039820" y="3560623"/>
            <a:ext cx="1308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Spencer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8781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5F46-2E8C-5A92-198A-553E9E6B7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EC1911-9AB4-111B-46EA-C7BA3797FB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A138E0-DDC1-4716-65BB-86932D142F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5081A1-3F56-FF4F-E27D-AAB9D2AE14A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3A5FE22-9894-68C5-3F13-2BC95985DD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F43340-DE9A-30E6-3FDC-7A1F98A52C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37CB78-B5DE-5096-BEE7-5DFC4E38B422}"/>
              </a:ext>
            </a:extLst>
          </p:cNvPr>
          <p:cNvSpPr/>
          <p:nvPr/>
        </p:nvSpPr>
        <p:spPr>
          <a:xfrm>
            <a:off x="1519917" y="507405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D25EC1-A566-6ACE-3E0A-C867B89FAC92}"/>
              </a:ext>
            </a:extLst>
          </p:cNvPr>
          <p:cNvSpPr/>
          <p:nvPr/>
        </p:nvSpPr>
        <p:spPr>
          <a:xfrm>
            <a:off x="1519917" y="35103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B53457-498A-60F0-624B-C12048F20F89}"/>
              </a:ext>
            </a:extLst>
          </p:cNvPr>
          <p:cNvSpPr/>
          <p:nvPr/>
        </p:nvSpPr>
        <p:spPr>
          <a:xfrm>
            <a:off x="5763332" y="331101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1D6425-8751-BFC6-ADC5-D6FA66EA39B5}"/>
              </a:ext>
            </a:extLst>
          </p:cNvPr>
          <p:cNvSpPr/>
          <p:nvPr/>
        </p:nvSpPr>
        <p:spPr>
          <a:xfrm>
            <a:off x="5715000" y="50292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3962D8-823C-2D5A-C5FA-A069E27ED662}"/>
                  </a:ext>
                </a:extLst>
              </p14:cNvPr>
              <p14:cNvContentPartPr/>
              <p14:nvPr/>
            </p14:nvContentPartPr>
            <p14:xfrm>
              <a:off x="2371393" y="4407734"/>
              <a:ext cx="175680" cy="5803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3962D8-823C-2D5A-C5FA-A069E27ED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62393" y="4398734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12B315A-A93C-E1E3-EAEA-7E657128D108}"/>
                  </a:ext>
                </a:extLst>
              </p14:cNvPr>
              <p14:cNvContentPartPr/>
              <p14:nvPr/>
            </p14:nvContentPartPr>
            <p14:xfrm>
              <a:off x="1855153" y="4406294"/>
              <a:ext cx="262800" cy="545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12B315A-A93C-E1E3-EAEA-7E657128D1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6153" y="4397288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609488C-59CD-A820-3601-F60688A4F4E2}"/>
                  </a:ext>
                </a:extLst>
              </p14:cNvPr>
              <p14:cNvContentPartPr/>
              <p14:nvPr/>
            </p14:nvContentPartPr>
            <p14:xfrm>
              <a:off x="2060713" y="2670734"/>
              <a:ext cx="1303920" cy="7056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609488C-59CD-A820-3601-F60688A4F4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51713" y="2661734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9F4D67F-BD40-1C67-DEE7-3E5D13FD523A}"/>
                  </a:ext>
                </a:extLst>
              </p14:cNvPr>
              <p14:cNvContentPartPr/>
              <p14:nvPr/>
            </p14:nvContentPartPr>
            <p14:xfrm>
              <a:off x="2763073" y="3054134"/>
              <a:ext cx="658080" cy="3600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9F4D67F-BD40-1C67-DEE7-3E5D13FD52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54073" y="3045134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01E79D-5CEE-3968-E1A0-1131D018F0EF}"/>
                  </a:ext>
                </a:extLst>
              </p14:cNvPr>
              <p14:cNvContentPartPr/>
              <p14:nvPr/>
            </p14:nvContentPartPr>
            <p14:xfrm>
              <a:off x="5102353" y="2751734"/>
              <a:ext cx="1113120" cy="374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01E79D-5CEE-3968-E1A0-1131D018F0E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93353" y="2742743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662AE74-0C77-D699-F51F-83BBC953C06A}"/>
                  </a:ext>
                </a:extLst>
              </p14:cNvPr>
              <p14:cNvContentPartPr/>
              <p14:nvPr/>
            </p14:nvContentPartPr>
            <p14:xfrm>
              <a:off x="5974633" y="3131534"/>
              <a:ext cx="228600" cy="28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662AE74-0C77-D699-F51F-83BBC953C06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65633" y="3122534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00D539E-ABC1-C323-BB4A-CE7EB5558356}"/>
                  </a:ext>
                </a:extLst>
              </p14:cNvPr>
              <p14:cNvContentPartPr/>
              <p14:nvPr/>
            </p14:nvContentPartPr>
            <p14:xfrm>
              <a:off x="5110993" y="2875934"/>
              <a:ext cx="755280" cy="333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00D539E-ABC1-C323-BB4A-CE7EB555835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01993" y="2866934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B052C86-5074-3C49-3625-235F57C4DDC3}"/>
                  </a:ext>
                </a:extLst>
              </p14:cNvPr>
              <p14:cNvContentPartPr/>
              <p14:nvPr/>
            </p14:nvContentPartPr>
            <p14:xfrm>
              <a:off x="6462073" y="4220174"/>
              <a:ext cx="267840" cy="64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B052C86-5074-3C49-3625-235F57C4DDC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453073" y="4211174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5CD622-C87E-A83D-D8A6-B5828C3F37BC}"/>
                  </a:ext>
                </a:extLst>
              </p14:cNvPr>
              <p14:cNvContentPartPr/>
              <p14:nvPr/>
            </p14:nvContentPartPr>
            <p14:xfrm>
              <a:off x="6077953" y="4247174"/>
              <a:ext cx="183960" cy="5742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5CD622-C87E-A83D-D8A6-B5828C3F37B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68953" y="4238174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FACFFF1D-4196-DC80-535F-70E48CCC9715}"/>
              </a:ext>
            </a:extLst>
          </p:cNvPr>
          <p:cNvSpPr txBox="1"/>
          <p:nvPr/>
        </p:nvSpPr>
        <p:spPr>
          <a:xfrm>
            <a:off x="172995" y="547412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34BF420-3CB5-28B5-7D5B-CAABCA5BB8F2}"/>
                  </a:ext>
                </a:extLst>
              </p14:cNvPr>
              <p14:cNvContentPartPr/>
              <p14:nvPr/>
            </p14:nvContentPartPr>
            <p14:xfrm>
              <a:off x="875233" y="5545694"/>
              <a:ext cx="503640" cy="2365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34BF420-3CB5-28B5-7D5B-CAABCA5BB8F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66233" y="5536680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53DA84C1-10A6-B631-5144-BAF14C72EAAD}"/>
              </a:ext>
            </a:extLst>
          </p:cNvPr>
          <p:cNvSpPr/>
          <p:nvPr/>
        </p:nvSpPr>
        <p:spPr>
          <a:xfrm>
            <a:off x="3631033" y="2456834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6F98D56-AE02-04C8-09A1-DC9331F55EF3}"/>
                  </a:ext>
                </a:extLst>
              </p14:cNvPr>
              <p14:cNvContentPartPr/>
              <p14:nvPr/>
            </p14:nvContentPartPr>
            <p14:xfrm>
              <a:off x="3026966" y="4979679"/>
              <a:ext cx="2444040" cy="3124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6F98D56-AE02-04C8-09A1-DC9331F55EF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90966" y="4943720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8368C256-1DCF-78EC-BDFC-D27AE338A5E6}"/>
              </a:ext>
            </a:extLst>
          </p:cNvPr>
          <p:cNvGrpSpPr/>
          <p:nvPr/>
        </p:nvGrpSpPr>
        <p:grpSpPr>
          <a:xfrm>
            <a:off x="3135326" y="5165079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034FEA2-5D72-F7E1-041B-F7B8F77D8BB2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034FEA2-5D72-F7E1-041B-F7B8F77D8BB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E4987C0-6F4E-481F-7656-E5E39BA5028E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E4987C0-6F4E-481F-7656-E5E39BA5028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CEB50206-1D29-7EC4-6313-797C6BA13A05}"/>
              </a:ext>
            </a:extLst>
          </p:cNvPr>
          <p:cNvSpPr txBox="1"/>
          <p:nvPr/>
        </p:nvSpPr>
        <p:spPr>
          <a:xfrm>
            <a:off x="7834234" y="54566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08C60EB0-AEBE-3786-0CA7-A19536F694A0}"/>
                  </a:ext>
                </a:extLst>
              </p14:cNvPr>
              <p14:cNvContentPartPr/>
              <p14:nvPr/>
            </p14:nvContentPartPr>
            <p14:xfrm rot="10800000">
              <a:off x="7330594" y="5503243"/>
              <a:ext cx="503640" cy="2365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8C60EB0-AEBE-3786-0CA7-A19536F694A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321594" y="5494229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C30D315D-8C69-B2AC-54C2-9D8EBCA54472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DA2D0-7B3E-E3BA-892D-17CEB5135A1A}"/>
              </a:ext>
            </a:extLst>
          </p:cNvPr>
          <p:cNvSpPr txBox="1"/>
          <p:nvPr/>
        </p:nvSpPr>
        <p:spPr>
          <a:xfrm>
            <a:off x="7924800" y="3054134"/>
            <a:ext cx="3413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head.setPrev</a:t>
            </a:r>
            <a:r>
              <a:rPr lang="en-US" sz="2400" dirty="0">
                <a:latin typeface="Consolas" panose="020B0609020204030204" pitchFamily="49" charset="0"/>
              </a:rPr>
              <a:t>(tail);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tail.setNext</a:t>
            </a:r>
            <a:r>
              <a:rPr lang="en-US" sz="2400" dirty="0">
                <a:latin typeface="Consolas" panose="020B0609020204030204" pitchFamily="49" charset="0"/>
              </a:rPr>
              <a:t>(head);</a:t>
            </a:r>
          </a:p>
        </p:txBody>
      </p:sp>
    </p:spTree>
    <p:extLst>
      <p:ext uri="{BB962C8B-B14F-4D97-AF65-F5344CB8AC3E}">
        <p14:creationId xmlns:p14="http://schemas.microsoft.com/office/powerpoint/2010/main" val="374463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</p:spTree>
    <p:extLst>
      <p:ext uri="{BB962C8B-B14F-4D97-AF65-F5344CB8AC3E}">
        <p14:creationId xmlns:p14="http://schemas.microsoft.com/office/powerpoint/2010/main" val="3206868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5760</TotalTime>
  <Words>881</Words>
  <Application>Microsoft Office PowerPoint</Application>
  <PresentationFormat>Widescreen</PresentationFormat>
  <Paragraphs>260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52</cp:revision>
  <dcterms:created xsi:type="dcterms:W3CDTF">2022-08-21T16:55:59Z</dcterms:created>
  <dcterms:modified xsi:type="dcterms:W3CDTF">2025-02-21T19:14:34Z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