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352" r:id="rId3"/>
    <p:sldId id="382" r:id="rId4"/>
    <p:sldId id="383" r:id="rId5"/>
    <p:sldId id="384" r:id="rId6"/>
    <p:sldId id="386" r:id="rId7"/>
    <p:sldId id="387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6517" autoAdjust="0"/>
  </p:normalViewPr>
  <p:slideViewPr>
    <p:cSldViewPr>
      <p:cViewPr varScale="1">
        <p:scale>
          <a:sx n="158" d="100"/>
          <a:sy n="158" d="100"/>
        </p:scale>
        <p:origin x="1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04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1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1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26:0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1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169 757 24575,'0'-746'0,"21"784"0,-17-29 0,11 24 0,20 31 0,-30-55 0,1-1 0,-1 0 0,1-1 0,1 0 0,0 0 0,0 0 0,0 0 0,0-1 0,10 5 0,-17-11 0,1 1 0,-1-1 0,1 0 0,-1 1 0,1-1 0,-1 0 0,1 1 0,-1-1 0,1 0 0,0 0 0,-1 0 0,1 0 0,-1 0 0,1 1 0,0-1 0,-1 0 0,1 0 0,-1 0 0,1-1 0,0 1 0,-1 0 0,1 0 0,0-1 0,0 1 0,-1 0 0,1-1 0,-1 1 0,0-1 0,1 1 0,-1-1 0,0 1 0,0-1 0,0 0 0,1 1 0,-1-1 0,0 1 0,0-1 0,0 1 0,0-1 0,0 0 0,0 1 0,0-1 0,0 0 0,-1-3 0,1 1 0,-1 0 0,0 0 0,1-1 0,-2 1 0,1 0 0,-2-4 0,-4-2 0,0 1 0,0 0 0,0 1 0,-1 0 0,0 0 0,-1 0 0,-10-6 0,-24-19 0,41 30 0,0-1 0,0 1 0,0-1 0,0 0 0,1 0 0,0 0 0,-2-4 0,-8-14 0,2 8 0,7 10 0,1-1 0,-1 1 0,0 0 0,0 0 0,-1 0 0,1 0 0,-1 1 0,1-1 0,-1 1 0,-4-4 0,6 6 0,1 0 0,-1 0 0,1 0 0,-1 1 0,1-1 0,-1 0 0,1 0 0,-1 0 0,0 0 0,1 0 0,-1 1 0,1-1 0,0 0 0,-1 0 0,1 1 0,-1-1 0,1 0 0,-1 1 0,1-1 0,0 1 0,-1-1 0,1 0 0,0 1 0,-1-1 0,1 1 0,0-1 0,0 1 0,-1-1 0,1 1 0,0 0 0,-8 21 0,6-17 0,-5 12 0,-1-1 0,-12 19 0,-7 13 0,22-39 0,-1-1 0,1-1 0,-1 1 0,-12 10 0,3-2 0,8-10 0,12-15 0,14-18 0,72-60 121,-51 51-1607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7:18:2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24575,'0'769'0,"0"-769"0,-1 0 0,1 0 0,0 0 0,0 0 0,0 0 0,0 0 0,0 0 0,0 1 0,0-1 0,0 0 0,0 0 0,0 0 0,0 0 0,0 0 0,0 0 0,0 1 0,0-1 0,0 0 0,-1 0 0,2 0 0,-1 0 0,0 0 0,0 1 0,0-1 0,0 0 0,0 0 0,0 0 0,0 0 0,0 0 0,0 0 0,0 1 0,0-1 0,0 0 0,0 0 0,0 0 0,0 0 0,0 0 0,1 0 0,-1 0 0,0 1 0,0-1 0,0 0 0,0 0 0,0 0 0,0 0 0,0 0 0,1 0 0,-1 0 0,0 0 0,0 0 0,0 0 0,0 0 0,0 0 0,1 0 0,-1 0 0,0 0 0,0 0 0,0 0 0,0 0 0,7-10 0,6-21 0,-12 28 0,3-6 0,1 0 0,0 1 0,12-16 0,-12 18 0,-1 0 0,1-1 0,-1 1 0,0-1 0,-1 0 0,0 0 0,4-14 0,-5 15 0,1-1 0,-1 1 0,1 0 0,0 0 0,1 0 0,-1 0 0,6-7 0,-3 6 0,-1-1 0,-1 1 0,1-1 0,3-10 0,23-56 0,-58 117 0,16-25 0,-1 0 0,-15 17 0,17-22 0,0 1 0,2-1 0,-10 21 0,6-12 0,6-10 0,0 1 0,2-1 0,-1 1 0,2 0 0,-4 18 0,7-31 0,0 0 0,0 0 0,0 0 0,0 0 0,0 0 0,0 0 0,0 0 0,0 0 0,0 1 0,0-1 0,-1 0 0,1 0 0,0 0 0,0 0 0,0 0 0,0 0 0,0 0 0,0 0 0,0 0 0,-1 0 0,1 0 0,0 0 0,0 0 0,0 0 0,0 0 0,0 0 0,0 0 0,-1 0 0,1 0 0,0 0 0,0 0 0,0 0 0,0 0 0,0 0 0,0 0 0,-1 0 0,1 0 0,0 0 0,0 0 0,0 0 0,0 0 0,0 0 0,0-1 0,0 1 0,0 0 0,0 0 0,-1 0 0,1 0 0,0 0 0,0-1 0,-11-8 0,-8-12 0,1-2 0,-29-35 0,27 35-26,0-1 0,-18-30 0,17 23-1261,15 23-5539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10" Type="http://schemas.openxmlformats.org/officeDocument/2006/relationships/customXml" Target="../ink/ink6.xml"/><Relationship Id="rId4" Type="http://schemas.openxmlformats.org/officeDocument/2006/relationships/image" Target="../media/image6.png"/><Relationship Id="rId9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customXml" Target="../ink/ink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13.xml"/><Relationship Id="rId5" Type="http://schemas.openxmlformats.org/officeDocument/2006/relationships/customXml" Target="../ink/ink8.xml"/><Relationship Id="rId10" Type="http://schemas.openxmlformats.org/officeDocument/2006/relationships/customXml" Target="../ink/ink12.xml"/><Relationship Id="rId4" Type="http://schemas.openxmlformats.org/officeDocument/2006/relationships/image" Target="../media/image6.png"/><Relationship Id="rId9" Type="http://schemas.openxmlformats.org/officeDocument/2006/relationships/customXml" Target="../ink/ink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6.xml"/><Relationship Id="rId10" Type="http://schemas.openxmlformats.org/officeDocument/2006/relationships/customXml" Target="../ink/ink20.xml"/><Relationship Id="rId4" Type="http://schemas.openxmlformats.org/officeDocument/2006/relationships/image" Target="../media/image6.png"/><Relationship Id="rId9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2.xml"/><Relationship Id="rId10" Type="http://schemas.openxmlformats.org/officeDocument/2006/relationships/customXml" Target="../ink/ink26.xml"/><Relationship Id="rId4" Type="http://schemas.openxmlformats.org/officeDocument/2006/relationships/image" Target="../media/image6.png"/><Relationship Id="rId9" Type="http://schemas.openxmlformats.org/officeDocument/2006/relationships/customXml" Target="../ink/ink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8.xml"/><Relationship Id="rId10" Type="http://schemas.openxmlformats.org/officeDocument/2006/relationships/customXml" Target="../ink/ink32.xml"/><Relationship Id="rId4" Type="http://schemas.openxmlformats.org/officeDocument/2006/relationships/image" Target="../media/image6.png"/><Relationship Id="rId9" Type="http://schemas.openxmlformats.org/officeDocument/2006/relationships/customXml" Target="../ink/ink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Stacks (Linked List implementation)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1696B-F3D8-0989-6317-009001F6931C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pic>
        <p:nvPicPr>
          <p:cNvPr id="7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5E8B47D0-B796-B62D-F97A-F68E7265A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5336"/>
            <a:ext cx="77533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B54235-AF31-E99B-FE0E-9076FFC1C9C8}"/>
              </a:ext>
            </a:extLst>
          </p:cNvPr>
          <p:cNvSpPr txBox="1"/>
          <p:nvPr/>
        </p:nvSpPr>
        <p:spPr>
          <a:xfrm>
            <a:off x="381000" y="1291747"/>
            <a:ext cx="5128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 element to the top of the stack (</a:t>
            </a:r>
            <a:r>
              <a:rPr lang="en-US" b="1" dirty="0"/>
              <a:t>push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the top element (</a:t>
            </a:r>
            <a:r>
              <a:rPr lang="en-US" b="1" dirty="0"/>
              <a:t>pop</a:t>
            </a:r>
            <a:r>
              <a:rPr lang="en-US" dirty="0"/>
              <a:t>)</a:t>
            </a:r>
          </a:p>
        </p:txBody>
      </p:sp>
      <p:pic>
        <p:nvPicPr>
          <p:cNvPr id="10" name="Picture 4" descr="Marine Plate Dispenser. Mobile, heated Loipart">
            <a:extLst>
              <a:ext uri="{FF2B5EF4-FFF2-40B4-BE49-F238E27FC236}">
                <a16:creationId xmlns:a16="http://schemas.microsoft.com/office/drawing/2014/main" id="{C1F6BB40-3522-4DFE-B588-92F3BCB8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615" y="794333"/>
            <a:ext cx="2280323" cy="299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1FDB17-0270-4CF2-5BDE-E377FA701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0" y="3733800"/>
            <a:ext cx="1929906" cy="23448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CD70B0-4288-62CF-4467-C178EC0918B2}"/>
              </a:ext>
            </a:extLst>
          </p:cNvPr>
          <p:cNvSpPr txBox="1"/>
          <p:nvPr/>
        </p:nvSpPr>
        <p:spPr>
          <a:xfrm>
            <a:off x="152400" y="5959091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implement a Stack using an Array, or a linked List</a:t>
            </a:r>
          </a:p>
        </p:txBody>
      </p:sp>
    </p:spTree>
    <p:extLst>
      <p:ext uri="{BB962C8B-B14F-4D97-AF65-F5344CB8AC3E}">
        <p14:creationId xmlns:p14="http://schemas.microsoft.com/office/powerpoint/2010/main" val="70823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(Linked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11ECAB-2236-F040-D8AF-B52F211062D5}"/>
              </a:ext>
            </a:extLst>
          </p:cNvPr>
          <p:cNvSpPr txBox="1"/>
          <p:nvPr/>
        </p:nvSpPr>
        <p:spPr>
          <a:xfrm>
            <a:off x="762000" y="667241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import the Linked List Library (we will not write our own linked list class)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9E2713-7E62-773C-4A86-5031531D2D6B}"/>
              </a:ext>
            </a:extLst>
          </p:cNvPr>
          <p:cNvSpPr/>
          <p:nvPr/>
        </p:nvSpPr>
        <p:spPr>
          <a:xfrm>
            <a:off x="1447800" y="4689601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97D4F1-B0D7-77A5-203A-EE1602739318}"/>
              </a:ext>
            </a:extLst>
          </p:cNvPr>
          <p:cNvSpPr/>
          <p:nvPr/>
        </p:nvSpPr>
        <p:spPr>
          <a:xfrm>
            <a:off x="1447800" y="3926507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83172-2908-D7D5-0E32-7335BC751C25}"/>
              </a:ext>
            </a:extLst>
          </p:cNvPr>
          <p:cNvSpPr/>
          <p:nvPr/>
        </p:nvSpPr>
        <p:spPr>
          <a:xfrm>
            <a:off x="1447800" y="3109140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050F93-CDF0-8C2E-8789-CD5FB587B371}"/>
              </a:ext>
            </a:extLst>
          </p:cNvPr>
          <p:cNvSpPr/>
          <p:nvPr/>
        </p:nvSpPr>
        <p:spPr>
          <a:xfrm>
            <a:off x="1447800" y="2257226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7FE8B98-1AC5-FDB7-D0F1-7E215638AF94}"/>
                  </a:ext>
                </a:extLst>
              </p14:cNvPr>
              <p14:cNvContentPartPr/>
              <p14:nvPr/>
            </p14:nvContentPartPr>
            <p14:xfrm>
              <a:off x="2528394" y="2775177"/>
              <a:ext cx="133920" cy="279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7FE8B98-1AC5-FDB7-D0F1-7E215638AF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2766165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7AA9CE-6E6A-E9C0-1C31-16CB2F941742}"/>
                  </a:ext>
                </a:extLst>
              </p14:cNvPr>
              <p14:cNvContentPartPr/>
              <p14:nvPr/>
            </p14:nvContentPartPr>
            <p14:xfrm>
              <a:off x="1820274" y="2748537"/>
              <a:ext cx="120960" cy="272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7AA9CE-6E6A-E9C0-1C31-16CB2F9417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2739537"/>
                <a:ext cx="138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14:cNvPr>
              <p14:cNvContentPartPr/>
              <p14:nvPr/>
            </p14:nvContentPartPr>
            <p14:xfrm>
              <a:off x="2528394" y="3633541"/>
              <a:ext cx="133920" cy="279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362452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14:cNvPr>
              <p14:cNvContentPartPr/>
              <p14:nvPr/>
            </p14:nvContentPartPr>
            <p14:xfrm>
              <a:off x="1820274" y="3606901"/>
              <a:ext cx="12096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3597901"/>
                <a:ext cx="138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14:cNvPr>
              <p14:cNvContentPartPr/>
              <p14:nvPr/>
            </p14:nvContentPartPr>
            <p14:xfrm>
              <a:off x="2511034" y="4417751"/>
              <a:ext cx="133920" cy="279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034" y="440873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14:cNvPr>
              <p14:cNvContentPartPr/>
              <p14:nvPr/>
            </p14:nvContentPartPr>
            <p14:xfrm>
              <a:off x="1802914" y="4391111"/>
              <a:ext cx="120960" cy="272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3914" y="4382111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010D5EC-A959-4397-6068-D2C6EC82E945}"/>
              </a:ext>
            </a:extLst>
          </p:cNvPr>
          <p:cNvSpPr txBox="1"/>
          <p:nvPr/>
        </p:nvSpPr>
        <p:spPr>
          <a:xfrm>
            <a:off x="609600" y="5728966"/>
            <a:ext cx="7404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top of the stack will be the head of the linked list 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BE30E2D-A77D-E9E4-211C-F3E0F923BF45}"/>
              </a:ext>
            </a:extLst>
          </p:cNvPr>
          <p:cNvSpPr/>
          <p:nvPr/>
        </p:nvSpPr>
        <p:spPr>
          <a:xfrm>
            <a:off x="640930" y="2329140"/>
            <a:ext cx="598714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5888D-3D83-F0A9-512B-DA9079824CC1}"/>
              </a:ext>
            </a:extLst>
          </p:cNvPr>
          <p:cNvSpPr txBox="1"/>
          <p:nvPr/>
        </p:nvSpPr>
        <p:spPr>
          <a:xfrm>
            <a:off x="277096" y="205322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37B6F1-9698-09ED-E54F-72FCF4282FE6}"/>
              </a:ext>
            </a:extLst>
          </p:cNvPr>
          <p:cNvSpPr txBox="1"/>
          <p:nvPr/>
        </p:nvSpPr>
        <p:spPr>
          <a:xfrm>
            <a:off x="4419600" y="2481540"/>
            <a:ext cx="55291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don’t know how big out stack needs to be ahead of time, then using a linked list will be a better choice than an array/</a:t>
            </a:r>
            <a:r>
              <a:rPr lang="en-US" sz="2400" dirty="0" err="1"/>
              <a:t>arraylist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678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(Linked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11ECAB-2236-F040-D8AF-B52F211062D5}"/>
              </a:ext>
            </a:extLst>
          </p:cNvPr>
          <p:cNvSpPr txBox="1"/>
          <p:nvPr/>
        </p:nvSpPr>
        <p:spPr>
          <a:xfrm>
            <a:off x="762000" y="667241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import the Linked List Library (we will not write our own linked list class)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9E2713-7E62-773C-4A86-5031531D2D6B}"/>
              </a:ext>
            </a:extLst>
          </p:cNvPr>
          <p:cNvSpPr/>
          <p:nvPr/>
        </p:nvSpPr>
        <p:spPr>
          <a:xfrm>
            <a:off x="1447800" y="4689601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97D4F1-B0D7-77A5-203A-EE1602739318}"/>
              </a:ext>
            </a:extLst>
          </p:cNvPr>
          <p:cNvSpPr/>
          <p:nvPr/>
        </p:nvSpPr>
        <p:spPr>
          <a:xfrm>
            <a:off x="1447800" y="3926507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83172-2908-D7D5-0E32-7335BC751C25}"/>
              </a:ext>
            </a:extLst>
          </p:cNvPr>
          <p:cNvSpPr/>
          <p:nvPr/>
        </p:nvSpPr>
        <p:spPr>
          <a:xfrm>
            <a:off x="1447800" y="3109140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14:cNvPr>
              <p14:cNvContentPartPr/>
              <p14:nvPr/>
            </p14:nvContentPartPr>
            <p14:xfrm>
              <a:off x="2528394" y="3633541"/>
              <a:ext cx="133920" cy="279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362452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14:cNvPr>
              <p14:cNvContentPartPr/>
              <p14:nvPr/>
            </p14:nvContentPartPr>
            <p14:xfrm>
              <a:off x="1820274" y="3606901"/>
              <a:ext cx="12096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3597901"/>
                <a:ext cx="138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14:cNvPr>
              <p14:cNvContentPartPr/>
              <p14:nvPr/>
            </p14:nvContentPartPr>
            <p14:xfrm>
              <a:off x="2511034" y="4417751"/>
              <a:ext cx="133920" cy="279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034" y="440873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14:cNvPr>
              <p14:cNvContentPartPr/>
              <p14:nvPr/>
            </p14:nvContentPartPr>
            <p14:xfrm>
              <a:off x="1802914" y="4391111"/>
              <a:ext cx="120960" cy="272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3914" y="4382111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010D5EC-A959-4397-6068-D2C6EC82E945}"/>
              </a:ext>
            </a:extLst>
          </p:cNvPr>
          <p:cNvSpPr txBox="1"/>
          <p:nvPr/>
        </p:nvSpPr>
        <p:spPr>
          <a:xfrm>
            <a:off x="609600" y="5728966"/>
            <a:ext cx="7404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top of the stack will be the head of the linked list 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BE30E2D-A77D-E9E4-211C-F3E0F923BF45}"/>
              </a:ext>
            </a:extLst>
          </p:cNvPr>
          <p:cNvSpPr/>
          <p:nvPr/>
        </p:nvSpPr>
        <p:spPr>
          <a:xfrm>
            <a:off x="603392" y="1569824"/>
            <a:ext cx="598714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5888D-3D83-F0A9-512B-DA9079824CC1}"/>
              </a:ext>
            </a:extLst>
          </p:cNvPr>
          <p:cNvSpPr txBox="1"/>
          <p:nvPr/>
        </p:nvSpPr>
        <p:spPr>
          <a:xfrm>
            <a:off x="239558" y="129391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10424A-9754-054C-99CE-7BFECED1E9F3}"/>
              </a:ext>
            </a:extLst>
          </p:cNvPr>
          <p:cNvSpPr/>
          <p:nvPr/>
        </p:nvSpPr>
        <p:spPr>
          <a:xfrm>
            <a:off x="1447800" y="2257226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14:cNvPr>
              <p14:cNvContentPartPr/>
              <p14:nvPr/>
            </p14:nvContentPartPr>
            <p14:xfrm>
              <a:off x="2528394" y="2775177"/>
              <a:ext cx="133920" cy="279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2766165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14:cNvPr>
              <p14:cNvContentPartPr/>
              <p14:nvPr/>
            </p14:nvContentPartPr>
            <p14:xfrm>
              <a:off x="1820274" y="2748537"/>
              <a:ext cx="120960" cy="272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2739537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B33E1B57-CDFD-76ED-0CD9-827EA39925C7}"/>
              </a:ext>
            </a:extLst>
          </p:cNvPr>
          <p:cNvSpPr/>
          <p:nvPr/>
        </p:nvSpPr>
        <p:spPr>
          <a:xfrm>
            <a:off x="1447800" y="1415028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Jeff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6A31D23-E8AE-CE3B-8575-DD99CCCC6B29}"/>
                  </a:ext>
                </a:extLst>
              </p14:cNvPr>
              <p14:cNvContentPartPr/>
              <p14:nvPr/>
            </p14:nvContentPartPr>
            <p14:xfrm>
              <a:off x="2528394" y="1932979"/>
              <a:ext cx="133920" cy="279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6A31D23-E8AE-CE3B-8575-DD99CCCC6B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1923967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F07CDEE-A674-0941-ED6E-ACFF73A9B9B8}"/>
                  </a:ext>
                </a:extLst>
              </p14:cNvPr>
              <p14:cNvContentPartPr/>
              <p14:nvPr/>
            </p14:nvContentPartPr>
            <p14:xfrm>
              <a:off x="1820274" y="1906339"/>
              <a:ext cx="120960" cy="272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F07CDEE-A674-0941-ED6E-ACFF73A9B9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1897339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687D5EF-32B1-F0C9-CAD8-2ED5F09734C0}"/>
              </a:ext>
            </a:extLst>
          </p:cNvPr>
          <p:cNvSpPr txBox="1"/>
          <p:nvPr/>
        </p:nvSpPr>
        <p:spPr>
          <a:xfrm>
            <a:off x="5029200" y="1857116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stack.push</a:t>
            </a:r>
            <a:r>
              <a:rPr lang="en-US" sz="2000" dirty="0">
                <a:latin typeface="Consolas" panose="020B0609020204030204" pitchFamily="49" charset="0"/>
              </a:rPr>
              <a:t>(“Jeff”)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F66D90-6AF1-CE55-03F7-0CF3C2BC19E2}"/>
              </a:ext>
            </a:extLst>
          </p:cNvPr>
          <p:cNvSpPr txBox="1"/>
          <p:nvPr/>
        </p:nvSpPr>
        <p:spPr>
          <a:xfrm>
            <a:off x="4056794" y="2714426"/>
            <a:ext cx="6463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Whenever we add something to the stack, we add the element to the </a:t>
            </a:r>
            <a:r>
              <a:rPr lang="en-US" u="sng" dirty="0"/>
              <a:t>front</a:t>
            </a:r>
            <a:r>
              <a:rPr lang="en-US" dirty="0"/>
              <a:t> of the linked list</a:t>
            </a:r>
          </a:p>
        </p:txBody>
      </p:sp>
    </p:spTree>
    <p:extLst>
      <p:ext uri="{BB962C8B-B14F-4D97-AF65-F5344CB8AC3E}">
        <p14:creationId xmlns:p14="http://schemas.microsoft.com/office/powerpoint/2010/main" val="330742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(Linked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11ECAB-2236-F040-D8AF-B52F211062D5}"/>
              </a:ext>
            </a:extLst>
          </p:cNvPr>
          <p:cNvSpPr txBox="1"/>
          <p:nvPr/>
        </p:nvSpPr>
        <p:spPr>
          <a:xfrm>
            <a:off x="762000" y="667241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import the Linked List Library (we will not write our own linked list class)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9E2713-7E62-773C-4A86-5031531D2D6B}"/>
              </a:ext>
            </a:extLst>
          </p:cNvPr>
          <p:cNvSpPr/>
          <p:nvPr/>
        </p:nvSpPr>
        <p:spPr>
          <a:xfrm>
            <a:off x="1447800" y="4689601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97D4F1-B0D7-77A5-203A-EE1602739318}"/>
              </a:ext>
            </a:extLst>
          </p:cNvPr>
          <p:cNvSpPr/>
          <p:nvPr/>
        </p:nvSpPr>
        <p:spPr>
          <a:xfrm>
            <a:off x="1447800" y="3926507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83172-2908-D7D5-0E32-7335BC751C25}"/>
              </a:ext>
            </a:extLst>
          </p:cNvPr>
          <p:cNvSpPr/>
          <p:nvPr/>
        </p:nvSpPr>
        <p:spPr>
          <a:xfrm>
            <a:off x="1447800" y="3109140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14:cNvPr>
              <p14:cNvContentPartPr/>
              <p14:nvPr/>
            </p14:nvContentPartPr>
            <p14:xfrm>
              <a:off x="2528394" y="3633541"/>
              <a:ext cx="133920" cy="279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362452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14:cNvPr>
              <p14:cNvContentPartPr/>
              <p14:nvPr/>
            </p14:nvContentPartPr>
            <p14:xfrm>
              <a:off x="1820274" y="3606901"/>
              <a:ext cx="12096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3597901"/>
                <a:ext cx="138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14:cNvPr>
              <p14:cNvContentPartPr/>
              <p14:nvPr/>
            </p14:nvContentPartPr>
            <p14:xfrm>
              <a:off x="2511034" y="4417751"/>
              <a:ext cx="133920" cy="279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034" y="440873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14:cNvPr>
              <p14:cNvContentPartPr/>
              <p14:nvPr/>
            </p14:nvContentPartPr>
            <p14:xfrm>
              <a:off x="1802914" y="4391111"/>
              <a:ext cx="120960" cy="272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3914" y="4382111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010D5EC-A959-4397-6068-D2C6EC82E945}"/>
              </a:ext>
            </a:extLst>
          </p:cNvPr>
          <p:cNvSpPr txBox="1"/>
          <p:nvPr/>
        </p:nvSpPr>
        <p:spPr>
          <a:xfrm>
            <a:off x="609600" y="5728966"/>
            <a:ext cx="7404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top of the stack will be the head of the linked list 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BE30E2D-A77D-E9E4-211C-F3E0F923BF45}"/>
              </a:ext>
            </a:extLst>
          </p:cNvPr>
          <p:cNvSpPr/>
          <p:nvPr/>
        </p:nvSpPr>
        <p:spPr>
          <a:xfrm>
            <a:off x="616577" y="2379250"/>
            <a:ext cx="598714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5888D-3D83-F0A9-512B-DA9079824CC1}"/>
              </a:ext>
            </a:extLst>
          </p:cNvPr>
          <p:cNvSpPr txBox="1"/>
          <p:nvPr/>
        </p:nvSpPr>
        <p:spPr>
          <a:xfrm>
            <a:off x="303266" y="210333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10424A-9754-054C-99CE-7BFECED1E9F3}"/>
              </a:ext>
            </a:extLst>
          </p:cNvPr>
          <p:cNvSpPr/>
          <p:nvPr/>
        </p:nvSpPr>
        <p:spPr>
          <a:xfrm>
            <a:off x="1447800" y="2257226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14:cNvPr>
              <p14:cNvContentPartPr/>
              <p14:nvPr/>
            </p14:nvContentPartPr>
            <p14:xfrm>
              <a:off x="2528394" y="2775177"/>
              <a:ext cx="133920" cy="279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2766165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14:cNvPr>
              <p14:cNvContentPartPr/>
              <p14:nvPr/>
            </p14:nvContentPartPr>
            <p14:xfrm>
              <a:off x="1820274" y="2748537"/>
              <a:ext cx="120960" cy="272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2739537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687D5EF-32B1-F0C9-CAD8-2ED5F09734C0}"/>
              </a:ext>
            </a:extLst>
          </p:cNvPr>
          <p:cNvSpPr txBox="1"/>
          <p:nvPr/>
        </p:nvSpPr>
        <p:spPr>
          <a:xfrm>
            <a:off x="5029200" y="1857116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stack.pop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F66D90-6AF1-CE55-03F7-0CF3C2BC19E2}"/>
              </a:ext>
            </a:extLst>
          </p:cNvPr>
          <p:cNvSpPr txBox="1"/>
          <p:nvPr/>
        </p:nvSpPr>
        <p:spPr>
          <a:xfrm>
            <a:off x="4056794" y="2714426"/>
            <a:ext cx="6463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Whenever we remove an element from the stack ( </a:t>
            </a:r>
            <a:r>
              <a:rPr lang="en-US" dirty="0">
                <a:latin typeface="Consolas" panose="020B0609020204030204" pitchFamily="49" charset="0"/>
              </a:rPr>
              <a:t>pop() </a:t>
            </a:r>
            <a:r>
              <a:rPr lang="en-US" dirty="0"/>
              <a:t>), we always remove the head node of the linked list</a:t>
            </a:r>
          </a:p>
        </p:txBody>
      </p:sp>
    </p:spTree>
    <p:extLst>
      <p:ext uri="{BB962C8B-B14F-4D97-AF65-F5344CB8AC3E}">
        <p14:creationId xmlns:p14="http://schemas.microsoft.com/office/powerpoint/2010/main" val="1842841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(Linked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11ECAB-2236-F040-D8AF-B52F211062D5}"/>
              </a:ext>
            </a:extLst>
          </p:cNvPr>
          <p:cNvSpPr txBox="1"/>
          <p:nvPr/>
        </p:nvSpPr>
        <p:spPr>
          <a:xfrm>
            <a:off x="762000" y="667241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import the </a:t>
            </a:r>
            <a:r>
              <a:rPr lang="en-US" dirty="0">
                <a:highlight>
                  <a:srgbClr val="FFFF00"/>
                </a:highlight>
              </a:rPr>
              <a:t>Linked List Library </a:t>
            </a:r>
            <a:r>
              <a:rPr lang="en-US" dirty="0"/>
              <a:t>(we will not write our own linked list class)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9E2713-7E62-773C-4A86-5031531D2D6B}"/>
              </a:ext>
            </a:extLst>
          </p:cNvPr>
          <p:cNvSpPr/>
          <p:nvPr/>
        </p:nvSpPr>
        <p:spPr>
          <a:xfrm>
            <a:off x="1447800" y="4689601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97D4F1-B0D7-77A5-203A-EE1602739318}"/>
              </a:ext>
            </a:extLst>
          </p:cNvPr>
          <p:cNvSpPr/>
          <p:nvPr/>
        </p:nvSpPr>
        <p:spPr>
          <a:xfrm>
            <a:off x="1447800" y="3926507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83172-2908-D7D5-0E32-7335BC751C25}"/>
              </a:ext>
            </a:extLst>
          </p:cNvPr>
          <p:cNvSpPr/>
          <p:nvPr/>
        </p:nvSpPr>
        <p:spPr>
          <a:xfrm>
            <a:off x="1447800" y="3109140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14:cNvPr>
              <p14:cNvContentPartPr/>
              <p14:nvPr/>
            </p14:nvContentPartPr>
            <p14:xfrm>
              <a:off x="2528394" y="3633541"/>
              <a:ext cx="133920" cy="279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362452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14:cNvPr>
              <p14:cNvContentPartPr/>
              <p14:nvPr/>
            </p14:nvContentPartPr>
            <p14:xfrm>
              <a:off x="1820274" y="3606901"/>
              <a:ext cx="12096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3597901"/>
                <a:ext cx="138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14:cNvPr>
              <p14:cNvContentPartPr/>
              <p14:nvPr/>
            </p14:nvContentPartPr>
            <p14:xfrm>
              <a:off x="2511034" y="4417751"/>
              <a:ext cx="133920" cy="279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034" y="440873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14:cNvPr>
              <p14:cNvContentPartPr/>
              <p14:nvPr/>
            </p14:nvContentPartPr>
            <p14:xfrm>
              <a:off x="1802914" y="4391111"/>
              <a:ext cx="120960" cy="272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3914" y="4382111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5BE30E2D-A77D-E9E4-211C-F3E0F923BF45}"/>
              </a:ext>
            </a:extLst>
          </p:cNvPr>
          <p:cNvSpPr/>
          <p:nvPr/>
        </p:nvSpPr>
        <p:spPr>
          <a:xfrm>
            <a:off x="616577" y="2379250"/>
            <a:ext cx="598714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5888D-3D83-F0A9-512B-DA9079824CC1}"/>
              </a:ext>
            </a:extLst>
          </p:cNvPr>
          <p:cNvSpPr txBox="1"/>
          <p:nvPr/>
        </p:nvSpPr>
        <p:spPr>
          <a:xfrm>
            <a:off x="303266" y="210333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10424A-9754-054C-99CE-7BFECED1E9F3}"/>
              </a:ext>
            </a:extLst>
          </p:cNvPr>
          <p:cNvSpPr/>
          <p:nvPr/>
        </p:nvSpPr>
        <p:spPr>
          <a:xfrm>
            <a:off x="1447800" y="2257226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14:cNvPr>
              <p14:cNvContentPartPr/>
              <p14:nvPr/>
            </p14:nvContentPartPr>
            <p14:xfrm>
              <a:off x="2528394" y="2775177"/>
              <a:ext cx="133920" cy="279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2766165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14:cNvPr>
              <p14:cNvContentPartPr/>
              <p14:nvPr/>
            </p14:nvContentPartPr>
            <p14:xfrm>
              <a:off x="1820274" y="2748537"/>
              <a:ext cx="120960" cy="272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2739537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57EAD3C-A309-2994-E31D-EE761E6C3C33}"/>
              </a:ext>
            </a:extLst>
          </p:cNvPr>
          <p:cNvSpPr txBox="1"/>
          <p:nvPr/>
        </p:nvSpPr>
        <p:spPr>
          <a:xfrm>
            <a:off x="3775554" y="1477924"/>
            <a:ext cx="427552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98C90-C845-B0F0-57E1-9143247BE06B}"/>
              </a:ext>
            </a:extLst>
          </p:cNvPr>
          <p:cNvSpPr txBox="1"/>
          <p:nvPr/>
        </p:nvSpPr>
        <p:spPr>
          <a:xfrm>
            <a:off x="4267200" y="1991969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addToFront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newElement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size++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30DB91-7908-DAB3-922B-485AEFA21DB1}"/>
              </a:ext>
            </a:extLst>
          </p:cNvPr>
          <p:cNvSpPr txBox="1"/>
          <p:nvPr/>
        </p:nvSpPr>
        <p:spPr>
          <a:xfrm>
            <a:off x="9220200" y="3312736"/>
            <a:ext cx="25849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When we use a linked list, we are no longer restricted by a fixed size</a:t>
            </a:r>
          </a:p>
        </p:txBody>
      </p:sp>
    </p:spTree>
    <p:extLst>
      <p:ext uri="{BB962C8B-B14F-4D97-AF65-F5344CB8AC3E}">
        <p14:creationId xmlns:p14="http://schemas.microsoft.com/office/powerpoint/2010/main" val="104644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(Linked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11ECAB-2236-F040-D8AF-B52F211062D5}"/>
              </a:ext>
            </a:extLst>
          </p:cNvPr>
          <p:cNvSpPr txBox="1"/>
          <p:nvPr/>
        </p:nvSpPr>
        <p:spPr>
          <a:xfrm>
            <a:off x="762000" y="667241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import the Linked List Library (we will not write our own linked list class)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9E2713-7E62-773C-4A86-5031531D2D6B}"/>
              </a:ext>
            </a:extLst>
          </p:cNvPr>
          <p:cNvSpPr/>
          <p:nvPr/>
        </p:nvSpPr>
        <p:spPr>
          <a:xfrm>
            <a:off x="1447800" y="4689601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97D4F1-B0D7-77A5-203A-EE1602739318}"/>
              </a:ext>
            </a:extLst>
          </p:cNvPr>
          <p:cNvSpPr/>
          <p:nvPr/>
        </p:nvSpPr>
        <p:spPr>
          <a:xfrm>
            <a:off x="1447800" y="3926507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83172-2908-D7D5-0E32-7335BC751C25}"/>
              </a:ext>
            </a:extLst>
          </p:cNvPr>
          <p:cNvSpPr/>
          <p:nvPr/>
        </p:nvSpPr>
        <p:spPr>
          <a:xfrm>
            <a:off x="1447800" y="3109140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14:cNvPr>
              <p14:cNvContentPartPr/>
              <p14:nvPr/>
            </p14:nvContentPartPr>
            <p14:xfrm>
              <a:off x="2528394" y="3633541"/>
              <a:ext cx="133920" cy="279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530940-70BA-6C75-9EB1-8F353552C3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362452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14:cNvPr>
              <p14:cNvContentPartPr/>
              <p14:nvPr/>
            </p14:nvContentPartPr>
            <p14:xfrm>
              <a:off x="1820274" y="3606901"/>
              <a:ext cx="120960" cy="27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E65C30-A6FC-7A68-BF64-B79D3C9148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3597901"/>
                <a:ext cx="1386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14:cNvPr>
              <p14:cNvContentPartPr/>
              <p14:nvPr/>
            </p14:nvContentPartPr>
            <p14:xfrm>
              <a:off x="2511034" y="4417751"/>
              <a:ext cx="133920" cy="279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1D29942-7BCB-F97A-2B60-43F7E409E8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2034" y="4408739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14:cNvPr>
              <p14:cNvContentPartPr/>
              <p14:nvPr/>
            </p14:nvContentPartPr>
            <p14:xfrm>
              <a:off x="1802914" y="4391111"/>
              <a:ext cx="120960" cy="272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00A39B7-F358-5D62-EFF2-EB912545D4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3914" y="4382111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5BE30E2D-A77D-E9E4-211C-F3E0F923BF45}"/>
              </a:ext>
            </a:extLst>
          </p:cNvPr>
          <p:cNvSpPr/>
          <p:nvPr/>
        </p:nvSpPr>
        <p:spPr>
          <a:xfrm>
            <a:off x="616577" y="2379250"/>
            <a:ext cx="598714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5888D-3D83-F0A9-512B-DA9079824CC1}"/>
              </a:ext>
            </a:extLst>
          </p:cNvPr>
          <p:cNvSpPr txBox="1"/>
          <p:nvPr/>
        </p:nvSpPr>
        <p:spPr>
          <a:xfrm>
            <a:off x="303266" y="210333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10424A-9754-054C-99CE-7BFECED1E9F3}"/>
              </a:ext>
            </a:extLst>
          </p:cNvPr>
          <p:cNvSpPr/>
          <p:nvPr/>
        </p:nvSpPr>
        <p:spPr>
          <a:xfrm>
            <a:off x="1447800" y="2257226"/>
            <a:ext cx="151311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14:cNvPr>
              <p14:cNvContentPartPr/>
              <p14:nvPr/>
            </p14:nvContentPartPr>
            <p14:xfrm>
              <a:off x="2528394" y="2775177"/>
              <a:ext cx="133920" cy="279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6EE7DF-986D-493F-B289-4B05220509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9394" y="2766165"/>
                <a:ext cx="151560" cy="297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14:cNvPr>
              <p14:cNvContentPartPr/>
              <p14:nvPr/>
            </p14:nvContentPartPr>
            <p14:xfrm>
              <a:off x="1820274" y="2748537"/>
              <a:ext cx="120960" cy="272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4A7217C-CF12-1469-42D6-D425E93188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1274" y="2739537"/>
                <a:ext cx="138600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57EAD3C-A309-2994-E31D-EE761E6C3C33}"/>
              </a:ext>
            </a:extLst>
          </p:cNvPr>
          <p:cNvSpPr txBox="1"/>
          <p:nvPr/>
        </p:nvSpPr>
        <p:spPr>
          <a:xfrm>
            <a:off x="3775554" y="1477924"/>
            <a:ext cx="42755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	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98C90-C845-B0F0-57E1-9143247BE06B}"/>
              </a:ext>
            </a:extLst>
          </p:cNvPr>
          <p:cNvSpPr txBox="1"/>
          <p:nvPr/>
        </p:nvSpPr>
        <p:spPr>
          <a:xfrm>
            <a:off x="4191000" y="1991969"/>
            <a:ext cx="3097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addToFront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newElement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size++</a:t>
            </a:r>
          </a:p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head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B7A11E-C6DC-F9F3-3479-6AF02454E900}"/>
              </a:ext>
            </a:extLst>
          </p:cNvPr>
          <p:cNvSpPr txBox="1"/>
          <p:nvPr/>
        </p:nvSpPr>
        <p:spPr>
          <a:xfrm>
            <a:off x="3766931" y="3606901"/>
            <a:ext cx="27238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pop(){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E149B-824D-2D12-6857-B15DE8D677E5}"/>
              </a:ext>
            </a:extLst>
          </p:cNvPr>
          <p:cNvSpPr txBox="1"/>
          <p:nvPr/>
        </p:nvSpPr>
        <p:spPr>
          <a:xfrm>
            <a:off x="4310467" y="3947788"/>
            <a:ext cx="29706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size == 0:</a:t>
            </a:r>
          </a:p>
          <a:p>
            <a:r>
              <a:rPr lang="en-US" dirty="0">
                <a:latin typeface="Consolas" panose="020B0609020204030204" pitchFamily="49" charset="0"/>
              </a:rPr>
              <a:t>   return</a:t>
            </a:r>
          </a:p>
          <a:p>
            <a:r>
              <a:rPr lang="en-US" dirty="0">
                <a:latin typeface="Consolas" panose="020B0609020204030204" pitchFamily="49" charset="0"/>
              </a:rPr>
              <a:t>Else: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removeFront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   size--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head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7E817A-D2ED-BD9D-3F2A-3B89D0DB3017}"/>
              </a:ext>
            </a:extLst>
          </p:cNvPr>
          <p:cNvSpPr txBox="1"/>
          <p:nvPr/>
        </p:nvSpPr>
        <p:spPr>
          <a:xfrm>
            <a:off x="9220200" y="3312736"/>
            <a:ext cx="25849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When we use a linked list, we are no longer restricted by a fixed size</a:t>
            </a:r>
          </a:p>
        </p:txBody>
      </p:sp>
    </p:spTree>
    <p:extLst>
      <p:ext uri="{BB962C8B-B14F-4D97-AF65-F5344CB8AC3E}">
        <p14:creationId xmlns:p14="http://schemas.microsoft.com/office/powerpoint/2010/main" val="372809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6226</TotalTime>
  <Words>532</Words>
  <Application>Microsoft Office PowerPoint</Application>
  <PresentationFormat>Widescreen</PresentationFormat>
  <Paragraphs>119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57</cp:revision>
  <dcterms:created xsi:type="dcterms:W3CDTF">2022-08-21T16:55:59Z</dcterms:created>
  <dcterms:modified xsi:type="dcterms:W3CDTF">2025-02-27T19:59:49Z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