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3"/>
  </p:notesMasterIdLst>
  <p:sldIdLst>
    <p:sldId id="256" r:id="rId2"/>
    <p:sldId id="409" r:id="rId3"/>
    <p:sldId id="463" r:id="rId4"/>
    <p:sldId id="462" r:id="rId5"/>
    <p:sldId id="464" r:id="rId6"/>
    <p:sldId id="465" r:id="rId7"/>
    <p:sldId id="466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8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>
        <p:scale>
          <a:sx n="100" d="100"/>
          <a:sy n="100" d="100"/>
        </p:scale>
        <p:origin x="2336" y="14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19:54:51.2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24575,'85'20'0,"130"51"0,-133-42 0,-45-16 0,286 106 0,-312-115 0,-1 1 0,0 0 0,0 0 0,0 1 0,-1 1 0,1-1 0,-2 2 0,11 9 0,-15-12 0,-1-1 0,0 0 0,0 0 0,0 1 0,0 0 0,-1 0 0,0-1 0,0 1 0,0 1 0,-1-1 0,1 0 0,-1 0 0,-1 0 0,1 1 0,-1-1 0,0 0 0,0 1 0,0-1 0,-2 8 0,-10 37 0,-2-1 0,-3 0 0,-39 82 0,45-108 0,4-5 0,-2-1 0,0 0 0,-1-1 0,0 0 0,-22 25 0,29-38 0,1 0 0,-1 0 0,1 0 0,0 1 0,0-1 0,1 1 0,-1-1 0,1 1 0,0 0 0,-2 7 0,-2 43 0,1-12 0,2-30 0,-1 1 0,0-1 0,0 0 0,-1 0 0,-1 0 0,-11 19 0,14-28 0,1-1 0,-1 1 0,1-1 0,0 1 0,0 0 0,0 0 0,0 0 0,0 0 0,1 0 0,-1 0 0,1 0 0,0 0 0,0 0 0,0 0 0,0 0 0,0 0 0,1 0 0,0 4 0,1-2 0,0-1 0,0 0 0,0 1 0,1-1 0,0 0 0,0-1 0,0 1 0,0 0 0,0-1 0,6 6 0,7 3 0,1-1 0,0-1 0,1 0 0,23 10 0,-40-20 0,158 58 0,-39-16 0,-37-16 0,-65-22 0,1 1 0,-1 1 0,0 0 0,0 2 0,31 18 0,-49-26 0,1 0 0,-1 0 0,0 0 0,0 0 0,0 0 0,0 0 0,0 0 0,0 0 0,0 0 0,0 0 0,1 0 0,-1 1 0,0-1 0,0 0 0,0 0 0,0 0 0,0 0 0,0 0 0,0 0 0,0 0 0,0 1 0,0-1 0,0 0 0,0 0 0,0 0 0,0 0 0,0 0 0,0 0 0,0 1 0,0-1 0,0 0 0,0 0 0,0 0 0,0 0 0,0 0 0,0 0 0,0 0 0,0 1 0,0-1 0,0 0 0,0 0 0,0 0 0,0 0 0,0 0 0,0 0 0,-1 0 0,1 1 0,-8 3 0,-19 2 0,19-5 0,-108 15 0,81-13 0,1 2 0,-37 9 0,-101 49 0,142-50 0,16-8 0,0 2 0,1-1 0,-22 15 0,31-18 0,1 0 0,-1 0 0,1 0 0,0 0 0,-1 1 0,1-1 0,1 1 0,-1 0 0,1 0 0,-1 0 0,1 0 0,0 0 0,1 1 0,-1-1 0,1 0 0,-2 8 0,2 1 0,0 0 0,0 0 0,1 0 0,1 0 0,0 0 0,1 0 0,0 0 0,1 0 0,1-1 0,0 1 0,0-1 0,2 0 0,-1 0 0,11 15 0,22 32 0,22 36 0,-59-94 0,-1 0 0,1 1 0,0-1 0,-1 1 0,1-1 0,-1 1 0,0-1 0,1 1 0,-1 0 0,0-1 0,0 1 0,0-1 0,0 1 0,0 0 0,-1-1 0,1 1 0,0-1 0,-1 1 0,1-1 0,-1 1 0,1-1 0,-1 1 0,0-1 0,0 0 0,0 1 0,0-1 0,0 0 0,0 0 0,0 1 0,0-1 0,0 0 0,0 0 0,-1 0 0,1 0 0,0-1 0,-4 3 0,-5 2 0,-1 0 0,0-1 0,0 0 0,-14 3 0,2 0 0,-6 3 0,3-2 0,1 1 0,0 2 0,-29 16 0,8-1 0,-87 36 0,120-56 0,0 1 0,1 0 0,-1 1 0,1 0 0,1 0 0,0 2 0,0-1 0,1 1 0,0 1 0,0 0 0,1 0 0,-7 13 0,13-20 0,0-1 0,-1 0 0,1 0 0,-1 0 0,1 0 0,-1 0 0,0-1 0,0 0 0,0 0 0,-6 2 0,-15 10 0,-59 48-1365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48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24575,'27'1'0,"1"2"0,50 10 0,-18-1 0,625 56 0,9-65 0,-656-7 0,-1-1 0,0-2 0,65-21 0,15-3 0,-25 11 0,-26 4 0,0 3 0,117-7 0,66 22-1365,-227-2-5461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4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24575,'44'2'0,"-1"3"0,84 19 0,22 3 0,400-13 0,-355-16 0,-167 1 0,1-2 0,-1-1 0,29-8 0,-24 4 0,50-4 0,42 5 0,-28 3 0,130-23 0,-192 22 0,0 2 0,0 2 0,40 3 0,-35-1 0,128 7-1365,-128-5-5461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51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24575,'956'0'0,"-915"-2"0,0-2 0,49-11 0,-43 7 0,52-4 0,130 10 0,-76-10 0,99-4 0,601 16-1365,-836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8:4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24575,'5'5'0,"4"2"0,0 1 0,1 3 0,0 1 0,-1-1 0,4 2 0,1 1 0,2 4 0,-1 0 0,1 0 0,-1 2 0,5 7 0,-2 1 0,-3-4-8191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8:4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0 24575,'-3'1'0,"0"-1"0,0 1 0,0-1 0,1 1 0,-1 0 0,0 0 0,0 0 0,1 0 0,-1 1 0,1-1 0,-1 1 0,1-1 0,-1 1 0,1 0 0,-4 4 0,-3 4 0,0 1 0,-9 14 0,1-3 0,4-5 0,-8 8 0,1 0 0,1 1 0,-22 43 0,35-56-195,-1 0 0,-1 0 0,0-1 0,0 0 0,-1 0 0,-14 13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8:42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24575,'2'8'0,"6"6"0,4 9 0,2 2 0,-1 0 0,-3-2 0,-1 0 0,1 0 0,-1 2 0,-1-1 0,0-3 0,-3-2 0,-2-2 0,2-1 0,1-2 0,1-2-8191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8:4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24575,'-7'11'0,"0"-1"0,-1 0 0,0 0 0,0-1 0,-11 10 0,7-8 0,1 1 0,-13 17 0,14-13 0,-11 15 0,0-1 0,-3 0 0,-38 38 0,56-62-52,0 1-1,1 0 1,0 0-1,-7 11 0,6-8-1049,-5 7-5724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8:45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24575,'82'133'0,"-43"-76"0,27 31 0,8 11 0,-57-73 0,0-1 0,2 0 0,26 26 0,-44-49 0,0-1 0,1 0 0,-1 0 0,0 0 0,1 0 0,-1 0 0,1 0 0,-1 0 0,1 0 0,-1-1 0,3 2 0,-3-2 0,-1 0 0,1 0 0,-1 0 0,0 0 0,1 0 0,-1 0 0,1 0 0,-1-1 0,0 1 0,1 0 0,-1 0 0,0 0 0,1 0 0,-1 0 0,0-1 0,1 1 0,-1 0 0,0 0 0,1-1 0,-1 1 0,0 0 0,1 0 0,-1-1 0,0 1 0,0 0 0,0-1 0,1 1 0,-1 0 0,0-1 0,0 0 0,1-2 0,0 0 0,-1-1 0,1 1 0,-1 0 0,0-1 0,0 1 0,-1 0 0,1-1 0,0 1 0,-2-5 0,-15-45-1365,-4-3-5461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8:4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0 24575,'0'4'0,"0"-1"0,-1 1 0,0 0 0,0-1 0,0 1 0,0 0 0,0-1 0,-1 0 0,0 1 0,-2 3 0,-26 33 0,13-18 0,3 0 0,0 1 0,1 1 0,1 0 0,1 1 0,-11 37 0,14-41 0,-1 0 0,-1-1 0,0 0 0,-17 22 0,9-15 0,-15 33 0,25-44 342,4-10-684,4-8-1023,3-9-5461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8:48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24575,'1'8'0,"0"0"0,1 0 0,0 0 0,1 0 0,-1 0 0,2-1 0,-1 1 0,1-1 0,0 0 0,1 0 0,10 13 0,-8-10 0,1 1 0,-1 1 0,9 20 0,-5 0 0,-5-14 0,1 0 0,0 0 0,1-1 0,19 29 0,56 68-1365,-69-90-5461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3T20:39:50.88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257 14197 24575,'3'-2'0,"1"-1"0,0 1 0,0 0 0,0 0 0,0 0 0,0 0 0,0 0 0,1 1 0,-1 0 0,0 0 0,1 0 0,7 0 0,-5 0 0,0 0 0,1 0 0,11-5 0,73-41 0,-3 1 0,124-42 0,-205 84 0,0 0 0,0-1 0,-1 0 0,1 0 0,-1-1 0,0 0 0,-1 0 0,1-1 0,-1 0 0,8-12 0,3-7 0,22-49 0,-35 68 0,4-8 0,1-1 0,1 2 0,0-1 0,1 2 0,0-1 0,1 1 0,1 1 0,0 0 0,1 1 0,0 1 0,19-12 0,-4 3 0,43-36 0,-48 35 0,0 2 0,43-26 0,-29 24 0,0 1 0,2 2 0,49-15 0,-81 30 0,-1-1 0,0 0 0,0 0 0,0-1 0,0 0 0,0 0 0,-1-1 0,0 1 0,0-2 0,0 1 0,-1 0 0,6-8 0,-2 1 0,0 0 0,-1-1 0,-1 1 0,0-2 0,7-18 0,-6 15 0,0 1 0,1 0 0,16-21 0,15-27 0,7-42 0,-29 62 0,24-43 0,-35 77 0,0 1 0,0 0 0,1 1 0,0 0 0,0 0 0,13-9 0,-11 10 0,-2-1 0,1 1 0,-1-1 0,0-1 0,-1 0 0,9-12 0,-7 5 0,0 0 0,2 1 0,0 0 0,0 0 0,19-16 0,-24 25 0,-1-1 0,1 1 0,-1-1 0,4-7 0,19-24 0,21-9 0,28-32 0,-46 35 0,-26 35 0,1 0 0,0 1 0,0-1 0,1 1 0,13-13 0,-3 9 0,-13 9 0,0 1 0,0-1 0,-1 0 0,1 0 0,-1 0 0,1 0 0,-1-1 0,0 1 0,0-1 0,-1 0 0,1 0 0,-1 0 0,0 0 0,0-1 0,3-7 0,-1-2 0,1 1 0,1 0 0,0 0 0,0 1 0,2-1 0,-1 1 0,1 1 0,16-17 0,-9 9 0,-1 0 0,13-24 0,-15 20 0,1 0 0,1 1 0,1 1 0,1 0 0,1 1 0,31-29 0,-20 24 0,38-24 0,-54 40 0,0-1 0,-1 0 0,-1 0 0,12-15 0,-13 13 0,2 1 0,-1 0 0,25-19 0,-32 28 0,0 0 0,0-1 0,-1 0 0,1 1 0,0-1 0,-1 0 0,0 0 0,1 0 0,-1-1 0,0 1 0,-1-1 0,1 1 0,-1-1 0,2-4 0,0-4 0,-1-1 0,0 1 0,0-14 0,0-4 0,0 13 0,-1 0 0,1-1 0,1 1 0,1-1 0,0 1 0,1 0 0,11-25 0,-5 17 0,-2 0 0,0-1 0,6-37 0,2-3 0,-5 25 0,1-1 0,3 2 0,1 0 0,3 1 0,0 1 0,51-69 0,-48 79 0,7-10 0,-1 0 0,-2-2 0,26-48 0,9-31 0,-31 65 0,-3-1 0,24-69 0,-33 71 0,-7 21 0,-1-1 0,6-37 0,-7 26 0,1 1 0,33-81 0,54-76 0,143-197 0,-223 373 0,39-41 0,-3 4 0,-44 46 0,0 1 0,-2-2 0,10-22 0,7-13 0,0 3 0,22-63 0,3-6 0,16-34 0,6-11 0,7 9 0,76-164 0,-81 106 0,9-18 0,-6 51 0,80-156 0,-144 309 0,-1 0 0,-1-1 0,-1 0 0,7-32 0,14-112 0,37-248 0,-35 128 0,-20 137 0,19-30 0,2-18 0,26-235 0,-49 391 0,2 0 0,31-69 0,0 1 0,-19 36 0,51-136 0,-42 117 0,33-154 0,-26 84 0,-25 97 0,-11 42 0,15-47 0,23-30 0,67-115 0,40-85 0,-116 233 0,84-206 0,-60 131 0,12-40 0,-61 148 0,-3 0 0,-1 0 0,0-69 0,-3 66 0,1-42 0,15-84 0,-5 86 0,20-99 0,-16 97 0,-4-1 0,3-95 0,-9 107 0,5 0 0,19-71 0,18-183 0,-43 268 0,14-304 0,-20 360 0,0 1 0,0-1 0,1 1 0,-1-1 0,1 1 0,-1-1 0,1 1 0,0 0 0,0-1 0,-1 1 0,1 0 0,0 0 0,0-1 0,0 1 0,0 0 0,0 0 0,1 0 0,-1 0 0,0 0 0,0 0 0,1 1 0,-1-1 0,1 0 0,-1 1 0,0-1 0,1 1 0,-1-1 0,1 1 0,-1 0 0,4 0 0,7-2 0,0 0 0,24 1 0,-24 1 0,267 1 0,-193 1 0,303 22 0,-249 1 0,276 11 0,23 14 0,-72-6 0,125-21 0,3-24 0,-179-1 0,714 38 0,-999-34 0,1132 0 0,-525-57 0,430-21 0,-765 70 0,383-11 0,16-26 0,-497 24 0,68 0-546,101 2-2184,113 5-39,117 4 1523,79 3-1187,644 5-1111,489-4 1107,-1453-1 2437,-86-3 0,-233 6 93,345-18 1785,-383 19-1731,46-5 1105,-18-4 4345,-27 8-4885,1 1 0,-1 0 0,0 0 0,1 1 0,-1 0 0,1 0 0,8 2 0,11 0 330,769-2-1042,-749 1 0,0 1 0,1 3 0,-1 1 0,48 14 0,-92-19 0,0 0 0,0 0 0,-1 0 0,1 1 0,0-1 0,-1 1 0,1-1 0,-1 1 0,1 0 0,-1 0 0,0 0 0,0 0 0,0 0 0,0 1 0,0-1 0,0 0 0,-1 1 0,1 0 0,-1-1 0,0 1 0,0 0 0,2 4 0,-1 4 0,0 0 0,0 0 0,-1 0 0,-1 19 0,0-14 0,0 2 0,18 463 0,-14-138 0,-5-189 0,1 1578 0,-23-1338 0,-26-2 0,30-257 0,4-30 0,-21 219 0,12 1222 0,25-1208 0,19 14 0,24-9 0,-10-91 0,3 382 0,14 61 0,-15-291 0,-20 3 0,-17-348 0,-21 551 0,-23 75 0,44-670 0,-5 546 0,8-344 0,10 266 0,-12 1613 0,-2-2045 0,-1-1 0,-17 80 0,19-124 0,-1-1 0,1 0 0,-1 0 0,0 0 0,0-1 0,0 1 0,-1 0 0,1-1 0,-1 1 0,0-1 0,0 0 0,-1 0 0,0 0 0,1-1 0,-1 1 0,0-1 0,-5 3 0,-1-1 0,1 0 0,-1-1 0,0 0 0,0-1 0,0 0 0,0 0 0,-16 1 0,-185 22 0,156-22 0,-104-8 0,77-4 0,-329-15 0,-330 23 0,474-11 0,1-1 0,23 0 0,-11 0 0,187 12 0,-21 0 0,-120-16 0,35-10 0,-563-61 0,593 86 0,-180 21 0,-65 0 0,-5-21 0,138-1 0,-175 1 0,-439 2 0,498 23 0,3 22 0,79-8 0,-341 28 0,560-58 0,-162 10 0,-1188-18 0,871-40 0,243 10 0,242 27 0,28 2 0,-45-8 0,2-3 0,-104-1 0,-82 13 0,131 2 0,-297 18 0,144 9 0,-308-7 0,-180-24 0,389 3 0,-124 18 0,-28-1 0,405-19 0,-854-28 0,497 21 0,310 9 0,-2748-1 0,2074 42 0,42 0 0,352-44 0,341 10 0,34-1 0,-562 2 0,597-11 0,0-3 0,0-2 0,-72-19 0,99 18 0,1-1 0,0-1 0,-34-22 0,2 3 0,-41-15 0,49 24 0,-61-36 0,75 31-1365,15 4-5461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8:5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 24575,'-23'51'0,"13"-27"0,-15 27 0,-5 5 0,16-30 0,0 0 0,-37 47 0,-30 34-1365,61-77-5461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40:26.5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208 463 24575,'0'639'0,"7"-530"0,-1-27 0,17 128 0,-12-134 0,1 113 0,-13 700 0,2-467 0,2-359 0,18 103 0,-2-30 0,6 28 0,3 37 0,-26-185 0,0-1 0,1 1 0,1-1 0,1 0 0,0 0 0,11 22 0,54 82 0,-32-57 0,25 34 0,-53-83 0,0-1 0,2 0 0,-1-1 0,1 0 0,19 13 0,364 203 0,-270-160 0,-107-56 0,-1 0 0,0 1 0,0 1 0,24 25 0,51 67 0,-20-20 0,221 195 0,-107-109 0,-116-100 0,-19-19 0,61 47 0,146 99 0,170 135 0,-10 17 0,-246-193 0,231 270 0,-257-250 0,112 139 0,-79-73 0,50 61 0,221 186 0,29-26 0,-279-274 0,41 65 35,-83-82-234,316 311-1786,207 218-1701,-656-674 3451,6 4 19,43 60 0,-62-72 210,-1 1 1,-1 0 0,14 38-1,0 1 191,261 480 4163,-261-499-3944,19 31-178,2-3 1,3-1 0,4-3 0,2-2 0,3-2-1,91 75 1,-130-122-227,0 1 0,-1 0 0,-1 1 0,-1 1 0,0 0 0,24 38 0,228 369 0,-26-79 0,-220-314 0,1-1 0,46 48 0,-58-67 0,2-1 0,0-1 0,0 0 0,0-1 0,1 0 0,1 0 0,-1-2 0,1 0 0,27 8 0,-11-7 0,1-2 0,0-1 0,0-1 0,1-2 0,53-4 0,156-33 0,-213 31 0,18-3 0,369-57 0,-257 47 0,463-65 0,-573 74 0,0 2 0,0 3 0,0 1 0,78 6 0,207 44 0,-47-5 0,-165-29 0,0-6 0,184-11 0,281-13 0,40-3 0,-235-33 0,-135 14 0,9-2 0,42-28 0,-270 62 0,1 2 0,0 2 0,0 1 0,39 4 0,-18-1 0,758 1 0,-717-5 0,37 0 0,477 79 0,-361-36 0,51 1 0,471 3 0,-583-38 0,213 35 0,-131-10 0,-227-26 0,230 17 0,-191-18 0,102-10 0,-155 3 0,-1-2 0,0-1 0,0-1 0,-1-2 0,42-17 0,-46 17 0,0 1 0,1 1 0,0 1 0,47-3 0,8-1 0,19-12 0,138-49 0,-47 12 0,-146 49 0,2 2 0,-1 2 0,53 1 0,-34 2 0,201-7 0,-256 9 0,1-1 0,-1 0 0,13-4 0,23-5 0,237-12 0,16-2 0,-298 24 0,0 1 0,0-1 0,1 0 0,-1 1 0,0-1 0,0-1 0,0 1 0,0 0 0,0-1 0,0 0 0,-1 1 0,1-1 0,0 0 0,-1-1 0,1 1 0,-1 0 0,0-1 0,4-5 0,-3 3 0,-1-1 0,0 1 0,0-1 0,0 0 0,-1 1 0,0-1 0,0 0 0,0 0 0,-1-9 0,-4-101 0,0 26 0,3-1144 0,2 603 0,-7 292 0,0-24 0,6 347 0,0-3 0,0 1 0,-4-26 0,2 36 0,0 1 0,0-1 0,0 1 0,-1 0 0,0 0 0,-1 0 0,0 0 0,-9-12 0,-14-15 0,-64-59 0,-44-25 0,110 97 0,-243-187 0,-12-9 0,145 85 0,43 39 0,-409-331 0,314 274 0,-294-261 0,31-41 0,-12-39 0,223 242 0,-70-75 0,193 206 0,-35-39 0,-519-681 0,648 806 0,-168-258 0,148 210 0,28 50 0,-1 2 0,-35-50 0,10 30 0,-68-64 0,-54-31 0,102 92 0,-123-120 0,100 94 0,-110-78 0,88 74 0,-199-151 0,50 38 0,90 43 0,114 100 0,-63-49 0,62 63 0,-1 2 0,-85-42 0,-126-67 0,174 97 0,26 12 0,-87-34 0,-40-18 0,127 55 0,-90-32 0,71 37 0,-210-77 0,126 21 0,55 25 0,-318-138 0,14 8 0,-213-73 0,408 175 0,-269-146 0,278 124 0,0 9 0,185 85 0,1-2 0,0 0 0,2-2 0,-24-21 0,12 10 0,-48-36 0,-58-49 0,14-16 0,65 63 0,22 21 0,3-1 0,-37-59 0,53 74 0,-81-110 0,86 119 0,10 16 0,1-1 0,0 1 0,0-1 0,1 0 0,0-1 0,0 1 0,1-1 0,-3-9 0,5 15 0,1 0 0,-1 1 0,-1-1 0,1 0 0,0 0 0,-1 1 0,1-1 0,-1 1 0,0-1 0,0 1 0,0 0 0,0 0 0,0 0 0,0 0 0,-1 0 0,1 0 0,-1 1 0,1-1 0,-1 1 0,1 0 0,-5-2 0,-7-1 0,1 0 0,0 1 0,-22-3 0,9 2 0,-153-22 0,84 13 0,29 7 0,-118 4 0,89 4 0,47-2 0,-1306-23 0,478-48 0,775 61 0,-147 4 0,-97 26 0,-66 1 0,42-23 0,-339 7 0,293 29 0,155-9 0,-1200 43 0,1110-49 0,-61 22 0,-55 6 0,447-44 0,-44 5 0,-122 1 0,-328-32 0,192 23 0,312 1 0,-1-1 0,1 2 0,0-1 0,0 1 0,-12 4 0,18-5 0,1 0 0,-1 0 0,1 0 0,0 0 0,0 1 0,-1-1 0,1 0 0,0 1 0,0 0 0,0-1 0,1 1 0,-1 0 0,0 0 0,1 0 0,-1 0 0,1 1 0,0-1 0,0 0 0,0 0 0,0 1 0,0-1 0,0 1 0,-1 4 0,2-5 0,0 0 0,0-1 0,1 1 0,-1 0 0,0 0 0,0 0 0,1-1 0,-1 1 0,1 0 0,0-1 0,-1 1 0,1 0 0,0-1 0,0 1 0,0-1 0,0 1 0,0-1 0,1 0 0,1 3 0,31 21 0,-25-19 0,57 38-1365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45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24575,'231'1'0,"241"-3"0,-340-3 0,147-3 0,10 22 340,24 1-2045,-295-14-5121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47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24575,'255'2'0,"341"-6"0,-457-5 0,246-47 0,-338 48 0,90-4 0,51 13 0,-64 1 0,-28 2-682,118 20-1,-166-17-6143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48.2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 24575,'27'1'0,"1"2"0,50 10 0,-18-1 0,625 56 0,9-65 0,-656-7 0,-1-1 0,0-2 0,65-21 0,15-3 0,-25 11 0,-26 4 0,0 3 0,117-7 0,66 22-1365,-227-2-5461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49.7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18 24575,'44'2'0,"-1"3"0,84 19 0,22 3 0,400-13 0,-355-16 0,-167 1 0,1-2 0,-1-1 0,29-8 0,-24 4 0,50-4 0,42 5 0,-28 3 0,130-23 0,-192 22 0,0 2 0,0 2 0,40 3 0,-35-1 0,128 7-1365,-128-5-5461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51.3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72 24575,'956'0'0,"-915"-2"0,0-2 0,49-11 0,-43 7 0,52-4 0,130 10 0,-76-10 0,99-4 0,601 16-1365,-836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45.7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24575,'231'1'0,"241"-3"0,-340-3 0,147-3 0,10 22 340,24 1-2045,-295-14-5121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7T20:17:47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87 24575,'255'2'0,"341"-6"0,-457-5 0,246-47 0,-338 48 0,90-4 0,51 13 0,-64 1 0,-28 2-682,118 20-1,-166-17-6143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3/7/2025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ational_complexity_of_matrix_multiplication#:~:text=The%20optimal%20number%20of%20field,is%20O(n2.371339).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13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17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2.xml"/><Relationship Id="rId24" Type="http://schemas.openxmlformats.org/officeDocument/2006/relationships/image" Target="../media/image23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customXml" Target="../ink/ink16.xml"/><Relationship Id="rId4" Type="http://schemas.openxmlformats.org/officeDocument/2006/relationships/image" Target="../media/image13.png"/><Relationship Id="rId9" Type="http://schemas.openxmlformats.org/officeDocument/2006/relationships/customXml" Target="../ink/ink1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Big-O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-9258" y="6527758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DB6EF6-916E-22B9-4B42-CFBFE5C2A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52BE17E-5DF4-5210-5B6F-269BDBFBF67B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3A47E57-5A14-CDB1-FEF7-2A4628F904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6E1C179-693D-2D26-C705-72E986D33A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1883DB1-099A-3473-0AAE-7646AFC2C0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8D9E30-0CFC-7AE0-DC28-C60599B057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08A9D-259C-63F2-BC8F-E51D01F09450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5A120-0D8C-2A5C-FF8B-3D8B201C10BB}"/>
              </a:ext>
            </a:extLst>
          </p:cNvPr>
          <p:cNvSpPr txBox="1"/>
          <p:nvPr/>
        </p:nvSpPr>
        <p:spPr>
          <a:xfrm>
            <a:off x="190500" y="719078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B6081-4661-49D6-3A72-9F21339CC79A}"/>
              </a:ext>
            </a:extLst>
          </p:cNvPr>
          <p:cNvSpPr txBox="1"/>
          <p:nvPr/>
        </p:nvSpPr>
        <p:spPr>
          <a:xfrm>
            <a:off x="19050" y="48006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DF55C05-B02F-6BA0-C290-A9665351B613}"/>
              </a:ext>
            </a:extLst>
          </p:cNvPr>
          <p:cNvSpPr/>
          <p:nvPr/>
        </p:nvSpPr>
        <p:spPr>
          <a:xfrm rot="5400000">
            <a:off x="4533900" y="96168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0E7A5-A622-28FF-713D-1696967E264B}"/>
              </a:ext>
            </a:extLst>
          </p:cNvPr>
          <p:cNvSpPr txBox="1"/>
          <p:nvPr/>
        </p:nvSpPr>
        <p:spPr>
          <a:xfrm>
            <a:off x="4863193" y="100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8EAA5B1-CF74-73A9-66B7-57CD2ED4B68F}"/>
              </a:ext>
            </a:extLst>
          </p:cNvPr>
          <p:cNvSpPr/>
          <p:nvPr/>
        </p:nvSpPr>
        <p:spPr>
          <a:xfrm rot="5400000">
            <a:off x="4928507" y="1241596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AD9214-F603-5DD6-FB7A-DD549388A890}"/>
              </a:ext>
            </a:extLst>
          </p:cNvPr>
          <p:cNvSpPr txBox="1"/>
          <p:nvPr/>
        </p:nvSpPr>
        <p:spPr>
          <a:xfrm>
            <a:off x="5257800" y="12855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69B77C9-D1AB-F752-F45A-FAAA259AD257}"/>
              </a:ext>
            </a:extLst>
          </p:cNvPr>
          <p:cNvSpPr/>
          <p:nvPr/>
        </p:nvSpPr>
        <p:spPr>
          <a:xfrm rot="5400000">
            <a:off x="3085246" y="1513939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C1CAE5-F1D0-67FE-216B-8EDCE115F283}"/>
              </a:ext>
            </a:extLst>
          </p:cNvPr>
          <p:cNvSpPr txBox="1"/>
          <p:nvPr/>
        </p:nvSpPr>
        <p:spPr>
          <a:xfrm>
            <a:off x="3414539" y="15578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27792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80837E-C16F-EB81-3253-1038828AE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7B7524A-6472-A14E-A210-D5C6AC284473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A0B564-F775-CD77-1D41-BA66D26DD5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8934252-F0E6-5575-1251-FB2953983C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DFCCD85-1F0E-80A9-B0CD-9F23D1D84F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1E59BA5-C72C-2108-A1FF-7A232E16FC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A6A93-CF84-A8E9-EDC8-6B40F83180F9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E306A-7993-51BF-9676-FE21146B4183}"/>
              </a:ext>
            </a:extLst>
          </p:cNvPr>
          <p:cNvSpPr txBox="1"/>
          <p:nvPr/>
        </p:nvSpPr>
        <p:spPr>
          <a:xfrm>
            <a:off x="190500" y="719078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E8A94-76BC-DAA0-3D45-60F06C61C6E5}"/>
              </a:ext>
            </a:extLst>
          </p:cNvPr>
          <p:cNvSpPr txBox="1"/>
          <p:nvPr/>
        </p:nvSpPr>
        <p:spPr>
          <a:xfrm>
            <a:off x="19050" y="48006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D9D633-BDB1-2780-7B91-FAA563B67766}"/>
              </a:ext>
            </a:extLst>
          </p:cNvPr>
          <p:cNvSpPr/>
          <p:nvPr/>
        </p:nvSpPr>
        <p:spPr>
          <a:xfrm rot="5400000">
            <a:off x="4533900" y="96168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105FA7-42EE-BCA0-0135-00628B2ABD65}"/>
              </a:ext>
            </a:extLst>
          </p:cNvPr>
          <p:cNvSpPr txBox="1"/>
          <p:nvPr/>
        </p:nvSpPr>
        <p:spPr>
          <a:xfrm>
            <a:off x="4863193" y="100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91EE642-48F3-4661-EA05-DA372CB2E3EF}"/>
              </a:ext>
            </a:extLst>
          </p:cNvPr>
          <p:cNvSpPr/>
          <p:nvPr/>
        </p:nvSpPr>
        <p:spPr>
          <a:xfrm rot="5400000">
            <a:off x="4928507" y="1241596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9B85C-B225-807B-860B-6695D90D632C}"/>
              </a:ext>
            </a:extLst>
          </p:cNvPr>
          <p:cNvSpPr txBox="1"/>
          <p:nvPr/>
        </p:nvSpPr>
        <p:spPr>
          <a:xfrm>
            <a:off x="5257800" y="12855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F52B2D2-F2AD-F7E1-B45F-3A4FCA2EE4B2}"/>
              </a:ext>
            </a:extLst>
          </p:cNvPr>
          <p:cNvSpPr/>
          <p:nvPr/>
        </p:nvSpPr>
        <p:spPr>
          <a:xfrm rot="5400000">
            <a:off x="3085246" y="1513939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21FC05-C0D5-0865-F75A-CCC7E567DD35}"/>
              </a:ext>
            </a:extLst>
          </p:cNvPr>
          <p:cNvSpPr txBox="1"/>
          <p:nvPr/>
        </p:nvSpPr>
        <p:spPr>
          <a:xfrm>
            <a:off x="3414539" y="15578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CC0078F-01F5-68E2-30C2-0E0A5A678B95}"/>
              </a:ext>
            </a:extLst>
          </p:cNvPr>
          <p:cNvSpPr/>
          <p:nvPr/>
        </p:nvSpPr>
        <p:spPr>
          <a:xfrm rot="5400000">
            <a:off x="5246345" y="1776544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82800-B2CA-892A-6576-56FF0A2234AA}"/>
              </a:ext>
            </a:extLst>
          </p:cNvPr>
          <p:cNvSpPr txBox="1"/>
          <p:nvPr/>
        </p:nvSpPr>
        <p:spPr>
          <a:xfrm>
            <a:off x="5587377" y="1820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8627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E40AB5-1F0D-82FE-17C0-9665958C7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E27788E-9184-6DFB-8DB3-5FBFD69508BA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071031-F572-29FC-039D-75A8FC9F77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9D50648-A3B2-3BC8-6CED-75680BDB04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332AC60-29AE-5B16-BF9D-E778E0A6A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7954272-4623-AB35-A34D-2ACB39B928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66D552-70A2-5E65-AC0A-81DD09527282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E74D2-9DC2-D125-565B-E958FF7B36BB}"/>
              </a:ext>
            </a:extLst>
          </p:cNvPr>
          <p:cNvSpPr txBox="1"/>
          <p:nvPr/>
        </p:nvSpPr>
        <p:spPr>
          <a:xfrm>
            <a:off x="190500" y="719078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692F4-2544-572A-A755-976DB3935B23}"/>
              </a:ext>
            </a:extLst>
          </p:cNvPr>
          <p:cNvSpPr txBox="1"/>
          <p:nvPr/>
        </p:nvSpPr>
        <p:spPr>
          <a:xfrm>
            <a:off x="19050" y="48006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537DCE9-9794-EC63-4AFA-B684805D0904}"/>
              </a:ext>
            </a:extLst>
          </p:cNvPr>
          <p:cNvSpPr/>
          <p:nvPr/>
        </p:nvSpPr>
        <p:spPr>
          <a:xfrm rot="5400000">
            <a:off x="4533900" y="96168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9D210-8184-94E5-7ECC-B3589DF1C043}"/>
              </a:ext>
            </a:extLst>
          </p:cNvPr>
          <p:cNvSpPr txBox="1"/>
          <p:nvPr/>
        </p:nvSpPr>
        <p:spPr>
          <a:xfrm>
            <a:off x="4863193" y="100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7162976-AD3C-660B-08D5-383DD6144AB4}"/>
              </a:ext>
            </a:extLst>
          </p:cNvPr>
          <p:cNvSpPr/>
          <p:nvPr/>
        </p:nvSpPr>
        <p:spPr>
          <a:xfrm rot="5400000">
            <a:off x="4928507" y="1241596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B8061-FBB8-B4F4-4876-878F0F4D7B7D}"/>
              </a:ext>
            </a:extLst>
          </p:cNvPr>
          <p:cNvSpPr txBox="1"/>
          <p:nvPr/>
        </p:nvSpPr>
        <p:spPr>
          <a:xfrm>
            <a:off x="5257800" y="12855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48B0D96-0EA4-F5DD-6931-EDBE0DDAA3E2}"/>
              </a:ext>
            </a:extLst>
          </p:cNvPr>
          <p:cNvSpPr/>
          <p:nvPr/>
        </p:nvSpPr>
        <p:spPr>
          <a:xfrm rot="5400000">
            <a:off x="3085246" y="1513939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E58750-E719-8C73-623E-E0D8D925D30A}"/>
              </a:ext>
            </a:extLst>
          </p:cNvPr>
          <p:cNvSpPr txBox="1"/>
          <p:nvPr/>
        </p:nvSpPr>
        <p:spPr>
          <a:xfrm>
            <a:off x="3414539" y="15578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CB7E91E-AF63-7333-62B1-CDF5F42DC80E}"/>
              </a:ext>
            </a:extLst>
          </p:cNvPr>
          <p:cNvSpPr/>
          <p:nvPr/>
        </p:nvSpPr>
        <p:spPr>
          <a:xfrm rot="5400000">
            <a:off x="5246345" y="1776544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C605F-3100-D656-505C-5CB4638E9069}"/>
              </a:ext>
            </a:extLst>
          </p:cNvPr>
          <p:cNvSpPr txBox="1"/>
          <p:nvPr/>
        </p:nvSpPr>
        <p:spPr>
          <a:xfrm>
            <a:off x="5587377" y="1820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C9F1AD7-ABA4-4888-E99D-7863B58D649E}"/>
              </a:ext>
            </a:extLst>
          </p:cNvPr>
          <p:cNvSpPr/>
          <p:nvPr/>
        </p:nvSpPr>
        <p:spPr>
          <a:xfrm rot="5400000">
            <a:off x="5754968" y="207551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6FA1AB-6238-6D03-EF07-3D0353CADAC7}"/>
              </a:ext>
            </a:extLst>
          </p:cNvPr>
          <p:cNvSpPr txBox="1"/>
          <p:nvPr/>
        </p:nvSpPr>
        <p:spPr>
          <a:xfrm>
            <a:off x="6096000" y="21194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853246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BB47EE-0CB8-71BB-494E-F3C83185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A99749-A16C-4B18-213B-24C8E14B054B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2230AA-2E2A-7C7E-EFC5-206BEEED41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C64A1A-0F1A-5F28-EB8E-52615D1C79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448677E-C6BA-3CA2-DCC2-46FE6D747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6D67D7-BF81-D895-0A5E-36110ADAB6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5719B-F80F-C14A-1109-318B393A7251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54885B-9E1E-9B5F-4FAE-073DE16396AE}"/>
              </a:ext>
            </a:extLst>
          </p:cNvPr>
          <p:cNvSpPr txBox="1"/>
          <p:nvPr/>
        </p:nvSpPr>
        <p:spPr>
          <a:xfrm>
            <a:off x="190500" y="719078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1AFD3-0DFC-34C9-6B06-2A2D6785F8AA}"/>
              </a:ext>
            </a:extLst>
          </p:cNvPr>
          <p:cNvSpPr txBox="1"/>
          <p:nvPr/>
        </p:nvSpPr>
        <p:spPr>
          <a:xfrm>
            <a:off x="19050" y="48006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03278BD-9742-CE5B-70DD-08A8443A6D21}"/>
              </a:ext>
            </a:extLst>
          </p:cNvPr>
          <p:cNvSpPr/>
          <p:nvPr/>
        </p:nvSpPr>
        <p:spPr>
          <a:xfrm rot="5400000">
            <a:off x="4533900" y="96168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C5106-2870-505F-7FBD-FC85D369C7EB}"/>
              </a:ext>
            </a:extLst>
          </p:cNvPr>
          <p:cNvSpPr txBox="1"/>
          <p:nvPr/>
        </p:nvSpPr>
        <p:spPr>
          <a:xfrm>
            <a:off x="4863193" y="100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55335F1-C053-5AA2-08CA-A37DB0F554A1}"/>
              </a:ext>
            </a:extLst>
          </p:cNvPr>
          <p:cNvSpPr/>
          <p:nvPr/>
        </p:nvSpPr>
        <p:spPr>
          <a:xfrm rot="5400000">
            <a:off x="4928507" y="1241596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B1D970-4A1B-2B2D-4EC8-A8DB56726BA2}"/>
              </a:ext>
            </a:extLst>
          </p:cNvPr>
          <p:cNvSpPr txBox="1"/>
          <p:nvPr/>
        </p:nvSpPr>
        <p:spPr>
          <a:xfrm>
            <a:off x="5257800" y="12855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4880192-0936-2744-7B1F-FE02E68A5D5B}"/>
              </a:ext>
            </a:extLst>
          </p:cNvPr>
          <p:cNvSpPr/>
          <p:nvPr/>
        </p:nvSpPr>
        <p:spPr>
          <a:xfrm rot="5400000">
            <a:off x="3085246" y="1513939"/>
            <a:ext cx="2286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FC751F-4EAB-6B3A-058C-F2E8347076A5}"/>
              </a:ext>
            </a:extLst>
          </p:cNvPr>
          <p:cNvSpPr txBox="1"/>
          <p:nvPr/>
        </p:nvSpPr>
        <p:spPr>
          <a:xfrm>
            <a:off x="3414539" y="15578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O(1)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BF1A140-72F7-A47E-AA04-410597EF04C8}"/>
              </a:ext>
            </a:extLst>
          </p:cNvPr>
          <p:cNvSpPr/>
          <p:nvPr/>
        </p:nvSpPr>
        <p:spPr>
          <a:xfrm rot="5400000">
            <a:off x="5246345" y="1776544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6686A-CE6F-ED8F-DE7B-A709D89821EC}"/>
              </a:ext>
            </a:extLst>
          </p:cNvPr>
          <p:cNvSpPr txBox="1"/>
          <p:nvPr/>
        </p:nvSpPr>
        <p:spPr>
          <a:xfrm>
            <a:off x="5587377" y="1820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C7EAD9F-A834-BDC0-464D-E30305ECD2E7}"/>
              </a:ext>
            </a:extLst>
          </p:cNvPr>
          <p:cNvSpPr/>
          <p:nvPr/>
        </p:nvSpPr>
        <p:spPr>
          <a:xfrm rot="5400000">
            <a:off x="5753100" y="2075510"/>
            <a:ext cx="2286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F1AD94-2638-6089-80E0-5D8211FA1226}"/>
              </a:ext>
            </a:extLst>
          </p:cNvPr>
          <p:cNvSpPr txBox="1"/>
          <p:nvPr/>
        </p:nvSpPr>
        <p:spPr>
          <a:xfrm>
            <a:off x="6082393" y="21194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2118EA-C235-3A49-F16F-C000F3517654}"/>
              </a:ext>
            </a:extLst>
          </p:cNvPr>
          <p:cNvSpPr txBox="1"/>
          <p:nvPr/>
        </p:nvSpPr>
        <p:spPr>
          <a:xfrm>
            <a:off x="1109601" y="3676650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O(1)’s won’t impact the running time. We need to focus on </a:t>
            </a:r>
            <a:r>
              <a:rPr lang="en-US" b="1" dirty="0"/>
              <a:t>loops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9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109836-4BEE-0A02-CA20-154AF825A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A1C594-ABCB-7C1E-1BD9-202D3D49F7E1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070847E-351C-6424-DC40-459CD0AF18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4AB9211-BBC4-C456-2348-CC6E9968CA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BE49DCE-0C86-2967-25F8-850B9C709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136E26C-615A-6A47-831B-DA8FD2F227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8D323-96DB-AA63-034F-591387FBBD4D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310DA-1F73-EA64-02D8-7E3DDEF8BACB}"/>
              </a:ext>
            </a:extLst>
          </p:cNvPr>
          <p:cNvSpPr txBox="1"/>
          <p:nvPr/>
        </p:nvSpPr>
        <p:spPr>
          <a:xfrm>
            <a:off x="190500" y="719078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2BF7A-2AFD-8273-11D1-F1EFC165973C}"/>
              </a:ext>
            </a:extLst>
          </p:cNvPr>
          <p:cNvSpPr txBox="1"/>
          <p:nvPr/>
        </p:nvSpPr>
        <p:spPr>
          <a:xfrm>
            <a:off x="19050" y="4800600"/>
            <a:ext cx="12119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   </a:t>
            </a:r>
            <a:r>
              <a:rPr lang="en-US" sz="3600" dirty="0">
                <a:solidFill>
                  <a:srgbClr val="FF0000"/>
                </a:solidFill>
              </a:rPr>
              <a:t>O(n) * O(n) * O(n) </a:t>
            </a:r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sz="36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where n is size of matrices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3EFE0F7-3D16-0565-327B-A1CE1D2BC983}"/>
              </a:ext>
            </a:extLst>
          </p:cNvPr>
          <p:cNvSpPr/>
          <p:nvPr/>
        </p:nvSpPr>
        <p:spPr>
          <a:xfrm rot="5400000">
            <a:off x="4533900" y="96168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478C94-B820-B96A-93E7-FC797E9614F3}"/>
              </a:ext>
            </a:extLst>
          </p:cNvPr>
          <p:cNvSpPr txBox="1"/>
          <p:nvPr/>
        </p:nvSpPr>
        <p:spPr>
          <a:xfrm>
            <a:off x="4863193" y="100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E9E0EAB-5CE2-0789-303A-2E52D97B704E}"/>
              </a:ext>
            </a:extLst>
          </p:cNvPr>
          <p:cNvSpPr/>
          <p:nvPr/>
        </p:nvSpPr>
        <p:spPr>
          <a:xfrm rot="5400000">
            <a:off x="4928507" y="1241596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631870-767D-7363-21E3-63D4007E23A4}"/>
              </a:ext>
            </a:extLst>
          </p:cNvPr>
          <p:cNvSpPr txBox="1"/>
          <p:nvPr/>
        </p:nvSpPr>
        <p:spPr>
          <a:xfrm>
            <a:off x="5257800" y="12855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622724E-115A-62B6-E2FF-7E1BE609E6DB}"/>
              </a:ext>
            </a:extLst>
          </p:cNvPr>
          <p:cNvSpPr/>
          <p:nvPr/>
        </p:nvSpPr>
        <p:spPr>
          <a:xfrm rot="5400000">
            <a:off x="3085246" y="1513939"/>
            <a:ext cx="2286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36088-4348-8B4D-3E2C-8085E320DB01}"/>
              </a:ext>
            </a:extLst>
          </p:cNvPr>
          <p:cNvSpPr txBox="1"/>
          <p:nvPr/>
        </p:nvSpPr>
        <p:spPr>
          <a:xfrm>
            <a:off x="3414539" y="15578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O(1)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EB9C5A3-14B7-DCCA-5765-1C8C0A97B7BD}"/>
              </a:ext>
            </a:extLst>
          </p:cNvPr>
          <p:cNvSpPr/>
          <p:nvPr/>
        </p:nvSpPr>
        <p:spPr>
          <a:xfrm rot="5400000">
            <a:off x="5246345" y="1776544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36FE0-4791-69D4-AFA0-ECBBD781BB9A}"/>
              </a:ext>
            </a:extLst>
          </p:cNvPr>
          <p:cNvSpPr txBox="1"/>
          <p:nvPr/>
        </p:nvSpPr>
        <p:spPr>
          <a:xfrm>
            <a:off x="5587377" y="1820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1BBE5E3-77AF-319D-8031-A71A3BC20337}"/>
              </a:ext>
            </a:extLst>
          </p:cNvPr>
          <p:cNvSpPr/>
          <p:nvPr/>
        </p:nvSpPr>
        <p:spPr>
          <a:xfrm rot="5400000">
            <a:off x="5753100" y="2075510"/>
            <a:ext cx="2286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55197F-C9D4-07C8-7C26-966AF100BECB}"/>
              </a:ext>
            </a:extLst>
          </p:cNvPr>
          <p:cNvSpPr txBox="1"/>
          <p:nvPr/>
        </p:nvSpPr>
        <p:spPr>
          <a:xfrm>
            <a:off x="6082393" y="21194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6C19BE-07FF-6658-971B-C39BE3DB9D06}"/>
              </a:ext>
            </a:extLst>
          </p:cNvPr>
          <p:cNvSpPr txBox="1"/>
          <p:nvPr/>
        </p:nvSpPr>
        <p:spPr>
          <a:xfrm>
            <a:off x="1109601" y="3676650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O(1)’s won’t impact the running time. We need to focus on </a:t>
            </a:r>
            <a:r>
              <a:rPr lang="en-US" b="1" dirty="0"/>
              <a:t>loops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4F328B-ABA3-BC56-6202-A6C9C170812D}"/>
              </a:ext>
            </a:extLst>
          </p:cNvPr>
          <p:cNvSpPr txBox="1"/>
          <p:nvPr/>
        </p:nvSpPr>
        <p:spPr>
          <a:xfrm>
            <a:off x="1189319" y="4151352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Nested</a:t>
            </a:r>
            <a:r>
              <a:rPr lang="en-US" dirty="0"/>
              <a:t> for loops = multiply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8E24B9-0012-7475-2F97-68F686CE7B2D}"/>
              </a:ext>
            </a:extLst>
          </p:cNvPr>
          <p:cNvSpPr txBox="1"/>
          <p:nvPr/>
        </p:nvSpPr>
        <p:spPr>
          <a:xfrm>
            <a:off x="2889872" y="5663606"/>
            <a:ext cx="4735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Cubic</a:t>
            </a:r>
            <a:r>
              <a:rPr lang="en-US" sz="3200" dirty="0"/>
              <a:t> running time!</a:t>
            </a:r>
          </a:p>
        </p:txBody>
      </p:sp>
    </p:spTree>
    <p:extLst>
      <p:ext uri="{BB962C8B-B14F-4D97-AF65-F5344CB8AC3E}">
        <p14:creationId xmlns:p14="http://schemas.microsoft.com/office/powerpoint/2010/main" val="3836202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D7DCFC-9D88-B02B-8506-8B279F60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52F5E16-A186-BA22-764D-5415677B65C3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BE692E-9BF8-17CF-CAD1-9BF1ACC6BD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8292834-E64C-49C8-7413-1873F91843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D78A45A-3147-D672-C63F-DEB8F892A4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37749BD-D57A-E0C4-3EFC-744635F2D8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A4EFF-EC3B-76A7-E9A5-C44952AD1643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F53F2-DD77-4E92-C0BB-91A083597B91}"/>
              </a:ext>
            </a:extLst>
          </p:cNvPr>
          <p:cNvSpPr txBox="1"/>
          <p:nvPr/>
        </p:nvSpPr>
        <p:spPr>
          <a:xfrm>
            <a:off x="190500" y="719078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6914D1-CF05-C8A3-0A6A-DAE3895B03B0}"/>
              </a:ext>
            </a:extLst>
          </p:cNvPr>
          <p:cNvSpPr txBox="1"/>
          <p:nvPr/>
        </p:nvSpPr>
        <p:spPr>
          <a:xfrm>
            <a:off x="19050" y="4800600"/>
            <a:ext cx="12119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   </a:t>
            </a:r>
            <a:r>
              <a:rPr lang="en-US" sz="3600" dirty="0">
                <a:solidFill>
                  <a:srgbClr val="FF0000"/>
                </a:solidFill>
              </a:rPr>
              <a:t>O(n) * O(n) * O(n) </a:t>
            </a:r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O(n</a:t>
            </a:r>
            <a:r>
              <a:rPr lang="en-US" sz="3600" b="1" baseline="30000" dirty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r>
              <a:rPr lang="en-US" sz="3600" b="1" dirty="0">
                <a:solidFill>
                  <a:srgbClr val="FF0000"/>
                </a:solidFill>
                <a:sym typeface="Wingdings" panose="05000000000000000000" pitchFamily="2" charset="2"/>
              </a:rPr>
              <a:t>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where n is size of matrices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8FB05FB-46A5-314E-BA41-777BC340EB0D}"/>
              </a:ext>
            </a:extLst>
          </p:cNvPr>
          <p:cNvSpPr/>
          <p:nvPr/>
        </p:nvSpPr>
        <p:spPr>
          <a:xfrm rot="5400000">
            <a:off x="4533900" y="96168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3F3F5-9B57-8F6A-2808-42C6F26965A4}"/>
              </a:ext>
            </a:extLst>
          </p:cNvPr>
          <p:cNvSpPr txBox="1"/>
          <p:nvPr/>
        </p:nvSpPr>
        <p:spPr>
          <a:xfrm>
            <a:off x="4863193" y="100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2E6932AA-EAA8-27C0-ACF0-9209DAC37BDE}"/>
              </a:ext>
            </a:extLst>
          </p:cNvPr>
          <p:cNvSpPr/>
          <p:nvPr/>
        </p:nvSpPr>
        <p:spPr>
          <a:xfrm rot="5400000">
            <a:off x="4928507" y="1241596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80D995-D131-5728-A34B-84F691EB6087}"/>
              </a:ext>
            </a:extLst>
          </p:cNvPr>
          <p:cNvSpPr txBox="1"/>
          <p:nvPr/>
        </p:nvSpPr>
        <p:spPr>
          <a:xfrm>
            <a:off x="5257800" y="12855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523A2A0-3AD8-2E58-B421-3F99D9DC13C7}"/>
              </a:ext>
            </a:extLst>
          </p:cNvPr>
          <p:cNvSpPr/>
          <p:nvPr/>
        </p:nvSpPr>
        <p:spPr>
          <a:xfrm rot="5400000">
            <a:off x="3085246" y="1513939"/>
            <a:ext cx="2286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6660C-485D-D827-99EA-A1F75E6F44C2}"/>
              </a:ext>
            </a:extLst>
          </p:cNvPr>
          <p:cNvSpPr txBox="1"/>
          <p:nvPr/>
        </p:nvSpPr>
        <p:spPr>
          <a:xfrm>
            <a:off x="3414539" y="155787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O(1)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9C3B2D5D-953E-1763-8007-DA6C996F1723}"/>
              </a:ext>
            </a:extLst>
          </p:cNvPr>
          <p:cNvSpPr/>
          <p:nvPr/>
        </p:nvSpPr>
        <p:spPr>
          <a:xfrm rot="5400000">
            <a:off x="5246345" y="1776544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95A6A-F4A0-05F3-3C11-2AD261005DF6}"/>
              </a:ext>
            </a:extLst>
          </p:cNvPr>
          <p:cNvSpPr txBox="1"/>
          <p:nvPr/>
        </p:nvSpPr>
        <p:spPr>
          <a:xfrm>
            <a:off x="5587377" y="1820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BFCF2BD8-F217-1F9A-D1C0-96777F1B487E}"/>
              </a:ext>
            </a:extLst>
          </p:cNvPr>
          <p:cNvSpPr/>
          <p:nvPr/>
        </p:nvSpPr>
        <p:spPr>
          <a:xfrm rot="5400000">
            <a:off x="5753100" y="2075510"/>
            <a:ext cx="228600" cy="457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0F7D7-FC39-5F3C-2E01-CBF99517BBA1}"/>
              </a:ext>
            </a:extLst>
          </p:cNvPr>
          <p:cNvSpPr txBox="1"/>
          <p:nvPr/>
        </p:nvSpPr>
        <p:spPr>
          <a:xfrm>
            <a:off x="6082393" y="21194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O(1)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1ECF42-A2DF-5296-D060-EE056531F03A}"/>
              </a:ext>
            </a:extLst>
          </p:cNvPr>
          <p:cNvSpPr txBox="1"/>
          <p:nvPr/>
        </p:nvSpPr>
        <p:spPr>
          <a:xfrm>
            <a:off x="1109601" y="3676650"/>
            <a:ext cx="750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O(1)’s won’t impact the running time. We need to focus on </a:t>
            </a:r>
            <a:r>
              <a:rPr lang="en-US" b="1" dirty="0"/>
              <a:t>loops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6C7C1D-F1C3-DBD8-C550-5967CD960537}"/>
              </a:ext>
            </a:extLst>
          </p:cNvPr>
          <p:cNvSpPr txBox="1"/>
          <p:nvPr/>
        </p:nvSpPr>
        <p:spPr>
          <a:xfrm>
            <a:off x="1189319" y="4151352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Nested</a:t>
            </a:r>
            <a:r>
              <a:rPr lang="en-US" dirty="0"/>
              <a:t> for loops = multiply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B9C28-2DF1-293A-2D57-6F8B4FE19F9D}"/>
              </a:ext>
            </a:extLst>
          </p:cNvPr>
          <p:cNvSpPr txBox="1"/>
          <p:nvPr/>
        </p:nvSpPr>
        <p:spPr>
          <a:xfrm>
            <a:off x="624790" y="5588151"/>
            <a:ext cx="4735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Cubic</a:t>
            </a:r>
            <a:r>
              <a:rPr lang="en-US" sz="3200" dirty="0"/>
              <a:t> running time!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60282-7A63-86F1-4856-CF228CCD374B}"/>
              </a:ext>
            </a:extLst>
          </p:cNvPr>
          <p:cNvSpPr txBox="1"/>
          <p:nvPr/>
        </p:nvSpPr>
        <p:spPr>
          <a:xfrm>
            <a:off x="4834348" y="5677257"/>
            <a:ext cx="7124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efficient Matrix Multiplication </a:t>
            </a:r>
            <a:r>
              <a:rPr lang="en-US" sz="1000" dirty="0"/>
              <a:t>(currently known)</a:t>
            </a:r>
            <a:r>
              <a:rPr lang="en-US" sz="2400" dirty="0"/>
              <a:t>: O(n</a:t>
            </a:r>
            <a:r>
              <a:rPr lang="en-US" sz="2400" baseline="30000" dirty="0"/>
              <a:t>2.37</a:t>
            </a:r>
            <a:r>
              <a:rPr lang="en-US" sz="2400" dirty="0"/>
              <a:t>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338715-4172-03FB-0FE3-FEE3D1296B39}"/>
              </a:ext>
            </a:extLst>
          </p:cNvPr>
          <p:cNvSpPr txBox="1"/>
          <p:nvPr/>
        </p:nvSpPr>
        <p:spPr>
          <a:xfrm>
            <a:off x="5105400" y="6129480"/>
            <a:ext cx="54120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hlinkClick r:id="rId3"/>
              </a:rPr>
              <a:t>https://en.wikipedia.org/wiki/Computational_complexity_of_matrix_multiplication#:~:text=The%20optimal%20number%20of%20field,is%20O(n2.371339).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890321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081A9C9-919E-28B5-E704-6FB2908B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E5F16DF-5677-E062-BC29-F137194606D5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1004EB-A599-6307-834A-0F0A19F05A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1AD7C01-2ECF-F683-267E-BF3F103410D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EAD924E-38C4-15A9-F479-C7F9553017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1E0AB29-F8E3-1592-FB6D-A225111EF7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9CE55-9873-B50F-1439-C110A772AD5C}"/>
              </a:ext>
            </a:extLst>
          </p:cNvPr>
          <p:cNvSpPr txBox="1"/>
          <p:nvPr/>
        </p:nvSpPr>
        <p:spPr>
          <a:xfrm>
            <a:off x="76200" y="76200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Intersection size between two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B65606-37F8-3811-AEBB-29F898D8C74B}"/>
              </a:ext>
            </a:extLst>
          </p:cNvPr>
          <p:cNvSpPr/>
          <p:nvPr/>
        </p:nvSpPr>
        <p:spPr>
          <a:xfrm>
            <a:off x="152400" y="789920"/>
            <a:ext cx="11582400" cy="347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"Match Found:"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F7BCB-BCBD-45D1-DBA9-8E136C6539CF}"/>
              </a:ext>
            </a:extLst>
          </p:cNvPr>
          <p:cNvSpPr txBox="1"/>
          <p:nvPr/>
        </p:nvSpPr>
        <p:spPr>
          <a:xfrm>
            <a:off x="228600" y="436822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 1: [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5, 3,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 </a:t>
            </a:r>
          </a:p>
          <a:p>
            <a:r>
              <a:rPr lang="en-US" dirty="0">
                <a:latin typeface="Consolas" panose="020B0609020204030204" pitchFamily="49" charset="0"/>
              </a:rPr>
              <a:t>array 2: [0,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6,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BC5E8-D56E-227B-9283-6BBFC3BA8865}"/>
              </a:ext>
            </a:extLst>
          </p:cNvPr>
          <p:cNvSpPr txBox="1"/>
          <p:nvPr/>
        </p:nvSpPr>
        <p:spPr>
          <a:xfrm>
            <a:off x="3738610" y="493019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returned: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88C97B-00F6-C2A0-BB6F-67AD4A24ED26}"/>
              </a:ext>
            </a:extLst>
          </p:cNvPr>
          <p:cNvSpPr txBox="1"/>
          <p:nvPr/>
        </p:nvSpPr>
        <p:spPr>
          <a:xfrm>
            <a:off x="3733800" y="434541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| A ∩ B 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77FBAB-F13B-D24B-B251-21DE6889B1B6}"/>
              </a:ext>
            </a:extLst>
          </p:cNvPr>
          <p:cNvSpPr txBox="1"/>
          <p:nvPr/>
        </p:nvSpPr>
        <p:spPr>
          <a:xfrm>
            <a:off x="152400" y="55342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245188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498D6FB-7867-02AE-FE17-F6305FB91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A9CFB85-1E67-3937-B380-1528DC4CE128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CABA823-8436-AD91-DBDA-3E4003B4DF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A2B9CF1-4F81-1050-2518-6974F5CC35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052E260-E861-20AA-C621-83554A69D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C3C9B3-E294-B35A-D3B2-0F2D1640216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1766F-77D2-81D9-8DB9-163BD09BBDCD}"/>
              </a:ext>
            </a:extLst>
          </p:cNvPr>
          <p:cNvSpPr txBox="1"/>
          <p:nvPr/>
        </p:nvSpPr>
        <p:spPr>
          <a:xfrm>
            <a:off x="76200" y="76200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Intersection size between two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3D5163-0572-81FE-8D83-CC992336467D}"/>
              </a:ext>
            </a:extLst>
          </p:cNvPr>
          <p:cNvSpPr/>
          <p:nvPr/>
        </p:nvSpPr>
        <p:spPr>
          <a:xfrm>
            <a:off x="152400" y="789920"/>
            <a:ext cx="11582400" cy="347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"Match Found:"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65DF08-54EE-3891-8DF2-4A36EF3B2A5A}"/>
              </a:ext>
            </a:extLst>
          </p:cNvPr>
          <p:cNvSpPr txBox="1"/>
          <p:nvPr/>
        </p:nvSpPr>
        <p:spPr>
          <a:xfrm>
            <a:off x="228600" y="436822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 1: [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5, 3,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 </a:t>
            </a:r>
          </a:p>
          <a:p>
            <a:r>
              <a:rPr lang="en-US" dirty="0">
                <a:latin typeface="Consolas" panose="020B0609020204030204" pitchFamily="49" charset="0"/>
              </a:rPr>
              <a:t>array 2: [0,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6,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F9ECC1-2701-3EB0-9E75-F50864248A4D}"/>
              </a:ext>
            </a:extLst>
          </p:cNvPr>
          <p:cNvSpPr txBox="1"/>
          <p:nvPr/>
        </p:nvSpPr>
        <p:spPr>
          <a:xfrm>
            <a:off x="3738610" y="493019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returned: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94B65-5939-4B95-0751-CDC759045DEF}"/>
              </a:ext>
            </a:extLst>
          </p:cNvPr>
          <p:cNvSpPr txBox="1"/>
          <p:nvPr/>
        </p:nvSpPr>
        <p:spPr>
          <a:xfrm>
            <a:off x="3733800" y="434541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| A ∩ B 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BC73B-4FA1-A6D5-8640-8B29A487D901}"/>
              </a:ext>
            </a:extLst>
          </p:cNvPr>
          <p:cNvSpPr txBox="1"/>
          <p:nvPr/>
        </p:nvSpPr>
        <p:spPr>
          <a:xfrm>
            <a:off x="152400" y="55342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38321B2-F5E7-6C7B-5817-BBA36CC56D5B}"/>
              </a:ext>
            </a:extLst>
          </p:cNvPr>
          <p:cNvSpPr/>
          <p:nvPr/>
        </p:nvSpPr>
        <p:spPr>
          <a:xfrm rot="5400000">
            <a:off x="5905500" y="1335872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F3575-2A5A-3BFF-A71A-AE15106760C5}"/>
              </a:ext>
            </a:extLst>
          </p:cNvPr>
          <p:cNvSpPr txBox="1"/>
          <p:nvPr/>
        </p:nvSpPr>
        <p:spPr>
          <a:xfrm>
            <a:off x="6234793" y="13798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7419160-5BD6-15DC-76E8-4CE2BB4930C7}"/>
              </a:ext>
            </a:extLst>
          </p:cNvPr>
          <p:cNvSpPr/>
          <p:nvPr/>
        </p:nvSpPr>
        <p:spPr>
          <a:xfrm rot="5400000">
            <a:off x="6210300" y="162084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405F1D-9A72-175F-5B3D-ECF6FC969D7B}"/>
              </a:ext>
            </a:extLst>
          </p:cNvPr>
          <p:cNvSpPr txBox="1"/>
          <p:nvPr/>
        </p:nvSpPr>
        <p:spPr>
          <a:xfrm>
            <a:off x="6539593" y="1664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AD5D3021-39A5-6900-CB67-559F1CA213D8}"/>
              </a:ext>
            </a:extLst>
          </p:cNvPr>
          <p:cNvSpPr/>
          <p:nvPr/>
        </p:nvSpPr>
        <p:spPr>
          <a:xfrm rot="5400000">
            <a:off x="2756523" y="1083987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668DCD-01BD-E846-5306-41AB57744878}"/>
              </a:ext>
            </a:extLst>
          </p:cNvPr>
          <p:cNvSpPr txBox="1"/>
          <p:nvPr/>
        </p:nvSpPr>
        <p:spPr>
          <a:xfrm>
            <a:off x="3085816" y="11279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825832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B51F52-4423-98F5-B7F9-D10967EC9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5B5B1E0-02E8-9A89-6DF7-58E0EFC30495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AC49525-8A12-8790-D8E1-8D0F4155C2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52BD9C-230A-5497-60E6-B6DAE44D2D2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DC8E8AA-10CC-691E-52AA-DD353E7B4F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59417B-71DC-BC61-8DF5-BDACB99FF7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6D0358-8D15-6BF6-5D3A-10C8DF96777F}"/>
              </a:ext>
            </a:extLst>
          </p:cNvPr>
          <p:cNvSpPr txBox="1"/>
          <p:nvPr/>
        </p:nvSpPr>
        <p:spPr>
          <a:xfrm>
            <a:off x="76200" y="76200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Intersection size between two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439A02-9BED-CB30-DC20-86173953A47E}"/>
              </a:ext>
            </a:extLst>
          </p:cNvPr>
          <p:cNvSpPr/>
          <p:nvPr/>
        </p:nvSpPr>
        <p:spPr>
          <a:xfrm>
            <a:off x="152400" y="789920"/>
            <a:ext cx="11582400" cy="347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"Match Found:"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A9A25-E615-995F-5E65-9A9612B5FE83}"/>
              </a:ext>
            </a:extLst>
          </p:cNvPr>
          <p:cNvSpPr txBox="1"/>
          <p:nvPr/>
        </p:nvSpPr>
        <p:spPr>
          <a:xfrm>
            <a:off x="228600" y="436822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 1: [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5, 3,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 </a:t>
            </a:r>
          </a:p>
          <a:p>
            <a:r>
              <a:rPr lang="en-US" dirty="0">
                <a:latin typeface="Consolas" panose="020B0609020204030204" pitchFamily="49" charset="0"/>
              </a:rPr>
              <a:t>array 2: [0,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6,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A17EB-6B5C-3E3F-2C3A-0E72C4AA8984}"/>
              </a:ext>
            </a:extLst>
          </p:cNvPr>
          <p:cNvSpPr txBox="1"/>
          <p:nvPr/>
        </p:nvSpPr>
        <p:spPr>
          <a:xfrm>
            <a:off x="3738610" y="493019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returned: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284BF-3C47-8A6B-EE06-F3FF42DBD441}"/>
              </a:ext>
            </a:extLst>
          </p:cNvPr>
          <p:cNvSpPr txBox="1"/>
          <p:nvPr/>
        </p:nvSpPr>
        <p:spPr>
          <a:xfrm>
            <a:off x="3733800" y="434541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| A ∩ B 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3E9FE5-4E27-AF49-E73D-C98C1AFEC4EB}"/>
              </a:ext>
            </a:extLst>
          </p:cNvPr>
          <p:cNvSpPr txBox="1"/>
          <p:nvPr/>
        </p:nvSpPr>
        <p:spPr>
          <a:xfrm>
            <a:off x="152400" y="55342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A1FD772-B613-9B30-B018-3E2F147CFB2B}"/>
              </a:ext>
            </a:extLst>
          </p:cNvPr>
          <p:cNvSpPr/>
          <p:nvPr/>
        </p:nvSpPr>
        <p:spPr>
          <a:xfrm rot="5400000">
            <a:off x="5905500" y="1335872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5AD703-A756-55AD-5510-806EDD0D34C2}"/>
              </a:ext>
            </a:extLst>
          </p:cNvPr>
          <p:cNvSpPr txBox="1"/>
          <p:nvPr/>
        </p:nvSpPr>
        <p:spPr>
          <a:xfrm>
            <a:off x="6234793" y="13798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0FF3B6C1-E126-FD74-05FD-3F3DEC77D4DF}"/>
              </a:ext>
            </a:extLst>
          </p:cNvPr>
          <p:cNvSpPr/>
          <p:nvPr/>
        </p:nvSpPr>
        <p:spPr>
          <a:xfrm rot="5400000">
            <a:off x="6210300" y="162084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7268E-731A-5149-CC8B-8099D11D0300}"/>
              </a:ext>
            </a:extLst>
          </p:cNvPr>
          <p:cNvSpPr txBox="1"/>
          <p:nvPr/>
        </p:nvSpPr>
        <p:spPr>
          <a:xfrm>
            <a:off x="6539593" y="1664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E7BEE952-26A0-13D8-D67E-1027E8FA0E04}"/>
              </a:ext>
            </a:extLst>
          </p:cNvPr>
          <p:cNvSpPr/>
          <p:nvPr/>
        </p:nvSpPr>
        <p:spPr>
          <a:xfrm rot="5400000">
            <a:off x="2756523" y="1083987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0EF187-5C35-D2EB-56CB-B4E0D213AE0D}"/>
              </a:ext>
            </a:extLst>
          </p:cNvPr>
          <p:cNvSpPr txBox="1"/>
          <p:nvPr/>
        </p:nvSpPr>
        <p:spPr>
          <a:xfrm>
            <a:off x="3085816" y="11279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B75649B-78DB-BD57-4830-3A92ACD6624B}"/>
              </a:ext>
            </a:extLst>
          </p:cNvPr>
          <p:cNvSpPr/>
          <p:nvPr/>
        </p:nvSpPr>
        <p:spPr>
          <a:xfrm rot="5400000">
            <a:off x="5067300" y="1905808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62913-EA44-B65B-628A-AB26C1988DDB}"/>
              </a:ext>
            </a:extLst>
          </p:cNvPr>
          <p:cNvSpPr txBox="1"/>
          <p:nvPr/>
        </p:nvSpPr>
        <p:spPr>
          <a:xfrm>
            <a:off x="5396593" y="19497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3DCDBC5-8915-9DF9-F19E-6E9A67CEF8DD}"/>
              </a:ext>
            </a:extLst>
          </p:cNvPr>
          <p:cNvSpPr/>
          <p:nvPr/>
        </p:nvSpPr>
        <p:spPr>
          <a:xfrm rot="5400000">
            <a:off x="10096500" y="2183811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8543F-9586-B430-E192-7A188C250A9F}"/>
              </a:ext>
            </a:extLst>
          </p:cNvPr>
          <p:cNvSpPr txBox="1"/>
          <p:nvPr/>
        </p:nvSpPr>
        <p:spPr>
          <a:xfrm>
            <a:off x="10425793" y="22277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65047F0-3BA3-D39F-6D45-82846F138774}"/>
              </a:ext>
            </a:extLst>
          </p:cNvPr>
          <p:cNvSpPr/>
          <p:nvPr/>
        </p:nvSpPr>
        <p:spPr>
          <a:xfrm rot="5400000">
            <a:off x="3162300" y="245489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81F2B-C0E7-C96A-727B-ED8097E32110}"/>
              </a:ext>
            </a:extLst>
          </p:cNvPr>
          <p:cNvSpPr txBox="1"/>
          <p:nvPr/>
        </p:nvSpPr>
        <p:spPr>
          <a:xfrm>
            <a:off x="3491593" y="24988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07C4D87-0993-9C07-3444-E996A89FDB23}"/>
              </a:ext>
            </a:extLst>
          </p:cNvPr>
          <p:cNvSpPr/>
          <p:nvPr/>
        </p:nvSpPr>
        <p:spPr>
          <a:xfrm rot="5400000">
            <a:off x="2701809" y="3257635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AE2CC2-26C4-DFA4-C7CC-28269090E1DD}"/>
              </a:ext>
            </a:extLst>
          </p:cNvPr>
          <p:cNvSpPr txBox="1"/>
          <p:nvPr/>
        </p:nvSpPr>
        <p:spPr>
          <a:xfrm>
            <a:off x="3031102" y="33015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48909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11E3985-1983-2588-67CF-2E71FBF67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7B8CA4D-545B-AB00-53F4-6C11F0303600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7C93F30-CEC8-45BB-B657-F399FA0953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FD5F10-C949-9205-BB94-9A1C934499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2D085BF-81AD-1D04-D65F-910B08390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1C2FA3F-A31D-FE48-4963-BEB3804418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18FAE-F19F-F2DE-0161-3DF4475FD802}"/>
              </a:ext>
            </a:extLst>
          </p:cNvPr>
          <p:cNvSpPr txBox="1"/>
          <p:nvPr/>
        </p:nvSpPr>
        <p:spPr>
          <a:xfrm>
            <a:off x="76200" y="76200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Intersection size between two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10BA1B-A974-7BE9-6634-7C499C613F57}"/>
              </a:ext>
            </a:extLst>
          </p:cNvPr>
          <p:cNvSpPr/>
          <p:nvPr/>
        </p:nvSpPr>
        <p:spPr>
          <a:xfrm>
            <a:off x="152400" y="789920"/>
            <a:ext cx="11582400" cy="347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"Match Found:"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C2668-F58F-4F6A-381D-FE940D59FDD5}"/>
              </a:ext>
            </a:extLst>
          </p:cNvPr>
          <p:cNvSpPr txBox="1"/>
          <p:nvPr/>
        </p:nvSpPr>
        <p:spPr>
          <a:xfrm>
            <a:off x="228600" y="436822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 1: [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5, 3,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 </a:t>
            </a:r>
          </a:p>
          <a:p>
            <a:r>
              <a:rPr lang="en-US" dirty="0">
                <a:latin typeface="Consolas" panose="020B0609020204030204" pitchFamily="49" charset="0"/>
              </a:rPr>
              <a:t>array 2: [0,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6,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6CB2C-BF41-B0C7-3EB8-B364A346658F}"/>
              </a:ext>
            </a:extLst>
          </p:cNvPr>
          <p:cNvSpPr txBox="1"/>
          <p:nvPr/>
        </p:nvSpPr>
        <p:spPr>
          <a:xfrm>
            <a:off x="3738610" y="493019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returned: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032C-A350-8303-A846-F0AC7277DC80}"/>
              </a:ext>
            </a:extLst>
          </p:cNvPr>
          <p:cNvSpPr txBox="1"/>
          <p:nvPr/>
        </p:nvSpPr>
        <p:spPr>
          <a:xfrm>
            <a:off x="3733800" y="434541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| A ∩ B 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3AB5DA-AF9F-B77C-AFBD-815E30918E79}"/>
              </a:ext>
            </a:extLst>
          </p:cNvPr>
          <p:cNvSpPr txBox="1"/>
          <p:nvPr/>
        </p:nvSpPr>
        <p:spPr>
          <a:xfrm>
            <a:off x="152400" y="55342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E8F6398F-229F-08E2-2E9D-9C64EDDBDC84}"/>
              </a:ext>
            </a:extLst>
          </p:cNvPr>
          <p:cNvSpPr/>
          <p:nvPr/>
        </p:nvSpPr>
        <p:spPr>
          <a:xfrm rot="5400000">
            <a:off x="5905500" y="1335872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8ABA-9013-3D93-BE4F-70F23D91F86E}"/>
              </a:ext>
            </a:extLst>
          </p:cNvPr>
          <p:cNvSpPr txBox="1"/>
          <p:nvPr/>
        </p:nvSpPr>
        <p:spPr>
          <a:xfrm>
            <a:off x="6234793" y="13798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2689886-B4C6-79AB-E688-DF775D44FADF}"/>
              </a:ext>
            </a:extLst>
          </p:cNvPr>
          <p:cNvSpPr/>
          <p:nvPr/>
        </p:nvSpPr>
        <p:spPr>
          <a:xfrm rot="5400000">
            <a:off x="6210300" y="162084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280671-0BD2-0ECF-9620-680F1E65C0C5}"/>
              </a:ext>
            </a:extLst>
          </p:cNvPr>
          <p:cNvSpPr txBox="1"/>
          <p:nvPr/>
        </p:nvSpPr>
        <p:spPr>
          <a:xfrm>
            <a:off x="4267946" y="5547207"/>
            <a:ext cx="725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 where n = # of elements in the array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41539334-BE0F-F60D-D0F5-5B4323554600}"/>
              </a:ext>
            </a:extLst>
          </p:cNvPr>
          <p:cNvSpPr/>
          <p:nvPr/>
        </p:nvSpPr>
        <p:spPr>
          <a:xfrm rot="5400000">
            <a:off x="2756523" y="1083987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6782C-F874-1605-4C2E-2126AB2B6B58}"/>
              </a:ext>
            </a:extLst>
          </p:cNvPr>
          <p:cNvSpPr txBox="1"/>
          <p:nvPr/>
        </p:nvSpPr>
        <p:spPr>
          <a:xfrm>
            <a:off x="3085816" y="11279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3947EE9C-FF2F-541C-485C-BB86B24DAB8E}"/>
              </a:ext>
            </a:extLst>
          </p:cNvPr>
          <p:cNvSpPr/>
          <p:nvPr/>
        </p:nvSpPr>
        <p:spPr>
          <a:xfrm rot="5400000">
            <a:off x="5067300" y="1905808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DEC4E-74B8-4150-E83F-B9E701627F30}"/>
              </a:ext>
            </a:extLst>
          </p:cNvPr>
          <p:cNvSpPr txBox="1"/>
          <p:nvPr/>
        </p:nvSpPr>
        <p:spPr>
          <a:xfrm>
            <a:off x="5396593" y="19497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C75E0E33-F411-57A8-413E-627991755C18}"/>
              </a:ext>
            </a:extLst>
          </p:cNvPr>
          <p:cNvSpPr/>
          <p:nvPr/>
        </p:nvSpPr>
        <p:spPr>
          <a:xfrm rot="5400000">
            <a:off x="10096500" y="2183811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BFAFD7-542B-098F-EBEC-D9F01EC83809}"/>
              </a:ext>
            </a:extLst>
          </p:cNvPr>
          <p:cNvSpPr txBox="1"/>
          <p:nvPr/>
        </p:nvSpPr>
        <p:spPr>
          <a:xfrm>
            <a:off x="10425793" y="22277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2C401D2-19B4-E795-0E13-D0629FA03F24}"/>
              </a:ext>
            </a:extLst>
          </p:cNvPr>
          <p:cNvSpPr/>
          <p:nvPr/>
        </p:nvSpPr>
        <p:spPr>
          <a:xfrm rot="5400000">
            <a:off x="3162300" y="245489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70C1DD-E6EB-E979-E40D-0EA008B299DA}"/>
              </a:ext>
            </a:extLst>
          </p:cNvPr>
          <p:cNvSpPr txBox="1"/>
          <p:nvPr/>
        </p:nvSpPr>
        <p:spPr>
          <a:xfrm>
            <a:off x="3491593" y="24988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004FA64-5A08-3F27-4288-DFBA09226B3F}"/>
              </a:ext>
            </a:extLst>
          </p:cNvPr>
          <p:cNvSpPr/>
          <p:nvPr/>
        </p:nvSpPr>
        <p:spPr>
          <a:xfrm rot="5400000">
            <a:off x="2701809" y="3257635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AC7BC-ADBE-264E-3CC8-70FC7ADAAE02}"/>
              </a:ext>
            </a:extLst>
          </p:cNvPr>
          <p:cNvSpPr txBox="1"/>
          <p:nvPr/>
        </p:nvSpPr>
        <p:spPr>
          <a:xfrm>
            <a:off x="3031102" y="33015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1130FE-588C-4249-1423-6A5D0C57976B}"/>
              </a:ext>
            </a:extLst>
          </p:cNvPr>
          <p:cNvSpPr txBox="1"/>
          <p:nvPr/>
        </p:nvSpPr>
        <p:spPr>
          <a:xfrm>
            <a:off x="6526976" y="1664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3561954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36394E-DB0C-890A-FE96-BB0B85D57596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34A26C-1A55-CDE2-6AF5-16761B0210C8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42688-4D51-893E-DD1F-5A936D5B0C29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592AF5-298B-8A4B-FEA3-BB9BE71FF113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+mn-lt"/>
              </a:rPr>
              <a:t>≤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  <a:r>
              <a:rPr lang="en-US" sz="4000" dirty="0"/>
              <a:t>,  </a:t>
            </a:r>
            <a:r>
              <a:rPr lang="en-US" sz="4000" dirty="0">
                <a:solidFill>
                  <a:srgbClr val="7030A0"/>
                </a:solidFill>
              </a:rPr>
              <a:t>for all 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5F733-D4A4-7295-004E-39A25C72673B}"/>
              </a:ext>
            </a:extLst>
          </p:cNvPr>
          <p:cNvSpPr txBox="1"/>
          <p:nvPr/>
        </p:nvSpPr>
        <p:spPr>
          <a:xfrm>
            <a:off x="391214" y="2905780"/>
            <a:ext cx="11338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Past a certain spot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g(n) dominates f(n) </a:t>
            </a:r>
            <a:r>
              <a:rPr lang="en-US" sz="2800" dirty="0">
                <a:solidFill>
                  <a:schemeClr val="accent6"/>
                </a:solidFill>
              </a:rPr>
              <a:t>within a multiplicative constant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F9914-0BC4-4FFD-7192-B069DA7A2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3518353"/>
            <a:ext cx="3128717" cy="3263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BB44BB-9553-2FCA-84B8-9C0E5CF236E8}"/>
              </a:ext>
            </a:extLst>
          </p:cNvPr>
          <p:cNvSpPr txBox="1"/>
          <p:nvPr/>
        </p:nvSpPr>
        <p:spPr>
          <a:xfrm rot="19133169">
            <a:off x="2550803" y="39030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D5201-8083-ECBB-D01D-48BC6235DC16}"/>
              </a:ext>
            </a:extLst>
          </p:cNvPr>
          <p:cNvSpPr txBox="1"/>
          <p:nvPr/>
        </p:nvSpPr>
        <p:spPr>
          <a:xfrm rot="19133169">
            <a:off x="3250811" y="43158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F31C9C-74E3-E6EF-8773-C5984AD8DFA8}"/>
              </a:ext>
            </a:extLst>
          </p:cNvPr>
          <p:cNvSpPr txBox="1"/>
          <p:nvPr/>
        </p:nvSpPr>
        <p:spPr>
          <a:xfrm>
            <a:off x="5192879" y="5726668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dirty="0"/>
              <a:t> -notation provides an upper bound on some function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B17DE3-AB82-C845-972B-C031AC389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68" y="3922353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17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BB22AF-E309-5A09-9AD6-892EA6E63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DD7695-3434-7089-4A6B-F0B27EFC5FE7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88C689A-EFBA-F255-BD9B-3E558DD98D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A6A360-2CBD-4E31-141F-00C5C39258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4CD86DD-5508-89F4-72CC-E292CB9D8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CC7952-BE78-3744-5AE5-DD60FA65761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C5F477-AD02-5376-C747-41389221EC42}"/>
              </a:ext>
            </a:extLst>
          </p:cNvPr>
          <p:cNvSpPr txBox="1"/>
          <p:nvPr/>
        </p:nvSpPr>
        <p:spPr>
          <a:xfrm>
            <a:off x="76200" y="76200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Intersection size between two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7ED364-E0D8-773C-5BC6-99ED3502054E}"/>
              </a:ext>
            </a:extLst>
          </p:cNvPr>
          <p:cNvSpPr/>
          <p:nvPr/>
        </p:nvSpPr>
        <p:spPr>
          <a:xfrm>
            <a:off x="152400" y="789920"/>
            <a:ext cx="11582400" cy="347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"Match Found:"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112230-EC8D-3A77-A5DE-C14EA86A9823}"/>
              </a:ext>
            </a:extLst>
          </p:cNvPr>
          <p:cNvSpPr txBox="1"/>
          <p:nvPr/>
        </p:nvSpPr>
        <p:spPr>
          <a:xfrm>
            <a:off x="228600" y="436822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 1: [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5, 3,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 </a:t>
            </a:r>
          </a:p>
          <a:p>
            <a:r>
              <a:rPr lang="en-US" dirty="0">
                <a:latin typeface="Consolas" panose="020B0609020204030204" pitchFamily="49" charset="0"/>
              </a:rPr>
              <a:t>array 2: [0,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6, </a:t>
            </a:r>
            <a:r>
              <a:rPr lang="en-US" b="1" dirty="0">
                <a:latin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47D944-F90D-102D-9052-AC0585FE8010}"/>
              </a:ext>
            </a:extLst>
          </p:cNvPr>
          <p:cNvSpPr txBox="1"/>
          <p:nvPr/>
        </p:nvSpPr>
        <p:spPr>
          <a:xfrm>
            <a:off x="3738610" y="493019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returned: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C5777E-2B0F-606A-CEAC-08F27469BEDB}"/>
              </a:ext>
            </a:extLst>
          </p:cNvPr>
          <p:cNvSpPr txBox="1"/>
          <p:nvPr/>
        </p:nvSpPr>
        <p:spPr>
          <a:xfrm>
            <a:off x="3733800" y="434541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| A ∩ B 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A1F96A-7D3F-6972-1072-5348A9CAEC82}"/>
              </a:ext>
            </a:extLst>
          </p:cNvPr>
          <p:cNvSpPr txBox="1"/>
          <p:nvPr/>
        </p:nvSpPr>
        <p:spPr>
          <a:xfrm>
            <a:off x="152400" y="55342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CC0F2AD-256D-545A-331F-8ADC3959D34E}"/>
              </a:ext>
            </a:extLst>
          </p:cNvPr>
          <p:cNvSpPr/>
          <p:nvPr/>
        </p:nvSpPr>
        <p:spPr>
          <a:xfrm rot="5400000">
            <a:off x="5905500" y="1335872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FDE244-DC56-301B-E871-06D20326BF77}"/>
              </a:ext>
            </a:extLst>
          </p:cNvPr>
          <p:cNvSpPr txBox="1"/>
          <p:nvPr/>
        </p:nvSpPr>
        <p:spPr>
          <a:xfrm>
            <a:off x="6234793" y="13798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5E54A62-ADCA-4471-F45B-C1D65C74B41D}"/>
              </a:ext>
            </a:extLst>
          </p:cNvPr>
          <p:cNvSpPr/>
          <p:nvPr/>
        </p:nvSpPr>
        <p:spPr>
          <a:xfrm rot="5400000">
            <a:off x="6210300" y="162084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96D424-FD32-0E4B-99F8-E60CC10FB08E}"/>
              </a:ext>
            </a:extLst>
          </p:cNvPr>
          <p:cNvSpPr txBox="1"/>
          <p:nvPr/>
        </p:nvSpPr>
        <p:spPr>
          <a:xfrm>
            <a:off x="4267946" y="5322881"/>
            <a:ext cx="725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 where n = # of elements in the array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B9E0BF1-DECC-47A2-684D-62F600B2A028}"/>
              </a:ext>
            </a:extLst>
          </p:cNvPr>
          <p:cNvSpPr/>
          <p:nvPr/>
        </p:nvSpPr>
        <p:spPr>
          <a:xfrm rot="5400000">
            <a:off x="2756523" y="1083987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8DD748-3388-CC26-9636-92E11E2EF5A2}"/>
              </a:ext>
            </a:extLst>
          </p:cNvPr>
          <p:cNvSpPr txBox="1"/>
          <p:nvPr/>
        </p:nvSpPr>
        <p:spPr>
          <a:xfrm>
            <a:off x="3085816" y="11279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835D6C75-C89C-E3FC-5EAB-E2AACDDD0FEB}"/>
              </a:ext>
            </a:extLst>
          </p:cNvPr>
          <p:cNvSpPr/>
          <p:nvPr/>
        </p:nvSpPr>
        <p:spPr>
          <a:xfrm rot="5400000">
            <a:off x="5067300" y="1905808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5AB07-9A00-BDB6-A2DF-36C1D443CA4D}"/>
              </a:ext>
            </a:extLst>
          </p:cNvPr>
          <p:cNvSpPr txBox="1"/>
          <p:nvPr/>
        </p:nvSpPr>
        <p:spPr>
          <a:xfrm>
            <a:off x="5396593" y="19497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33E78F7-E59B-031D-A8E6-BFFEF4B10E05}"/>
              </a:ext>
            </a:extLst>
          </p:cNvPr>
          <p:cNvSpPr/>
          <p:nvPr/>
        </p:nvSpPr>
        <p:spPr>
          <a:xfrm rot="5400000">
            <a:off x="10096500" y="2183811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33FF8-C07C-8A47-A42A-9DB399061188}"/>
              </a:ext>
            </a:extLst>
          </p:cNvPr>
          <p:cNvSpPr txBox="1"/>
          <p:nvPr/>
        </p:nvSpPr>
        <p:spPr>
          <a:xfrm>
            <a:off x="10425793" y="22277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9479E8A-2649-63B7-E93F-B84341F44998}"/>
              </a:ext>
            </a:extLst>
          </p:cNvPr>
          <p:cNvSpPr/>
          <p:nvPr/>
        </p:nvSpPr>
        <p:spPr>
          <a:xfrm rot="5400000">
            <a:off x="3162300" y="245489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7AC6A-2540-FA7D-D280-E88ECE7B81BD}"/>
              </a:ext>
            </a:extLst>
          </p:cNvPr>
          <p:cNvSpPr txBox="1"/>
          <p:nvPr/>
        </p:nvSpPr>
        <p:spPr>
          <a:xfrm>
            <a:off x="3491593" y="24988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E2FA46C-7AE0-FE16-7CDA-7AE2270B6165}"/>
              </a:ext>
            </a:extLst>
          </p:cNvPr>
          <p:cNvSpPr/>
          <p:nvPr/>
        </p:nvSpPr>
        <p:spPr>
          <a:xfrm rot="5400000">
            <a:off x="2701809" y="3257635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F6540-821E-0A17-AF13-1FCD7C2E8C2C}"/>
              </a:ext>
            </a:extLst>
          </p:cNvPr>
          <p:cNvSpPr txBox="1"/>
          <p:nvPr/>
        </p:nvSpPr>
        <p:spPr>
          <a:xfrm>
            <a:off x="3031102" y="33015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A133B-ED44-BBEB-D8E0-2D913DC9A76D}"/>
              </a:ext>
            </a:extLst>
          </p:cNvPr>
          <p:cNvSpPr txBox="1"/>
          <p:nvPr/>
        </p:nvSpPr>
        <p:spPr>
          <a:xfrm>
            <a:off x="6526976" y="1664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CEA670-35F2-B09F-CCA0-8B3895E2232E}"/>
              </a:ext>
            </a:extLst>
          </p:cNvPr>
          <p:cNvSpPr txBox="1"/>
          <p:nvPr/>
        </p:nvSpPr>
        <p:spPr>
          <a:xfrm>
            <a:off x="5233376" y="591971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Are array1 and array2 always the same size?</a:t>
            </a:r>
          </a:p>
        </p:txBody>
      </p:sp>
    </p:spTree>
    <p:extLst>
      <p:ext uri="{BB962C8B-B14F-4D97-AF65-F5344CB8AC3E}">
        <p14:creationId xmlns:p14="http://schemas.microsoft.com/office/powerpoint/2010/main" val="879829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17F9AA-932B-F76C-DE48-01827652D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ECADA62-BFE2-B666-7AB8-553C9B082CF9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5D56753-D717-BAD2-02F9-F5693E2B89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3CB51EB-348F-2E94-3DFF-699686D971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069DD2-0BBC-22EF-394B-8C1DE2062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4499D6-05AB-D90D-3E56-EDE86E01B3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30AC6C-7B9D-8346-48E8-D30E235100B9}"/>
              </a:ext>
            </a:extLst>
          </p:cNvPr>
          <p:cNvSpPr txBox="1"/>
          <p:nvPr/>
        </p:nvSpPr>
        <p:spPr>
          <a:xfrm>
            <a:off x="76200" y="76200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Intersection size between two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238961-054E-340A-A06A-6BB74D855928}"/>
              </a:ext>
            </a:extLst>
          </p:cNvPr>
          <p:cNvSpPr/>
          <p:nvPr/>
        </p:nvSpPr>
        <p:spPr>
          <a:xfrm>
            <a:off x="152400" y="789920"/>
            <a:ext cx="11582400" cy="347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"Match Found:"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236D2-2637-0EA1-82BE-80D626631EF3}"/>
              </a:ext>
            </a:extLst>
          </p:cNvPr>
          <p:cNvSpPr txBox="1"/>
          <p:nvPr/>
        </p:nvSpPr>
        <p:spPr>
          <a:xfrm>
            <a:off x="228600" y="436822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 1: [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7, 5, 3, 2] </a:t>
            </a:r>
          </a:p>
          <a:p>
            <a:r>
              <a:rPr lang="en-US" dirty="0">
                <a:latin typeface="Consolas" panose="020B0609020204030204" pitchFamily="49" charset="0"/>
              </a:rPr>
              <a:t>array 2: [0,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6]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A6AE72-E046-FA3D-4146-6FD1C6DEEFF3}"/>
              </a:ext>
            </a:extLst>
          </p:cNvPr>
          <p:cNvSpPr txBox="1"/>
          <p:nvPr/>
        </p:nvSpPr>
        <p:spPr>
          <a:xfrm>
            <a:off x="3738610" y="493019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returned: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A1D62-D72A-CD4A-80DB-F7F428E5C616}"/>
              </a:ext>
            </a:extLst>
          </p:cNvPr>
          <p:cNvSpPr txBox="1"/>
          <p:nvPr/>
        </p:nvSpPr>
        <p:spPr>
          <a:xfrm>
            <a:off x="3733800" y="434541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| A ∩ B 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FA6276-6C54-2DD5-EDCC-7FF7A3C3991E}"/>
              </a:ext>
            </a:extLst>
          </p:cNvPr>
          <p:cNvSpPr txBox="1"/>
          <p:nvPr/>
        </p:nvSpPr>
        <p:spPr>
          <a:xfrm>
            <a:off x="152400" y="55342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2CD959BF-F389-B4C2-6459-C95AC9B6BCF4}"/>
              </a:ext>
            </a:extLst>
          </p:cNvPr>
          <p:cNvSpPr/>
          <p:nvPr/>
        </p:nvSpPr>
        <p:spPr>
          <a:xfrm rot="5400000">
            <a:off x="5905500" y="1335872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0E1472-FC59-89E8-30AE-CC2E3014AE16}"/>
              </a:ext>
            </a:extLst>
          </p:cNvPr>
          <p:cNvSpPr txBox="1"/>
          <p:nvPr/>
        </p:nvSpPr>
        <p:spPr>
          <a:xfrm>
            <a:off x="6234793" y="13798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6AD75B5-31FA-0D1B-F6DF-C524D129A084}"/>
              </a:ext>
            </a:extLst>
          </p:cNvPr>
          <p:cNvSpPr/>
          <p:nvPr/>
        </p:nvSpPr>
        <p:spPr>
          <a:xfrm rot="5400000">
            <a:off x="6210300" y="162084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560121-DE19-3B96-3776-8FF8DED1C755}"/>
              </a:ext>
            </a:extLst>
          </p:cNvPr>
          <p:cNvSpPr txBox="1"/>
          <p:nvPr/>
        </p:nvSpPr>
        <p:spPr>
          <a:xfrm>
            <a:off x="4267946" y="5322881"/>
            <a:ext cx="72587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 where n = # of elements in the array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0717933-2C4E-107F-199A-CEB189EE1B0E}"/>
              </a:ext>
            </a:extLst>
          </p:cNvPr>
          <p:cNvSpPr/>
          <p:nvPr/>
        </p:nvSpPr>
        <p:spPr>
          <a:xfrm rot="5400000">
            <a:off x="2756523" y="1083987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2E8DB9-6C2C-5F92-10DE-AEF3BB8D4523}"/>
              </a:ext>
            </a:extLst>
          </p:cNvPr>
          <p:cNvSpPr txBox="1"/>
          <p:nvPr/>
        </p:nvSpPr>
        <p:spPr>
          <a:xfrm>
            <a:off x="3085816" y="11279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8ED90D9-F32D-3CFA-EE50-31B315DDF986}"/>
              </a:ext>
            </a:extLst>
          </p:cNvPr>
          <p:cNvSpPr/>
          <p:nvPr/>
        </p:nvSpPr>
        <p:spPr>
          <a:xfrm rot="5400000">
            <a:off x="5067300" y="1905808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D4FE2-6FD1-EEDE-937D-681467233BB6}"/>
              </a:ext>
            </a:extLst>
          </p:cNvPr>
          <p:cNvSpPr txBox="1"/>
          <p:nvPr/>
        </p:nvSpPr>
        <p:spPr>
          <a:xfrm>
            <a:off x="5396593" y="19497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1595E2-E17C-C43C-712D-ED779FADF93B}"/>
              </a:ext>
            </a:extLst>
          </p:cNvPr>
          <p:cNvSpPr/>
          <p:nvPr/>
        </p:nvSpPr>
        <p:spPr>
          <a:xfrm rot="5400000">
            <a:off x="10096500" y="2183811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8D78D1-3B0D-9990-BFE4-FE30FCD67331}"/>
              </a:ext>
            </a:extLst>
          </p:cNvPr>
          <p:cNvSpPr txBox="1"/>
          <p:nvPr/>
        </p:nvSpPr>
        <p:spPr>
          <a:xfrm>
            <a:off x="10425793" y="22277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6450BE3-CD64-7244-09EF-A83A4B59DB5D}"/>
              </a:ext>
            </a:extLst>
          </p:cNvPr>
          <p:cNvSpPr/>
          <p:nvPr/>
        </p:nvSpPr>
        <p:spPr>
          <a:xfrm rot="5400000">
            <a:off x="3162300" y="245489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7F3D5D-F983-374B-FA47-B4293B359381}"/>
              </a:ext>
            </a:extLst>
          </p:cNvPr>
          <p:cNvSpPr txBox="1"/>
          <p:nvPr/>
        </p:nvSpPr>
        <p:spPr>
          <a:xfrm>
            <a:off x="3491593" y="24988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648B80A5-BF3E-3F36-94F1-1E4DD338AA6A}"/>
              </a:ext>
            </a:extLst>
          </p:cNvPr>
          <p:cNvSpPr/>
          <p:nvPr/>
        </p:nvSpPr>
        <p:spPr>
          <a:xfrm rot="5400000">
            <a:off x="2701809" y="3257635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D73077-B917-3418-17F6-A83F4CA3CB9B}"/>
              </a:ext>
            </a:extLst>
          </p:cNvPr>
          <p:cNvSpPr txBox="1"/>
          <p:nvPr/>
        </p:nvSpPr>
        <p:spPr>
          <a:xfrm>
            <a:off x="3031102" y="33015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D5492A-FC1E-D0AF-066C-FCF78FA08BE9}"/>
              </a:ext>
            </a:extLst>
          </p:cNvPr>
          <p:cNvSpPr txBox="1"/>
          <p:nvPr/>
        </p:nvSpPr>
        <p:spPr>
          <a:xfrm>
            <a:off x="6526976" y="166477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EB1942-9005-4E0D-BCBA-AE92BDD6DDEF}"/>
              </a:ext>
            </a:extLst>
          </p:cNvPr>
          <p:cNvSpPr txBox="1"/>
          <p:nvPr/>
        </p:nvSpPr>
        <p:spPr>
          <a:xfrm>
            <a:off x="5233376" y="591971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Are array1 and array2 always the same size?</a:t>
            </a:r>
          </a:p>
        </p:txBody>
      </p:sp>
    </p:spTree>
    <p:extLst>
      <p:ext uri="{BB962C8B-B14F-4D97-AF65-F5344CB8AC3E}">
        <p14:creationId xmlns:p14="http://schemas.microsoft.com/office/powerpoint/2010/main" val="6927548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42E320-A750-4CAD-D08D-D7D82EE2A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574ED25-002F-FD3B-1C67-392B5F77332E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DB3BD8-E696-4550-5432-8A33E1542F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931F603-16E2-DD9E-3D80-C65DA03CF5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607A1A9-56C5-E773-704A-D99DA91531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670FB5-2F81-5904-43B8-1C2CBC13B2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1C7B0-F96D-9433-B11D-C8EF0A021AE1}"/>
              </a:ext>
            </a:extLst>
          </p:cNvPr>
          <p:cNvSpPr txBox="1"/>
          <p:nvPr/>
        </p:nvSpPr>
        <p:spPr>
          <a:xfrm>
            <a:off x="76200" y="76200"/>
            <a:ext cx="8816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Intersection size between two sets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4DA833-163C-7EF9-AEF4-B7A17E72F304}"/>
              </a:ext>
            </a:extLst>
          </p:cNvPr>
          <p:cNvSpPr/>
          <p:nvPr/>
        </p:nvSpPr>
        <p:spPr>
          <a:xfrm>
            <a:off x="152400" y="789920"/>
            <a:ext cx="11582400" cy="347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"Match Found:"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matches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matches;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r>
              <a:rPr lang="en-US" dirty="0"/>
              <a:t>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3A538C-7A4A-A76A-576F-F506F31ADD02}"/>
              </a:ext>
            </a:extLst>
          </p:cNvPr>
          <p:cNvSpPr txBox="1"/>
          <p:nvPr/>
        </p:nvSpPr>
        <p:spPr>
          <a:xfrm>
            <a:off x="228600" y="4368224"/>
            <a:ext cx="335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array 1: [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7, 5, 3, 2] </a:t>
            </a:r>
          </a:p>
          <a:p>
            <a:r>
              <a:rPr lang="en-US" dirty="0">
                <a:latin typeface="Consolas" panose="020B0609020204030204" pitchFamily="49" charset="0"/>
              </a:rPr>
              <a:t>array 2: [0, </a:t>
            </a:r>
            <a:r>
              <a:rPr lang="en-US" b="1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, 6]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5E284A-344C-EF6F-2E0D-D88C3280F08F}"/>
              </a:ext>
            </a:extLst>
          </p:cNvPr>
          <p:cNvSpPr txBox="1"/>
          <p:nvPr/>
        </p:nvSpPr>
        <p:spPr>
          <a:xfrm>
            <a:off x="3738610" y="493019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 returned: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CD6652-5EA0-13DB-9E87-17A57E0253A5}"/>
              </a:ext>
            </a:extLst>
          </p:cNvPr>
          <p:cNvSpPr txBox="1"/>
          <p:nvPr/>
        </p:nvSpPr>
        <p:spPr>
          <a:xfrm>
            <a:off x="3733800" y="4345415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| A ∩ B |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D8388-78EB-06A3-C3EA-0BEE4D0ABA98}"/>
              </a:ext>
            </a:extLst>
          </p:cNvPr>
          <p:cNvSpPr txBox="1"/>
          <p:nvPr/>
        </p:nvSpPr>
        <p:spPr>
          <a:xfrm>
            <a:off x="152400" y="5534271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4AC72E41-07AC-0403-3353-07A3E9DE40BE}"/>
              </a:ext>
            </a:extLst>
          </p:cNvPr>
          <p:cNvSpPr/>
          <p:nvPr/>
        </p:nvSpPr>
        <p:spPr>
          <a:xfrm rot="5400000">
            <a:off x="5905500" y="1335872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4D53A3-29AF-DA66-54FA-296F481D7C36}"/>
              </a:ext>
            </a:extLst>
          </p:cNvPr>
          <p:cNvSpPr txBox="1"/>
          <p:nvPr/>
        </p:nvSpPr>
        <p:spPr>
          <a:xfrm>
            <a:off x="6234793" y="137980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75ACA099-FA2A-4E55-BC79-862F8BAE02A2}"/>
              </a:ext>
            </a:extLst>
          </p:cNvPr>
          <p:cNvSpPr/>
          <p:nvPr/>
        </p:nvSpPr>
        <p:spPr>
          <a:xfrm rot="5400000">
            <a:off x="6210300" y="162084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AD3252-FF4E-0A25-C5DF-3D518262E234}"/>
              </a:ext>
            </a:extLst>
          </p:cNvPr>
          <p:cNvSpPr txBox="1"/>
          <p:nvPr/>
        </p:nvSpPr>
        <p:spPr>
          <a:xfrm>
            <a:off x="4267946" y="5322881"/>
            <a:ext cx="753603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</a:t>
            </a:r>
            <a:r>
              <a:rPr lang="en-US" sz="2800" b="1" baseline="300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* m)  where n = # of elements in array1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                   and m = # of elements in array2</a:t>
            </a: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83F5E6C4-093D-F9D5-4E88-8D34DB186253}"/>
              </a:ext>
            </a:extLst>
          </p:cNvPr>
          <p:cNvSpPr/>
          <p:nvPr/>
        </p:nvSpPr>
        <p:spPr>
          <a:xfrm rot="5400000">
            <a:off x="2756523" y="1083987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0CC7EC-7EC8-A781-4256-A8AFA38B0FE9}"/>
              </a:ext>
            </a:extLst>
          </p:cNvPr>
          <p:cNvSpPr txBox="1"/>
          <p:nvPr/>
        </p:nvSpPr>
        <p:spPr>
          <a:xfrm>
            <a:off x="3085816" y="112792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F219D87B-5324-8C82-D98E-80EF95573724}"/>
              </a:ext>
            </a:extLst>
          </p:cNvPr>
          <p:cNvSpPr/>
          <p:nvPr/>
        </p:nvSpPr>
        <p:spPr>
          <a:xfrm rot="5400000">
            <a:off x="5067300" y="1905808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F47A8-FD4C-0AFD-B245-FA131C98F9D7}"/>
              </a:ext>
            </a:extLst>
          </p:cNvPr>
          <p:cNvSpPr txBox="1"/>
          <p:nvPr/>
        </p:nvSpPr>
        <p:spPr>
          <a:xfrm>
            <a:off x="5396593" y="194974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B42FCA3-C123-40AF-6C25-C0664F8A2E48}"/>
              </a:ext>
            </a:extLst>
          </p:cNvPr>
          <p:cNvSpPr/>
          <p:nvPr/>
        </p:nvSpPr>
        <p:spPr>
          <a:xfrm rot="5400000">
            <a:off x="10096500" y="2183811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ECACD-2663-B5C1-EBD8-24EF11486D4C}"/>
              </a:ext>
            </a:extLst>
          </p:cNvPr>
          <p:cNvSpPr txBox="1"/>
          <p:nvPr/>
        </p:nvSpPr>
        <p:spPr>
          <a:xfrm>
            <a:off x="10425793" y="222774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EA5168-DAEC-3E45-BFFB-48C6CAA22834}"/>
              </a:ext>
            </a:extLst>
          </p:cNvPr>
          <p:cNvSpPr/>
          <p:nvPr/>
        </p:nvSpPr>
        <p:spPr>
          <a:xfrm rot="5400000">
            <a:off x="3162300" y="245489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B8A27-7536-6477-85FC-0B5457404FF3}"/>
              </a:ext>
            </a:extLst>
          </p:cNvPr>
          <p:cNvSpPr txBox="1"/>
          <p:nvPr/>
        </p:nvSpPr>
        <p:spPr>
          <a:xfrm>
            <a:off x="3491593" y="24988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D8CB4D0-E563-D0FD-B21A-B90B542A60F1}"/>
              </a:ext>
            </a:extLst>
          </p:cNvPr>
          <p:cNvSpPr/>
          <p:nvPr/>
        </p:nvSpPr>
        <p:spPr>
          <a:xfrm rot="5400000">
            <a:off x="2701809" y="3257635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5C67D6-3364-5CA2-D001-18F02F5FB028}"/>
              </a:ext>
            </a:extLst>
          </p:cNvPr>
          <p:cNvSpPr txBox="1"/>
          <p:nvPr/>
        </p:nvSpPr>
        <p:spPr>
          <a:xfrm>
            <a:off x="3031102" y="33015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E06F8D-633A-10AB-078D-FD525B28BFDD}"/>
              </a:ext>
            </a:extLst>
          </p:cNvPr>
          <p:cNvSpPr txBox="1"/>
          <p:nvPr/>
        </p:nvSpPr>
        <p:spPr>
          <a:xfrm>
            <a:off x="6526976" y="166477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O(m)</a:t>
            </a:r>
          </a:p>
        </p:txBody>
      </p:sp>
    </p:spTree>
    <p:extLst>
      <p:ext uri="{BB962C8B-B14F-4D97-AF65-F5344CB8AC3E}">
        <p14:creationId xmlns:p14="http://schemas.microsoft.com/office/powerpoint/2010/main" val="49859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2C037F-A030-BD3C-8046-310B26058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DD656EA-7974-6F1D-CA58-817E04B09487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BBE0A6A-7B4A-F331-19D1-8BEB05929B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7C6120-3A8B-33EC-31C4-36B1728E25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C5E63DF-E792-C572-5DA4-62BDB2702E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D3667B4-BA9F-3AE6-F25F-A5AEE85527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22D2F7-048E-D97B-B6FD-3AD7D7F8C00E}"/>
              </a:ext>
            </a:extLst>
          </p:cNvPr>
          <p:cNvSpPr txBox="1"/>
          <p:nvPr/>
        </p:nvSpPr>
        <p:spPr>
          <a:xfrm>
            <a:off x="76200" y="76200"/>
            <a:ext cx="5460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691A45-F219-BADF-06FF-3F9DAED90581}"/>
              </a:ext>
            </a:extLst>
          </p:cNvPr>
          <p:cNvSpPr/>
          <p:nvPr/>
        </p:nvSpPr>
        <p:spPr>
          <a:xfrm>
            <a:off x="152400" y="789920"/>
            <a:ext cx="11582400" cy="3477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ctr"/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32844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B88D2D-7893-0A64-8A8B-18B2340A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242056D-C42B-4CB5-5C01-15613D64E7E5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AD9520-5D53-FB6A-8BB9-18C175B4CC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428479-7DD2-3C88-A799-75FDFDC9EF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2DF1C75-78C4-197A-809B-BF92F7AF3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B7F8E27-6E3C-007C-DAED-C7F1593BDB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B089A-6AD6-4155-B79F-13D89368EBA2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FF18E2-56D4-CA14-F5C8-498109146BBA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678C0-05BB-33B8-9FCA-2EEAC9632818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</p:spTree>
    <p:extLst>
      <p:ext uri="{BB962C8B-B14F-4D97-AF65-F5344CB8AC3E}">
        <p14:creationId xmlns:p14="http://schemas.microsoft.com/office/powerpoint/2010/main" val="4044282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BA26D6-0C5B-8DEB-033B-A3A1CE9B1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5133F4C-5819-BFD0-E98A-FD810A6BF46B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15323D-E116-FF57-5222-D3D1EDDC39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36289F3-D8D6-CBE8-0CA3-7D94611B1E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92C1694-D2B1-2652-78F9-D04545DE28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F9E33EF-8226-EB11-8ACD-AE4BB2F7FB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F5199-5615-83CC-CDAF-984C24A76973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1B33E3-BEF0-F3A7-3175-AF0B29B0436A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18F0E-361D-C9FF-09C5-036EE1B1AAE1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0BDB1C8-AD3D-57B4-EB90-A4F109BF4CC5}"/>
              </a:ext>
            </a:extLst>
          </p:cNvPr>
          <p:cNvSpPr/>
          <p:nvPr/>
        </p:nvSpPr>
        <p:spPr>
          <a:xfrm rot="10800000">
            <a:off x="4721379" y="1224447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60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CE2A7E-E32C-5590-E73C-CD49594F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AF1AB16-5BEA-0E7E-5B13-7998DCDE8415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068DAB-E561-058A-AF3E-102F9A9EFE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2BE7570-A390-A570-F2FF-84F8735BF5F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C38433E-046E-9975-CEBD-029557A47A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756DF61-8ECE-B346-8BDE-CAE877C9BB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A725C-2FF3-653A-E468-E7936F8ED98C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2E034A-DF00-E7F0-C59A-44E2432B663F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760C13-1F36-63B6-87AD-49006632625D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0A77F2-BCAC-2E5B-90ED-E7AF572FCBB6}"/>
              </a:ext>
            </a:extLst>
          </p:cNvPr>
          <p:cNvSpPr/>
          <p:nvPr/>
        </p:nvSpPr>
        <p:spPr>
          <a:xfrm rot="10800000">
            <a:off x="4721379" y="1224447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486437-52C9-84F3-C89E-956F25389841}"/>
              </a:ext>
            </a:extLst>
          </p:cNvPr>
          <p:cNvSpPr txBox="1"/>
          <p:nvPr/>
        </p:nvSpPr>
        <p:spPr>
          <a:xfrm>
            <a:off x="5184286" y="11540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O(1)*</a:t>
            </a:r>
          </a:p>
        </p:txBody>
      </p:sp>
    </p:spTree>
    <p:extLst>
      <p:ext uri="{BB962C8B-B14F-4D97-AF65-F5344CB8AC3E}">
        <p14:creationId xmlns:p14="http://schemas.microsoft.com/office/powerpoint/2010/main" val="1898830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6FCFFC-1F9B-B97C-A51D-63DEDF84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DFA8E4-8085-384A-8FB4-10C4A383D63C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C0834B-810B-B66B-3036-96DE1FC6F4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A95605-7292-8C54-945A-6DD5C26C1E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FF04331-D28D-ED32-40F1-027CF81204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C456AB-3639-73D4-73ED-0A1AC1B8D0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C705F-8F46-220B-3B75-2766F5835396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41875-1B84-0F52-14B5-468C5D2B730D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6235BE-F446-3528-EE84-9DFD17C7C355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5AFE754-3095-0AE4-17E0-2FC710DDEA95}"/>
              </a:ext>
            </a:extLst>
          </p:cNvPr>
          <p:cNvSpPr/>
          <p:nvPr/>
        </p:nvSpPr>
        <p:spPr>
          <a:xfrm rot="10800000">
            <a:off x="4721379" y="1224447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331732-1B3F-11F2-20F7-3854104936FF}"/>
              </a:ext>
            </a:extLst>
          </p:cNvPr>
          <p:cNvSpPr txBox="1"/>
          <p:nvPr/>
        </p:nvSpPr>
        <p:spPr>
          <a:xfrm>
            <a:off x="5184286" y="11540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2327F4B-0D74-7EE0-77A1-512ED0FAD3AB}"/>
              </a:ext>
            </a:extLst>
          </p:cNvPr>
          <p:cNvSpPr/>
          <p:nvPr/>
        </p:nvSpPr>
        <p:spPr>
          <a:xfrm rot="10800000">
            <a:off x="3420520" y="148193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85B90B-3EB9-709C-B83C-3C35E2642237}"/>
              </a:ext>
            </a:extLst>
          </p:cNvPr>
          <p:cNvSpPr txBox="1"/>
          <p:nvPr/>
        </p:nvSpPr>
        <p:spPr>
          <a:xfrm>
            <a:off x="3883427" y="1411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0FED9C3-81C2-21DC-85E8-F12B80AF0574}"/>
              </a:ext>
            </a:extLst>
          </p:cNvPr>
          <p:cNvSpPr/>
          <p:nvPr/>
        </p:nvSpPr>
        <p:spPr>
          <a:xfrm rot="10800000">
            <a:off x="5691785" y="198120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73FCC-B935-744E-D8E9-DB9B6310B684}"/>
              </a:ext>
            </a:extLst>
          </p:cNvPr>
          <p:cNvSpPr txBox="1"/>
          <p:nvPr/>
        </p:nvSpPr>
        <p:spPr>
          <a:xfrm>
            <a:off x="6154692" y="1910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6A2C47F-997B-300A-63D4-FA68924DE61B}"/>
              </a:ext>
            </a:extLst>
          </p:cNvPr>
          <p:cNvSpPr/>
          <p:nvPr/>
        </p:nvSpPr>
        <p:spPr>
          <a:xfrm rot="10800000">
            <a:off x="5715000" y="230874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177C0-9276-14CA-F808-1AD285924AE0}"/>
              </a:ext>
            </a:extLst>
          </p:cNvPr>
          <p:cNvSpPr txBox="1"/>
          <p:nvPr/>
        </p:nvSpPr>
        <p:spPr>
          <a:xfrm>
            <a:off x="6177907" y="2238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402756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58EAC0-332D-ECC1-3E1A-E4484180F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9EF581-8DFB-84DA-259C-892E2471504E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1AF2D73-8FF4-DA85-04EF-4982E3CC59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FD960A-EC4B-9F2C-5F86-C96299A512D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4E93836-288A-0FF5-6285-D11A6EFF1F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FF7AA95-583F-CAC9-3A2E-FA27FA51D3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D2A36-5ECB-3D31-3B21-F8DA5BDE4682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E7CAB5-6488-8E08-7D8B-82A8451EED05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0B11A-09DA-0B6B-795A-5B27D83F6BD4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A484977-8C35-A061-2CFE-F754FFDCC6AF}"/>
              </a:ext>
            </a:extLst>
          </p:cNvPr>
          <p:cNvSpPr/>
          <p:nvPr/>
        </p:nvSpPr>
        <p:spPr>
          <a:xfrm rot="10800000">
            <a:off x="4721379" y="1224447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D1DCBF-FF95-D54E-2228-55B4DBAFC16F}"/>
              </a:ext>
            </a:extLst>
          </p:cNvPr>
          <p:cNvSpPr txBox="1"/>
          <p:nvPr/>
        </p:nvSpPr>
        <p:spPr>
          <a:xfrm>
            <a:off x="5184286" y="11540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785489A-3BDF-2784-26DB-FE2B1B434773}"/>
              </a:ext>
            </a:extLst>
          </p:cNvPr>
          <p:cNvSpPr/>
          <p:nvPr/>
        </p:nvSpPr>
        <p:spPr>
          <a:xfrm rot="10800000">
            <a:off x="3420520" y="148193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CC80A0-A79A-7227-DBD9-4E4103F2F483}"/>
              </a:ext>
            </a:extLst>
          </p:cNvPr>
          <p:cNvSpPr txBox="1"/>
          <p:nvPr/>
        </p:nvSpPr>
        <p:spPr>
          <a:xfrm>
            <a:off x="3883427" y="1411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B9F7C9A-30EF-6DCD-C352-EF1DDCA0F346}"/>
              </a:ext>
            </a:extLst>
          </p:cNvPr>
          <p:cNvSpPr/>
          <p:nvPr/>
        </p:nvSpPr>
        <p:spPr>
          <a:xfrm rot="10800000">
            <a:off x="5691785" y="198120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E3D9D4-4F80-377A-8CAB-B20461341364}"/>
              </a:ext>
            </a:extLst>
          </p:cNvPr>
          <p:cNvSpPr txBox="1"/>
          <p:nvPr/>
        </p:nvSpPr>
        <p:spPr>
          <a:xfrm>
            <a:off x="6154692" y="1910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DB9CAE7-00C2-19DA-716A-C22CA0F8A0F6}"/>
              </a:ext>
            </a:extLst>
          </p:cNvPr>
          <p:cNvSpPr/>
          <p:nvPr/>
        </p:nvSpPr>
        <p:spPr>
          <a:xfrm rot="10800000">
            <a:off x="5715000" y="230874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8498-3C85-8D46-896A-738C49B66052}"/>
              </a:ext>
            </a:extLst>
          </p:cNvPr>
          <p:cNvSpPr txBox="1"/>
          <p:nvPr/>
        </p:nvSpPr>
        <p:spPr>
          <a:xfrm>
            <a:off x="6177907" y="2238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9D663D2-DEDC-54B9-C4AD-DCD3D094FC36}"/>
              </a:ext>
            </a:extLst>
          </p:cNvPr>
          <p:cNvSpPr/>
          <p:nvPr/>
        </p:nvSpPr>
        <p:spPr>
          <a:xfrm rot="10800000">
            <a:off x="8216702" y="259923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80FC57-825D-2179-700E-3B95A1A826C3}"/>
              </a:ext>
            </a:extLst>
          </p:cNvPr>
          <p:cNvSpPr txBox="1"/>
          <p:nvPr/>
        </p:nvSpPr>
        <p:spPr>
          <a:xfrm>
            <a:off x="8679609" y="25288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E9468F-F19C-7F0A-BD5D-E5C1C75C562B}"/>
              </a:ext>
            </a:extLst>
          </p:cNvPr>
          <p:cNvSpPr txBox="1"/>
          <p:nvPr/>
        </p:nvSpPr>
        <p:spPr>
          <a:xfrm>
            <a:off x="8534400" y="1921474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many times does the while loop repeat?</a:t>
            </a:r>
          </a:p>
        </p:txBody>
      </p:sp>
    </p:spTree>
    <p:extLst>
      <p:ext uri="{BB962C8B-B14F-4D97-AF65-F5344CB8AC3E}">
        <p14:creationId xmlns:p14="http://schemas.microsoft.com/office/powerpoint/2010/main" val="4180569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E73E3A-B719-35EA-22D4-EB9573827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F99A12A-84CA-9245-B736-A8A75EBC8E2C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7F5063-C560-8572-D2A7-C16EC1342D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EF2F03-7930-F9AE-AFE4-081EDB5C19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FEE081E-6900-BEBD-D149-EDF3B9D12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3392FD5-EBFF-902B-171F-11EF6D5FAA5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52EBC-E973-FE40-DA83-6D1BCD5903CD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EB152-D699-872F-9DAA-595FE86619AC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FCCDD2-D1D9-D5AD-3A07-0CC9E933FF89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E042CC9-5D84-C30B-5B2E-183E4A841E36}"/>
              </a:ext>
            </a:extLst>
          </p:cNvPr>
          <p:cNvSpPr/>
          <p:nvPr/>
        </p:nvSpPr>
        <p:spPr>
          <a:xfrm rot="10800000">
            <a:off x="4721379" y="1224447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756F8-ACC3-7913-C0A4-93B15F90D114}"/>
              </a:ext>
            </a:extLst>
          </p:cNvPr>
          <p:cNvSpPr txBox="1"/>
          <p:nvPr/>
        </p:nvSpPr>
        <p:spPr>
          <a:xfrm>
            <a:off x="5184286" y="11540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C3ADB83-8F9F-2DAC-9F2D-E01B936A8958}"/>
              </a:ext>
            </a:extLst>
          </p:cNvPr>
          <p:cNvSpPr/>
          <p:nvPr/>
        </p:nvSpPr>
        <p:spPr>
          <a:xfrm rot="10800000">
            <a:off x="3420520" y="148193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8D268-BDB0-2FD0-9240-0894B2384587}"/>
              </a:ext>
            </a:extLst>
          </p:cNvPr>
          <p:cNvSpPr txBox="1"/>
          <p:nvPr/>
        </p:nvSpPr>
        <p:spPr>
          <a:xfrm>
            <a:off x="3883427" y="1411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E4CBF0D-2BED-AA50-5215-69C024C1E149}"/>
              </a:ext>
            </a:extLst>
          </p:cNvPr>
          <p:cNvSpPr/>
          <p:nvPr/>
        </p:nvSpPr>
        <p:spPr>
          <a:xfrm rot="10800000">
            <a:off x="5691785" y="198120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042FC-C444-7BA6-817C-664C5253B912}"/>
              </a:ext>
            </a:extLst>
          </p:cNvPr>
          <p:cNvSpPr txBox="1"/>
          <p:nvPr/>
        </p:nvSpPr>
        <p:spPr>
          <a:xfrm>
            <a:off x="6154692" y="1910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DAE01CE-4268-BD6D-A619-EF43B05AE8E8}"/>
              </a:ext>
            </a:extLst>
          </p:cNvPr>
          <p:cNvSpPr/>
          <p:nvPr/>
        </p:nvSpPr>
        <p:spPr>
          <a:xfrm rot="10800000">
            <a:off x="5715000" y="230874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48753E-25A0-7002-0F7B-3590B31518D8}"/>
              </a:ext>
            </a:extLst>
          </p:cNvPr>
          <p:cNvSpPr txBox="1"/>
          <p:nvPr/>
        </p:nvSpPr>
        <p:spPr>
          <a:xfrm>
            <a:off x="6177907" y="2238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49DDB6-8040-B148-91DE-751C4DAE0305}"/>
              </a:ext>
            </a:extLst>
          </p:cNvPr>
          <p:cNvSpPr/>
          <p:nvPr/>
        </p:nvSpPr>
        <p:spPr>
          <a:xfrm rot="10800000">
            <a:off x="8216702" y="259923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9AFA08-2C02-5883-5B0E-ACD1714B509C}"/>
              </a:ext>
            </a:extLst>
          </p:cNvPr>
          <p:cNvSpPr txBox="1"/>
          <p:nvPr/>
        </p:nvSpPr>
        <p:spPr>
          <a:xfrm>
            <a:off x="8679609" y="25288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E591D5-F4F3-387D-E77A-324350342753}"/>
              </a:ext>
            </a:extLst>
          </p:cNvPr>
          <p:cNvSpPr txBox="1"/>
          <p:nvPr/>
        </p:nvSpPr>
        <p:spPr>
          <a:xfrm>
            <a:off x="7879899" y="1367288"/>
            <a:ext cx="3481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Worst case scenario</a:t>
            </a:r>
            <a:r>
              <a:rPr lang="en-US" dirty="0">
                <a:solidFill>
                  <a:srgbClr val="FF0000"/>
                </a:solidFill>
              </a:rPr>
              <a:t>: they get </a:t>
            </a:r>
            <a:r>
              <a:rPr lang="en-US" u="sng" dirty="0">
                <a:solidFill>
                  <a:srgbClr val="FF0000"/>
                </a:solidFill>
              </a:rPr>
              <a:t>really</a:t>
            </a:r>
            <a:r>
              <a:rPr lang="en-US" dirty="0">
                <a:solidFill>
                  <a:srgbClr val="FF0000"/>
                </a:solidFill>
              </a:rPr>
              <a:t> unlucky and never roll doubles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Infinite loop!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57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39B056-6DB6-55B1-BE30-AAF3985F4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58E3C41-8A6D-FC9E-B3F7-CD4FD0C0C6D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4A7C5E-63C5-7DCD-2D04-7BF9395B26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AFACD6-9F5D-6BAA-6175-8EC3AD3C4D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F3E623-0ACF-E43A-895E-838E96480B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00073AF-6BE5-A3E8-B325-CC92CF208DE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EA8C1-E8AF-FDD5-2738-3E207C2086C4}"/>
              </a:ext>
            </a:extLst>
          </p:cNvPr>
          <p:cNvSpPr txBox="1"/>
          <p:nvPr/>
        </p:nvSpPr>
        <p:spPr>
          <a:xfrm>
            <a:off x="76200" y="7620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56970-C292-3149-904C-D4B98D5812F3}"/>
              </a:ext>
            </a:extLst>
          </p:cNvPr>
          <p:cNvSpPr txBox="1"/>
          <p:nvPr/>
        </p:nvSpPr>
        <p:spPr>
          <a:xfrm>
            <a:off x="1158548" y="1087505"/>
            <a:ext cx="876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describe the </a:t>
            </a:r>
            <a:r>
              <a:rPr lang="en-US" sz="2800" dirty="0">
                <a:solidFill>
                  <a:srgbClr val="FF0000"/>
                </a:solidFill>
              </a:rPr>
              <a:t>number of operations</a:t>
            </a:r>
            <a:r>
              <a:rPr lang="en-US" sz="2800" dirty="0"/>
              <a:t> an algorithm executes in regard to some input n </a:t>
            </a:r>
            <a:r>
              <a:rPr lang="en-US" sz="2800" dirty="0">
                <a:solidFill>
                  <a:srgbClr val="00B050"/>
                </a:solidFill>
              </a:rPr>
              <a:t>when the input n grows</a:t>
            </a:r>
            <a:r>
              <a:rPr lang="en-US" sz="2800" dirty="0"/>
              <a:t> under the </a:t>
            </a:r>
            <a:r>
              <a:rPr lang="en-US" sz="2800" dirty="0">
                <a:solidFill>
                  <a:srgbClr val="7030A0"/>
                </a:solidFill>
              </a:rPr>
              <a:t>worst-case scenario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A4C92C-BD17-41ED-55E3-08ECF21E5971}"/>
              </a:ext>
            </a:extLst>
          </p:cNvPr>
          <p:cNvSpPr/>
          <p:nvPr/>
        </p:nvSpPr>
        <p:spPr>
          <a:xfrm>
            <a:off x="1045028" y="2843893"/>
            <a:ext cx="2286000" cy="228600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many iterations are done?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Are they sequential or nested operations?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CA09ACF-E24A-51EB-EDF4-16E4DADECE3B}"/>
              </a:ext>
            </a:extLst>
          </p:cNvPr>
          <p:cNvSpPr/>
          <p:nvPr/>
        </p:nvSpPr>
        <p:spPr>
          <a:xfrm>
            <a:off x="4290332" y="2843893"/>
            <a:ext cx="2286000" cy="228600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Growth Rates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400" dirty="0" err="1">
                <a:solidFill>
                  <a:schemeClr val="tx1"/>
                </a:solidFill>
              </a:rPr>
              <a:t>x</a:t>
            </a:r>
            <a:r>
              <a:rPr lang="en-US" sz="2400" baseline="30000" dirty="0" err="1">
                <a:solidFill>
                  <a:schemeClr val="tx1"/>
                </a:solidFill>
              </a:rPr>
              <a:t>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1D13F6-8837-9F7F-E3B2-F5FB794FC06D}"/>
              </a:ext>
            </a:extLst>
          </p:cNvPr>
          <p:cNvSpPr/>
          <p:nvPr/>
        </p:nvSpPr>
        <p:spPr>
          <a:xfrm>
            <a:off x="7535636" y="2819400"/>
            <a:ext cx="2286000" cy="228600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 want an </a:t>
            </a:r>
            <a:r>
              <a:rPr lang="en-US" sz="2400" b="1" dirty="0">
                <a:solidFill>
                  <a:schemeClr val="tx1"/>
                </a:solidFill>
              </a:rPr>
              <a:t>upper bound</a:t>
            </a:r>
            <a:endParaRPr lang="en-US" sz="2400" dirty="0">
              <a:solidFill>
                <a:schemeClr val="tx1"/>
              </a:solidFill>
            </a:endParaRPr>
          </a:p>
          <a:p>
            <a:pPr algn="ctr"/>
            <a:endParaRPr lang="en-US" sz="1600" dirty="0">
              <a:solidFill>
                <a:schemeClr val="tx1"/>
              </a:solidFill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“The algorithm cant do worse than ___ amount of operations”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AFA28D-068A-2314-4C11-B398F0A6E12B}"/>
              </a:ext>
            </a:extLst>
          </p:cNvPr>
          <p:cNvSpPr txBox="1"/>
          <p:nvPr/>
        </p:nvSpPr>
        <p:spPr>
          <a:xfrm>
            <a:off x="2373039" y="5452300"/>
            <a:ext cx="6120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can drop multiplicative constants.</a:t>
            </a:r>
          </a:p>
          <a:p>
            <a:r>
              <a:rPr lang="en-US" sz="2800" dirty="0"/>
              <a:t>We can drop non-dominant factors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7019D-1362-CB7C-52E0-A3E3D764AB42}"/>
              </a:ext>
            </a:extLst>
          </p:cNvPr>
          <p:cNvSpPr txBox="1"/>
          <p:nvPr/>
        </p:nvSpPr>
        <p:spPr>
          <a:xfrm>
            <a:off x="9067800" y="5606187"/>
            <a:ext cx="2666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100% precise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limitations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A7E52D-2D42-7D03-ABEF-4DE3D5C5F911}"/>
                  </a:ext>
                </a:extLst>
              </p14:cNvPr>
              <p14:cNvContentPartPr/>
              <p14:nvPr/>
            </p14:nvContentPartPr>
            <p14:xfrm>
              <a:off x="8289834" y="5490103"/>
              <a:ext cx="451800" cy="907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A7E52D-2D42-7D03-ABEF-4DE3D5C5F9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53834" y="5454463"/>
                <a:ext cx="523440" cy="9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7788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536FE6-3F42-BBB7-3CA9-38291A4C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8A434C6-2B2D-35D8-1FDA-5CD555E155D3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110DBE5-524C-084A-E4E0-FBC79CBA25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49F8661-7C8E-BF55-E833-1DD0C8B575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1FC4B89-FA8E-132B-CBB3-498705B10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26EC05D-FFF7-D878-31B9-AD531D1B80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17D455-3788-C6DC-ADC2-B5BF6C666FCB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853BB-70E0-03B1-01AA-A4454764D52F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D36DB-2F94-C060-BF9E-E495855063F1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4C96C87-27E7-A065-73AF-5BB7B4F7D8B6}"/>
              </a:ext>
            </a:extLst>
          </p:cNvPr>
          <p:cNvSpPr/>
          <p:nvPr/>
        </p:nvSpPr>
        <p:spPr>
          <a:xfrm rot="10800000">
            <a:off x="4721379" y="1224447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0636A-533B-177D-5F64-8640BFA44A68}"/>
              </a:ext>
            </a:extLst>
          </p:cNvPr>
          <p:cNvSpPr txBox="1"/>
          <p:nvPr/>
        </p:nvSpPr>
        <p:spPr>
          <a:xfrm>
            <a:off x="5184286" y="11540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BE17DBA-0D7F-1360-1A7A-94BE5DFDE138}"/>
              </a:ext>
            </a:extLst>
          </p:cNvPr>
          <p:cNvSpPr/>
          <p:nvPr/>
        </p:nvSpPr>
        <p:spPr>
          <a:xfrm rot="10800000">
            <a:off x="3420520" y="148193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F12B9-14C4-6AB1-46D2-05E293ED2C2D}"/>
              </a:ext>
            </a:extLst>
          </p:cNvPr>
          <p:cNvSpPr txBox="1"/>
          <p:nvPr/>
        </p:nvSpPr>
        <p:spPr>
          <a:xfrm>
            <a:off x="3883427" y="1411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2C8C2F4-A6EF-C91B-3731-B51727ECD020}"/>
              </a:ext>
            </a:extLst>
          </p:cNvPr>
          <p:cNvSpPr/>
          <p:nvPr/>
        </p:nvSpPr>
        <p:spPr>
          <a:xfrm rot="10800000">
            <a:off x="5691785" y="198120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29FB2B-C669-9147-DC77-39EE339AFF9B}"/>
              </a:ext>
            </a:extLst>
          </p:cNvPr>
          <p:cNvSpPr txBox="1"/>
          <p:nvPr/>
        </p:nvSpPr>
        <p:spPr>
          <a:xfrm>
            <a:off x="6154692" y="1910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E89DC20-CCF3-16CF-73EA-12B4235E52B0}"/>
              </a:ext>
            </a:extLst>
          </p:cNvPr>
          <p:cNvSpPr/>
          <p:nvPr/>
        </p:nvSpPr>
        <p:spPr>
          <a:xfrm rot="10800000">
            <a:off x="5715000" y="230874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201F42-484F-5740-DE58-F83841BDC62F}"/>
              </a:ext>
            </a:extLst>
          </p:cNvPr>
          <p:cNvSpPr txBox="1"/>
          <p:nvPr/>
        </p:nvSpPr>
        <p:spPr>
          <a:xfrm>
            <a:off x="6177907" y="2238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969B145-CA0D-986F-60E6-529F8EDA0FDF}"/>
              </a:ext>
            </a:extLst>
          </p:cNvPr>
          <p:cNvSpPr/>
          <p:nvPr/>
        </p:nvSpPr>
        <p:spPr>
          <a:xfrm rot="10800000">
            <a:off x="8216702" y="259923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1E405-4499-D1C0-C819-F0B731DED93B}"/>
              </a:ext>
            </a:extLst>
          </p:cNvPr>
          <p:cNvSpPr txBox="1"/>
          <p:nvPr/>
        </p:nvSpPr>
        <p:spPr>
          <a:xfrm>
            <a:off x="8679609" y="25288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DC4D2-9FDA-45D8-FFB7-D0E6892164A7}"/>
              </a:ext>
            </a:extLst>
          </p:cNvPr>
          <p:cNvSpPr txBox="1"/>
          <p:nvPr/>
        </p:nvSpPr>
        <p:spPr>
          <a:xfrm>
            <a:off x="7879899" y="1367288"/>
            <a:ext cx="3481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Worst case scenario</a:t>
            </a:r>
            <a:r>
              <a:rPr lang="en-US" dirty="0">
                <a:solidFill>
                  <a:srgbClr val="FF0000"/>
                </a:solidFill>
              </a:rPr>
              <a:t>: they get </a:t>
            </a:r>
            <a:r>
              <a:rPr lang="en-US" u="sng" dirty="0">
                <a:solidFill>
                  <a:srgbClr val="FF0000"/>
                </a:solidFill>
              </a:rPr>
              <a:t>really</a:t>
            </a:r>
            <a:r>
              <a:rPr lang="en-US" dirty="0">
                <a:solidFill>
                  <a:srgbClr val="FF0000"/>
                </a:solidFill>
              </a:rPr>
              <a:t> unlucky and never roll doubles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Infinite loop!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4AAE7B-DB8D-3067-56B0-56FCFABFC51D}"/>
              </a:ext>
            </a:extLst>
          </p:cNvPr>
          <p:cNvSpPr txBox="1"/>
          <p:nvPr/>
        </p:nvSpPr>
        <p:spPr>
          <a:xfrm>
            <a:off x="194733" y="4575469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analyzing an algorithm with Big O notation, there is an assumption that the program will eventually terminate for any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21C8F7-9006-C01F-B466-4D9EDF5528E3}"/>
              </a:ext>
            </a:extLst>
          </p:cNvPr>
          <p:cNvSpPr txBox="1"/>
          <p:nvPr/>
        </p:nvSpPr>
        <p:spPr>
          <a:xfrm>
            <a:off x="6934200" y="4615718"/>
            <a:ext cx="497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Big O for worst case is </a:t>
            </a:r>
            <a:r>
              <a:rPr lang="en-US" b="1" dirty="0">
                <a:solidFill>
                  <a:srgbClr val="FF0000"/>
                </a:solidFill>
              </a:rPr>
              <a:t>unbounded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(infinite rolls is possible, but extremely </a:t>
            </a:r>
            <a:r>
              <a:rPr lang="en-US" dirty="0" err="1">
                <a:solidFill>
                  <a:srgbClr val="FF0000"/>
                </a:solidFill>
              </a:rPr>
              <a:t>extremely</a:t>
            </a:r>
            <a:r>
              <a:rPr lang="en-US" dirty="0">
                <a:solidFill>
                  <a:srgbClr val="FF0000"/>
                </a:solidFill>
              </a:rPr>
              <a:t> unlikely</a:t>
            </a:r>
          </a:p>
        </p:txBody>
      </p:sp>
    </p:spTree>
    <p:extLst>
      <p:ext uri="{BB962C8B-B14F-4D97-AF65-F5344CB8AC3E}">
        <p14:creationId xmlns:p14="http://schemas.microsoft.com/office/powerpoint/2010/main" val="4099044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9F3F38-62D5-29BC-4995-6D74F233A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CBBA200-BDB1-1C07-D09E-FB6CFF789CE1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498C472-5C11-0844-CC41-3C466DFE77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8FB646A-9330-0359-61E7-422788B1CD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20EF6E0-DF78-411F-14AC-EAF0F19D0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9ACDBED-395D-4553-B303-E4DEE0D327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E082C0-77E9-E886-7567-83A105AD4E68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C5B0B-5BBC-CDBB-D042-19688A5260DB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06ADD5-845E-F4A1-E8B0-6422840385AA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0808E80-8D25-B6AF-A99E-889464C7CE3B}"/>
              </a:ext>
            </a:extLst>
          </p:cNvPr>
          <p:cNvSpPr/>
          <p:nvPr/>
        </p:nvSpPr>
        <p:spPr>
          <a:xfrm rot="10800000">
            <a:off x="4721379" y="1224447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7029A-76E8-6582-014C-1D17526BAF8E}"/>
              </a:ext>
            </a:extLst>
          </p:cNvPr>
          <p:cNvSpPr txBox="1"/>
          <p:nvPr/>
        </p:nvSpPr>
        <p:spPr>
          <a:xfrm>
            <a:off x="5184286" y="115408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O(1)*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21D3C7-D61A-7C50-A5FA-FFA83843C8D7}"/>
              </a:ext>
            </a:extLst>
          </p:cNvPr>
          <p:cNvSpPr/>
          <p:nvPr/>
        </p:nvSpPr>
        <p:spPr>
          <a:xfrm rot="10800000">
            <a:off x="3420520" y="148193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2E667-2D88-7FE0-C9FB-566036A94E1C}"/>
              </a:ext>
            </a:extLst>
          </p:cNvPr>
          <p:cNvSpPr txBox="1"/>
          <p:nvPr/>
        </p:nvSpPr>
        <p:spPr>
          <a:xfrm>
            <a:off x="3883427" y="14115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1B1693-C705-B65D-9860-FF92F1E8C751}"/>
              </a:ext>
            </a:extLst>
          </p:cNvPr>
          <p:cNvSpPr/>
          <p:nvPr/>
        </p:nvSpPr>
        <p:spPr>
          <a:xfrm rot="10800000">
            <a:off x="5691785" y="1981200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A57547-94B3-7FF0-18B0-262C1880C244}"/>
              </a:ext>
            </a:extLst>
          </p:cNvPr>
          <p:cNvSpPr txBox="1"/>
          <p:nvPr/>
        </p:nvSpPr>
        <p:spPr>
          <a:xfrm>
            <a:off x="6154692" y="19108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BC55F9F-F637-2676-4D84-0EEC0579C3AF}"/>
              </a:ext>
            </a:extLst>
          </p:cNvPr>
          <p:cNvSpPr/>
          <p:nvPr/>
        </p:nvSpPr>
        <p:spPr>
          <a:xfrm rot="10800000">
            <a:off x="5715000" y="230874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BD16EA-6E32-1285-AE81-7AA1E0A4B153}"/>
              </a:ext>
            </a:extLst>
          </p:cNvPr>
          <p:cNvSpPr txBox="1"/>
          <p:nvPr/>
        </p:nvSpPr>
        <p:spPr>
          <a:xfrm>
            <a:off x="6177907" y="223837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C90E2A-07BD-14AB-86CA-439FA7320DAF}"/>
              </a:ext>
            </a:extLst>
          </p:cNvPr>
          <p:cNvSpPr/>
          <p:nvPr/>
        </p:nvSpPr>
        <p:spPr>
          <a:xfrm rot="10800000">
            <a:off x="8216702" y="2599232"/>
            <a:ext cx="457200" cy="2286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0FB09-F070-E752-B9CD-A95F949E4CDB}"/>
              </a:ext>
            </a:extLst>
          </p:cNvPr>
          <p:cNvSpPr txBox="1"/>
          <p:nvPr/>
        </p:nvSpPr>
        <p:spPr>
          <a:xfrm>
            <a:off x="8679609" y="252886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O(???)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613F6-01DE-E4D1-EF7C-8DC1432EE7A1}"/>
              </a:ext>
            </a:extLst>
          </p:cNvPr>
          <p:cNvSpPr txBox="1"/>
          <p:nvPr/>
        </p:nvSpPr>
        <p:spPr>
          <a:xfrm>
            <a:off x="7879899" y="1367288"/>
            <a:ext cx="34819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Worst case scenario</a:t>
            </a:r>
            <a:r>
              <a:rPr lang="en-US" dirty="0">
                <a:solidFill>
                  <a:srgbClr val="FF0000"/>
                </a:solidFill>
              </a:rPr>
              <a:t>: they get </a:t>
            </a:r>
            <a:r>
              <a:rPr lang="en-US" u="sng" dirty="0">
                <a:solidFill>
                  <a:srgbClr val="FF0000"/>
                </a:solidFill>
              </a:rPr>
              <a:t>really</a:t>
            </a:r>
            <a:r>
              <a:rPr lang="en-US" dirty="0">
                <a:solidFill>
                  <a:srgbClr val="FF0000"/>
                </a:solidFill>
              </a:rPr>
              <a:t> unlucky and never roll doubles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Infinite loop!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C54F6E-1AB3-3BD6-0CBA-5D3299A0C037}"/>
              </a:ext>
            </a:extLst>
          </p:cNvPr>
          <p:cNvSpPr txBox="1"/>
          <p:nvPr/>
        </p:nvSpPr>
        <p:spPr>
          <a:xfrm>
            <a:off x="194733" y="4575469"/>
            <a:ext cx="609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analyzing an algorithm with Big O notation, there is an assumption that the program will eventually terminate for any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ADE10D-1086-2D8D-F53A-F645A6F35EB5}"/>
              </a:ext>
            </a:extLst>
          </p:cNvPr>
          <p:cNvSpPr txBox="1"/>
          <p:nvPr/>
        </p:nvSpPr>
        <p:spPr>
          <a:xfrm>
            <a:off x="6934200" y="4615718"/>
            <a:ext cx="4972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Big O for worst case is </a:t>
            </a:r>
            <a:r>
              <a:rPr lang="en-US" b="1" dirty="0">
                <a:solidFill>
                  <a:srgbClr val="FF0000"/>
                </a:solidFill>
              </a:rPr>
              <a:t>unbounded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(infinite rolls is possible, but extremely </a:t>
            </a:r>
            <a:r>
              <a:rPr lang="en-US" dirty="0" err="1">
                <a:solidFill>
                  <a:srgbClr val="FF0000"/>
                </a:solidFill>
              </a:rPr>
              <a:t>extremely</a:t>
            </a:r>
            <a:r>
              <a:rPr lang="en-US" dirty="0">
                <a:solidFill>
                  <a:srgbClr val="FF0000"/>
                </a:solidFill>
              </a:rPr>
              <a:t> unlikely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A5B3A-6239-DD1B-74A8-FAC22CE77DC7}"/>
              </a:ext>
            </a:extLst>
          </p:cNvPr>
          <p:cNvSpPr txBox="1"/>
          <p:nvPr/>
        </p:nvSpPr>
        <p:spPr>
          <a:xfrm>
            <a:off x="1066800" y="5620854"/>
            <a:ext cx="952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 program that uses randomness, it is more helpful to look at </a:t>
            </a:r>
            <a:r>
              <a:rPr lang="en-US" b="1" dirty="0"/>
              <a:t>expected</a:t>
            </a:r>
            <a:r>
              <a:rPr lang="en-US" dirty="0"/>
              <a:t> number of iterations or average case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75E588-DE26-594C-627E-226581804B1C}"/>
              </a:ext>
            </a:extLst>
          </p:cNvPr>
          <p:cNvSpPr txBox="1"/>
          <p:nvPr/>
        </p:nvSpPr>
        <p:spPr>
          <a:xfrm>
            <a:off x="4876800" y="5978423"/>
            <a:ext cx="4626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(there is about 1/6 chance to roll doubles </a:t>
            </a:r>
            <a:r>
              <a:rPr lang="en-US" sz="1400" i="1" dirty="0">
                <a:sym typeface="Wingdings" panose="05000000000000000000" pitchFamily="2" charset="2"/>
              </a:rPr>
              <a:t> 6 iterations</a:t>
            </a:r>
            <a:r>
              <a:rPr lang="en-US" sz="14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6724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2DFECF-EAF8-87D3-EC45-58FF7F719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2A8E589-5539-DEE2-A670-AFA54C58BE43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A5F4FEA-FD11-1BB5-0059-BFBF4666D5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6187521-CEF2-888A-DA82-9451D9DDF8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4767810-41FD-375E-B7E7-EEB14A3B4A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45E7D32-7B5C-EDAE-0888-F2321C2806B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F3156C-E49C-4EC9-4A14-7957F77E5780}"/>
              </a:ext>
            </a:extLst>
          </p:cNvPr>
          <p:cNvSpPr txBox="1"/>
          <p:nvPr/>
        </p:nvSpPr>
        <p:spPr>
          <a:xfrm>
            <a:off x="76200" y="76200"/>
            <a:ext cx="7500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Escaping Jail in Monopoly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88524-B369-B5E5-A56C-BC55801126DA}"/>
              </a:ext>
            </a:extLst>
          </p:cNvPr>
          <p:cNvSpPr/>
          <p:nvPr/>
        </p:nvSpPr>
        <p:spPr>
          <a:xfrm>
            <a:off x="228600" y="813001"/>
            <a:ext cx="11582400" cy="2895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escape_jail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Random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do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(6) + 1;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roll2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Keep rolling until doubles</a:t>
            </a:r>
          </a:p>
          <a:p>
            <a:pPr marL="0" marR="0"/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"doubles rolled! you have escaped jail"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/>
              <a:t>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24846F-76A5-99DC-3A15-D570BA9FF03A}"/>
              </a:ext>
            </a:extLst>
          </p:cNvPr>
          <p:cNvSpPr txBox="1"/>
          <p:nvPr/>
        </p:nvSpPr>
        <p:spPr>
          <a:xfrm>
            <a:off x="152400" y="3903384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program loops until doubles are rolled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AC5B67-5B55-D1EB-AE94-7FBF92862979}"/>
              </a:ext>
            </a:extLst>
          </p:cNvPr>
          <p:cNvSpPr txBox="1"/>
          <p:nvPr/>
        </p:nvSpPr>
        <p:spPr>
          <a:xfrm>
            <a:off x="838200" y="4603997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for worst case: </a:t>
            </a:r>
            <a:r>
              <a:rPr lang="en-US" b="1" dirty="0"/>
              <a:t>unbound</a:t>
            </a:r>
          </a:p>
          <a:p>
            <a:endParaRPr lang="en-US" b="1" dirty="0"/>
          </a:p>
          <a:p>
            <a:r>
              <a:rPr lang="en-US" dirty="0"/>
              <a:t>Average case: O(6) 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∈ O(1)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5AE87A-6E3E-AB87-70CC-CE6D532A89A1}"/>
              </a:ext>
            </a:extLst>
          </p:cNvPr>
          <p:cNvSpPr txBox="1"/>
          <p:nvPr/>
        </p:nvSpPr>
        <p:spPr>
          <a:xfrm>
            <a:off x="838200" y="5679900"/>
            <a:ext cx="108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There are many algorithms that use randomness, but are guaranteed to have a fixed amount of iterations</a:t>
            </a:r>
          </a:p>
        </p:txBody>
      </p:sp>
    </p:spTree>
    <p:extLst>
      <p:ext uri="{BB962C8B-B14F-4D97-AF65-F5344CB8AC3E}">
        <p14:creationId xmlns:p14="http://schemas.microsoft.com/office/powerpoint/2010/main" val="36635754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ACF620-40FD-86BC-8D2A-2295F88A9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24F54B-16DD-2C6A-A949-8E4FE82259FE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D704A8-DB92-78F9-9EA0-435AA79CF7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0BF9859-5C84-D11F-D210-9B335B1BA3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71F8430-155A-D340-0AA0-8C09419EE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08458E6-3249-2EA1-5725-52F198F0C6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5C836D-805A-5AEA-E429-E376D1108886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B16F5-4D7F-C0F4-D245-8E228DC4775E}"/>
              </a:ext>
            </a:extLst>
          </p:cNvPr>
          <p:cNvSpPr txBox="1"/>
          <p:nvPr/>
        </p:nvSpPr>
        <p:spPr>
          <a:xfrm>
            <a:off x="698165" y="12954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message = “</a:t>
            </a:r>
            <a:r>
              <a:rPr lang="en-US" dirty="0" err="1">
                <a:latin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688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5BEE6A-930F-FFD8-A74F-DE9604B97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C85078D-04B7-780B-83BE-CC2C209113EA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B1F309-CCF0-D390-95BA-B38CCDB280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2A8D039-221D-9942-7AC7-1E662F06AF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33B9ECD-E26E-0724-F644-CDE20760D4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4E2E5E-E9D8-6B93-321B-BA0F140C19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F30183-C534-5533-78E9-9380ED89B158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263B11-15B8-7AF5-8277-A0EB7A2CB0C5}"/>
              </a:ext>
            </a:extLst>
          </p:cNvPr>
          <p:cNvSpPr txBox="1"/>
          <p:nvPr/>
        </p:nvSpPr>
        <p:spPr>
          <a:xfrm>
            <a:off x="698165" y="12954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message = “</a:t>
            </a:r>
            <a:r>
              <a:rPr lang="en-US" dirty="0" err="1">
                <a:latin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B8862A-E06E-3BF0-45B3-95BC10BA856C}"/>
              </a:ext>
            </a:extLst>
          </p:cNvPr>
          <p:cNvSpPr txBox="1"/>
          <p:nvPr/>
        </p:nvSpPr>
        <p:spPr>
          <a:xfrm>
            <a:off x="1066800" y="2286000"/>
            <a:ext cx="40895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bceda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bdcae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bdcea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cbdae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cbdea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cebad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cebda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dceab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dceba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ebcad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ebcda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ebdac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edbac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edbca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edcab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edcba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FDF86-2623-DB65-2879-43C84F3CAEE0}"/>
              </a:ext>
            </a:extLst>
          </p:cNvPr>
          <p:cNvSpPr txBox="1"/>
          <p:nvPr/>
        </p:nvSpPr>
        <p:spPr>
          <a:xfrm>
            <a:off x="668532" y="17907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Anagrams of </a:t>
            </a:r>
            <a:r>
              <a:rPr lang="en-US" dirty="0">
                <a:latin typeface="Consolas" panose="020B0609020204030204" pitchFamily="49" charset="0"/>
              </a:rPr>
              <a:t>message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74214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13D24A-E6DE-EE2A-F1AC-3288B864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5D6CF38-AAE4-FAA0-077D-375445BAB70C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785FAA3-8C48-5225-58E0-AD772CB00C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8182A1-B402-FB28-512C-719A7D65B3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33FFAE-E2A0-3320-B67A-6D031C23B1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8B2CAE-7DEF-95C5-AAB6-D7D5382579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7A5E1-E45F-FC11-9C2A-B5E17F8B9E58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C5421-4B0C-D581-EAEC-AA6E0261FFA9}"/>
              </a:ext>
            </a:extLst>
          </p:cNvPr>
          <p:cNvSpPr txBox="1"/>
          <p:nvPr/>
        </p:nvSpPr>
        <p:spPr>
          <a:xfrm>
            <a:off x="698165" y="12954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message = “</a:t>
            </a:r>
            <a:r>
              <a:rPr lang="en-US" dirty="0" err="1">
                <a:latin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4CA7F-918C-9433-70CE-4FC00DE81716}"/>
              </a:ext>
            </a:extLst>
          </p:cNvPr>
          <p:cNvSpPr txBox="1"/>
          <p:nvPr/>
        </p:nvSpPr>
        <p:spPr>
          <a:xfrm>
            <a:off x="1066800" y="2286000"/>
            <a:ext cx="40895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bceda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bdcae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bdcea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cbdae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cbdea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cebad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cebda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dceab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dceba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ebcad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ebcda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ebdac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edbac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edbca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edcab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edcba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BA372D-34BF-7714-53E6-49D724A17B1A}"/>
              </a:ext>
            </a:extLst>
          </p:cNvPr>
          <p:cNvSpPr txBox="1"/>
          <p:nvPr/>
        </p:nvSpPr>
        <p:spPr>
          <a:xfrm>
            <a:off x="668532" y="17907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Anagrams of </a:t>
            </a:r>
            <a:r>
              <a:rPr lang="en-US" dirty="0">
                <a:latin typeface="Consolas" panose="020B0609020204030204" pitchFamily="49" charset="0"/>
              </a:rPr>
              <a:t>message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79D7A-6DD4-F45C-0192-E418B339F345}"/>
              </a:ext>
            </a:extLst>
          </p:cNvPr>
          <p:cNvSpPr txBox="1"/>
          <p:nvPr/>
        </p:nvSpPr>
        <p:spPr>
          <a:xfrm>
            <a:off x="5867400" y="1110734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algorithm will generate all </a:t>
            </a:r>
            <a:r>
              <a:rPr lang="en-US" b="1" dirty="0"/>
              <a:t>permutations </a:t>
            </a:r>
            <a:r>
              <a:rPr lang="en-US" dirty="0"/>
              <a:t>of a string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923CC-E6B3-6EAE-2E0B-D3956C10CE06}"/>
              </a:ext>
            </a:extLst>
          </p:cNvPr>
          <p:cNvCxnSpPr/>
          <p:nvPr/>
        </p:nvCxnSpPr>
        <p:spPr>
          <a:xfrm>
            <a:off x="5334000" y="609600"/>
            <a:ext cx="0" cy="563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19C886-156D-9CEB-B983-AE807AA6C75C}"/>
              </a:ext>
            </a:extLst>
          </p:cNvPr>
          <p:cNvSpPr txBox="1"/>
          <p:nvPr/>
        </p:nvSpPr>
        <p:spPr>
          <a:xfrm>
            <a:off x="6737410" y="1790700"/>
            <a:ext cx="3929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Permutations</a:t>
            </a:r>
            <a:r>
              <a:rPr lang="en-US" dirty="0"/>
              <a:t>: order matters</a:t>
            </a:r>
          </a:p>
          <a:p>
            <a:r>
              <a:rPr lang="en-US" b="1" dirty="0"/>
              <a:t>Combination</a:t>
            </a:r>
            <a:r>
              <a:rPr lang="en-US" dirty="0"/>
              <a:t>: order does not matter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0274F-E29A-0BED-B577-218E06DF27AB}"/>
              </a:ext>
            </a:extLst>
          </p:cNvPr>
          <p:cNvSpPr txBox="1"/>
          <p:nvPr/>
        </p:nvSpPr>
        <p:spPr>
          <a:xfrm>
            <a:off x="5928822" y="2834960"/>
            <a:ext cx="580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Combination: </a:t>
            </a:r>
          </a:p>
          <a:p>
            <a:endParaRPr lang="en-US" dirty="0"/>
          </a:p>
          <a:p>
            <a:r>
              <a:rPr lang="en-US" dirty="0"/>
              <a:t>A pizza with </a:t>
            </a:r>
            <a:r>
              <a:rPr lang="en-US" b="1" dirty="0"/>
              <a:t>[Pepperoni, Sausage, Cheese]</a:t>
            </a:r>
            <a:r>
              <a:rPr lang="en-US" dirty="0"/>
              <a:t> is the same pizza with </a:t>
            </a:r>
            <a:r>
              <a:rPr lang="en-US" b="1" dirty="0"/>
              <a:t>[Sausage, Cheese, Pepperoni]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97E077-D0C6-2577-DF0D-A3BFAA180799}"/>
              </a:ext>
            </a:extLst>
          </p:cNvPr>
          <p:cNvSpPr txBox="1"/>
          <p:nvPr/>
        </p:nvSpPr>
        <p:spPr>
          <a:xfrm>
            <a:off x="5945755" y="4433218"/>
            <a:ext cx="58059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Permutation: </a:t>
            </a:r>
          </a:p>
          <a:p>
            <a:endParaRPr lang="en-US" dirty="0"/>
          </a:p>
          <a:p>
            <a:r>
              <a:rPr lang="en-US" dirty="0"/>
              <a:t>The lock code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8124</a:t>
            </a:r>
            <a:r>
              <a:rPr lang="en-US" dirty="0"/>
              <a:t> is a totally different code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1824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B960E-3A7E-F8FD-5058-3DCE837B3D12}"/>
              </a:ext>
            </a:extLst>
          </p:cNvPr>
          <p:cNvSpPr txBox="1"/>
          <p:nvPr/>
        </p:nvSpPr>
        <p:spPr>
          <a:xfrm>
            <a:off x="5882640" y="5658133"/>
            <a:ext cx="573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set of elements, there will always be more permutations that combinations</a:t>
            </a:r>
          </a:p>
        </p:txBody>
      </p:sp>
    </p:spTree>
    <p:extLst>
      <p:ext uri="{BB962C8B-B14F-4D97-AF65-F5344CB8AC3E}">
        <p14:creationId xmlns:p14="http://schemas.microsoft.com/office/powerpoint/2010/main" val="40727923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00AB32-5650-CB0C-30AE-61329B4A7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06F0A8-28DE-EDA6-0660-BDF1FB0E9FD6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28B495-9B86-4BAD-A639-802FD331C8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9A91CE-7599-2244-0008-899F3EA94F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EA544A2-8230-1731-149B-5EF18C805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0B9C59-DF60-8C0F-EB24-CA1B58EF87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620DE6-6243-CFE2-FBAD-E44A621076C6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69ABE-B3A6-0DC9-4912-E4574ECD67DC}"/>
              </a:ext>
            </a:extLst>
          </p:cNvPr>
          <p:cNvSpPr txBox="1"/>
          <p:nvPr/>
        </p:nvSpPr>
        <p:spPr>
          <a:xfrm>
            <a:off x="698165" y="12954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message = “</a:t>
            </a:r>
            <a:r>
              <a:rPr lang="en-US" dirty="0" err="1">
                <a:latin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F20ED8-8F33-E234-C76D-765F1B518053}"/>
              </a:ext>
            </a:extLst>
          </p:cNvPr>
          <p:cNvSpPr txBox="1"/>
          <p:nvPr/>
        </p:nvSpPr>
        <p:spPr>
          <a:xfrm>
            <a:off x="1066800" y="2286000"/>
            <a:ext cx="40895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bceda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bdcae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bdcea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cbdae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cbdea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cebad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cebda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dceab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dceba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ebcad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ebcda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ebdac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edbac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edbca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edcab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edcba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EF1E55-3B30-E149-7782-02FBD6A9E31F}"/>
              </a:ext>
            </a:extLst>
          </p:cNvPr>
          <p:cNvSpPr txBox="1"/>
          <p:nvPr/>
        </p:nvSpPr>
        <p:spPr>
          <a:xfrm>
            <a:off x="668532" y="17907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Anagrams of </a:t>
            </a:r>
            <a:r>
              <a:rPr lang="en-US" dirty="0">
                <a:latin typeface="Consolas" panose="020B0609020204030204" pitchFamily="49" charset="0"/>
              </a:rPr>
              <a:t>message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FE76-ADAE-C796-CF59-EF5686DC5889}"/>
              </a:ext>
            </a:extLst>
          </p:cNvPr>
          <p:cNvSpPr txBox="1"/>
          <p:nvPr/>
        </p:nvSpPr>
        <p:spPr>
          <a:xfrm>
            <a:off x="5791200" y="1664732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possible anagrams (permutations) are there?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476AE2-AE7B-453E-BA3B-0A142CC2FE6B}"/>
              </a:ext>
            </a:extLst>
          </p:cNvPr>
          <p:cNvGrpSpPr/>
          <p:nvPr/>
        </p:nvGrpSpPr>
        <p:grpSpPr>
          <a:xfrm>
            <a:off x="5938120" y="2976200"/>
            <a:ext cx="5527080" cy="67320"/>
            <a:chOff x="5938120" y="2976200"/>
            <a:chExt cx="552708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227A924-9FEF-C0C4-BD68-08A1476A078B}"/>
                    </a:ext>
                  </a:extLst>
                </p14:cNvPr>
                <p14:cNvContentPartPr/>
                <p14:nvPr/>
              </p14:nvContentPartPr>
              <p14:xfrm>
                <a:off x="5938120" y="3032360"/>
                <a:ext cx="624600" cy="1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227A924-9FEF-C0C4-BD68-08A1476A078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20120" y="3014720"/>
                  <a:ext cx="660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DA5E44-BC4F-7CAB-1335-167862BFA87C}"/>
                    </a:ext>
                  </a:extLst>
                </p14:cNvPr>
                <p14:cNvContentPartPr/>
                <p14:nvPr/>
              </p14:nvContentPartPr>
              <p14:xfrm>
                <a:off x="6857560" y="2985920"/>
                <a:ext cx="802800" cy="3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DA5E44-BC4F-7CAB-1335-167862BFA87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9920" y="2967920"/>
                  <a:ext cx="8384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AF6D6E3-3DF3-43EC-4A74-3B11CE97A274}"/>
                    </a:ext>
                  </a:extLst>
                </p14:cNvPr>
                <p14:cNvContentPartPr/>
                <p14:nvPr/>
              </p14:nvContentPartPr>
              <p14:xfrm>
                <a:off x="7954840" y="2991320"/>
                <a:ext cx="929880" cy="5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AF6D6E3-3DF3-43EC-4A74-3B11CE97A2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37200" y="2973320"/>
                  <a:ext cx="965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A0306A-A765-DD84-DA43-80DE07FD635C}"/>
                    </a:ext>
                  </a:extLst>
                </p14:cNvPr>
                <p14:cNvContentPartPr/>
                <p14:nvPr/>
              </p14:nvContentPartPr>
              <p14:xfrm>
                <a:off x="9260560" y="3000680"/>
                <a:ext cx="801360" cy="3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A0306A-A765-DD84-DA43-80DE07FD635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42560" y="2983040"/>
                  <a:ext cx="837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36FAEB-2986-E877-CB39-678BBEB119C9}"/>
                    </a:ext>
                  </a:extLst>
                </p14:cNvPr>
                <p14:cNvContentPartPr/>
                <p14:nvPr/>
              </p14:nvContentPartPr>
              <p14:xfrm>
                <a:off x="10464760" y="2976200"/>
                <a:ext cx="1000440" cy="2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36FAEB-2986-E877-CB39-678BBEB119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6760" y="2958560"/>
                  <a:ext cx="1036080" cy="6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3631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467E67-EBA5-0826-FA44-B516B9D0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B0601B-5292-7B8F-4168-289AB3FCE2BC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88369CD-615C-302B-632F-436E284CE0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3D42E3-29CF-8A1F-C965-A0EDE5DCBA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2E41AD1-42F6-44C8-B9D0-B2DAE4B24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B10D59-6013-7699-4EF2-866F58E947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2D310-C2E7-C2B5-654F-1FE258138942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28FAD-7A2D-5774-D208-3CA72797EE5B}"/>
              </a:ext>
            </a:extLst>
          </p:cNvPr>
          <p:cNvSpPr txBox="1"/>
          <p:nvPr/>
        </p:nvSpPr>
        <p:spPr>
          <a:xfrm>
            <a:off x="698165" y="12954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message = “</a:t>
            </a:r>
            <a:r>
              <a:rPr lang="en-US" dirty="0" err="1">
                <a:latin typeface="Consolas" panose="020B0609020204030204" pitchFamily="49" charset="0"/>
              </a:rPr>
              <a:t>abcde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968EBB-500E-8D08-B4D4-F7378C2D9FCA}"/>
              </a:ext>
            </a:extLst>
          </p:cNvPr>
          <p:cNvSpPr txBox="1"/>
          <p:nvPr/>
        </p:nvSpPr>
        <p:spPr>
          <a:xfrm>
            <a:off x="1066800" y="2286000"/>
            <a:ext cx="40895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badec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baedc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bcaed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bcdea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bceda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bdaec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bdcae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bdcea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bdeca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becda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cabed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cadeb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caedb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cbaed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cbdae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cbdea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cdaeb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cdbea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ceadb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cebad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cebda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cedba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dabec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daceb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dbaec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dbeca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dcabe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dcaeb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dcbae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dcbea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dceab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dceba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eabdc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eadcb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ebacd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ebadc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ebcad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ebcda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ebdac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ebdca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ecabd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ecadb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ecbda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ecdba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edabc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edacb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edbac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edbca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edcab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edcba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8D576-8772-BED7-E927-F70A1BF19246}"/>
              </a:ext>
            </a:extLst>
          </p:cNvPr>
          <p:cNvSpPr txBox="1"/>
          <p:nvPr/>
        </p:nvSpPr>
        <p:spPr>
          <a:xfrm>
            <a:off x="668532" y="17907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Anagrams of </a:t>
            </a:r>
            <a:r>
              <a:rPr lang="en-US" dirty="0">
                <a:latin typeface="Consolas" panose="020B0609020204030204" pitchFamily="49" charset="0"/>
              </a:rPr>
              <a:t>message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7B2B1-C4EB-B003-F6D8-F6C6442A42E0}"/>
              </a:ext>
            </a:extLst>
          </p:cNvPr>
          <p:cNvSpPr txBox="1"/>
          <p:nvPr/>
        </p:nvSpPr>
        <p:spPr>
          <a:xfrm>
            <a:off x="5791200" y="1664732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possible anagrams (permutations) are there?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49ED00-8FA7-2991-2794-C06B3C796B4A}"/>
              </a:ext>
            </a:extLst>
          </p:cNvPr>
          <p:cNvGrpSpPr/>
          <p:nvPr/>
        </p:nvGrpSpPr>
        <p:grpSpPr>
          <a:xfrm>
            <a:off x="5938120" y="2976200"/>
            <a:ext cx="5527080" cy="67320"/>
            <a:chOff x="5938120" y="2976200"/>
            <a:chExt cx="5527080" cy="6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956FF5-E808-3FE6-BE7B-2492C3D327E0}"/>
                    </a:ext>
                  </a:extLst>
                </p14:cNvPr>
                <p14:cNvContentPartPr/>
                <p14:nvPr/>
              </p14:nvContentPartPr>
              <p14:xfrm>
                <a:off x="5938120" y="3032360"/>
                <a:ext cx="624600" cy="11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956FF5-E808-3FE6-BE7B-2492C3D327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20120" y="3014360"/>
                  <a:ext cx="660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E92B5A-3CE0-34F5-EBC1-959645FDDAFA}"/>
                    </a:ext>
                  </a:extLst>
                </p14:cNvPr>
                <p14:cNvContentPartPr/>
                <p14:nvPr/>
              </p14:nvContentPartPr>
              <p14:xfrm>
                <a:off x="6857560" y="2985920"/>
                <a:ext cx="802800" cy="32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E92B5A-3CE0-34F5-EBC1-959645FDDAF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9560" y="2968120"/>
                  <a:ext cx="838440" cy="672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06926F2-16D4-B807-A771-1E34119F1C2C}"/>
                    </a:ext>
                  </a:extLst>
                </p14:cNvPr>
                <p14:cNvContentPartPr/>
                <p14:nvPr/>
              </p14:nvContentPartPr>
              <p14:xfrm>
                <a:off x="7954840" y="2991320"/>
                <a:ext cx="929880" cy="5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06926F2-16D4-B807-A771-1E34119F1C2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36833" y="2973444"/>
                  <a:ext cx="965534" cy="87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D8BD76-AADE-C2F6-E762-42F6D8BA8BE6}"/>
                    </a:ext>
                  </a:extLst>
                </p14:cNvPr>
                <p14:cNvContentPartPr/>
                <p14:nvPr/>
              </p14:nvContentPartPr>
              <p14:xfrm>
                <a:off x="9260560" y="3000680"/>
                <a:ext cx="801360" cy="32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D8BD76-AADE-C2F6-E762-42F6D8BA8B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42560" y="2982680"/>
                  <a:ext cx="8370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182742A-A05D-F995-633D-C5F9EE97DC53}"/>
                    </a:ext>
                  </a:extLst>
                </p14:cNvPr>
                <p14:cNvContentPartPr/>
                <p14:nvPr/>
              </p14:nvContentPartPr>
              <p14:xfrm>
                <a:off x="10464760" y="2976200"/>
                <a:ext cx="1000440" cy="26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182742A-A05D-F995-633D-C5F9EE97DC5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446760" y="2957950"/>
                  <a:ext cx="1036080" cy="624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4BB6517-6D46-208F-B996-433449D64624}"/>
              </a:ext>
            </a:extLst>
          </p:cNvPr>
          <p:cNvSpPr txBox="1"/>
          <p:nvPr/>
        </p:nvSpPr>
        <p:spPr>
          <a:xfrm>
            <a:off x="6044274" y="239142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5695B-DB6A-4DE3-3211-5CD13F8F926D}"/>
              </a:ext>
            </a:extLst>
          </p:cNvPr>
          <p:cNvSpPr txBox="1"/>
          <p:nvPr/>
        </p:nvSpPr>
        <p:spPr>
          <a:xfrm>
            <a:off x="7030255" y="240114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2565B1-D7B5-B793-0A7D-6D1CB416EEAE}"/>
              </a:ext>
            </a:extLst>
          </p:cNvPr>
          <p:cNvSpPr txBox="1"/>
          <p:nvPr/>
        </p:nvSpPr>
        <p:spPr>
          <a:xfrm>
            <a:off x="8234049" y="240114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6E3EED-1AB8-23E7-12F1-27921EAD6278}"/>
              </a:ext>
            </a:extLst>
          </p:cNvPr>
          <p:cNvSpPr txBox="1"/>
          <p:nvPr/>
        </p:nvSpPr>
        <p:spPr>
          <a:xfrm>
            <a:off x="9437843" y="237787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4565B1-95E8-8E84-7B92-317B4822CD44}"/>
              </a:ext>
            </a:extLst>
          </p:cNvPr>
          <p:cNvSpPr txBox="1"/>
          <p:nvPr/>
        </p:nvSpPr>
        <p:spPr>
          <a:xfrm>
            <a:off x="10698480" y="2353394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37847F-0FE4-95FD-90E1-7D3C9618B5C5}"/>
              </a:ext>
            </a:extLst>
          </p:cNvPr>
          <p:cNvGrpSpPr/>
          <p:nvPr/>
        </p:nvGrpSpPr>
        <p:grpSpPr>
          <a:xfrm>
            <a:off x="6639400" y="2636360"/>
            <a:ext cx="101880" cy="127440"/>
            <a:chOff x="6639400" y="2636360"/>
            <a:chExt cx="101880" cy="12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40F328-1EAE-F149-FE7F-E43EFEAEEB94}"/>
                    </a:ext>
                  </a:extLst>
                </p14:cNvPr>
                <p14:cNvContentPartPr/>
                <p14:nvPr/>
              </p14:nvContentPartPr>
              <p14:xfrm>
                <a:off x="6654520" y="2656520"/>
                <a:ext cx="70200" cy="84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40F328-1EAE-F149-FE7F-E43EFEAEEB9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645520" y="2647520"/>
                  <a:ext cx="87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D86B3F4-694C-F13C-CDFF-F51F9D302599}"/>
                    </a:ext>
                  </a:extLst>
                </p14:cNvPr>
                <p14:cNvContentPartPr/>
                <p14:nvPr/>
              </p14:nvContentPartPr>
              <p14:xfrm>
                <a:off x="6639400" y="2636360"/>
                <a:ext cx="101880" cy="127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D86B3F4-694C-F13C-CDFF-F51F9D3025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630400" y="2627360"/>
                  <a:ext cx="11952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759539-B422-22BF-0DC3-D6564B54B6AC}"/>
              </a:ext>
            </a:extLst>
          </p:cNvPr>
          <p:cNvGrpSpPr/>
          <p:nvPr/>
        </p:nvGrpSpPr>
        <p:grpSpPr>
          <a:xfrm>
            <a:off x="7707160" y="2544920"/>
            <a:ext cx="105840" cy="147600"/>
            <a:chOff x="7707160" y="2544920"/>
            <a:chExt cx="10584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94EACEA-D961-5D13-766B-BC8585C5DF67}"/>
                    </a:ext>
                  </a:extLst>
                </p14:cNvPr>
                <p14:cNvContentPartPr/>
                <p14:nvPr/>
              </p14:nvContentPartPr>
              <p14:xfrm>
                <a:off x="7726240" y="2580200"/>
                <a:ext cx="46800" cy="112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94EACEA-D961-5D13-766B-BC8585C5DF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17600" y="2571200"/>
                  <a:ext cx="64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59D62D-0B4F-33CC-B5CB-D5E375C79557}"/>
                    </a:ext>
                  </a:extLst>
                </p14:cNvPr>
                <p14:cNvContentPartPr/>
                <p14:nvPr/>
              </p14:nvContentPartPr>
              <p14:xfrm>
                <a:off x="7707160" y="2544920"/>
                <a:ext cx="105840" cy="13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59D62D-0B4F-33CC-B5CB-D5E375C7955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698520" y="2535920"/>
                  <a:ext cx="1234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05DA469-CC24-6A05-8CB6-AB8185891C0F}"/>
              </a:ext>
            </a:extLst>
          </p:cNvPr>
          <p:cNvGrpSpPr/>
          <p:nvPr/>
        </p:nvGrpSpPr>
        <p:grpSpPr>
          <a:xfrm>
            <a:off x="9014320" y="2631320"/>
            <a:ext cx="143280" cy="186840"/>
            <a:chOff x="9014320" y="2631320"/>
            <a:chExt cx="143280" cy="18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2FFCB3-84C1-8A45-97D7-B1E8398C2604}"/>
                    </a:ext>
                  </a:extLst>
                </p14:cNvPr>
                <p14:cNvContentPartPr/>
                <p14:nvPr/>
              </p14:nvContentPartPr>
              <p14:xfrm>
                <a:off x="9016480" y="2631320"/>
                <a:ext cx="141120" cy="18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2FFCB3-84C1-8A45-97D7-B1E8398C260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07840" y="2622320"/>
                  <a:ext cx="158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3308EEC-A982-BEBC-5B03-7E23EDEED4C2}"/>
                    </a:ext>
                  </a:extLst>
                </p14:cNvPr>
                <p14:cNvContentPartPr/>
                <p14:nvPr/>
              </p14:nvContentPartPr>
              <p14:xfrm>
                <a:off x="9014320" y="2631320"/>
                <a:ext cx="99360" cy="18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3308EEC-A982-BEBC-5B03-7E23EDEED4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005680" y="2622320"/>
                  <a:ext cx="11700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890881-0511-A355-F51A-5466C7B0F047}"/>
              </a:ext>
            </a:extLst>
          </p:cNvPr>
          <p:cNvGrpSpPr/>
          <p:nvPr/>
        </p:nvGrpSpPr>
        <p:grpSpPr>
          <a:xfrm>
            <a:off x="10180000" y="2595320"/>
            <a:ext cx="106920" cy="170640"/>
            <a:chOff x="10180000" y="2595320"/>
            <a:chExt cx="106920" cy="17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C919DD-4A7A-1DB0-2F29-3FB38923CFA4}"/>
                    </a:ext>
                  </a:extLst>
                </p14:cNvPr>
                <p14:cNvContentPartPr/>
                <p14:nvPr/>
              </p14:nvContentPartPr>
              <p14:xfrm>
                <a:off x="10180000" y="2595320"/>
                <a:ext cx="89640" cy="164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C919DD-4A7A-1DB0-2F29-3FB38923CF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71360" y="2586680"/>
                  <a:ext cx="107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60A231-1878-F953-CF1B-F52007363A93}"/>
                    </a:ext>
                  </a:extLst>
                </p14:cNvPr>
                <p14:cNvContentPartPr/>
                <p14:nvPr/>
              </p14:nvContentPartPr>
              <p14:xfrm>
                <a:off x="10190440" y="2605760"/>
                <a:ext cx="96480" cy="160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60A231-1878-F953-CF1B-F52007363A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181440" y="2597120"/>
                  <a:ext cx="114120" cy="177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70A26F7-9396-0DD6-38CB-8D149141DF41}"/>
              </a:ext>
            </a:extLst>
          </p:cNvPr>
          <p:cNvSpPr txBox="1"/>
          <p:nvPr/>
        </p:nvSpPr>
        <p:spPr>
          <a:xfrm>
            <a:off x="6400800" y="3353001"/>
            <a:ext cx="3930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= 120 permutations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C935CD0-F68A-8B15-312F-E0CA877E0EFB}"/>
              </a:ext>
            </a:extLst>
          </p:cNvPr>
          <p:cNvSpPr txBox="1"/>
          <p:nvPr/>
        </p:nvSpPr>
        <p:spPr>
          <a:xfrm>
            <a:off x="7919280" y="4046659"/>
            <a:ext cx="612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2D23CCD-B7FD-B1A8-3FBA-8474EC8F2F75}"/>
              </a:ext>
            </a:extLst>
          </p:cNvPr>
          <p:cNvSpPr txBox="1"/>
          <p:nvPr/>
        </p:nvSpPr>
        <p:spPr>
          <a:xfrm>
            <a:off x="8646341" y="4242222"/>
            <a:ext cx="1574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“five factorial”</a:t>
            </a:r>
          </a:p>
        </p:txBody>
      </p:sp>
    </p:spTree>
    <p:extLst>
      <p:ext uri="{BB962C8B-B14F-4D97-AF65-F5344CB8AC3E}">
        <p14:creationId xmlns:p14="http://schemas.microsoft.com/office/powerpoint/2010/main" val="3330494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584768-6E37-7DFB-07A5-B315B9D1C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A028ECA-7E42-37D5-309A-3D479B49B7CD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10B5F6B-4402-6561-0B00-4187F26BB2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B6E8FE6-C3B4-D563-4CA4-0F48FD1595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A257B0C-647E-246C-51FF-53AF53A7F1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3AA7BB4-E31E-D9DD-7CB1-DDA0E95645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3B13-C31A-E5E0-A5F5-223335F8AAC9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89BA0-C7CD-744B-9F02-69434E20579F}"/>
              </a:ext>
            </a:extLst>
          </p:cNvPr>
          <p:cNvSpPr txBox="1"/>
          <p:nvPr/>
        </p:nvSpPr>
        <p:spPr>
          <a:xfrm>
            <a:off x="698165" y="1295400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 message = “</a:t>
            </a:r>
            <a:r>
              <a:rPr lang="en-US" dirty="0" err="1">
                <a:latin typeface="Consolas" panose="020B0609020204030204" pitchFamily="49" charset="0"/>
              </a:rPr>
              <a:t>abcdef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C217C9-92AD-2D58-64E5-2CEE78E21BAA}"/>
              </a:ext>
            </a:extLst>
          </p:cNvPr>
          <p:cNvSpPr txBox="1"/>
          <p:nvPr/>
        </p:nvSpPr>
        <p:spPr>
          <a:xfrm>
            <a:off x="668532" y="1790700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Anagrams of </a:t>
            </a:r>
            <a:r>
              <a:rPr lang="en-US" dirty="0">
                <a:latin typeface="Consolas" panose="020B0609020204030204" pitchFamily="49" charset="0"/>
              </a:rPr>
              <a:t>message</a:t>
            </a:r>
            <a:r>
              <a:rPr lang="en-US" dirty="0"/>
              <a:t>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C2AC8C-4436-FDF9-DBBF-0B152B6D97A6}"/>
              </a:ext>
            </a:extLst>
          </p:cNvPr>
          <p:cNvSpPr txBox="1"/>
          <p:nvPr/>
        </p:nvSpPr>
        <p:spPr>
          <a:xfrm>
            <a:off x="6172200" y="2286000"/>
            <a:ext cx="32832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Anagrams of length 6?</a:t>
            </a:r>
          </a:p>
          <a:p>
            <a:endParaRPr lang="en-US" sz="2400" dirty="0"/>
          </a:p>
          <a:p>
            <a:r>
              <a:rPr lang="en-US" sz="2400" dirty="0"/>
              <a:t>6! = 720</a:t>
            </a:r>
          </a:p>
        </p:txBody>
      </p:sp>
      <p:pic>
        <p:nvPicPr>
          <p:cNvPr id="1026" name="Picture 2" descr="That Escalated Quickly Meaning &amp; Origin | Dictionary.com">
            <a:extLst>
              <a:ext uri="{FF2B5EF4-FFF2-40B4-BE49-F238E27FC236}">
                <a16:creationId xmlns:a16="http://schemas.microsoft.com/office/drawing/2014/main" id="{33DA173F-7CF5-97CF-910B-61FB3501F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322342"/>
            <a:ext cx="1809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kull Emoji (U+1F480)">
            <a:extLst>
              <a:ext uri="{FF2B5EF4-FFF2-40B4-BE49-F238E27FC236}">
                <a16:creationId xmlns:a16="http://schemas.microsoft.com/office/drawing/2014/main" id="{4306C0D5-389C-A049-800E-FCDDF923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035" y="28963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8B18794-41DC-88CE-35BE-FBE5B2B82D95}"/>
              </a:ext>
            </a:extLst>
          </p:cNvPr>
          <p:cNvSpPr txBox="1"/>
          <p:nvPr/>
        </p:nvSpPr>
        <p:spPr>
          <a:xfrm>
            <a:off x="36830" y="2286000"/>
            <a:ext cx="6667210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abcdef</a:t>
            </a:r>
            <a:r>
              <a:rPr lang="en-US" sz="1100" dirty="0"/>
              <a:t>, </a:t>
            </a:r>
            <a:r>
              <a:rPr lang="en-US" sz="1100" dirty="0" err="1"/>
              <a:t>abcedf</a:t>
            </a:r>
            <a:r>
              <a:rPr lang="en-US" sz="1100" dirty="0"/>
              <a:t>, </a:t>
            </a:r>
            <a:r>
              <a:rPr lang="en-US" sz="1100" dirty="0" err="1"/>
              <a:t>abcfde</a:t>
            </a:r>
            <a:r>
              <a:rPr lang="en-US" sz="1100" dirty="0"/>
              <a:t>, </a:t>
            </a:r>
            <a:r>
              <a:rPr lang="en-US" sz="1100" dirty="0" err="1"/>
              <a:t>abcfed</a:t>
            </a:r>
            <a:r>
              <a:rPr lang="en-US" sz="1100" dirty="0"/>
              <a:t>, </a:t>
            </a:r>
            <a:r>
              <a:rPr lang="en-US" sz="1100" dirty="0" err="1"/>
              <a:t>abdcfe</a:t>
            </a:r>
            <a:r>
              <a:rPr lang="en-US" sz="1100" dirty="0"/>
              <a:t>, </a:t>
            </a:r>
            <a:r>
              <a:rPr lang="en-US" sz="1100" dirty="0" err="1"/>
              <a:t>abdecf</a:t>
            </a:r>
            <a:r>
              <a:rPr lang="en-US" sz="1100" dirty="0"/>
              <a:t>, </a:t>
            </a:r>
            <a:r>
              <a:rPr lang="en-US" sz="1100" dirty="0" err="1"/>
              <a:t>abdfce</a:t>
            </a:r>
            <a:r>
              <a:rPr lang="en-US" sz="1100" dirty="0"/>
              <a:t>, </a:t>
            </a:r>
            <a:r>
              <a:rPr lang="en-US" sz="1100" dirty="0" err="1"/>
              <a:t>abdfec</a:t>
            </a:r>
            <a:r>
              <a:rPr lang="en-US" sz="1100" dirty="0"/>
              <a:t>, </a:t>
            </a:r>
            <a:r>
              <a:rPr lang="en-US" sz="1100" dirty="0" err="1"/>
              <a:t>abecdf</a:t>
            </a:r>
            <a:r>
              <a:rPr lang="en-US" sz="1100" dirty="0"/>
              <a:t>, </a:t>
            </a:r>
            <a:r>
              <a:rPr lang="en-US" sz="1100" dirty="0" err="1"/>
              <a:t>abecfd</a:t>
            </a:r>
            <a:r>
              <a:rPr lang="en-US" sz="1100" dirty="0"/>
              <a:t>, </a:t>
            </a:r>
            <a:r>
              <a:rPr lang="en-US" sz="1100" dirty="0" err="1"/>
              <a:t>abedcf</a:t>
            </a:r>
            <a:r>
              <a:rPr lang="en-US" sz="1100" dirty="0"/>
              <a:t>, </a:t>
            </a:r>
            <a:r>
              <a:rPr lang="en-US" sz="1100" dirty="0" err="1"/>
              <a:t>abedfc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abefcd</a:t>
            </a:r>
            <a:r>
              <a:rPr lang="en-US" sz="1100" dirty="0"/>
              <a:t>, </a:t>
            </a:r>
            <a:r>
              <a:rPr lang="en-US" sz="1100" dirty="0" err="1"/>
              <a:t>abefdc</a:t>
            </a:r>
            <a:r>
              <a:rPr lang="en-US" sz="1100" dirty="0"/>
              <a:t>, </a:t>
            </a:r>
            <a:r>
              <a:rPr lang="en-US" sz="1100" dirty="0" err="1"/>
              <a:t>acbdef</a:t>
            </a:r>
            <a:r>
              <a:rPr lang="en-US" sz="1100" dirty="0"/>
              <a:t>, </a:t>
            </a:r>
            <a:r>
              <a:rPr lang="en-US" sz="1100" dirty="0" err="1"/>
              <a:t>acbdfe</a:t>
            </a:r>
            <a:r>
              <a:rPr lang="en-US" sz="1100" dirty="0"/>
              <a:t>, </a:t>
            </a:r>
            <a:r>
              <a:rPr lang="en-US" sz="1100" dirty="0" err="1"/>
              <a:t>acbedf</a:t>
            </a:r>
            <a:r>
              <a:rPr lang="en-US" sz="1100" dirty="0"/>
              <a:t>, </a:t>
            </a:r>
            <a:r>
              <a:rPr lang="en-US" sz="1100" dirty="0" err="1"/>
              <a:t>acbefd</a:t>
            </a:r>
            <a:r>
              <a:rPr lang="en-US" sz="1100" dirty="0"/>
              <a:t>, </a:t>
            </a:r>
            <a:r>
              <a:rPr lang="en-US" sz="1100" dirty="0" err="1"/>
              <a:t>acdbef</a:t>
            </a:r>
            <a:r>
              <a:rPr lang="en-US" sz="1100" dirty="0"/>
              <a:t>, </a:t>
            </a:r>
            <a:r>
              <a:rPr lang="en-US" sz="1100" dirty="0" err="1"/>
              <a:t>acdbfe</a:t>
            </a:r>
            <a:r>
              <a:rPr lang="en-US" sz="1100" dirty="0"/>
              <a:t>, </a:t>
            </a:r>
            <a:r>
              <a:rPr lang="en-US" sz="1100" dirty="0" err="1"/>
              <a:t>acdebf</a:t>
            </a:r>
            <a:r>
              <a:rPr lang="en-US" sz="1100" dirty="0"/>
              <a:t>, </a:t>
            </a:r>
            <a:r>
              <a:rPr lang="en-US" sz="1100" dirty="0" err="1"/>
              <a:t>acdefb</a:t>
            </a:r>
            <a:r>
              <a:rPr lang="en-US" sz="1100" dirty="0"/>
              <a:t>, </a:t>
            </a:r>
            <a:r>
              <a:rPr lang="en-US" sz="1100" dirty="0" err="1"/>
              <a:t>acebdf</a:t>
            </a:r>
            <a:r>
              <a:rPr lang="en-US" sz="1100" dirty="0"/>
              <a:t>, </a:t>
            </a:r>
            <a:r>
              <a:rPr lang="en-US" sz="1100" dirty="0" err="1"/>
              <a:t>acebfd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acedbf</a:t>
            </a:r>
            <a:r>
              <a:rPr lang="en-US" sz="1100" dirty="0"/>
              <a:t>, </a:t>
            </a:r>
            <a:r>
              <a:rPr lang="en-US" sz="1100" dirty="0" err="1"/>
              <a:t>acedfb</a:t>
            </a:r>
            <a:r>
              <a:rPr lang="en-US" sz="1100" dirty="0"/>
              <a:t>, </a:t>
            </a:r>
            <a:r>
              <a:rPr lang="en-US" sz="1100" dirty="0" err="1"/>
              <a:t>acefbd</a:t>
            </a:r>
            <a:r>
              <a:rPr lang="en-US" sz="1100" dirty="0"/>
              <a:t>, </a:t>
            </a:r>
            <a:r>
              <a:rPr lang="en-US" sz="1100" dirty="0" err="1"/>
              <a:t>acefdb</a:t>
            </a:r>
            <a:r>
              <a:rPr lang="en-US" sz="1100" dirty="0"/>
              <a:t>, </a:t>
            </a:r>
            <a:r>
              <a:rPr lang="en-US" sz="1100" dirty="0" err="1"/>
              <a:t>adbcef</a:t>
            </a:r>
            <a:r>
              <a:rPr lang="en-US" sz="1100" dirty="0"/>
              <a:t>, </a:t>
            </a:r>
            <a:r>
              <a:rPr lang="en-US" sz="1100" dirty="0" err="1"/>
              <a:t>adbcfe</a:t>
            </a:r>
            <a:r>
              <a:rPr lang="en-US" sz="1100" dirty="0"/>
              <a:t>, </a:t>
            </a:r>
            <a:r>
              <a:rPr lang="en-US" sz="1100" dirty="0" err="1"/>
              <a:t>adbecf</a:t>
            </a:r>
            <a:r>
              <a:rPr lang="en-US" sz="1100" dirty="0"/>
              <a:t>, </a:t>
            </a:r>
            <a:r>
              <a:rPr lang="en-US" sz="1100" dirty="0" err="1"/>
              <a:t>adbefc</a:t>
            </a:r>
            <a:r>
              <a:rPr lang="en-US" sz="1100" dirty="0"/>
              <a:t>, </a:t>
            </a:r>
            <a:r>
              <a:rPr lang="en-US" sz="1100" dirty="0" err="1"/>
              <a:t>adcbef</a:t>
            </a:r>
            <a:r>
              <a:rPr lang="en-US" sz="1100" dirty="0"/>
              <a:t>, </a:t>
            </a:r>
            <a:r>
              <a:rPr lang="en-US" sz="1100" dirty="0" err="1"/>
              <a:t>adcbfe</a:t>
            </a:r>
            <a:r>
              <a:rPr lang="en-US" sz="1100" dirty="0"/>
              <a:t>, </a:t>
            </a:r>
            <a:r>
              <a:rPr lang="en-US" sz="1100" dirty="0" err="1"/>
              <a:t>adcdeb</a:t>
            </a:r>
            <a:r>
              <a:rPr lang="en-US" sz="1100" dirty="0"/>
              <a:t>, </a:t>
            </a:r>
            <a:r>
              <a:rPr lang="en-US" sz="1100" dirty="0" err="1"/>
              <a:t>adcdef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adcebf</a:t>
            </a:r>
            <a:r>
              <a:rPr lang="en-US" sz="1100" dirty="0"/>
              <a:t>, </a:t>
            </a:r>
            <a:r>
              <a:rPr lang="en-US" sz="1100" dirty="0" err="1"/>
              <a:t>adcefb</a:t>
            </a:r>
            <a:r>
              <a:rPr lang="en-US" sz="1100" dirty="0"/>
              <a:t>, </a:t>
            </a:r>
            <a:r>
              <a:rPr lang="en-US" sz="1100" dirty="0" err="1"/>
              <a:t>adcfbe</a:t>
            </a:r>
            <a:r>
              <a:rPr lang="en-US" sz="1100" dirty="0"/>
              <a:t>, </a:t>
            </a:r>
            <a:r>
              <a:rPr lang="en-US" sz="1100" dirty="0" err="1"/>
              <a:t>adcfeb</a:t>
            </a:r>
            <a:r>
              <a:rPr lang="en-US" sz="1100" dirty="0"/>
              <a:t>, </a:t>
            </a:r>
            <a:r>
              <a:rPr lang="en-US" sz="1100" dirty="0" err="1"/>
              <a:t>adebcf</a:t>
            </a:r>
            <a:r>
              <a:rPr lang="en-US" sz="1100" dirty="0"/>
              <a:t>, </a:t>
            </a:r>
            <a:r>
              <a:rPr lang="en-US" sz="1100" dirty="0" err="1"/>
              <a:t>adebfc</a:t>
            </a:r>
            <a:r>
              <a:rPr lang="en-US" sz="1100" dirty="0"/>
              <a:t>, </a:t>
            </a:r>
            <a:r>
              <a:rPr lang="en-US" sz="1100" dirty="0" err="1"/>
              <a:t>adecbf</a:t>
            </a:r>
            <a:r>
              <a:rPr lang="en-US" sz="1100" dirty="0"/>
              <a:t>, </a:t>
            </a:r>
            <a:r>
              <a:rPr lang="en-US" sz="1100" dirty="0" err="1"/>
              <a:t>adecfb</a:t>
            </a:r>
            <a:r>
              <a:rPr lang="en-US" sz="1100" dirty="0"/>
              <a:t>, </a:t>
            </a:r>
            <a:r>
              <a:rPr lang="en-US" sz="1100" dirty="0" err="1"/>
              <a:t>adefbc</a:t>
            </a:r>
            <a:r>
              <a:rPr lang="en-US" sz="1100" dirty="0"/>
              <a:t>, </a:t>
            </a:r>
            <a:r>
              <a:rPr lang="en-US" sz="1100" dirty="0" err="1"/>
              <a:t>adefcb</a:t>
            </a:r>
            <a:r>
              <a:rPr lang="en-US" sz="1100" dirty="0"/>
              <a:t>, </a:t>
            </a:r>
            <a:r>
              <a:rPr lang="en-US" sz="1100" dirty="0" err="1"/>
              <a:t>aebcdf</a:t>
            </a:r>
            <a:r>
              <a:rPr lang="en-US" sz="1100" dirty="0"/>
              <a:t>, </a:t>
            </a:r>
            <a:r>
              <a:rPr lang="en-US" sz="1100" dirty="0" err="1"/>
              <a:t>aebcfd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aebdcf</a:t>
            </a:r>
            <a:r>
              <a:rPr lang="en-US" sz="1100" dirty="0"/>
              <a:t>, </a:t>
            </a:r>
            <a:r>
              <a:rPr lang="en-US" sz="1100" dirty="0" err="1"/>
              <a:t>aebdfc</a:t>
            </a:r>
            <a:r>
              <a:rPr lang="en-US" sz="1100" dirty="0"/>
              <a:t>, </a:t>
            </a:r>
            <a:r>
              <a:rPr lang="en-US" sz="1100" dirty="0" err="1"/>
              <a:t>aebfcd</a:t>
            </a:r>
            <a:r>
              <a:rPr lang="en-US" sz="1100" dirty="0"/>
              <a:t>, </a:t>
            </a:r>
            <a:r>
              <a:rPr lang="en-US" sz="1100" dirty="0" err="1"/>
              <a:t>aebfdc</a:t>
            </a:r>
            <a:r>
              <a:rPr lang="en-US" sz="1100" dirty="0"/>
              <a:t>, </a:t>
            </a:r>
            <a:r>
              <a:rPr lang="en-US" sz="1100" dirty="0" err="1"/>
              <a:t>aecbdf</a:t>
            </a:r>
            <a:r>
              <a:rPr lang="en-US" sz="1100" dirty="0"/>
              <a:t>, </a:t>
            </a:r>
            <a:r>
              <a:rPr lang="en-US" sz="1100" dirty="0" err="1"/>
              <a:t>aecbfd</a:t>
            </a:r>
            <a:r>
              <a:rPr lang="en-US" sz="1100" dirty="0"/>
              <a:t>, </a:t>
            </a:r>
            <a:r>
              <a:rPr lang="en-US" sz="1100" dirty="0" err="1"/>
              <a:t>aecdbf</a:t>
            </a:r>
            <a:r>
              <a:rPr lang="en-US" sz="1100" dirty="0"/>
              <a:t>, </a:t>
            </a:r>
            <a:r>
              <a:rPr lang="en-US" sz="1100" dirty="0" err="1"/>
              <a:t>aecdfb</a:t>
            </a:r>
            <a:r>
              <a:rPr lang="en-US" sz="1100" dirty="0"/>
              <a:t>, </a:t>
            </a:r>
            <a:r>
              <a:rPr lang="en-US" sz="1100" dirty="0" err="1"/>
              <a:t>aecfbd</a:t>
            </a:r>
            <a:r>
              <a:rPr lang="en-US" sz="1100" dirty="0"/>
              <a:t>, </a:t>
            </a:r>
            <a:r>
              <a:rPr lang="en-US" sz="1100" dirty="0" err="1"/>
              <a:t>aecfdb</a:t>
            </a:r>
            <a:r>
              <a:rPr lang="en-US" sz="1100" dirty="0"/>
              <a:t>, </a:t>
            </a:r>
            <a:r>
              <a:rPr lang="en-US" sz="1100" dirty="0" err="1"/>
              <a:t>aedbcf</a:t>
            </a:r>
            <a:r>
              <a:rPr lang="en-US" sz="1100" dirty="0"/>
              <a:t>, </a:t>
            </a:r>
            <a:r>
              <a:rPr lang="en-US" sz="1100" dirty="0" err="1"/>
              <a:t>aedbfc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aedcbf</a:t>
            </a:r>
            <a:r>
              <a:rPr lang="en-US" sz="1100" dirty="0"/>
              <a:t>, </a:t>
            </a:r>
            <a:r>
              <a:rPr lang="en-US" sz="1100" dirty="0" err="1"/>
              <a:t>aedcfb</a:t>
            </a:r>
            <a:r>
              <a:rPr lang="en-US" sz="1100" dirty="0"/>
              <a:t>, </a:t>
            </a:r>
            <a:r>
              <a:rPr lang="en-US" sz="1100" dirty="0" err="1"/>
              <a:t>aedfbc</a:t>
            </a:r>
            <a:r>
              <a:rPr lang="en-US" sz="1100" dirty="0"/>
              <a:t>, </a:t>
            </a:r>
            <a:r>
              <a:rPr lang="en-US" sz="1100" dirty="0" err="1"/>
              <a:t>aedfcb</a:t>
            </a:r>
            <a:r>
              <a:rPr lang="en-US" sz="1100" dirty="0"/>
              <a:t>, </a:t>
            </a:r>
            <a:r>
              <a:rPr lang="en-US" sz="1100" dirty="0" err="1"/>
              <a:t>aefbcd</a:t>
            </a:r>
            <a:r>
              <a:rPr lang="en-US" sz="1100" dirty="0"/>
              <a:t>, </a:t>
            </a:r>
            <a:r>
              <a:rPr lang="en-US" sz="1100" dirty="0" err="1"/>
              <a:t>aefbdc</a:t>
            </a:r>
            <a:r>
              <a:rPr lang="en-US" sz="1100" dirty="0"/>
              <a:t>, </a:t>
            </a:r>
            <a:r>
              <a:rPr lang="en-US" sz="1100" dirty="0" err="1"/>
              <a:t>aefcbd</a:t>
            </a:r>
            <a:r>
              <a:rPr lang="en-US" sz="1100" dirty="0"/>
              <a:t>, </a:t>
            </a:r>
            <a:r>
              <a:rPr lang="en-US" sz="1100" dirty="0" err="1"/>
              <a:t>aefcdb</a:t>
            </a:r>
            <a:r>
              <a:rPr lang="en-US" sz="1100" dirty="0"/>
              <a:t>, </a:t>
            </a:r>
            <a:r>
              <a:rPr lang="en-US" sz="1100" dirty="0" err="1"/>
              <a:t>aefdbc</a:t>
            </a:r>
            <a:r>
              <a:rPr lang="en-US" sz="1100" dirty="0"/>
              <a:t>, </a:t>
            </a:r>
            <a:r>
              <a:rPr lang="en-US" sz="1100" dirty="0" err="1"/>
              <a:t>aefdcb</a:t>
            </a:r>
            <a:r>
              <a:rPr lang="en-US" sz="1100" dirty="0"/>
              <a:t>, </a:t>
            </a:r>
            <a:r>
              <a:rPr lang="en-US" sz="1100" dirty="0" err="1"/>
              <a:t>bacdef</a:t>
            </a:r>
            <a:r>
              <a:rPr lang="en-US" sz="1100" dirty="0"/>
              <a:t>, </a:t>
            </a:r>
            <a:r>
              <a:rPr lang="en-US" sz="1100" dirty="0" err="1"/>
              <a:t>bacdfe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bacedf</a:t>
            </a:r>
            <a:r>
              <a:rPr lang="en-US" sz="1100" dirty="0"/>
              <a:t>, </a:t>
            </a:r>
            <a:r>
              <a:rPr lang="en-US" sz="1100" dirty="0" err="1"/>
              <a:t>bacefd</a:t>
            </a:r>
            <a:r>
              <a:rPr lang="en-US" sz="1100" dirty="0"/>
              <a:t>, </a:t>
            </a:r>
            <a:r>
              <a:rPr lang="en-US" sz="1100" dirty="0" err="1"/>
              <a:t>bacfde</a:t>
            </a:r>
            <a:r>
              <a:rPr lang="en-US" sz="1100" dirty="0"/>
              <a:t>, </a:t>
            </a:r>
            <a:r>
              <a:rPr lang="en-US" sz="1100" dirty="0" err="1"/>
              <a:t>bacfed</a:t>
            </a:r>
            <a:r>
              <a:rPr lang="en-US" sz="1100" dirty="0"/>
              <a:t>, </a:t>
            </a:r>
            <a:r>
              <a:rPr lang="en-US" sz="1100" dirty="0" err="1"/>
              <a:t>badcef</a:t>
            </a:r>
            <a:r>
              <a:rPr lang="en-US" sz="1100" dirty="0"/>
              <a:t>, </a:t>
            </a:r>
            <a:r>
              <a:rPr lang="en-US" sz="1100" dirty="0" err="1"/>
              <a:t>badcfe</a:t>
            </a:r>
            <a:r>
              <a:rPr lang="en-US" sz="1100" dirty="0"/>
              <a:t>, </a:t>
            </a:r>
            <a:r>
              <a:rPr lang="en-US" sz="1100" dirty="0" err="1"/>
              <a:t>badecf</a:t>
            </a:r>
            <a:r>
              <a:rPr lang="en-US" sz="1100" dirty="0"/>
              <a:t>, </a:t>
            </a:r>
            <a:r>
              <a:rPr lang="en-US" sz="1100" dirty="0" err="1"/>
              <a:t>badefc</a:t>
            </a:r>
            <a:r>
              <a:rPr lang="en-US" sz="1100" dirty="0"/>
              <a:t>, </a:t>
            </a:r>
            <a:r>
              <a:rPr lang="en-US" sz="1100" dirty="0" err="1"/>
              <a:t>badfce</a:t>
            </a:r>
            <a:r>
              <a:rPr lang="en-US" sz="1100" dirty="0"/>
              <a:t>, </a:t>
            </a:r>
            <a:r>
              <a:rPr lang="en-US" sz="1100" dirty="0" err="1"/>
              <a:t>badfec</a:t>
            </a:r>
            <a:r>
              <a:rPr lang="en-US" sz="1100" dirty="0"/>
              <a:t>, </a:t>
            </a:r>
            <a:r>
              <a:rPr lang="en-US" sz="1100" dirty="0" err="1"/>
              <a:t>baecdf</a:t>
            </a:r>
            <a:r>
              <a:rPr lang="en-US" sz="1100" dirty="0"/>
              <a:t>, </a:t>
            </a:r>
            <a:r>
              <a:rPr lang="en-US" sz="1100" dirty="0" err="1"/>
              <a:t>baecfd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baedcf</a:t>
            </a:r>
            <a:r>
              <a:rPr lang="en-US" sz="1100" dirty="0"/>
              <a:t>, </a:t>
            </a:r>
            <a:r>
              <a:rPr lang="en-US" sz="1100" dirty="0" err="1"/>
              <a:t>baedfc</a:t>
            </a:r>
            <a:r>
              <a:rPr lang="en-US" sz="1100" dirty="0"/>
              <a:t>, </a:t>
            </a:r>
            <a:r>
              <a:rPr lang="en-US" sz="1100" dirty="0" err="1"/>
              <a:t>baefcd</a:t>
            </a:r>
            <a:r>
              <a:rPr lang="en-US" sz="1100" dirty="0"/>
              <a:t>, </a:t>
            </a:r>
            <a:r>
              <a:rPr lang="en-US" sz="1100" dirty="0" err="1"/>
              <a:t>baefdc</a:t>
            </a:r>
            <a:r>
              <a:rPr lang="en-US" sz="1100" dirty="0"/>
              <a:t>, </a:t>
            </a:r>
            <a:r>
              <a:rPr lang="en-US" sz="1100" dirty="0" err="1"/>
              <a:t>bcadef</a:t>
            </a:r>
            <a:r>
              <a:rPr lang="en-US" sz="1100" dirty="0"/>
              <a:t>, </a:t>
            </a:r>
            <a:r>
              <a:rPr lang="en-US" sz="1100" dirty="0" err="1"/>
              <a:t>bcadfe</a:t>
            </a:r>
            <a:r>
              <a:rPr lang="en-US" sz="1100" dirty="0"/>
              <a:t>, </a:t>
            </a:r>
            <a:r>
              <a:rPr lang="en-US" sz="1100" dirty="0" err="1"/>
              <a:t>bcaedf</a:t>
            </a:r>
            <a:r>
              <a:rPr lang="en-US" sz="1100" dirty="0"/>
              <a:t>, </a:t>
            </a:r>
            <a:r>
              <a:rPr lang="en-US" sz="1100" dirty="0" err="1"/>
              <a:t>bcaefd</a:t>
            </a:r>
            <a:r>
              <a:rPr lang="en-US" sz="1100" dirty="0"/>
              <a:t>, </a:t>
            </a:r>
            <a:r>
              <a:rPr lang="en-US" sz="1100" dirty="0" err="1"/>
              <a:t>bcafde</a:t>
            </a:r>
            <a:r>
              <a:rPr lang="en-US" sz="1100" dirty="0"/>
              <a:t>, </a:t>
            </a:r>
            <a:r>
              <a:rPr lang="en-US" sz="1100" dirty="0" err="1"/>
              <a:t>bcafed</a:t>
            </a:r>
            <a:r>
              <a:rPr lang="en-US" sz="1100" dirty="0"/>
              <a:t>, </a:t>
            </a:r>
            <a:r>
              <a:rPr lang="en-US" sz="1100" dirty="0" err="1"/>
              <a:t>bcdaef</a:t>
            </a:r>
            <a:r>
              <a:rPr lang="en-US" sz="1100" dirty="0"/>
              <a:t>, </a:t>
            </a:r>
            <a:r>
              <a:rPr lang="en-US" sz="1100" dirty="0" err="1"/>
              <a:t>bcdafe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bcdeaf</a:t>
            </a:r>
            <a:r>
              <a:rPr lang="en-US" sz="1100" dirty="0"/>
              <a:t>, </a:t>
            </a:r>
            <a:r>
              <a:rPr lang="en-US" sz="1100" dirty="0" err="1"/>
              <a:t>bcdefa</a:t>
            </a:r>
            <a:r>
              <a:rPr lang="en-US" sz="1100" dirty="0"/>
              <a:t>, </a:t>
            </a:r>
            <a:r>
              <a:rPr lang="en-US" sz="1100" dirty="0" err="1"/>
              <a:t>bcdfea</a:t>
            </a:r>
            <a:r>
              <a:rPr lang="en-US" sz="1100" dirty="0"/>
              <a:t>, </a:t>
            </a:r>
            <a:r>
              <a:rPr lang="en-US" sz="1100" dirty="0" err="1"/>
              <a:t>bcdfae</a:t>
            </a:r>
            <a:r>
              <a:rPr lang="en-US" sz="1100" dirty="0"/>
              <a:t>, </a:t>
            </a:r>
            <a:r>
              <a:rPr lang="en-US" sz="1100" dirty="0" err="1"/>
              <a:t>bceadf</a:t>
            </a:r>
            <a:r>
              <a:rPr lang="en-US" sz="1100" dirty="0"/>
              <a:t>, </a:t>
            </a:r>
            <a:r>
              <a:rPr lang="en-US" sz="1100" dirty="0" err="1"/>
              <a:t>bceafd</a:t>
            </a:r>
            <a:r>
              <a:rPr lang="en-US" sz="1100" dirty="0"/>
              <a:t>, </a:t>
            </a:r>
            <a:r>
              <a:rPr lang="en-US" sz="1100" dirty="0" err="1"/>
              <a:t>bcedaf</a:t>
            </a:r>
            <a:r>
              <a:rPr lang="en-US" sz="1100" dirty="0"/>
              <a:t>, </a:t>
            </a:r>
            <a:r>
              <a:rPr lang="en-US" sz="1100" dirty="0" err="1"/>
              <a:t>bcedfa</a:t>
            </a:r>
            <a:r>
              <a:rPr lang="en-US" sz="1100" dirty="0"/>
              <a:t>, </a:t>
            </a:r>
            <a:r>
              <a:rPr lang="en-US" sz="1100" dirty="0" err="1"/>
              <a:t>bcefad</a:t>
            </a:r>
            <a:r>
              <a:rPr lang="en-US" sz="1100" dirty="0"/>
              <a:t>, </a:t>
            </a:r>
            <a:r>
              <a:rPr lang="en-US" sz="1100" dirty="0" err="1"/>
              <a:t>bcefda</a:t>
            </a:r>
            <a:r>
              <a:rPr lang="en-US" sz="1100" dirty="0"/>
              <a:t>, </a:t>
            </a:r>
            <a:r>
              <a:rPr lang="en-US" sz="1100" dirty="0" err="1"/>
              <a:t>bdacef</a:t>
            </a:r>
            <a:r>
              <a:rPr lang="en-US" sz="1100" dirty="0"/>
              <a:t>, </a:t>
            </a:r>
            <a:r>
              <a:rPr lang="en-US" sz="1100" dirty="0" err="1"/>
              <a:t>bdacfe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bdaecf</a:t>
            </a:r>
            <a:r>
              <a:rPr lang="en-US" sz="1100" dirty="0"/>
              <a:t>, </a:t>
            </a:r>
            <a:r>
              <a:rPr lang="en-US" sz="1100" dirty="0" err="1"/>
              <a:t>bdaefc</a:t>
            </a:r>
            <a:r>
              <a:rPr lang="en-US" sz="1100" dirty="0"/>
              <a:t>, </a:t>
            </a:r>
            <a:r>
              <a:rPr lang="en-US" sz="1100" dirty="0" err="1"/>
              <a:t>bdafce</a:t>
            </a:r>
            <a:r>
              <a:rPr lang="en-US" sz="1100" dirty="0"/>
              <a:t>, </a:t>
            </a:r>
            <a:r>
              <a:rPr lang="en-US" sz="1100" dirty="0" err="1"/>
              <a:t>bdafec</a:t>
            </a:r>
            <a:r>
              <a:rPr lang="en-US" sz="1100" dirty="0"/>
              <a:t>, </a:t>
            </a:r>
            <a:r>
              <a:rPr lang="en-US" sz="1100" dirty="0" err="1"/>
              <a:t>bdcaef</a:t>
            </a:r>
            <a:r>
              <a:rPr lang="en-US" sz="1100" dirty="0"/>
              <a:t>, </a:t>
            </a:r>
            <a:r>
              <a:rPr lang="en-US" sz="1100" dirty="0" err="1"/>
              <a:t>bdcafe</a:t>
            </a:r>
            <a:r>
              <a:rPr lang="en-US" sz="1100" dirty="0"/>
              <a:t>, </a:t>
            </a:r>
            <a:r>
              <a:rPr lang="en-US" sz="1100" dirty="0" err="1"/>
              <a:t>bdceaf</a:t>
            </a:r>
            <a:r>
              <a:rPr lang="en-US" sz="1100" dirty="0"/>
              <a:t>, </a:t>
            </a:r>
            <a:r>
              <a:rPr lang="en-US" sz="1100" dirty="0" err="1"/>
              <a:t>bdcefa</a:t>
            </a:r>
            <a:r>
              <a:rPr lang="en-US" sz="1100" dirty="0"/>
              <a:t>, </a:t>
            </a:r>
            <a:r>
              <a:rPr lang="en-US" sz="1100" dirty="0" err="1"/>
              <a:t>bdcfea</a:t>
            </a:r>
            <a:r>
              <a:rPr lang="en-US" sz="1100" dirty="0"/>
              <a:t>, </a:t>
            </a:r>
            <a:r>
              <a:rPr lang="en-US" sz="1100" dirty="0" err="1"/>
              <a:t>bdcfae</a:t>
            </a:r>
            <a:r>
              <a:rPr lang="en-US" sz="1100" dirty="0"/>
              <a:t>, </a:t>
            </a:r>
            <a:r>
              <a:rPr lang="en-US" sz="1100" dirty="0" err="1"/>
              <a:t>bdeacf</a:t>
            </a:r>
            <a:r>
              <a:rPr lang="en-US" sz="1100" dirty="0"/>
              <a:t>, </a:t>
            </a:r>
            <a:r>
              <a:rPr lang="en-US" sz="1100" dirty="0" err="1"/>
              <a:t>bdeafc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bdecaf</a:t>
            </a:r>
            <a:r>
              <a:rPr lang="en-US" sz="1100" dirty="0"/>
              <a:t>, </a:t>
            </a:r>
            <a:r>
              <a:rPr lang="en-US" sz="1100" dirty="0" err="1"/>
              <a:t>bdecfa</a:t>
            </a:r>
            <a:r>
              <a:rPr lang="en-US" sz="1100" dirty="0"/>
              <a:t>, </a:t>
            </a:r>
            <a:r>
              <a:rPr lang="en-US" sz="1100" dirty="0" err="1"/>
              <a:t>bdefac</a:t>
            </a:r>
            <a:r>
              <a:rPr lang="en-US" sz="1100" dirty="0"/>
              <a:t>, </a:t>
            </a:r>
            <a:r>
              <a:rPr lang="en-US" sz="1100" dirty="0" err="1"/>
              <a:t>bdefca</a:t>
            </a:r>
            <a:r>
              <a:rPr lang="en-US" sz="1100" dirty="0"/>
              <a:t>, </a:t>
            </a:r>
            <a:r>
              <a:rPr lang="en-US" sz="1100" dirty="0" err="1"/>
              <a:t>bdface</a:t>
            </a:r>
            <a:r>
              <a:rPr lang="en-US" sz="1100" dirty="0"/>
              <a:t>, </a:t>
            </a:r>
            <a:r>
              <a:rPr lang="en-US" sz="1100" dirty="0" err="1"/>
              <a:t>bdfaec</a:t>
            </a:r>
            <a:r>
              <a:rPr lang="en-US" sz="1100" dirty="0"/>
              <a:t>, </a:t>
            </a:r>
            <a:r>
              <a:rPr lang="en-US" sz="1100" dirty="0" err="1"/>
              <a:t>bdfcae</a:t>
            </a:r>
            <a:r>
              <a:rPr lang="en-US" sz="1100" dirty="0"/>
              <a:t>, </a:t>
            </a:r>
            <a:r>
              <a:rPr lang="en-US" sz="1100" dirty="0" err="1"/>
              <a:t>bdfcea</a:t>
            </a:r>
            <a:r>
              <a:rPr lang="en-US" sz="1100" dirty="0"/>
              <a:t>, </a:t>
            </a:r>
            <a:r>
              <a:rPr lang="en-US" sz="1100" dirty="0" err="1"/>
              <a:t>bdfeac</a:t>
            </a:r>
            <a:r>
              <a:rPr lang="en-US" sz="1100" dirty="0"/>
              <a:t>, </a:t>
            </a:r>
            <a:r>
              <a:rPr lang="en-US" sz="1100" dirty="0" err="1"/>
              <a:t>bdfeca</a:t>
            </a:r>
            <a:r>
              <a:rPr lang="en-US" sz="1100" dirty="0"/>
              <a:t>, </a:t>
            </a:r>
            <a:r>
              <a:rPr lang="en-US" sz="1100" dirty="0" err="1"/>
              <a:t>beacdf</a:t>
            </a:r>
            <a:r>
              <a:rPr lang="en-US" sz="1100" dirty="0"/>
              <a:t>, </a:t>
            </a:r>
            <a:r>
              <a:rPr lang="en-US" sz="1100" dirty="0" err="1"/>
              <a:t>beacfd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beadcf</a:t>
            </a:r>
            <a:r>
              <a:rPr lang="en-US" sz="1100" dirty="0"/>
              <a:t>, </a:t>
            </a:r>
            <a:r>
              <a:rPr lang="en-US" sz="1100" dirty="0" err="1"/>
              <a:t>beadfc</a:t>
            </a:r>
            <a:r>
              <a:rPr lang="en-US" sz="1100" dirty="0"/>
              <a:t>, </a:t>
            </a:r>
            <a:r>
              <a:rPr lang="en-US" sz="1100" dirty="0" err="1"/>
              <a:t>beafcd</a:t>
            </a:r>
            <a:r>
              <a:rPr lang="en-US" sz="1100" dirty="0"/>
              <a:t>, </a:t>
            </a:r>
            <a:r>
              <a:rPr lang="en-US" sz="1100" dirty="0" err="1"/>
              <a:t>beafdc</a:t>
            </a:r>
            <a:r>
              <a:rPr lang="en-US" sz="1100" dirty="0"/>
              <a:t>, </a:t>
            </a:r>
            <a:r>
              <a:rPr lang="en-US" sz="1100" dirty="0" err="1"/>
              <a:t>becadf</a:t>
            </a:r>
            <a:r>
              <a:rPr lang="en-US" sz="1100" dirty="0"/>
              <a:t>, </a:t>
            </a:r>
            <a:r>
              <a:rPr lang="en-US" sz="1100" dirty="0" err="1"/>
              <a:t>becafd</a:t>
            </a:r>
            <a:r>
              <a:rPr lang="en-US" sz="1100" dirty="0"/>
              <a:t>, </a:t>
            </a:r>
            <a:r>
              <a:rPr lang="en-US" sz="1100" dirty="0" err="1"/>
              <a:t>becdaf</a:t>
            </a:r>
            <a:r>
              <a:rPr lang="en-US" sz="1100" dirty="0"/>
              <a:t>, </a:t>
            </a:r>
            <a:r>
              <a:rPr lang="en-US" sz="1100" dirty="0" err="1"/>
              <a:t>becdfa</a:t>
            </a:r>
            <a:r>
              <a:rPr lang="en-US" sz="1100" dirty="0"/>
              <a:t>, </a:t>
            </a:r>
            <a:r>
              <a:rPr lang="en-US" sz="1100" dirty="0" err="1"/>
              <a:t>becfad</a:t>
            </a:r>
            <a:r>
              <a:rPr lang="en-US" sz="1100" dirty="0"/>
              <a:t>, </a:t>
            </a:r>
            <a:r>
              <a:rPr lang="en-US" sz="1100" dirty="0" err="1"/>
              <a:t>becfda</a:t>
            </a:r>
            <a:r>
              <a:rPr lang="en-US" sz="1100" dirty="0"/>
              <a:t>, </a:t>
            </a:r>
            <a:r>
              <a:rPr lang="en-US" sz="1100" dirty="0" err="1"/>
              <a:t>bedacf</a:t>
            </a:r>
            <a:r>
              <a:rPr lang="en-US" sz="1100" dirty="0"/>
              <a:t>, </a:t>
            </a:r>
            <a:r>
              <a:rPr lang="en-US" sz="1100" dirty="0" err="1"/>
              <a:t>bedafc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bedcaf</a:t>
            </a:r>
            <a:r>
              <a:rPr lang="en-US" sz="1100" dirty="0"/>
              <a:t>, </a:t>
            </a:r>
            <a:r>
              <a:rPr lang="en-US" sz="1100" dirty="0" err="1"/>
              <a:t>bedcfa</a:t>
            </a:r>
            <a:r>
              <a:rPr lang="en-US" sz="1100" dirty="0"/>
              <a:t>, </a:t>
            </a:r>
            <a:r>
              <a:rPr lang="en-US" sz="1100" dirty="0" err="1"/>
              <a:t>bedfac</a:t>
            </a:r>
            <a:r>
              <a:rPr lang="en-US" sz="1100" dirty="0"/>
              <a:t>, </a:t>
            </a:r>
            <a:r>
              <a:rPr lang="en-US" sz="1100" dirty="0" err="1"/>
              <a:t>bedfca</a:t>
            </a:r>
            <a:r>
              <a:rPr lang="en-US" sz="1100" dirty="0"/>
              <a:t>, </a:t>
            </a:r>
            <a:r>
              <a:rPr lang="en-US" sz="1100" dirty="0" err="1"/>
              <a:t>befacd</a:t>
            </a:r>
            <a:r>
              <a:rPr lang="en-US" sz="1100" dirty="0"/>
              <a:t>, </a:t>
            </a:r>
            <a:r>
              <a:rPr lang="en-US" sz="1100" dirty="0" err="1"/>
              <a:t>befadc</a:t>
            </a:r>
            <a:r>
              <a:rPr lang="en-US" sz="1100" dirty="0"/>
              <a:t>, </a:t>
            </a:r>
            <a:r>
              <a:rPr lang="en-US" sz="1100" dirty="0" err="1"/>
              <a:t>befcad</a:t>
            </a:r>
            <a:r>
              <a:rPr lang="en-US" sz="1100" dirty="0"/>
              <a:t>, </a:t>
            </a:r>
            <a:r>
              <a:rPr lang="en-US" sz="1100" dirty="0" err="1"/>
              <a:t>befcda</a:t>
            </a:r>
            <a:r>
              <a:rPr lang="en-US" sz="1100" dirty="0"/>
              <a:t>, </a:t>
            </a:r>
            <a:r>
              <a:rPr lang="en-US" sz="1100" dirty="0" err="1"/>
              <a:t>befdac</a:t>
            </a:r>
            <a:r>
              <a:rPr lang="en-US" sz="1100" dirty="0"/>
              <a:t>, </a:t>
            </a:r>
            <a:r>
              <a:rPr lang="en-US" sz="1100" dirty="0" err="1"/>
              <a:t>befdca</a:t>
            </a:r>
            <a:r>
              <a:rPr lang="en-US" sz="1100" dirty="0"/>
              <a:t>, </a:t>
            </a:r>
            <a:r>
              <a:rPr lang="en-US" sz="1100" dirty="0" err="1"/>
              <a:t>cabdef</a:t>
            </a:r>
            <a:r>
              <a:rPr lang="en-US" sz="1100" dirty="0"/>
              <a:t>, </a:t>
            </a:r>
            <a:r>
              <a:rPr lang="en-US" sz="1100" dirty="0" err="1"/>
              <a:t>cabdfe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cabedf</a:t>
            </a:r>
            <a:r>
              <a:rPr lang="en-US" sz="1100" dirty="0"/>
              <a:t>, </a:t>
            </a:r>
            <a:r>
              <a:rPr lang="en-US" sz="1100" dirty="0" err="1"/>
              <a:t>cabefd</a:t>
            </a:r>
            <a:r>
              <a:rPr lang="en-US" sz="1100" dirty="0"/>
              <a:t>, </a:t>
            </a:r>
            <a:r>
              <a:rPr lang="en-US" sz="1100" dirty="0" err="1"/>
              <a:t>cabfde</a:t>
            </a:r>
            <a:r>
              <a:rPr lang="en-US" sz="1100" dirty="0"/>
              <a:t>, </a:t>
            </a:r>
            <a:r>
              <a:rPr lang="en-US" sz="1100" dirty="0" err="1"/>
              <a:t>cabfed</a:t>
            </a:r>
            <a:r>
              <a:rPr lang="en-US" sz="1100" dirty="0"/>
              <a:t>, </a:t>
            </a:r>
            <a:r>
              <a:rPr lang="en-US" sz="1100" dirty="0" err="1"/>
              <a:t>cadbef</a:t>
            </a:r>
            <a:r>
              <a:rPr lang="en-US" sz="1100" dirty="0"/>
              <a:t>, </a:t>
            </a:r>
            <a:r>
              <a:rPr lang="en-US" sz="1100" dirty="0" err="1"/>
              <a:t>cadbfe</a:t>
            </a:r>
            <a:r>
              <a:rPr lang="en-US" sz="1100" dirty="0"/>
              <a:t>, </a:t>
            </a:r>
            <a:r>
              <a:rPr lang="en-US" sz="1100" dirty="0" err="1"/>
              <a:t>cadebf</a:t>
            </a:r>
            <a:r>
              <a:rPr lang="en-US" sz="1100" dirty="0"/>
              <a:t>, </a:t>
            </a:r>
            <a:r>
              <a:rPr lang="en-US" sz="1100" dirty="0" err="1"/>
              <a:t>cadefb</a:t>
            </a:r>
            <a:r>
              <a:rPr lang="en-US" sz="1100" dirty="0"/>
              <a:t>, </a:t>
            </a:r>
            <a:r>
              <a:rPr lang="en-US" sz="1100" dirty="0" err="1"/>
              <a:t>cadfbe</a:t>
            </a:r>
            <a:r>
              <a:rPr lang="en-US" sz="1100" dirty="0"/>
              <a:t>, </a:t>
            </a:r>
            <a:r>
              <a:rPr lang="en-US" sz="1100" dirty="0" err="1"/>
              <a:t>cadfeb</a:t>
            </a:r>
            <a:r>
              <a:rPr lang="en-US" sz="1100" dirty="0"/>
              <a:t>, </a:t>
            </a:r>
            <a:r>
              <a:rPr lang="en-US" sz="1100" dirty="0" err="1"/>
              <a:t>caebdf</a:t>
            </a:r>
            <a:r>
              <a:rPr lang="en-US" sz="1100" dirty="0"/>
              <a:t>, </a:t>
            </a:r>
            <a:r>
              <a:rPr lang="en-US" sz="1100" dirty="0" err="1"/>
              <a:t>caebfd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caedbf</a:t>
            </a:r>
            <a:r>
              <a:rPr lang="en-US" sz="1100" dirty="0"/>
              <a:t>, </a:t>
            </a:r>
            <a:r>
              <a:rPr lang="en-US" sz="1100" dirty="0" err="1"/>
              <a:t>caedfb</a:t>
            </a:r>
            <a:r>
              <a:rPr lang="en-US" sz="1100" dirty="0"/>
              <a:t>, </a:t>
            </a:r>
            <a:r>
              <a:rPr lang="en-US" sz="1100" dirty="0" err="1"/>
              <a:t>caefbd</a:t>
            </a:r>
            <a:r>
              <a:rPr lang="en-US" sz="1100" dirty="0"/>
              <a:t>, </a:t>
            </a:r>
            <a:r>
              <a:rPr lang="en-US" sz="1100" dirty="0" err="1"/>
              <a:t>caefdb</a:t>
            </a:r>
            <a:r>
              <a:rPr lang="en-US" sz="1100" dirty="0"/>
              <a:t>, </a:t>
            </a:r>
            <a:r>
              <a:rPr lang="en-US" sz="1100" dirty="0" err="1"/>
              <a:t>cbadef</a:t>
            </a:r>
            <a:r>
              <a:rPr lang="en-US" sz="1100" dirty="0"/>
              <a:t>, </a:t>
            </a:r>
            <a:r>
              <a:rPr lang="en-US" sz="1100" dirty="0" err="1"/>
              <a:t>cbadfe</a:t>
            </a:r>
            <a:r>
              <a:rPr lang="en-US" sz="1100" dirty="0"/>
              <a:t>, </a:t>
            </a:r>
            <a:r>
              <a:rPr lang="en-US" sz="1100" dirty="0" err="1"/>
              <a:t>cbaedf</a:t>
            </a:r>
            <a:r>
              <a:rPr lang="en-US" sz="1100" dirty="0"/>
              <a:t>, </a:t>
            </a:r>
            <a:r>
              <a:rPr lang="en-US" sz="1100" dirty="0" err="1"/>
              <a:t>cbaefd</a:t>
            </a:r>
            <a:r>
              <a:rPr lang="en-US" sz="1100" dirty="0"/>
              <a:t>, </a:t>
            </a:r>
            <a:r>
              <a:rPr lang="en-US" sz="1100" dirty="0" err="1"/>
              <a:t>cbafde</a:t>
            </a:r>
            <a:r>
              <a:rPr lang="en-US" sz="1100" dirty="0"/>
              <a:t>, </a:t>
            </a:r>
            <a:r>
              <a:rPr lang="en-US" sz="1100" dirty="0" err="1"/>
              <a:t>cbafed</a:t>
            </a:r>
            <a:r>
              <a:rPr lang="en-US" sz="1100" dirty="0"/>
              <a:t>, </a:t>
            </a:r>
            <a:r>
              <a:rPr lang="en-US" sz="1100" dirty="0" err="1"/>
              <a:t>cbdaef</a:t>
            </a:r>
            <a:r>
              <a:rPr lang="en-US" sz="1100" dirty="0"/>
              <a:t>, </a:t>
            </a:r>
            <a:r>
              <a:rPr lang="en-US" sz="1100" dirty="0" err="1"/>
              <a:t>cbdafe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cbdeaf</a:t>
            </a:r>
            <a:r>
              <a:rPr lang="en-US" sz="1100" dirty="0"/>
              <a:t>, </a:t>
            </a:r>
            <a:r>
              <a:rPr lang="en-US" sz="1100" dirty="0" err="1"/>
              <a:t>cbdefa</a:t>
            </a:r>
            <a:r>
              <a:rPr lang="en-US" sz="1100" dirty="0"/>
              <a:t>, </a:t>
            </a:r>
            <a:r>
              <a:rPr lang="en-US" sz="1100" dirty="0" err="1"/>
              <a:t>cdbfea</a:t>
            </a:r>
            <a:r>
              <a:rPr lang="en-US" sz="1100" dirty="0"/>
              <a:t>, </a:t>
            </a:r>
            <a:r>
              <a:rPr lang="en-US" sz="1100" dirty="0" err="1"/>
              <a:t>cdbfae</a:t>
            </a:r>
            <a:r>
              <a:rPr lang="en-US" sz="1100" dirty="0"/>
              <a:t>, </a:t>
            </a:r>
            <a:r>
              <a:rPr lang="en-US" sz="1100" dirty="0" err="1"/>
              <a:t>cbeadf</a:t>
            </a:r>
            <a:r>
              <a:rPr lang="en-US" sz="1100" dirty="0"/>
              <a:t>, </a:t>
            </a:r>
            <a:r>
              <a:rPr lang="en-US" sz="1100" dirty="0" err="1"/>
              <a:t>cbeafd</a:t>
            </a:r>
            <a:r>
              <a:rPr lang="en-US" sz="1100" dirty="0"/>
              <a:t>, </a:t>
            </a:r>
            <a:r>
              <a:rPr lang="en-US" sz="1100" dirty="0" err="1"/>
              <a:t>cbedaf</a:t>
            </a:r>
            <a:r>
              <a:rPr lang="en-US" sz="1100" dirty="0"/>
              <a:t>, </a:t>
            </a:r>
            <a:r>
              <a:rPr lang="en-US" sz="1100" dirty="0" err="1"/>
              <a:t>cbedfa</a:t>
            </a:r>
            <a:r>
              <a:rPr lang="en-US" sz="1100" dirty="0"/>
              <a:t>, </a:t>
            </a:r>
            <a:r>
              <a:rPr lang="en-US" sz="1100" dirty="0" err="1"/>
              <a:t>cbefad</a:t>
            </a:r>
            <a:r>
              <a:rPr lang="en-US" sz="1100" dirty="0"/>
              <a:t>, </a:t>
            </a:r>
            <a:r>
              <a:rPr lang="en-US" sz="1100" dirty="0" err="1"/>
              <a:t>cbefda</a:t>
            </a:r>
            <a:r>
              <a:rPr lang="en-US" sz="1100" dirty="0"/>
              <a:t>, </a:t>
            </a:r>
            <a:r>
              <a:rPr lang="en-US" sz="1100" dirty="0" err="1"/>
              <a:t>cdabef</a:t>
            </a:r>
            <a:r>
              <a:rPr lang="en-US" sz="1100" dirty="0"/>
              <a:t>, </a:t>
            </a:r>
            <a:r>
              <a:rPr lang="en-US" sz="1100" dirty="0" err="1"/>
              <a:t>cdabfe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cdaebf</a:t>
            </a:r>
            <a:r>
              <a:rPr lang="en-US" sz="1100" dirty="0"/>
              <a:t>, </a:t>
            </a:r>
            <a:r>
              <a:rPr lang="en-US" sz="1100" dirty="0" err="1"/>
              <a:t>cdaefb</a:t>
            </a:r>
            <a:r>
              <a:rPr lang="en-US" sz="1100" dirty="0"/>
              <a:t>, </a:t>
            </a:r>
            <a:r>
              <a:rPr lang="en-US" sz="1100" dirty="0" err="1"/>
              <a:t>cdafbe</a:t>
            </a:r>
            <a:r>
              <a:rPr lang="en-US" sz="1100" dirty="0"/>
              <a:t>, </a:t>
            </a:r>
            <a:r>
              <a:rPr lang="en-US" sz="1100" dirty="0" err="1"/>
              <a:t>cdafeb</a:t>
            </a:r>
            <a:r>
              <a:rPr lang="en-US" sz="1100" dirty="0"/>
              <a:t>, </a:t>
            </a:r>
            <a:r>
              <a:rPr lang="en-US" sz="1100" dirty="0" err="1"/>
              <a:t>cdbaef</a:t>
            </a:r>
            <a:r>
              <a:rPr lang="en-US" sz="1100" dirty="0"/>
              <a:t>, </a:t>
            </a:r>
            <a:r>
              <a:rPr lang="en-US" sz="1100" dirty="0" err="1"/>
              <a:t>cdbafe</a:t>
            </a:r>
            <a:r>
              <a:rPr lang="en-US" sz="1100" dirty="0"/>
              <a:t>, </a:t>
            </a:r>
            <a:r>
              <a:rPr lang="en-US" sz="1100" dirty="0" err="1"/>
              <a:t>cdbeaf</a:t>
            </a:r>
            <a:r>
              <a:rPr lang="en-US" sz="1100" dirty="0"/>
              <a:t>, </a:t>
            </a:r>
            <a:r>
              <a:rPr lang="en-US" sz="1100" dirty="0" err="1"/>
              <a:t>cddefa</a:t>
            </a:r>
            <a:r>
              <a:rPr lang="en-US" sz="1100" dirty="0"/>
              <a:t>, </a:t>
            </a:r>
            <a:r>
              <a:rPr lang="en-US" sz="1100" dirty="0" err="1"/>
              <a:t>cdfeab</a:t>
            </a:r>
            <a:r>
              <a:rPr lang="en-US" sz="1100" dirty="0"/>
              <a:t>, </a:t>
            </a:r>
            <a:r>
              <a:rPr lang="en-US" sz="1100" dirty="0" err="1"/>
              <a:t>cdfeba</a:t>
            </a:r>
            <a:r>
              <a:rPr lang="en-US" sz="1100" dirty="0"/>
              <a:t>, </a:t>
            </a:r>
            <a:r>
              <a:rPr lang="en-US" sz="1100" dirty="0" err="1"/>
              <a:t>cdebaf</a:t>
            </a:r>
            <a:r>
              <a:rPr lang="en-US" sz="1100" dirty="0"/>
              <a:t>, </a:t>
            </a:r>
            <a:r>
              <a:rPr lang="en-US" sz="1100" dirty="0" err="1"/>
              <a:t>cdeafb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cdefba</a:t>
            </a:r>
            <a:r>
              <a:rPr lang="en-US" sz="1100" dirty="0"/>
              <a:t>, </a:t>
            </a:r>
            <a:r>
              <a:rPr lang="en-US" sz="1100" dirty="0" err="1"/>
              <a:t>cefbad</a:t>
            </a:r>
            <a:r>
              <a:rPr lang="en-US" sz="1100" dirty="0"/>
              <a:t>, </a:t>
            </a:r>
            <a:r>
              <a:rPr lang="en-US" sz="1100" dirty="0" err="1"/>
              <a:t>cdefba</a:t>
            </a:r>
            <a:r>
              <a:rPr lang="en-US" sz="1100" dirty="0"/>
              <a:t>, </a:t>
            </a:r>
            <a:r>
              <a:rPr lang="en-US" sz="1100" dirty="0" err="1"/>
              <a:t>cfabde</a:t>
            </a:r>
            <a:r>
              <a:rPr lang="en-US" sz="1100" dirty="0"/>
              <a:t>, </a:t>
            </a:r>
            <a:r>
              <a:rPr lang="en-US" sz="1100" dirty="0" err="1"/>
              <a:t>cfabed</a:t>
            </a:r>
            <a:r>
              <a:rPr lang="en-US" sz="1100" dirty="0"/>
              <a:t>, </a:t>
            </a:r>
            <a:r>
              <a:rPr lang="en-US" sz="1100" dirty="0" err="1"/>
              <a:t>cfadbe</a:t>
            </a:r>
            <a:r>
              <a:rPr lang="en-US" sz="1100" dirty="0"/>
              <a:t>, </a:t>
            </a:r>
            <a:r>
              <a:rPr lang="en-US" sz="1100" dirty="0" err="1"/>
              <a:t>cfadeb</a:t>
            </a:r>
            <a:r>
              <a:rPr lang="en-US" sz="1100" dirty="0"/>
              <a:t>, </a:t>
            </a:r>
            <a:r>
              <a:rPr lang="en-US" sz="1100" dirty="0" err="1"/>
              <a:t>cfaebd</a:t>
            </a:r>
            <a:r>
              <a:rPr lang="en-US" sz="1100" dirty="0"/>
              <a:t>, </a:t>
            </a:r>
            <a:r>
              <a:rPr lang="en-US" sz="1100" dirty="0" err="1"/>
              <a:t>cfaedb</a:t>
            </a:r>
            <a:r>
              <a:rPr lang="en-US" sz="1100" dirty="0"/>
              <a:t>, </a:t>
            </a:r>
            <a:r>
              <a:rPr lang="en-US" sz="1100" dirty="0" err="1"/>
              <a:t>cfbade</a:t>
            </a:r>
            <a:r>
              <a:rPr lang="en-US" sz="1100" dirty="0"/>
              <a:t>, </a:t>
            </a:r>
            <a:r>
              <a:rPr lang="en-US" sz="1100" dirty="0" err="1"/>
              <a:t>cfbaed</a:t>
            </a:r>
            <a:r>
              <a:rPr lang="en-US" sz="1100" dirty="0"/>
              <a:t>, </a:t>
            </a:r>
            <a:r>
              <a:rPr lang="en-US" sz="1100" dirty="0" err="1"/>
              <a:t>cfbdae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cfbdea</a:t>
            </a:r>
            <a:r>
              <a:rPr lang="en-US" sz="1100" dirty="0"/>
              <a:t>, </a:t>
            </a:r>
            <a:r>
              <a:rPr lang="en-US" sz="1100" dirty="0" err="1"/>
              <a:t>cfbead</a:t>
            </a:r>
            <a:r>
              <a:rPr lang="en-US" sz="1100" dirty="0"/>
              <a:t>, </a:t>
            </a:r>
            <a:r>
              <a:rPr lang="en-US" sz="1100" dirty="0" err="1"/>
              <a:t>cfbeda</a:t>
            </a:r>
            <a:r>
              <a:rPr lang="en-US" sz="1100" dirty="0"/>
              <a:t>, </a:t>
            </a:r>
            <a:r>
              <a:rPr lang="en-US" sz="1100" dirty="0" err="1"/>
              <a:t>cfdabe</a:t>
            </a:r>
            <a:r>
              <a:rPr lang="en-US" sz="1100" dirty="0"/>
              <a:t>, </a:t>
            </a:r>
            <a:r>
              <a:rPr lang="en-US" sz="1100" dirty="0" err="1"/>
              <a:t>cfdaeb</a:t>
            </a:r>
            <a:r>
              <a:rPr lang="en-US" sz="1100" dirty="0"/>
              <a:t>, </a:t>
            </a:r>
            <a:r>
              <a:rPr lang="en-US" sz="1100" dirty="0" err="1"/>
              <a:t>cfdbae</a:t>
            </a:r>
            <a:r>
              <a:rPr lang="en-US" sz="1100" dirty="0"/>
              <a:t>, </a:t>
            </a:r>
            <a:r>
              <a:rPr lang="en-US" sz="1100" dirty="0" err="1"/>
              <a:t>cfdbea</a:t>
            </a:r>
            <a:r>
              <a:rPr lang="en-US" sz="1100" dirty="0"/>
              <a:t>, </a:t>
            </a:r>
            <a:r>
              <a:rPr lang="en-US" sz="1100" dirty="0" err="1"/>
              <a:t>cfdeab</a:t>
            </a:r>
            <a:r>
              <a:rPr lang="en-US" sz="1100" dirty="0"/>
              <a:t>, </a:t>
            </a:r>
            <a:r>
              <a:rPr lang="en-US" sz="1100" dirty="0" err="1"/>
              <a:t>cfdeba</a:t>
            </a:r>
            <a:r>
              <a:rPr lang="en-US" sz="1100" dirty="0"/>
              <a:t>, </a:t>
            </a:r>
            <a:r>
              <a:rPr lang="en-US" sz="1100" dirty="0" err="1"/>
              <a:t>dabcde</a:t>
            </a:r>
            <a:r>
              <a:rPr lang="en-US" sz="1100" dirty="0"/>
              <a:t>, </a:t>
            </a:r>
            <a:r>
              <a:rPr lang="en-US" sz="1100" dirty="0" err="1"/>
              <a:t>dabced</a:t>
            </a:r>
            <a:r>
              <a:rPr lang="en-US" sz="1100" dirty="0"/>
              <a:t>, </a:t>
            </a:r>
            <a:r>
              <a:rPr lang="en-US" sz="1100" dirty="0" err="1"/>
              <a:t>dabdce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dabdec</a:t>
            </a:r>
            <a:r>
              <a:rPr lang="en-US" sz="1100" dirty="0"/>
              <a:t>, </a:t>
            </a:r>
            <a:r>
              <a:rPr lang="en-US" sz="1100" dirty="0" err="1"/>
              <a:t>dabecd</a:t>
            </a:r>
            <a:r>
              <a:rPr lang="en-US" sz="1100" dirty="0"/>
              <a:t>, </a:t>
            </a:r>
            <a:r>
              <a:rPr lang="en-US" sz="1100" dirty="0" err="1"/>
              <a:t>dabedc</a:t>
            </a:r>
            <a:r>
              <a:rPr lang="en-US" sz="1100" dirty="0"/>
              <a:t>, </a:t>
            </a:r>
            <a:r>
              <a:rPr lang="en-US" sz="1100" dirty="0" err="1"/>
              <a:t>dacbde</a:t>
            </a:r>
            <a:r>
              <a:rPr lang="en-US" sz="1100" dirty="0"/>
              <a:t>, </a:t>
            </a:r>
            <a:r>
              <a:rPr lang="en-US" sz="1100" dirty="0" err="1"/>
              <a:t>dacbed</a:t>
            </a:r>
            <a:r>
              <a:rPr lang="en-US" sz="1100" dirty="0"/>
              <a:t>, </a:t>
            </a:r>
            <a:r>
              <a:rPr lang="en-US" sz="1100" dirty="0" err="1"/>
              <a:t>dacdbe</a:t>
            </a:r>
            <a:r>
              <a:rPr lang="en-US" sz="1100" dirty="0"/>
              <a:t>, </a:t>
            </a:r>
            <a:r>
              <a:rPr lang="en-US" sz="1100" dirty="0" err="1"/>
              <a:t>dacdeb</a:t>
            </a:r>
            <a:r>
              <a:rPr lang="en-US" sz="1100" dirty="0"/>
              <a:t>, </a:t>
            </a:r>
            <a:r>
              <a:rPr lang="en-US" sz="1100" dirty="0" err="1"/>
              <a:t>dacebd</a:t>
            </a:r>
            <a:r>
              <a:rPr lang="en-US" sz="1100" dirty="0"/>
              <a:t>, </a:t>
            </a:r>
            <a:r>
              <a:rPr lang="en-US" sz="1100" dirty="0" err="1"/>
              <a:t>dcaedb</a:t>
            </a:r>
            <a:r>
              <a:rPr lang="en-US" sz="1100" dirty="0"/>
              <a:t>, </a:t>
            </a:r>
            <a:r>
              <a:rPr lang="en-US" sz="1100" dirty="0" err="1"/>
              <a:t>dbaecd</a:t>
            </a:r>
            <a:r>
              <a:rPr lang="en-US" sz="1100" dirty="0"/>
              <a:t>, </a:t>
            </a:r>
            <a:r>
              <a:rPr lang="en-US" sz="1100" dirty="0" err="1"/>
              <a:t>dbaedc</a:t>
            </a:r>
            <a:r>
              <a:rPr lang="en-US" sz="1100" dirty="0"/>
              <a:t>, </a:t>
            </a:r>
            <a:r>
              <a:rPr lang="en-US" sz="1100" dirty="0" err="1"/>
              <a:t>dbaecr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dbcade</a:t>
            </a:r>
            <a:r>
              <a:rPr lang="en-US" sz="1100" dirty="0"/>
              <a:t>, </a:t>
            </a:r>
            <a:r>
              <a:rPr lang="en-US" sz="1100" dirty="0" err="1"/>
              <a:t>dbcaed</a:t>
            </a:r>
            <a:r>
              <a:rPr lang="en-US" sz="1100" dirty="0"/>
              <a:t>, </a:t>
            </a:r>
            <a:r>
              <a:rPr lang="en-US" sz="1100" dirty="0" err="1"/>
              <a:t>dbcade</a:t>
            </a:r>
            <a:r>
              <a:rPr lang="en-US" sz="1100" dirty="0"/>
              <a:t>, </a:t>
            </a:r>
            <a:r>
              <a:rPr lang="en-US" sz="1100" dirty="0" err="1"/>
              <a:t>dbcdea</a:t>
            </a:r>
            <a:r>
              <a:rPr lang="en-US" sz="1100" dirty="0"/>
              <a:t>, </a:t>
            </a:r>
            <a:r>
              <a:rPr lang="en-US" sz="1100" dirty="0" err="1"/>
              <a:t>dceadb</a:t>
            </a:r>
            <a:r>
              <a:rPr lang="en-US" sz="1100" dirty="0"/>
              <a:t>, </a:t>
            </a:r>
            <a:r>
              <a:rPr lang="en-US" sz="1100" dirty="0" err="1"/>
              <a:t>dcebad</a:t>
            </a:r>
            <a:r>
              <a:rPr lang="en-US" sz="1100" dirty="0"/>
              <a:t>, </a:t>
            </a:r>
            <a:r>
              <a:rPr lang="en-US" sz="1100" dirty="0" err="1"/>
              <a:t>dceabd</a:t>
            </a:r>
            <a:r>
              <a:rPr lang="en-US" sz="1100" dirty="0"/>
              <a:t>, </a:t>
            </a:r>
            <a:r>
              <a:rPr lang="en-US" sz="1100" dirty="0" err="1"/>
              <a:t>dceadb</a:t>
            </a:r>
            <a:r>
              <a:rPr lang="en-US" sz="1100" dirty="0"/>
              <a:t>, </a:t>
            </a:r>
            <a:r>
              <a:rPr lang="en-US" sz="1100" dirty="0" err="1"/>
              <a:t>dcebad</a:t>
            </a:r>
            <a:r>
              <a:rPr lang="en-US" sz="1100" dirty="0"/>
              <a:t>, </a:t>
            </a:r>
            <a:r>
              <a:rPr lang="en-US" sz="1100" dirty="0" err="1"/>
              <a:t>dceabf</a:t>
            </a:r>
            <a:r>
              <a:rPr lang="en-US" sz="1100" dirty="0"/>
              <a:t>, </a:t>
            </a:r>
            <a:r>
              <a:rPr lang="en-US" sz="1100" dirty="0" err="1"/>
              <a:t>deabcd</a:t>
            </a:r>
            <a:r>
              <a:rPr lang="en-US" sz="1100" dirty="0"/>
              <a:t>, </a:t>
            </a:r>
            <a:r>
              <a:rPr lang="en-US" sz="1100" dirty="0" err="1"/>
              <a:t>deabdc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deacbd</a:t>
            </a:r>
            <a:r>
              <a:rPr lang="en-US" sz="1100" dirty="0"/>
              <a:t>, </a:t>
            </a:r>
            <a:r>
              <a:rPr lang="en-US" sz="1100" dirty="0" err="1"/>
              <a:t>deacdb</a:t>
            </a:r>
            <a:r>
              <a:rPr lang="en-US" sz="1100" dirty="0"/>
              <a:t>, </a:t>
            </a:r>
            <a:r>
              <a:rPr lang="en-US" sz="1100" dirty="0" err="1"/>
              <a:t>deadbc</a:t>
            </a:r>
            <a:r>
              <a:rPr lang="en-US" sz="1100" dirty="0"/>
              <a:t>, </a:t>
            </a:r>
            <a:r>
              <a:rPr lang="en-US" sz="1100" dirty="0" err="1"/>
              <a:t>deadcb</a:t>
            </a:r>
            <a:r>
              <a:rPr lang="en-US" sz="1100" dirty="0"/>
              <a:t>, </a:t>
            </a:r>
            <a:r>
              <a:rPr lang="en-US" sz="1100" dirty="0" err="1"/>
              <a:t>debacd</a:t>
            </a:r>
            <a:r>
              <a:rPr lang="en-US" sz="1100" dirty="0"/>
              <a:t>, </a:t>
            </a:r>
            <a:r>
              <a:rPr lang="en-US" sz="1100" dirty="0" err="1"/>
              <a:t>debadc</a:t>
            </a:r>
            <a:r>
              <a:rPr lang="en-US" sz="1100" dirty="0"/>
              <a:t>, </a:t>
            </a:r>
            <a:r>
              <a:rPr lang="en-US" sz="1100" dirty="0" err="1"/>
              <a:t>debcad</a:t>
            </a:r>
            <a:r>
              <a:rPr lang="en-US" sz="1100" dirty="0"/>
              <a:t>, </a:t>
            </a:r>
            <a:r>
              <a:rPr lang="en-US" sz="1100" dirty="0" err="1"/>
              <a:t>debcda</a:t>
            </a:r>
            <a:r>
              <a:rPr lang="en-US" sz="1100" dirty="0"/>
              <a:t>, </a:t>
            </a:r>
            <a:r>
              <a:rPr lang="en-US" sz="1100" dirty="0" err="1"/>
              <a:t>debdac</a:t>
            </a:r>
            <a:r>
              <a:rPr lang="en-US" sz="1100" dirty="0"/>
              <a:t>, </a:t>
            </a:r>
            <a:r>
              <a:rPr lang="en-US" sz="1100" dirty="0" err="1"/>
              <a:t>debdca</a:t>
            </a:r>
            <a:r>
              <a:rPr lang="en-US" sz="1100" dirty="0"/>
              <a:t>, </a:t>
            </a:r>
            <a:r>
              <a:rPr lang="en-US" sz="1100" dirty="0" err="1"/>
              <a:t>decabd</a:t>
            </a:r>
            <a:r>
              <a:rPr lang="en-US" sz="1100" dirty="0"/>
              <a:t>, </a:t>
            </a:r>
            <a:r>
              <a:rPr lang="en-US" sz="1100" dirty="0" err="1"/>
              <a:t>decadb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decbad</a:t>
            </a:r>
            <a:r>
              <a:rPr lang="en-US" sz="1100" dirty="0"/>
              <a:t>, </a:t>
            </a:r>
            <a:r>
              <a:rPr lang="en-US" sz="1100" dirty="0" err="1"/>
              <a:t>decbda</a:t>
            </a:r>
            <a:r>
              <a:rPr lang="en-US" sz="1100" dirty="0"/>
              <a:t>, </a:t>
            </a:r>
            <a:r>
              <a:rPr lang="en-US" sz="1100" dirty="0" err="1"/>
              <a:t>decdab</a:t>
            </a:r>
            <a:r>
              <a:rPr lang="en-US" sz="1100" dirty="0"/>
              <a:t>, </a:t>
            </a:r>
            <a:r>
              <a:rPr lang="en-US" sz="1100" dirty="0" err="1"/>
              <a:t>decdba</a:t>
            </a:r>
            <a:r>
              <a:rPr lang="en-US" sz="1100" dirty="0"/>
              <a:t>, </a:t>
            </a:r>
            <a:r>
              <a:rPr lang="en-US" sz="1100" dirty="0" err="1"/>
              <a:t>defabc</a:t>
            </a:r>
            <a:r>
              <a:rPr lang="en-US" sz="1100" dirty="0"/>
              <a:t>, </a:t>
            </a:r>
            <a:r>
              <a:rPr lang="en-US" sz="1100" dirty="0" err="1"/>
              <a:t>defacb</a:t>
            </a:r>
            <a:r>
              <a:rPr lang="en-US" sz="1100" dirty="0"/>
              <a:t>, </a:t>
            </a:r>
            <a:r>
              <a:rPr lang="en-US" sz="1100" dirty="0" err="1"/>
              <a:t>defbac</a:t>
            </a:r>
            <a:r>
              <a:rPr lang="en-US" sz="1100" dirty="0"/>
              <a:t>, </a:t>
            </a:r>
            <a:r>
              <a:rPr lang="en-US" sz="1100" dirty="0" err="1"/>
              <a:t>defbca</a:t>
            </a:r>
            <a:r>
              <a:rPr lang="en-US" sz="1100" dirty="0"/>
              <a:t>, </a:t>
            </a:r>
            <a:r>
              <a:rPr lang="en-US" sz="1100" dirty="0" err="1"/>
              <a:t>defcab</a:t>
            </a:r>
            <a:r>
              <a:rPr lang="en-US" sz="1100" dirty="0"/>
              <a:t>, </a:t>
            </a:r>
            <a:r>
              <a:rPr lang="en-US" sz="1100" dirty="0" err="1"/>
              <a:t>defcba</a:t>
            </a:r>
            <a:r>
              <a:rPr lang="en-US" sz="1100" dirty="0"/>
              <a:t>, </a:t>
            </a:r>
            <a:r>
              <a:rPr lang="en-US" sz="1100" dirty="0" err="1"/>
              <a:t>eabcdf</a:t>
            </a:r>
            <a:r>
              <a:rPr lang="en-US" sz="1100" dirty="0"/>
              <a:t>, </a:t>
            </a:r>
            <a:r>
              <a:rPr lang="en-US" sz="1100" dirty="0" err="1"/>
              <a:t>eabcfb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eabdcf</a:t>
            </a:r>
            <a:r>
              <a:rPr lang="en-US" sz="1100" dirty="0"/>
              <a:t>, </a:t>
            </a:r>
            <a:r>
              <a:rPr lang="en-US" sz="1100" dirty="0" err="1"/>
              <a:t>eabdfc</a:t>
            </a:r>
            <a:r>
              <a:rPr lang="en-US" sz="1100" dirty="0"/>
              <a:t>, </a:t>
            </a:r>
            <a:r>
              <a:rPr lang="en-US" sz="1100" dirty="0" err="1"/>
              <a:t>eabfcd</a:t>
            </a:r>
            <a:r>
              <a:rPr lang="en-US" sz="1100" dirty="0"/>
              <a:t>, </a:t>
            </a:r>
            <a:r>
              <a:rPr lang="en-US" sz="1100" dirty="0" err="1"/>
              <a:t>eabfdc</a:t>
            </a:r>
            <a:r>
              <a:rPr lang="en-US" sz="1100" dirty="0"/>
              <a:t>, </a:t>
            </a:r>
            <a:r>
              <a:rPr lang="en-US" sz="1100" dirty="0" err="1"/>
              <a:t>eacbdf</a:t>
            </a:r>
            <a:r>
              <a:rPr lang="en-US" sz="1100" dirty="0"/>
              <a:t>, </a:t>
            </a:r>
            <a:r>
              <a:rPr lang="en-US" sz="1100" dirty="0" err="1"/>
              <a:t>eacbfd</a:t>
            </a:r>
            <a:r>
              <a:rPr lang="en-US" sz="1100" dirty="0"/>
              <a:t>, </a:t>
            </a:r>
            <a:r>
              <a:rPr lang="en-US" sz="1100" dirty="0" err="1"/>
              <a:t>eacdbf</a:t>
            </a:r>
            <a:r>
              <a:rPr lang="en-US" sz="1100" dirty="0"/>
              <a:t>, </a:t>
            </a:r>
            <a:r>
              <a:rPr lang="en-US" sz="1100" dirty="0" err="1"/>
              <a:t>eacdfb</a:t>
            </a:r>
            <a:r>
              <a:rPr lang="en-US" sz="1100" dirty="0"/>
              <a:t>, </a:t>
            </a:r>
            <a:r>
              <a:rPr lang="en-US" sz="1100" dirty="0" err="1"/>
              <a:t>eacfbd</a:t>
            </a:r>
            <a:r>
              <a:rPr lang="en-US" sz="1100" dirty="0"/>
              <a:t>, </a:t>
            </a:r>
            <a:r>
              <a:rPr lang="en-US" sz="1100" dirty="0" err="1"/>
              <a:t>eacfdb</a:t>
            </a:r>
            <a:r>
              <a:rPr lang="en-US" sz="1100" dirty="0"/>
              <a:t>, </a:t>
            </a:r>
            <a:r>
              <a:rPr lang="en-US" sz="1100" dirty="0" err="1"/>
              <a:t>eadbcf</a:t>
            </a:r>
            <a:r>
              <a:rPr lang="en-US" sz="1100" dirty="0"/>
              <a:t>, </a:t>
            </a:r>
            <a:r>
              <a:rPr lang="en-US" sz="1100" dirty="0" err="1"/>
              <a:t>eadbfc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eadcbf</a:t>
            </a:r>
            <a:r>
              <a:rPr lang="en-US" sz="1100" dirty="0"/>
              <a:t>, </a:t>
            </a:r>
            <a:r>
              <a:rPr lang="en-US" sz="1100" dirty="0" err="1"/>
              <a:t>eadcfb</a:t>
            </a:r>
            <a:r>
              <a:rPr lang="en-US" sz="1100" dirty="0"/>
              <a:t>, </a:t>
            </a:r>
            <a:r>
              <a:rPr lang="en-US" sz="1100" dirty="0" err="1"/>
              <a:t>eadfbc</a:t>
            </a:r>
            <a:r>
              <a:rPr lang="en-US" sz="1100" dirty="0"/>
              <a:t>, </a:t>
            </a:r>
            <a:r>
              <a:rPr lang="en-US" sz="1100" dirty="0" err="1"/>
              <a:t>eadfcb</a:t>
            </a:r>
            <a:r>
              <a:rPr lang="en-US" sz="1100" dirty="0"/>
              <a:t>, </a:t>
            </a:r>
            <a:r>
              <a:rPr lang="en-US" sz="1100" dirty="0" err="1"/>
              <a:t>eafbcd</a:t>
            </a:r>
            <a:r>
              <a:rPr lang="en-US" sz="1100" dirty="0"/>
              <a:t>, </a:t>
            </a:r>
            <a:r>
              <a:rPr lang="en-US" sz="1100" dirty="0" err="1"/>
              <a:t>eafbdc</a:t>
            </a:r>
            <a:r>
              <a:rPr lang="en-US" sz="1100" dirty="0"/>
              <a:t>, </a:t>
            </a:r>
            <a:r>
              <a:rPr lang="en-US" sz="1100" dirty="0" err="1"/>
              <a:t>eafcbd</a:t>
            </a:r>
            <a:r>
              <a:rPr lang="en-US" sz="1100" dirty="0"/>
              <a:t>, </a:t>
            </a:r>
            <a:r>
              <a:rPr lang="en-US" sz="1100" dirty="0" err="1"/>
              <a:t>eafcdb</a:t>
            </a:r>
            <a:r>
              <a:rPr lang="en-US" sz="1100" dirty="0"/>
              <a:t>, </a:t>
            </a:r>
            <a:r>
              <a:rPr lang="en-US" sz="1100" dirty="0" err="1"/>
              <a:t>eafdbc</a:t>
            </a:r>
            <a:r>
              <a:rPr lang="en-US" sz="1100" dirty="0"/>
              <a:t>, </a:t>
            </a:r>
            <a:r>
              <a:rPr lang="en-US" sz="1100" dirty="0" err="1"/>
              <a:t>eafdcb</a:t>
            </a:r>
            <a:r>
              <a:rPr lang="en-US" sz="1100" dirty="0"/>
              <a:t>, </a:t>
            </a:r>
            <a:r>
              <a:rPr lang="en-US" sz="1100" dirty="0" err="1"/>
              <a:t>ebacdf</a:t>
            </a:r>
            <a:r>
              <a:rPr lang="en-US" sz="1100" dirty="0"/>
              <a:t>, </a:t>
            </a:r>
            <a:r>
              <a:rPr lang="en-US" sz="1100" dirty="0" err="1"/>
              <a:t>ebacfd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ebadcf</a:t>
            </a:r>
            <a:r>
              <a:rPr lang="en-US" sz="1100" dirty="0"/>
              <a:t>, </a:t>
            </a:r>
            <a:r>
              <a:rPr lang="en-US" sz="1100" dirty="0" err="1"/>
              <a:t>ebadfc</a:t>
            </a:r>
            <a:r>
              <a:rPr lang="en-US" sz="1100" dirty="0"/>
              <a:t>, </a:t>
            </a:r>
            <a:r>
              <a:rPr lang="en-US" sz="1100" dirty="0" err="1"/>
              <a:t>ebafcd</a:t>
            </a:r>
            <a:r>
              <a:rPr lang="en-US" sz="1100" dirty="0"/>
              <a:t>, </a:t>
            </a:r>
            <a:r>
              <a:rPr lang="en-US" sz="1100" dirty="0" err="1"/>
              <a:t>ebafdc</a:t>
            </a:r>
            <a:r>
              <a:rPr lang="en-US" sz="1100" dirty="0"/>
              <a:t>, </a:t>
            </a:r>
            <a:r>
              <a:rPr lang="en-US" sz="1100" dirty="0" err="1"/>
              <a:t>ebcadf</a:t>
            </a:r>
            <a:r>
              <a:rPr lang="en-US" sz="1100" dirty="0"/>
              <a:t>, </a:t>
            </a:r>
            <a:r>
              <a:rPr lang="en-US" sz="1100" dirty="0" err="1"/>
              <a:t>ebcafd</a:t>
            </a:r>
            <a:r>
              <a:rPr lang="en-US" sz="1100" dirty="0"/>
              <a:t>, </a:t>
            </a:r>
            <a:r>
              <a:rPr lang="en-US" sz="1100" dirty="0" err="1"/>
              <a:t>ebcdaf</a:t>
            </a:r>
            <a:r>
              <a:rPr lang="en-US" sz="1100" dirty="0"/>
              <a:t>, </a:t>
            </a:r>
            <a:r>
              <a:rPr lang="en-US" sz="1100" dirty="0" err="1"/>
              <a:t>ebcdfa</a:t>
            </a:r>
            <a:r>
              <a:rPr lang="en-US" sz="1100" dirty="0"/>
              <a:t>, </a:t>
            </a:r>
            <a:r>
              <a:rPr lang="en-US" sz="1100" dirty="0" err="1"/>
              <a:t>ebcfad</a:t>
            </a:r>
            <a:r>
              <a:rPr lang="en-US" sz="1100" dirty="0"/>
              <a:t>, </a:t>
            </a:r>
            <a:r>
              <a:rPr lang="en-US" sz="1100" dirty="0" err="1"/>
              <a:t>ebcfda</a:t>
            </a:r>
            <a:r>
              <a:rPr lang="en-US" sz="1100" dirty="0"/>
              <a:t>, </a:t>
            </a:r>
            <a:r>
              <a:rPr lang="en-US" sz="1100" dirty="0" err="1"/>
              <a:t>ebdacf</a:t>
            </a:r>
            <a:r>
              <a:rPr lang="en-US" sz="1100" dirty="0"/>
              <a:t>, </a:t>
            </a:r>
            <a:r>
              <a:rPr lang="en-US" sz="1100" dirty="0" err="1"/>
              <a:t>ebadfc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ebdcaf</a:t>
            </a:r>
            <a:r>
              <a:rPr lang="en-US" sz="1100" dirty="0"/>
              <a:t>, </a:t>
            </a:r>
            <a:r>
              <a:rPr lang="en-US" sz="1100" dirty="0" err="1"/>
              <a:t>ebdcfa</a:t>
            </a:r>
            <a:r>
              <a:rPr lang="en-US" sz="1100" dirty="0"/>
              <a:t>, </a:t>
            </a:r>
            <a:r>
              <a:rPr lang="en-US" sz="1100" dirty="0" err="1"/>
              <a:t>ebdfac</a:t>
            </a:r>
            <a:r>
              <a:rPr lang="en-US" sz="1100" dirty="0"/>
              <a:t>, </a:t>
            </a:r>
            <a:r>
              <a:rPr lang="en-US" sz="1100" dirty="0" err="1"/>
              <a:t>ebdfca</a:t>
            </a:r>
            <a:r>
              <a:rPr lang="en-US" sz="1100" dirty="0"/>
              <a:t>, </a:t>
            </a:r>
            <a:r>
              <a:rPr lang="en-US" sz="1100" dirty="0" err="1"/>
              <a:t>efbcad</a:t>
            </a:r>
            <a:r>
              <a:rPr lang="en-US" sz="1100" dirty="0"/>
              <a:t>, </a:t>
            </a:r>
            <a:r>
              <a:rPr lang="en-US" sz="1100" dirty="0" err="1"/>
              <a:t>efbacd</a:t>
            </a:r>
            <a:r>
              <a:rPr lang="en-US" sz="1100" dirty="0"/>
              <a:t>, </a:t>
            </a:r>
            <a:r>
              <a:rPr lang="en-US" sz="1100" dirty="0" err="1"/>
              <a:t>efcdbd</a:t>
            </a:r>
            <a:r>
              <a:rPr lang="en-US" sz="1100" dirty="0"/>
              <a:t>, </a:t>
            </a:r>
            <a:r>
              <a:rPr lang="en-US" sz="1100" dirty="0" err="1"/>
              <a:t>efcdba</a:t>
            </a:r>
            <a:r>
              <a:rPr lang="en-US" sz="1100" dirty="0"/>
              <a:t>, </a:t>
            </a:r>
            <a:r>
              <a:rPr lang="en-US" sz="1100" dirty="0" err="1"/>
              <a:t>efcdab</a:t>
            </a:r>
            <a:r>
              <a:rPr lang="en-US" sz="1100" dirty="0"/>
              <a:t>, </a:t>
            </a:r>
            <a:r>
              <a:rPr lang="en-US" sz="1100" dirty="0" err="1"/>
              <a:t>efcbda</a:t>
            </a:r>
            <a:r>
              <a:rPr lang="en-US" sz="1100" dirty="0"/>
              <a:t>, </a:t>
            </a:r>
            <a:r>
              <a:rPr lang="en-US" sz="1100" dirty="0" err="1"/>
              <a:t>efacdb</a:t>
            </a:r>
            <a:r>
              <a:rPr lang="en-US" sz="1100" dirty="0"/>
              <a:t>, </a:t>
            </a:r>
            <a:r>
              <a:rPr lang="en-US" sz="1100" dirty="0" err="1"/>
              <a:t>efadbc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efadcb</a:t>
            </a:r>
            <a:r>
              <a:rPr lang="en-US" sz="1100" dirty="0"/>
              <a:t>, </a:t>
            </a:r>
            <a:r>
              <a:rPr lang="en-US" sz="1100" dirty="0" err="1"/>
              <a:t>efabcd</a:t>
            </a:r>
            <a:r>
              <a:rPr lang="en-US" sz="1100" dirty="0"/>
              <a:t>, </a:t>
            </a:r>
            <a:r>
              <a:rPr lang="en-US" sz="1100" dirty="0" err="1"/>
              <a:t>efabdc</a:t>
            </a:r>
            <a:r>
              <a:rPr lang="en-US" sz="1100" dirty="0"/>
              <a:t>, </a:t>
            </a:r>
            <a:r>
              <a:rPr lang="en-US" sz="1100" dirty="0" err="1"/>
              <a:t>efabcd</a:t>
            </a:r>
            <a:r>
              <a:rPr lang="en-US" sz="1100" dirty="0"/>
              <a:t>, </a:t>
            </a:r>
            <a:r>
              <a:rPr lang="en-US" sz="1100" dirty="0" err="1"/>
              <a:t>efadbc</a:t>
            </a:r>
            <a:r>
              <a:rPr lang="en-US" sz="1100" dirty="0"/>
              <a:t>, </a:t>
            </a:r>
            <a:r>
              <a:rPr lang="en-US" sz="1100" dirty="0" err="1"/>
              <a:t>efadc</a:t>
            </a:r>
            <a:r>
              <a:rPr lang="en-US" sz="1100" dirty="0"/>
              <a:t>, </a:t>
            </a:r>
            <a:r>
              <a:rPr lang="en-US" sz="1100" dirty="0" err="1"/>
              <a:t>efdbca</a:t>
            </a:r>
            <a:r>
              <a:rPr lang="en-US" sz="1100" dirty="0"/>
              <a:t>, </a:t>
            </a:r>
            <a:r>
              <a:rPr lang="en-US" sz="1100" dirty="0" err="1"/>
              <a:t>efdbc</a:t>
            </a:r>
            <a:r>
              <a:rPr lang="en-US" sz="1100" dirty="0"/>
              <a:t>, </a:t>
            </a:r>
            <a:r>
              <a:rPr lang="en-US" sz="1100" dirty="0" err="1"/>
              <a:t>efdbac</a:t>
            </a:r>
            <a:r>
              <a:rPr lang="en-US" sz="1100" dirty="0"/>
              <a:t>, </a:t>
            </a:r>
            <a:r>
              <a:rPr lang="en-US" sz="1100" dirty="0" err="1"/>
              <a:t>efdcba</a:t>
            </a:r>
            <a:r>
              <a:rPr lang="en-US" sz="1100" dirty="0"/>
              <a:t>, </a:t>
            </a:r>
            <a:r>
              <a:rPr lang="en-US" sz="1100" dirty="0" err="1"/>
              <a:t>efacbd</a:t>
            </a:r>
            <a:r>
              <a:rPr lang="en-US" sz="1100" dirty="0"/>
              <a:t>, </a:t>
            </a:r>
            <a:r>
              <a:rPr lang="en-US" sz="1100" dirty="0" err="1"/>
              <a:t>efacdb</a:t>
            </a:r>
            <a:r>
              <a:rPr lang="en-US" sz="1100" dirty="0"/>
              <a:t>, </a:t>
            </a:r>
          </a:p>
          <a:p>
            <a:r>
              <a:rPr lang="en-US" sz="1100" dirty="0" err="1"/>
              <a:t>efcbd</a:t>
            </a:r>
            <a:r>
              <a:rPr lang="en-US" sz="1100" dirty="0"/>
              <a:t>, </a:t>
            </a:r>
            <a:r>
              <a:rPr lang="en-US" sz="1100" dirty="0" err="1"/>
              <a:t>efcdba</a:t>
            </a:r>
            <a:r>
              <a:rPr lang="en-US" sz="1100" dirty="0"/>
              <a:t>, </a:t>
            </a:r>
            <a:r>
              <a:rPr lang="en-US" sz="1100" dirty="0" err="1"/>
              <a:t>efacdb</a:t>
            </a:r>
            <a:r>
              <a:rPr lang="en-US" sz="1100" dirty="0"/>
              <a:t>, </a:t>
            </a:r>
            <a:r>
              <a:rPr lang="en-US" sz="1100" dirty="0" err="1"/>
              <a:t>efabdc</a:t>
            </a:r>
            <a:r>
              <a:rPr lang="en-US" sz="1100" dirty="0"/>
              <a:t>, </a:t>
            </a:r>
            <a:r>
              <a:rPr lang="en-US" sz="1100" dirty="0" err="1"/>
              <a:t>efabdc</a:t>
            </a:r>
            <a:r>
              <a:rPr lang="en-US" sz="1100" dirty="0"/>
              <a:t>, </a:t>
            </a:r>
            <a:r>
              <a:rPr lang="en-US" sz="1100" dirty="0" err="1"/>
              <a:t>efadcb</a:t>
            </a:r>
            <a:r>
              <a:rPr lang="en-US" sz="1100" dirty="0"/>
              <a:t>, </a:t>
            </a:r>
            <a:r>
              <a:rPr lang="en-US" sz="1100" dirty="0" err="1"/>
              <a:t>efacdb</a:t>
            </a:r>
            <a:r>
              <a:rPr lang="en-US" sz="1100" dirty="0"/>
              <a:t>, </a:t>
            </a:r>
            <a:r>
              <a:rPr lang="en-US" sz="1100" dirty="0" err="1"/>
              <a:t>efcbad</a:t>
            </a:r>
            <a:r>
              <a:rPr lang="en-US" sz="1100" dirty="0"/>
              <a:t>, </a:t>
            </a:r>
            <a:r>
              <a:rPr lang="en-US" sz="1100" dirty="0" err="1"/>
              <a:t>efcbda</a:t>
            </a:r>
            <a:r>
              <a:rPr lang="en-US" sz="1100" dirty="0"/>
              <a:t>, </a:t>
            </a:r>
            <a:r>
              <a:rPr lang="en-US" sz="1100" dirty="0" err="1"/>
              <a:t>efcadb</a:t>
            </a:r>
            <a:r>
              <a:rPr lang="en-US" sz="1100" dirty="0"/>
              <a:t>, </a:t>
            </a:r>
            <a:r>
              <a:rPr lang="en-US" sz="1100" dirty="0" err="1"/>
              <a:t>efcabd</a:t>
            </a:r>
            <a:r>
              <a:rPr lang="en-US" sz="1100" dirty="0"/>
              <a:t>, </a:t>
            </a:r>
            <a:r>
              <a:rPr lang="en-US" sz="1100" dirty="0" err="1"/>
              <a:t>efcbd</a:t>
            </a:r>
            <a:r>
              <a:rPr lang="en-US" sz="1100" dirty="0"/>
              <a:t>, </a:t>
            </a:r>
            <a:r>
              <a:rPr lang="en-US" sz="1100" dirty="0" err="1"/>
              <a:t>efcbad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81363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EF5CCB3-3FD0-CE83-E746-F85D4E1E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41A444D-0261-3736-DA04-E1DE3C3B3846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808758F-A803-CB3A-B228-F396BFB3EB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9B7FA14-A555-12DE-7B22-D192EBB962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9AE394B-6400-11B2-840F-143F530E50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71A7EDC-2AC2-3573-278A-02C5DFF7A5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9BB0F8-B1A6-133E-989F-D72A59781F01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52257F-08D4-1487-9ED3-6AC4B9F3FCB7}"/>
              </a:ext>
            </a:extLst>
          </p:cNvPr>
          <p:cNvSpPr/>
          <p:nvPr/>
        </p:nvSpPr>
        <p:spPr>
          <a:xfrm>
            <a:off x="76200" y="516582"/>
            <a:ext cx="11811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List&lt;String&gt;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List&lt;String&gt;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(0)));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List&lt;String&gt;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C2E03-B59F-FD15-330D-72A1EC8676AA}"/>
              </a:ext>
            </a:extLst>
          </p:cNvPr>
          <p:cNvSpPr txBox="1"/>
          <p:nvPr/>
        </p:nvSpPr>
        <p:spPr>
          <a:xfrm>
            <a:off x="76200" y="3962400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199185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8" name="Picture 1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C5DF68A6-D3FC-C7BC-42C8-56BE8B5B89F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" b="1377"/>
          <a:stretch/>
        </p:blipFill>
        <p:spPr>
          <a:xfrm>
            <a:off x="838200" y="101883"/>
            <a:ext cx="9525000" cy="63251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5405B0-423C-8D1F-9A6E-470ADF3213B3}"/>
                  </a:ext>
                </a:extLst>
              </p14:cNvPr>
              <p14:cNvContentPartPr/>
              <p14:nvPr/>
            </p14:nvContentPartPr>
            <p14:xfrm>
              <a:off x="1257853" y="950873"/>
              <a:ext cx="8653320" cy="5191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5405B0-423C-8D1F-9A6E-470ADF3213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9853" y="932873"/>
                <a:ext cx="8688960" cy="52275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ADC9922-EE4E-FBB4-A9D5-5BABD5090A3E}"/>
              </a:ext>
            </a:extLst>
          </p:cNvPr>
          <p:cNvSpPr txBox="1"/>
          <p:nvPr/>
        </p:nvSpPr>
        <p:spPr>
          <a:xfrm>
            <a:off x="8212631" y="393343"/>
            <a:ext cx="3397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“Polynomial Time”</a:t>
            </a:r>
          </a:p>
        </p:txBody>
      </p:sp>
    </p:spTree>
    <p:extLst>
      <p:ext uri="{BB962C8B-B14F-4D97-AF65-F5344CB8AC3E}">
        <p14:creationId xmlns:p14="http://schemas.microsoft.com/office/powerpoint/2010/main" val="28715259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31EE24-DA71-C3A1-0E34-CB33DD133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08B2BA-F3D6-56DD-46AE-A6826DDCD151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80BB154-C179-0EF1-D158-E5D5248C0D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C29B707-24EB-2F7C-8901-E51AB88B2B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39205C1-DD96-281C-9876-2E953C193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F2247B-F6D4-F8F0-DC98-BC2901F416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4425A-9F16-6BE3-F07D-DD4B1DF5C04D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B1874F-84A7-A976-34B9-9F2FB3F50174}"/>
              </a:ext>
            </a:extLst>
          </p:cNvPr>
          <p:cNvSpPr/>
          <p:nvPr/>
        </p:nvSpPr>
        <p:spPr>
          <a:xfrm>
            <a:off x="76200" y="516582"/>
            <a:ext cx="11811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List&lt;String&gt;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List&lt;String&gt;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(0)));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List&lt;String&gt;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E4498-CE83-A42F-ECB6-7368E17DE85A}"/>
              </a:ext>
            </a:extLst>
          </p:cNvPr>
          <p:cNvSpPr txBox="1"/>
          <p:nvPr/>
        </p:nvSpPr>
        <p:spPr>
          <a:xfrm>
            <a:off x="76200" y="3962400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71AD4-83E2-6EDA-9516-623C7C1C1C0C}"/>
              </a:ext>
            </a:extLst>
          </p:cNvPr>
          <p:cNvSpPr txBox="1"/>
          <p:nvPr/>
        </p:nvSpPr>
        <p:spPr>
          <a:xfrm>
            <a:off x="3429000" y="4085510"/>
            <a:ext cx="853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Theres a lot of loops and weird stuff happening… let’s focus on how much output is created!</a:t>
            </a:r>
          </a:p>
        </p:txBody>
      </p:sp>
    </p:spTree>
    <p:extLst>
      <p:ext uri="{BB962C8B-B14F-4D97-AF65-F5344CB8AC3E}">
        <p14:creationId xmlns:p14="http://schemas.microsoft.com/office/powerpoint/2010/main" val="1638082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EFFDB00-7EEF-CCDD-AF8B-D8272BDB9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271C4B-E850-B0AC-3681-698C9C3D2380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FDB3CA-2FCF-8CFB-ABED-59A2FF9F68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D97444-0128-D23D-EF27-9BC880D6C9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E2550D8-1668-0B72-6237-99DBFBC96E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EE2570-4F0F-3A95-1629-A316B92E1B5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6D5FAF-8109-FE75-B525-E670F018269A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18C409-C26F-A3C8-DFF1-24DAC89C6B76}"/>
              </a:ext>
            </a:extLst>
          </p:cNvPr>
          <p:cNvSpPr/>
          <p:nvPr/>
        </p:nvSpPr>
        <p:spPr>
          <a:xfrm>
            <a:off x="76200" y="516582"/>
            <a:ext cx="11811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List&lt;String&gt;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List&lt;String&gt;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(0)));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List&lt;String&gt;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8BE7-9CAC-494B-FC9A-01AE3EF4E69D}"/>
              </a:ext>
            </a:extLst>
          </p:cNvPr>
          <p:cNvSpPr txBox="1"/>
          <p:nvPr/>
        </p:nvSpPr>
        <p:spPr>
          <a:xfrm>
            <a:off x="76200" y="3962400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DBCB8B-0C43-D64A-AD44-17A7479EC8F0}"/>
              </a:ext>
            </a:extLst>
          </p:cNvPr>
          <p:cNvSpPr txBox="1"/>
          <p:nvPr/>
        </p:nvSpPr>
        <p:spPr>
          <a:xfrm>
            <a:off x="3429000" y="4085510"/>
            <a:ext cx="853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Theres a lot of loops and weird stuff happening… let’s focus on how much output is created!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FDC68A0-C277-E2E7-9626-A31428EC2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454293"/>
              </p:ext>
            </p:extLst>
          </p:nvPr>
        </p:nvGraphicFramePr>
        <p:xfrm>
          <a:off x="381000" y="4663092"/>
          <a:ext cx="182944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21">
                  <a:extLst>
                    <a:ext uri="{9D8B030D-6E8A-4147-A177-3AD203B41FA5}">
                      <a16:colId xmlns:a16="http://schemas.microsoft.com/office/drawing/2014/main" val="4194456991"/>
                    </a:ext>
                  </a:extLst>
                </a:gridCol>
                <a:gridCol w="914721">
                  <a:extLst>
                    <a:ext uri="{9D8B030D-6E8A-4147-A177-3AD203B41FA5}">
                      <a16:colId xmlns:a16="http://schemas.microsoft.com/office/drawing/2014/main" val="1482033900"/>
                    </a:ext>
                  </a:extLst>
                </a:gridCol>
              </a:tblGrid>
              <a:tr h="26950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3378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940216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12264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12197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416584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1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9229AC7-85D6-A1BC-9E65-B5E8C96309FA}"/>
              </a:ext>
            </a:extLst>
          </p:cNvPr>
          <p:cNvSpPr txBox="1"/>
          <p:nvPr/>
        </p:nvSpPr>
        <p:spPr>
          <a:xfrm>
            <a:off x="304800" y="440882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 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543BB-898A-5A77-F39B-7BF8F8D70C2D}"/>
              </a:ext>
            </a:extLst>
          </p:cNvPr>
          <p:cNvSpPr txBox="1"/>
          <p:nvPr/>
        </p:nvSpPr>
        <p:spPr>
          <a:xfrm>
            <a:off x="1225245" y="4442123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# of string made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D2031-FB0A-7D57-EC69-22F82A119BAA}"/>
              </a:ext>
            </a:extLst>
          </p:cNvPr>
          <p:cNvSpPr txBox="1"/>
          <p:nvPr/>
        </p:nvSpPr>
        <p:spPr>
          <a:xfrm>
            <a:off x="2266322" y="504983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exponential growth… this is far worse</a:t>
            </a:r>
          </a:p>
        </p:txBody>
      </p:sp>
    </p:spTree>
    <p:extLst>
      <p:ext uri="{BB962C8B-B14F-4D97-AF65-F5344CB8AC3E}">
        <p14:creationId xmlns:p14="http://schemas.microsoft.com/office/powerpoint/2010/main" val="31382912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F71B68E-89C2-0385-D772-AED04F75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02BEB8F-A26F-470D-30C8-C92EEB782477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2D7D5C7-A6D5-4CD5-15F0-C12FCAFB64A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19FF7DC-F739-4F6F-1CAE-4CFECFE21F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E1C803-3421-2357-A6C8-3D969BD9CE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08057F8-FCB1-5923-FA43-D820B5A7D9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1CEB9-5364-3E1D-5586-88643DF6779C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3A790D-09CE-85DC-E936-D5C3025FADAB}"/>
              </a:ext>
            </a:extLst>
          </p:cNvPr>
          <p:cNvSpPr/>
          <p:nvPr/>
        </p:nvSpPr>
        <p:spPr>
          <a:xfrm>
            <a:off x="76200" y="516582"/>
            <a:ext cx="11811000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List&lt;String&gt;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generateAnagrams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List&lt;String&gt;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valueOf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(0)));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List&lt;String&gt;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(String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	String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currentChar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}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1"/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1"/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anagrams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95872-9D56-E16B-7C8E-340BE6E3FF4D}"/>
              </a:ext>
            </a:extLst>
          </p:cNvPr>
          <p:cNvSpPr txBox="1"/>
          <p:nvPr/>
        </p:nvSpPr>
        <p:spPr>
          <a:xfrm>
            <a:off x="76200" y="3962400"/>
            <a:ext cx="30524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48A32-B39C-B26F-A1B2-3B736EEC6F89}"/>
              </a:ext>
            </a:extLst>
          </p:cNvPr>
          <p:cNvSpPr txBox="1"/>
          <p:nvPr/>
        </p:nvSpPr>
        <p:spPr>
          <a:xfrm>
            <a:off x="3429000" y="4085510"/>
            <a:ext cx="8536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Theres a lot of loops and weird stuff happening… let’s focus on how much output is created!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F1FA89-4004-D98B-6509-878391146E39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663092"/>
          <a:ext cx="1829442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721">
                  <a:extLst>
                    <a:ext uri="{9D8B030D-6E8A-4147-A177-3AD203B41FA5}">
                      <a16:colId xmlns:a16="http://schemas.microsoft.com/office/drawing/2014/main" val="4194456991"/>
                    </a:ext>
                  </a:extLst>
                </a:gridCol>
                <a:gridCol w="914721">
                  <a:extLst>
                    <a:ext uri="{9D8B030D-6E8A-4147-A177-3AD203B41FA5}">
                      <a16:colId xmlns:a16="http://schemas.microsoft.com/office/drawing/2014/main" val="1482033900"/>
                    </a:ext>
                  </a:extLst>
                </a:gridCol>
              </a:tblGrid>
              <a:tr h="269503"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23378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940216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12264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512197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3416584"/>
                  </a:ext>
                </a:extLst>
              </a:tr>
              <a:tr h="26950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5040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613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12BA6AB-89A0-D4B5-66E9-D48BE0555CCC}"/>
              </a:ext>
            </a:extLst>
          </p:cNvPr>
          <p:cNvSpPr txBox="1"/>
          <p:nvPr/>
        </p:nvSpPr>
        <p:spPr>
          <a:xfrm>
            <a:off x="304800" y="4408824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 length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56B91-97F9-DA4C-46F0-A555AD7008A7}"/>
              </a:ext>
            </a:extLst>
          </p:cNvPr>
          <p:cNvSpPr txBox="1"/>
          <p:nvPr/>
        </p:nvSpPr>
        <p:spPr>
          <a:xfrm>
            <a:off x="1225245" y="4442123"/>
            <a:ext cx="11929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# of string made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C4E3C7-9782-8374-005C-E6B78F728EFD}"/>
              </a:ext>
            </a:extLst>
          </p:cNvPr>
          <p:cNvSpPr txBox="1"/>
          <p:nvPr/>
        </p:nvSpPr>
        <p:spPr>
          <a:xfrm>
            <a:off x="2266322" y="5049839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exponential growth… this is far worse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F060D-07D8-116D-C8F9-669B4E5C3D26}"/>
              </a:ext>
            </a:extLst>
          </p:cNvPr>
          <p:cNvSpPr txBox="1"/>
          <p:nvPr/>
        </p:nvSpPr>
        <p:spPr>
          <a:xfrm>
            <a:off x="5257800" y="4916465"/>
            <a:ext cx="6707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string length n, this algorithm does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/>
              <a:t>amount of work</a:t>
            </a:r>
          </a:p>
        </p:txBody>
      </p:sp>
    </p:spTree>
    <p:extLst>
      <p:ext uri="{BB962C8B-B14F-4D97-AF65-F5344CB8AC3E}">
        <p14:creationId xmlns:p14="http://schemas.microsoft.com/office/powerpoint/2010/main" val="960847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02BEA2-A566-DFFB-5778-4DB2B785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9394B7-6F77-BF1B-5462-608E5430FD78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4C9E48D-5255-25CF-EDB3-12F8FB2F32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9D3ABC5-557E-4E08-ADC4-9E599A64D2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3A16C0F-A4A3-ADF0-5F92-CE8B275CB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5F6F32-D2D4-1074-ECB8-390F38DDB3C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0978AB-92AA-C6CF-1339-7AEBF5415826}"/>
              </a:ext>
            </a:extLst>
          </p:cNvPr>
          <p:cNvSpPr txBox="1"/>
          <p:nvPr/>
        </p:nvSpPr>
        <p:spPr>
          <a:xfrm>
            <a:off x="76200" y="76200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Algorithm Analysis: Generating Anagrams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94C10-F2BA-C9E7-4574-462D06B57390}"/>
              </a:ext>
            </a:extLst>
          </p:cNvPr>
          <p:cNvSpPr txBox="1"/>
          <p:nvPr/>
        </p:nvSpPr>
        <p:spPr>
          <a:xfrm>
            <a:off x="5393049" y="33771"/>
            <a:ext cx="67075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a string length n, this algorithm does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/>
              <a:t>amount of work</a:t>
            </a:r>
          </a:p>
        </p:txBody>
      </p:sp>
      <p:pic>
        <p:nvPicPr>
          <p:cNvPr id="2050" name="Picture 2" descr="python - matplotlib and the factorial function - Stack Overflow">
            <a:extLst>
              <a:ext uri="{FF2B5EF4-FFF2-40B4-BE49-F238E27FC236}">
                <a16:creationId xmlns:a16="http://schemas.microsoft.com/office/drawing/2014/main" id="{D9DE723E-38A2-FF98-C06D-57F170622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80880"/>
            <a:ext cx="469582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6FCC94-7999-C4EB-7744-99459C9E05FE}"/>
              </a:ext>
            </a:extLst>
          </p:cNvPr>
          <p:cNvSpPr txBox="1"/>
          <p:nvPr/>
        </p:nvSpPr>
        <p:spPr>
          <a:xfrm>
            <a:off x="1143000" y="2362200"/>
            <a:ext cx="285656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/>
              <a:t>x</a:t>
            </a:r>
            <a:r>
              <a:rPr lang="en-US" sz="900" baseline="30000" dirty="0"/>
              <a:t>5</a:t>
            </a:r>
            <a:endParaRPr 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DB2A4-CD87-0B00-5B8D-470D0C1605EB}"/>
              </a:ext>
            </a:extLst>
          </p:cNvPr>
          <p:cNvSpPr txBox="1"/>
          <p:nvPr/>
        </p:nvSpPr>
        <p:spPr>
          <a:xfrm>
            <a:off x="5715000" y="2690336"/>
            <a:ext cx="4800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Algorithms with </a:t>
            </a:r>
            <a:r>
              <a:rPr lang="en-US" dirty="0">
                <a:latin typeface="Consolas" panose="020B0609020204030204" pitchFamily="49" charset="0"/>
              </a:rPr>
              <a:t>O(n!) </a:t>
            </a:r>
            <a:r>
              <a:rPr lang="en-US" dirty="0"/>
              <a:t>running time are </a:t>
            </a:r>
            <a:r>
              <a:rPr lang="en-US" b="1" dirty="0"/>
              <a:t>terrible</a:t>
            </a:r>
            <a:r>
              <a:rPr lang="en-US" dirty="0"/>
              <a:t> and </a:t>
            </a:r>
            <a:r>
              <a:rPr lang="en-US" b="1" dirty="0"/>
              <a:t>infeasible</a:t>
            </a:r>
          </a:p>
          <a:p>
            <a:endParaRPr lang="en-US" dirty="0"/>
          </a:p>
          <a:p>
            <a:r>
              <a:rPr lang="en-US" dirty="0"/>
              <a:t>Sometimes they might be the only option available…</a:t>
            </a:r>
          </a:p>
        </p:txBody>
      </p:sp>
    </p:spTree>
    <p:extLst>
      <p:ext uri="{BB962C8B-B14F-4D97-AF65-F5344CB8AC3E}">
        <p14:creationId xmlns:p14="http://schemas.microsoft.com/office/powerpoint/2010/main" val="2782804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02D760-F4CF-6245-BB05-512621DB0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8970BBD-EFCF-D15E-EBFA-A0EC66890B39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87C41E4-ECD9-86AD-8022-798FA6734A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24D1895-1B89-9E1C-060F-1BB84EF705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509B8C4-8701-8288-F0FD-EA599B2BF8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29D35A-6EFE-DA01-CF93-65785AFE50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2A39CE-CB1B-7CC2-ABD4-8C7E426713D3}"/>
              </a:ext>
            </a:extLst>
          </p:cNvPr>
          <p:cNvSpPr/>
          <p:nvPr/>
        </p:nvSpPr>
        <p:spPr>
          <a:xfrm>
            <a:off x="685800" y="228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F35EB1-EEAD-3AC7-A662-F278995265FC}"/>
              </a:ext>
            </a:extLst>
          </p:cNvPr>
          <p:cNvSpPr/>
          <p:nvPr/>
        </p:nvSpPr>
        <p:spPr>
          <a:xfrm>
            <a:off x="1676400" y="1371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9CF804-9420-F559-4222-EB35ED4CF70D}"/>
              </a:ext>
            </a:extLst>
          </p:cNvPr>
          <p:cNvSpPr/>
          <p:nvPr/>
        </p:nvSpPr>
        <p:spPr>
          <a:xfrm>
            <a:off x="2730500" y="2480733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E439AF-48A1-EFEB-563C-FD1EDBEDE8F0}"/>
              </a:ext>
            </a:extLst>
          </p:cNvPr>
          <p:cNvSpPr/>
          <p:nvPr/>
        </p:nvSpPr>
        <p:spPr>
          <a:xfrm>
            <a:off x="3886200" y="3657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</a:t>
            </a:r>
            <a:r>
              <a:rPr lang="en-US" baseline="30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760F9C-ECBA-54DA-F4A0-18DE7D6751AC}"/>
              </a:ext>
            </a:extLst>
          </p:cNvPr>
          <p:cNvSpPr/>
          <p:nvPr/>
        </p:nvSpPr>
        <p:spPr>
          <a:xfrm>
            <a:off x="4995333" y="48768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</a:t>
            </a:r>
            <a:r>
              <a:rPr lang="en-US" dirty="0" err="1">
                <a:latin typeface="Consolas" panose="020B0609020204030204" pitchFamily="49" charset="0"/>
              </a:rPr>
              <a:t>x</a:t>
            </a:r>
            <a:r>
              <a:rPr lang="en-US" baseline="30000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5A9F8D-EF28-85E5-FA80-E63E5D2AE6A6}"/>
              </a:ext>
            </a:extLst>
          </p:cNvPr>
          <p:cNvSpPr/>
          <p:nvPr/>
        </p:nvSpPr>
        <p:spPr>
          <a:xfrm>
            <a:off x="6019800" y="5925819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O(n!)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6DC8B-6C43-235A-9FE5-80FF4E5655B1}"/>
              </a:ext>
            </a:extLst>
          </p:cNvPr>
          <p:cNvSpPr txBox="1"/>
          <p:nvPr/>
        </p:nvSpPr>
        <p:spPr>
          <a:xfrm rot="19836633">
            <a:off x="-120697" y="42036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“Best”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E60972-4F57-8B2E-9FA5-DD25F4E5F7F7}"/>
              </a:ext>
            </a:extLst>
          </p:cNvPr>
          <p:cNvSpPr txBox="1"/>
          <p:nvPr/>
        </p:nvSpPr>
        <p:spPr>
          <a:xfrm rot="19836633">
            <a:off x="-97903" y="628039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“Worst”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05000-A37B-1D9C-561C-45BDD605275D}"/>
              </a:ext>
            </a:extLst>
          </p:cNvPr>
          <p:cNvSpPr txBox="1"/>
          <p:nvPr/>
        </p:nvSpPr>
        <p:spPr>
          <a:xfrm>
            <a:off x="1941501" y="448031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loops</a:t>
            </a:r>
          </a:p>
          <a:p>
            <a:r>
              <a:rPr lang="en-US" sz="1200" dirty="0"/>
              <a:t>Constant amount of 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3AACA-D551-ADB8-6936-C6CBA78ED0C7}"/>
              </a:ext>
            </a:extLst>
          </p:cNvPr>
          <p:cNvSpPr txBox="1"/>
          <p:nvPr/>
        </p:nvSpPr>
        <p:spPr>
          <a:xfrm>
            <a:off x="2971800" y="16002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Single loop or sequential for loops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06AA4-4CDA-BFC8-00E4-F2AE944192D6}"/>
              </a:ext>
            </a:extLst>
          </p:cNvPr>
          <p:cNvSpPr txBox="1"/>
          <p:nvPr/>
        </p:nvSpPr>
        <p:spPr>
          <a:xfrm>
            <a:off x="3962400" y="270396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Nested for loops</a:t>
            </a:r>
          </a:p>
          <a:p>
            <a:r>
              <a:rPr lang="en-US" sz="1200" dirty="0"/>
              <a:t>Quadratic growth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840E0D-DA17-9CBC-9777-FACDACADAF77}"/>
              </a:ext>
            </a:extLst>
          </p:cNvPr>
          <p:cNvSpPr txBox="1"/>
          <p:nvPr/>
        </p:nvSpPr>
        <p:spPr>
          <a:xfrm>
            <a:off x="5029200" y="3894385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Triple nested for loops</a:t>
            </a:r>
          </a:p>
          <a:p>
            <a:r>
              <a:rPr lang="en-US" sz="1200" dirty="0"/>
              <a:t>Cubic 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6CD068-EAA6-0357-B99C-6C51DD4A92ED}"/>
              </a:ext>
            </a:extLst>
          </p:cNvPr>
          <p:cNvSpPr txBox="1"/>
          <p:nvPr/>
        </p:nvSpPr>
        <p:spPr>
          <a:xfrm>
            <a:off x="7141634" y="5977435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Brute Forcing permutations</a:t>
            </a:r>
          </a:p>
          <a:p>
            <a:r>
              <a:rPr lang="en-US" sz="1200" dirty="0"/>
              <a:t>Factorial growth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CB33B5-28D8-8366-E4CA-24EE3FA95C30}"/>
              </a:ext>
            </a:extLst>
          </p:cNvPr>
          <p:cNvSpPr txBox="1"/>
          <p:nvPr/>
        </p:nvSpPr>
        <p:spPr>
          <a:xfrm>
            <a:off x="6172200" y="4998154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Brute Forcing combinations</a:t>
            </a:r>
          </a:p>
          <a:p>
            <a:r>
              <a:rPr lang="en-US" sz="1200" dirty="0"/>
              <a:t>Exponential growth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F4F08-2BFD-4172-26BF-9EDB0A6ACB29}"/>
              </a:ext>
            </a:extLst>
          </p:cNvPr>
          <p:cNvSpPr txBox="1"/>
          <p:nvPr/>
        </p:nvSpPr>
        <p:spPr>
          <a:xfrm>
            <a:off x="9403080" y="309531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(There are a few other running times we will see later this semester)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A4EA02-3783-E2AD-9AF3-B8279D13A442}"/>
              </a:ext>
            </a:extLst>
          </p:cNvPr>
          <p:cNvSpPr txBox="1"/>
          <p:nvPr/>
        </p:nvSpPr>
        <p:spPr>
          <a:xfrm>
            <a:off x="4327886" y="16414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Given input </a:t>
            </a:r>
            <a:r>
              <a:rPr lang="en-US" sz="3600" dirty="0">
                <a:latin typeface="Consolas" panose="020B0609020204030204" pitchFamily="49" charset="0"/>
                <a:cs typeface="Aharoni" panose="02010803020104030203" pitchFamily="2" charset="-79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664876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3C41FC5-1B96-4690-6914-BD9C2D4A9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C5F647B-6CAD-23A7-D5AA-E5A291C3200A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DF8DA5B-E826-CFA6-C56C-5A8A5BB81A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931A0B7-E8F1-A65E-0731-FCDF60CF2A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070C7B4-5853-A217-81EF-94AD9AFD07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58E8568-F18B-A16F-D057-ABA21CC3CC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645C4C-22B6-70EF-ADAC-2278A142B55C}"/>
              </a:ext>
            </a:extLst>
          </p:cNvPr>
          <p:cNvSpPr/>
          <p:nvPr/>
        </p:nvSpPr>
        <p:spPr>
          <a:xfrm>
            <a:off x="685800" y="228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034DB-0264-3FD5-9AFA-86EE2C7083D0}"/>
              </a:ext>
            </a:extLst>
          </p:cNvPr>
          <p:cNvSpPr/>
          <p:nvPr/>
        </p:nvSpPr>
        <p:spPr>
          <a:xfrm>
            <a:off x="1676400" y="1371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E85AB-1AF1-2B94-6693-4BAF3849F88E}"/>
              </a:ext>
            </a:extLst>
          </p:cNvPr>
          <p:cNvSpPr/>
          <p:nvPr/>
        </p:nvSpPr>
        <p:spPr>
          <a:xfrm>
            <a:off x="2730500" y="2480733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</a:t>
            </a:r>
            <a:r>
              <a:rPr lang="en-US" baseline="30000" dirty="0">
                <a:latin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047F87-8B3E-C019-8031-8F6289FC5F58}"/>
              </a:ext>
            </a:extLst>
          </p:cNvPr>
          <p:cNvSpPr/>
          <p:nvPr/>
        </p:nvSpPr>
        <p:spPr>
          <a:xfrm>
            <a:off x="3886200" y="36576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</a:t>
            </a:r>
            <a:r>
              <a:rPr lang="en-US" baseline="30000" dirty="0">
                <a:latin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A67F45-86FA-F4A7-5080-9B48A5C6000A}"/>
              </a:ext>
            </a:extLst>
          </p:cNvPr>
          <p:cNvSpPr/>
          <p:nvPr/>
        </p:nvSpPr>
        <p:spPr>
          <a:xfrm>
            <a:off x="4995333" y="4876800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</a:t>
            </a:r>
            <a:r>
              <a:rPr lang="en-US" dirty="0" err="1">
                <a:latin typeface="Consolas" panose="020B0609020204030204" pitchFamily="49" charset="0"/>
              </a:rPr>
              <a:t>x</a:t>
            </a:r>
            <a:r>
              <a:rPr lang="en-US" baseline="30000" dirty="0" err="1">
                <a:latin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FE76E6-96D3-DB98-743D-F6C23AC0E2F7}"/>
              </a:ext>
            </a:extLst>
          </p:cNvPr>
          <p:cNvSpPr/>
          <p:nvPr/>
        </p:nvSpPr>
        <p:spPr>
          <a:xfrm>
            <a:off x="6019800" y="5925819"/>
            <a:ext cx="1100667" cy="762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O(n!)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87D-82B2-E1C7-312C-879AB68AAE46}"/>
              </a:ext>
            </a:extLst>
          </p:cNvPr>
          <p:cNvSpPr txBox="1"/>
          <p:nvPr/>
        </p:nvSpPr>
        <p:spPr>
          <a:xfrm rot="19836633">
            <a:off x="-120697" y="42036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“Best”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38E290-15EF-3186-B9FC-C64EF7604D50}"/>
              </a:ext>
            </a:extLst>
          </p:cNvPr>
          <p:cNvSpPr txBox="1"/>
          <p:nvPr/>
        </p:nvSpPr>
        <p:spPr>
          <a:xfrm rot="19836633">
            <a:off x="-97903" y="6280390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“Worst”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641EB-24CE-2EF5-E95B-787CF296C5F2}"/>
              </a:ext>
            </a:extLst>
          </p:cNvPr>
          <p:cNvSpPr txBox="1"/>
          <p:nvPr/>
        </p:nvSpPr>
        <p:spPr>
          <a:xfrm>
            <a:off x="1941501" y="448031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loops</a:t>
            </a:r>
          </a:p>
          <a:p>
            <a:r>
              <a:rPr lang="en-US" sz="1200" dirty="0"/>
              <a:t>Constant amount of 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3A1C0C-CCBF-789E-E2BD-1CEEADD6A305}"/>
              </a:ext>
            </a:extLst>
          </p:cNvPr>
          <p:cNvSpPr txBox="1"/>
          <p:nvPr/>
        </p:nvSpPr>
        <p:spPr>
          <a:xfrm>
            <a:off x="2971800" y="1600200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Single loop or sequential for loops</a:t>
            </a: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9FE29A-D75D-363A-B368-969E7C8B15DB}"/>
              </a:ext>
            </a:extLst>
          </p:cNvPr>
          <p:cNvSpPr txBox="1"/>
          <p:nvPr/>
        </p:nvSpPr>
        <p:spPr>
          <a:xfrm>
            <a:off x="3962400" y="2703969"/>
            <a:ext cx="1353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Nested for loops</a:t>
            </a:r>
          </a:p>
          <a:p>
            <a:r>
              <a:rPr lang="en-US" sz="1200" dirty="0"/>
              <a:t>Quadratic growth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75942-0FAC-7CE6-B68A-A0F42F34CE9A}"/>
              </a:ext>
            </a:extLst>
          </p:cNvPr>
          <p:cNvSpPr txBox="1"/>
          <p:nvPr/>
        </p:nvSpPr>
        <p:spPr>
          <a:xfrm>
            <a:off x="5029200" y="3894385"/>
            <a:ext cx="1702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Triple nested for loops</a:t>
            </a:r>
          </a:p>
          <a:p>
            <a:r>
              <a:rPr lang="en-US" sz="1200" dirty="0"/>
              <a:t>Cubic growth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1999B5-6BC9-4B6A-82B7-1A7BD1D99F52}"/>
              </a:ext>
            </a:extLst>
          </p:cNvPr>
          <p:cNvSpPr txBox="1"/>
          <p:nvPr/>
        </p:nvSpPr>
        <p:spPr>
          <a:xfrm>
            <a:off x="7141634" y="5977435"/>
            <a:ext cx="2036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Brute Forcing permutations</a:t>
            </a:r>
          </a:p>
          <a:p>
            <a:r>
              <a:rPr lang="en-US" sz="1200" dirty="0"/>
              <a:t>Factorial growth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53DC18-34A8-4919-B3D3-23CAF2BDDCB5}"/>
              </a:ext>
            </a:extLst>
          </p:cNvPr>
          <p:cNvSpPr txBox="1"/>
          <p:nvPr/>
        </p:nvSpPr>
        <p:spPr>
          <a:xfrm>
            <a:off x="6172200" y="4998154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Brute Forcing combinations</a:t>
            </a:r>
          </a:p>
          <a:p>
            <a:r>
              <a:rPr lang="en-US" sz="1200" dirty="0"/>
              <a:t>Exponential growth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D52518-6CFB-C59A-CAF6-C0A1CCF7D650}"/>
              </a:ext>
            </a:extLst>
          </p:cNvPr>
          <p:cNvSpPr txBox="1"/>
          <p:nvPr/>
        </p:nvSpPr>
        <p:spPr>
          <a:xfrm>
            <a:off x="9403080" y="309531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(There are a few other running times we will see later this semester)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70AE5-B5AF-2769-8CC2-2AC16E6A7E00}"/>
              </a:ext>
            </a:extLst>
          </p:cNvPr>
          <p:cNvSpPr txBox="1"/>
          <p:nvPr/>
        </p:nvSpPr>
        <p:spPr>
          <a:xfrm>
            <a:off x="4327886" y="16414"/>
            <a:ext cx="3105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Given input </a:t>
            </a:r>
            <a:r>
              <a:rPr lang="en-US" sz="3600" dirty="0">
                <a:latin typeface="Consolas" panose="020B0609020204030204" pitchFamily="49" charset="0"/>
                <a:cs typeface="Aharoni" panose="02010803020104030203" pitchFamily="2" charset="-79"/>
              </a:rPr>
              <a:t>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43D1ADD-9439-F87B-E33E-9E281DA0C5FE}"/>
                  </a:ext>
                </a:extLst>
              </p14:cNvPr>
              <p14:cNvContentPartPr/>
              <p14:nvPr/>
            </p14:nvContentPartPr>
            <p14:xfrm>
              <a:off x="-87827" y="40747"/>
              <a:ext cx="7926840" cy="4830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43D1ADD-9439-F87B-E33E-9E281DA0C5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23827" y="4747"/>
                <a:ext cx="7998480" cy="4902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E6909BE-CAAC-5FFB-CAAF-D53D6B6CAA6E}"/>
              </a:ext>
            </a:extLst>
          </p:cNvPr>
          <p:cNvSpPr txBox="1"/>
          <p:nvPr/>
        </p:nvSpPr>
        <p:spPr>
          <a:xfrm>
            <a:off x="6666665" y="1689302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Polynomial time</a:t>
            </a:r>
          </a:p>
          <a:p>
            <a:r>
              <a:rPr lang="en-US" b="1" dirty="0">
                <a:solidFill>
                  <a:srgbClr val="FF0000"/>
                </a:solidFill>
              </a:rPr>
              <a:t>“Acceptable”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8B629-7A2B-2237-4214-3F7292919A6F}"/>
              </a:ext>
            </a:extLst>
          </p:cNvPr>
          <p:cNvSpPr txBox="1"/>
          <p:nvPr/>
        </p:nvSpPr>
        <p:spPr>
          <a:xfrm>
            <a:off x="8686800" y="5344720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“Unacceptable”</a:t>
            </a:r>
          </a:p>
          <a:p>
            <a:r>
              <a:rPr lang="en-US" b="1" dirty="0">
                <a:solidFill>
                  <a:srgbClr val="FF0000"/>
                </a:solidFill>
              </a:rPr>
              <a:t>You are bad at coding </a:t>
            </a:r>
            <a:r>
              <a:rPr lang="en-US" sz="500" b="1" dirty="0">
                <a:solidFill>
                  <a:srgbClr val="FF0000"/>
                </a:solidFill>
              </a:rPr>
              <a:t>(maybe)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861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595662-6FD7-B261-24FD-F8634A8D8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C485328-1BA6-BC7D-4869-8522622540B1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0F3CF9E-4A5B-F9BD-37C5-B5BD94C4E3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AB52277-B8B4-A7D0-E3A4-5DD97D94B5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21C6791-8A77-69BF-7484-83EDEE9600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AFCFA32-5512-B837-D733-6D38459329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E413B-7C45-1A05-5E0F-08827EA2B704}"/>
              </a:ext>
            </a:extLst>
          </p:cNvPr>
          <p:cNvSpPr txBox="1"/>
          <p:nvPr/>
        </p:nvSpPr>
        <p:spPr>
          <a:xfrm>
            <a:off x="76200" y="762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Running Times</a:t>
            </a:r>
          </a:p>
        </p:txBody>
      </p:sp>
      <p:pic>
        <p:nvPicPr>
          <p:cNvPr id="3074" name="Picture 2" descr="How To Delete In Doubly Linked List In C | PrepBytes Blog">
            <a:extLst>
              <a:ext uri="{FF2B5EF4-FFF2-40B4-BE49-F238E27FC236}">
                <a16:creationId xmlns:a16="http://schemas.microsoft.com/office/drawing/2014/main" id="{6FC4E5C4-255D-393B-FBEF-007A76AC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6" y="838200"/>
            <a:ext cx="56769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E9050BB-8B25-FDDD-9E73-93E6136A4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804196"/>
              </p:ext>
            </p:extLst>
          </p:nvPr>
        </p:nvGraphicFramePr>
        <p:xfrm>
          <a:off x="228600" y="2536918"/>
          <a:ext cx="5744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94">
                  <a:extLst>
                    <a:ext uri="{9D8B030D-6E8A-4147-A177-3AD203B41FA5}">
                      <a16:colId xmlns:a16="http://schemas.microsoft.com/office/drawing/2014/main" val="1322556190"/>
                    </a:ext>
                  </a:extLst>
                </a:gridCol>
                <a:gridCol w="2872494">
                  <a:extLst>
                    <a:ext uri="{9D8B030D-6E8A-4147-A177-3AD203B41FA5}">
                      <a16:colId xmlns:a16="http://schemas.microsoft.com/office/drawing/2014/main" val="246192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Adding an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4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Removing head or 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Searching / 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must check every node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43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0F04FE7-0C93-3745-606D-24D428DBB591}"/>
              </a:ext>
            </a:extLst>
          </p:cNvPr>
          <p:cNvSpPr txBox="1"/>
          <p:nvPr/>
        </p:nvSpPr>
        <p:spPr>
          <a:xfrm>
            <a:off x="1076109" y="4661086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nodes in Linked List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ED89699-98DE-9955-91C6-E847D040D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445532"/>
            <a:ext cx="4724400" cy="1986844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8359AD1-0024-EF43-4158-71449875F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03922"/>
              </p:ext>
            </p:extLst>
          </p:nvPr>
        </p:nvGraphicFramePr>
        <p:xfrm>
          <a:off x="6347105" y="2536918"/>
          <a:ext cx="5744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94">
                  <a:extLst>
                    <a:ext uri="{9D8B030D-6E8A-4147-A177-3AD203B41FA5}">
                      <a16:colId xmlns:a16="http://schemas.microsoft.com/office/drawing/2014/main" val="1322556190"/>
                    </a:ext>
                  </a:extLst>
                </a:gridCol>
                <a:gridCol w="2872494">
                  <a:extLst>
                    <a:ext uri="{9D8B030D-6E8A-4147-A177-3AD203B41FA5}">
                      <a16:colId xmlns:a16="http://schemas.microsoft.com/office/drawing/2014/main" val="246192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 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of empty list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Adding an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must grow array and copy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4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Removing first or last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must shrink array and copy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Searching / 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must check every node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4332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E93F155D-E734-A6C5-4C0A-5887E904AB56}"/>
              </a:ext>
            </a:extLst>
          </p:cNvPr>
          <p:cNvSpPr txBox="1"/>
          <p:nvPr/>
        </p:nvSpPr>
        <p:spPr>
          <a:xfrm>
            <a:off x="7194614" y="466108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nodes in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AD56819-5946-60F7-3903-4092058E4E21}"/>
              </a:ext>
            </a:extLst>
          </p:cNvPr>
          <p:cNvSpPr txBox="1"/>
          <p:nvPr/>
        </p:nvSpPr>
        <p:spPr>
          <a:xfrm>
            <a:off x="2403412" y="5577315"/>
            <a:ext cx="7633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Adding to a linked list is more efficient than adding to a filled array</a:t>
            </a:r>
          </a:p>
        </p:txBody>
      </p:sp>
    </p:spTree>
    <p:extLst>
      <p:ext uri="{BB962C8B-B14F-4D97-AF65-F5344CB8AC3E}">
        <p14:creationId xmlns:p14="http://schemas.microsoft.com/office/powerpoint/2010/main" val="4282337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791DE7-9A31-19AE-4036-BA1D388A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728F08-8B2F-799C-5C98-20CAE7D1C046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33F9276-86B3-DCCB-C946-E3CE340457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06AFF8-7F45-14A9-DCAE-48E4950A04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7995E7-8257-498D-3BFA-73EBFAD7B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AD7768A-723A-87EE-275B-435D47A6D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71509-517C-F1A2-DC6F-7116079FCEE6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140A3087-9A6F-A12B-0C5B-CFD8273D6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739B76EF-E1D0-1B1A-DD35-AE7AEEF0A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436634"/>
              </p:ext>
            </p:extLst>
          </p:nvPr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45F4DD-6DB7-8FF4-C7FA-325FCB1C9F0A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D50D8-900A-6A0E-9AFC-D06B453A6A8D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E16125-6E9D-0562-68B5-CAEA0C087C7C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ABED51-DBA6-9A22-71C6-2A433A01632C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0933BF-653E-5762-8AB3-B353EB9BE406}"/>
              </a:ext>
            </a:extLst>
          </p:cNvPr>
          <p:cNvSpPr txBox="1"/>
          <p:nvPr/>
        </p:nvSpPr>
        <p:spPr>
          <a:xfrm>
            <a:off x="239509" y="4375451"/>
            <a:ext cx="4743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LinkedList&lt;Element&gt;();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79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64891C-3E8C-F031-F383-792FC948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A5B770-9C82-0099-91E3-727BCCFACAAC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FDC464-74B2-ADED-057F-AC2C88192D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82FF1A-5FFA-E8D9-8B3E-A84F170B08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73A1D52-C506-6E10-9329-FE08B4742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476038D-2DD2-388A-D622-314DFBBFCE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0DF43-E3B4-A828-D836-B23487A01850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B8BB7E66-D9A0-4B74-7FCE-29EB8F64D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57273BB0-34D4-3EF3-D65F-2AD2B7514608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6A23D64-F972-9475-4FD1-4E3A94B40E33}"/>
              </a:ext>
            </a:extLst>
          </p:cNvPr>
          <p:cNvSpPr txBox="1"/>
          <p:nvPr/>
        </p:nvSpPr>
        <p:spPr>
          <a:xfrm>
            <a:off x="381000" y="1447800"/>
            <a:ext cx="61772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Element[8];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-1;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3699B0-3770-EC44-95CA-1F4FB81BA16D}"/>
              </a:ext>
            </a:extLst>
          </p:cNvPr>
          <p:cNvSpPr txBox="1"/>
          <p:nvPr/>
        </p:nvSpPr>
        <p:spPr>
          <a:xfrm>
            <a:off x="214459" y="890117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F4C3E-9C45-C8C7-50F8-F2CB3F4A2BE7}"/>
              </a:ext>
            </a:extLst>
          </p:cNvPr>
          <p:cNvSpPr txBox="1"/>
          <p:nvPr/>
        </p:nvSpPr>
        <p:spPr>
          <a:xfrm>
            <a:off x="228600" y="359431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CBF1BC-6E53-D7D2-3211-D84093A7A36B}"/>
              </a:ext>
            </a:extLst>
          </p:cNvPr>
          <p:cNvCxnSpPr>
            <a:cxnSpLocks/>
          </p:cNvCxnSpPr>
          <p:nvPr/>
        </p:nvCxnSpPr>
        <p:spPr>
          <a:xfrm>
            <a:off x="76200" y="3352800"/>
            <a:ext cx="4800600" cy="2312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FAF030-349E-51EF-A046-88EA815CC7E3}"/>
              </a:ext>
            </a:extLst>
          </p:cNvPr>
          <p:cNvSpPr txBox="1"/>
          <p:nvPr/>
        </p:nvSpPr>
        <p:spPr>
          <a:xfrm>
            <a:off x="239509" y="4375451"/>
            <a:ext cx="4743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StackLinkedList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LinkedList&lt;Element&gt;();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FF414-EF9A-4206-167C-4CFB83611487}"/>
              </a:ext>
            </a:extLst>
          </p:cNvPr>
          <p:cNvSpPr txBox="1"/>
          <p:nvPr/>
        </p:nvSpPr>
        <p:spPr>
          <a:xfrm>
            <a:off x="3962400" y="17955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D4E3A8-763D-EAB8-B77E-ADCDB7DB80A8}"/>
              </a:ext>
            </a:extLst>
          </p:cNvPr>
          <p:cNvSpPr txBox="1"/>
          <p:nvPr/>
        </p:nvSpPr>
        <p:spPr>
          <a:xfrm>
            <a:off x="3460092" y="21040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2B92CB-1D0F-4A9C-2EDA-9442E6FFC387}"/>
              </a:ext>
            </a:extLst>
          </p:cNvPr>
          <p:cNvSpPr txBox="1"/>
          <p:nvPr/>
        </p:nvSpPr>
        <p:spPr>
          <a:xfrm>
            <a:off x="2209800" y="23901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BADECF-0A4D-9F08-3627-911AD04B9BC4}"/>
              </a:ext>
            </a:extLst>
          </p:cNvPr>
          <p:cNvSpPr txBox="1"/>
          <p:nvPr/>
        </p:nvSpPr>
        <p:spPr>
          <a:xfrm>
            <a:off x="4797798" y="46606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9A5EE0-DBA8-75E3-ACBF-2DE533001664}"/>
              </a:ext>
            </a:extLst>
          </p:cNvPr>
          <p:cNvSpPr txBox="1"/>
          <p:nvPr/>
        </p:nvSpPr>
        <p:spPr>
          <a:xfrm>
            <a:off x="2437029" y="492930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E333C-076E-22A2-5EA6-0EFE9E034090}"/>
              </a:ext>
            </a:extLst>
          </p:cNvPr>
          <p:cNvSpPr txBox="1"/>
          <p:nvPr/>
        </p:nvSpPr>
        <p:spPr>
          <a:xfrm>
            <a:off x="425927" y="589732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EF38AA-DC19-70DA-5EED-44AE80E64264}"/>
              </a:ext>
            </a:extLst>
          </p:cNvPr>
          <p:cNvSpPr txBox="1"/>
          <p:nvPr/>
        </p:nvSpPr>
        <p:spPr>
          <a:xfrm>
            <a:off x="685800" y="2795117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Total Running time: O(n)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318988-5E12-832E-BE74-B33FA96736BE}"/>
              </a:ext>
            </a:extLst>
          </p:cNvPr>
          <p:cNvSpPr txBox="1"/>
          <p:nvPr/>
        </p:nvSpPr>
        <p:spPr>
          <a:xfrm>
            <a:off x="3470519" y="2795117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| array |</a:t>
            </a:r>
          </a:p>
        </p:txBody>
      </p:sp>
    </p:spTree>
    <p:extLst>
      <p:ext uri="{BB962C8B-B14F-4D97-AF65-F5344CB8AC3E}">
        <p14:creationId xmlns:p14="http://schemas.microsoft.com/office/powerpoint/2010/main" val="2930541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FA549D-1FE7-47C5-F4E4-C964B234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6A97677-4AFC-0E09-F610-78E692257DFE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C24DFF5-B51F-68AC-8B76-47E307EE69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7119F09-9AA9-B335-9B39-798C0F9965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009B20E-6CD3-FF0F-23A9-990737E0E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A0C8F44-7A97-43FB-68FC-B4B6352779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8E619-4F6F-97D5-B9FF-8BB673A40299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8A434DF2-89C2-F492-4464-0A09A2C6D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4F81FBEB-669D-6662-D868-67525CB493F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8CED43D-0EFF-B597-9BE0-56C7137B7E4F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068F78-C733-620F-E76B-DE18CD34338F}"/>
              </a:ext>
            </a:extLst>
          </p:cNvPr>
          <p:cNvSpPr txBox="1"/>
          <p:nvPr/>
        </p:nvSpPr>
        <p:spPr>
          <a:xfrm>
            <a:off x="152400" y="2530540"/>
            <a:ext cx="6768794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push(Element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71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EB9110-5497-269D-386D-9E935D58E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2438948-A8A9-AF67-D204-1B6F00619E95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4029CB9-04A8-55FF-5E0A-FCD05E2DDE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CB88763-3159-95F3-4B35-59DDB0E565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1397569-FEE7-D15B-38DB-8C3FCE27DC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068187E-48B8-299D-86D8-B59C804B5A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A76CE-B58B-FB30-3A5A-B395911928AB}"/>
              </a:ext>
            </a:extLst>
          </p:cNvPr>
          <p:cNvSpPr txBox="1"/>
          <p:nvPr/>
        </p:nvSpPr>
        <p:spPr>
          <a:xfrm>
            <a:off x="76200" y="76200"/>
            <a:ext cx="6500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Matrix Multiplication</a:t>
            </a:r>
          </a:p>
        </p:txBody>
      </p:sp>
      <p:pic>
        <p:nvPicPr>
          <p:cNvPr id="1026" name="Picture 2" descr="Divide and Conquer | Set 5 (Strassen's Matrix Multiplication) -  GeeksforGeeks">
            <a:extLst>
              <a:ext uri="{FF2B5EF4-FFF2-40B4-BE49-F238E27FC236}">
                <a16:creationId xmlns:a16="http://schemas.microsoft.com/office/drawing/2014/main" id="{38323D5E-D15D-EAF6-202C-EA0DAEE40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73"/>
          <a:stretch/>
        </p:blipFill>
        <p:spPr bwMode="auto">
          <a:xfrm>
            <a:off x="1981200" y="1121229"/>
            <a:ext cx="7933067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Multiply Matrices">
            <a:extLst>
              <a:ext uri="{FF2B5EF4-FFF2-40B4-BE49-F238E27FC236}">
                <a16:creationId xmlns:a16="http://schemas.microsoft.com/office/drawing/2014/main" id="{47E91FEF-01EA-95A0-DE50-D6653F893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2"/>
          <a:stretch/>
        </p:blipFill>
        <p:spPr bwMode="auto">
          <a:xfrm>
            <a:off x="3048000" y="3733800"/>
            <a:ext cx="4648200" cy="25586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9FC299-506B-ADB7-1D3A-C27DDE28FE9A}"/>
              </a:ext>
            </a:extLst>
          </p:cNvPr>
          <p:cNvSpPr txBox="1"/>
          <p:nvPr/>
        </p:nvSpPr>
        <p:spPr>
          <a:xfrm>
            <a:off x="1837412" y="482845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2094818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17DBE0-50DA-9421-AA8A-8551AAEBE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7D3A35-AA21-2734-4B1B-91935FC0ABE7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437467-FDDF-5C0E-10CC-03F69B39B4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1311F1A-7A25-F084-EC58-955B0DC606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A030B87-3D85-9C1B-9AA2-DF8C9B6983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555CB62-F4C2-15F0-A935-5E4DEA170C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9D9261-F5AA-C6D3-50ED-DF18DCBA55BC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3C317017-3C12-72A4-A577-E58B45C3B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7E31FCBA-8DBF-4AE7-3F9C-15FDEB3A2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172565"/>
              </p:ext>
            </p:extLst>
          </p:nvPr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BDE18C-E60F-00B6-713B-2D520540A65C}"/>
              </a:ext>
            </a:extLst>
          </p:cNvPr>
          <p:cNvSpPr txBox="1"/>
          <p:nvPr/>
        </p:nvSpPr>
        <p:spPr>
          <a:xfrm>
            <a:off x="533400" y="124038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 Implementation)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9504D-BEA4-8302-D10A-BB0E7CB02CC5}"/>
              </a:ext>
            </a:extLst>
          </p:cNvPr>
          <p:cNvSpPr txBox="1"/>
          <p:nvPr/>
        </p:nvSpPr>
        <p:spPr>
          <a:xfrm>
            <a:off x="152400" y="2530540"/>
            <a:ext cx="6768794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push(Element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data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C0255-C88B-DDD2-7947-CCD376143923}"/>
              </a:ext>
            </a:extLst>
          </p:cNvPr>
          <p:cNvSpPr txBox="1"/>
          <p:nvPr/>
        </p:nvSpPr>
        <p:spPr>
          <a:xfrm>
            <a:off x="5562600" y="3112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B4021-C371-593E-A0E6-7554B3E3EA68}"/>
              </a:ext>
            </a:extLst>
          </p:cNvPr>
          <p:cNvSpPr txBox="1"/>
          <p:nvPr/>
        </p:nvSpPr>
        <p:spPr>
          <a:xfrm>
            <a:off x="2057400" y="3481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4F471C-9AC3-0637-99BF-5B94451F4C5D}"/>
              </a:ext>
            </a:extLst>
          </p:cNvPr>
          <p:cNvSpPr txBox="1"/>
          <p:nvPr/>
        </p:nvSpPr>
        <p:spPr>
          <a:xfrm>
            <a:off x="3962400" y="43669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FFCED3-7624-F5F0-A585-C69631897E55}"/>
              </a:ext>
            </a:extLst>
          </p:cNvPr>
          <p:cNvSpPr txBox="1"/>
          <p:nvPr/>
        </p:nvSpPr>
        <p:spPr>
          <a:xfrm>
            <a:off x="6072501" y="4658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43E23C-0FF5-4D9D-F3E1-C348C5054125}"/>
              </a:ext>
            </a:extLst>
          </p:cNvPr>
          <p:cNvSpPr txBox="1"/>
          <p:nvPr/>
        </p:nvSpPr>
        <p:spPr>
          <a:xfrm>
            <a:off x="2590800" y="50156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15A6BE-D45D-9AA1-FA8F-34B348E204FA}"/>
              </a:ext>
            </a:extLst>
          </p:cNvPr>
          <p:cNvSpPr txBox="1"/>
          <p:nvPr/>
        </p:nvSpPr>
        <p:spPr>
          <a:xfrm>
            <a:off x="1143000" y="546584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</p:spTree>
    <p:extLst>
      <p:ext uri="{BB962C8B-B14F-4D97-AF65-F5344CB8AC3E}">
        <p14:creationId xmlns:p14="http://schemas.microsoft.com/office/powerpoint/2010/main" val="23468211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187AE7F-B005-1C8F-6352-FF066826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57B0480-8EA1-D869-5BF9-D44A822D8396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530D02-3CA8-0B34-F390-A686D57435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0EB408D-EFEF-FBF5-E0EC-D826D470B5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13DE944-897C-393F-170B-8D639106AE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ED7482-5558-9FCD-316B-1FA5020F0B6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BAA99B-283E-1596-2C7B-7B787B034DC7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357691AD-B17F-CAE8-941F-68D7E1560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2915D3C0-E4F0-AD68-27F4-C97365D6F67D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0E2C64B0-59D8-1083-2FF0-A75E5BD6F9F7}"/>
              </a:ext>
            </a:extLst>
          </p:cNvPr>
          <p:cNvSpPr txBox="1"/>
          <p:nvPr/>
        </p:nvSpPr>
        <p:spPr>
          <a:xfrm>
            <a:off x="228600" y="2819400"/>
            <a:ext cx="676879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push(Element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1CC394-83D2-8094-238B-6924772EF599}"/>
              </a:ext>
            </a:extLst>
          </p:cNvPr>
          <p:cNvSpPr txBox="1"/>
          <p:nvPr/>
        </p:nvSpPr>
        <p:spPr>
          <a:xfrm>
            <a:off x="1331865" y="160971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3246278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BCEC7D-46ED-6748-C276-9C34C94B2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67E1A89-9E27-F3B6-A2BB-536134042103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7A90DE9-2AC3-DB3D-A0B5-C150A00B13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FAC29C1-1D40-4333-5790-7C2AD0EC20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0C86CB0-589A-E79E-AEB3-D337A1CF0E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5F6396D-CBC1-A2A7-7A11-E67010B386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07794-F07D-23D1-0738-3E28FEA24863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0CB51349-7E2D-8F12-1FAB-91DFA081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14E4B731-D722-55F2-050E-61CFB265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273822"/>
              </p:ext>
            </p:extLst>
          </p:nvPr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B2FC9A8-6493-0B93-19C5-B71AE48C49DE}"/>
              </a:ext>
            </a:extLst>
          </p:cNvPr>
          <p:cNvSpPr txBox="1"/>
          <p:nvPr/>
        </p:nvSpPr>
        <p:spPr>
          <a:xfrm>
            <a:off x="228600" y="2819400"/>
            <a:ext cx="676879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push(Element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2000" dirty="0">
              <a:solidFill>
                <a:srgbClr val="0000C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.addFirst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newElement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4ACBB-7F51-1388-1292-CEFF96D5035C}"/>
              </a:ext>
            </a:extLst>
          </p:cNvPr>
          <p:cNvSpPr txBox="1"/>
          <p:nvPr/>
        </p:nvSpPr>
        <p:spPr>
          <a:xfrm>
            <a:off x="1331865" y="1609713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 Implementation)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6EB182-DE4F-5342-8A56-E050D3CE1065}"/>
              </a:ext>
            </a:extLst>
          </p:cNvPr>
          <p:cNvSpPr txBox="1"/>
          <p:nvPr/>
        </p:nvSpPr>
        <p:spPr>
          <a:xfrm>
            <a:off x="2550146" y="348111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3B5AB-F28E-06BF-872D-6AD4C396F75D}"/>
              </a:ext>
            </a:extLst>
          </p:cNvPr>
          <p:cNvSpPr txBox="1"/>
          <p:nvPr/>
        </p:nvSpPr>
        <p:spPr>
          <a:xfrm>
            <a:off x="1143000" y="5465848"/>
            <a:ext cx="3855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Total Running Time: 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81551-E4DB-C17E-1637-7E4A1F9F3B7E}"/>
              </a:ext>
            </a:extLst>
          </p:cNvPr>
          <p:cNvSpPr txBox="1"/>
          <p:nvPr/>
        </p:nvSpPr>
        <p:spPr>
          <a:xfrm>
            <a:off x="4450604" y="31677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3671583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659AB3-AF7F-DF61-3DD4-7A5748BA0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1E81F02-D039-B0FE-039E-6ED5668F8EF2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F50562-21FE-0C02-26AE-467F608E07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FF08964-2F99-48F0-FB40-6678FB491A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8C57D09-95C7-E759-FACD-BF7D02C654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87EEC14-7AB1-DAB1-629F-F64E56CC19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46674F-4BFD-831A-935F-9AF8EA2B7C2A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272A4D3B-6678-DC66-00E3-FEC476000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5B0908DA-2B24-DA23-5C7E-4FFE035BC245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F33404-D47C-1EC1-1677-2040610AE452}"/>
              </a:ext>
            </a:extLst>
          </p:cNvPr>
          <p:cNvSpPr txBox="1"/>
          <p:nvPr/>
        </p:nvSpPr>
        <p:spPr>
          <a:xfrm>
            <a:off x="228600" y="4038600"/>
            <a:ext cx="61772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6CF752-0C3A-E7A6-B6A8-6D20FD4E1C1E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45AF033-F7E5-4E9B-57C3-7E83EEA77046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10DA7A-5F7E-F4A5-211F-48D76966508F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E6BC0-0C98-27DC-2146-283DB5296E4E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</p:spTree>
    <p:extLst>
      <p:ext uri="{BB962C8B-B14F-4D97-AF65-F5344CB8AC3E}">
        <p14:creationId xmlns:p14="http://schemas.microsoft.com/office/powerpoint/2010/main" val="2945509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1E787E-FA4A-660E-993A-ADD5F445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72C2A96-6253-2948-89D0-001E11A53CED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8D7E258-C26A-523A-7744-FD3882564C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82C3160-0941-69A1-01B4-D2674C7541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85FFBA3-10E6-8E9F-189D-C5658F241F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9751E44-85FE-977E-41DB-B63FBDB994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D7ED3-795E-4BA0-AA52-355CE3694F5E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19E28469-BDB2-EA7A-CF6F-EE592AAA9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02AADEBA-ABF1-F49B-DF9C-A7DF72A8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05912"/>
              </p:ext>
            </p:extLst>
          </p:nvPr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048D874-A8EE-DE6F-21D8-9322A0560892}"/>
              </a:ext>
            </a:extLst>
          </p:cNvPr>
          <p:cNvSpPr txBox="1"/>
          <p:nvPr/>
        </p:nvSpPr>
        <p:spPr>
          <a:xfrm>
            <a:off x="228600" y="4038600"/>
            <a:ext cx="61772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.removeFirst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557541-3D87-C435-EB71-99B0F6BC7036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1A7C09-66A7-D26A-100C-6E4C9BE21778}"/>
              </a:ext>
            </a:extLst>
          </p:cNvPr>
          <p:cNvSpPr txBox="1"/>
          <p:nvPr/>
        </p:nvSpPr>
        <p:spPr>
          <a:xfrm>
            <a:off x="32561" y="885832"/>
            <a:ext cx="61772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pop()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862AE-06A6-9083-85E5-7953D38F85B3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19CC08-AD6A-2F4E-48A0-A3E8A8CC6329}"/>
              </a:ext>
            </a:extLst>
          </p:cNvPr>
          <p:cNvSpPr txBox="1"/>
          <p:nvPr/>
        </p:nvSpPr>
        <p:spPr>
          <a:xfrm>
            <a:off x="27432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DBF36-BA50-490A-B793-88B2467927DA}"/>
              </a:ext>
            </a:extLst>
          </p:cNvPr>
          <p:cNvSpPr txBox="1"/>
          <p:nvPr/>
        </p:nvSpPr>
        <p:spPr>
          <a:xfrm>
            <a:off x="3150811" y="145821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D6BD6-E55A-9764-5D60-DBF651B7E071}"/>
              </a:ext>
            </a:extLst>
          </p:cNvPr>
          <p:cNvSpPr txBox="1"/>
          <p:nvPr/>
        </p:nvSpPr>
        <p:spPr>
          <a:xfrm>
            <a:off x="5373469" y="22271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368F0-CAF3-CB4E-8FC1-706C80BE912F}"/>
              </a:ext>
            </a:extLst>
          </p:cNvPr>
          <p:cNvSpPr txBox="1"/>
          <p:nvPr/>
        </p:nvSpPr>
        <p:spPr>
          <a:xfrm>
            <a:off x="3360158" y="2586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0FD46B-1E4D-D3A6-9493-94961B6F0F7E}"/>
              </a:ext>
            </a:extLst>
          </p:cNvPr>
          <p:cNvSpPr txBox="1"/>
          <p:nvPr/>
        </p:nvSpPr>
        <p:spPr>
          <a:xfrm>
            <a:off x="2407153" y="282511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0E966D-8F4B-F055-2728-F9555FEE87BD}"/>
              </a:ext>
            </a:extLst>
          </p:cNvPr>
          <p:cNvSpPr txBox="1"/>
          <p:nvPr/>
        </p:nvSpPr>
        <p:spPr>
          <a:xfrm>
            <a:off x="3121178" y="46456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F5D7C9-05D5-643D-4DD3-D8FC6C5C2C42}"/>
              </a:ext>
            </a:extLst>
          </p:cNvPr>
          <p:cNvSpPr txBox="1"/>
          <p:nvPr/>
        </p:nvSpPr>
        <p:spPr>
          <a:xfrm>
            <a:off x="4184620" y="54364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D73749-04F9-1B19-6103-1E7AFE4CA100}"/>
              </a:ext>
            </a:extLst>
          </p:cNvPr>
          <p:cNvSpPr txBox="1"/>
          <p:nvPr/>
        </p:nvSpPr>
        <p:spPr>
          <a:xfrm>
            <a:off x="2713827" y="57591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7112311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661A984-7C84-2DF7-1E5B-E72D6503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023E37-12FB-017C-9E1A-949E42A933BA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658265-CC8B-B063-6DFE-61CEB2C539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3D7DB73-BE5C-24F0-4851-F58EED32AC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EF15AAC-F665-0DE5-9D37-8644DED964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016BF5-5AF5-DB71-134D-52A12FE818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64244-ECF3-412C-285D-958C3E84BA97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8983270F-D609-AAD4-126A-27770CA2B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63EF8B9D-FF3E-0AD2-1CF3-5AE294A58E48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FDAB44-DEB5-9788-47FA-C1D976EA3F77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376DE-92AA-89AA-47ED-58F97D9B0E21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C6339B-C6EE-062F-ED54-E28FB9812DD1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99615D-C15C-CE7C-9BA1-E32924D835AC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7A67DD-489B-1ACA-D7ED-AC48A1D9BF8E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2507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B15817-94E3-EA1C-2206-E49B14D3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1D4922B-7C6B-603E-F0EF-9B4B4F1A2B96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648C06-26BB-BDF5-85F7-C5859FDEED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CB4405F-E6BF-9EE4-7608-F39E8C3ABC4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88FE662-15FE-6F30-930D-28D8BAACFE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94D7DB9-DACC-F823-F3D4-E22CDC90AE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041AD-B2C0-EE03-79BC-4D596EF8D69B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0D1F3BF7-362F-8096-EE29-1A2B8D666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9A12CA1D-B2DB-61B3-CE44-9D2A79F7C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884309"/>
              </p:ext>
            </p:extLst>
          </p:nvPr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E167D3-5FCF-6206-FC72-FAD95859F92D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BDA0FE-B7D9-174A-FA8B-AC972D0A2735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604D70-603A-F49C-28FD-964A4DFD0BED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E277A3-AD11-DF0C-B85A-F22E83EC590F}"/>
              </a:ext>
            </a:extLst>
          </p:cNvPr>
          <p:cNvSpPr txBox="1"/>
          <p:nvPr/>
        </p:nvSpPr>
        <p:spPr>
          <a:xfrm>
            <a:off x="76200" y="1056183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4778FE-0681-9880-ED0F-8C7E79FDE2C0}"/>
              </a:ext>
            </a:extLst>
          </p:cNvPr>
          <p:cNvSpPr txBox="1"/>
          <p:nvPr/>
        </p:nvSpPr>
        <p:spPr>
          <a:xfrm>
            <a:off x="76200" y="4560331"/>
            <a:ext cx="61772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Element peek()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0)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top_of_stack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else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6DB460-3F6B-4B9A-D35B-6499B88BD2E6}"/>
              </a:ext>
            </a:extLst>
          </p:cNvPr>
          <p:cNvSpPr txBox="1"/>
          <p:nvPr/>
        </p:nvSpPr>
        <p:spPr>
          <a:xfrm>
            <a:off x="5607103" y="1928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47742-E1E4-FF59-EEA6-D2F431A92E0B}"/>
              </a:ext>
            </a:extLst>
          </p:cNvPr>
          <p:cNvSpPr txBox="1"/>
          <p:nvPr/>
        </p:nvSpPr>
        <p:spPr>
          <a:xfrm>
            <a:off x="4495800" y="5388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71049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63DBAE0-E6CD-6648-6D0B-54E8DA458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7A2B83C-C3DD-E9BF-CEE5-093892DE2471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4B1F087-F3F8-8282-9C6F-C30F642A11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9CE4BC-3D18-52FF-E058-0285E2B2C4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BD6AFFE-C29E-6E14-EAD4-07061150AF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D3227FA-0194-4F11-0F5C-2EC4EFFCC79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CC938-6B32-3412-81FA-D0F4038E39C4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DBD13D2E-7AD8-9BE0-5BDC-CCCCE4C5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AF8B208F-ECD7-C620-7809-C726BF284E59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E8826C-B793-73FB-E6D9-E7EE5A4647DB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9E1035B-7FDD-CE94-B25A-D5C12258ED47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8FC4D9-E64F-95C0-D92B-BD853BD2B79F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F4F0EF-D363-1657-4787-63F99AA8DB85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Element each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each.printElement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672D61-D28E-39F7-3CC8-A2FA4369DDD8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4157565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D9B4B0-8F8C-5FB1-5FBE-5785A7088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9CF6B3-AD4E-F40F-8111-D88FDE939B4E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56114FC-F287-289C-F80D-28E580A67D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BF8F7D4-4547-89C3-FF18-83A590BE38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D483DC-C721-E492-4A93-3FBA131432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2F62890-B56C-A6E9-2E70-A50943C28F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AED57-4816-D6F7-D25C-CF7F3D52BE62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180CBFC0-711D-BBE2-2181-D3B70B625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47368E0F-7063-50E5-B2D0-24383F1DD403}"/>
              </a:ext>
            </a:extLst>
          </p:cNvPr>
          <p:cNvGraphicFramePr>
            <a:graphicFrameLocks noGrp="1"/>
          </p:cNvGraphicFramePr>
          <p:nvPr/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B9F2D6-2299-DDB7-D545-C95007A20E00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73AFA3-FFED-4C81-3FA9-9052C03DE1B7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E3E5B7-864C-8B76-B75B-49EC5A043A06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2C53-EEE5-B140-0315-209440361AF6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Element each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each.printElement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0B410E-BAAA-6A8D-A32C-1543B64F149C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D1E6F-B270-8FAE-7207-FB6ED74A8399}"/>
              </a:ext>
            </a:extLst>
          </p:cNvPr>
          <p:cNvSpPr txBox="1"/>
          <p:nvPr/>
        </p:nvSpPr>
        <p:spPr>
          <a:xfrm>
            <a:off x="5360645" y="15541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O(n)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2871B5-A12C-DC84-63F3-CB76E4998EBB}"/>
              </a:ext>
            </a:extLst>
          </p:cNvPr>
          <p:cNvSpPr txBox="1"/>
          <p:nvPr/>
        </p:nvSpPr>
        <p:spPr>
          <a:xfrm>
            <a:off x="4800600" y="4907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34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37E684B-716B-A6E8-2A40-15561FAD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367FFDA-6E8D-B76D-FAB6-F8EBE0787DB3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47B4D04-1774-E77C-0462-4D2E79F29E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B1D052B-566A-D2A4-86E1-2C19BA17CD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62CFF28-E9A7-5997-4EB3-163998D7F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1BE132E-F0F4-5486-2D31-4B847316EE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F6136-BB3E-D6CC-7556-A6816E893CED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691708FF-2434-93E0-A974-4EAEC62C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BEA4AD77-468A-ADCB-6FA0-BF66CC6EB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07501"/>
              </p:ext>
            </p:extLst>
          </p:nvPr>
        </p:nvGraphicFramePr>
        <p:xfrm>
          <a:off x="7162800" y="3533106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5D1C510-0016-EDD4-B69B-3C604543318A}"/>
              </a:ext>
            </a:extLst>
          </p:cNvPr>
          <p:cNvCxnSpPr/>
          <p:nvPr/>
        </p:nvCxnSpPr>
        <p:spPr>
          <a:xfrm>
            <a:off x="152400" y="3886200"/>
            <a:ext cx="58674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36BECB0-1271-3178-8BE5-D78BB19C0A73}"/>
              </a:ext>
            </a:extLst>
          </p:cNvPr>
          <p:cNvSpPr txBox="1"/>
          <p:nvPr/>
        </p:nvSpPr>
        <p:spPr>
          <a:xfrm>
            <a:off x="457200" y="5156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(Array)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ED58DB-8ACC-CCB5-8E78-CA7A2BDE7C87}"/>
              </a:ext>
            </a:extLst>
          </p:cNvPr>
          <p:cNvSpPr txBox="1"/>
          <p:nvPr/>
        </p:nvSpPr>
        <p:spPr>
          <a:xfrm>
            <a:off x="228600" y="40386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(Linked List)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56B7D-E04B-651F-65D4-BC2FF68AFED4}"/>
              </a:ext>
            </a:extLst>
          </p:cNvPr>
          <p:cNvSpPr txBox="1"/>
          <p:nvPr/>
        </p:nvSpPr>
        <p:spPr>
          <a:xfrm>
            <a:off x="230614" y="461258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Element each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each.printElement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1264B4-43FD-4732-D0EB-84C277D824E1}"/>
              </a:ext>
            </a:extLst>
          </p:cNvPr>
          <p:cNvSpPr txBox="1"/>
          <p:nvPr/>
        </p:nvSpPr>
        <p:spPr>
          <a:xfrm>
            <a:off x="0" y="1270564"/>
            <a:ext cx="617723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printStack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printElement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2EB24-0967-B884-E479-4CCA6FEF9EDC}"/>
              </a:ext>
            </a:extLst>
          </p:cNvPr>
          <p:cNvSpPr txBox="1"/>
          <p:nvPr/>
        </p:nvSpPr>
        <p:spPr>
          <a:xfrm>
            <a:off x="5360645" y="155416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O(n)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4A4B3-B5D4-050B-681A-AF654941F4E8}"/>
              </a:ext>
            </a:extLst>
          </p:cNvPr>
          <p:cNvSpPr txBox="1"/>
          <p:nvPr/>
        </p:nvSpPr>
        <p:spPr>
          <a:xfrm>
            <a:off x="4800600" y="490708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</a:rPr>
              <a:t>O(n)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0F5270-4254-27DA-D45C-744FC13B2706}"/>
              </a:ext>
            </a:extLst>
          </p:cNvPr>
          <p:cNvSpPr txBox="1"/>
          <p:nvPr/>
        </p:nvSpPr>
        <p:spPr>
          <a:xfrm>
            <a:off x="7550848" y="5720580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elements in the stack</a:t>
            </a:r>
          </a:p>
        </p:txBody>
      </p:sp>
    </p:spTree>
    <p:extLst>
      <p:ext uri="{BB962C8B-B14F-4D97-AF65-F5344CB8AC3E}">
        <p14:creationId xmlns:p14="http://schemas.microsoft.com/office/powerpoint/2010/main" val="53812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844169A-FC9E-C160-BC7F-94ADB4ADF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5C209C-EDF8-B71B-7951-45343B901B03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AC32CC4-9905-ADCE-9D9E-7049C541AD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6663C1-1E63-470E-97B0-8789077BFA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DCCDB9A-0617-B99D-9662-901478B16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3B696C-9439-1117-3449-B536CBD2DD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8FB971-B15F-6372-7429-7D9363B6CE36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AAEA7-6FE6-9424-BB12-22AFFC1AED74}"/>
              </a:ext>
            </a:extLst>
          </p:cNvPr>
          <p:cNvSpPr txBox="1"/>
          <p:nvPr/>
        </p:nvSpPr>
        <p:spPr>
          <a:xfrm>
            <a:off x="152400" y="762000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0183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73F298-6971-032E-99B3-5EBBE5C93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7916D4E-8194-16C3-ECD2-95E617C74B9C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CC3CC64-D4F1-A36A-E3E8-B1146870B8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0C7C44E-037B-1AC4-B4D6-4F14AEDF9F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6C6F548-2F3D-3AAC-680D-93DF651A5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13DFF76-7626-BEAE-68FE-36FE4272F1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272E-EB7B-F7E9-0806-22FE23D6C453}"/>
              </a:ext>
            </a:extLst>
          </p:cNvPr>
          <p:cNvSpPr txBox="1"/>
          <p:nvPr/>
        </p:nvSpPr>
        <p:spPr>
          <a:xfrm>
            <a:off x="76200" y="76200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 running time analysis</a:t>
            </a:r>
          </a:p>
        </p:txBody>
      </p:sp>
      <p:pic>
        <p:nvPicPr>
          <p:cNvPr id="2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3C9BF5EF-DF27-B6A5-2332-83EA18C37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7241" y="-14817"/>
            <a:ext cx="4314852" cy="255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553875F5-6EF6-7D27-5190-9344CA400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273152"/>
              </p:ext>
            </p:extLst>
          </p:nvPr>
        </p:nvGraphicFramePr>
        <p:xfrm>
          <a:off x="914400" y="1752600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C14DF18-72C1-E2BC-7E04-E8F4FB868310}"/>
              </a:ext>
            </a:extLst>
          </p:cNvPr>
          <p:cNvSpPr txBox="1"/>
          <p:nvPr/>
        </p:nvSpPr>
        <p:spPr>
          <a:xfrm>
            <a:off x="1302448" y="3940074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elements in the stack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3B1369-0A9D-2901-B64D-94EB0747D12C}"/>
              </a:ext>
            </a:extLst>
          </p:cNvPr>
          <p:cNvSpPr txBox="1"/>
          <p:nvPr/>
        </p:nvSpPr>
        <p:spPr>
          <a:xfrm>
            <a:off x="685800" y="4806106"/>
            <a:ext cx="73962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and removing elements from a stack runs in </a:t>
            </a:r>
            <a:r>
              <a:rPr lang="en-US" sz="2400" b="1" dirty="0">
                <a:latin typeface="Consolas" panose="020B0609020204030204" pitchFamily="49" charset="0"/>
              </a:rPr>
              <a:t>O(1) </a:t>
            </a:r>
            <a:r>
              <a:rPr lang="en-US" sz="2400" dirty="0"/>
              <a:t>no matter if array or linked list is used</a:t>
            </a:r>
          </a:p>
          <a:p>
            <a:endParaRPr lang="en-US" sz="2400" dirty="0"/>
          </a:p>
          <a:p>
            <a:r>
              <a:rPr lang="en-US" sz="2400" dirty="0"/>
              <a:t>An array will be fixed-sized, linked list will be dynamic</a:t>
            </a:r>
          </a:p>
        </p:txBody>
      </p:sp>
    </p:spTree>
    <p:extLst>
      <p:ext uri="{BB962C8B-B14F-4D97-AF65-F5344CB8AC3E}">
        <p14:creationId xmlns:p14="http://schemas.microsoft.com/office/powerpoint/2010/main" val="17515596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5854F0-E6E5-FE7A-2CF3-4FCA24E98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B5ACCA1-875D-A36C-B1A2-62B7E7AE4B4E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B178A7-71E2-4331-41F6-28328D3828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8CFD4E0-9076-26C3-44D4-28EDC1BF30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27359B4-F039-117F-3DDD-A5C241AB32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7A591A-282C-C83F-D3AC-3C4F3D01E34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C4162-84F9-E549-295E-A46B9A8DFD00}"/>
              </a:ext>
            </a:extLst>
          </p:cNvPr>
          <p:cNvSpPr txBox="1"/>
          <p:nvPr/>
        </p:nvSpPr>
        <p:spPr>
          <a:xfrm>
            <a:off x="5410200" y="3339505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Stack</a:t>
            </a:r>
          </a:p>
        </p:txBody>
      </p:sp>
      <p:graphicFrame>
        <p:nvGraphicFramePr>
          <p:cNvPr id="6" name="Table 30">
            <a:extLst>
              <a:ext uri="{FF2B5EF4-FFF2-40B4-BE49-F238E27FC236}">
                <a16:creationId xmlns:a16="http://schemas.microsoft.com/office/drawing/2014/main" id="{F2089FEE-6168-A5BF-D1C1-B80A1784F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510232"/>
              </p:ext>
            </p:extLst>
          </p:nvPr>
        </p:nvGraphicFramePr>
        <p:xfrm>
          <a:off x="3505200" y="3829429"/>
          <a:ext cx="471936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65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1492363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63354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F8E4A17-CF00-FAD6-2A49-D2CAED5C20E6}"/>
              </a:ext>
            </a:extLst>
          </p:cNvPr>
          <p:cNvSpPr txBox="1"/>
          <p:nvPr/>
        </p:nvSpPr>
        <p:spPr>
          <a:xfrm>
            <a:off x="3893248" y="6016903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elements in the stack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0DA53B-FF17-E2B8-AAB7-34787982D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93662"/>
              </p:ext>
            </p:extLst>
          </p:nvPr>
        </p:nvGraphicFramePr>
        <p:xfrm>
          <a:off x="129895" y="850328"/>
          <a:ext cx="5744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94">
                  <a:extLst>
                    <a:ext uri="{9D8B030D-6E8A-4147-A177-3AD203B41FA5}">
                      <a16:colId xmlns:a16="http://schemas.microsoft.com/office/drawing/2014/main" val="1322556190"/>
                    </a:ext>
                  </a:extLst>
                </a:gridCol>
                <a:gridCol w="2872494">
                  <a:extLst>
                    <a:ext uri="{9D8B030D-6E8A-4147-A177-3AD203B41FA5}">
                      <a16:colId xmlns:a16="http://schemas.microsoft.com/office/drawing/2014/main" val="246192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Adding an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4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Removing head or tail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Searching / 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must check every node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43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C990504-ED73-73EF-4B39-4783BD374FDB}"/>
              </a:ext>
            </a:extLst>
          </p:cNvPr>
          <p:cNvSpPr txBox="1"/>
          <p:nvPr/>
        </p:nvSpPr>
        <p:spPr>
          <a:xfrm>
            <a:off x="1044329" y="2725412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nodes in Linked List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96F6791-F7DF-EEE9-2161-70FED04C7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662271"/>
              </p:ext>
            </p:extLst>
          </p:nvPr>
        </p:nvGraphicFramePr>
        <p:xfrm>
          <a:off x="6248400" y="850328"/>
          <a:ext cx="5744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2494">
                  <a:extLst>
                    <a:ext uri="{9D8B030D-6E8A-4147-A177-3AD203B41FA5}">
                      <a16:colId xmlns:a16="http://schemas.microsoft.com/office/drawing/2014/main" val="1322556190"/>
                    </a:ext>
                  </a:extLst>
                </a:gridCol>
                <a:gridCol w="2872494">
                  <a:extLst>
                    <a:ext uri="{9D8B030D-6E8A-4147-A177-3AD203B41FA5}">
                      <a16:colId xmlns:a16="http://schemas.microsoft.com/office/drawing/2014/main" val="246192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Running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0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 </a:t>
                      </a:r>
                      <a:r>
                        <a:rPr lang="en-US" sz="700" b="0" dirty="0">
                          <a:solidFill>
                            <a:schemeClr val="tx1"/>
                          </a:solidFill>
                        </a:rPr>
                        <a:t>of empty list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96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Adding an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</a:t>
                      </a: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must grow array and copy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346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Removing first or last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</a:t>
                      </a: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must shrink array and copy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82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Searching / Contains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 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must check every node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424332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12D7945-6B10-03F2-516D-113FD5FDBD20}"/>
              </a:ext>
            </a:extLst>
          </p:cNvPr>
          <p:cNvSpPr txBox="1"/>
          <p:nvPr/>
        </p:nvSpPr>
        <p:spPr>
          <a:xfrm>
            <a:off x="7280032" y="270001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n = # of nodes in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D9FB6-EACE-8F89-69EF-3B83F3F8F8F9}"/>
              </a:ext>
            </a:extLst>
          </p:cNvPr>
          <p:cNvSpPr txBox="1"/>
          <p:nvPr/>
        </p:nvSpPr>
        <p:spPr>
          <a:xfrm>
            <a:off x="2073643" y="379439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Linked List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BFA88-F22A-996D-23BC-EED616DFCC69}"/>
              </a:ext>
            </a:extLst>
          </p:cNvPr>
          <p:cNvSpPr txBox="1"/>
          <p:nvPr/>
        </p:nvSpPr>
        <p:spPr>
          <a:xfrm>
            <a:off x="7052405" y="366332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Dynamic Array / </a:t>
            </a:r>
            <a:r>
              <a:rPr lang="en-US" sz="2400" b="1" dirty="0" err="1"/>
              <a:t>ArrayList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6C450-5EA3-5DEF-F9FA-0AB02AF7B9E3}"/>
              </a:ext>
            </a:extLst>
          </p:cNvPr>
          <p:cNvSpPr txBox="1"/>
          <p:nvPr/>
        </p:nvSpPr>
        <p:spPr>
          <a:xfrm>
            <a:off x="8761714" y="3829429"/>
            <a:ext cx="32316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don’t force your to memorize things, but you should memorize running times for basic operations of fundamental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02515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4907307-6822-6BEB-7F3D-22AE86EC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6D65345-8DD9-CF7C-8545-42E665D16D9F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8D1D6B3-34DD-6804-E7EF-667E81C939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2E923E-23A5-04C8-0BC4-55E63B8436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BD4C987-1500-FBD5-F7AD-F24B25752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FEA3868-2787-D759-41C0-3CAD11954F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54F30-8ACE-5523-9866-9E86D0BEF86F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7B39E-DD03-EDAD-B075-23A430E1EF6B}"/>
              </a:ext>
            </a:extLst>
          </p:cNvPr>
          <p:cNvSpPr txBox="1"/>
          <p:nvPr/>
        </p:nvSpPr>
        <p:spPr>
          <a:xfrm>
            <a:off x="152400" y="762000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B5CDE3-CA6E-FAFA-4CA3-1301EE3D4882}"/>
              </a:ext>
            </a:extLst>
          </p:cNvPr>
          <p:cNvSpPr txBox="1"/>
          <p:nvPr/>
        </p:nvSpPr>
        <p:spPr>
          <a:xfrm>
            <a:off x="19050" y="48006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158490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55C8D3-F312-5CAB-9FCC-27EE5895F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B449B1A-6884-3197-CCB0-5248E57E7295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8486B04-9F35-3267-56BB-DE7AE5A916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737455B-A453-FD94-B0E2-B94A107F0E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AF1CE1F-F34D-3235-D5B3-D9FDCF4FD3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053BBF5-47C1-AC7A-B8D9-3AB3BCB5327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669A0-524D-CC5C-7A5B-58E590910C6D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26F8E-F711-E8A7-6EF8-682B9BEA90C1}"/>
              </a:ext>
            </a:extLst>
          </p:cNvPr>
          <p:cNvSpPr txBox="1"/>
          <p:nvPr/>
        </p:nvSpPr>
        <p:spPr>
          <a:xfrm>
            <a:off x="190500" y="719078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DF2A1-8A98-CB05-E439-BBB431F75A58}"/>
              </a:ext>
            </a:extLst>
          </p:cNvPr>
          <p:cNvSpPr txBox="1"/>
          <p:nvPr/>
        </p:nvSpPr>
        <p:spPr>
          <a:xfrm>
            <a:off x="19050" y="48006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E982601-F6FE-268E-D92E-EB9A8A67A1E1}"/>
              </a:ext>
            </a:extLst>
          </p:cNvPr>
          <p:cNvSpPr/>
          <p:nvPr/>
        </p:nvSpPr>
        <p:spPr>
          <a:xfrm rot="5400000">
            <a:off x="4533900" y="96168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83343-2D8D-DAA4-2FC3-A3602EEA1E72}"/>
              </a:ext>
            </a:extLst>
          </p:cNvPr>
          <p:cNvSpPr txBox="1"/>
          <p:nvPr/>
        </p:nvSpPr>
        <p:spPr>
          <a:xfrm>
            <a:off x="4863193" y="100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71986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A2FC279-79AB-C53F-8E49-583D4CAD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9762F51-7D2F-D2A8-33CD-F34509135E31}"/>
              </a:ext>
            </a:extLst>
          </p:cNvPr>
          <p:cNvGrpSpPr/>
          <p:nvPr/>
        </p:nvGrpSpPr>
        <p:grpSpPr>
          <a:xfrm>
            <a:off x="-1270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6C88A82-AAC6-38F6-2604-B0214D44E8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41BD570-5E92-0D72-7AB3-34BFEC08A8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0DA73F3-A3D2-BD13-5FB6-9701242EA9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76CFED6-4B66-DF83-A12A-CCFC8607C2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FBB7B-AEFB-56CA-75D7-915E2C7C04DB}"/>
              </a:ext>
            </a:extLst>
          </p:cNvPr>
          <p:cNvSpPr txBox="1"/>
          <p:nvPr/>
        </p:nvSpPr>
        <p:spPr>
          <a:xfrm>
            <a:off x="76200" y="76200"/>
            <a:ext cx="7140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Algorithm Analysis: n*n Matrix Multiplication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1CD28-6D5F-2A2B-75CF-B85ADA6818F4}"/>
              </a:ext>
            </a:extLst>
          </p:cNvPr>
          <p:cNvSpPr txBox="1"/>
          <p:nvPr/>
        </p:nvSpPr>
        <p:spPr>
          <a:xfrm>
            <a:off x="190500" y="719078"/>
            <a:ext cx="9372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matrixMultiply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0;</a:t>
            </a:r>
          </a:p>
          <a:p>
            <a:pPr marL="0" marR="0"/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6D5AA-7D0D-BC0C-BEB1-7B1A9D346A17}"/>
              </a:ext>
            </a:extLst>
          </p:cNvPr>
          <p:cNvSpPr txBox="1"/>
          <p:nvPr/>
        </p:nvSpPr>
        <p:spPr>
          <a:xfrm>
            <a:off x="19050" y="48006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0AA9AAE-C5B8-BB8D-652A-C8CF779B0A88}"/>
              </a:ext>
            </a:extLst>
          </p:cNvPr>
          <p:cNvSpPr/>
          <p:nvPr/>
        </p:nvSpPr>
        <p:spPr>
          <a:xfrm rot="5400000">
            <a:off x="4533900" y="961680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440BE-DB33-B29D-DBFB-01133594E2A4}"/>
              </a:ext>
            </a:extLst>
          </p:cNvPr>
          <p:cNvSpPr txBox="1"/>
          <p:nvPr/>
        </p:nvSpPr>
        <p:spPr>
          <a:xfrm>
            <a:off x="4863193" y="100561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48E8B31-CC44-4BC0-7979-869A88DA5C45}"/>
              </a:ext>
            </a:extLst>
          </p:cNvPr>
          <p:cNvSpPr/>
          <p:nvPr/>
        </p:nvSpPr>
        <p:spPr>
          <a:xfrm rot="5400000">
            <a:off x="4928507" y="1241596"/>
            <a:ext cx="228600" cy="45720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57B884-131D-C220-208F-805365D01A63}"/>
              </a:ext>
            </a:extLst>
          </p:cNvPr>
          <p:cNvSpPr txBox="1"/>
          <p:nvPr/>
        </p:nvSpPr>
        <p:spPr>
          <a:xfrm>
            <a:off x="5257800" y="12855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04600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6951</TotalTime>
  <Words>9027</Words>
  <Application>Microsoft Office PowerPoint</Application>
  <PresentationFormat>Widescreen</PresentationFormat>
  <Paragraphs>1370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Aharoni</vt:lpstr>
      <vt:lpstr>Arial</vt:lpstr>
      <vt:lpstr>Calibri</vt:lpstr>
      <vt:lpstr>Consolas</vt:lpstr>
      <vt:lpstr>Courier New</vt:lpstr>
      <vt:lpstr>Google Sans</vt:lpstr>
      <vt:lpstr>Roboto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57</cp:revision>
  <dcterms:created xsi:type="dcterms:W3CDTF">2022-08-21T16:55:59Z</dcterms:created>
  <dcterms:modified xsi:type="dcterms:W3CDTF">2025-03-07T21:47:55Z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