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51" r:id="rId3"/>
    <p:sldId id="381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78" autoAdjust="0"/>
    <p:restoredTop sz="96517" autoAdjust="0"/>
  </p:normalViewPr>
  <p:slideViewPr>
    <p:cSldViewPr>
      <p:cViewPr varScale="1">
        <p:scale>
          <a:sx n="80" d="100"/>
          <a:sy n="80" d="100"/>
        </p:scale>
        <p:origin x="53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38:18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24575,'-1'74'0,"3"-1"0,4 1 0,2-1 0,35 135 0,-28-159 0,2-1 0,2 0 0,2-2 0,2 0 0,3-2 0,48 66 0,-64-98 0,1 0 0,0 0 0,1-1 0,0-1 0,0 0 0,1-1 0,1 0 0,0-1 0,0 0 0,0-1 0,1-1 0,0 0 0,1-1 0,-1-1 0,1 0 0,-1-1 0,18 1 0,87 6 0,131-6 0,9 1 0,172 9 0,-406-12 0,1 1 0,-1 1 0,0 2 0,39 12 0,-15-3 0,81 22 0,155 68 0,-266-95 0,0 2 0,-1 1 0,0 0 0,-1 1 0,0 1 0,16 19 0,15 12 0,149 102 0,12 12 0,-166-109 0,-44-51 0,0 0 0,1 1 0,-1-1 0,0 0 0,0 1 0,1-1 0,-1 0 0,0 0 0,1 1 0,-1-1 0,0 0 0,1 0 0,-1 0 0,0 1 0,1-1 0,-1 0 0,1 0 0,-1 0 0,0 0 0,1 0 0,-1 0 0,1 0 0,-1 0 0,0 0 0,1 0 0,-1 0 0,1 0 0,-1 0 0,0 0 0,1 0 0,-1 0 0,0-1 0,1 1 0,10-14 0,4-30 0,-12 35 0,18-43 0,3 2 0,1 1 0,3 2 0,51-68 0,-68 100 0,1 0 0,0 0 0,1 1 0,1 1 0,0 0 0,0 1 0,2 1 0,-1 0 0,2 1 0,-1 0 0,33-12 0,-8 6 0,0 2 0,1 2 0,1 2 0,0 1 0,45-2 0,220 3 0,-288 8 0,330-10 0,-83 0 0,145-19 0,-216 11 0,-172 17 0,-1-2 0,0 0 0,0-2 0,0-1 0,0 0 0,-1-2 0,0 0 0,0-2 0,-1 0 0,-1-1 0,34-25 0,42-39 0,-3-4 0,97-108 0,-159 153-119,134-138-1127,-131 142-5580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9.xml"/><Relationship Id="rId10" Type="http://schemas.openxmlformats.org/officeDocument/2006/relationships/customXml" Target="../ink/ink13.xml"/><Relationship Id="rId4" Type="http://schemas.openxmlformats.org/officeDocument/2006/relationships/image" Target="../media/image13.png"/><Relationship Id="rId9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5.xml"/><Relationship Id="rId10" Type="http://schemas.openxmlformats.org/officeDocument/2006/relationships/customXml" Target="../ink/ink19.xml"/><Relationship Id="rId4" Type="http://schemas.openxmlformats.org/officeDocument/2006/relationships/image" Target="../media/image13.png"/><Relationship Id="rId9" Type="http://schemas.openxmlformats.org/officeDocument/2006/relationships/customXml" Target="../ink/ink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3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3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4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4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Queues (Linked List implementation)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577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519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396784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5478106" y="1744670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9106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5468026" y="2038430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9026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2036377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3546643" y="1744670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7643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3536563" y="2038430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7563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36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577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519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396784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5478106" y="1744670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9106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5468026" y="2038430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9026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2036377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3546643" y="1744670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7643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3536563" y="2038430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7563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queue.dequeue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873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7903029" y="1615706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6000749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7511015" y="1766531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2015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7500935" y="2060291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1935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4069286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5579552" y="1766531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552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5569472" y="2060291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0472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queue. dequeue()</a:t>
            </a:r>
          </a:p>
        </p:txBody>
      </p:sp>
    </p:spTree>
    <p:extLst>
      <p:ext uri="{BB962C8B-B14F-4D97-AF65-F5344CB8AC3E}">
        <p14:creationId xmlns:p14="http://schemas.microsoft.com/office/powerpoint/2010/main" val="161991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7903029" y="1615706"/>
            <a:ext cx="1447800" cy="90169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6000749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7511015" y="1766531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2015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7500935" y="2060291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1935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4069286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5579552" y="1766531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552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5569472" y="2060291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0472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queue. dequeue()</a:t>
            </a:r>
          </a:p>
          <a:p>
            <a:r>
              <a:rPr lang="en-US" sz="2400" dirty="0"/>
              <a:t>queue. dequeue()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304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34211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queue. dequeue()</a:t>
            </a:r>
          </a:p>
          <a:p>
            <a:r>
              <a:rPr lang="en-US" sz="2400" dirty="0"/>
              <a:t>queue. dequeue()</a:t>
            </a:r>
          </a:p>
          <a:p>
            <a:endParaRPr lang="en-US" sz="2400" dirty="0"/>
          </a:p>
          <a:p>
            <a:r>
              <a:rPr lang="en-US" sz="2400" dirty="0" err="1"/>
              <a:t>queue.enqueue</a:t>
            </a:r>
            <a:r>
              <a:rPr lang="en-US" sz="2400" dirty="0"/>
              <a:t>(“Matt”);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43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34211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queue. dequeue()</a:t>
            </a:r>
          </a:p>
          <a:p>
            <a:r>
              <a:rPr lang="en-US" sz="2400" dirty="0"/>
              <a:t>queue. dequeue()</a:t>
            </a:r>
          </a:p>
          <a:p>
            <a:endParaRPr lang="en-US" sz="2400" dirty="0"/>
          </a:p>
          <a:p>
            <a:r>
              <a:rPr lang="en-US" sz="2400" dirty="0" err="1"/>
              <a:t>queue.enqueue</a:t>
            </a:r>
            <a:r>
              <a:rPr lang="en-US" sz="2400" dirty="0"/>
              <a:t>(“Matt”);</a:t>
            </a:r>
          </a:p>
          <a:p>
            <a:r>
              <a:rPr lang="en-US" sz="2400" dirty="0" err="1"/>
              <a:t>queue.peek</a:t>
            </a:r>
            <a:r>
              <a:rPr lang="en-US" sz="2400" dirty="0"/>
              <a:t>() 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 “Cosmo”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19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455694-14CB-FA3C-68DA-FDB7835D0FFD}"/>
              </a:ext>
            </a:extLst>
          </p:cNvPr>
          <p:cNvCxnSpPr/>
          <p:nvPr/>
        </p:nvCxnSpPr>
        <p:spPr>
          <a:xfrm flipV="1">
            <a:off x="8635718" y="2590800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9F924B-DB0B-6C26-6E7C-44CEB0FE5189}"/>
              </a:ext>
            </a:extLst>
          </p:cNvPr>
          <p:cNvCxnSpPr/>
          <p:nvPr/>
        </p:nvCxnSpPr>
        <p:spPr>
          <a:xfrm flipV="1">
            <a:off x="4724400" y="2553421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F8877C-57E2-7327-709B-497B990D1A82}"/>
              </a:ext>
            </a:extLst>
          </p:cNvPr>
          <p:cNvSpPr txBox="1"/>
          <p:nvPr/>
        </p:nvSpPr>
        <p:spPr>
          <a:xfrm>
            <a:off x="4446118" y="31175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1F522-96CC-743D-7E66-B634A2FAD69E}"/>
              </a:ext>
            </a:extLst>
          </p:cNvPr>
          <p:cNvSpPr txBox="1"/>
          <p:nvPr/>
        </p:nvSpPr>
        <p:spPr>
          <a:xfrm>
            <a:off x="8281275" y="31290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053209-F475-40AA-489F-04E8C21DE541}"/>
              </a:ext>
            </a:extLst>
          </p:cNvPr>
          <p:cNvSpPr txBox="1"/>
          <p:nvPr/>
        </p:nvSpPr>
        <p:spPr>
          <a:xfrm>
            <a:off x="184813" y="3937782"/>
            <a:ext cx="74254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Linked List Implementation</a:t>
            </a:r>
          </a:p>
          <a:p>
            <a:endParaRPr lang="en-US" sz="2400" dirty="0"/>
          </a:p>
          <a:p>
            <a:r>
              <a:rPr lang="en-US" sz="2400" dirty="0"/>
              <a:t>When we enqueue, we add the element to </a:t>
            </a:r>
            <a:r>
              <a:rPr lang="en-US" sz="2400" dirty="0">
                <a:highlight>
                  <a:srgbClr val="00FF00"/>
                </a:highlight>
              </a:rPr>
              <a:t>???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/>
              <a:t>When we dequeue, we remove the element from </a:t>
            </a:r>
            <a:r>
              <a:rPr lang="en-US" sz="2400" dirty="0">
                <a:highlight>
                  <a:srgbClr val="00FF00"/>
                </a:highlight>
              </a:rPr>
              <a:t>???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09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455694-14CB-FA3C-68DA-FDB7835D0FFD}"/>
              </a:ext>
            </a:extLst>
          </p:cNvPr>
          <p:cNvCxnSpPr/>
          <p:nvPr/>
        </p:nvCxnSpPr>
        <p:spPr>
          <a:xfrm flipV="1">
            <a:off x="8635718" y="2590800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9F924B-DB0B-6C26-6E7C-44CEB0FE5189}"/>
              </a:ext>
            </a:extLst>
          </p:cNvPr>
          <p:cNvCxnSpPr/>
          <p:nvPr/>
        </p:nvCxnSpPr>
        <p:spPr>
          <a:xfrm flipV="1">
            <a:off x="4724400" y="2553421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F8877C-57E2-7327-709B-497B990D1A82}"/>
              </a:ext>
            </a:extLst>
          </p:cNvPr>
          <p:cNvSpPr txBox="1"/>
          <p:nvPr/>
        </p:nvSpPr>
        <p:spPr>
          <a:xfrm>
            <a:off x="4446118" y="31175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1F522-96CC-743D-7E66-B634A2FAD69E}"/>
              </a:ext>
            </a:extLst>
          </p:cNvPr>
          <p:cNvSpPr txBox="1"/>
          <p:nvPr/>
        </p:nvSpPr>
        <p:spPr>
          <a:xfrm>
            <a:off x="8281275" y="31290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053209-F475-40AA-489F-04E8C21DE541}"/>
              </a:ext>
            </a:extLst>
          </p:cNvPr>
          <p:cNvSpPr txBox="1"/>
          <p:nvPr/>
        </p:nvSpPr>
        <p:spPr>
          <a:xfrm>
            <a:off x="184813" y="3937782"/>
            <a:ext cx="10884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Linked List Implementation</a:t>
            </a:r>
          </a:p>
          <a:p>
            <a:endParaRPr lang="en-US" sz="2400" dirty="0"/>
          </a:p>
          <a:p>
            <a:r>
              <a:rPr lang="en-US" sz="2400" dirty="0"/>
              <a:t>When we enqueue, we add the element to </a:t>
            </a:r>
            <a:r>
              <a:rPr lang="en-US" sz="2400" dirty="0">
                <a:highlight>
                  <a:srgbClr val="00FF00"/>
                </a:highlight>
              </a:rPr>
              <a:t>the end of the linked list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/>
              <a:t>When we dequeue, we remove the element from </a:t>
            </a:r>
            <a:r>
              <a:rPr lang="en-US" sz="2400" dirty="0">
                <a:highlight>
                  <a:srgbClr val="00FF00"/>
                </a:highlight>
              </a:rPr>
              <a:t>the beginning of the linked list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236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979745-2971-F06D-5A6C-6DFDDC93F6E8}"/>
              </a:ext>
            </a:extLst>
          </p:cNvPr>
          <p:cNvSpPr txBox="1"/>
          <p:nvPr/>
        </p:nvSpPr>
        <p:spPr>
          <a:xfrm>
            <a:off x="533400" y="3421755"/>
            <a:ext cx="91518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 we use our queue, we might need to keep track of a few things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The </a:t>
            </a:r>
            <a:r>
              <a:rPr lang="en-US" sz="2400" b="1" dirty="0"/>
              <a:t>size</a:t>
            </a:r>
            <a:r>
              <a:rPr lang="en-US" sz="2400" dirty="0"/>
              <a:t> of the queue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The </a:t>
            </a:r>
            <a:r>
              <a:rPr lang="en-US" sz="2400" b="1" dirty="0"/>
              <a:t>front</a:t>
            </a:r>
            <a:r>
              <a:rPr lang="en-US" sz="2400" dirty="0"/>
              <a:t> of the queue    </a:t>
            </a:r>
            <a:r>
              <a:rPr lang="en-US" sz="1050" dirty="0"/>
              <a:t>(not when we use LLs)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The </a:t>
            </a:r>
            <a:r>
              <a:rPr lang="en-US" sz="2400" b="1" dirty="0"/>
              <a:t>back</a:t>
            </a:r>
            <a:r>
              <a:rPr lang="en-US" sz="2400" dirty="0"/>
              <a:t> of the queue   </a:t>
            </a:r>
            <a:r>
              <a:rPr lang="en-US" sz="1050" dirty="0"/>
              <a:t>(not when we use LLs)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24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533400" y="20574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8 due </a:t>
            </a:r>
            <a:r>
              <a:rPr lang="en-US" sz="2400" b="1" dirty="0"/>
              <a:t>tomorrow </a:t>
            </a:r>
            <a:r>
              <a:rPr lang="en-US" sz="2400" dirty="0"/>
              <a:t>at 11:59 PM</a:t>
            </a:r>
          </a:p>
          <a:p>
            <a:endParaRPr lang="en-US" sz="2400" dirty="0"/>
          </a:p>
          <a:p>
            <a:r>
              <a:rPr lang="en-US" sz="2400" dirty="0"/>
              <a:t>Program 3 posted, due  April 4th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0A0DF-DAD7-39CC-5D43-AD30842D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743" y="685800"/>
            <a:ext cx="4574921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63802-F4F8-C8E7-DB6E-61930F90D2D1}"/>
              </a:ext>
            </a:extLst>
          </p:cNvPr>
          <p:cNvSpPr/>
          <p:nvPr/>
        </p:nvSpPr>
        <p:spPr>
          <a:xfrm>
            <a:off x="2819400" y="2209800"/>
            <a:ext cx="61722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Lab  8</a:t>
            </a:r>
          </a:p>
        </p:txBody>
      </p:sp>
    </p:spTree>
    <p:extLst>
      <p:ext uri="{BB962C8B-B14F-4D97-AF65-F5344CB8AC3E}">
        <p14:creationId xmlns:p14="http://schemas.microsoft.com/office/powerpoint/2010/main" val="294290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D8BA3-DDD0-ACAF-696C-0BA582471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0"/>
          <a:stretch/>
        </p:blipFill>
        <p:spPr>
          <a:xfrm>
            <a:off x="6758724" y="3503711"/>
            <a:ext cx="5341836" cy="2916457"/>
          </a:xfrm>
          <a:prstGeom prst="rect">
            <a:avLst/>
          </a:prstGeom>
        </p:spPr>
      </p:pic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4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D8BA3-DDD0-ACAF-696C-0BA582471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0"/>
          <a:stretch/>
        </p:blipFill>
        <p:spPr>
          <a:xfrm>
            <a:off x="6758724" y="3503711"/>
            <a:ext cx="5341836" cy="2916457"/>
          </a:xfrm>
          <a:prstGeom prst="rect">
            <a:avLst/>
          </a:prstGeom>
        </p:spPr>
      </p:pic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72268-AA18-2DB5-4393-692A44BFF6EF}"/>
              </a:ext>
            </a:extLst>
          </p:cNvPr>
          <p:cNvSpPr txBox="1"/>
          <p:nvPr/>
        </p:nvSpPr>
        <p:spPr>
          <a:xfrm>
            <a:off x="457200" y="4961939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again, we need a data structure to hold the data of the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List (today)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(tomorrow)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14:cNvPr>
              <p14:cNvContentPartPr/>
              <p14:nvPr/>
            </p14:nvContentPartPr>
            <p14:xfrm>
              <a:off x="1893626" y="4041013"/>
              <a:ext cx="2176920" cy="63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26" y="4023373"/>
                <a:ext cx="2212560" cy="6753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F3D36E-9760-41C4-6315-F9D4ADCCCB5B}"/>
              </a:ext>
            </a:extLst>
          </p:cNvPr>
          <p:cNvSpPr txBox="1"/>
          <p:nvPr/>
        </p:nvSpPr>
        <p:spPr>
          <a:xfrm>
            <a:off x="6785509" y="1456855"/>
            <a:ext cx="5021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Elements get added to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en-US" sz="2400" dirty="0"/>
              <a:t> of the Queue. </a:t>
            </a:r>
          </a:p>
          <a:p>
            <a:endParaRPr lang="en-US" sz="2400" dirty="0"/>
          </a:p>
          <a:p>
            <a:r>
              <a:rPr lang="en-US" sz="2400" dirty="0"/>
              <a:t>Elements get removed from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400" dirty="0"/>
              <a:t> of the queue</a:t>
            </a:r>
          </a:p>
        </p:txBody>
      </p:sp>
    </p:spTree>
    <p:extLst>
      <p:ext uri="{BB962C8B-B14F-4D97-AF65-F5344CB8AC3E}">
        <p14:creationId xmlns:p14="http://schemas.microsoft.com/office/powerpoint/2010/main" val="373428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72" y="1812286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6BB5DE-EE76-5ED8-1562-B092BBA89D60}"/>
              </a:ext>
            </a:extLst>
          </p:cNvPr>
          <p:cNvSpPr txBox="1"/>
          <p:nvPr/>
        </p:nvSpPr>
        <p:spPr>
          <a:xfrm>
            <a:off x="76200" y="1905000"/>
            <a:ext cx="108077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Queue ADT has the following methods:</a:t>
            </a:r>
          </a:p>
          <a:p>
            <a:endParaRPr lang="en-US" sz="2400" dirty="0"/>
          </a:p>
          <a:p>
            <a:r>
              <a:rPr lang="en-US" sz="2400" b="1" dirty="0"/>
              <a:t>Enqueue-</a:t>
            </a:r>
            <a:r>
              <a:rPr lang="en-US" sz="2400" dirty="0"/>
              <a:t> Add new element to the queue</a:t>
            </a:r>
          </a:p>
          <a:p>
            <a:endParaRPr lang="en-US" sz="2400" dirty="0"/>
          </a:p>
          <a:p>
            <a:r>
              <a:rPr lang="en-US" sz="2400" b="1" dirty="0"/>
              <a:t>Dequeue-</a:t>
            </a:r>
            <a:r>
              <a:rPr lang="en-US" sz="2400" dirty="0"/>
              <a:t> Remove element from the queue</a:t>
            </a:r>
          </a:p>
          <a:p>
            <a:r>
              <a:rPr lang="en-US" sz="2400" dirty="0"/>
              <a:t>        </a:t>
            </a:r>
            <a:r>
              <a:rPr lang="en-US" sz="1600" dirty="0"/>
              <a:t>** Always remove the front-most element</a:t>
            </a:r>
          </a:p>
          <a:p>
            <a:endParaRPr lang="en-US" sz="2400" dirty="0"/>
          </a:p>
          <a:p>
            <a:r>
              <a:rPr lang="en-US" sz="2400" b="1" dirty="0"/>
              <a:t>Peek()</a:t>
            </a:r>
            <a:r>
              <a:rPr lang="en-US" sz="2400" dirty="0"/>
              <a:t>- Return the element that is at the front of the queue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r>
              <a:rPr lang="en-US" sz="2400" dirty="0"/>
              <a:t> – Returns true if queue is empty, returns false is queue is not empty</a:t>
            </a:r>
          </a:p>
        </p:txBody>
      </p:sp>
    </p:spTree>
    <p:extLst>
      <p:ext uri="{BB962C8B-B14F-4D97-AF65-F5344CB8AC3E}">
        <p14:creationId xmlns:p14="http://schemas.microsoft.com/office/powerpoint/2010/main" val="116077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10586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3799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613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893"/>
                <a:ext cx="32184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34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3799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577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519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396784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5478106" y="1744670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9106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5468026" y="2038430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9026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32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6276</TotalTime>
  <Words>884</Words>
  <Application>Microsoft Office PowerPoint</Application>
  <PresentationFormat>Widescreen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57</cp:revision>
  <dcterms:created xsi:type="dcterms:W3CDTF">2022-08-21T16:55:59Z</dcterms:created>
  <dcterms:modified xsi:type="dcterms:W3CDTF">2025-03-25T02:42:07Z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