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1"/>
  </p:notesMasterIdLst>
  <p:sldIdLst>
    <p:sldId id="256" r:id="rId2"/>
    <p:sldId id="367" r:id="rId3"/>
    <p:sldId id="368" r:id="rId4"/>
    <p:sldId id="417" r:id="rId5"/>
    <p:sldId id="418" r:id="rId6"/>
    <p:sldId id="419" r:id="rId7"/>
    <p:sldId id="420" r:id="rId8"/>
    <p:sldId id="421" r:id="rId9"/>
    <p:sldId id="422" r:id="rId10"/>
    <p:sldId id="423" r:id="rId11"/>
    <p:sldId id="424" r:id="rId12"/>
    <p:sldId id="425" r:id="rId13"/>
    <p:sldId id="426" r:id="rId14"/>
    <p:sldId id="427" r:id="rId15"/>
    <p:sldId id="428" r:id="rId16"/>
    <p:sldId id="429" r:id="rId17"/>
    <p:sldId id="430" r:id="rId18"/>
    <p:sldId id="431" r:id="rId19"/>
    <p:sldId id="432" r:id="rId20"/>
    <p:sldId id="433" r:id="rId21"/>
    <p:sldId id="434" r:id="rId22"/>
    <p:sldId id="435" r:id="rId23"/>
    <p:sldId id="470" r:id="rId24"/>
    <p:sldId id="471" r:id="rId25"/>
    <p:sldId id="472" r:id="rId26"/>
    <p:sldId id="473" r:id="rId27"/>
    <p:sldId id="436" r:id="rId28"/>
    <p:sldId id="437" r:id="rId29"/>
    <p:sldId id="438" r:id="rId30"/>
    <p:sldId id="439" r:id="rId31"/>
    <p:sldId id="440" r:id="rId32"/>
    <p:sldId id="442" r:id="rId33"/>
    <p:sldId id="443" r:id="rId34"/>
    <p:sldId id="444" r:id="rId35"/>
    <p:sldId id="445" r:id="rId36"/>
    <p:sldId id="446" r:id="rId37"/>
    <p:sldId id="447" r:id="rId38"/>
    <p:sldId id="448" r:id="rId39"/>
    <p:sldId id="449" r:id="rId40"/>
    <p:sldId id="450" r:id="rId41"/>
    <p:sldId id="451" r:id="rId42"/>
    <p:sldId id="452" r:id="rId43"/>
    <p:sldId id="453" r:id="rId44"/>
    <p:sldId id="454" r:id="rId45"/>
    <p:sldId id="455" r:id="rId46"/>
    <p:sldId id="456" r:id="rId47"/>
    <p:sldId id="457" r:id="rId48"/>
    <p:sldId id="458" r:id="rId49"/>
    <p:sldId id="459" r:id="rId50"/>
    <p:sldId id="460" r:id="rId51"/>
    <p:sldId id="461" r:id="rId52"/>
    <p:sldId id="387" r:id="rId53"/>
    <p:sldId id="462" r:id="rId54"/>
    <p:sldId id="463" r:id="rId55"/>
    <p:sldId id="464" r:id="rId56"/>
    <p:sldId id="465" r:id="rId57"/>
    <p:sldId id="466" r:id="rId58"/>
    <p:sldId id="467" r:id="rId59"/>
    <p:sldId id="468" r:id="rId60"/>
    <p:sldId id="469" r:id="rId61"/>
    <p:sldId id="441" r:id="rId62"/>
    <p:sldId id="388" r:id="rId63"/>
    <p:sldId id="389" r:id="rId64"/>
    <p:sldId id="390" r:id="rId65"/>
    <p:sldId id="391" r:id="rId66"/>
    <p:sldId id="392" r:id="rId67"/>
    <p:sldId id="393" r:id="rId68"/>
    <p:sldId id="394" r:id="rId69"/>
    <p:sldId id="395" r:id="rId70"/>
    <p:sldId id="396" r:id="rId71"/>
    <p:sldId id="397" r:id="rId72"/>
    <p:sldId id="398" r:id="rId73"/>
    <p:sldId id="399" r:id="rId74"/>
    <p:sldId id="400" r:id="rId75"/>
    <p:sldId id="401" r:id="rId76"/>
    <p:sldId id="402" r:id="rId77"/>
    <p:sldId id="403" r:id="rId78"/>
    <p:sldId id="404" r:id="rId79"/>
    <p:sldId id="406" r:id="rId80"/>
    <p:sldId id="407" r:id="rId81"/>
    <p:sldId id="408" r:id="rId82"/>
    <p:sldId id="409" r:id="rId83"/>
    <p:sldId id="410" r:id="rId84"/>
    <p:sldId id="411" r:id="rId85"/>
    <p:sldId id="412" r:id="rId86"/>
    <p:sldId id="413" r:id="rId87"/>
    <p:sldId id="414" r:id="rId88"/>
    <p:sldId id="415" r:id="rId89"/>
    <p:sldId id="416" r:id="rId9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 autoAdjust="0"/>
    <p:restoredTop sz="96517" autoAdjust="0"/>
  </p:normalViewPr>
  <p:slideViewPr>
    <p:cSldViewPr>
      <p:cViewPr varScale="1">
        <p:scale>
          <a:sx n="158" d="100"/>
          <a:sy n="158" d="100"/>
        </p:scale>
        <p:origin x="12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38:18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24575,'-1'74'0,"3"-1"0,4 1 0,2-1 0,35 135 0,-28-159 0,2-1 0,2 0 0,2-2 0,2 0 0,3-2 0,48 66 0,-64-98 0,1 0 0,0 0 0,1-1 0,0-1 0,0 0 0,1-1 0,1 0 0,0-1 0,0 0 0,0-1 0,1-1 0,0 0 0,1-1 0,-1-1 0,1 0 0,-1-1 0,18 1 0,87 6 0,131-6 0,9 1 0,172 9 0,-406-12 0,1 1 0,-1 1 0,0 2 0,39 12 0,-15-3 0,81 22 0,155 68 0,-266-95 0,0 2 0,-1 1 0,0 0 0,-1 1 0,0 1 0,16 19 0,15 12 0,149 102 0,12 12 0,-166-109 0,-44-51 0,0 0 0,1 1 0,-1-1 0,0 0 0,0 1 0,1-1 0,-1 0 0,0 0 0,1 1 0,-1-1 0,0 0 0,1 0 0,-1 0 0,0 1 0,1-1 0,-1 0 0,1 0 0,-1 0 0,0 0 0,1 0 0,-1 0 0,1 0 0,-1 0 0,0 0 0,1 0 0,-1 0 0,1 0 0,-1 0 0,0 0 0,1 0 0,-1 0 0,0-1 0,1 1 0,10-14 0,4-30 0,-12 35 0,18-43 0,3 2 0,1 1 0,3 2 0,51-68 0,-68 100 0,1 0 0,0 0 0,1 1 0,1 1 0,0 0 0,0 1 0,2 1 0,-1 0 0,2 1 0,-1 0 0,33-12 0,-8 6 0,0 2 0,1 2 0,1 2 0,0 1 0,45-2 0,220 3 0,-288 8 0,330-10 0,-83 0 0,145-19 0,-216 11 0,-172 17 0,-1-2 0,0 0 0,0-2 0,0-1 0,0 0 0,-1-2 0,0 0 0,0-2 0,-1 0 0,-1-1 0,34-25 0,42-39 0,-3-4 0,97-108 0,-159 153-119,134-138-1127,-131 142-5580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9:39:57.6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3910 1726 24575,'1'-59'0,"0"26"0,0-1 0,-3 0 0,0 0 0,-2 0 0,-16-59 0,-22-21 0,-5 1 0,-72-123 0,71 139 0,34 64 0,-1 2 0,-2 0 0,-1 1 0,-33-42 0,5 16 0,30 34 0,-1 1 0,-1 1 0,-1 0 0,-39-30 0,-204-124 0,228 154 0,-1 2 0,-52-20 0,70 31 0,-64-24 0,-1 2 0,-141-28 0,83 38 0,-22-4 0,-104-8 0,196 26 0,-336-1 0,235 8 0,157-2 0,0 0 0,1 1 0,-1 1 0,0 0 0,1 1 0,0 0 0,0 1 0,0 0 0,0 1 0,0 1 0,1 0 0,-12 9 0,-42 27 0,45-31 0,1 1 0,0 1 0,1 1 0,0 1 0,2 0 0,0 2 0,0 0 0,-19 26 0,-99 130 0,122-154 0,0 1 0,2 1 0,0 0 0,1 0 0,2 1 0,0 1 0,-8 36 0,-9 130 0,4-67 0,13-86 0,-6 72 0,13-75 0,-1 0 0,-1 0 0,-2 0 0,-16 58 0,-25 94 0,46-183 0,0 0 0,-1-1 0,1 1 0,-1 0 0,0-1 0,0 1 0,1-1 0,-1 1 0,0-1 0,0 1 0,0-1 0,-1 0 0,1 1 0,0-1 0,0 0 0,-1 0 0,1 0 0,-1 0 0,1 0 0,-1 0 0,1-1 0,-1 1 0,1 0 0,-1-1 0,0 1 0,-2 0 0,1-2 0,0 1 0,0 0 0,0-1 0,0 0 0,0 1 0,0-1 0,0 0 0,0-1 0,0 1 0,0 0 0,0-1 0,0 0 0,-3-2 0,-4-5 0,-1 0 0,1-1 0,0 0 0,1 0 0,-14-21 0,3 4 0,-1 1 0,-1 0 0,-45-38 0,-1-3 0,41 38 0,1 0 0,1-2 0,2-1 0,-21-36 0,44 68 0,-1 0 0,1-1 0,0 1 0,0 0 0,-1 0 0,1-1 0,0 1 0,0 0 0,0 0 0,-1-1 0,1 1 0,0 0 0,0-1 0,0 1 0,0 0 0,0-1 0,-1 1 0,1 0 0,0-1 0,0 1 0,0 0 0,0-1 0,0 1 0,0 0 0,0-1 0,0 1 0,0 0 0,0-1 0,1 1 0,-1 0 0,0-1 0,0 1 0,0 0 0,0-1 0,0 1 0,1 0 0,-1 0 0,0-1 0,0 1 0,0 0 0,1 0 0,-1-1 0,1 1 0,17 5 0,22 21 0,-39-26 0,68 50 0,-2 4 0,-2 2 0,-3 2 0,-2 4 0,90 121 0,-148-180 0,0 0 0,0 0 0,0-1 0,1 1 0,-1-1 0,1 0 0,-1 0 0,1 0 0,0 0 0,0 0 0,-1 0 0,1-1 0,1 1 0,-1-1 0,0 0 0,0 0 0,0 0 0,1-1 0,-1 1 0,0-1 0,4 1 0,-1-2 0,-1 0 0,0 0 0,1 0 0,-1 0 0,0-1 0,0 0 0,0 0 0,0-1 0,0 1 0,-1-1 0,1 0 0,7-7 0,35-29 0,76-86 0,-25-5 0,-70 88 0,2 2 0,40-41 0,-46 48 0,-23 22 0,-21 18 0,-11 15 0,0 1 0,2 2 0,0 1 0,-32 39 0,-41 37 0,4-29 0,84-64 0,-5 5 0,-172 112 0,146-91-1365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9:43:44.13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1943 24575,'14'8'0,"-1"2"0,1 0 0,-2 0 0,1 1 0,17 21 0,8 5 0,83 84 0,210 272 0,-325-386 0,-1-1 0,-1 1 0,2-1 0,-1 0 0,1-1 0,6 6 0,-11-10 0,1 0 0,-1 0 0,1 0 0,-1-1 0,1 1 0,0 0 0,-1-1 0,1 1 0,0-1 0,0 1 0,-1-1 0,1 0 0,0 0 0,0 1 0,0-1 0,-1-1 0,1 1 0,0 0 0,0 0 0,0-1 0,-1 1 0,1-1 0,0 1 0,-1-1 0,1 0 0,0 0 0,2-2 0,18-14 0,-1-1 0,-1-2 0,-1 0 0,26-34 0,11-12 0,31-22 0,187-148 0,124-47 0,-331 237 0,432-337 0,-26-32 0,-301 262 0,760-630 0,-869 743-1365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9:24:04.9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1601 24575,'0'22'0,"0"-1"0,1 1 0,1-1 0,1 1 0,1-1 0,9 26 0,33 73 0,80 149 0,-123-263 0,3 6 0,1 0 0,0-1 0,0 1 0,13 13 0,-19-23 0,1 0 0,0 0 0,0 0 0,-1 0 0,1-1 0,0 1 0,0-1 0,1 0 0,-1 1 0,0-1 0,0 0 0,1 0 0,-1-1 0,0 1 0,1 0 0,-1-1 0,1 1 0,-1-1 0,1 0 0,-1 0 0,1 0 0,-1 0 0,1 0 0,-1-1 0,0 1 0,1-1 0,-1 1 0,1-1 0,-1 0 0,5-2 0,10-9 0,1-2 0,-1 0 0,-1 0 0,-1-2 0,0 0 0,-1 0 0,13-20 0,7-7 0,341-391 0,-274 330 0,221-179 0,156-28 0,-130 93 0,-111 65 0,202-148 0,-316 207 0,51-43 0,-127 102-1365,-37 27-5461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9:39:57.6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3910 1726 24575,'1'-59'0,"0"26"0,0-1 0,-3 0 0,0 0 0,-2 0 0,-16-59 0,-22-21 0,-5 1 0,-72-123 0,71 139 0,34 64 0,-1 2 0,-2 0 0,-1 1 0,-33-42 0,5 16 0,30 34 0,-1 1 0,-1 1 0,-1 0 0,-39-30 0,-204-124 0,228 154 0,-1 2 0,-52-20 0,70 31 0,-64-24 0,-1 2 0,-141-28 0,83 38 0,-22-4 0,-104-8 0,196 26 0,-336-1 0,235 8 0,157-2 0,0 0 0,1 1 0,-1 1 0,0 0 0,1 1 0,0 0 0,0 1 0,0 0 0,0 1 0,0 1 0,1 0 0,-12 9 0,-42 27 0,45-31 0,1 1 0,0 1 0,1 1 0,0 1 0,2 0 0,0 2 0,0 0 0,-19 26 0,-99 130 0,122-154 0,0 1 0,2 1 0,0 0 0,1 0 0,2 1 0,0 1 0,-8 36 0,-9 130 0,4-67 0,13-86 0,-6 72 0,13-75 0,-1 0 0,-1 0 0,-2 0 0,-16 58 0,-25 94 0,46-183 0,0 0 0,-1-1 0,1 1 0,-1 0 0,0-1 0,0 1 0,1-1 0,-1 1 0,0-1 0,0 1 0,0-1 0,-1 0 0,1 1 0,0-1 0,0 0 0,-1 0 0,1 0 0,-1 0 0,1 0 0,-1 0 0,1-1 0,-1 1 0,1 0 0,-1-1 0,0 1 0,-2 0 0,1-2 0,0 1 0,0 0 0,0-1 0,0 0 0,0 1 0,0-1 0,0 0 0,0-1 0,0 1 0,0 0 0,0-1 0,0 0 0,-3-2 0,-4-5 0,-1 0 0,1-1 0,0 0 0,1 0 0,-14-21 0,3 4 0,-1 1 0,-1 0 0,-45-38 0,-1-3 0,41 38 0,1 0 0,1-2 0,2-1 0,-21-36 0,44 68 0,-1 0 0,1-1 0,0 1 0,0 0 0,-1 0 0,1-1 0,0 1 0,0 0 0,0 0 0,-1-1 0,1 1 0,0 0 0,0-1 0,0 1 0,0 0 0,0-1 0,-1 1 0,1 0 0,0-1 0,0 1 0,0 0 0,0-1 0,0 1 0,0 0 0,0-1 0,0 1 0,0 0 0,0-1 0,1 1 0,-1 0 0,0-1 0,0 1 0,0 0 0,0-1 0,0 1 0,1 0 0,-1 0 0,0-1 0,0 1 0,0 0 0,1 0 0,-1-1 0,1 1 0,17 5 0,22 21 0,-39-26 0,68 50 0,-2 4 0,-2 2 0,-3 2 0,-2 4 0,90 121 0,-148-180 0,0 0 0,0 0 0,0-1 0,1 1 0,-1-1 0,1 0 0,-1 0 0,1 0 0,0 0 0,0 0 0,-1 0 0,1-1 0,1 1 0,-1-1 0,0 0 0,0 0 0,0 0 0,1-1 0,-1 1 0,0-1 0,4 1 0,-1-2 0,-1 0 0,0 0 0,1 0 0,-1 0 0,0-1 0,0 0 0,0 0 0,0-1 0,0 1 0,-1-1 0,1 0 0,7-7 0,35-29 0,76-86 0,-25-5 0,-70 88 0,2 2 0,40-41 0,-46 48 0,-23 22 0,-21 18 0,-11 15 0,0 1 0,2 2 0,0 1 0,-32 39 0,-41 37 0,4-29 0,84-64 0,-5 5 0,-172 112 0,146-91-1365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9:39:57.6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3910 1726 24575,'1'-59'0,"0"26"0,0-1 0,-3 0 0,0 0 0,-2 0 0,-16-59 0,-22-21 0,-5 1 0,-72-123 0,71 139 0,34 64 0,-1 2 0,-2 0 0,-1 1 0,-33-42 0,5 16 0,30 34 0,-1 1 0,-1 1 0,-1 0 0,-39-30 0,-204-124 0,228 154 0,-1 2 0,-52-20 0,70 31 0,-64-24 0,-1 2 0,-141-28 0,83 38 0,-22-4 0,-104-8 0,196 26 0,-336-1 0,235 8 0,157-2 0,0 0 0,1 1 0,-1 1 0,0 0 0,1 1 0,0 0 0,0 1 0,0 0 0,0 1 0,0 1 0,1 0 0,-12 9 0,-42 27 0,45-31 0,1 1 0,0 1 0,1 1 0,0 1 0,2 0 0,0 2 0,0 0 0,-19 26 0,-99 130 0,122-154 0,0 1 0,2 1 0,0 0 0,1 0 0,2 1 0,0 1 0,-8 36 0,-9 130 0,4-67 0,13-86 0,-6 72 0,13-75 0,-1 0 0,-1 0 0,-2 0 0,-16 58 0,-25 94 0,46-183 0,0 0 0,-1-1 0,1 1 0,-1 0 0,0-1 0,0 1 0,1-1 0,-1 1 0,0-1 0,0 1 0,0-1 0,-1 0 0,1 1 0,0-1 0,0 0 0,-1 0 0,1 0 0,-1 0 0,1 0 0,-1 0 0,1-1 0,-1 1 0,1 0 0,-1-1 0,0 1 0,-2 0 0,1-2 0,0 1 0,0 0 0,0-1 0,0 0 0,0 1 0,0-1 0,0 0 0,0-1 0,0 1 0,0 0 0,0-1 0,0 0 0,-3-2 0,-4-5 0,-1 0 0,1-1 0,0 0 0,1 0 0,-14-21 0,3 4 0,-1 1 0,-1 0 0,-45-38 0,-1-3 0,41 38 0,1 0 0,1-2 0,2-1 0,-21-36 0,44 68 0,-1 0 0,1-1 0,0 1 0,0 0 0,-1 0 0,1-1 0,0 1 0,0 0 0,0 0 0,-1-1 0,1 1 0,0 0 0,0-1 0,0 1 0,0 0 0,0-1 0,-1 1 0,1 0 0,0-1 0,0 1 0,0 0 0,0-1 0,0 1 0,0 0 0,0-1 0,0 1 0,0 0 0,0-1 0,1 1 0,-1 0 0,0-1 0,0 1 0,0 0 0,0-1 0,0 1 0,1 0 0,-1 0 0,0-1 0,0 1 0,0 0 0,1 0 0,-1-1 0,1 1 0,17 5 0,22 21 0,-39-26 0,68 50 0,-2 4 0,-2 2 0,-3 2 0,-2 4 0,90 121 0,-148-180 0,0 0 0,0 0 0,0-1 0,1 1 0,-1-1 0,1 0 0,-1 0 0,1 0 0,0 0 0,0 0 0,-1 0 0,1-1 0,1 1 0,-1-1 0,0 0 0,0 0 0,0 0 0,1-1 0,-1 1 0,0-1 0,4 1 0,-1-2 0,-1 0 0,0 0 0,1 0 0,-1 0 0,0-1 0,0 0 0,0 0 0,0-1 0,0 1 0,-1-1 0,1 0 0,7-7 0,35-29 0,76-86 0,-25-5 0,-70 88 0,2 2 0,40-41 0,-46 48 0,-23 22 0,-21 18 0,-11 15 0,0 1 0,2 2 0,0 1 0,-32 39 0,-41 37 0,4-29 0,84-64 0,-5 5 0,-172 112 0,146-91-1365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9:39:57.6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3910 1726 24575,'1'-59'0,"0"26"0,0-1 0,-3 0 0,0 0 0,-2 0 0,-16-59 0,-22-21 0,-5 1 0,-72-123 0,71 139 0,34 64 0,-1 2 0,-2 0 0,-1 1 0,-33-42 0,5 16 0,30 34 0,-1 1 0,-1 1 0,-1 0 0,-39-30 0,-204-124 0,228 154 0,-1 2 0,-52-20 0,70 31 0,-64-24 0,-1 2 0,-141-28 0,83 38 0,-22-4 0,-104-8 0,196 26 0,-336-1 0,235 8 0,157-2 0,0 0 0,1 1 0,-1 1 0,0 0 0,1 1 0,0 0 0,0 1 0,0 0 0,0 1 0,0 1 0,1 0 0,-12 9 0,-42 27 0,45-31 0,1 1 0,0 1 0,1 1 0,0 1 0,2 0 0,0 2 0,0 0 0,-19 26 0,-99 130 0,122-154 0,0 1 0,2 1 0,0 0 0,1 0 0,2 1 0,0 1 0,-8 36 0,-9 130 0,4-67 0,13-86 0,-6 72 0,13-75 0,-1 0 0,-1 0 0,-2 0 0,-16 58 0,-25 94 0,46-183 0,0 0 0,-1-1 0,1 1 0,-1 0 0,0-1 0,0 1 0,1-1 0,-1 1 0,0-1 0,0 1 0,0-1 0,-1 0 0,1 1 0,0-1 0,0 0 0,-1 0 0,1 0 0,-1 0 0,1 0 0,-1 0 0,1-1 0,-1 1 0,1 0 0,-1-1 0,0 1 0,-2 0 0,1-2 0,0 1 0,0 0 0,0-1 0,0 0 0,0 1 0,0-1 0,0 0 0,0-1 0,0 1 0,0 0 0,0-1 0,0 0 0,-3-2 0,-4-5 0,-1 0 0,1-1 0,0 0 0,1 0 0,-14-21 0,3 4 0,-1 1 0,-1 0 0,-45-38 0,-1-3 0,41 38 0,1 0 0,1-2 0,2-1 0,-21-36 0,44 68 0,-1 0 0,1-1 0,0 1 0,0 0 0,-1 0 0,1-1 0,0 1 0,0 0 0,0 0 0,-1-1 0,1 1 0,0 0 0,0-1 0,0 1 0,0 0 0,0-1 0,-1 1 0,1 0 0,0-1 0,0 1 0,0 0 0,0-1 0,0 1 0,0 0 0,0-1 0,0 1 0,0 0 0,0-1 0,1 1 0,-1 0 0,0-1 0,0 1 0,0 0 0,0-1 0,0 1 0,1 0 0,-1 0 0,0-1 0,0 1 0,0 0 0,1 0 0,-1-1 0,1 1 0,17 5 0,22 21 0,-39-26 0,68 50 0,-2 4 0,-2 2 0,-3 2 0,-2 4 0,90 121 0,-148-180 0,0 0 0,0 0 0,0-1 0,1 1 0,-1-1 0,1 0 0,-1 0 0,1 0 0,0 0 0,0 0 0,-1 0 0,1-1 0,1 1 0,-1-1 0,0 0 0,0 0 0,0 0 0,1-1 0,-1 1 0,0-1 0,4 1 0,-1-2 0,-1 0 0,0 0 0,1 0 0,-1 0 0,0-1 0,0 0 0,0 0 0,0-1 0,0 1 0,-1-1 0,1 0 0,7-7 0,35-29 0,76-86 0,-25-5 0,-70 88 0,2 2 0,40-41 0,-46 48 0,-23 22 0,-21 18 0,-11 15 0,0 1 0,2 2 0,0 1 0,-32 39 0,-41 37 0,4-29 0,84-64 0,-5 5 0,-172 112 0,146-91-1365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9:39:57.6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3910 1726 24575,'1'-59'0,"0"26"0,0-1 0,-3 0 0,0 0 0,-2 0 0,-16-59 0,-22-21 0,-5 1 0,-72-123 0,71 139 0,34 64 0,-1 2 0,-2 0 0,-1 1 0,-33-42 0,5 16 0,30 34 0,-1 1 0,-1 1 0,-1 0 0,-39-30 0,-204-124 0,228 154 0,-1 2 0,-52-20 0,70 31 0,-64-24 0,-1 2 0,-141-28 0,83 38 0,-22-4 0,-104-8 0,196 26 0,-336-1 0,235 8 0,157-2 0,0 0 0,1 1 0,-1 1 0,0 0 0,1 1 0,0 0 0,0 1 0,0 0 0,0 1 0,0 1 0,1 0 0,-12 9 0,-42 27 0,45-31 0,1 1 0,0 1 0,1 1 0,0 1 0,2 0 0,0 2 0,0 0 0,-19 26 0,-99 130 0,122-154 0,0 1 0,2 1 0,0 0 0,1 0 0,2 1 0,0 1 0,-8 36 0,-9 130 0,4-67 0,13-86 0,-6 72 0,13-75 0,-1 0 0,-1 0 0,-2 0 0,-16 58 0,-25 94 0,46-183 0,0 0 0,-1-1 0,1 1 0,-1 0 0,0-1 0,0 1 0,1-1 0,-1 1 0,0-1 0,0 1 0,0-1 0,-1 0 0,1 1 0,0-1 0,0 0 0,-1 0 0,1 0 0,-1 0 0,1 0 0,-1 0 0,1-1 0,-1 1 0,1 0 0,-1-1 0,0 1 0,-2 0 0,1-2 0,0 1 0,0 0 0,0-1 0,0 0 0,0 1 0,0-1 0,0 0 0,0-1 0,0 1 0,0 0 0,0-1 0,0 0 0,-3-2 0,-4-5 0,-1 0 0,1-1 0,0 0 0,1 0 0,-14-21 0,3 4 0,-1 1 0,-1 0 0,-45-38 0,-1-3 0,41 38 0,1 0 0,1-2 0,2-1 0,-21-36 0,44 68 0,-1 0 0,1-1 0,0 1 0,0 0 0,-1 0 0,1-1 0,0 1 0,0 0 0,0 0 0,-1-1 0,1 1 0,0 0 0,0-1 0,0 1 0,0 0 0,0-1 0,-1 1 0,1 0 0,0-1 0,0 1 0,0 0 0,0-1 0,0 1 0,0 0 0,0-1 0,0 1 0,0 0 0,0-1 0,1 1 0,-1 0 0,0-1 0,0 1 0,0 0 0,0-1 0,0 1 0,1 0 0,-1 0 0,0-1 0,0 1 0,0 0 0,1 0 0,-1-1 0,1 1 0,17 5 0,22 21 0,-39-26 0,68 50 0,-2 4 0,-2 2 0,-3 2 0,-2 4 0,90 121 0,-148-180 0,0 0 0,0 0 0,0-1 0,1 1 0,-1-1 0,1 0 0,-1 0 0,1 0 0,0 0 0,0 0 0,-1 0 0,1-1 0,1 1 0,-1-1 0,0 0 0,0 0 0,0 0 0,1-1 0,-1 1 0,0-1 0,4 1 0,-1-2 0,-1 0 0,0 0 0,1 0 0,-1 0 0,0-1 0,0 0 0,0 0 0,0-1 0,0 1 0,-1-1 0,1 0 0,7-7 0,35-29 0,76-86 0,-25-5 0,-70 88 0,2 2 0,40-41 0,-46 48 0,-23 22 0,-21 18 0,-11 15 0,0 1 0,2 2 0,0 1 0,-32 39 0,-41 37 0,4-29 0,84-64 0,-5 5 0,-172 112 0,146-91-1365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9:39:57.6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3910 1726 24575,'1'-59'0,"0"26"0,0-1 0,-3 0 0,0 0 0,-2 0 0,-16-59 0,-22-21 0,-5 1 0,-72-123 0,71 139 0,34 64 0,-1 2 0,-2 0 0,-1 1 0,-33-42 0,5 16 0,30 34 0,-1 1 0,-1 1 0,-1 0 0,-39-30 0,-204-124 0,228 154 0,-1 2 0,-52-20 0,70 31 0,-64-24 0,-1 2 0,-141-28 0,83 38 0,-22-4 0,-104-8 0,196 26 0,-336-1 0,235 8 0,157-2 0,0 0 0,1 1 0,-1 1 0,0 0 0,1 1 0,0 0 0,0 1 0,0 0 0,0 1 0,0 1 0,1 0 0,-12 9 0,-42 27 0,45-31 0,1 1 0,0 1 0,1 1 0,0 1 0,2 0 0,0 2 0,0 0 0,-19 26 0,-99 130 0,122-154 0,0 1 0,2 1 0,0 0 0,1 0 0,2 1 0,0 1 0,-8 36 0,-9 130 0,4-67 0,13-86 0,-6 72 0,13-75 0,-1 0 0,-1 0 0,-2 0 0,-16 58 0,-25 94 0,46-183 0,0 0 0,-1-1 0,1 1 0,-1 0 0,0-1 0,0 1 0,1-1 0,-1 1 0,0-1 0,0 1 0,0-1 0,-1 0 0,1 1 0,0-1 0,0 0 0,-1 0 0,1 0 0,-1 0 0,1 0 0,-1 0 0,1-1 0,-1 1 0,1 0 0,-1-1 0,0 1 0,-2 0 0,1-2 0,0 1 0,0 0 0,0-1 0,0 0 0,0 1 0,0-1 0,0 0 0,0-1 0,0 1 0,0 0 0,0-1 0,0 0 0,-3-2 0,-4-5 0,-1 0 0,1-1 0,0 0 0,1 0 0,-14-21 0,3 4 0,-1 1 0,-1 0 0,-45-38 0,-1-3 0,41 38 0,1 0 0,1-2 0,2-1 0,-21-36 0,44 68 0,-1 0 0,1-1 0,0 1 0,0 0 0,-1 0 0,1-1 0,0 1 0,0 0 0,0 0 0,-1-1 0,1 1 0,0 0 0,0-1 0,0 1 0,0 0 0,0-1 0,-1 1 0,1 0 0,0-1 0,0 1 0,0 0 0,0-1 0,0 1 0,0 0 0,0-1 0,0 1 0,0 0 0,0-1 0,1 1 0,-1 0 0,0-1 0,0 1 0,0 0 0,0-1 0,0 1 0,1 0 0,-1 0 0,0-1 0,0 1 0,0 0 0,1 0 0,-1-1 0,1 1 0,17 5 0,22 21 0,-39-26 0,68 50 0,-2 4 0,-2 2 0,-3 2 0,-2 4 0,90 121 0,-148-180 0,0 0 0,0 0 0,0-1 0,1 1 0,-1-1 0,1 0 0,-1 0 0,1 0 0,0 0 0,0 0 0,-1 0 0,1-1 0,1 1 0,-1-1 0,0 0 0,0 0 0,0 0 0,1-1 0,-1 1 0,0-1 0,4 1 0,-1-2 0,-1 0 0,0 0 0,1 0 0,-1 0 0,0-1 0,0 0 0,0 0 0,0-1 0,0 1 0,-1-1 0,1 0 0,7-7 0,35-29 0,76-86 0,-25-5 0,-70 88 0,2 2 0,40-41 0,-46 48 0,-23 22 0,-21 18 0,-11 15 0,0 1 0,2 2 0,0 1 0,-32 39 0,-41 37 0,4-29 0,84-64 0,-5 5 0,-172 112 0,146-91-1365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9:39:57.6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3910 1726 24575,'1'-59'0,"0"26"0,0-1 0,-3 0 0,0 0 0,-2 0 0,-16-59 0,-22-21 0,-5 1 0,-72-123 0,71 139 0,34 64 0,-1 2 0,-2 0 0,-1 1 0,-33-42 0,5 16 0,30 34 0,-1 1 0,-1 1 0,-1 0 0,-39-30 0,-204-124 0,228 154 0,-1 2 0,-52-20 0,70 31 0,-64-24 0,-1 2 0,-141-28 0,83 38 0,-22-4 0,-104-8 0,196 26 0,-336-1 0,235 8 0,157-2 0,0 0 0,1 1 0,-1 1 0,0 0 0,1 1 0,0 0 0,0 1 0,0 0 0,0 1 0,0 1 0,1 0 0,-12 9 0,-42 27 0,45-31 0,1 1 0,0 1 0,1 1 0,0 1 0,2 0 0,0 2 0,0 0 0,-19 26 0,-99 130 0,122-154 0,0 1 0,2 1 0,0 0 0,1 0 0,2 1 0,0 1 0,-8 36 0,-9 130 0,4-67 0,13-86 0,-6 72 0,13-75 0,-1 0 0,-1 0 0,-2 0 0,-16 58 0,-25 94 0,46-183 0,0 0 0,-1-1 0,1 1 0,-1 0 0,0-1 0,0 1 0,1-1 0,-1 1 0,0-1 0,0 1 0,0-1 0,-1 0 0,1 1 0,0-1 0,0 0 0,-1 0 0,1 0 0,-1 0 0,1 0 0,-1 0 0,1-1 0,-1 1 0,1 0 0,-1-1 0,0 1 0,-2 0 0,1-2 0,0 1 0,0 0 0,0-1 0,0 0 0,0 1 0,0-1 0,0 0 0,0-1 0,0 1 0,0 0 0,0-1 0,0 0 0,-3-2 0,-4-5 0,-1 0 0,1-1 0,0 0 0,1 0 0,-14-21 0,3 4 0,-1 1 0,-1 0 0,-45-38 0,-1-3 0,41 38 0,1 0 0,1-2 0,2-1 0,-21-36 0,44 68 0,-1 0 0,1-1 0,0 1 0,0 0 0,-1 0 0,1-1 0,0 1 0,0 0 0,0 0 0,-1-1 0,1 1 0,0 0 0,0-1 0,0 1 0,0 0 0,0-1 0,-1 1 0,1 0 0,0-1 0,0 1 0,0 0 0,0-1 0,0 1 0,0 0 0,0-1 0,0 1 0,0 0 0,0-1 0,1 1 0,-1 0 0,0-1 0,0 1 0,0 0 0,0-1 0,0 1 0,1 0 0,-1 0 0,0-1 0,0 1 0,0 0 0,1 0 0,-1-1 0,1 1 0,17 5 0,22 21 0,-39-26 0,68 50 0,-2 4 0,-2 2 0,-3 2 0,-2 4 0,90 121 0,-148-180 0,0 0 0,0 0 0,0-1 0,1 1 0,-1-1 0,1 0 0,-1 0 0,1 0 0,0 0 0,0 0 0,-1 0 0,1-1 0,1 1 0,-1-1 0,0 0 0,0 0 0,0 0 0,1-1 0,-1 1 0,0-1 0,4 1 0,-1-2 0,-1 0 0,0 0 0,1 0 0,-1 0 0,0-1 0,0 0 0,0 0 0,0-1 0,0 1 0,-1-1 0,1 0 0,7-7 0,35-29 0,76-86 0,-25-5 0,-70 88 0,2 2 0,40-41 0,-46 48 0,-23 22 0,-21 18 0,-11 15 0,0 1 0,2 2 0,0 1 0,-32 39 0,-41 37 0,4-29 0,84-64 0,-5 5 0,-172 112 0,146-91-1365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9:39:57.6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3910 1726 24575,'1'-59'0,"0"26"0,0-1 0,-3 0 0,0 0 0,-2 0 0,-16-59 0,-22-21 0,-5 1 0,-72-123 0,71 139 0,34 64 0,-1 2 0,-2 0 0,-1 1 0,-33-42 0,5 16 0,30 34 0,-1 1 0,-1 1 0,-1 0 0,-39-30 0,-204-124 0,228 154 0,-1 2 0,-52-20 0,70 31 0,-64-24 0,-1 2 0,-141-28 0,83 38 0,-22-4 0,-104-8 0,196 26 0,-336-1 0,235 8 0,157-2 0,0 0 0,1 1 0,-1 1 0,0 0 0,1 1 0,0 0 0,0 1 0,0 0 0,0 1 0,0 1 0,1 0 0,-12 9 0,-42 27 0,45-31 0,1 1 0,0 1 0,1 1 0,0 1 0,2 0 0,0 2 0,0 0 0,-19 26 0,-99 130 0,122-154 0,0 1 0,2 1 0,0 0 0,1 0 0,2 1 0,0 1 0,-8 36 0,-9 130 0,4-67 0,13-86 0,-6 72 0,13-75 0,-1 0 0,-1 0 0,-2 0 0,-16 58 0,-25 94 0,46-183 0,0 0 0,-1-1 0,1 1 0,-1 0 0,0-1 0,0 1 0,1-1 0,-1 1 0,0-1 0,0 1 0,0-1 0,-1 0 0,1 1 0,0-1 0,0 0 0,-1 0 0,1 0 0,-1 0 0,1 0 0,-1 0 0,1-1 0,-1 1 0,1 0 0,-1-1 0,0 1 0,-2 0 0,1-2 0,0 1 0,0 0 0,0-1 0,0 0 0,0 1 0,0-1 0,0 0 0,0-1 0,0 1 0,0 0 0,0-1 0,0 0 0,-3-2 0,-4-5 0,-1 0 0,1-1 0,0 0 0,1 0 0,-14-21 0,3 4 0,-1 1 0,-1 0 0,-45-38 0,-1-3 0,41 38 0,1 0 0,1-2 0,2-1 0,-21-36 0,44 68 0,-1 0 0,1-1 0,0 1 0,0 0 0,-1 0 0,1-1 0,0 1 0,0 0 0,0 0 0,-1-1 0,1 1 0,0 0 0,0-1 0,0 1 0,0 0 0,0-1 0,-1 1 0,1 0 0,0-1 0,0 1 0,0 0 0,0-1 0,0 1 0,0 0 0,0-1 0,0 1 0,0 0 0,0-1 0,1 1 0,-1 0 0,0-1 0,0 1 0,0 0 0,0-1 0,0 1 0,1 0 0,-1 0 0,0-1 0,0 1 0,0 0 0,1 0 0,-1-1 0,1 1 0,17 5 0,22 21 0,-39-26 0,68 50 0,-2 4 0,-2 2 0,-3 2 0,-2 4 0,90 121 0,-148-180 0,0 0 0,0 0 0,0-1 0,1 1 0,-1-1 0,1 0 0,-1 0 0,1 0 0,0 0 0,0 0 0,-1 0 0,1-1 0,1 1 0,-1-1 0,0 0 0,0 0 0,0 0 0,1-1 0,-1 1 0,0-1 0,4 1 0,-1-2 0,-1 0 0,0 0 0,1 0 0,-1 0 0,0-1 0,0 0 0,0 0 0,0-1 0,0 1 0,-1-1 0,1 0 0,7-7 0,35-29 0,76-86 0,-25-5 0,-70 88 0,2 2 0,40-41 0,-46 48 0,-23 22 0,-21 18 0,-11 15 0,0 1 0,2 2 0,0 1 0,-32 39 0,-41 37 0,4-29 0,84-64 0,-5 5 0,-172 112 0,146-91-1365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3/27/2025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3/27/2025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3/27/2025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3/27/2025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3/27/2025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5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Queues (Array Implementation)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https://www.cs.montana.edu/pearsall/classes/spring2025/132/main.html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1943100" y="4968487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1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7AA67A-FA3A-8596-B33B-5BB2E0BC3FDC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04B75D-74DB-FBB1-6610-5C5803726C8D}"/>
              </a:ext>
            </a:extLst>
          </p:cNvPr>
          <p:cNvSpPr txBox="1"/>
          <p:nvPr/>
        </p:nvSpPr>
        <p:spPr>
          <a:xfrm>
            <a:off x="7791450" y="1699394"/>
            <a:ext cx="432816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9446687" y="428862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</p:spTree>
    <p:extLst>
      <p:ext uri="{BB962C8B-B14F-4D97-AF65-F5344CB8AC3E}">
        <p14:creationId xmlns:p14="http://schemas.microsoft.com/office/powerpoint/2010/main" val="4064223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3086085" y="496044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2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7AA67A-FA3A-8596-B33B-5BB2E0BC3FDC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04B75D-74DB-FBB1-6610-5C5803726C8D}"/>
              </a:ext>
            </a:extLst>
          </p:cNvPr>
          <p:cNvSpPr txBox="1"/>
          <p:nvPr/>
        </p:nvSpPr>
        <p:spPr>
          <a:xfrm>
            <a:off x="7791450" y="1699394"/>
            <a:ext cx="432816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9446687" y="428862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</p:spTree>
    <p:extLst>
      <p:ext uri="{BB962C8B-B14F-4D97-AF65-F5344CB8AC3E}">
        <p14:creationId xmlns:p14="http://schemas.microsoft.com/office/powerpoint/2010/main" val="1056707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3086085" y="496044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2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7AA67A-FA3A-8596-B33B-5BB2E0BC3FDC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04B75D-74DB-FBB1-6610-5C5803726C8D}"/>
              </a:ext>
            </a:extLst>
          </p:cNvPr>
          <p:cNvSpPr txBox="1"/>
          <p:nvPr/>
        </p:nvSpPr>
        <p:spPr>
          <a:xfrm>
            <a:off x="7791450" y="1699394"/>
            <a:ext cx="432816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2743185" y="245470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</p:spTree>
    <p:extLst>
      <p:ext uri="{BB962C8B-B14F-4D97-AF65-F5344CB8AC3E}">
        <p14:creationId xmlns:p14="http://schemas.microsoft.com/office/powerpoint/2010/main" val="1462665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3086085" y="496044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2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7AA67A-FA3A-8596-B33B-5BB2E0BC3FDC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04B75D-74DB-FBB1-6610-5C5803726C8D}"/>
              </a:ext>
            </a:extLst>
          </p:cNvPr>
          <p:cNvSpPr txBox="1"/>
          <p:nvPr/>
        </p:nvSpPr>
        <p:spPr>
          <a:xfrm>
            <a:off x="7791450" y="1699394"/>
            <a:ext cx="432816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2743185" y="245470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</p:spTree>
    <p:extLst>
      <p:ext uri="{BB962C8B-B14F-4D97-AF65-F5344CB8AC3E}">
        <p14:creationId xmlns:p14="http://schemas.microsoft.com/office/powerpoint/2010/main" val="3827834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3086085" y="496044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2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7AA67A-FA3A-8596-B33B-5BB2E0BC3FDC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04B75D-74DB-FBB1-6610-5C5803726C8D}"/>
              </a:ext>
            </a:extLst>
          </p:cNvPr>
          <p:cNvSpPr txBox="1"/>
          <p:nvPr/>
        </p:nvSpPr>
        <p:spPr>
          <a:xfrm>
            <a:off x="7791450" y="1699394"/>
            <a:ext cx="432816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2743185" y="245470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</p:spTree>
    <p:extLst>
      <p:ext uri="{BB962C8B-B14F-4D97-AF65-F5344CB8AC3E}">
        <p14:creationId xmlns:p14="http://schemas.microsoft.com/office/powerpoint/2010/main" val="1239925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3086085" y="496044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2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7AA67A-FA3A-8596-B33B-5BB2E0BC3FDC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04B75D-74DB-FBB1-6610-5C5803726C8D}"/>
              </a:ext>
            </a:extLst>
          </p:cNvPr>
          <p:cNvSpPr txBox="1"/>
          <p:nvPr/>
        </p:nvSpPr>
        <p:spPr>
          <a:xfrm>
            <a:off x="7791450" y="1699394"/>
            <a:ext cx="432816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2743185" y="245470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9827668" y="4017520"/>
            <a:ext cx="122175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</p:spTree>
    <p:extLst>
      <p:ext uri="{BB962C8B-B14F-4D97-AF65-F5344CB8AC3E}">
        <p14:creationId xmlns:p14="http://schemas.microsoft.com/office/powerpoint/2010/main" val="1229465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4451515" y="496044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3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7AA67A-FA3A-8596-B33B-5BB2E0BC3FDC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04B75D-74DB-FBB1-6610-5C5803726C8D}"/>
              </a:ext>
            </a:extLst>
          </p:cNvPr>
          <p:cNvSpPr txBox="1"/>
          <p:nvPr/>
        </p:nvSpPr>
        <p:spPr>
          <a:xfrm>
            <a:off x="7791450" y="1699394"/>
            <a:ext cx="432816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2743185" y="245470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9827668" y="4017520"/>
            <a:ext cx="122175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</p:spTree>
    <p:extLst>
      <p:ext uri="{BB962C8B-B14F-4D97-AF65-F5344CB8AC3E}">
        <p14:creationId xmlns:p14="http://schemas.microsoft.com/office/powerpoint/2010/main" val="1791711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4451515" y="496044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3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7AA67A-FA3A-8596-B33B-5BB2E0BC3FDC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04B75D-74DB-FBB1-6610-5C5803726C8D}"/>
              </a:ext>
            </a:extLst>
          </p:cNvPr>
          <p:cNvSpPr txBox="1"/>
          <p:nvPr/>
        </p:nvSpPr>
        <p:spPr>
          <a:xfrm>
            <a:off x="7791450" y="1699394"/>
            <a:ext cx="432816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2743185" y="245470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3943187" y="2474077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</p:spTree>
    <p:extLst>
      <p:ext uri="{BB962C8B-B14F-4D97-AF65-F5344CB8AC3E}">
        <p14:creationId xmlns:p14="http://schemas.microsoft.com/office/powerpoint/2010/main" val="810107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4451515" y="496044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3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7AA67A-FA3A-8596-B33B-5BB2E0BC3FDC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04B75D-74DB-FBB1-6610-5C5803726C8D}"/>
              </a:ext>
            </a:extLst>
          </p:cNvPr>
          <p:cNvSpPr txBox="1"/>
          <p:nvPr/>
        </p:nvSpPr>
        <p:spPr>
          <a:xfrm>
            <a:off x="7791450" y="1699394"/>
            <a:ext cx="432816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2743185" y="245470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3943187" y="2474077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</p:spTree>
    <p:extLst>
      <p:ext uri="{BB962C8B-B14F-4D97-AF65-F5344CB8AC3E}">
        <p14:creationId xmlns:p14="http://schemas.microsoft.com/office/powerpoint/2010/main" val="2303295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6867229" y="4951772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5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7AA67A-FA3A-8596-B33B-5BB2E0BC3FDC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04B75D-74DB-FBB1-6610-5C5803726C8D}"/>
              </a:ext>
            </a:extLst>
          </p:cNvPr>
          <p:cNvSpPr txBox="1"/>
          <p:nvPr/>
        </p:nvSpPr>
        <p:spPr>
          <a:xfrm>
            <a:off x="7791450" y="1699394"/>
            <a:ext cx="432816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2743185" y="245470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3943187" y="2474077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5216832" y="2501291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6468036" y="2457426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5DC8B1-A508-F96E-1F1F-30B9E3974C0B}"/>
              </a:ext>
            </a:extLst>
          </p:cNvPr>
          <p:cNvSpPr txBox="1"/>
          <p:nvPr/>
        </p:nvSpPr>
        <p:spPr>
          <a:xfrm>
            <a:off x="8915400" y="5650399"/>
            <a:ext cx="2443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Issues with this?</a:t>
            </a:r>
          </a:p>
        </p:txBody>
      </p:sp>
    </p:spTree>
    <p:extLst>
      <p:ext uri="{BB962C8B-B14F-4D97-AF65-F5344CB8AC3E}">
        <p14:creationId xmlns:p14="http://schemas.microsoft.com/office/powerpoint/2010/main" val="183158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5D8BA3-DDD0-ACAF-696C-0BA5824714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570"/>
          <a:stretch/>
        </p:blipFill>
        <p:spPr>
          <a:xfrm>
            <a:off x="6758724" y="3503711"/>
            <a:ext cx="5341836" cy="2916457"/>
          </a:xfrm>
          <a:prstGeom prst="rect">
            <a:avLst/>
          </a:prstGeom>
        </p:spPr>
      </p:pic>
      <p:pic>
        <p:nvPicPr>
          <p:cNvPr id="2050" name="Picture 2" descr="Queue (abstract data type) - Wikipedia">
            <a:extLst>
              <a:ext uri="{FF2B5EF4-FFF2-40B4-BE49-F238E27FC236}">
                <a16:creationId xmlns:a16="http://schemas.microsoft.com/office/drawing/2014/main" id="{E2264B48-E52F-7EC8-26FF-C1CFCCAB6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5314056" cy="347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C72268-AA18-2DB5-4393-692A44BFF6EF}"/>
              </a:ext>
            </a:extLst>
          </p:cNvPr>
          <p:cNvSpPr txBox="1"/>
          <p:nvPr/>
        </p:nvSpPr>
        <p:spPr>
          <a:xfrm>
            <a:off x="457200" y="4961939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again, we need a data structure to hold the data of the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Linked List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5795A6-2807-41D5-035E-416A09BF773F}"/>
                  </a:ext>
                </a:extLst>
              </p14:cNvPr>
              <p14:cNvContentPartPr/>
              <p14:nvPr/>
            </p14:nvContentPartPr>
            <p14:xfrm>
              <a:off x="1893626" y="4041013"/>
              <a:ext cx="2176920" cy="639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5795A6-2807-41D5-035E-416A09BF77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75626" y="4023373"/>
                <a:ext cx="2212560" cy="6753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2F3D36E-9760-41C4-6315-F9D4ADCCCB5B}"/>
              </a:ext>
            </a:extLst>
          </p:cNvPr>
          <p:cNvSpPr txBox="1"/>
          <p:nvPr/>
        </p:nvSpPr>
        <p:spPr>
          <a:xfrm>
            <a:off x="6785509" y="1456855"/>
            <a:ext cx="50217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Elements get added to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lang="en-US" sz="2400" dirty="0"/>
              <a:t> of the Queue. </a:t>
            </a:r>
          </a:p>
          <a:p>
            <a:endParaRPr lang="en-US" sz="2400" dirty="0"/>
          </a:p>
          <a:p>
            <a:r>
              <a:rPr lang="en-US" sz="2400" dirty="0"/>
              <a:t>Elements get removed from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en-US" sz="2400" dirty="0"/>
              <a:t> of the queue</a:t>
            </a:r>
          </a:p>
        </p:txBody>
      </p:sp>
    </p:spTree>
    <p:extLst>
      <p:ext uri="{BB962C8B-B14F-4D97-AF65-F5344CB8AC3E}">
        <p14:creationId xmlns:p14="http://schemas.microsoft.com/office/powerpoint/2010/main" val="3734285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6867229" y="4951772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5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7AA67A-FA3A-8596-B33B-5BB2E0BC3FDC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04B75D-74DB-FBB1-6610-5C5803726C8D}"/>
              </a:ext>
            </a:extLst>
          </p:cNvPr>
          <p:cNvSpPr txBox="1"/>
          <p:nvPr/>
        </p:nvSpPr>
        <p:spPr>
          <a:xfrm>
            <a:off x="7791450" y="1699394"/>
            <a:ext cx="432816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capacity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2743185" y="245470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3943187" y="2474077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5216832" y="2501291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6468036" y="2457426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5DC8B1-A508-F96E-1F1F-30B9E3974C0B}"/>
              </a:ext>
            </a:extLst>
          </p:cNvPr>
          <p:cNvSpPr txBox="1"/>
          <p:nvPr/>
        </p:nvSpPr>
        <p:spPr>
          <a:xfrm>
            <a:off x="8405714" y="4546798"/>
            <a:ext cx="36182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This if statement is not satisfied, so we will try to add to a full queue </a:t>
            </a:r>
            <a:r>
              <a:rPr lang="en-US" sz="2400" dirty="0">
                <a:highlight>
                  <a:srgbClr val="00FF00"/>
                </a:highlight>
                <a:sym typeface="Wingdings" panose="05000000000000000000" pitchFamily="2" charset="2"/>
              </a:rPr>
              <a:t> Array index out of bounds</a:t>
            </a:r>
            <a:endParaRPr lang="en-US" sz="24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53767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6867229" y="4951772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5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7AA67A-FA3A-8596-B33B-5BB2E0BC3FDC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04B75D-74DB-FBB1-6610-5C5803726C8D}"/>
              </a:ext>
            </a:extLst>
          </p:cNvPr>
          <p:cNvSpPr txBox="1"/>
          <p:nvPr/>
        </p:nvSpPr>
        <p:spPr>
          <a:xfrm>
            <a:off x="7791450" y="1699394"/>
            <a:ext cx="432816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capacity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2743185" y="245470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3943187" y="2474077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5216832" y="2501291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6468036" y="2457426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8251A9E-0547-3978-0080-07BE09791207}"/>
                  </a:ext>
                </a:extLst>
              </p14:cNvPr>
              <p14:cNvContentPartPr/>
              <p14:nvPr/>
            </p14:nvContentPartPr>
            <p14:xfrm>
              <a:off x="9665781" y="4966933"/>
              <a:ext cx="1133280" cy="816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8251A9E-0547-3978-0080-07BE097912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57141" y="4958293"/>
                <a:ext cx="1150920" cy="83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4826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6894002" y="4984959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5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7AA67A-FA3A-8596-B33B-5BB2E0BC3FDC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2743185" y="245470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3943187" y="2474077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5216832" y="2501291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6468036" y="2457426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0ECFD6-EB0D-9250-2934-64B4114BFE6E}"/>
              </a:ext>
            </a:extLst>
          </p:cNvPr>
          <p:cNvSpPr txBox="1"/>
          <p:nvPr/>
        </p:nvSpPr>
        <p:spPr>
          <a:xfrm>
            <a:off x="8915400" y="32766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Dequeue?</a:t>
            </a:r>
          </a:p>
        </p:txBody>
      </p:sp>
    </p:spTree>
    <p:extLst>
      <p:ext uri="{BB962C8B-B14F-4D97-AF65-F5344CB8AC3E}">
        <p14:creationId xmlns:p14="http://schemas.microsoft.com/office/powerpoint/2010/main" val="1204650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6894002" y="4984959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5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7AA67A-FA3A-8596-B33B-5BB2E0BC3FDC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2743185" y="245470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3943187" y="2474077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5216832" y="2501291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6468036" y="2457426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0ECFD6-EB0D-9250-2934-64B4114BFE6E}"/>
              </a:ext>
            </a:extLst>
          </p:cNvPr>
          <p:cNvSpPr txBox="1"/>
          <p:nvPr/>
        </p:nvSpPr>
        <p:spPr>
          <a:xfrm>
            <a:off x="8305800" y="3176252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Remove the front element, move front pointer forward one spot</a:t>
            </a:r>
          </a:p>
        </p:txBody>
      </p:sp>
    </p:spTree>
    <p:extLst>
      <p:ext uri="{BB962C8B-B14F-4D97-AF65-F5344CB8AC3E}">
        <p14:creationId xmlns:p14="http://schemas.microsoft.com/office/powerpoint/2010/main" val="659795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1943100" y="4987693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6894002" y="4984959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5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2743185" y="245470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3943187" y="2474077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5216832" y="2501291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6468036" y="2457426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0ECFD6-EB0D-9250-2934-64B4114BFE6E}"/>
              </a:ext>
            </a:extLst>
          </p:cNvPr>
          <p:cNvSpPr txBox="1"/>
          <p:nvPr/>
        </p:nvSpPr>
        <p:spPr>
          <a:xfrm>
            <a:off x="8305800" y="3176252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Remove the front element, move front pointer forward one spot</a:t>
            </a:r>
          </a:p>
        </p:txBody>
      </p:sp>
    </p:spTree>
    <p:extLst>
      <p:ext uri="{BB962C8B-B14F-4D97-AF65-F5344CB8AC3E}">
        <p14:creationId xmlns:p14="http://schemas.microsoft.com/office/powerpoint/2010/main" val="1498975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1943100" y="4987693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6894002" y="4984959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5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2743185" y="245470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3943187" y="2474077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5216832" y="2501291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6468036" y="2457426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8414D9-9D4E-939A-5AAF-9AD6AEF0B93C}"/>
              </a:ext>
            </a:extLst>
          </p:cNvPr>
          <p:cNvSpPr txBox="1"/>
          <p:nvPr/>
        </p:nvSpPr>
        <p:spPr>
          <a:xfrm>
            <a:off x="8933162" y="1205136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Enqueue again?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9F0B06-E2AA-0EEA-7A8C-A2E7A0EA48ED}"/>
              </a:ext>
            </a:extLst>
          </p:cNvPr>
          <p:cNvSpPr txBox="1"/>
          <p:nvPr/>
        </p:nvSpPr>
        <p:spPr>
          <a:xfrm>
            <a:off x="7791450" y="1699394"/>
            <a:ext cx="432816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6515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1943100" y="4987693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8001000" y="4983499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5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2743185" y="245470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3943187" y="2474077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5216832" y="2501291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6468036" y="2457426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8414D9-9D4E-939A-5AAF-9AD6AEF0B93C}"/>
              </a:ext>
            </a:extLst>
          </p:cNvPr>
          <p:cNvSpPr txBox="1"/>
          <p:nvPr/>
        </p:nvSpPr>
        <p:spPr>
          <a:xfrm>
            <a:off x="8933162" y="1205136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Enqueue again?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9F0B06-E2AA-0EEA-7A8C-A2E7A0EA48ED}"/>
              </a:ext>
            </a:extLst>
          </p:cNvPr>
          <p:cNvSpPr txBox="1"/>
          <p:nvPr/>
        </p:nvSpPr>
        <p:spPr>
          <a:xfrm>
            <a:off x="7791450" y="1699394"/>
            <a:ext cx="432816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AFE227-3044-8BAB-7BA2-795124992370}"/>
              </a:ext>
            </a:extLst>
          </p:cNvPr>
          <p:cNvSpPr txBox="1"/>
          <p:nvPr/>
        </p:nvSpPr>
        <p:spPr>
          <a:xfrm>
            <a:off x="8150896" y="5440031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index out of bounds error!</a:t>
            </a:r>
          </a:p>
        </p:txBody>
      </p:sp>
    </p:spTree>
    <p:extLst>
      <p:ext uri="{BB962C8B-B14F-4D97-AF65-F5344CB8AC3E}">
        <p14:creationId xmlns:p14="http://schemas.microsoft.com/office/powerpoint/2010/main" val="1363368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6894002" y="4984959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5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7AA67A-FA3A-8596-B33B-5BB2E0BC3FDC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2743185" y="245470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3943187" y="2474077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5216832" y="2501291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6468036" y="2457426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0ECFD6-EB0D-9250-2934-64B4114BFE6E}"/>
              </a:ext>
            </a:extLst>
          </p:cNvPr>
          <p:cNvSpPr txBox="1"/>
          <p:nvPr/>
        </p:nvSpPr>
        <p:spPr>
          <a:xfrm>
            <a:off x="9002518" y="200972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Dequeue?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535783-6654-EE0D-D16B-3EC726A82173}"/>
              </a:ext>
            </a:extLst>
          </p:cNvPr>
          <p:cNvSpPr txBox="1"/>
          <p:nvPr/>
        </p:nvSpPr>
        <p:spPr>
          <a:xfrm>
            <a:off x="8229922" y="2879177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Remove the front element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Make some room in the back</a:t>
            </a:r>
          </a:p>
        </p:txBody>
      </p:sp>
    </p:spTree>
    <p:extLst>
      <p:ext uri="{BB962C8B-B14F-4D97-AF65-F5344CB8AC3E}">
        <p14:creationId xmlns:p14="http://schemas.microsoft.com/office/powerpoint/2010/main" val="1977976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6894002" y="4984959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5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2743185" y="245470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3943187" y="2474077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5216832" y="2501291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6468036" y="2457426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0ECFD6-EB0D-9250-2934-64B4114BFE6E}"/>
              </a:ext>
            </a:extLst>
          </p:cNvPr>
          <p:cNvSpPr txBox="1"/>
          <p:nvPr/>
        </p:nvSpPr>
        <p:spPr>
          <a:xfrm>
            <a:off x="9002518" y="200972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Dequeue?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535783-6654-EE0D-D16B-3EC726A82173}"/>
              </a:ext>
            </a:extLst>
          </p:cNvPr>
          <p:cNvSpPr txBox="1"/>
          <p:nvPr/>
        </p:nvSpPr>
        <p:spPr>
          <a:xfrm>
            <a:off x="8229922" y="2879177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Remove the front element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Make some room in the back</a:t>
            </a:r>
          </a:p>
        </p:txBody>
      </p:sp>
    </p:spTree>
    <p:extLst>
      <p:ext uri="{BB962C8B-B14F-4D97-AF65-F5344CB8AC3E}">
        <p14:creationId xmlns:p14="http://schemas.microsoft.com/office/powerpoint/2010/main" val="1663542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6894002" y="4984959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5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2743185" y="245470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3943187" y="2474077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5216832" y="2501291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6468036" y="2457426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0ECFD6-EB0D-9250-2934-64B4114BFE6E}"/>
              </a:ext>
            </a:extLst>
          </p:cNvPr>
          <p:cNvSpPr txBox="1"/>
          <p:nvPr/>
        </p:nvSpPr>
        <p:spPr>
          <a:xfrm>
            <a:off x="9002518" y="200972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Dequeue?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535783-6654-EE0D-D16B-3EC726A82173}"/>
              </a:ext>
            </a:extLst>
          </p:cNvPr>
          <p:cNvSpPr txBox="1"/>
          <p:nvPr/>
        </p:nvSpPr>
        <p:spPr>
          <a:xfrm>
            <a:off x="8229922" y="2879177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Remove the front element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Make some room in the 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8C14E9-08F6-ABDB-194F-2DA340A78633}"/>
              </a:ext>
            </a:extLst>
          </p:cNvPr>
          <p:cNvSpPr txBox="1"/>
          <p:nvPr/>
        </p:nvSpPr>
        <p:spPr>
          <a:xfrm>
            <a:off x="8050385" y="3981661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Shift all of our data over one spot</a:t>
            </a:r>
          </a:p>
        </p:txBody>
      </p:sp>
    </p:spTree>
    <p:extLst>
      <p:ext uri="{BB962C8B-B14F-4D97-AF65-F5344CB8AC3E}">
        <p14:creationId xmlns:p14="http://schemas.microsoft.com/office/powerpoint/2010/main" val="317875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pic>
        <p:nvPicPr>
          <p:cNvPr id="2050" name="Picture 2" descr="Queue (abstract data type) - Wikipedia">
            <a:extLst>
              <a:ext uri="{FF2B5EF4-FFF2-40B4-BE49-F238E27FC236}">
                <a16:creationId xmlns:a16="http://schemas.microsoft.com/office/drawing/2014/main" id="{E2264B48-E52F-7EC8-26FF-C1CFCCAB6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372" y="1812286"/>
            <a:ext cx="5314056" cy="347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6BB5DE-EE76-5ED8-1562-B092BBA89D60}"/>
              </a:ext>
            </a:extLst>
          </p:cNvPr>
          <p:cNvSpPr txBox="1"/>
          <p:nvPr/>
        </p:nvSpPr>
        <p:spPr>
          <a:xfrm>
            <a:off x="76200" y="1905000"/>
            <a:ext cx="1080776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Queue ADT has the following methods:</a:t>
            </a:r>
          </a:p>
          <a:p>
            <a:endParaRPr lang="en-US" sz="2400" dirty="0"/>
          </a:p>
          <a:p>
            <a:r>
              <a:rPr lang="en-US" sz="2400" b="1" dirty="0"/>
              <a:t>Enqueue-</a:t>
            </a:r>
            <a:r>
              <a:rPr lang="en-US" sz="2400" dirty="0"/>
              <a:t> Add new element to the queue</a:t>
            </a:r>
          </a:p>
          <a:p>
            <a:endParaRPr lang="en-US" sz="2400" dirty="0"/>
          </a:p>
          <a:p>
            <a:r>
              <a:rPr lang="en-US" sz="2400" b="1" dirty="0"/>
              <a:t>Dequeue-</a:t>
            </a:r>
            <a:r>
              <a:rPr lang="en-US" sz="2400" dirty="0"/>
              <a:t> Remove element from the queue</a:t>
            </a:r>
          </a:p>
          <a:p>
            <a:r>
              <a:rPr lang="en-US" sz="2400" dirty="0"/>
              <a:t>        </a:t>
            </a:r>
            <a:r>
              <a:rPr lang="en-US" sz="1600" dirty="0"/>
              <a:t>** Always remove the front-most element</a:t>
            </a:r>
          </a:p>
          <a:p>
            <a:endParaRPr lang="en-US" sz="2400" dirty="0"/>
          </a:p>
          <a:p>
            <a:r>
              <a:rPr lang="en-US" sz="2400" b="1" dirty="0"/>
              <a:t>Peek()</a:t>
            </a:r>
            <a:r>
              <a:rPr lang="en-US" sz="2400" dirty="0"/>
              <a:t>- Return the element that is at the front of the queue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 err="1"/>
              <a:t>IsEmpty</a:t>
            </a:r>
            <a:r>
              <a:rPr lang="en-US" sz="2400" b="1" dirty="0"/>
              <a:t>()</a:t>
            </a:r>
            <a:r>
              <a:rPr lang="en-US" sz="2400" dirty="0"/>
              <a:t> – Returns true if queue is empty, returns false is queue is not empty</a:t>
            </a:r>
          </a:p>
        </p:txBody>
      </p:sp>
    </p:spTree>
    <p:extLst>
      <p:ext uri="{BB962C8B-B14F-4D97-AF65-F5344CB8AC3E}">
        <p14:creationId xmlns:p14="http://schemas.microsoft.com/office/powerpoint/2010/main" val="1160779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5680953" y="496265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4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692745" y="2469960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5217594" y="2453309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0ECFD6-EB0D-9250-2934-64B4114BFE6E}"/>
              </a:ext>
            </a:extLst>
          </p:cNvPr>
          <p:cNvSpPr txBox="1"/>
          <p:nvPr/>
        </p:nvSpPr>
        <p:spPr>
          <a:xfrm>
            <a:off x="9002518" y="200972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Dequeue?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535783-6654-EE0D-D16B-3EC726A82173}"/>
              </a:ext>
            </a:extLst>
          </p:cNvPr>
          <p:cNvSpPr txBox="1"/>
          <p:nvPr/>
        </p:nvSpPr>
        <p:spPr>
          <a:xfrm>
            <a:off x="8229922" y="2879177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Remove the front element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Make some room in the 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8C14E9-08F6-ABDB-194F-2DA340A78633}"/>
              </a:ext>
            </a:extLst>
          </p:cNvPr>
          <p:cNvSpPr txBox="1"/>
          <p:nvPr/>
        </p:nvSpPr>
        <p:spPr>
          <a:xfrm>
            <a:off x="8050385" y="3981661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Shift all of our data over one spot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0C38CB-DB47-8D91-B775-B175781D498D}"/>
              </a:ext>
            </a:extLst>
          </p:cNvPr>
          <p:cNvSpPr txBox="1"/>
          <p:nvPr/>
        </p:nvSpPr>
        <p:spPr>
          <a:xfrm>
            <a:off x="8802330" y="4572857"/>
            <a:ext cx="2783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en-US" sz="2400" dirty="0"/>
              <a:t> of our queue will </a:t>
            </a:r>
            <a:r>
              <a:rPr lang="en-US" sz="2400" b="1" dirty="0"/>
              <a:t>always</a:t>
            </a:r>
            <a:r>
              <a:rPr lang="en-US" sz="2400" dirty="0"/>
              <a:t> stay at zero</a:t>
            </a:r>
          </a:p>
        </p:txBody>
      </p:sp>
    </p:spTree>
    <p:extLst>
      <p:ext uri="{BB962C8B-B14F-4D97-AF65-F5344CB8AC3E}">
        <p14:creationId xmlns:p14="http://schemas.microsoft.com/office/powerpoint/2010/main" val="2263331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5680953" y="496265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4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692745" y="2469960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5217594" y="2453309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21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5680953" y="496265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4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692745" y="2469960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5217594" y="2453309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++)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5680953" y="496265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4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692745" y="2469960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5217594" y="2453309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++)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71EDD-0D8E-522F-69CD-44402FB43858}"/>
              </a:ext>
            </a:extLst>
          </p:cNvPr>
          <p:cNvSpPr txBox="1"/>
          <p:nvPr/>
        </p:nvSpPr>
        <p:spPr>
          <a:xfrm>
            <a:off x="6487977" y="5627335"/>
            <a:ext cx="5604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ighlight>
                  <a:srgbClr val="00FF00"/>
                </a:highlight>
              </a:rPr>
              <a:t>Shift everything over one spot</a:t>
            </a:r>
          </a:p>
        </p:txBody>
      </p:sp>
    </p:spTree>
    <p:extLst>
      <p:ext uri="{BB962C8B-B14F-4D97-AF65-F5344CB8AC3E}">
        <p14:creationId xmlns:p14="http://schemas.microsoft.com/office/powerpoint/2010/main" val="2953671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5680953" y="496265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4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692745" y="2469960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5217594" y="2453309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++)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1469694-C06F-243E-E7D0-27F27B4CF54C}"/>
                  </a:ext>
                </a:extLst>
              </p14:cNvPr>
              <p14:cNvContentPartPr/>
              <p14:nvPr/>
            </p14:nvContentPartPr>
            <p14:xfrm>
              <a:off x="657861" y="1664293"/>
              <a:ext cx="1409040" cy="621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1469694-C06F-243E-E7D0-27F27B4CF5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1861" y="1628653"/>
                <a:ext cx="1480680" cy="69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7669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5680953" y="496265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4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692745" y="2469960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5217594" y="2453309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++)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1469694-C06F-243E-E7D0-27F27B4CF54C}"/>
                  </a:ext>
                </a:extLst>
              </p14:cNvPr>
              <p14:cNvContentPartPr/>
              <p14:nvPr/>
            </p14:nvContentPartPr>
            <p14:xfrm>
              <a:off x="657861" y="1664293"/>
              <a:ext cx="1409040" cy="621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1469694-C06F-243E-E7D0-27F27B4CF5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1861" y="1628272"/>
                <a:ext cx="1480680" cy="693402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8250620F-B53B-E808-B4F0-2363AEB4507E}"/>
              </a:ext>
            </a:extLst>
          </p:cNvPr>
          <p:cNvSpPr/>
          <p:nvPr/>
        </p:nvSpPr>
        <p:spPr>
          <a:xfrm>
            <a:off x="296920" y="238151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</p:spTree>
    <p:extLst>
      <p:ext uri="{BB962C8B-B14F-4D97-AF65-F5344CB8AC3E}">
        <p14:creationId xmlns:p14="http://schemas.microsoft.com/office/powerpoint/2010/main" val="1302973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5680953" y="496265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4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692745" y="2469960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5217594" y="2453309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++)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1469694-C06F-243E-E7D0-27F27B4CF54C}"/>
                  </a:ext>
                </a:extLst>
              </p14:cNvPr>
              <p14:cNvContentPartPr/>
              <p14:nvPr/>
            </p14:nvContentPartPr>
            <p14:xfrm>
              <a:off x="1898806" y="1680822"/>
              <a:ext cx="1409040" cy="621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1469694-C06F-243E-E7D0-27F27B4CF5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2806" y="1644801"/>
                <a:ext cx="1480680" cy="693402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8250620F-B53B-E808-B4F0-2363AEB4507E}"/>
              </a:ext>
            </a:extLst>
          </p:cNvPr>
          <p:cNvSpPr/>
          <p:nvPr/>
        </p:nvSpPr>
        <p:spPr>
          <a:xfrm>
            <a:off x="296920" y="238151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</p:spTree>
    <p:extLst>
      <p:ext uri="{BB962C8B-B14F-4D97-AF65-F5344CB8AC3E}">
        <p14:creationId xmlns:p14="http://schemas.microsoft.com/office/powerpoint/2010/main" val="3659274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5680953" y="496265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5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719978" y="2424216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5217594" y="2453309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++)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1469694-C06F-243E-E7D0-27F27B4CF54C}"/>
                  </a:ext>
                </a:extLst>
              </p14:cNvPr>
              <p14:cNvContentPartPr/>
              <p14:nvPr/>
            </p14:nvContentPartPr>
            <p14:xfrm>
              <a:off x="1898806" y="1680822"/>
              <a:ext cx="1409040" cy="621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1469694-C06F-243E-E7D0-27F27B4CF5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2806" y="1644801"/>
                <a:ext cx="1480680" cy="693402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8250620F-B53B-E808-B4F0-2363AEB4507E}"/>
              </a:ext>
            </a:extLst>
          </p:cNvPr>
          <p:cNvSpPr/>
          <p:nvPr/>
        </p:nvSpPr>
        <p:spPr>
          <a:xfrm>
            <a:off x="296920" y="238151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E60C87-FFC1-89F2-B965-C3763D0EB2FC}"/>
              </a:ext>
            </a:extLst>
          </p:cNvPr>
          <p:cNvSpPr/>
          <p:nvPr/>
        </p:nvSpPr>
        <p:spPr>
          <a:xfrm>
            <a:off x="1445036" y="2450588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</p:spTree>
    <p:extLst>
      <p:ext uri="{BB962C8B-B14F-4D97-AF65-F5344CB8AC3E}">
        <p14:creationId xmlns:p14="http://schemas.microsoft.com/office/powerpoint/2010/main" val="33679450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5680953" y="496265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4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719978" y="2424216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5217594" y="2453309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++)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1469694-C06F-243E-E7D0-27F27B4CF54C}"/>
                  </a:ext>
                </a:extLst>
              </p14:cNvPr>
              <p14:cNvContentPartPr/>
              <p14:nvPr/>
            </p14:nvContentPartPr>
            <p14:xfrm>
              <a:off x="3176166" y="1647605"/>
              <a:ext cx="1409040" cy="621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1469694-C06F-243E-E7D0-27F27B4CF5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40166" y="1611584"/>
                <a:ext cx="1480680" cy="693402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8250620F-B53B-E808-B4F0-2363AEB4507E}"/>
              </a:ext>
            </a:extLst>
          </p:cNvPr>
          <p:cNvSpPr/>
          <p:nvPr/>
        </p:nvSpPr>
        <p:spPr>
          <a:xfrm>
            <a:off x="296920" y="238151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E60C87-FFC1-89F2-B965-C3763D0EB2FC}"/>
              </a:ext>
            </a:extLst>
          </p:cNvPr>
          <p:cNvSpPr/>
          <p:nvPr/>
        </p:nvSpPr>
        <p:spPr>
          <a:xfrm>
            <a:off x="1445036" y="2450588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</p:spTree>
    <p:extLst>
      <p:ext uri="{BB962C8B-B14F-4D97-AF65-F5344CB8AC3E}">
        <p14:creationId xmlns:p14="http://schemas.microsoft.com/office/powerpoint/2010/main" val="21479138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5680953" y="496265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4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719978" y="2424216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5217594" y="2453309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++)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1469694-C06F-243E-E7D0-27F27B4CF54C}"/>
                  </a:ext>
                </a:extLst>
              </p14:cNvPr>
              <p14:cNvContentPartPr/>
              <p14:nvPr/>
            </p14:nvContentPartPr>
            <p14:xfrm>
              <a:off x="3176166" y="1647605"/>
              <a:ext cx="1409040" cy="621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1469694-C06F-243E-E7D0-27F27B4CF5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40166" y="1611584"/>
                <a:ext cx="1480680" cy="693402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8250620F-B53B-E808-B4F0-2363AEB4507E}"/>
              </a:ext>
            </a:extLst>
          </p:cNvPr>
          <p:cNvSpPr/>
          <p:nvPr/>
        </p:nvSpPr>
        <p:spPr>
          <a:xfrm>
            <a:off x="296920" y="238151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E60C87-FFC1-89F2-B965-C3763D0EB2FC}"/>
              </a:ext>
            </a:extLst>
          </p:cNvPr>
          <p:cNvSpPr/>
          <p:nvPr/>
        </p:nvSpPr>
        <p:spPr>
          <a:xfrm>
            <a:off x="1445036" y="2450588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5C4D5F-E757-78B4-FFBE-AAA3A78B7304}"/>
              </a:ext>
            </a:extLst>
          </p:cNvPr>
          <p:cNvSpPr/>
          <p:nvPr/>
        </p:nvSpPr>
        <p:spPr>
          <a:xfrm>
            <a:off x="2719978" y="2431587"/>
            <a:ext cx="1187136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</p:spTree>
    <p:extLst>
      <p:ext uri="{BB962C8B-B14F-4D97-AF65-F5344CB8AC3E}">
        <p14:creationId xmlns:p14="http://schemas.microsoft.com/office/powerpoint/2010/main" val="43621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90919"/>
              </p:ext>
            </p:extLst>
          </p:nvPr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</p:spTree>
    <p:extLst>
      <p:ext uri="{BB962C8B-B14F-4D97-AF65-F5344CB8AC3E}">
        <p14:creationId xmlns:p14="http://schemas.microsoft.com/office/powerpoint/2010/main" val="38922794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5680953" y="496265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4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719978" y="2424216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5217594" y="2453309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++)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1469694-C06F-243E-E7D0-27F27B4CF54C}"/>
                  </a:ext>
                </a:extLst>
              </p14:cNvPr>
              <p14:cNvContentPartPr/>
              <p14:nvPr/>
            </p14:nvContentPartPr>
            <p14:xfrm>
              <a:off x="4370253" y="1612175"/>
              <a:ext cx="1409040" cy="621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1469694-C06F-243E-E7D0-27F27B4CF5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253" y="1576154"/>
                <a:ext cx="1480680" cy="693402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8250620F-B53B-E808-B4F0-2363AEB4507E}"/>
              </a:ext>
            </a:extLst>
          </p:cNvPr>
          <p:cNvSpPr/>
          <p:nvPr/>
        </p:nvSpPr>
        <p:spPr>
          <a:xfrm>
            <a:off x="296920" y="238151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E60C87-FFC1-89F2-B965-C3763D0EB2FC}"/>
              </a:ext>
            </a:extLst>
          </p:cNvPr>
          <p:cNvSpPr/>
          <p:nvPr/>
        </p:nvSpPr>
        <p:spPr>
          <a:xfrm>
            <a:off x="1445036" y="2450588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5C4D5F-E757-78B4-FFBE-AAA3A78B7304}"/>
              </a:ext>
            </a:extLst>
          </p:cNvPr>
          <p:cNvSpPr/>
          <p:nvPr/>
        </p:nvSpPr>
        <p:spPr>
          <a:xfrm>
            <a:off x="2719978" y="2431587"/>
            <a:ext cx="1187136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</p:spTree>
    <p:extLst>
      <p:ext uri="{BB962C8B-B14F-4D97-AF65-F5344CB8AC3E}">
        <p14:creationId xmlns:p14="http://schemas.microsoft.com/office/powerpoint/2010/main" val="34320364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5680953" y="496265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4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719978" y="2424216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5217594" y="2453309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++)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1469694-C06F-243E-E7D0-27F27B4CF54C}"/>
                  </a:ext>
                </a:extLst>
              </p14:cNvPr>
              <p14:cNvContentPartPr/>
              <p14:nvPr/>
            </p14:nvContentPartPr>
            <p14:xfrm>
              <a:off x="4370253" y="1612175"/>
              <a:ext cx="1409040" cy="621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1469694-C06F-243E-E7D0-27F27B4CF5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253" y="1576154"/>
                <a:ext cx="1480680" cy="693402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8250620F-B53B-E808-B4F0-2363AEB4507E}"/>
              </a:ext>
            </a:extLst>
          </p:cNvPr>
          <p:cNvSpPr/>
          <p:nvPr/>
        </p:nvSpPr>
        <p:spPr>
          <a:xfrm>
            <a:off x="296920" y="238151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E60C87-FFC1-89F2-B965-C3763D0EB2FC}"/>
              </a:ext>
            </a:extLst>
          </p:cNvPr>
          <p:cNvSpPr/>
          <p:nvPr/>
        </p:nvSpPr>
        <p:spPr>
          <a:xfrm>
            <a:off x="1445036" y="2450588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5C4D5F-E757-78B4-FFBE-AAA3A78B7304}"/>
              </a:ext>
            </a:extLst>
          </p:cNvPr>
          <p:cNvSpPr/>
          <p:nvPr/>
        </p:nvSpPr>
        <p:spPr>
          <a:xfrm>
            <a:off x="2719978" y="2431587"/>
            <a:ext cx="1187136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144175-DAEE-82EB-D19B-97BC56092983}"/>
              </a:ext>
            </a:extLst>
          </p:cNvPr>
          <p:cNvSpPr/>
          <p:nvPr/>
        </p:nvSpPr>
        <p:spPr>
          <a:xfrm>
            <a:off x="3958330" y="2506985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</p:spTree>
    <p:extLst>
      <p:ext uri="{BB962C8B-B14F-4D97-AF65-F5344CB8AC3E}">
        <p14:creationId xmlns:p14="http://schemas.microsoft.com/office/powerpoint/2010/main" val="33883296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4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719978" y="2424216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5217594" y="2453309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50620F-B53B-E808-B4F0-2363AEB4507E}"/>
              </a:ext>
            </a:extLst>
          </p:cNvPr>
          <p:cNvSpPr/>
          <p:nvPr/>
        </p:nvSpPr>
        <p:spPr>
          <a:xfrm>
            <a:off x="296920" y="238151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E60C87-FFC1-89F2-B965-C3763D0EB2FC}"/>
              </a:ext>
            </a:extLst>
          </p:cNvPr>
          <p:cNvSpPr/>
          <p:nvPr/>
        </p:nvSpPr>
        <p:spPr>
          <a:xfrm>
            <a:off x="1445036" y="2450588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5C4D5F-E757-78B4-FFBE-AAA3A78B7304}"/>
              </a:ext>
            </a:extLst>
          </p:cNvPr>
          <p:cNvSpPr/>
          <p:nvPr/>
        </p:nvSpPr>
        <p:spPr>
          <a:xfrm>
            <a:off x="2719978" y="2431587"/>
            <a:ext cx="1187136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144175-DAEE-82EB-D19B-97BC56092983}"/>
              </a:ext>
            </a:extLst>
          </p:cNvPr>
          <p:cNvSpPr/>
          <p:nvPr/>
        </p:nvSpPr>
        <p:spPr>
          <a:xfrm>
            <a:off x="3958330" y="2506985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821CC59-584B-420C-AB7E-393797FFEB33}"/>
              </a:ext>
            </a:extLst>
          </p:cNvPr>
          <p:cNvSpPr/>
          <p:nvPr/>
        </p:nvSpPr>
        <p:spPr>
          <a:xfrm rot="16200000">
            <a:off x="5680953" y="496265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567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4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719978" y="2424216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5217594" y="2453309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50620F-B53B-E808-B4F0-2363AEB4507E}"/>
              </a:ext>
            </a:extLst>
          </p:cNvPr>
          <p:cNvSpPr/>
          <p:nvPr/>
        </p:nvSpPr>
        <p:spPr>
          <a:xfrm>
            <a:off x="296920" y="238151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E60C87-FFC1-89F2-B965-C3763D0EB2FC}"/>
              </a:ext>
            </a:extLst>
          </p:cNvPr>
          <p:cNvSpPr/>
          <p:nvPr/>
        </p:nvSpPr>
        <p:spPr>
          <a:xfrm>
            <a:off x="1445036" y="2450588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5C4D5F-E757-78B4-FFBE-AAA3A78B7304}"/>
              </a:ext>
            </a:extLst>
          </p:cNvPr>
          <p:cNvSpPr/>
          <p:nvPr/>
        </p:nvSpPr>
        <p:spPr>
          <a:xfrm>
            <a:off x="2719978" y="2431587"/>
            <a:ext cx="1187136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144175-DAEE-82EB-D19B-97BC56092983}"/>
              </a:ext>
            </a:extLst>
          </p:cNvPr>
          <p:cNvSpPr/>
          <p:nvPr/>
        </p:nvSpPr>
        <p:spPr>
          <a:xfrm>
            <a:off x="3958330" y="2506985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821CC59-584B-420C-AB7E-393797FFEB33}"/>
              </a:ext>
            </a:extLst>
          </p:cNvPr>
          <p:cNvSpPr/>
          <p:nvPr/>
        </p:nvSpPr>
        <p:spPr>
          <a:xfrm rot="16200000">
            <a:off x="5680953" y="496265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414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4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719978" y="2424216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50620F-B53B-E808-B4F0-2363AEB4507E}"/>
              </a:ext>
            </a:extLst>
          </p:cNvPr>
          <p:cNvSpPr/>
          <p:nvPr/>
        </p:nvSpPr>
        <p:spPr>
          <a:xfrm>
            <a:off x="296920" y="238151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E60C87-FFC1-89F2-B965-C3763D0EB2FC}"/>
              </a:ext>
            </a:extLst>
          </p:cNvPr>
          <p:cNvSpPr/>
          <p:nvPr/>
        </p:nvSpPr>
        <p:spPr>
          <a:xfrm>
            <a:off x="1445036" y="2450588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5C4D5F-E757-78B4-FFBE-AAA3A78B7304}"/>
              </a:ext>
            </a:extLst>
          </p:cNvPr>
          <p:cNvSpPr/>
          <p:nvPr/>
        </p:nvSpPr>
        <p:spPr>
          <a:xfrm>
            <a:off x="2719978" y="2431587"/>
            <a:ext cx="1187136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144175-DAEE-82EB-D19B-97BC56092983}"/>
              </a:ext>
            </a:extLst>
          </p:cNvPr>
          <p:cNvSpPr/>
          <p:nvPr/>
        </p:nvSpPr>
        <p:spPr>
          <a:xfrm>
            <a:off x="3958330" y="2506985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821CC59-584B-420C-AB7E-393797FFEB33}"/>
              </a:ext>
            </a:extLst>
          </p:cNvPr>
          <p:cNvSpPr/>
          <p:nvPr/>
        </p:nvSpPr>
        <p:spPr>
          <a:xfrm rot="16200000">
            <a:off x="5680953" y="496265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025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4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719978" y="2424216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50620F-B53B-E808-B4F0-2363AEB4507E}"/>
              </a:ext>
            </a:extLst>
          </p:cNvPr>
          <p:cNvSpPr/>
          <p:nvPr/>
        </p:nvSpPr>
        <p:spPr>
          <a:xfrm>
            <a:off x="296920" y="238151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E60C87-FFC1-89F2-B965-C3763D0EB2FC}"/>
              </a:ext>
            </a:extLst>
          </p:cNvPr>
          <p:cNvSpPr/>
          <p:nvPr/>
        </p:nvSpPr>
        <p:spPr>
          <a:xfrm>
            <a:off x="1445036" y="2450588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5C4D5F-E757-78B4-FFBE-AAA3A78B7304}"/>
              </a:ext>
            </a:extLst>
          </p:cNvPr>
          <p:cNvSpPr/>
          <p:nvPr/>
        </p:nvSpPr>
        <p:spPr>
          <a:xfrm>
            <a:off x="2719978" y="2431587"/>
            <a:ext cx="1187136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144175-DAEE-82EB-D19B-97BC56092983}"/>
              </a:ext>
            </a:extLst>
          </p:cNvPr>
          <p:cNvSpPr/>
          <p:nvPr/>
        </p:nvSpPr>
        <p:spPr>
          <a:xfrm>
            <a:off x="3958330" y="2506985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821CC59-584B-420C-AB7E-393797FFEB33}"/>
              </a:ext>
            </a:extLst>
          </p:cNvPr>
          <p:cNvSpPr/>
          <p:nvPr/>
        </p:nvSpPr>
        <p:spPr>
          <a:xfrm rot="16200000">
            <a:off x="5680953" y="496265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507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3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719978" y="2424216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50620F-B53B-E808-B4F0-2363AEB4507E}"/>
              </a:ext>
            </a:extLst>
          </p:cNvPr>
          <p:cNvSpPr/>
          <p:nvPr/>
        </p:nvSpPr>
        <p:spPr>
          <a:xfrm>
            <a:off x="296920" y="238151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E60C87-FFC1-89F2-B965-C3763D0EB2FC}"/>
              </a:ext>
            </a:extLst>
          </p:cNvPr>
          <p:cNvSpPr/>
          <p:nvPr/>
        </p:nvSpPr>
        <p:spPr>
          <a:xfrm>
            <a:off x="1445036" y="2450588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5C4D5F-E757-78B4-FFBE-AAA3A78B7304}"/>
              </a:ext>
            </a:extLst>
          </p:cNvPr>
          <p:cNvSpPr/>
          <p:nvPr/>
        </p:nvSpPr>
        <p:spPr>
          <a:xfrm>
            <a:off x="2719978" y="2431587"/>
            <a:ext cx="1187136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144175-DAEE-82EB-D19B-97BC56092983}"/>
              </a:ext>
            </a:extLst>
          </p:cNvPr>
          <p:cNvSpPr/>
          <p:nvPr/>
        </p:nvSpPr>
        <p:spPr>
          <a:xfrm>
            <a:off x="3958330" y="2506985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821CC59-584B-420C-AB7E-393797FFEB33}"/>
              </a:ext>
            </a:extLst>
          </p:cNvPr>
          <p:cNvSpPr/>
          <p:nvPr/>
        </p:nvSpPr>
        <p:spPr>
          <a:xfrm rot="16200000">
            <a:off x="4452524" y="4945693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203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3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719978" y="2424216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50620F-B53B-E808-B4F0-2363AEB4507E}"/>
              </a:ext>
            </a:extLst>
          </p:cNvPr>
          <p:cNvSpPr/>
          <p:nvPr/>
        </p:nvSpPr>
        <p:spPr>
          <a:xfrm>
            <a:off x="296920" y="238151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E60C87-FFC1-89F2-B965-C3763D0EB2FC}"/>
              </a:ext>
            </a:extLst>
          </p:cNvPr>
          <p:cNvSpPr/>
          <p:nvPr/>
        </p:nvSpPr>
        <p:spPr>
          <a:xfrm>
            <a:off x="1445036" y="2450588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5C4D5F-E757-78B4-FFBE-AAA3A78B7304}"/>
              </a:ext>
            </a:extLst>
          </p:cNvPr>
          <p:cNvSpPr/>
          <p:nvPr/>
        </p:nvSpPr>
        <p:spPr>
          <a:xfrm>
            <a:off x="2719978" y="2431587"/>
            <a:ext cx="1187136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144175-DAEE-82EB-D19B-97BC56092983}"/>
              </a:ext>
            </a:extLst>
          </p:cNvPr>
          <p:cNvSpPr/>
          <p:nvPr/>
        </p:nvSpPr>
        <p:spPr>
          <a:xfrm>
            <a:off x="3958330" y="2506985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821CC59-584B-420C-AB7E-393797FFEB33}"/>
              </a:ext>
            </a:extLst>
          </p:cNvPr>
          <p:cNvSpPr/>
          <p:nvPr/>
        </p:nvSpPr>
        <p:spPr>
          <a:xfrm rot="16200000">
            <a:off x="4452524" y="4945693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6FD6586-DC9B-94F4-DC29-CD0A929C56E0}"/>
                  </a:ext>
                </a:extLst>
              </p14:cNvPr>
              <p14:cNvContentPartPr/>
              <p14:nvPr/>
            </p14:nvContentPartPr>
            <p14:xfrm>
              <a:off x="9021021" y="5121733"/>
              <a:ext cx="1378440" cy="947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6FD6586-DC9B-94F4-DC29-CD0A929C56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5381" y="5086093"/>
                <a:ext cx="1450080" cy="101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71186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3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719978" y="2424216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50620F-B53B-E808-B4F0-2363AEB4507E}"/>
              </a:ext>
            </a:extLst>
          </p:cNvPr>
          <p:cNvSpPr/>
          <p:nvPr/>
        </p:nvSpPr>
        <p:spPr>
          <a:xfrm>
            <a:off x="296920" y="238151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E60C87-FFC1-89F2-B965-C3763D0EB2FC}"/>
              </a:ext>
            </a:extLst>
          </p:cNvPr>
          <p:cNvSpPr/>
          <p:nvPr/>
        </p:nvSpPr>
        <p:spPr>
          <a:xfrm>
            <a:off x="1445036" y="2450588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5C4D5F-E757-78B4-FFBE-AAA3A78B7304}"/>
              </a:ext>
            </a:extLst>
          </p:cNvPr>
          <p:cNvSpPr/>
          <p:nvPr/>
        </p:nvSpPr>
        <p:spPr>
          <a:xfrm>
            <a:off x="2719978" y="2431587"/>
            <a:ext cx="1187136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144175-DAEE-82EB-D19B-97BC56092983}"/>
              </a:ext>
            </a:extLst>
          </p:cNvPr>
          <p:cNvSpPr/>
          <p:nvPr/>
        </p:nvSpPr>
        <p:spPr>
          <a:xfrm>
            <a:off x="3958330" y="2506985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821CC59-584B-420C-AB7E-393797FFEB33}"/>
              </a:ext>
            </a:extLst>
          </p:cNvPr>
          <p:cNvSpPr/>
          <p:nvPr/>
        </p:nvSpPr>
        <p:spPr>
          <a:xfrm rot="16200000">
            <a:off x="4452524" y="4945693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F0965B-951F-CAAB-C976-777DA0A12D6B}"/>
              </a:ext>
            </a:extLst>
          </p:cNvPr>
          <p:cNvSpPr/>
          <p:nvPr/>
        </p:nvSpPr>
        <p:spPr>
          <a:xfrm>
            <a:off x="244797" y="2393141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86DBFF8-F28E-92DF-ACC8-4F18D7F3BE76}"/>
              </a:ext>
            </a:extLst>
          </p:cNvPr>
          <p:cNvSpPr/>
          <p:nvPr/>
        </p:nvSpPr>
        <p:spPr>
          <a:xfrm>
            <a:off x="1436349" y="2446408"/>
            <a:ext cx="1187136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A8739E1-EE42-B271-8B9E-8BD6D8CC7FF5}"/>
              </a:ext>
            </a:extLst>
          </p:cNvPr>
          <p:cNvSpPr/>
          <p:nvPr/>
        </p:nvSpPr>
        <p:spPr>
          <a:xfrm>
            <a:off x="2698566" y="2449538"/>
            <a:ext cx="1234842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</p:spTree>
    <p:extLst>
      <p:ext uri="{BB962C8B-B14F-4D97-AF65-F5344CB8AC3E}">
        <p14:creationId xmlns:p14="http://schemas.microsoft.com/office/powerpoint/2010/main" val="8228484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3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719978" y="2424216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50620F-B53B-E808-B4F0-2363AEB4507E}"/>
              </a:ext>
            </a:extLst>
          </p:cNvPr>
          <p:cNvSpPr/>
          <p:nvPr/>
        </p:nvSpPr>
        <p:spPr>
          <a:xfrm>
            <a:off x="296920" y="238151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E60C87-FFC1-89F2-B965-C3763D0EB2FC}"/>
              </a:ext>
            </a:extLst>
          </p:cNvPr>
          <p:cNvSpPr/>
          <p:nvPr/>
        </p:nvSpPr>
        <p:spPr>
          <a:xfrm>
            <a:off x="1445036" y="2450588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5C4D5F-E757-78B4-FFBE-AAA3A78B7304}"/>
              </a:ext>
            </a:extLst>
          </p:cNvPr>
          <p:cNvSpPr/>
          <p:nvPr/>
        </p:nvSpPr>
        <p:spPr>
          <a:xfrm>
            <a:off x="2719978" y="2431587"/>
            <a:ext cx="1187136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144175-DAEE-82EB-D19B-97BC56092983}"/>
              </a:ext>
            </a:extLst>
          </p:cNvPr>
          <p:cNvSpPr/>
          <p:nvPr/>
        </p:nvSpPr>
        <p:spPr>
          <a:xfrm>
            <a:off x="3958330" y="2506985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821CC59-584B-420C-AB7E-393797FFEB33}"/>
              </a:ext>
            </a:extLst>
          </p:cNvPr>
          <p:cNvSpPr/>
          <p:nvPr/>
        </p:nvSpPr>
        <p:spPr>
          <a:xfrm rot="16200000">
            <a:off x="4452524" y="4945693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F0965B-951F-CAAB-C976-777DA0A12D6B}"/>
              </a:ext>
            </a:extLst>
          </p:cNvPr>
          <p:cNvSpPr/>
          <p:nvPr/>
        </p:nvSpPr>
        <p:spPr>
          <a:xfrm>
            <a:off x="244797" y="2393141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86DBFF8-F28E-92DF-ACC8-4F18D7F3BE76}"/>
              </a:ext>
            </a:extLst>
          </p:cNvPr>
          <p:cNvSpPr/>
          <p:nvPr/>
        </p:nvSpPr>
        <p:spPr>
          <a:xfrm>
            <a:off x="1436349" y="2446408"/>
            <a:ext cx="1187136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A8739E1-EE42-B271-8B9E-8BD6D8CC7FF5}"/>
              </a:ext>
            </a:extLst>
          </p:cNvPr>
          <p:cNvSpPr/>
          <p:nvPr/>
        </p:nvSpPr>
        <p:spPr>
          <a:xfrm>
            <a:off x="2698566" y="2449538"/>
            <a:ext cx="1234842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</p:spTree>
    <p:extLst>
      <p:ext uri="{BB962C8B-B14F-4D97-AF65-F5344CB8AC3E}">
        <p14:creationId xmlns:p14="http://schemas.microsoft.com/office/powerpoint/2010/main" val="266425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4C9986-EC71-2C6E-19E3-262BDCB3B961}"/>
              </a:ext>
            </a:extLst>
          </p:cNvPr>
          <p:cNvSpPr txBox="1"/>
          <p:nvPr/>
        </p:nvSpPr>
        <p:spPr>
          <a:xfrm>
            <a:off x="8458069" y="957491"/>
            <a:ext cx="3284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need to keep track of a few things: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8E13CE-BC00-BC86-84A0-32AFB3D84852}"/>
              </a:ext>
            </a:extLst>
          </p:cNvPr>
          <p:cNvSpPr txBox="1"/>
          <p:nvPr/>
        </p:nvSpPr>
        <p:spPr>
          <a:xfrm>
            <a:off x="8576504" y="1869682"/>
            <a:ext cx="3048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The index of the </a:t>
            </a:r>
            <a:r>
              <a:rPr lang="en-US" sz="2400" b="1" dirty="0"/>
              <a:t>front</a:t>
            </a:r>
            <a:r>
              <a:rPr lang="en-US" sz="2400" dirty="0"/>
              <a:t> of the queue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The index of the rear of the queue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The size of the queue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The capacity of the queue</a:t>
            </a:r>
          </a:p>
        </p:txBody>
      </p:sp>
    </p:spTree>
    <p:extLst>
      <p:ext uri="{BB962C8B-B14F-4D97-AF65-F5344CB8AC3E}">
        <p14:creationId xmlns:p14="http://schemas.microsoft.com/office/powerpoint/2010/main" val="29369425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3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719978" y="2424216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50620F-B53B-E808-B4F0-2363AEB4507E}"/>
              </a:ext>
            </a:extLst>
          </p:cNvPr>
          <p:cNvSpPr/>
          <p:nvPr/>
        </p:nvSpPr>
        <p:spPr>
          <a:xfrm>
            <a:off x="296920" y="238151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E60C87-FFC1-89F2-B965-C3763D0EB2FC}"/>
              </a:ext>
            </a:extLst>
          </p:cNvPr>
          <p:cNvSpPr/>
          <p:nvPr/>
        </p:nvSpPr>
        <p:spPr>
          <a:xfrm>
            <a:off x="1445036" y="2450588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5C4D5F-E757-78B4-FFBE-AAA3A78B7304}"/>
              </a:ext>
            </a:extLst>
          </p:cNvPr>
          <p:cNvSpPr/>
          <p:nvPr/>
        </p:nvSpPr>
        <p:spPr>
          <a:xfrm>
            <a:off x="2719978" y="2431587"/>
            <a:ext cx="1187136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821CC59-584B-420C-AB7E-393797FFEB33}"/>
              </a:ext>
            </a:extLst>
          </p:cNvPr>
          <p:cNvSpPr/>
          <p:nvPr/>
        </p:nvSpPr>
        <p:spPr>
          <a:xfrm rot="16200000">
            <a:off x="4452524" y="4945693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F0965B-951F-CAAB-C976-777DA0A12D6B}"/>
              </a:ext>
            </a:extLst>
          </p:cNvPr>
          <p:cNvSpPr/>
          <p:nvPr/>
        </p:nvSpPr>
        <p:spPr>
          <a:xfrm>
            <a:off x="244797" y="2393141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86DBFF8-F28E-92DF-ACC8-4F18D7F3BE76}"/>
              </a:ext>
            </a:extLst>
          </p:cNvPr>
          <p:cNvSpPr/>
          <p:nvPr/>
        </p:nvSpPr>
        <p:spPr>
          <a:xfrm>
            <a:off x="1436349" y="2446408"/>
            <a:ext cx="1187136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A8739E1-EE42-B271-8B9E-8BD6D8CC7FF5}"/>
              </a:ext>
            </a:extLst>
          </p:cNvPr>
          <p:cNvSpPr/>
          <p:nvPr/>
        </p:nvSpPr>
        <p:spPr>
          <a:xfrm>
            <a:off x="2698566" y="2449538"/>
            <a:ext cx="1234842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</p:spTree>
    <p:extLst>
      <p:ext uri="{BB962C8B-B14F-4D97-AF65-F5344CB8AC3E}">
        <p14:creationId xmlns:p14="http://schemas.microsoft.com/office/powerpoint/2010/main" val="41806096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2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719978" y="2424216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50620F-B53B-E808-B4F0-2363AEB4507E}"/>
              </a:ext>
            </a:extLst>
          </p:cNvPr>
          <p:cNvSpPr/>
          <p:nvPr/>
        </p:nvSpPr>
        <p:spPr>
          <a:xfrm>
            <a:off x="296920" y="238151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E60C87-FFC1-89F2-B965-C3763D0EB2FC}"/>
              </a:ext>
            </a:extLst>
          </p:cNvPr>
          <p:cNvSpPr/>
          <p:nvPr/>
        </p:nvSpPr>
        <p:spPr>
          <a:xfrm>
            <a:off x="1445036" y="2450588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5C4D5F-E757-78B4-FFBE-AAA3A78B7304}"/>
              </a:ext>
            </a:extLst>
          </p:cNvPr>
          <p:cNvSpPr/>
          <p:nvPr/>
        </p:nvSpPr>
        <p:spPr>
          <a:xfrm>
            <a:off x="2719978" y="2431587"/>
            <a:ext cx="1187136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821CC59-584B-420C-AB7E-393797FFEB33}"/>
              </a:ext>
            </a:extLst>
          </p:cNvPr>
          <p:cNvSpPr/>
          <p:nvPr/>
        </p:nvSpPr>
        <p:spPr>
          <a:xfrm rot="16200000">
            <a:off x="3057229" y="4937254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F0965B-951F-CAAB-C976-777DA0A12D6B}"/>
              </a:ext>
            </a:extLst>
          </p:cNvPr>
          <p:cNvSpPr/>
          <p:nvPr/>
        </p:nvSpPr>
        <p:spPr>
          <a:xfrm>
            <a:off x="244797" y="2393141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86DBFF8-F28E-92DF-ACC8-4F18D7F3BE76}"/>
              </a:ext>
            </a:extLst>
          </p:cNvPr>
          <p:cNvSpPr/>
          <p:nvPr/>
        </p:nvSpPr>
        <p:spPr>
          <a:xfrm>
            <a:off x="1436349" y="2446408"/>
            <a:ext cx="1187136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A8739E1-EE42-B271-8B9E-8BD6D8CC7FF5}"/>
              </a:ext>
            </a:extLst>
          </p:cNvPr>
          <p:cNvSpPr/>
          <p:nvPr/>
        </p:nvSpPr>
        <p:spPr>
          <a:xfrm>
            <a:off x="2698566" y="2449538"/>
            <a:ext cx="1234842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</p:spTree>
    <p:extLst>
      <p:ext uri="{BB962C8B-B14F-4D97-AF65-F5344CB8AC3E}">
        <p14:creationId xmlns:p14="http://schemas.microsoft.com/office/powerpoint/2010/main" val="14382082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pic>
        <p:nvPicPr>
          <p:cNvPr id="28" name="Picture 27" descr="A cat lying on a piece of paper&#10;&#10;Description automatically generated">
            <a:extLst>
              <a:ext uri="{FF2B5EF4-FFF2-40B4-BE49-F238E27FC236}">
                <a16:creationId xmlns:a16="http://schemas.microsoft.com/office/drawing/2014/main" id="{C34E26C8-A285-E378-0151-D2C6C5956D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28600"/>
            <a:ext cx="44577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968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3B4272-CE93-24C4-F136-CC89D001E2AC}"/>
              </a:ext>
            </a:extLst>
          </p:cNvPr>
          <p:cNvSpPr txBox="1"/>
          <p:nvPr/>
        </p:nvSpPr>
        <p:spPr>
          <a:xfrm>
            <a:off x="226695" y="1012954"/>
            <a:ext cx="11738610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2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2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15560-C279-EFD0-4585-45798E39F8E7}"/>
              </a:ext>
            </a:extLst>
          </p:cNvPr>
          <p:cNvSpPr txBox="1"/>
          <p:nvPr/>
        </p:nvSpPr>
        <p:spPr>
          <a:xfrm>
            <a:off x="226695" y="228600"/>
            <a:ext cx="3623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Runtime Analysis</a:t>
            </a:r>
          </a:p>
        </p:txBody>
      </p:sp>
    </p:spTree>
    <p:extLst>
      <p:ext uri="{BB962C8B-B14F-4D97-AF65-F5344CB8AC3E}">
        <p14:creationId xmlns:p14="http://schemas.microsoft.com/office/powerpoint/2010/main" val="39896379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3B4272-CE93-24C4-F136-CC89D001E2AC}"/>
              </a:ext>
            </a:extLst>
          </p:cNvPr>
          <p:cNvSpPr txBox="1"/>
          <p:nvPr/>
        </p:nvSpPr>
        <p:spPr>
          <a:xfrm>
            <a:off x="226695" y="1012954"/>
            <a:ext cx="11738610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2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2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15560-C279-EFD0-4585-45798E39F8E7}"/>
              </a:ext>
            </a:extLst>
          </p:cNvPr>
          <p:cNvSpPr txBox="1"/>
          <p:nvPr/>
        </p:nvSpPr>
        <p:spPr>
          <a:xfrm>
            <a:off x="226695" y="228600"/>
            <a:ext cx="3623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Runtime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F7C07E-7DA1-1239-84FD-CD4DE918D127}"/>
              </a:ext>
            </a:extLst>
          </p:cNvPr>
          <p:cNvSpPr txBox="1"/>
          <p:nvPr/>
        </p:nvSpPr>
        <p:spPr>
          <a:xfrm>
            <a:off x="6364069" y="41054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57B0FE-76BC-28B3-EE80-C496EA328EE4}"/>
              </a:ext>
            </a:extLst>
          </p:cNvPr>
          <p:cNvSpPr txBox="1"/>
          <p:nvPr/>
        </p:nvSpPr>
        <p:spPr>
          <a:xfrm>
            <a:off x="7010400" y="1981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211FE-C572-5BAE-E440-E5FF45F2D10C}"/>
              </a:ext>
            </a:extLst>
          </p:cNvPr>
          <p:cNvSpPr txBox="1"/>
          <p:nvPr/>
        </p:nvSpPr>
        <p:spPr>
          <a:xfrm>
            <a:off x="2514600" y="23773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57D06E-629A-EBB2-13BB-BCE18AA5C8DC}"/>
              </a:ext>
            </a:extLst>
          </p:cNvPr>
          <p:cNvSpPr txBox="1"/>
          <p:nvPr/>
        </p:nvSpPr>
        <p:spPr>
          <a:xfrm>
            <a:off x="2438400" y="3657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927F49-AB52-B329-E607-9D9E2521330D}"/>
              </a:ext>
            </a:extLst>
          </p:cNvPr>
          <p:cNvSpPr txBox="1"/>
          <p:nvPr/>
        </p:nvSpPr>
        <p:spPr>
          <a:xfrm>
            <a:off x="5029200" y="1524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44AF21-BA58-B020-6A5F-832630DA3BE9}"/>
              </a:ext>
            </a:extLst>
          </p:cNvPr>
          <p:cNvSpPr txBox="1"/>
          <p:nvPr/>
        </p:nvSpPr>
        <p:spPr>
          <a:xfrm>
            <a:off x="3429000" y="4572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7511390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3B4272-CE93-24C4-F136-CC89D001E2AC}"/>
              </a:ext>
            </a:extLst>
          </p:cNvPr>
          <p:cNvSpPr txBox="1"/>
          <p:nvPr/>
        </p:nvSpPr>
        <p:spPr>
          <a:xfrm>
            <a:off x="226695" y="1012954"/>
            <a:ext cx="11738610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2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2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15560-C279-EFD0-4585-45798E39F8E7}"/>
              </a:ext>
            </a:extLst>
          </p:cNvPr>
          <p:cNvSpPr txBox="1"/>
          <p:nvPr/>
        </p:nvSpPr>
        <p:spPr>
          <a:xfrm>
            <a:off x="226695" y="228600"/>
            <a:ext cx="3623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Runtime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F7C07E-7DA1-1239-84FD-CD4DE918D127}"/>
              </a:ext>
            </a:extLst>
          </p:cNvPr>
          <p:cNvSpPr txBox="1"/>
          <p:nvPr/>
        </p:nvSpPr>
        <p:spPr>
          <a:xfrm>
            <a:off x="6364069" y="41054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57B0FE-76BC-28B3-EE80-C496EA328EE4}"/>
              </a:ext>
            </a:extLst>
          </p:cNvPr>
          <p:cNvSpPr txBox="1"/>
          <p:nvPr/>
        </p:nvSpPr>
        <p:spPr>
          <a:xfrm>
            <a:off x="7010400" y="1981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211FE-C572-5BAE-E440-E5FF45F2D10C}"/>
              </a:ext>
            </a:extLst>
          </p:cNvPr>
          <p:cNvSpPr txBox="1"/>
          <p:nvPr/>
        </p:nvSpPr>
        <p:spPr>
          <a:xfrm>
            <a:off x="2514600" y="23773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57D06E-629A-EBB2-13BB-BCE18AA5C8DC}"/>
              </a:ext>
            </a:extLst>
          </p:cNvPr>
          <p:cNvSpPr txBox="1"/>
          <p:nvPr/>
        </p:nvSpPr>
        <p:spPr>
          <a:xfrm>
            <a:off x="2438400" y="3657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927F49-AB52-B329-E607-9D9E2521330D}"/>
              </a:ext>
            </a:extLst>
          </p:cNvPr>
          <p:cNvSpPr txBox="1"/>
          <p:nvPr/>
        </p:nvSpPr>
        <p:spPr>
          <a:xfrm>
            <a:off x="5029200" y="1524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44AF21-BA58-B020-6A5F-832630DA3BE9}"/>
              </a:ext>
            </a:extLst>
          </p:cNvPr>
          <p:cNvSpPr txBox="1"/>
          <p:nvPr/>
        </p:nvSpPr>
        <p:spPr>
          <a:xfrm>
            <a:off x="3429000" y="4572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AE73FF-8EDA-DCFC-0EBB-05B646A0745D}"/>
              </a:ext>
            </a:extLst>
          </p:cNvPr>
          <p:cNvSpPr txBox="1"/>
          <p:nvPr/>
        </p:nvSpPr>
        <p:spPr>
          <a:xfrm>
            <a:off x="8034219" y="3322685"/>
            <a:ext cx="34387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Total running time: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40303917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15560-C279-EFD0-4585-45798E39F8E7}"/>
              </a:ext>
            </a:extLst>
          </p:cNvPr>
          <p:cNvSpPr txBox="1"/>
          <p:nvPr/>
        </p:nvSpPr>
        <p:spPr>
          <a:xfrm>
            <a:off x="76200" y="32657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Runtime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CF4B21-DB0B-ED27-0A1E-81E937E3DDBC}"/>
              </a:ext>
            </a:extLst>
          </p:cNvPr>
          <p:cNvSpPr txBox="1"/>
          <p:nvPr/>
        </p:nvSpPr>
        <p:spPr>
          <a:xfrm>
            <a:off x="59871" y="510484"/>
            <a:ext cx="10320352" cy="62786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533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15560-C279-EFD0-4585-45798E39F8E7}"/>
              </a:ext>
            </a:extLst>
          </p:cNvPr>
          <p:cNvSpPr txBox="1"/>
          <p:nvPr/>
        </p:nvSpPr>
        <p:spPr>
          <a:xfrm>
            <a:off x="76200" y="32657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Runtime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CF4B21-DB0B-ED27-0A1E-81E937E3DDBC}"/>
              </a:ext>
            </a:extLst>
          </p:cNvPr>
          <p:cNvSpPr txBox="1"/>
          <p:nvPr/>
        </p:nvSpPr>
        <p:spPr>
          <a:xfrm>
            <a:off x="59871" y="510484"/>
            <a:ext cx="10320352" cy="62786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848143-2AFD-3037-040F-D3BB953ECB8C}"/>
              </a:ext>
            </a:extLst>
          </p:cNvPr>
          <p:cNvSpPr txBox="1"/>
          <p:nvPr/>
        </p:nvSpPr>
        <p:spPr>
          <a:xfrm>
            <a:off x="3657600" y="914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8CF284-8E2D-8F1A-471C-C5A3B1DD5EE9}"/>
              </a:ext>
            </a:extLst>
          </p:cNvPr>
          <p:cNvSpPr txBox="1"/>
          <p:nvPr/>
        </p:nvSpPr>
        <p:spPr>
          <a:xfrm>
            <a:off x="5867400" y="13055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AC7CD-CDD5-DD16-255C-0A6BB7E3B519}"/>
              </a:ext>
            </a:extLst>
          </p:cNvPr>
          <p:cNvSpPr txBox="1"/>
          <p:nvPr/>
        </p:nvSpPr>
        <p:spPr>
          <a:xfrm>
            <a:off x="1874127" y="16748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3B4F55-C424-1F0B-C064-EAFBD8E756FD}"/>
              </a:ext>
            </a:extLst>
          </p:cNvPr>
          <p:cNvSpPr txBox="1"/>
          <p:nvPr/>
        </p:nvSpPr>
        <p:spPr>
          <a:xfrm>
            <a:off x="4191000" y="38442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5D4C2-61F4-C1B4-21D5-0175C0F9DF9B}"/>
              </a:ext>
            </a:extLst>
          </p:cNvPr>
          <p:cNvSpPr txBox="1"/>
          <p:nvPr/>
        </p:nvSpPr>
        <p:spPr>
          <a:xfrm>
            <a:off x="5538791" y="4267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06EA0F-453C-B4E0-7C66-FD264F966E7E}"/>
              </a:ext>
            </a:extLst>
          </p:cNvPr>
          <p:cNvSpPr txBox="1"/>
          <p:nvPr/>
        </p:nvSpPr>
        <p:spPr>
          <a:xfrm>
            <a:off x="2667000" y="49537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92CA93-42B3-521A-F20C-FE4C159110BC}"/>
              </a:ext>
            </a:extLst>
          </p:cNvPr>
          <p:cNvSpPr txBox="1"/>
          <p:nvPr/>
        </p:nvSpPr>
        <p:spPr>
          <a:xfrm>
            <a:off x="2702726" y="53698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1977CA-837A-B077-FDAF-E93ABC97AB84}"/>
              </a:ext>
            </a:extLst>
          </p:cNvPr>
          <p:cNvSpPr txBox="1"/>
          <p:nvPr/>
        </p:nvSpPr>
        <p:spPr>
          <a:xfrm>
            <a:off x="6185122" y="276844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O(N-1)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16F456-A006-C69C-B456-63E66096F9A0}"/>
              </a:ext>
            </a:extLst>
          </p:cNvPr>
          <p:cNvSpPr txBox="1"/>
          <p:nvPr/>
        </p:nvSpPr>
        <p:spPr>
          <a:xfrm>
            <a:off x="6781800" y="31377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529BEB-1976-5535-84CB-3D7C70B2803C}"/>
              </a:ext>
            </a:extLst>
          </p:cNvPr>
          <p:cNvSpPr txBox="1"/>
          <p:nvPr/>
        </p:nvSpPr>
        <p:spPr>
          <a:xfrm>
            <a:off x="8903534" y="2685028"/>
            <a:ext cx="2309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 = # elements in our queue</a:t>
            </a:r>
          </a:p>
        </p:txBody>
      </p:sp>
    </p:spTree>
    <p:extLst>
      <p:ext uri="{BB962C8B-B14F-4D97-AF65-F5344CB8AC3E}">
        <p14:creationId xmlns:p14="http://schemas.microsoft.com/office/powerpoint/2010/main" val="10760938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15560-C279-EFD0-4585-45798E39F8E7}"/>
              </a:ext>
            </a:extLst>
          </p:cNvPr>
          <p:cNvSpPr txBox="1"/>
          <p:nvPr/>
        </p:nvSpPr>
        <p:spPr>
          <a:xfrm>
            <a:off x="76200" y="32657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Runtime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CF4B21-DB0B-ED27-0A1E-81E937E3DDBC}"/>
              </a:ext>
            </a:extLst>
          </p:cNvPr>
          <p:cNvSpPr txBox="1"/>
          <p:nvPr/>
        </p:nvSpPr>
        <p:spPr>
          <a:xfrm>
            <a:off x="59871" y="510484"/>
            <a:ext cx="10320352" cy="62786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848143-2AFD-3037-040F-D3BB953ECB8C}"/>
              </a:ext>
            </a:extLst>
          </p:cNvPr>
          <p:cNvSpPr txBox="1"/>
          <p:nvPr/>
        </p:nvSpPr>
        <p:spPr>
          <a:xfrm>
            <a:off x="3657600" y="914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8CF284-8E2D-8F1A-471C-C5A3B1DD5EE9}"/>
              </a:ext>
            </a:extLst>
          </p:cNvPr>
          <p:cNvSpPr txBox="1"/>
          <p:nvPr/>
        </p:nvSpPr>
        <p:spPr>
          <a:xfrm>
            <a:off x="5867400" y="13055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AC7CD-CDD5-DD16-255C-0A6BB7E3B519}"/>
              </a:ext>
            </a:extLst>
          </p:cNvPr>
          <p:cNvSpPr txBox="1"/>
          <p:nvPr/>
        </p:nvSpPr>
        <p:spPr>
          <a:xfrm>
            <a:off x="1874127" y="16748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3B4F55-C424-1F0B-C064-EAFBD8E756FD}"/>
              </a:ext>
            </a:extLst>
          </p:cNvPr>
          <p:cNvSpPr txBox="1"/>
          <p:nvPr/>
        </p:nvSpPr>
        <p:spPr>
          <a:xfrm>
            <a:off x="4191000" y="38442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5D4C2-61F4-C1B4-21D5-0175C0F9DF9B}"/>
              </a:ext>
            </a:extLst>
          </p:cNvPr>
          <p:cNvSpPr txBox="1"/>
          <p:nvPr/>
        </p:nvSpPr>
        <p:spPr>
          <a:xfrm>
            <a:off x="5538791" y="4267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06EA0F-453C-B4E0-7C66-FD264F966E7E}"/>
              </a:ext>
            </a:extLst>
          </p:cNvPr>
          <p:cNvSpPr txBox="1"/>
          <p:nvPr/>
        </p:nvSpPr>
        <p:spPr>
          <a:xfrm>
            <a:off x="2667000" y="49537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92CA93-42B3-521A-F20C-FE4C159110BC}"/>
              </a:ext>
            </a:extLst>
          </p:cNvPr>
          <p:cNvSpPr txBox="1"/>
          <p:nvPr/>
        </p:nvSpPr>
        <p:spPr>
          <a:xfrm>
            <a:off x="2702726" y="53698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1977CA-837A-B077-FDAF-E93ABC97AB84}"/>
              </a:ext>
            </a:extLst>
          </p:cNvPr>
          <p:cNvSpPr txBox="1"/>
          <p:nvPr/>
        </p:nvSpPr>
        <p:spPr>
          <a:xfrm>
            <a:off x="6185122" y="276844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O(N-1)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16F456-A006-C69C-B456-63E66096F9A0}"/>
              </a:ext>
            </a:extLst>
          </p:cNvPr>
          <p:cNvSpPr txBox="1"/>
          <p:nvPr/>
        </p:nvSpPr>
        <p:spPr>
          <a:xfrm>
            <a:off x="6781800" y="31377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529BEB-1976-5535-84CB-3D7C70B2803C}"/>
              </a:ext>
            </a:extLst>
          </p:cNvPr>
          <p:cNvSpPr txBox="1"/>
          <p:nvPr/>
        </p:nvSpPr>
        <p:spPr>
          <a:xfrm>
            <a:off x="8903534" y="2685028"/>
            <a:ext cx="2309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 = # elements in our queue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5598E4-86F5-9BE1-1318-EF8CCDFA294A}"/>
              </a:ext>
            </a:extLst>
          </p:cNvPr>
          <p:cNvSpPr txBox="1"/>
          <p:nvPr/>
        </p:nvSpPr>
        <p:spPr>
          <a:xfrm>
            <a:off x="7620000" y="4267200"/>
            <a:ext cx="34387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Total running time: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9218083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15560-C279-EFD0-4585-45798E39F8E7}"/>
              </a:ext>
            </a:extLst>
          </p:cNvPr>
          <p:cNvSpPr txBox="1"/>
          <p:nvPr/>
        </p:nvSpPr>
        <p:spPr>
          <a:xfrm>
            <a:off x="76200" y="32657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Runtime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CF4B21-DB0B-ED27-0A1E-81E937E3DDBC}"/>
              </a:ext>
            </a:extLst>
          </p:cNvPr>
          <p:cNvSpPr txBox="1"/>
          <p:nvPr/>
        </p:nvSpPr>
        <p:spPr>
          <a:xfrm>
            <a:off x="59871" y="510484"/>
            <a:ext cx="10320352" cy="62786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848143-2AFD-3037-040F-D3BB953ECB8C}"/>
              </a:ext>
            </a:extLst>
          </p:cNvPr>
          <p:cNvSpPr txBox="1"/>
          <p:nvPr/>
        </p:nvSpPr>
        <p:spPr>
          <a:xfrm>
            <a:off x="3657600" y="914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8CF284-8E2D-8F1A-471C-C5A3B1DD5EE9}"/>
              </a:ext>
            </a:extLst>
          </p:cNvPr>
          <p:cNvSpPr txBox="1"/>
          <p:nvPr/>
        </p:nvSpPr>
        <p:spPr>
          <a:xfrm>
            <a:off x="5867400" y="13055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AC7CD-CDD5-DD16-255C-0A6BB7E3B519}"/>
              </a:ext>
            </a:extLst>
          </p:cNvPr>
          <p:cNvSpPr txBox="1"/>
          <p:nvPr/>
        </p:nvSpPr>
        <p:spPr>
          <a:xfrm>
            <a:off x="1874127" y="16748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3B4F55-C424-1F0B-C064-EAFBD8E756FD}"/>
              </a:ext>
            </a:extLst>
          </p:cNvPr>
          <p:cNvSpPr txBox="1"/>
          <p:nvPr/>
        </p:nvSpPr>
        <p:spPr>
          <a:xfrm>
            <a:off x="4191000" y="38442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5D4C2-61F4-C1B4-21D5-0175C0F9DF9B}"/>
              </a:ext>
            </a:extLst>
          </p:cNvPr>
          <p:cNvSpPr txBox="1"/>
          <p:nvPr/>
        </p:nvSpPr>
        <p:spPr>
          <a:xfrm>
            <a:off x="5538791" y="4267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06EA0F-453C-B4E0-7C66-FD264F966E7E}"/>
              </a:ext>
            </a:extLst>
          </p:cNvPr>
          <p:cNvSpPr txBox="1"/>
          <p:nvPr/>
        </p:nvSpPr>
        <p:spPr>
          <a:xfrm>
            <a:off x="2667000" y="49537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92CA93-42B3-521A-F20C-FE4C159110BC}"/>
              </a:ext>
            </a:extLst>
          </p:cNvPr>
          <p:cNvSpPr txBox="1"/>
          <p:nvPr/>
        </p:nvSpPr>
        <p:spPr>
          <a:xfrm>
            <a:off x="2702726" y="53698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1977CA-837A-B077-FDAF-E93ABC97AB84}"/>
              </a:ext>
            </a:extLst>
          </p:cNvPr>
          <p:cNvSpPr txBox="1"/>
          <p:nvPr/>
        </p:nvSpPr>
        <p:spPr>
          <a:xfrm>
            <a:off x="6185122" y="276844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O(N-1)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16F456-A006-C69C-B456-63E66096F9A0}"/>
              </a:ext>
            </a:extLst>
          </p:cNvPr>
          <p:cNvSpPr txBox="1"/>
          <p:nvPr/>
        </p:nvSpPr>
        <p:spPr>
          <a:xfrm>
            <a:off x="6781800" y="31377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5598E4-86F5-9BE1-1318-EF8CCDFA294A}"/>
              </a:ext>
            </a:extLst>
          </p:cNvPr>
          <p:cNvSpPr txBox="1"/>
          <p:nvPr/>
        </p:nvSpPr>
        <p:spPr>
          <a:xfrm>
            <a:off x="7788695" y="240895"/>
            <a:ext cx="34387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Total running time: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CF86F7-5E64-11DF-CE37-4F432BB74AA1}"/>
              </a:ext>
            </a:extLst>
          </p:cNvPr>
          <p:cNvSpPr txBox="1"/>
          <p:nvPr/>
        </p:nvSpPr>
        <p:spPr>
          <a:xfrm>
            <a:off x="7965141" y="2559040"/>
            <a:ext cx="39102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algorithm works fine, but the issue is that shifting data can be costly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(think about if this queue has 1000000 things in it→ we must shift 999999 elements!) </a:t>
            </a:r>
          </a:p>
        </p:txBody>
      </p:sp>
    </p:spTree>
    <p:extLst>
      <p:ext uri="{BB962C8B-B14F-4D97-AF65-F5344CB8AC3E}">
        <p14:creationId xmlns:p14="http://schemas.microsoft.com/office/powerpoint/2010/main" val="138363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922506" y="4969855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93B3BA-CF86-CFC8-8FD6-41A42290F79D}"/>
              </a:ext>
            </a:extLst>
          </p:cNvPr>
          <p:cNvSpPr txBox="1"/>
          <p:nvPr/>
        </p:nvSpPr>
        <p:spPr>
          <a:xfrm>
            <a:off x="8458069" y="957491"/>
            <a:ext cx="3284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need to keep track of a few things: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E7C342-78FD-6627-D3B7-463714591E09}"/>
              </a:ext>
            </a:extLst>
          </p:cNvPr>
          <p:cNvSpPr txBox="1"/>
          <p:nvPr/>
        </p:nvSpPr>
        <p:spPr>
          <a:xfrm>
            <a:off x="8576504" y="1869682"/>
            <a:ext cx="3048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The index of the </a:t>
            </a:r>
            <a:r>
              <a:rPr lang="en-US" sz="2400" b="1" dirty="0"/>
              <a:t>front</a:t>
            </a:r>
            <a:r>
              <a:rPr lang="en-US" sz="2400" dirty="0"/>
              <a:t> of the queue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The index of the rear of the queue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The size of the queue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The capacity of the queue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0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1182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CEB1C9-FF7E-D48A-B8AE-C35C63CA7264}"/>
              </a:ext>
            </a:extLst>
          </p:cNvPr>
          <p:cNvSpPr txBox="1"/>
          <p:nvPr/>
        </p:nvSpPr>
        <p:spPr>
          <a:xfrm>
            <a:off x="3276600" y="2743200"/>
            <a:ext cx="5852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00FF00"/>
                </a:highlight>
              </a:rPr>
              <a:t>How to improve our queue?</a:t>
            </a:r>
          </a:p>
        </p:txBody>
      </p:sp>
    </p:spTree>
    <p:extLst>
      <p:ext uri="{BB962C8B-B14F-4D97-AF65-F5344CB8AC3E}">
        <p14:creationId xmlns:p14="http://schemas.microsoft.com/office/powerpoint/2010/main" val="38860441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23AE75-DD91-1577-FFFD-5D7E5FCFB653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F8D684-1A8A-4422-7405-8DE6E479AF52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1843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sz="1600" dirty="0"/>
              <a:t>Cosmo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B35519-B122-15E0-D806-C58BA76B9CC3}"/>
              </a:ext>
            </a:extLst>
          </p:cNvPr>
          <p:cNvSpPr txBox="1"/>
          <p:nvPr/>
        </p:nvSpPr>
        <p:spPr>
          <a:xfrm>
            <a:off x="8608151" y="1295400"/>
            <a:ext cx="30477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are going to make use of the </a:t>
            </a:r>
            <a:r>
              <a:rPr lang="en-US" sz="2400" b="1" dirty="0"/>
              <a:t>modulus</a:t>
            </a:r>
            <a:r>
              <a:rPr lang="en-US" sz="2400" dirty="0"/>
              <a:t> (%) operator 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7E7E2B-6577-6338-6788-FC9B70359039}"/>
              </a:ext>
            </a:extLst>
          </p:cNvPr>
          <p:cNvSpPr txBox="1"/>
          <p:nvPr/>
        </p:nvSpPr>
        <p:spPr>
          <a:xfrm>
            <a:off x="8881918" y="3333839"/>
            <a:ext cx="16642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10 % 6 = 4</a:t>
            </a:r>
          </a:p>
          <a:p>
            <a:endParaRPr lang="en-US" sz="2400" dirty="0"/>
          </a:p>
          <a:p>
            <a:r>
              <a:rPr lang="en-US" sz="2400" dirty="0"/>
              <a:t>3 % 6 = 3</a:t>
            </a:r>
          </a:p>
          <a:p>
            <a:endParaRPr lang="en-US" sz="2400" dirty="0"/>
          </a:p>
          <a:p>
            <a:r>
              <a:rPr lang="en-US" sz="2400" dirty="0"/>
              <a:t>6 % 6 = 0</a:t>
            </a:r>
          </a:p>
        </p:txBody>
      </p:sp>
    </p:spTree>
    <p:extLst>
      <p:ext uri="{BB962C8B-B14F-4D97-AF65-F5344CB8AC3E}">
        <p14:creationId xmlns:p14="http://schemas.microsoft.com/office/powerpoint/2010/main" val="30555243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23AE75-DD91-1577-FFFD-5D7E5FCFB653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F8D684-1A8A-4422-7405-8DE6E479AF52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1843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sz="1600" dirty="0"/>
              <a:t>Cosmo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9067800" y="1143000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enqueue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6B179A-342D-AB53-B37F-D2580747E2CB}"/>
              </a:ext>
            </a:extLst>
          </p:cNvPr>
          <p:cNvSpPr txBox="1"/>
          <p:nvPr/>
        </p:nvSpPr>
        <p:spPr>
          <a:xfrm>
            <a:off x="8326264" y="1788852"/>
            <a:ext cx="3501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formula for determining where to insert the new element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81A36B-F4CA-D996-0626-6EAAA07B6DC5}"/>
              </a:ext>
            </a:extLst>
          </p:cNvPr>
          <p:cNvSpPr txBox="1"/>
          <p:nvPr/>
        </p:nvSpPr>
        <p:spPr>
          <a:xfrm>
            <a:off x="7656336" y="3030187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(front + size) % 6</a:t>
            </a:r>
          </a:p>
        </p:txBody>
      </p:sp>
    </p:spTree>
    <p:extLst>
      <p:ext uri="{BB962C8B-B14F-4D97-AF65-F5344CB8AC3E}">
        <p14:creationId xmlns:p14="http://schemas.microsoft.com/office/powerpoint/2010/main" val="29178156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23AE75-DD91-1577-FFFD-5D7E5FCFB653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F8D684-1A8A-4422-7405-8DE6E479AF52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sz="1600" dirty="0"/>
              <a:t>Cosmo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9067800" y="1143000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enqueue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6B179A-342D-AB53-B37F-D2580747E2CB}"/>
              </a:ext>
            </a:extLst>
          </p:cNvPr>
          <p:cNvSpPr txBox="1"/>
          <p:nvPr/>
        </p:nvSpPr>
        <p:spPr>
          <a:xfrm>
            <a:off x="8326264" y="1788852"/>
            <a:ext cx="3501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formula for determining where to insert the new element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81A36B-F4CA-D996-0626-6EAAA07B6DC5}"/>
              </a:ext>
            </a:extLst>
          </p:cNvPr>
          <p:cNvSpPr txBox="1"/>
          <p:nvPr/>
        </p:nvSpPr>
        <p:spPr>
          <a:xfrm>
            <a:off x="7656336" y="3030187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(front + size) % 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8119910" y="3834002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084BE3-59F5-CAB7-5FCC-3A608232DFED}"/>
              </a:ext>
            </a:extLst>
          </p:cNvPr>
          <p:cNvSpPr txBox="1"/>
          <p:nvPr/>
        </p:nvSpPr>
        <p:spPr>
          <a:xfrm>
            <a:off x="8113013" y="5897687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 + 4) % 6 = </a:t>
            </a:r>
            <a:r>
              <a:rPr lang="en-US" b="1" dirty="0"/>
              <a:t>Insert at spot 4</a:t>
            </a:r>
          </a:p>
        </p:txBody>
      </p:sp>
    </p:spTree>
    <p:extLst>
      <p:ext uri="{BB962C8B-B14F-4D97-AF65-F5344CB8AC3E}">
        <p14:creationId xmlns:p14="http://schemas.microsoft.com/office/powerpoint/2010/main" val="12172306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23AE75-DD91-1577-FFFD-5D7E5FCFB653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F8D684-1A8A-4422-7405-8DE6E479AF52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sz="1600" dirty="0"/>
              <a:t>Cosmo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9067800" y="1143000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enqueue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6B179A-342D-AB53-B37F-D2580747E2CB}"/>
              </a:ext>
            </a:extLst>
          </p:cNvPr>
          <p:cNvSpPr txBox="1"/>
          <p:nvPr/>
        </p:nvSpPr>
        <p:spPr>
          <a:xfrm>
            <a:off x="8326264" y="1788852"/>
            <a:ext cx="3501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formula for determining where to insert the new element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81A36B-F4CA-D996-0626-6EAAA07B6DC5}"/>
              </a:ext>
            </a:extLst>
          </p:cNvPr>
          <p:cNvSpPr txBox="1"/>
          <p:nvPr/>
        </p:nvSpPr>
        <p:spPr>
          <a:xfrm>
            <a:off x="7656336" y="3030187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(front + size) % 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</p:spTree>
    <p:extLst>
      <p:ext uri="{BB962C8B-B14F-4D97-AF65-F5344CB8AC3E}">
        <p14:creationId xmlns:p14="http://schemas.microsoft.com/office/powerpoint/2010/main" val="32612129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23AE75-DD91-1577-FFFD-5D7E5FCFB653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F8D684-1A8A-4422-7405-8DE6E479AF52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sz="1600" dirty="0"/>
              <a:t>Cosmo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9067800" y="1143000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dequeue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81A36B-F4CA-D996-0626-6EAAA07B6DC5}"/>
              </a:ext>
            </a:extLst>
          </p:cNvPr>
          <p:cNvSpPr txBox="1"/>
          <p:nvPr/>
        </p:nvSpPr>
        <p:spPr>
          <a:xfrm>
            <a:off x="8594928" y="219438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data[front] = null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</p:spTree>
    <p:extLst>
      <p:ext uri="{BB962C8B-B14F-4D97-AF65-F5344CB8AC3E}">
        <p14:creationId xmlns:p14="http://schemas.microsoft.com/office/powerpoint/2010/main" val="3456755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F8D684-1A8A-4422-7405-8DE6E479AF52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1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1943100" y="4971555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sz="1600" dirty="0"/>
              <a:t>Cosmo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9067800" y="1143000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dequeue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81A36B-F4CA-D996-0626-6EAAA07B6DC5}"/>
              </a:ext>
            </a:extLst>
          </p:cNvPr>
          <p:cNvSpPr txBox="1"/>
          <p:nvPr/>
        </p:nvSpPr>
        <p:spPr>
          <a:xfrm>
            <a:off x="8594928" y="219438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data[front] = null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DA3E52-82B2-0031-09A7-42780C78BD7F}"/>
              </a:ext>
            </a:extLst>
          </p:cNvPr>
          <p:cNvSpPr txBox="1"/>
          <p:nvPr/>
        </p:nvSpPr>
        <p:spPr>
          <a:xfrm>
            <a:off x="7655207" y="2773006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(front + 1) %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1E2BEF-5874-08DB-5D21-EEBC7B96AB08}"/>
              </a:ext>
            </a:extLst>
          </p:cNvPr>
          <p:cNvSpPr txBox="1"/>
          <p:nvPr/>
        </p:nvSpPr>
        <p:spPr>
          <a:xfrm>
            <a:off x="7655236" y="3552676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 the front pointer to the next element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966F09-7577-9393-6250-DF6A003387DD}"/>
              </a:ext>
            </a:extLst>
          </p:cNvPr>
          <p:cNvSpPr txBox="1"/>
          <p:nvPr/>
        </p:nvSpPr>
        <p:spPr>
          <a:xfrm>
            <a:off x="8686299" y="3846549"/>
            <a:ext cx="2483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(0 + 1) % 6 = </a:t>
            </a:r>
            <a:r>
              <a:rPr lang="en-US" sz="2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743587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F8D684-1A8A-4422-7405-8DE6E479AF52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1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1943100" y="4971555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sz="1600" dirty="0"/>
              <a:t>Cosmo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dequeue (again)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81A36B-F4CA-D996-0626-6EAAA07B6DC5}"/>
              </a:ext>
            </a:extLst>
          </p:cNvPr>
          <p:cNvSpPr txBox="1"/>
          <p:nvPr/>
        </p:nvSpPr>
        <p:spPr>
          <a:xfrm>
            <a:off x="8594928" y="219438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data[front] = null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DA3E52-82B2-0031-09A7-42780C78BD7F}"/>
              </a:ext>
            </a:extLst>
          </p:cNvPr>
          <p:cNvSpPr txBox="1"/>
          <p:nvPr/>
        </p:nvSpPr>
        <p:spPr>
          <a:xfrm>
            <a:off x="7655207" y="2773006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(front + 1) %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1E2BEF-5874-08DB-5D21-EEBC7B96AB08}"/>
              </a:ext>
            </a:extLst>
          </p:cNvPr>
          <p:cNvSpPr txBox="1"/>
          <p:nvPr/>
        </p:nvSpPr>
        <p:spPr>
          <a:xfrm>
            <a:off x="7655236" y="3552676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 the front pointer to the next element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966F09-7577-9393-6250-DF6A003387DD}"/>
              </a:ext>
            </a:extLst>
          </p:cNvPr>
          <p:cNvSpPr txBox="1"/>
          <p:nvPr/>
        </p:nvSpPr>
        <p:spPr>
          <a:xfrm>
            <a:off x="8686299" y="3846549"/>
            <a:ext cx="2483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(0 + 1) % 6 = </a:t>
            </a:r>
            <a:r>
              <a:rPr lang="en-US" sz="2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519824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3067642" y="4972114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sz="1600" dirty="0"/>
              <a:t>Cosmo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dequeue (again)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81A36B-F4CA-D996-0626-6EAAA07B6DC5}"/>
              </a:ext>
            </a:extLst>
          </p:cNvPr>
          <p:cNvSpPr txBox="1"/>
          <p:nvPr/>
        </p:nvSpPr>
        <p:spPr>
          <a:xfrm>
            <a:off x="8594928" y="219438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data[front] = null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DA3E52-82B2-0031-09A7-42780C78BD7F}"/>
              </a:ext>
            </a:extLst>
          </p:cNvPr>
          <p:cNvSpPr txBox="1"/>
          <p:nvPr/>
        </p:nvSpPr>
        <p:spPr>
          <a:xfrm>
            <a:off x="7655207" y="2773006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(front + 1) %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1E2BEF-5874-08DB-5D21-EEBC7B96AB08}"/>
              </a:ext>
            </a:extLst>
          </p:cNvPr>
          <p:cNvSpPr txBox="1"/>
          <p:nvPr/>
        </p:nvSpPr>
        <p:spPr>
          <a:xfrm>
            <a:off x="7655236" y="3552676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 the front pointer to the next element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966F09-7577-9393-6250-DF6A003387DD}"/>
              </a:ext>
            </a:extLst>
          </p:cNvPr>
          <p:cNvSpPr txBox="1"/>
          <p:nvPr/>
        </p:nvSpPr>
        <p:spPr>
          <a:xfrm>
            <a:off x="8686299" y="3846549"/>
            <a:ext cx="2483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(1 + 1) % 6 = </a:t>
            </a:r>
            <a:r>
              <a:rPr lang="en-US" sz="2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092571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3067642" y="4972114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sz="1600" dirty="0"/>
              <a:t>Cosmo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enqueue (again)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4CFCBC-6B8E-1366-F551-83AF923F5B04}"/>
              </a:ext>
            </a:extLst>
          </p:cNvPr>
          <p:cNvSpPr/>
          <p:nvPr/>
        </p:nvSpPr>
        <p:spPr>
          <a:xfrm>
            <a:off x="8454844" y="4358305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8E6AC7-8EA6-CC47-1155-CF08DEC6A637}"/>
              </a:ext>
            </a:extLst>
          </p:cNvPr>
          <p:cNvSpPr txBox="1"/>
          <p:nvPr/>
        </p:nvSpPr>
        <p:spPr>
          <a:xfrm>
            <a:off x="7656336" y="3030187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(front + size) % 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B171E4-12D3-6EC0-D8CD-D818796149D9}"/>
              </a:ext>
            </a:extLst>
          </p:cNvPr>
          <p:cNvSpPr txBox="1"/>
          <p:nvPr/>
        </p:nvSpPr>
        <p:spPr>
          <a:xfrm>
            <a:off x="7895542" y="3694246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(2 + 3) % 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DCD612-8E18-E137-6239-1200FE689A6F}"/>
              </a:ext>
            </a:extLst>
          </p:cNvPr>
          <p:cNvSpPr txBox="1"/>
          <p:nvPr/>
        </p:nvSpPr>
        <p:spPr>
          <a:xfrm>
            <a:off x="10363200" y="450975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5%6 = </a:t>
            </a:r>
            <a:r>
              <a:rPr lang="en-US" b="1" dirty="0"/>
              <a:t>5 </a:t>
            </a:r>
          </a:p>
        </p:txBody>
      </p:sp>
    </p:spTree>
    <p:extLst>
      <p:ext uri="{BB962C8B-B14F-4D97-AF65-F5344CB8AC3E}">
        <p14:creationId xmlns:p14="http://schemas.microsoft.com/office/powerpoint/2010/main" val="1559818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922506" y="4969855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0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9741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3067642" y="4972114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sz="1600" dirty="0"/>
              <a:t>Cosmo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enqueue (again)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4CFCBC-6B8E-1366-F551-83AF923F5B04}"/>
              </a:ext>
            </a:extLst>
          </p:cNvPr>
          <p:cNvSpPr/>
          <p:nvPr/>
        </p:nvSpPr>
        <p:spPr>
          <a:xfrm>
            <a:off x="6447292" y="2474213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8E6AC7-8EA6-CC47-1155-CF08DEC6A637}"/>
              </a:ext>
            </a:extLst>
          </p:cNvPr>
          <p:cNvSpPr txBox="1"/>
          <p:nvPr/>
        </p:nvSpPr>
        <p:spPr>
          <a:xfrm>
            <a:off x="7656336" y="3030187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(front + size) % 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B171E4-12D3-6EC0-D8CD-D818796149D9}"/>
              </a:ext>
            </a:extLst>
          </p:cNvPr>
          <p:cNvSpPr txBox="1"/>
          <p:nvPr/>
        </p:nvSpPr>
        <p:spPr>
          <a:xfrm>
            <a:off x="7895542" y="3694246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(2 + 3) % 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DCD612-8E18-E137-6239-1200FE689A6F}"/>
              </a:ext>
            </a:extLst>
          </p:cNvPr>
          <p:cNvSpPr txBox="1"/>
          <p:nvPr/>
        </p:nvSpPr>
        <p:spPr>
          <a:xfrm>
            <a:off x="10363200" y="450975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5%6 = </a:t>
            </a:r>
            <a:r>
              <a:rPr lang="en-US" b="1" dirty="0"/>
              <a:t>5 </a:t>
            </a:r>
          </a:p>
        </p:txBody>
      </p:sp>
    </p:spTree>
    <p:extLst>
      <p:ext uri="{BB962C8B-B14F-4D97-AF65-F5344CB8AC3E}">
        <p14:creationId xmlns:p14="http://schemas.microsoft.com/office/powerpoint/2010/main" val="16775213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3067642" y="4972114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sz="1600" dirty="0"/>
              <a:t>Cosmo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enqueue (</a:t>
            </a:r>
            <a:r>
              <a:rPr lang="en-US" sz="2400" b="1" u="sng" dirty="0"/>
              <a:t>again</a:t>
            </a:r>
            <a:r>
              <a:rPr lang="en-US" sz="2400" b="1" dirty="0"/>
              <a:t>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4CFCBC-6B8E-1366-F551-83AF923F5B04}"/>
              </a:ext>
            </a:extLst>
          </p:cNvPr>
          <p:cNvSpPr/>
          <p:nvPr/>
        </p:nvSpPr>
        <p:spPr>
          <a:xfrm>
            <a:off x="6447292" y="2474213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8E6AC7-8EA6-CC47-1155-CF08DEC6A637}"/>
              </a:ext>
            </a:extLst>
          </p:cNvPr>
          <p:cNvSpPr txBox="1"/>
          <p:nvPr/>
        </p:nvSpPr>
        <p:spPr>
          <a:xfrm>
            <a:off x="7656336" y="3030187"/>
            <a:ext cx="4596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(front + size) % 6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 + 4) % 6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182CB2-0B38-A680-CA43-FCB445BCBE81}"/>
              </a:ext>
            </a:extLst>
          </p:cNvPr>
          <p:cNvSpPr/>
          <p:nvPr/>
        </p:nvSpPr>
        <p:spPr>
          <a:xfrm>
            <a:off x="8430780" y="4494524"/>
            <a:ext cx="1066800" cy="19095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 err="1"/>
              <a:t>Jin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0634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3067642" y="4972114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sz="1600" dirty="0"/>
              <a:t>Cosmo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enqueue (</a:t>
            </a:r>
            <a:r>
              <a:rPr lang="en-US" sz="2400" b="1" u="sng" dirty="0"/>
              <a:t>again</a:t>
            </a:r>
            <a:r>
              <a:rPr lang="en-US" sz="2400" b="1" dirty="0"/>
              <a:t>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4CFCBC-6B8E-1366-F551-83AF923F5B04}"/>
              </a:ext>
            </a:extLst>
          </p:cNvPr>
          <p:cNvSpPr/>
          <p:nvPr/>
        </p:nvSpPr>
        <p:spPr>
          <a:xfrm>
            <a:off x="6447292" y="2474213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8E6AC7-8EA6-CC47-1155-CF08DEC6A637}"/>
              </a:ext>
            </a:extLst>
          </p:cNvPr>
          <p:cNvSpPr txBox="1"/>
          <p:nvPr/>
        </p:nvSpPr>
        <p:spPr>
          <a:xfrm>
            <a:off x="7656336" y="3030187"/>
            <a:ext cx="4596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(front + size) % 6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 + 4) % 6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182CB2-0B38-A680-CA43-FCB445BCBE81}"/>
              </a:ext>
            </a:extLst>
          </p:cNvPr>
          <p:cNvSpPr/>
          <p:nvPr/>
        </p:nvSpPr>
        <p:spPr>
          <a:xfrm>
            <a:off x="308853" y="2421545"/>
            <a:ext cx="1066800" cy="19095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 err="1"/>
              <a:t>Jin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B7B7F1-39E9-D51C-0424-3D11172857C3}"/>
              </a:ext>
            </a:extLst>
          </p:cNvPr>
          <p:cNvSpPr txBox="1"/>
          <p:nvPr/>
        </p:nvSpPr>
        <p:spPr>
          <a:xfrm>
            <a:off x="8633958" y="4734344"/>
            <a:ext cx="3063673" cy="923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modulus operator allows us to “</a:t>
            </a:r>
            <a:r>
              <a:rPr lang="en-US" b="1" dirty="0"/>
              <a:t>wrap around</a:t>
            </a:r>
            <a:r>
              <a:rPr lang="en-US" dirty="0"/>
              <a:t>” in our array!</a:t>
            </a:r>
          </a:p>
        </p:txBody>
      </p:sp>
    </p:spTree>
    <p:extLst>
      <p:ext uri="{BB962C8B-B14F-4D97-AF65-F5344CB8AC3E}">
        <p14:creationId xmlns:p14="http://schemas.microsoft.com/office/powerpoint/2010/main" val="2231423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3067642" y="4972114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sz="1600" dirty="0"/>
              <a:t>Cosmo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 err="1"/>
              <a:t>dequqe</a:t>
            </a:r>
            <a:r>
              <a:rPr lang="en-US" sz="2400" b="1" dirty="0"/>
              <a:t> (</a:t>
            </a:r>
            <a:r>
              <a:rPr lang="en-US" sz="2400" b="1" u="sng" dirty="0"/>
              <a:t>again</a:t>
            </a:r>
            <a:r>
              <a:rPr lang="en-US" sz="2400" b="1" dirty="0"/>
              <a:t>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4CFCBC-6B8E-1366-F551-83AF923F5B04}"/>
              </a:ext>
            </a:extLst>
          </p:cNvPr>
          <p:cNvSpPr/>
          <p:nvPr/>
        </p:nvSpPr>
        <p:spPr>
          <a:xfrm>
            <a:off x="6447292" y="2474213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182CB2-0B38-A680-CA43-FCB445BCBE81}"/>
              </a:ext>
            </a:extLst>
          </p:cNvPr>
          <p:cNvSpPr/>
          <p:nvPr/>
        </p:nvSpPr>
        <p:spPr>
          <a:xfrm>
            <a:off x="308853" y="2421545"/>
            <a:ext cx="1066800" cy="19095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 err="1"/>
              <a:t>Jin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B7B7F1-39E9-D51C-0424-3D11172857C3}"/>
              </a:ext>
            </a:extLst>
          </p:cNvPr>
          <p:cNvSpPr txBox="1"/>
          <p:nvPr/>
        </p:nvSpPr>
        <p:spPr>
          <a:xfrm>
            <a:off x="8594928" y="5047806"/>
            <a:ext cx="3063673" cy="923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modulus operator allows us to “</a:t>
            </a:r>
            <a:r>
              <a:rPr lang="en-US" b="1" dirty="0"/>
              <a:t>wrap around</a:t>
            </a:r>
            <a:r>
              <a:rPr lang="en-US" dirty="0"/>
              <a:t>” in our array!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4EAECA-F07F-E61B-AB71-207AE76EB8DE}"/>
              </a:ext>
            </a:extLst>
          </p:cNvPr>
          <p:cNvSpPr txBox="1"/>
          <p:nvPr/>
        </p:nvSpPr>
        <p:spPr>
          <a:xfrm>
            <a:off x="8594928" y="219438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data[front] = null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CC8497-2EF5-4AC1-C596-F58F4621BF7F}"/>
              </a:ext>
            </a:extLst>
          </p:cNvPr>
          <p:cNvSpPr txBox="1"/>
          <p:nvPr/>
        </p:nvSpPr>
        <p:spPr>
          <a:xfrm>
            <a:off x="7655207" y="2773006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(front + 1) % 6</a:t>
            </a:r>
          </a:p>
        </p:txBody>
      </p:sp>
    </p:spTree>
    <p:extLst>
      <p:ext uri="{BB962C8B-B14F-4D97-AF65-F5344CB8AC3E}">
        <p14:creationId xmlns:p14="http://schemas.microsoft.com/office/powerpoint/2010/main" val="32970156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3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4488598" y="4975110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sz="1600" dirty="0"/>
              <a:t>Cosmo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 err="1"/>
              <a:t>dequqe</a:t>
            </a:r>
            <a:r>
              <a:rPr lang="en-US" sz="2400" b="1" dirty="0"/>
              <a:t> (</a:t>
            </a:r>
            <a:r>
              <a:rPr lang="en-US" sz="2400" b="1" u="sng" dirty="0"/>
              <a:t>again</a:t>
            </a:r>
            <a:r>
              <a:rPr lang="en-US" sz="2400" b="1" dirty="0"/>
              <a:t>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4CFCBC-6B8E-1366-F551-83AF923F5B04}"/>
              </a:ext>
            </a:extLst>
          </p:cNvPr>
          <p:cNvSpPr/>
          <p:nvPr/>
        </p:nvSpPr>
        <p:spPr>
          <a:xfrm>
            <a:off x="6447292" y="2474213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182CB2-0B38-A680-CA43-FCB445BCBE81}"/>
              </a:ext>
            </a:extLst>
          </p:cNvPr>
          <p:cNvSpPr/>
          <p:nvPr/>
        </p:nvSpPr>
        <p:spPr>
          <a:xfrm>
            <a:off x="308853" y="2421545"/>
            <a:ext cx="1066800" cy="19095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 err="1"/>
              <a:t>Jin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B7B7F1-39E9-D51C-0424-3D11172857C3}"/>
              </a:ext>
            </a:extLst>
          </p:cNvPr>
          <p:cNvSpPr txBox="1"/>
          <p:nvPr/>
        </p:nvSpPr>
        <p:spPr>
          <a:xfrm>
            <a:off x="8594928" y="5047806"/>
            <a:ext cx="3063673" cy="923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modulus operator allows us to “</a:t>
            </a:r>
            <a:r>
              <a:rPr lang="en-US" b="1" dirty="0"/>
              <a:t>wrap around</a:t>
            </a:r>
            <a:r>
              <a:rPr lang="en-US" dirty="0"/>
              <a:t>” in our array!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4EAECA-F07F-E61B-AB71-207AE76EB8DE}"/>
              </a:ext>
            </a:extLst>
          </p:cNvPr>
          <p:cNvSpPr txBox="1"/>
          <p:nvPr/>
        </p:nvSpPr>
        <p:spPr>
          <a:xfrm>
            <a:off x="8594928" y="219438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data[front] = null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CC8497-2EF5-4AC1-C596-F58F4621BF7F}"/>
              </a:ext>
            </a:extLst>
          </p:cNvPr>
          <p:cNvSpPr txBox="1"/>
          <p:nvPr/>
        </p:nvSpPr>
        <p:spPr>
          <a:xfrm>
            <a:off x="7655207" y="2773006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(front + 1) % 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876183-440B-E400-0332-FB8326EEADBF}"/>
              </a:ext>
            </a:extLst>
          </p:cNvPr>
          <p:cNvSpPr txBox="1"/>
          <p:nvPr/>
        </p:nvSpPr>
        <p:spPr>
          <a:xfrm>
            <a:off x="9067800" y="373380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(2+1) % 6 </a:t>
            </a:r>
            <a:r>
              <a:rPr lang="en-US" b="1" dirty="0"/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9576951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5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889949" y="4945693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 err="1"/>
              <a:t>dequqe</a:t>
            </a:r>
            <a:r>
              <a:rPr lang="en-US" sz="2400" b="1" dirty="0"/>
              <a:t> (</a:t>
            </a:r>
            <a:r>
              <a:rPr lang="en-US" sz="2400" b="1" u="sng" dirty="0"/>
              <a:t>again</a:t>
            </a:r>
            <a:r>
              <a:rPr lang="en-US" sz="2400" b="1" dirty="0"/>
              <a:t>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4CFCBC-6B8E-1366-F551-83AF923F5B04}"/>
              </a:ext>
            </a:extLst>
          </p:cNvPr>
          <p:cNvSpPr/>
          <p:nvPr/>
        </p:nvSpPr>
        <p:spPr>
          <a:xfrm>
            <a:off x="6447292" y="2474213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182CB2-0B38-A680-CA43-FCB445BCBE81}"/>
              </a:ext>
            </a:extLst>
          </p:cNvPr>
          <p:cNvSpPr/>
          <p:nvPr/>
        </p:nvSpPr>
        <p:spPr>
          <a:xfrm>
            <a:off x="308853" y="2421545"/>
            <a:ext cx="1066800" cy="19095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 err="1"/>
              <a:t>Jin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7DEC85-5E66-D320-B7F4-79D1530E8939}"/>
              </a:ext>
            </a:extLst>
          </p:cNvPr>
          <p:cNvSpPr txBox="1"/>
          <p:nvPr/>
        </p:nvSpPr>
        <p:spPr>
          <a:xfrm>
            <a:off x="8594928" y="219438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data[front] = null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72B9F6-C522-5EBE-B4A1-35D71D22B60D}"/>
              </a:ext>
            </a:extLst>
          </p:cNvPr>
          <p:cNvSpPr txBox="1"/>
          <p:nvPr/>
        </p:nvSpPr>
        <p:spPr>
          <a:xfrm>
            <a:off x="7655207" y="2773006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(front + 1) % 6</a:t>
            </a:r>
          </a:p>
        </p:txBody>
      </p:sp>
    </p:spTree>
    <p:extLst>
      <p:ext uri="{BB962C8B-B14F-4D97-AF65-F5344CB8AC3E}">
        <p14:creationId xmlns:p14="http://schemas.microsoft.com/office/powerpoint/2010/main" val="24101106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5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889949" y="4945693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 err="1"/>
              <a:t>dequqe</a:t>
            </a:r>
            <a:r>
              <a:rPr lang="en-US" sz="2400" b="1" dirty="0"/>
              <a:t> (</a:t>
            </a:r>
            <a:r>
              <a:rPr lang="en-US" sz="2400" b="1" u="sng" dirty="0"/>
              <a:t>again</a:t>
            </a:r>
            <a:r>
              <a:rPr lang="en-US" sz="2400" b="1" dirty="0"/>
              <a:t>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4CFCBC-6B8E-1366-F551-83AF923F5B04}"/>
              </a:ext>
            </a:extLst>
          </p:cNvPr>
          <p:cNvSpPr/>
          <p:nvPr/>
        </p:nvSpPr>
        <p:spPr>
          <a:xfrm>
            <a:off x="6447292" y="2474213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182CB2-0B38-A680-CA43-FCB445BCBE81}"/>
              </a:ext>
            </a:extLst>
          </p:cNvPr>
          <p:cNvSpPr/>
          <p:nvPr/>
        </p:nvSpPr>
        <p:spPr>
          <a:xfrm>
            <a:off x="308853" y="2421545"/>
            <a:ext cx="1066800" cy="19095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 err="1"/>
              <a:t>Jin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7DEC85-5E66-D320-B7F4-79D1530E8939}"/>
              </a:ext>
            </a:extLst>
          </p:cNvPr>
          <p:cNvSpPr txBox="1"/>
          <p:nvPr/>
        </p:nvSpPr>
        <p:spPr>
          <a:xfrm>
            <a:off x="8594928" y="219438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data[front] = null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72B9F6-C522-5EBE-B4A1-35D71D22B60D}"/>
              </a:ext>
            </a:extLst>
          </p:cNvPr>
          <p:cNvSpPr txBox="1"/>
          <p:nvPr/>
        </p:nvSpPr>
        <p:spPr>
          <a:xfrm>
            <a:off x="7655207" y="2773006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(front + 1) %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C1B808-44E3-61EF-87E3-92A50A2C6867}"/>
              </a:ext>
            </a:extLst>
          </p:cNvPr>
          <p:cNvSpPr txBox="1"/>
          <p:nvPr/>
        </p:nvSpPr>
        <p:spPr>
          <a:xfrm>
            <a:off x="8239633" y="3717246"/>
            <a:ext cx="3286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Front = (5 + 1) % 6 </a:t>
            </a:r>
            <a:r>
              <a:rPr lang="en-US" sz="2400" b="1" dirty="0"/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42748110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65331" y="496265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 err="1"/>
              <a:t>dequqe</a:t>
            </a:r>
            <a:r>
              <a:rPr lang="en-US" sz="2400" b="1" dirty="0"/>
              <a:t> (</a:t>
            </a:r>
            <a:r>
              <a:rPr lang="en-US" sz="2400" b="1" u="sng" dirty="0"/>
              <a:t>again</a:t>
            </a:r>
            <a:r>
              <a:rPr lang="en-US" sz="2400" b="1" dirty="0"/>
              <a:t>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182CB2-0B38-A680-CA43-FCB445BCBE81}"/>
              </a:ext>
            </a:extLst>
          </p:cNvPr>
          <p:cNvSpPr/>
          <p:nvPr/>
        </p:nvSpPr>
        <p:spPr>
          <a:xfrm>
            <a:off x="308853" y="2421545"/>
            <a:ext cx="1066800" cy="19095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 err="1"/>
              <a:t>Jin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7DEC85-5E66-D320-B7F4-79D1530E8939}"/>
              </a:ext>
            </a:extLst>
          </p:cNvPr>
          <p:cNvSpPr txBox="1"/>
          <p:nvPr/>
        </p:nvSpPr>
        <p:spPr>
          <a:xfrm>
            <a:off x="8594928" y="219438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data[front] = null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72B9F6-C522-5EBE-B4A1-35D71D22B60D}"/>
              </a:ext>
            </a:extLst>
          </p:cNvPr>
          <p:cNvSpPr txBox="1"/>
          <p:nvPr/>
        </p:nvSpPr>
        <p:spPr>
          <a:xfrm>
            <a:off x="7655207" y="2773006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(front + 1) %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C1B808-44E3-61EF-87E3-92A50A2C6867}"/>
              </a:ext>
            </a:extLst>
          </p:cNvPr>
          <p:cNvSpPr txBox="1"/>
          <p:nvPr/>
        </p:nvSpPr>
        <p:spPr>
          <a:xfrm>
            <a:off x="8239633" y="3717246"/>
            <a:ext cx="3286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Front = (5 + 1) % 6 </a:t>
            </a:r>
            <a:r>
              <a:rPr lang="en-US" sz="2400" b="1" dirty="0"/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33958357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78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B1F8210-A999-6259-CF3F-531EE67B8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04800"/>
            <a:ext cx="9353550" cy="24172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031BFCC-EFAF-87EF-3360-253BF1C87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2877868"/>
            <a:ext cx="6705600" cy="34387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61842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152400" y="762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4114800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3640666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095F0EE0-42A0-77D4-7688-B210B9AD8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371600"/>
            <a:ext cx="5105400" cy="10400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1E17C2-CB54-5101-E7D9-443684776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669" y="1136732"/>
            <a:ext cx="5715000" cy="1672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2121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1943100" y="4968487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1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7AA67A-FA3A-8596-B33B-5BB2E0BC3FDC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</p:spTree>
    <p:extLst>
      <p:ext uri="{BB962C8B-B14F-4D97-AF65-F5344CB8AC3E}">
        <p14:creationId xmlns:p14="http://schemas.microsoft.com/office/powerpoint/2010/main" val="271747690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152400" y="762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/>
        </p:nvGraphicFramePr>
        <p:xfrm>
          <a:off x="2400300" y="4108678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095F0EE0-42A0-77D4-7688-B210B9AD8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371600"/>
            <a:ext cx="5105400" cy="10400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1E17C2-CB54-5101-E7D9-443684776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669" y="1136732"/>
            <a:ext cx="5715000" cy="1672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41776D-EECF-7C3E-103D-8694284DAB37}"/>
              </a:ext>
            </a:extLst>
          </p:cNvPr>
          <p:cNvSpPr txBox="1"/>
          <p:nvPr/>
        </p:nvSpPr>
        <p:spPr>
          <a:xfrm>
            <a:off x="3276600" y="20009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90A2FE-F542-E829-2F47-FBC078E9CBE4}"/>
              </a:ext>
            </a:extLst>
          </p:cNvPr>
          <p:cNvSpPr txBox="1"/>
          <p:nvPr/>
        </p:nvSpPr>
        <p:spPr>
          <a:xfrm>
            <a:off x="8973234" y="2426143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O(n),   n = | array |</a:t>
            </a:r>
          </a:p>
        </p:txBody>
      </p:sp>
    </p:spTree>
    <p:extLst>
      <p:ext uri="{BB962C8B-B14F-4D97-AF65-F5344CB8AC3E}">
        <p14:creationId xmlns:p14="http://schemas.microsoft.com/office/powerpoint/2010/main" val="15067951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152400" y="762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/>
        </p:nvGraphicFramePr>
        <p:xfrm>
          <a:off x="2400300" y="4108678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88B050B-98DE-D022-AD16-8E5524F9D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760" y="838200"/>
            <a:ext cx="6492240" cy="24848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9510C1-FE8F-9751-74FA-91F450273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306515"/>
            <a:ext cx="5334000" cy="17051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71417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152400" y="762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/>
        </p:nvGraphicFramePr>
        <p:xfrm>
          <a:off x="2400300" y="4108678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88B050B-98DE-D022-AD16-8E5524F9D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760" y="838200"/>
            <a:ext cx="6492240" cy="24848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9510C1-FE8F-9751-74FA-91F450273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306515"/>
            <a:ext cx="5334000" cy="17051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79A591-CED3-4F04-868C-A05218403E92}"/>
              </a:ext>
            </a:extLst>
          </p:cNvPr>
          <p:cNvSpPr txBox="1"/>
          <p:nvPr/>
        </p:nvSpPr>
        <p:spPr>
          <a:xfrm>
            <a:off x="5239434" y="18243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BB224D-DB11-D071-B5AA-8FB97519AC84}"/>
              </a:ext>
            </a:extLst>
          </p:cNvPr>
          <p:cNvSpPr txBox="1"/>
          <p:nvPr/>
        </p:nvSpPr>
        <p:spPr>
          <a:xfrm>
            <a:off x="3214077" y="16002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8553F9-ABB9-1592-C58E-4CAED3FFDF78}"/>
              </a:ext>
            </a:extLst>
          </p:cNvPr>
          <p:cNvSpPr txBox="1"/>
          <p:nvPr/>
        </p:nvSpPr>
        <p:spPr>
          <a:xfrm>
            <a:off x="2934050" y="20759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9F0DA-D5F9-2BBB-2A2B-13634B80EF99}"/>
              </a:ext>
            </a:extLst>
          </p:cNvPr>
          <p:cNvSpPr txBox="1"/>
          <p:nvPr/>
        </p:nvSpPr>
        <p:spPr>
          <a:xfrm>
            <a:off x="10210800" y="13832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414D0A-1DD1-7441-8BD6-91BC4B3DE7DC}"/>
              </a:ext>
            </a:extLst>
          </p:cNvPr>
          <p:cNvSpPr txBox="1"/>
          <p:nvPr/>
        </p:nvSpPr>
        <p:spPr>
          <a:xfrm>
            <a:off x="9564469" y="19870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65E202-D07A-07B8-5D76-C3AE051D1EC1}"/>
              </a:ext>
            </a:extLst>
          </p:cNvPr>
          <p:cNvSpPr txBox="1"/>
          <p:nvPr/>
        </p:nvSpPr>
        <p:spPr>
          <a:xfrm>
            <a:off x="8918138" y="23511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33F7AD-2CCC-E739-D2D1-E953E1FF4C2B}"/>
              </a:ext>
            </a:extLst>
          </p:cNvPr>
          <p:cNvSpPr txBox="1"/>
          <p:nvPr/>
        </p:nvSpPr>
        <p:spPr>
          <a:xfrm>
            <a:off x="7162800" y="25971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6B8EAD-CA53-3452-BEFB-C5F86C3C8E7D}"/>
              </a:ext>
            </a:extLst>
          </p:cNvPr>
          <p:cNvSpPr txBox="1"/>
          <p:nvPr/>
        </p:nvSpPr>
        <p:spPr>
          <a:xfrm>
            <a:off x="11526664" y="29611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40463830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152400" y="762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/>
        </p:nvGraphicFramePr>
        <p:xfrm>
          <a:off x="2400300" y="4108678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1120CF3D-C40A-A681-9366-3820D7D831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670"/>
          <a:stretch/>
        </p:blipFill>
        <p:spPr>
          <a:xfrm>
            <a:off x="250272" y="1141925"/>
            <a:ext cx="5867400" cy="22354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0FD01BB-C304-6A2D-4BFD-C1FE0F940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022325"/>
            <a:ext cx="5334000" cy="24746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81662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152400" y="762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/>
        </p:nvGraphicFramePr>
        <p:xfrm>
          <a:off x="2400300" y="4108678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1120CF3D-C40A-A681-9366-3820D7D831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670"/>
          <a:stretch/>
        </p:blipFill>
        <p:spPr>
          <a:xfrm>
            <a:off x="250272" y="1141925"/>
            <a:ext cx="5867400" cy="22354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0FD01BB-C304-6A2D-4BFD-C1FE0F940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022325"/>
            <a:ext cx="5334000" cy="24746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E623BF-3D1A-620A-C7D2-28F5CB97417D}"/>
              </a:ext>
            </a:extLst>
          </p:cNvPr>
          <p:cNvSpPr txBox="1"/>
          <p:nvPr/>
        </p:nvSpPr>
        <p:spPr>
          <a:xfrm>
            <a:off x="1143000" y="1676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7EBFD-15FB-1B8A-E371-DD11773C4A71}"/>
              </a:ext>
            </a:extLst>
          </p:cNvPr>
          <p:cNvSpPr txBox="1"/>
          <p:nvPr/>
        </p:nvSpPr>
        <p:spPr>
          <a:xfrm>
            <a:off x="2971800" y="2667000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6E056-925E-EC74-B308-7FF1B58C3CD6}"/>
              </a:ext>
            </a:extLst>
          </p:cNvPr>
          <p:cNvSpPr txBox="1"/>
          <p:nvPr/>
        </p:nvSpPr>
        <p:spPr>
          <a:xfrm>
            <a:off x="11049000" y="1447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BDEF5-1D96-6965-5905-7F5384EF14C2}"/>
              </a:ext>
            </a:extLst>
          </p:cNvPr>
          <p:cNvSpPr txBox="1"/>
          <p:nvPr/>
        </p:nvSpPr>
        <p:spPr>
          <a:xfrm>
            <a:off x="10146201" y="22596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98259947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152400" y="762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/>
        </p:nvGraphicFramePr>
        <p:xfrm>
          <a:off x="2400300" y="4108678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2CEAE4F-1D58-A312-5C36-8FDAD84199EE}"/>
              </a:ext>
            </a:extLst>
          </p:cNvPr>
          <p:cNvSpPr txBox="1"/>
          <p:nvPr/>
        </p:nvSpPr>
        <p:spPr>
          <a:xfrm>
            <a:off x="457200" y="171611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this.orders.getFirst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F27420-F00F-26B7-6364-321D326EFE07}"/>
              </a:ext>
            </a:extLst>
          </p:cNvPr>
          <p:cNvSpPr txBox="1"/>
          <p:nvPr/>
        </p:nvSpPr>
        <p:spPr>
          <a:xfrm>
            <a:off x="6378067" y="1716116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this.orders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[front] </a:t>
            </a:r>
          </a:p>
        </p:txBody>
      </p:sp>
    </p:spTree>
    <p:extLst>
      <p:ext uri="{BB962C8B-B14F-4D97-AF65-F5344CB8AC3E}">
        <p14:creationId xmlns:p14="http://schemas.microsoft.com/office/powerpoint/2010/main" val="42987417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152400" y="762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/>
        </p:nvGraphicFramePr>
        <p:xfrm>
          <a:off x="2400300" y="4108678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2CEAE4F-1D58-A312-5C36-8FDAD84199EE}"/>
              </a:ext>
            </a:extLst>
          </p:cNvPr>
          <p:cNvSpPr txBox="1"/>
          <p:nvPr/>
        </p:nvSpPr>
        <p:spPr>
          <a:xfrm>
            <a:off x="457200" y="171611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this.orders.getFirst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F27420-F00F-26B7-6364-321D326EFE07}"/>
              </a:ext>
            </a:extLst>
          </p:cNvPr>
          <p:cNvSpPr txBox="1"/>
          <p:nvPr/>
        </p:nvSpPr>
        <p:spPr>
          <a:xfrm>
            <a:off x="6378067" y="1716116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this.orders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[front]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983DC3-798E-D256-D13F-2A688812AD16}"/>
              </a:ext>
            </a:extLst>
          </p:cNvPr>
          <p:cNvSpPr txBox="1"/>
          <p:nvPr/>
        </p:nvSpPr>
        <p:spPr>
          <a:xfrm>
            <a:off x="4686649" y="1730522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EF050-F9D5-8B68-B829-8BBC3C0D1EAA}"/>
              </a:ext>
            </a:extLst>
          </p:cNvPr>
          <p:cNvSpPr txBox="1"/>
          <p:nvPr/>
        </p:nvSpPr>
        <p:spPr>
          <a:xfrm>
            <a:off x="10170816" y="1716116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19447792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152400" y="762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/>
        </p:nvGraphicFramePr>
        <p:xfrm>
          <a:off x="2400300" y="4108678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217993F-09E2-513F-FC9B-D719BDF8B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77005"/>
            <a:ext cx="5070049" cy="1600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C23E52-BB0B-0BB2-15A8-812243F04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725" y="1176386"/>
            <a:ext cx="6520956" cy="23440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85546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152400" y="762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/>
        </p:nvGraphicFramePr>
        <p:xfrm>
          <a:off x="2400300" y="4108678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217993F-09E2-513F-FC9B-D719BDF8B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77005"/>
            <a:ext cx="5070049" cy="1600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C23E52-BB0B-0BB2-15A8-812243F04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725" y="1176386"/>
            <a:ext cx="6520956" cy="23440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25796B-0C1C-FABB-AA43-E7A33AB0174D}"/>
              </a:ext>
            </a:extLst>
          </p:cNvPr>
          <p:cNvSpPr txBox="1"/>
          <p:nvPr/>
        </p:nvSpPr>
        <p:spPr>
          <a:xfrm>
            <a:off x="2693984" y="1589145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C9CDD1-E646-8863-5808-294D9F45C561}"/>
              </a:ext>
            </a:extLst>
          </p:cNvPr>
          <p:cNvSpPr txBox="1"/>
          <p:nvPr/>
        </p:nvSpPr>
        <p:spPr>
          <a:xfrm>
            <a:off x="4686649" y="1803794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C2A3FD-DFB7-CF69-0EE4-3ABA30FB8D0F}"/>
              </a:ext>
            </a:extLst>
          </p:cNvPr>
          <p:cNvSpPr txBox="1"/>
          <p:nvPr/>
        </p:nvSpPr>
        <p:spPr>
          <a:xfrm>
            <a:off x="8153400" y="1869300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95D7C6-840F-4857-CA14-495618303C54}"/>
              </a:ext>
            </a:extLst>
          </p:cNvPr>
          <p:cNvSpPr txBox="1"/>
          <p:nvPr/>
        </p:nvSpPr>
        <p:spPr>
          <a:xfrm>
            <a:off x="1356918" y="2053461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E94764-591A-3C41-21CF-FC28503A1553}"/>
              </a:ext>
            </a:extLst>
          </p:cNvPr>
          <p:cNvSpPr txBox="1"/>
          <p:nvPr/>
        </p:nvSpPr>
        <p:spPr>
          <a:xfrm>
            <a:off x="1356918" y="2314795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BF7957-0064-8133-C3C4-65F8BAC68FF8}"/>
              </a:ext>
            </a:extLst>
          </p:cNvPr>
          <p:cNvSpPr txBox="1"/>
          <p:nvPr/>
        </p:nvSpPr>
        <p:spPr>
          <a:xfrm>
            <a:off x="7699344" y="1311617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7512F6-E316-415C-3A1B-1D31FA404A4B}"/>
              </a:ext>
            </a:extLst>
          </p:cNvPr>
          <p:cNvSpPr txBox="1"/>
          <p:nvPr/>
        </p:nvSpPr>
        <p:spPr>
          <a:xfrm>
            <a:off x="7590008" y="1589145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E086B1-9DF2-E60F-D457-56D25A0D72E5}"/>
              </a:ext>
            </a:extLst>
          </p:cNvPr>
          <p:cNvSpPr txBox="1"/>
          <p:nvPr/>
        </p:nvSpPr>
        <p:spPr>
          <a:xfrm>
            <a:off x="7047509" y="1724376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08808D-FA2D-D4A2-B271-F97C67026923}"/>
              </a:ext>
            </a:extLst>
          </p:cNvPr>
          <p:cNvSpPr txBox="1"/>
          <p:nvPr/>
        </p:nvSpPr>
        <p:spPr>
          <a:xfrm>
            <a:off x="6332707" y="2238127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258E8D-479A-9CB9-5452-F2827A35FCA6}"/>
              </a:ext>
            </a:extLst>
          </p:cNvPr>
          <p:cNvSpPr txBox="1"/>
          <p:nvPr/>
        </p:nvSpPr>
        <p:spPr>
          <a:xfrm>
            <a:off x="1356918" y="2771570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 = # of elements in queue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413965-AB15-218B-D7C4-7A170FACA679}"/>
              </a:ext>
            </a:extLst>
          </p:cNvPr>
          <p:cNvSpPr txBox="1"/>
          <p:nvPr/>
        </p:nvSpPr>
        <p:spPr>
          <a:xfrm>
            <a:off x="6723843" y="3158478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 = # of elements in queue</a:t>
            </a:r>
          </a:p>
        </p:txBody>
      </p:sp>
    </p:spTree>
    <p:extLst>
      <p:ext uri="{BB962C8B-B14F-4D97-AF65-F5344CB8AC3E}">
        <p14:creationId xmlns:p14="http://schemas.microsoft.com/office/powerpoint/2010/main" val="35805447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6705600" y="1524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/>
        </p:nvGraphicFramePr>
        <p:xfrm>
          <a:off x="5410200" y="645393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graphicFrame>
        <p:nvGraphicFramePr>
          <p:cNvPr id="18" name="Table 30">
            <a:extLst>
              <a:ext uri="{FF2B5EF4-FFF2-40B4-BE49-F238E27FC236}">
                <a16:creationId xmlns:a16="http://schemas.microsoft.com/office/drawing/2014/main" id="{24112FFB-6ABC-BF9C-33FD-1B78D3ECA635}"/>
              </a:ext>
            </a:extLst>
          </p:cNvPr>
          <p:cNvGraphicFramePr>
            <a:graphicFrameLocks noGrp="1"/>
          </p:cNvGraphicFramePr>
          <p:nvPr/>
        </p:nvGraphicFramePr>
        <p:xfrm>
          <a:off x="5410200" y="3839352"/>
          <a:ext cx="624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w/ 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w/ 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Push()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peek()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Print()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482E8F1-988C-3479-7E14-8E512E9881F3}"/>
              </a:ext>
            </a:extLst>
          </p:cNvPr>
          <p:cNvSpPr txBox="1"/>
          <p:nvPr/>
        </p:nvSpPr>
        <p:spPr>
          <a:xfrm>
            <a:off x="7155041" y="3403833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 Runtime Analysis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5147C8-7D0D-58CE-8E9B-FD4493737A05}"/>
              </a:ext>
            </a:extLst>
          </p:cNvPr>
          <p:cNvSpPr txBox="1"/>
          <p:nvPr/>
        </p:nvSpPr>
        <p:spPr>
          <a:xfrm>
            <a:off x="528506" y="4027648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Takeaway</a:t>
            </a:r>
            <a:r>
              <a:rPr lang="en-US" sz="2400" dirty="0"/>
              <a:t>: Adding and removing elements from a </a:t>
            </a:r>
            <a:r>
              <a:rPr lang="en-US" sz="2400" b="1" dirty="0"/>
              <a:t>stack</a:t>
            </a:r>
            <a:r>
              <a:rPr lang="en-US" sz="2400" dirty="0"/>
              <a:t> runs in constant time (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  <a:r>
              <a:rPr lang="en-US" sz="2400" dirty="0"/>
              <a:t> 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88E59F-3B4C-EAE9-3418-8AC65D2CC3E9}"/>
              </a:ext>
            </a:extLst>
          </p:cNvPr>
          <p:cNvSpPr txBox="1"/>
          <p:nvPr/>
        </p:nvSpPr>
        <p:spPr>
          <a:xfrm>
            <a:off x="550877" y="1143000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Takeaway</a:t>
            </a:r>
            <a:r>
              <a:rPr lang="en-US" sz="2400" dirty="0"/>
              <a:t>: Adding and removing elements from a </a:t>
            </a:r>
            <a:r>
              <a:rPr lang="en-US" sz="2400" b="1" dirty="0"/>
              <a:t>queue</a:t>
            </a:r>
            <a:r>
              <a:rPr lang="en-US" sz="2400" dirty="0"/>
              <a:t> runs in constant time (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  <a:r>
              <a:rPr lang="en-US" sz="2400" dirty="0"/>
              <a:t> 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6AC427-6507-6AA8-52EF-7D3413AD8E46}"/>
              </a:ext>
            </a:extLst>
          </p:cNvPr>
          <p:cNvSpPr txBox="1"/>
          <p:nvPr/>
        </p:nvSpPr>
        <p:spPr>
          <a:xfrm>
            <a:off x="1447800" y="2798986"/>
            <a:ext cx="139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(FIFO)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E30415-6701-B033-57D8-9DBCDE289949}"/>
              </a:ext>
            </a:extLst>
          </p:cNvPr>
          <p:cNvSpPr txBox="1"/>
          <p:nvPr/>
        </p:nvSpPr>
        <p:spPr>
          <a:xfrm>
            <a:off x="1447800" y="5801326"/>
            <a:ext cx="139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(LIFO)</a:t>
            </a:r>
          </a:p>
        </p:txBody>
      </p:sp>
    </p:spTree>
    <p:extLst>
      <p:ext uri="{BB962C8B-B14F-4D97-AF65-F5344CB8AC3E}">
        <p14:creationId xmlns:p14="http://schemas.microsoft.com/office/powerpoint/2010/main" val="166328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1943100" y="4968487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1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7AA67A-FA3A-8596-B33B-5BB2E0BC3FDC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6D5869-C290-9A32-0483-112DF309E88A}"/>
              </a:ext>
            </a:extLst>
          </p:cNvPr>
          <p:cNvSpPr txBox="1"/>
          <p:nvPr/>
        </p:nvSpPr>
        <p:spPr>
          <a:xfrm>
            <a:off x="8803114" y="244625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Enqueue?</a:t>
            </a:r>
          </a:p>
        </p:txBody>
      </p:sp>
    </p:spTree>
    <p:extLst>
      <p:ext uri="{BB962C8B-B14F-4D97-AF65-F5344CB8AC3E}">
        <p14:creationId xmlns:p14="http://schemas.microsoft.com/office/powerpoint/2010/main" val="2119178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6360</TotalTime>
  <Words>8499</Words>
  <Application>Microsoft Office PowerPoint</Application>
  <PresentationFormat>Widescreen</PresentationFormat>
  <Paragraphs>2489</Paragraphs>
  <Slides>89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5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58</cp:revision>
  <dcterms:created xsi:type="dcterms:W3CDTF">2022-08-21T16:55:59Z</dcterms:created>
  <dcterms:modified xsi:type="dcterms:W3CDTF">2025-03-27T19:52:00Z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