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352" r:id="rId3"/>
    <p:sldId id="404" r:id="rId4"/>
    <p:sldId id="381" r:id="rId5"/>
    <p:sldId id="393" r:id="rId6"/>
    <p:sldId id="394" r:id="rId7"/>
    <p:sldId id="395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392" r:id="rId17"/>
    <p:sldId id="375" r:id="rId18"/>
    <p:sldId id="376" r:id="rId19"/>
    <p:sldId id="377" r:id="rId20"/>
    <p:sldId id="378" r:id="rId21"/>
    <p:sldId id="379" r:id="rId22"/>
    <p:sldId id="380" r:id="rId23"/>
    <p:sldId id="406" r:id="rId24"/>
    <p:sldId id="382" r:id="rId25"/>
    <p:sldId id="383" r:id="rId26"/>
    <p:sldId id="384" r:id="rId27"/>
    <p:sldId id="385" r:id="rId28"/>
    <p:sldId id="386" r:id="rId29"/>
    <p:sldId id="387" r:id="rId30"/>
    <p:sldId id="388" r:id="rId31"/>
    <p:sldId id="389" r:id="rId32"/>
    <p:sldId id="390" r:id="rId33"/>
    <p:sldId id="405" r:id="rId34"/>
    <p:sldId id="407" r:id="rId35"/>
    <p:sldId id="408" r:id="rId36"/>
    <p:sldId id="409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  <p:sldId id="278" r:id="rId58"/>
    <p:sldId id="279" r:id="rId5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32" autoAdjust="0"/>
    <p:restoredTop sz="96517" autoAdjust="0"/>
  </p:normalViewPr>
  <p:slideViewPr>
    <p:cSldViewPr>
      <p:cViewPr varScale="1">
        <p:scale>
          <a:sx n="137" d="100"/>
          <a:sy n="137" d="100"/>
        </p:scale>
        <p:origin x="72" y="6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0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1 365 24575,'0'0'0,"0"-1"0,0 1 0,1 0 0,-1-1 0,0 1 0,0-1 0,0 1 0,1-1 0,-1 1 0,0 0 0,1-1 0,-1 1 0,0 0 0,1-1 0,-1 1 0,1 0 0,-1-1 0,0 1 0,1 0 0,-1 0 0,1 0 0,-1-1 0,1 1 0,-1 0 0,1 0 0,-1 0 0,1 0 0,0 0 0,17-2 0,-14 2 0,261-2 0,-26 2 0,-137-12 0,-66 7 0,52-2 0,490 8 0,-576-1 0,0 0 0,0 0 0,0 0 0,1 0 0,-1 0 0,0 0 0,0-1 0,0 1 0,0-1 0,0 0 0,0 0 0,0 0 0,0 0 0,0 0 0,0 0 0,0 0 0,0 0 0,0-1 0,-1 1 0,3-4 0,-3 3 0,0 0 0,0 0 0,0 0 0,-1-1 0,1 1 0,-1 0 0,1-1 0,-1 1 0,0 0 0,0-1 0,0 1 0,0 0 0,0-1 0,-1 1 0,1 0 0,-1 0 0,1-1 0,-1 1 0,0 0 0,-1-3 0,-2-3 0,0 0 0,-1 0 0,0 0 0,0 0 0,-1 1 0,0 0 0,-10-10 0,-54-42 0,19 18 0,24 18 0,16 14 0,0 0 0,1-1 0,-14-15 0,24 24 0,-1 1 0,1 0 0,0 0 0,0-1 0,-1 1 0,1 0 0,0 0 0,0-1 0,0 1 0,-1 0 0,1-1 0,0 1 0,0 0 0,0-1 0,0 1 0,0 0 0,0-1 0,-1 1 0,1 0 0,0-1 0,0 1 0,0 0 0,0-1 0,0 1 0,1 0 0,-1-1 0,0 1 0,0-1 0,0 1 0,0 0 0,0-1 0,0 1 0,0 0 0,1 0 0,-1-1 0,0 1 0,15-2 0,17 9 0,-21-2 0,-1 1 0,0 0 0,0 0 0,0 2 0,-1-1 0,17 17 0,-14-12 0,0-1 0,21 14 0,-24-19 0,-1 0 0,0 1 0,0 0 0,0 0 0,-1 1 0,0 0 0,-1 1 0,11 16 0,-7-7 0,-1 1 0,-1 0 0,9 31 0,-16-49 0,0 1 0,-1-1 0,0 1 0,1 0 0,-1-1 0,0 1 0,0 0 0,0 0 0,0-1 0,0 1 0,0 0 0,0-1 0,-1 1 0,1 0 0,-1-1 0,1 1 0,-1-1 0,0 1 0,1-1 0,-3 3 0,0 0 0,0-1 0,0 0 0,0-1 0,-1 1 0,1 0 0,-6 2 0,5-3 0,-1 1 0,1 0 0,0 0 0,1 0 0,-1 0 0,0 1 0,-4 5 0,-63 78 0,42-55 0,20-21 104,3-3-472,-1-1 1,0 0 0,-13 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4:1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2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1 283 24575,'194'-16'0,"-36"1"0,468 9 0,-412 7 0,110 11 0,-41-1 0,-266-13 0,-17 2 0,0 0 0,0 0 0,0 0 0,0 0 0,0 0 0,0 0 0,1-1 0,-1 1 0,0 0 0,0 0 0,0 0 0,0 0 0,0 0 0,0 0 0,0-1 0,0 1 0,0 0 0,-1 0 0,1 0 0,0 0 0,0 0 0,0 0 0,0-1 0,0 1 0,0 0 0,0 0 0,0 0 0,0 0 0,0 0 0,0 0 0,0 0 0,0 0 0,-1-1 0,1 1 0,0 0 0,0 0 0,0 0 0,0 0 0,0 0 0,0 0 0,0 0 0,-1 0 0,1 0 0,0 0 0,0 0 0,0 0 0,0 0 0,0 0 0,-1 0 0,1 0 0,-32-12 0,19 8 0,-116-57 0,107 48 0,0-1 0,0 0 0,-28-26 0,12 0 0,28 27 0,-23-20 0,18 19 0,12 9 0,11 6 0,12 11 0,-1 0 0,0 1 0,-1 1 0,0 1 0,20 22 0,-35-34 0,0 0 0,0 0 0,0 0 0,0 0 0,0 1 0,-1-1 0,1 1 0,-1 0 0,0 0 0,0 0 0,0 0 0,-1 0 0,0 0 0,1 0 0,-2 1 0,1-1 0,0 0 0,-1 1 0,0 8 0,0-6 0,0 0 0,0 0 0,1 0 0,-1 0 0,2 0 0,-1 0 0,1 0 0,0 0 0,0 0 0,1 0 0,0-1 0,0 0 0,1 1 0,4 5 0,-7-11 0,-1 0 0,1 0 0,-1 0 0,1 0 0,-1 0 0,0 0 0,1 0 0,-1 0 0,0 0 0,0 0 0,0 0 0,0 0 0,0 1 0,0-1 0,0 0 0,0 0 0,0 0 0,0 0 0,-1 0 0,1 0 0,0 0 0,-1 0 0,1 0 0,-1 0 0,1 0 0,-1 0 0,1 0 0,-1-1 0,0 1 0,0 0 0,0 1 0,-28 25 0,26-25 0,-23 17 0,-43 24 0,39-25 0,5-2 0,2 2 0,0 1 0,-32 34 0,16-15 0,-2 5-1365,28-27-5461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6:37.1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1302 24575,'5'1'0,"-1"0"0,1 0 0,-1 0 0,1 1 0,-1-1 0,1 1 0,-1 0 0,0 1 0,0-1 0,0 1 0,5 3 0,11 7 0,35 20 0,404 248 0,-353-208 0,-3 4 0,112 110 0,121 187 0,-325-360 0,-7-8 0,0-1 0,1 0 0,-1 1 0,1-2 0,0 1 0,10 7 0,-13-11 0,-1-1 0,1 1 0,0 0 0,0-1 0,-1 1 0,1-1 0,0 1 0,0-1 0,0 0 0,0 0 0,0 0 0,0 0 0,0 0 0,-1 0 0,1-1 0,0 1 0,0 0 0,0-1 0,0 0 0,-1 1 0,1-1 0,0 0 0,-1 0 0,1 0 0,0 0 0,-1 0 0,1 0 0,-1-1 0,0 1 0,2-3 0,64-71 0,57-79 35,159-183-276,-168 218 36,5 5-1,5 5 0,5 6 0,219-132 1,97 0 205,-352 189 0,-11 3 0,-2-4 0,-2-3 0,114-95 0,-183 137 0,278-226 0,-190 161 0,108-60 0,-130 91-580,89-35 0,-86 47-5217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7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24575,'6'-1'0,"0"0"0,1 0 0,-1-1 0,0 0 0,11-4 0,9-3 0,13 2 0,0 2 0,1 1 0,0 2 0,56 5 0,-8-1 0,159 19 0,-154-9 0,-71-11 0,1-1 0,-1-1 0,0-1 0,29-6 0,-23 3 0,53-2 0,-79 7 0,25 1 0,-1-2 0,1-1 0,44-8 0,-70 10 0,-1 0 0,1 0 0,-1 0 0,1 0 0,-1 0 0,1 0 0,-1-1 0,1 1 0,-1 0 0,1 0 0,-1 0 0,1-1 0,-1 1 0,1 0 0,-1-1 0,0 1 0,1 0 0,-1-1 0,0 1 0,1-1 0,-1 1 0,0 0 0,1-1 0,-1 1 0,0-1 0,0 1 0,1-2 0,-1 2 0,0-1 0,-1 0 0,1 0 0,0 1 0,-1-1 0,1 0 0,0 0 0,-1 1 0,1-1 0,-1 0 0,1 1 0,-1-1 0,1 1 0,-1-1 0,1 1 0,-2-2 0,-35-21 0,27 17 0,-176-124 0,165 115 0,-64-51 0,81 65 0,5 3 0,9 12 0,16 16 0,-6-10 0,-2 0 0,29 39 0,-33-33 0,-12-22 0,0 0 0,0 0 0,0 0 0,0 0 0,1-1 0,0 1 0,-1-1 0,1 1 0,0-1 0,1 0 0,6 5 0,1-2 0,-1 2 0,1-1 0,-1 1 0,-1 1 0,1 0 0,-1 0 0,10 15 0,-18-23 0,-1 0 0,1 1 0,-1-1 0,1 0 0,-1 0 0,1 1 0,-1-1 0,0 0 0,0 1 0,0-1 0,1 0 0,-1 1 0,-1-1 0,1 1 0,0-1 0,0 0 0,0 1 0,-1-1 0,1 0 0,-1 0 0,1 1 0,-1-1 0,1 0 0,-1 0 0,0 1 0,1-1 0,-1 0 0,0 0 0,0 0 0,0 0 0,0 0 0,-1 1 0,-6 3 0,1 1 0,-1-1 0,0-1 0,-9 5 0,-14 9 0,-53 62 0,48-50 0,-1-1 0,-77 46 0,121-86 0,14-14 0,-11 13 0,5-6 0,-2 2 0,0 0 0,2 1 0,24-21 0,-31 29 0,1-1 0,-1 0 0,0-1 0,-1 0 0,8-11 0,-1 0 0,4-4 0,16-29 0,-30 47-109,2 1 0,-1-1 0,1 0 0,0 1 0,0 0 0,0 1 0,1 0 0,-1 0 0,1 0 0,0 0 0,9-2-1,-15 6 54,8-4-6770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8:41:48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 24575,'-99'-1'0,"-107"2"0,139 4 272,-55 2-1909,111-7-5189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18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8T19:22:5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24575,'48'24'0,"89"34"0,-118-51 0,0 1 0,0 0 0,-1 2 0,-1 0 0,31 23 0,69 72 0,-80-70 0,16 15 0,14 15 0,2-4 0,106 72 0,-148-117 0,31 13 0,-36-19 0,-1 0 0,0 2 0,23 17 0,30 23 0,97 51 0,-164-100 0,-6-1 0,1-1 0,0 0 0,0 0 0,0 0 0,0 0 0,0 0 0,0-1 0,1 1 0,-1 0 0,0-1 0,4 1 0,-6-2 0,1 1 0,0-1 0,-1 1 0,1-1 0,0 0 0,-1 1 0,1-1 0,0 0 0,-1 1 0,1-1 0,-1 0 0,1 1 0,-1-1 0,0 0 0,1 0 0,-1 0 0,0 0 0,0 1 0,1-1 0,-1 0 0,0 0 0,0 0 0,0 0 0,0 0 0,0 0 0,0 0 0,0 1 0,0-1 0,-1-1 0,-3-74 0,-3 0 0,-20-92 0,14 95 0,10 48 0,2-35 0,1 53 0,0 58 0,-1-11 0,2 1 0,8 48 0,-8-81 0,1 1 0,0-1 0,1 0 0,-1 0 0,5 9 0,15 44 0,-19-54 0,-1 0 0,1 1 0,-1-1 0,-1 1 0,1 0 0,-1-1 0,0 16 0,-5 56 0,3-76 0,1-2 0,0 0 0,0 1 0,-1-1 0,1 0 0,-1 1 0,1-1 0,-1 0 0,0 0 0,1 0 0,-1 1 0,0-1 0,0 0 0,0 0 0,1 0 0,-1 0 0,0 0 0,-1 0 0,1-1 0,0 1 0,0 0 0,0 0 0,0-1 0,-1 1 0,1-1 0,0 1 0,-1-1 0,1 1 0,0-1 0,-1 0 0,1 0 0,-2 0 0,-7 1 0,0-1 0,0 0 0,-15-2 0,4 0 0,-270 1 0,159 2 0,-64 11 0,191-12 21,-4-1-252,1 1 0,0 1 0,0-1 0,0 2 0,-13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10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customXml" Target="../ink/ink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0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+ 0</a:t>
            </a:r>
          </a:p>
        </p:txBody>
      </p:sp>
    </p:spTree>
    <p:extLst>
      <p:ext uri="{BB962C8B-B14F-4D97-AF65-F5344CB8AC3E}">
        <p14:creationId xmlns:p14="http://schemas.microsoft.com/office/powerpoint/2010/main" val="260269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361885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181322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834392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Final answer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163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29738-167C-EC8E-6554-823E5A2D84FC}"/>
              </a:ext>
            </a:extLst>
          </p:cNvPr>
          <p:cNvSpPr txBox="1"/>
          <p:nvPr/>
        </p:nvSpPr>
        <p:spPr>
          <a:xfrm>
            <a:off x="3352800" y="17526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Limitations of recursion?</a:t>
            </a:r>
          </a:p>
        </p:txBody>
      </p:sp>
    </p:spTree>
    <p:extLst>
      <p:ext uri="{BB962C8B-B14F-4D97-AF65-F5344CB8AC3E}">
        <p14:creationId xmlns:p14="http://schemas.microsoft.com/office/powerpoint/2010/main" val="274081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EC96AD-90AC-1740-DB5B-8D13C64869FF}"/>
              </a:ext>
            </a:extLst>
          </p:cNvPr>
          <p:cNvSpPr txBox="1"/>
          <p:nvPr/>
        </p:nvSpPr>
        <p:spPr>
          <a:xfrm>
            <a:off x="76200" y="15240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#3: Printing a Linked List in </a:t>
            </a:r>
            <a:r>
              <a:rPr lang="en-US" b="1" dirty="0"/>
              <a:t>Reverse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7FA22E-039F-6952-B3C2-1DC7267CAC5E}"/>
              </a:ext>
            </a:extLst>
          </p:cNvPr>
          <p:cNvSpPr/>
          <p:nvPr/>
        </p:nvSpPr>
        <p:spPr>
          <a:xfrm>
            <a:off x="5943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89A71F-3AE3-6E19-6711-E41BBA8BB3BC}"/>
              </a:ext>
            </a:extLst>
          </p:cNvPr>
          <p:cNvSpPr/>
          <p:nvPr/>
        </p:nvSpPr>
        <p:spPr>
          <a:xfrm>
            <a:off x="76200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4A796E-B235-89A9-BEC1-C037D8476B15}"/>
              </a:ext>
            </a:extLst>
          </p:cNvPr>
          <p:cNvSpPr/>
          <p:nvPr/>
        </p:nvSpPr>
        <p:spPr>
          <a:xfrm>
            <a:off x="9372600" y="72999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7B6BF6-5387-3E9C-0D5E-3B3A9943BCAE}"/>
              </a:ext>
            </a:extLst>
          </p:cNvPr>
          <p:cNvSpPr/>
          <p:nvPr/>
        </p:nvSpPr>
        <p:spPr>
          <a:xfrm>
            <a:off x="10972800" y="89932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14:cNvPr>
              <p14:cNvContentPartPr/>
              <p14:nvPr/>
            </p14:nvContentPartPr>
            <p14:xfrm>
              <a:off x="7026853" y="167326"/>
              <a:ext cx="519840" cy="204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266EED-C229-8FC5-82C0-8ABD4DFD1E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7853" y="158310"/>
                <a:ext cx="537480" cy="221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14:cNvPr>
              <p14:cNvContentPartPr/>
              <p14:nvPr/>
            </p14:nvContentPartPr>
            <p14:xfrm>
              <a:off x="8715973" y="243646"/>
              <a:ext cx="654480" cy="231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00F0D32-3129-A2BD-7C83-4F2D2D1DE7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06973" y="234646"/>
                <a:ext cx="672120" cy="24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8CB7BC8-F0D3-4B72-F1BD-BA39EC9023E2}"/>
              </a:ext>
            </a:extLst>
          </p:cNvPr>
          <p:cNvGrpSpPr/>
          <p:nvPr/>
        </p:nvGrpSpPr>
        <p:grpSpPr>
          <a:xfrm>
            <a:off x="10447933" y="195406"/>
            <a:ext cx="446400" cy="217080"/>
            <a:chOff x="8847733" y="230873"/>
            <a:chExt cx="4464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14:cNvPr>
                <p14:cNvContentPartPr/>
                <p14:nvPr/>
              </p14:nvContentPartPr>
              <p14:xfrm>
                <a:off x="8872573" y="230873"/>
                <a:ext cx="421560" cy="217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ED89C9-7461-0CB5-3BD5-E4F06CC521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63573" y="221873"/>
                  <a:ext cx="439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14:cNvPr>
                <p14:cNvContentPartPr/>
                <p14:nvPr/>
              </p14:nvContentPartPr>
              <p14:xfrm>
                <a:off x="8847733" y="325193"/>
                <a:ext cx="182160" cy="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B11D91-BB00-B700-BA71-0A913DCD90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38733" y="316193"/>
                  <a:ext cx="199800" cy="22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5FC1D08-8102-E4D6-34ED-8E90C573024D}"/>
              </a:ext>
            </a:extLst>
          </p:cNvPr>
          <p:cNvSpPr txBox="1"/>
          <p:nvPr/>
        </p:nvSpPr>
        <p:spPr>
          <a:xfrm>
            <a:off x="457200" y="990600"/>
            <a:ext cx="6750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Print contents of linked list in reverse order using recursion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1AD95A-2EAD-12BB-5B9F-BA8F1DDE54AD}"/>
              </a:ext>
            </a:extLst>
          </p:cNvPr>
          <p:cNvSpPr txBox="1"/>
          <p:nvPr/>
        </p:nvSpPr>
        <p:spPr>
          <a:xfrm>
            <a:off x="457200" y="2573023"/>
            <a:ext cx="21387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Base Case?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Recursive Case?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E14BAB-9D04-155B-0AFA-22EC63BDF25B}"/>
              </a:ext>
            </a:extLst>
          </p:cNvPr>
          <p:cNvSpPr/>
          <p:nvPr/>
        </p:nvSpPr>
        <p:spPr>
          <a:xfrm>
            <a:off x="8534400" y="1497020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A6FC3-31AA-1041-14B6-1AEA468BB2C2}"/>
              </a:ext>
            </a:extLst>
          </p:cNvPr>
          <p:cNvSpPr txBox="1"/>
          <p:nvPr/>
        </p:nvSpPr>
        <p:spPr>
          <a:xfrm>
            <a:off x="8534400" y="1497020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Expected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65C1F-B190-BA9C-CD1E-F729E6EA8035}"/>
              </a:ext>
            </a:extLst>
          </p:cNvPr>
          <p:cNvSpPr txBox="1"/>
          <p:nvPr/>
        </p:nvSpPr>
        <p:spPr>
          <a:xfrm>
            <a:off x="8712903" y="2138439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44D71-FC34-453A-EF5F-E08FD4CA7E53}"/>
              </a:ext>
            </a:extLst>
          </p:cNvPr>
          <p:cNvSpPr txBox="1"/>
          <p:nvPr/>
        </p:nvSpPr>
        <p:spPr>
          <a:xfrm>
            <a:off x="914400" y="3140448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the LL is 1, print out the only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684AC-D620-E096-F359-8AE6408C0903}"/>
              </a:ext>
            </a:extLst>
          </p:cNvPr>
          <p:cNvSpPr txBox="1"/>
          <p:nvPr/>
        </p:nvSpPr>
        <p:spPr>
          <a:xfrm>
            <a:off x="914400" y="4433899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 (but don’t print it yet), call the recursive method and pass it the new LL. When method returns, print out the node we saved</a:t>
            </a:r>
          </a:p>
        </p:txBody>
      </p:sp>
    </p:spTree>
    <p:extLst>
      <p:ext uri="{BB962C8B-B14F-4D97-AF65-F5344CB8AC3E}">
        <p14:creationId xmlns:p14="http://schemas.microsoft.com/office/powerpoint/2010/main" val="1931511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29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0207" y="289019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567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242A8-BAE9-E727-C862-FD39848BF651}"/>
              </a:ext>
            </a:extLst>
          </p:cNvPr>
          <p:cNvSpPr txBox="1"/>
          <p:nvPr/>
        </p:nvSpPr>
        <p:spPr>
          <a:xfrm>
            <a:off x="1524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B0DA0-72A6-A4A4-2609-506A26AB5A44}"/>
              </a:ext>
            </a:extLst>
          </p:cNvPr>
          <p:cNvSpPr txBox="1"/>
          <p:nvPr/>
        </p:nvSpPr>
        <p:spPr>
          <a:xfrm>
            <a:off x="457201" y="1600200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due Friday</a:t>
            </a:r>
          </a:p>
          <a:p>
            <a:endParaRPr lang="en-US" sz="2400" dirty="0"/>
          </a:p>
          <a:p>
            <a:r>
              <a:rPr lang="en-US" sz="2400" dirty="0"/>
              <a:t>Friday will be a help session for program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91A0D-0892-A602-EA17-992B36975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28600"/>
            <a:ext cx="46577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1257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431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142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52992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01BFA5-0199-5A45-286E-CAA8A337C407}"/>
              </a:ext>
            </a:extLst>
          </p:cNvPr>
          <p:cNvSpPr txBox="1"/>
          <p:nvPr/>
        </p:nvSpPr>
        <p:spPr>
          <a:xfrm>
            <a:off x="7292899" y="5871992"/>
            <a:ext cx="276550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5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5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105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050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50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88D206-5935-76E8-B888-E44FA38D8906}"/>
              </a:ext>
            </a:extLst>
          </p:cNvPr>
          <p:cNvSpPr/>
          <p:nvPr/>
        </p:nvSpPr>
        <p:spPr>
          <a:xfrm>
            <a:off x="10191399" y="591443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14:cNvPr>
              <p14:cNvContentPartPr/>
              <p14:nvPr/>
            </p14:nvContentPartPr>
            <p14:xfrm>
              <a:off x="7474948" y="5420843"/>
              <a:ext cx="480240" cy="3286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9C33240-A61F-62E1-1C4C-5D64790D21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56948" y="540284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325661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62079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</p:txBody>
      </p:sp>
    </p:spTree>
    <p:extLst>
      <p:ext uri="{BB962C8B-B14F-4D97-AF65-F5344CB8AC3E}">
        <p14:creationId xmlns:p14="http://schemas.microsoft.com/office/powerpoint/2010/main" val="1347907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FB997C7-A73D-3B75-DCE4-3C60519CB9F7}"/>
              </a:ext>
            </a:extLst>
          </p:cNvPr>
          <p:cNvSpPr txBox="1"/>
          <p:nvPr/>
        </p:nvSpPr>
        <p:spPr>
          <a:xfrm>
            <a:off x="4943292" y="4593157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DBEAFC-5EA3-F038-D708-72187733690A}"/>
              </a:ext>
            </a:extLst>
          </p:cNvPr>
          <p:cNvSpPr/>
          <p:nvPr/>
        </p:nvSpPr>
        <p:spPr>
          <a:xfrm>
            <a:off x="76556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D6F74F-16D0-015D-EF00-BD4064E0059A}"/>
              </a:ext>
            </a:extLst>
          </p:cNvPr>
          <p:cNvSpPr/>
          <p:nvPr/>
        </p:nvSpPr>
        <p:spPr>
          <a:xfrm>
            <a:off x="8481117" y="4744546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9AEBA4-B742-8DEF-7D79-260586A71C6D}"/>
              </a:ext>
            </a:extLst>
          </p:cNvPr>
          <p:cNvCxnSpPr>
            <a:cxnSpLocks/>
          </p:cNvCxnSpPr>
          <p:nvPr/>
        </p:nvCxnSpPr>
        <p:spPr>
          <a:xfrm>
            <a:off x="8265217" y="4897482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480828D-35BC-4430-FC03-3443CD35FF38}"/>
              </a:ext>
            </a:extLst>
          </p:cNvPr>
          <p:cNvSpPr txBox="1"/>
          <p:nvPr/>
        </p:nvSpPr>
        <p:spPr>
          <a:xfrm>
            <a:off x="4897967" y="5291481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“third”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14:cNvPr>
              <p14:cNvContentPartPr/>
              <p14:nvPr/>
            </p14:nvContentPartPr>
            <p14:xfrm>
              <a:off x="4997939" y="4140410"/>
              <a:ext cx="480240" cy="328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7B846FA-D427-3423-8F16-3B0426EAF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9939" y="4122410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1082568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</p:txBody>
      </p:sp>
    </p:spTree>
    <p:extLst>
      <p:ext uri="{BB962C8B-B14F-4D97-AF65-F5344CB8AC3E}">
        <p14:creationId xmlns:p14="http://schemas.microsoft.com/office/powerpoint/2010/main" val="983920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2CBE59-3627-A1D1-610C-1964AC1CA785}"/>
              </a:ext>
            </a:extLst>
          </p:cNvPr>
          <p:cNvSpPr txBox="1"/>
          <p:nvPr/>
        </p:nvSpPr>
        <p:spPr>
          <a:xfrm>
            <a:off x="2743200" y="336058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963EFC-57F4-5946-E122-991F04D17145}"/>
              </a:ext>
            </a:extLst>
          </p:cNvPr>
          <p:cNvSpPr/>
          <p:nvPr/>
        </p:nvSpPr>
        <p:spPr>
          <a:xfrm>
            <a:off x="5562600" y="35052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FB14E5-EA98-C2FF-256F-F87E8791A8F9}"/>
              </a:ext>
            </a:extLst>
          </p:cNvPr>
          <p:cNvSpPr/>
          <p:nvPr/>
        </p:nvSpPr>
        <p:spPr>
          <a:xfrm>
            <a:off x="64135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21C5E-0AC4-33EE-CD4B-6C47D89DC5C0}"/>
              </a:ext>
            </a:extLst>
          </p:cNvPr>
          <p:cNvSpPr/>
          <p:nvPr/>
        </p:nvSpPr>
        <p:spPr>
          <a:xfrm>
            <a:off x="7239001" y="35267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17B8E-B3A6-E851-756D-0946196680C5}"/>
              </a:ext>
            </a:extLst>
          </p:cNvPr>
          <p:cNvCxnSpPr>
            <a:cxnSpLocks/>
          </p:cNvCxnSpPr>
          <p:nvPr/>
        </p:nvCxnSpPr>
        <p:spPr>
          <a:xfrm>
            <a:off x="6184901" y="36758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F80811-25FE-C00B-1B45-D7950C1738C7}"/>
              </a:ext>
            </a:extLst>
          </p:cNvPr>
          <p:cNvCxnSpPr>
            <a:cxnSpLocks/>
          </p:cNvCxnSpPr>
          <p:nvPr/>
        </p:nvCxnSpPr>
        <p:spPr>
          <a:xfrm>
            <a:off x="7023101" y="36797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980F3E6-F06A-6D28-E56A-C4E2E662ED94}"/>
              </a:ext>
            </a:extLst>
          </p:cNvPr>
          <p:cNvSpPr txBox="1"/>
          <p:nvPr/>
        </p:nvSpPr>
        <p:spPr>
          <a:xfrm>
            <a:off x="2697875" y="4058904"/>
            <a:ext cx="219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“second”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14:cNvPr>
              <p14:cNvContentPartPr/>
              <p14:nvPr/>
            </p14:nvContentPartPr>
            <p14:xfrm>
              <a:off x="2797847" y="2907833"/>
              <a:ext cx="480240" cy="328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851373E-F880-7771-41A5-64701F7680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9847" y="2889833"/>
                <a:ext cx="515880" cy="36432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278045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08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530872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E113D5-EA51-D725-1640-955E218F11EE}"/>
              </a:ext>
            </a:extLst>
          </p:cNvPr>
          <p:cNvSpPr txBox="1"/>
          <p:nvPr/>
        </p:nvSpPr>
        <p:spPr>
          <a:xfrm>
            <a:off x="457200" y="2133600"/>
            <a:ext cx="266700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1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System.</a:t>
            </a:r>
            <a:r>
              <a:rPr lang="en-US" sz="1000" b="1" i="1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out</a:t>
            </a:r>
            <a:r>
              <a:rPr lang="en-US" sz="10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.println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removed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0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endParaRPr lang="en-US" sz="1000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6B94CD-D588-0D6D-B642-44590539A685}"/>
              </a:ext>
            </a:extLst>
          </p:cNvPr>
          <p:cNvSpPr txBox="1"/>
          <p:nvPr/>
        </p:nvSpPr>
        <p:spPr>
          <a:xfrm>
            <a:off x="384889" y="2841486"/>
            <a:ext cx="18630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value saved: “first”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A01F50-67BA-9002-45B6-9D3BA99A4087}"/>
              </a:ext>
            </a:extLst>
          </p:cNvPr>
          <p:cNvSpPr/>
          <p:nvPr/>
        </p:nvSpPr>
        <p:spPr>
          <a:xfrm>
            <a:off x="3221567" y="2286001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F3DFD1-410A-EBB7-9C0B-7A8FA9A35314}"/>
              </a:ext>
            </a:extLst>
          </p:cNvPr>
          <p:cNvSpPr/>
          <p:nvPr/>
        </p:nvSpPr>
        <p:spPr>
          <a:xfrm>
            <a:off x="4038600" y="228600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second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E5D4E5-3871-81E1-8A1E-74EA87F5DE83}"/>
              </a:ext>
            </a:extLst>
          </p:cNvPr>
          <p:cNvSpPr/>
          <p:nvPr/>
        </p:nvSpPr>
        <p:spPr>
          <a:xfrm>
            <a:off x="48895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third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BFB2A5A-CA44-31F6-3752-990763AF4F97}"/>
              </a:ext>
            </a:extLst>
          </p:cNvPr>
          <p:cNvSpPr/>
          <p:nvPr/>
        </p:nvSpPr>
        <p:spPr>
          <a:xfrm>
            <a:off x="5715001" y="2307570"/>
            <a:ext cx="609600" cy="350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fourth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6C0D6A-3BF4-4337-E8E6-718B53B5E3E8}"/>
              </a:ext>
            </a:extLst>
          </p:cNvPr>
          <p:cNvCxnSpPr>
            <a:cxnSpLocks/>
          </p:cNvCxnSpPr>
          <p:nvPr/>
        </p:nvCxnSpPr>
        <p:spPr>
          <a:xfrm>
            <a:off x="4660901" y="2456670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4A27E3-65F1-0BA5-2CB0-D034E5375A66}"/>
              </a:ext>
            </a:extLst>
          </p:cNvPr>
          <p:cNvCxnSpPr>
            <a:cxnSpLocks/>
          </p:cNvCxnSpPr>
          <p:nvPr/>
        </p:nvCxnSpPr>
        <p:spPr>
          <a:xfrm>
            <a:off x="5499101" y="2460506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A07D5-4CBE-6225-D5FC-24447289A2F1}"/>
              </a:ext>
            </a:extLst>
          </p:cNvPr>
          <p:cNvCxnSpPr>
            <a:cxnSpLocks/>
          </p:cNvCxnSpPr>
          <p:nvPr/>
        </p:nvCxnSpPr>
        <p:spPr>
          <a:xfrm>
            <a:off x="3839634" y="2452039"/>
            <a:ext cx="207433" cy="46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</p:spTree>
    <p:extLst>
      <p:ext uri="{BB962C8B-B14F-4D97-AF65-F5344CB8AC3E}">
        <p14:creationId xmlns:p14="http://schemas.microsoft.com/office/powerpoint/2010/main" val="1146208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EF1BC6-DC6B-A6EB-5174-4E9FC931F386}"/>
              </a:ext>
            </a:extLst>
          </p:cNvPr>
          <p:cNvSpPr txBox="1"/>
          <p:nvPr/>
        </p:nvSpPr>
        <p:spPr>
          <a:xfrm>
            <a:off x="76200" y="76200"/>
            <a:ext cx="4343400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(LinkedList&lt;String&gt;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.size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1)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String 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9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print_LL_reverse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ll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9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removed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6A6F86-D289-D756-AFD3-51AB5DF20CED}"/>
              </a:ext>
            </a:extLst>
          </p:cNvPr>
          <p:cNvSpPr/>
          <p:nvPr/>
        </p:nvSpPr>
        <p:spPr>
          <a:xfrm>
            <a:off x="8763000" y="304764"/>
            <a:ext cx="2895600" cy="263660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270A4B-AB8F-8442-B38F-B05C13B1E30D}"/>
              </a:ext>
            </a:extLst>
          </p:cNvPr>
          <p:cNvSpPr txBox="1"/>
          <p:nvPr/>
        </p:nvSpPr>
        <p:spPr>
          <a:xfrm>
            <a:off x="8763000" y="304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858A08-8C78-B128-DD26-AE7F4C9AD426}"/>
              </a:ext>
            </a:extLst>
          </p:cNvPr>
          <p:cNvSpPr txBox="1"/>
          <p:nvPr/>
        </p:nvSpPr>
        <p:spPr>
          <a:xfrm>
            <a:off x="8941503" y="946183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fourth</a:t>
            </a:r>
          </a:p>
          <a:p>
            <a:r>
              <a:rPr lang="en-US" dirty="0">
                <a:latin typeface="Consolas" panose="020B0609020204030204" pitchFamily="49" charset="0"/>
              </a:rPr>
              <a:t>third</a:t>
            </a:r>
          </a:p>
          <a:p>
            <a:r>
              <a:rPr lang="en-US" dirty="0">
                <a:latin typeface="Consolas" panose="020B0609020204030204" pitchFamily="49" charset="0"/>
              </a:rPr>
              <a:t>second</a:t>
            </a:r>
          </a:p>
          <a:p>
            <a:r>
              <a:rPr lang="en-US" dirty="0">
                <a:latin typeface="Consolas" panose="020B0609020204030204" pitchFamily="49" charset="0"/>
              </a:rPr>
              <a:t>first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14:cNvPr>
              <p14:cNvContentPartPr/>
              <p14:nvPr/>
            </p14:nvContentPartPr>
            <p14:xfrm>
              <a:off x="8207927" y="3404633"/>
              <a:ext cx="1681920" cy="874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3071EA-7A4F-794C-F2AB-87EA8DF53A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0287" y="3386993"/>
                <a:ext cx="1717560" cy="9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847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C1657-7D29-AE32-7645-6758AA64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02BBFB3-F6D9-C474-6FF4-3EA46B5CB4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2A3591-61AB-C5B0-158F-62FF3F5812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69C323-3AE2-BB0F-6C9E-12DEB930B9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011A36E-8168-7ED8-79DA-C1B38901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6F3E61F-1764-04B9-38DC-668AF9B4E6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C622C8-0A11-9F2A-1129-82000604B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1250"/>
              </p:ext>
            </p:extLst>
          </p:nvPr>
        </p:nvGraphicFramePr>
        <p:xfrm>
          <a:off x="2209800" y="1143000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BF23E0-D25D-1720-2420-BFADABF7999A}"/>
              </a:ext>
            </a:extLst>
          </p:cNvPr>
          <p:cNvSpPr txBox="1"/>
          <p:nvPr/>
        </p:nvSpPr>
        <p:spPr>
          <a:xfrm>
            <a:off x="152400" y="22860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Linear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100F51-F733-2617-3D8E-577BE56E57EB}"/>
              </a:ext>
            </a:extLst>
          </p:cNvPr>
          <p:cNvSpPr txBox="1"/>
          <p:nvPr/>
        </p:nvSpPr>
        <p:spPr>
          <a:xfrm>
            <a:off x="685800" y="2514600"/>
            <a:ext cx="9809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(String[] names, String target, int current){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11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A2FA0A-5474-0776-59F6-8C64A7C9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5B4301-989A-E0DE-3D30-79452862A6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B6C8BD3-58F4-0F99-A5DE-167D4771B1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861F10-F3C7-42A8-51B0-3F0B00E31F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916EC4B-B1FF-4895-CD6C-A7954086DD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E93137-1253-3419-32A6-DC07F03BD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D26272-0F14-0177-C383-2A60045E7ACE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143000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19A820-A788-F0AD-688B-CFB65DA698E7}"/>
              </a:ext>
            </a:extLst>
          </p:cNvPr>
          <p:cNvSpPr txBox="1"/>
          <p:nvPr/>
        </p:nvSpPr>
        <p:spPr>
          <a:xfrm>
            <a:off x="152400" y="22860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Linear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17363-24E1-1F74-281D-454880E25BA0}"/>
              </a:ext>
            </a:extLst>
          </p:cNvPr>
          <p:cNvSpPr txBox="1"/>
          <p:nvPr/>
        </p:nvSpPr>
        <p:spPr>
          <a:xfrm>
            <a:off x="685800" y="2514600"/>
            <a:ext cx="98090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(String[] names, String target, int current){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//base case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//recursive case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6028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FB4980-B2EB-E857-1E6B-9FBCA48A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CC83D50-E40B-AC03-663C-C3CE073D90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956445-8AFC-1E4B-755F-06DDD407FF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F65773-2954-EC23-2E5E-91F1E66128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3C6CECA-D1BC-BEA0-103C-F6FB49B5F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6A7EA4D-CA27-18F0-15B9-851ADDEE3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0FD99D-9EA9-1CAC-D8EA-63CDE4C749BA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143000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DB2D04-0987-6BBD-C531-A141BD638DE0}"/>
              </a:ext>
            </a:extLst>
          </p:cNvPr>
          <p:cNvSpPr txBox="1"/>
          <p:nvPr/>
        </p:nvSpPr>
        <p:spPr>
          <a:xfrm>
            <a:off x="152400" y="22860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Linear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E1CBC-90F9-80CC-AB26-868FCACBFC18}"/>
              </a:ext>
            </a:extLst>
          </p:cNvPr>
          <p:cNvSpPr txBox="1"/>
          <p:nvPr/>
        </p:nvSpPr>
        <p:spPr>
          <a:xfrm>
            <a:off x="685800" y="2362200"/>
            <a:ext cx="980909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static int </a:t>
            </a:r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(String[] names, String target, int current){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//base case</a:t>
            </a:r>
          </a:p>
          <a:p>
            <a:r>
              <a:rPr lang="en-US" dirty="0">
                <a:latin typeface="Consolas" panose="020B0609020204030204" pitchFamily="49" charset="0"/>
              </a:rPr>
              <a:t>	if(current &gt;= </a:t>
            </a:r>
            <a:r>
              <a:rPr lang="en-US" dirty="0" err="1">
                <a:latin typeface="Consolas" panose="020B0609020204030204" pitchFamily="49" charset="0"/>
              </a:rPr>
              <a:t>names.length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		return -1;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if(</a:t>
            </a:r>
            <a:r>
              <a:rPr lang="en-US" dirty="0" err="1">
                <a:latin typeface="Consolas" panose="020B0609020204030204" pitchFamily="49" charset="0"/>
              </a:rPr>
              <a:t>target.equals</a:t>
            </a:r>
            <a:r>
              <a:rPr lang="en-US" dirty="0">
                <a:latin typeface="Consolas" panose="020B0609020204030204" pitchFamily="49" charset="0"/>
              </a:rPr>
              <a:t>(names[current])){</a:t>
            </a:r>
          </a:p>
          <a:p>
            <a:r>
              <a:rPr lang="en-US" dirty="0">
                <a:latin typeface="Consolas" panose="020B0609020204030204" pitchFamily="49" charset="0"/>
              </a:rPr>
              <a:t>		return current;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//recursive case</a:t>
            </a:r>
          </a:p>
          <a:p>
            <a:r>
              <a:rPr lang="en-US" dirty="0">
                <a:latin typeface="Consolas" panose="020B0609020204030204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(names, target, current+1);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94060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E7840-63D0-D3D2-8B97-A1BC5B7B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E81AD90-1E5C-577C-B169-2298C9DD06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69FEE4F-7D6D-82F3-309E-5EB300B32F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A6EAFBF-2978-283A-5E5F-79621F8914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A6A3FB-5BD4-9608-E62B-CE678290F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788CBE-7C8C-8A98-8F5E-E8DA15DAE7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31AAE48-FB9C-45AD-2CC5-34AC9C892530}"/>
              </a:ext>
            </a:extLst>
          </p:cNvPr>
          <p:cNvGraphicFramePr>
            <a:graphicFrameLocks noGrp="1"/>
          </p:cNvGraphicFramePr>
          <p:nvPr/>
        </p:nvGraphicFramePr>
        <p:xfrm>
          <a:off x="2209800" y="1143000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2E3DBD0-D2C3-EBAC-1336-76E8D4055181}"/>
              </a:ext>
            </a:extLst>
          </p:cNvPr>
          <p:cNvSpPr txBox="1"/>
          <p:nvPr/>
        </p:nvSpPr>
        <p:spPr>
          <a:xfrm>
            <a:off x="152400" y="228600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68F88-1865-3735-2C98-8747209BE148}"/>
              </a:ext>
            </a:extLst>
          </p:cNvPr>
          <p:cNvSpPr txBox="1"/>
          <p:nvPr/>
        </p:nvSpPr>
        <p:spPr>
          <a:xfrm>
            <a:off x="304800" y="1098111"/>
            <a:ext cx="9935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                                                             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4A1BFE1-4B97-2F0D-BEC7-850291F980F5}"/>
              </a:ext>
            </a:extLst>
          </p:cNvPr>
          <p:cNvSpPr/>
          <p:nvPr/>
        </p:nvSpPr>
        <p:spPr>
          <a:xfrm>
            <a:off x="2798588" y="838200"/>
            <a:ext cx="228600" cy="259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FA30493-8610-B808-6038-BD1BD51FD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807093"/>
              </p:ext>
            </p:extLst>
          </p:nvPr>
        </p:nvGraphicFramePr>
        <p:xfrm>
          <a:off x="2286000" y="1936844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65B56E6-EF48-68B3-6265-22D15F84391F}"/>
              </a:ext>
            </a:extLst>
          </p:cNvPr>
          <p:cNvSpPr txBox="1"/>
          <p:nvPr/>
        </p:nvSpPr>
        <p:spPr>
          <a:xfrm>
            <a:off x="381000" y="1891955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                                                             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E262AA4-F8D4-4AA0-2905-18F9C3D7EAB3}"/>
              </a:ext>
            </a:extLst>
          </p:cNvPr>
          <p:cNvSpPr/>
          <p:nvPr/>
        </p:nvSpPr>
        <p:spPr>
          <a:xfrm>
            <a:off x="4114800" y="1609599"/>
            <a:ext cx="228600" cy="259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0280C46-FFB6-9D96-3792-64EA45775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489566"/>
              </p:ext>
            </p:extLst>
          </p:nvPr>
        </p:nvGraphicFramePr>
        <p:xfrm>
          <a:off x="2590800" y="2778474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DF58D49-07D8-422E-B1DE-C97D76A13E45}"/>
              </a:ext>
            </a:extLst>
          </p:cNvPr>
          <p:cNvSpPr txBox="1"/>
          <p:nvPr/>
        </p:nvSpPr>
        <p:spPr>
          <a:xfrm>
            <a:off x="685800" y="2733585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                                                             )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43D37F22-F2E8-D8D1-7C96-FF7EFC0D7BA0}"/>
              </a:ext>
            </a:extLst>
          </p:cNvPr>
          <p:cNvSpPr/>
          <p:nvPr/>
        </p:nvSpPr>
        <p:spPr>
          <a:xfrm>
            <a:off x="5590348" y="2435568"/>
            <a:ext cx="228600" cy="259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E2E4A6-BEF0-99C1-161D-23C4E33B2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154295"/>
              </p:ext>
            </p:extLst>
          </p:nvPr>
        </p:nvGraphicFramePr>
        <p:xfrm>
          <a:off x="3001898" y="3590781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2331BA-01C6-946C-2AD8-E1235932FE44}"/>
              </a:ext>
            </a:extLst>
          </p:cNvPr>
          <p:cNvSpPr txBox="1"/>
          <p:nvPr/>
        </p:nvSpPr>
        <p:spPr>
          <a:xfrm>
            <a:off x="1096898" y="3545892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                                                             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C5C6A02-3899-34F1-4A6C-3330180D1F22}"/>
              </a:ext>
            </a:extLst>
          </p:cNvPr>
          <p:cNvSpPr/>
          <p:nvPr/>
        </p:nvSpPr>
        <p:spPr>
          <a:xfrm>
            <a:off x="7239000" y="3267518"/>
            <a:ext cx="228600" cy="259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44C1658-2A89-9E61-B523-AA9CC4A9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763968"/>
              </p:ext>
            </p:extLst>
          </p:nvPr>
        </p:nvGraphicFramePr>
        <p:xfrm>
          <a:off x="3352800" y="4512511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3F2B404-80BF-309A-A939-CDF7D022B60A}"/>
              </a:ext>
            </a:extLst>
          </p:cNvPr>
          <p:cNvSpPr txBox="1"/>
          <p:nvPr/>
        </p:nvSpPr>
        <p:spPr>
          <a:xfrm>
            <a:off x="1447800" y="4467622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                                                             )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19AC71A-287A-7BA6-BE3E-A2D194E05FC6}"/>
              </a:ext>
            </a:extLst>
          </p:cNvPr>
          <p:cNvSpPr/>
          <p:nvPr/>
        </p:nvSpPr>
        <p:spPr>
          <a:xfrm>
            <a:off x="8839200" y="4138488"/>
            <a:ext cx="228600" cy="259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A1F4204-4CDC-7083-6F70-DEFDFEB42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933865"/>
              </p:ext>
            </p:extLst>
          </p:nvPr>
        </p:nvGraphicFramePr>
        <p:xfrm>
          <a:off x="4175652" y="5318881"/>
          <a:ext cx="74929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833">
                  <a:extLst>
                    <a:ext uri="{9D8B030D-6E8A-4147-A177-3AD203B41FA5}">
                      <a16:colId xmlns:a16="http://schemas.microsoft.com/office/drawing/2014/main" val="1761924000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218230122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730124094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203610628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1915565076"/>
                    </a:ext>
                  </a:extLst>
                </a:gridCol>
                <a:gridCol w="1248833">
                  <a:extLst>
                    <a:ext uri="{9D8B030D-6E8A-4147-A177-3AD203B41FA5}">
                      <a16:colId xmlns:a16="http://schemas.microsoft.com/office/drawing/2014/main" val="373425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“Reese”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“Steve”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“Nando”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“Jill”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70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02EDB82-E8D4-4026-38C0-955F6A3975D1}"/>
              </a:ext>
            </a:extLst>
          </p:cNvPr>
          <p:cNvSpPr txBox="1"/>
          <p:nvPr/>
        </p:nvSpPr>
        <p:spPr>
          <a:xfrm>
            <a:off x="2270652" y="5273992"/>
            <a:ext cx="980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linear_search</a:t>
            </a:r>
            <a:r>
              <a:rPr lang="en-US" dirty="0">
                <a:latin typeface="Consolas" panose="020B0609020204030204" pitchFamily="49" charset="0"/>
              </a:rPr>
              <a:t>(                                                             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ECE2460-E47C-D17A-8A4B-30EA4BCB1113}"/>
              </a:ext>
            </a:extLst>
          </p:cNvPr>
          <p:cNvSpPr/>
          <p:nvPr/>
        </p:nvSpPr>
        <p:spPr>
          <a:xfrm>
            <a:off x="10972800" y="4963261"/>
            <a:ext cx="228600" cy="25991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608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 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 </a:t>
            </a:r>
            <a:r>
              <a:rPr sz="1800" i="1" dirty="0">
                <a:latin typeface="Arial"/>
                <a:cs typeface="Arial"/>
              </a:rPr>
              <a:t>set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grpSp>
        <p:nvGrpSpPr>
          <p:cNvPr id="11" name="object 3">
            <a:extLst>
              <a:ext uri="{FF2B5EF4-FFF2-40B4-BE49-F238E27FC236}">
                <a16:creationId xmlns:a16="http://schemas.microsoft.com/office/drawing/2014/main" id="{5BD63E02-A883-F606-32D0-98C21E2322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414EB455-F5DE-1224-D4D9-61899F1FA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1B51208-8830-B7A6-3501-F142EC63CE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978CB79A-41BD-C6A0-1601-DF080C476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B11D480D-7764-9FA4-37AD-68C32FD634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60845" cy="99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 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 </a:t>
            </a:r>
            <a:r>
              <a:rPr sz="1800" i="1" dirty="0">
                <a:latin typeface="Arial"/>
                <a:cs typeface="Arial"/>
              </a:rPr>
              <a:t>set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5"/>
              </a:spcBef>
            </a:pPr>
            <a:endParaRPr sz="1800">
              <a:latin typeface="Arial MT"/>
              <a:cs typeface="Arial MT"/>
            </a:endParaRPr>
          </a:p>
          <a:p>
            <a:pPr marL="165100">
              <a:lnSpc>
                <a:spcPct val="100000"/>
              </a:lnSpc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distinct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unordered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items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grpSp>
        <p:nvGrpSpPr>
          <p:cNvPr id="11" name="object 3">
            <a:extLst>
              <a:ext uri="{FF2B5EF4-FFF2-40B4-BE49-F238E27FC236}">
                <a16:creationId xmlns:a16="http://schemas.microsoft.com/office/drawing/2014/main" id="{FA0E3366-2160-A05A-DE6C-0A2737AB48B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4EBDF51D-E873-0008-3AC0-3C2035818B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E924FE30-1848-B7BD-F916-258574693A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18B4A604-6169-CBAD-E719-8CFBC5E952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54E6B3D9-8C0C-3D23-969F-2D506C48A9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60845" cy="170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 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 </a:t>
            </a:r>
            <a:r>
              <a:rPr sz="1800" i="1" dirty="0">
                <a:latin typeface="Arial"/>
                <a:cs typeface="Arial"/>
              </a:rPr>
              <a:t>set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 marL="165100" marR="2232660">
              <a:lnSpc>
                <a:spcPts val="5570"/>
              </a:lnSpc>
              <a:spcBef>
                <a:spcPts val="470"/>
              </a:spcBef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distinct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unordered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items </a:t>
            </a:r>
            <a:r>
              <a:rPr sz="1800" spc="-25" dirty="0"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252" y="2637472"/>
            <a:ext cx="1062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{1,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4}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252" y="3272472"/>
            <a:ext cx="1196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{A,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D}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5479" y="2637472"/>
            <a:ext cx="739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{‘H’,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‘I’}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5479" y="3373818"/>
            <a:ext cx="16725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{“I”,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“L”,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“A”,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“N”}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252" y="3891851"/>
            <a:ext cx="3433445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{1.4,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3.6,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9.5}</a:t>
            </a:r>
            <a:endParaRPr sz="1800">
              <a:latin typeface="Arial MT"/>
              <a:cs typeface="Arial MT"/>
            </a:endParaRPr>
          </a:p>
          <a:p>
            <a:pPr marL="2086610">
              <a:lnSpc>
                <a:spcPts val="1939"/>
              </a:lnSpc>
            </a:pPr>
            <a:r>
              <a:rPr sz="1800" dirty="0">
                <a:latin typeface="Arial MT"/>
                <a:cs typeface="Arial MT"/>
              </a:rPr>
              <a:t>{“R”,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“E”,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“S”}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B649C126-2775-1AD4-9FF5-50FCAB7EE9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BA4E982A-62C1-3565-44F6-8C8086943B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3A882238-BCC9-DE0F-44EB-337DC6FEB4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5E3938EB-87BE-858B-DC34-1036C194F0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1BAF1273-70E3-7FD2-2CC6-0DBBF7EECE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oxxo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60845" cy="1703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 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 </a:t>
            </a:r>
            <a:r>
              <a:rPr sz="1800" i="1" dirty="0">
                <a:latin typeface="Arial"/>
                <a:cs typeface="Arial"/>
              </a:rPr>
              <a:t>set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 marL="165100" marR="2232660">
              <a:lnSpc>
                <a:spcPts val="5570"/>
              </a:lnSpc>
              <a:spcBef>
                <a:spcPts val="470"/>
              </a:spcBef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collection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distinct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unordered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items </a:t>
            </a:r>
            <a:r>
              <a:rPr sz="1800" spc="-25" dirty="0"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252" y="2637472"/>
            <a:ext cx="1062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{1,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4}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1252" y="3272472"/>
            <a:ext cx="11963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{A,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B,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D}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05479" y="2637472"/>
            <a:ext cx="739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{‘H’,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‘I’}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5479" y="3373818"/>
            <a:ext cx="167258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{“I”,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“L”,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“A”,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“N”}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1252" y="3891851"/>
            <a:ext cx="3433445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{1.4,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3.6,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9.5}</a:t>
            </a:r>
            <a:endParaRPr sz="1800">
              <a:latin typeface="Arial MT"/>
              <a:cs typeface="Arial MT"/>
            </a:endParaRPr>
          </a:p>
          <a:p>
            <a:pPr marL="2086610">
              <a:lnSpc>
                <a:spcPts val="1939"/>
              </a:lnSpc>
            </a:pPr>
            <a:r>
              <a:rPr sz="1800" dirty="0">
                <a:latin typeface="Arial MT"/>
                <a:cs typeface="Arial MT"/>
              </a:rPr>
              <a:t>{“R”,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“E”,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“S”}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14788" y="4867275"/>
            <a:ext cx="8629650" cy="1543050"/>
            <a:chOff x="3514788" y="4867275"/>
            <a:chExt cx="8629650" cy="15430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2209" y="4974492"/>
              <a:ext cx="8267743" cy="141165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519551" y="4872037"/>
              <a:ext cx="8620125" cy="1533525"/>
            </a:xfrm>
            <a:custGeom>
              <a:avLst/>
              <a:gdLst/>
              <a:ahLst/>
              <a:cxnLst/>
              <a:rect l="l" t="t" r="r" b="b"/>
              <a:pathLst>
                <a:path w="8620125" h="1533525">
                  <a:moveTo>
                    <a:pt x="0" y="1533525"/>
                  </a:moveTo>
                  <a:lnTo>
                    <a:pt x="8620125" y="1533525"/>
                  </a:lnTo>
                  <a:lnTo>
                    <a:pt x="8620125" y="0"/>
                  </a:lnTo>
                  <a:lnTo>
                    <a:pt x="0" y="0"/>
                  </a:lnTo>
                  <a:lnTo>
                    <a:pt x="0" y="1533525"/>
                  </a:lnTo>
                  <a:close/>
                </a:path>
              </a:pathLst>
            </a:custGeom>
            <a:ln w="9525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3">
            <a:extLst>
              <a:ext uri="{FF2B5EF4-FFF2-40B4-BE49-F238E27FC236}">
                <a16:creationId xmlns:a16="http://schemas.microsoft.com/office/drawing/2014/main" id="{0FF1AA31-2869-5544-E21D-5216D52A24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8C362E30-B1D7-6554-DF10-CAA65AFCE7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7645B322-3F96-897E-92EF-A0FE74D87E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F1D7C486-C53D-2715-C6E4-3799DD0C7F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443F6EF8-ACE0-CE56-FF1F-26A0F66C42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“ABC”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2984581A-8159-BADD-FE4A-4BDB7013D1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3DB4DF58-37C2-3BEA-B1FD-D73E228C4C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F29ADA9-F1AA-EAB7-0655-681E80EBDE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7DA30EF5-04F0-F1FB-E510-C5A555E4F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EE89B172-EE2E-F8EE-39B8-A72CDC07E6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“ABC”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9162" y="21384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162" y="28337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162" y="35290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162" y="42339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637" y="49292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637" y="56245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A505D6F0-0838-B4C6-659A-E05714ADCDE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2D30F64-C489-47B0-1725-D327E00265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6C036817-2E8A-281B-81EB-58553AB43D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84D4BA-81DA-FCD6-02A3-B23B66C5D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CBDF5D7E-2AFE-F882-D492-06DB70752B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“ABC”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9162" y="21384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162" y="28337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162" y="35290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162" y="42339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637" y="49292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637" y="56245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347" y="221684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519" y="292322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775" y="361003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775" y="430853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775" y="498354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775" y="56702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3">
            <a:extLst>
              <a:ext uri="{FF2B5EF4-FFF2-40B4-BE49-F238E27FC236}">
                <a16:creationId xmlns:a16="http://schemas.microsoft.com/office/drawing/2014/main" id="{5BEE231F-2670-73B6-D704-E5BFC3F037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6F44139D-C0DA-B209-1D77-4B304C85B2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6FBA2AD6-F27D-BFA2-853B-A5486A161B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Picture 20" descr="Logo&#10;&#10;Description automatically generated with medium confidence">
            <a:extLst>
              <a:ext uri="{FF2B5EF4-FFF2-40B4-BE49-F238E27FC236}">
                <a16:creationId xmlns:a16="http://schemas.microsoft.com/office/drawing/2014/main" id="{E4A56C8D-005C-86C3-776D-BAD49D5A97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2" name="Slide Number Placeholder 23">
            <a:extLst>
              <a:ext uri="{FF2B5EF4-FFF2-40B4-BE49-F238E27FC236}">
                <a16:creationId xmlns:a16="http://schemas.microsoft.com/office/drawing/2014/main" id="{4D7A2EC2-0C88-73FD-69C4-A787623451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“ABC”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5878" y="291489"/>
            <a:ext cx="3384889" cy="20328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9162" y="21384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162" y="28337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162" y="35290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162" y="42339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88315">
              <a:lnSpc>
                <a:spcPct val="100000"/>
              </a:lnSpc>
              <a:spcBef>
                <a:spcPts val="19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9637" y="49292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637" y="56245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2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347" y="221684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519" y="292322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775" y="361003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2775" y="4308538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2775" y="498354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775" y="56702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76801" y="2719451"/>
            <a:ext cx="1847850" cy="36195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245"/>
              </a:spcBef>
            </a:pPr>
            <a:r>
              <a:rPr sz="1800" dirty="0">
                <a:latin typeface="Arial MT"/>
                <a:cs typeface="Arial MT"/>
              </a:rPr>
              <a:t>3!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3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2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*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b="1" spc="-5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3">
            <a:extLst>
              <a:ext uri="{FF2B5EF4-FFF2-40B4-BE49-F238E27FC236}">
                <a16:creationId xmlns:a16="http://schemas.microsoft.com/office/drawing/2014/main" id="{2DEA35B8-AE1E-6318-4133-F3BCE8EB99E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0" name="object 4">
              <a:extLst>
                <a:ext uri="{FF2B5EF4-FFF2-40B4-BE49-F238E27FC236}">
                  <a16:creationId xmlns:a16="http://schemas.microsoft.com/office/drawing/2014/main" id="{94C1652D-3057-2C6B-29A3-8F36C340AC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">
              <a:extLst>
                <a:ext uri="{FF2B5EF4-FFF2-40B4-BE49-F238E27FC236}">
                  <a16:creationId xmlns:a16="http://schemas.microsoft.com/office/drawing/2014/main" id="{F3475391-FCE5-A4D0-79F7-083828C3E1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0908CDF-6DDD-90D5-7268-AF3C71E82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3" name="Slide Number Placeholder 23">
            <a:extLst>
              <a:ext uri="{FF2B5EF4-FFF2-40B4-BE49-F238E27FC236}">
                <a16:creationId xmlns:a16="http://schemas.microsoft.com/office/drawing/2014/main" id="{C096F637-59C6-3B72-416E-4F9DA27150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“ABC”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“ABCD”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10626" y="442976"/>
            <a:ext cx="3600450" cy="40005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9E8C764A-ECE4-901E-28DE-67A8614CD3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6B6CF5B1-52BB-E141-351C-F5E8CC7547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0395E0D5-6C2B-D92F-2A73-7B099815EA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BCA89D8-906E-0A99-293C-D7E68E6360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6381B489-AD31-AB8B-AF0A-8716D95B4A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“ABC”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“ABCD”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6462" y="2125726"/>
            <a:ext cx="1654175" cy="482600"/>
            <a:chOff x="906462" y="2125726"/>
            <a:chExt cx="1654175" cy="482600"/>
          </a:xfrm>
        </p:grpSpPr>
        <p:sp>
          <p:nvSpPr>
            <p:cNvPr id="5" name="object 5"/>
            <p:cNvSpPr/>
            <p:nvPr/>
          </p:nvSpPr>
          <p:spPr>
            <a:xfrm>
              <a:off x="919162" y="21384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9162" y="21384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69949" y="2150681"/>
            <a:ext cx="7188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ABCD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06462" y="2821051"/>
            <a:ext cx="1654175" cy="482600"/>
            <a:chOff x="906462" y="2821051"/>
            <a:chExt cx="1654175" cy="482600"/>
          </a:xfrm>
        </p:grpSpPr>
        <p:sp>
          <p:nvSpPr>
            <p:cNvPr id="9" name="object 9"/>
            <p:cNvSpPr/>
            <p:nvPr/>
          </p:nvSpPr>
          <p:spPr>
            <a:xfrm>
              <a:off x="919162" y="28337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9162" y="28337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9949" y="2849181"/>
            <a:ext cx="721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ABDC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06462" y="3516376"/>
            <a:ext cx="1654175" cy="482600"/>
            <a:chOff x="906462" y="3516376"/>
            <a:chExt cx="1654175" cy="482600"/>
          </a:xfrm>
        </p:grpSpPr>
        <p:sp>
          <p:nvSpPr>
            <p:cNvPr id="13" name="object 13"/>
            <p:cNvSpPr/>
            <p:nvPr/>
          </p:nvSpPr>
          <p:spPr>
            <a:xfrm>
              <a:off x="919162" y="35290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19162" y="35290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69949" y="3547110"/>
            <a:ext cx="7181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ACBD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06462" y="4221226"/>
            <a:ext cx="1654175" cy="482600"/>
            <a:chOff x="906462" y="4221226"/>
            <a:chExt cx="1654175" cy="482600"/>
          </a:xfrm>
        </p:grpSpPr>
        <p:sp>
          <p:nvSpPr>
            <p:cNvPr id="17" name="object 17"/>
            <p:cNvSpPr/>
            <p:nvPr/>
          </p:nvSpPr>
          <p:spPr>
            <a:xfrm>
              <a:off x="919162" y="42339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9162" y="42339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69949" y="4245927"/>
            <a:ext cx="7150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ACDB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96937" y="4916551"/>
            <a:ext cx="1654175" cy="482600"/>
            <a:chOff x="896937" y="4916551"/>
            <a:chExt cx="1654175" cy="482600"/>
          </a:xfrm>
        </p:grpSpPr>
        <p:sp>
          <p:nvSpPr>
            <p:cNvPr id="21" name="object 21"/>
            <p:cNvSpPr/>
            <p:nvPr/>
          </p:nvSpPr>
          <p:spPr>
            <a:xfrm>
              <a:off x="909637" y="49292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09637" y="49292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361186" y="4944427"/>
            <a:ext cx="721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ADBC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96937" y="5611812"/>
            <a:ext cx="1654175" cy="482600"/>
            <a:chOff x="896937" y="5611812"/>
            <a:chExt cx="1654175" cy="482600"/>
          </a:xfrm>
        </p:grpSpPr>
        <p:sp>
          <p:nvSpPr>
            <p:cNvPr id="25" name="object 25"/>
            <p:cNvSpPr/>
            <p:nvPr/>
          </p:nvSpPr>
          <p:spPr>
            <a:xfrm>
              <a:off x="909637" y="5624512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09637" y="5624512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61186" y="5642927"/>
            <a:ext cx="716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ADCB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10626" y="442976"/>
            <a:ext cx="3600450" cy="40005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letter?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192526" y="2135251"/>
            <a:ext cx="1654175" cy="482600"/>
            <a:chOff x="3192526" y="2135251"/>
            <a:chExt cx="1654175" cy="482600"/>
          </a:xfrm>
        </p:grpSpPr>
        <p:sp>
          <p:nvSpPr>
            <p:cNvPr id="30" name="object 30"/>
            <p:cNvSpPr/>
            <p:nvPr/>
          </p:nvSpPr>
          <p:spPr>
            <a:xfrm>
              <a:off x="3205226" y="21479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05226" y="21479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7600" y="2160905"/>
            <a:ext cx="7194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BACD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192526" y="2830576"/>
            <a:ext cx="1654175" cy="482600"/>
            <a:chOff x="3192526" y="2830576"/>
            <a:chExt cx="1654175" cy="482600"/>
          </a:xfrm>
        </p:grpSpPr>
        <p:sp>
          <p:nvSpPr>
            <p:cNvPr id="34" name="object 34"/>
            <p:cNvSpPr/>
            <p:nvPr/>
          </p:nvSpPr>
          <p:spPr>
            <a:xfrm>
              <a:off x="3205226" y="28432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05226" y="28432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657600" y="2859722"/>
            <a:ext cx="721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BADC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92526" y="3535426"/>
            <a:ext cx="1654175" cy="482600"/>
            <a:chOff x="3192526" y="3535426"/>
            <a:chExt cx="1654175" cy="482600"/>
          </a:xfrm>
        </p:grpSpPr>
        <p:sp>
          <p:nvSpPr>
            <p:cNvPr id="38" name="object 38"/>
            <p:cNvSpPr/>
            <p:nvPr/>
          </p:nvSpPr>
          <p:spPr>
            <a:xfrm>
              <a:off x="3205226" y="35481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05226" y="35481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657600" y="3558222"/>
            <a:ext cx="719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BCAD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192526" y="4230751"/>
            <a:ext cx="1654175" cy="482600"/>
            <a:chOff x="3192526" y="4230751"/>
            <a:chExt cx="1654175" cy="482600"/>
          </a:xfrm>
        </p:grpSpPr>
        <p:sp>
          <p:nvSpPr>
            <p:cNvPr id="42" name="object 42"/>
            <p:cNvSpPr/>
            <p:nvPr/>
          </p:nvSpPr>
          <p:spPr>
            <a:xfrm>
              <a:off x="3205226" y="42434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05226" y="42434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57600" y="4256722"/>
            <a:ext cx="717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BCDA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83001" y="4926076"/>
            <a:ext cx="1654175" cy="482600"/>
            <a:chOff x="3183001" y="4926076"/>
            <a:chExt cx="1654175" cy="482600"/>
          </a:xfrm>
        </p:grpSpPr>
        <p:sp>
          <p:nvSpPr>
            <p:cNvPr id="46" name="object 46"/>
            <p:cNvSpPr/>
            <p:nvPr/>
          </p:nvSpPr>
          <p:spPr>
            <a:xfrm>
              <a:off x="3195701" y="49387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95701" y="49387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648709" y="4954523"/>
            <a:ext cx="72263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BDAC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183001" y="5621337"/>
            <a:ext cx="1654175" cy="482600"/>
            <a:chOff x="3183001" y="5621337"/>
            <a:chExt cx="1654175" cy="482600"/>
          </a:xfrm>
        </p:grpSpPr>
        <p:sp>
          <p:nvSpPr>
            <p:cNvPr id="50" name="object 50"/>
            <p:cNvSpPr/>
            <p:nvPr/>
          </p:nvSpPr>
          <p:spPr>
            <a:xfrm>
              <a:off x="3195701" y="5634037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95701" y="5634037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648709" y="5653087"/>
            <a:ext cx="7181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BDCA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78526" y="2135251"/>
            <a:ext cx="1654175" cy="482600"/>
            <a:chOff x="5478526" y="2135251"/>
            <a:chExt cx="1654175" cy="482600"/>
          </a:xfrm>
        </p:grpSpPr>
        <p:sp>
          <p:nvSpPr>
            <p:cNvPr id="54" name="object 54"/>
            <p:cNvSpPr/>
            <p:nvPr/>
          </p:nvSpPr>
          <p:spPr>
            <a:xfrm>
              <a:off x="5491226" y="21479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91226" y="21479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945504" y="2160905"/>
            <a:ext cx="7181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CABD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478526" y="2830576"/>
            <a:ext cx="1654175" cy="482600"/>
            <a:chOff x="5478526" y="2830576"/>
            <a:chExt cx="1654175" cy="482600"/>
          </a:xfrm>
        </p:grpSpPr>
        <p:sp>
          <p:nvSpPr>
            <p:cNvPr id="58" name="object 58"/>
            <p:cNvSpPr/>
            <p:nvPr/>
          </p:nvSpPr>
          <p:spPr>
            <a:xfrm>
              <a:off x="5491226" y="28432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491226" y="28432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945504" y="2859722"/>
            <a:ext cx="7156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CADB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478526" y="3535426"/>
            <a:ext cx="1654175" cy="482600"/>
            <a:chOff x="5478526" y="3535426"/>
            <a:chExt cx="1654175" cy="482600"/>
          </a:xfrm>
        </p:grpSpPr>
        <p:sp>
          <p:nvSpPr>
            <p:cNvPr id="62" name="object 62"/>
            <p:cNvSpPr/>
            <p:nvPr/>
          </p:nvSpPr>
          <p:spPr>
            <a:xfrm>
              <a:off x="5491226" y="35481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91226" y="354812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945504" y="3558222"/>
            <a:ext cx="718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CBAD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478526" y="4230751"/>
            <a:ext cx="1654175" cy="482600"/>
            <a:chOff x="5478526" y="4230751"/>
            <a:chExt cx="1654175" cy="482600"/>
          </a:xfrm>
        </p:grpSpPr>
        <p:sp>
          <p:nvSpPr>
            <p:cNvPr id="66" name="object 66"/>
            <p:cNvSpPr/>
            <p:nvPr/>
          </p:nvSpPr>
          <p:spPr>
            <a:xfrm>
              <a:off x="5491226" y="42434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491226" y="4243451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945504" y="4256722"/>
            <a:ext cx="716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CBDA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469001" y="4926076"/>
            <a:ext cx="1654175" cy="482600"/>
            <a:chOff x="5469001" y="4926076"/>
            <a:chExt cx="1654175" cy="482600"/>
          </a:xfrm>
        </p:grpSpPr>
        <p:sp>
          <p:nvSpPr>
            <p:cNvPr id="70" name="object 70"/>
            <p:cNvSpPr/>
            <p:nvPr/>
          </p:nvSpPr>
          <p:spPr>
            <a:xfrm>
              <a:off x="5481701" y="49387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1701" y="4938776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936615" y="4954523"/>
            <a:ext cx="7156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CDAB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469001" y="5621337"/>
            <a:ext cx="1654175" cy="482600"/>
            <a:chOff x="5469001" y="5621337"/>
            <a:chExt cx="1654175" cy="482600"/>
          </a:xfrm>
        </p:grpSpPr>
        <p:sp>
          <p:nvSpPr>
            <p:cNvPr id="74" name="object 74"/>
            <p:cNvSpPr/>
            <p:nvPr/>
          </p:nvSpPr>
          <p:spPr>
            <a:xfrm>
              <a:off x="5481701" y="5634037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162877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28775" y="457200"/>
                  </a:lnTo>
                  <a:lnTo>
                    <a:pt x="16287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481701" y="5634037"/>
              <a:ext cx="1628775" cy="457200"/>
            </a:xfrm>
            <a:custGeom>
              <a:avLst/>
              <a:gdLst/>
              <a:ahLst/>
              <a:cxnLst/>
              <a:rect l="l" t="t" r="r" b="b"/>
              <a:pathLst>
                <a:path w="1628775" h="457200">
                  <a:moveTo>
                    <a:pt x="0" y="457200"/>
                  </a:moveTo>
                  <a:lnTo>
                    <a:pt x="1628775" y="457200"/>
                  </a:lnTo>
                  <a:lnTo>
                    <a:pt x="162877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936615" y="5653087"/>
            <a:ext cx="71628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CDBA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77226" y="21003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7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DABC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77226" y="27956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77226" y="34909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2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DBAC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77226" y="418630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24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DBCA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67701" y="48911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DCAB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767701" y="55864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DCBA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4" name="object 3">
            <a:extLst>
              <a:ext uri="{FF2B5EF4-FFF2-40B4-BE49-F238E27FC236}">
                <a16:creationId xmlns:a16="http://schemas.microsoft.com/office/drawing/2014/main" id="{A4ADFF98-C300-7928-1B07-56912D80B1F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5" name="object 4">
              <a:extLst>
                <a:ext uri="{FF2B5EF4-FFF2-40B4-BE49-F238E27FC236}">
                  <a16:creationId xmlns:a16="http://schemas.microsoft.com/office/drawing/2014/main" id="{E4158BED-1460-01BD-3EA6-C785BF3EB3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5">
              <a:extLst>
                <a:ext uri="{FF2B5EF4-FFF2-40B4-BE49-F238E27FC236}">
                  <a16:creationId xmlns:a16="http://schemas.microsoft.com/office/drawing/2014/main" id="{89F46583-AC51-7984-967F-7D3F4D38D1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7" name="Picture 86" descr="Logo&#10;&#10;Description automatically generated with medium confidence">
            <a:extLst>
              <a:ext uri="{FF2B5EF4-FFF2-40B4-BE49-F238E27FC236}">
                <a16:creationId xmlns:a16="http://schemas.microsoft.com/office/drawing/2014/main" id="{557D51A5-FDCF-C4D9-8ACE-A704629D51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8" name="Slide Number Placeholder 23">
            <a:extLst>
              <a:ext uri="{FF2B5EF4-FFF2-40B4-BE49-F238E27FC236}">
                <a16:creationId xmlns:a16="http://schemas.microsoft.com/office/drawing/2014/main" id="{95CB873C-1407-8DEC-58C4-C09BE012B8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“ABC”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“ABCD”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5469" y="2147951"/>
          <a:ext cx="6537960" cy="255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ABCD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CABD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ABDC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CADB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ACBD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BCAD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CBAD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ACDB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BCDA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CBDA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9637" y="49292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2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ADBC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637" y="56245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24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ADCB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75" y="498354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75" y="56702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0626" y="442976"/>
            <a:ext cx="3600450" cy="40005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5701" y="49387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BDAC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5701" y="5634037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25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BDCA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4226" y="4993957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4226" y="5680709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1701" y="49387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CDAB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1701" y="5634037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25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CDBA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0004" y="4993957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0004" y="5680709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7226" y="21003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7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DABC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7226" y="27956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7226" y="34909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2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DBAC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77226" y="418630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24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DBCA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67701" y="48911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DCAB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67701" y="55864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DCBA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6418" y="2175827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9655" y="2882201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7909" y="3569017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7909" y="4267263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7909" y="4942522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07909" y="5629275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77440566-D79E-86EA-C0A6-F0E484A395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2" name="object 4">
              <a:extLst>
                <a:ext uri="{FF2B5EF4-FFF2-40B4-BE49-F238E27FC236}">
                  <a16:creationId xmlns:a16="http://schemas.microsoft.com/office/drawing/2014/main" id="{3542BAB3-5828-0D39-5DE6-511AC59509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5">
              <a:extLst>
                <a:ext uri="{FF2B5EF4-FFF2-40B4-BE49-F238E27FC236}">
                  <a16:creationId xmlns:a16="http://schemas.microsoft.com/office/drawing/2014/main" id="{202CC81E-1DC1-EFFE-5685-8B787CB521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4" name="Picture 33" descr="Logo&#10;&#10;Description automatically generated with medium confidence">
            <a:extLst>
              <a:ext uri="{FF2B5EF4-FFF2-40B4-BE49-F238E27FC236}">
                <a16:creationId xmlns:a16="http://schemas.microsoft.com/office/drawing/2014/main" id="{EA863865-059B-3A6F-8193-B236C0D79C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5" name="Slide Number Placeholder 23">
            <a:extLst>
              <a:ext uri="{FF2B5EF4-FFF2-40B4-BE49-F238E27FC236}">
                <a16:creationId xmlns:a16="http://schemas.microsoft.com/office/drawing/2014/main" id="{444164BD-4874-2907-3CDE-1200097252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Permutations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057" y="834707"/>
            <a:ext cx="6750684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Calculation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arranged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Ex: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“ABC”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Arial MT"/>
                <a:cs typeface="Arial MT"/>
              </a:rPr>
              <a:t>“ABCD”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5469" y="2147951"/>
          <a:ext cx="6537960" cy="2551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1915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ABCD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47955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7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BACD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93980" algn="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CABD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2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92710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ABDC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6510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8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BADC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0489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CADB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3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4930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ACBD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5684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9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BCAD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15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CBAD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1C334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800" spc="-50" dirty="0">
                          <a:latin typeface="Arial MT"/>
                          <a:cs typeface="Arial MT"/>
                        </a:rPr>
                        <a:t>4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ACDB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BCDA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102870" algn="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Arial MT"/>
                          <a:cs typeface="Arial MT"/>
                        </a:rPr>
                        <a:t>16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88265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CBDA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28575">
                      <a:solidFill>
                        <a:srgbClr val="1C334E"/>
                      </a:solidFill>
                      <a:prstDash val="solid"/>
                    </a:lnL>
                    <a:lnR w="28575">
                      <a:solidFill>
                        <a:srgbClr val="1C334E"/>
                      </a:solidFill>
                      <a:prstDash val="solid"/>
                    </a:lnR>
                    <a:lnT w="28575">
                      <a:solidFill>
                        <a:srgbClr val="1C334E"/>
                      </a:solidFill>
                      <a:prstDash val="solid"/>
                    </a:lnT>
                    <a:lnB w="28575">
                      <a:solidFill>
                        <a:srgbClr val="1C334E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9637" y="49292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2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ADBC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637" y="56245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64184">
              <a:lnSpc>
                <a:spcPct val="100000"/>
              </a:lnSpc>
              <a:spcBef>
                <a:spcPts val="24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ADCB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775" y="498354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775" y="5670232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10626" y="442976"/>
            <a:ext cx="3600450" cy="400050"/>
          </a:xfrm>
          <a:prstGeom prst="rect">
            <a:avLst/>
          </a:prstGeom>
          <a:ln w="25400">
            <a:solidFill>
              <a:srgbClr val="4F81BC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20"/>
              </a:spcBef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letter?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5701" y="49387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BDAC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5701" y="5634037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25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BDCA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24226" y="4993957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4226" y="5680709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81701" y="49387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CDAB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81701" y="5634037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254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CDBA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20004" y="4993957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17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0004" y="5680709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77226" y="210032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7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DABC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777226" y="27956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DACB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77226" y="3490976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22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DBAC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77226" y="418630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24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DBCA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67701" y="4891151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19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DCAB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67701" y="5586412"/>
            <a:ext cx="1628775" cy="457200"/>
          </a:xfrm>
          <a:prstGeom prst="rect">
            <a:avLst/>
          </a:prstGeom>
          <a:solidFill>
            <a:srgbClr val="4F81BC"/>
          </a:solidFill>
          <a:ln w="25400">
            <a:solidFill>
              <a:srgbClr val="1C334E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22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DCBA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416418" y="2175827"/>
            <a:ext cx="273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19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99655" y="2882201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07909" y="3569017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07909" y="4267263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07909" y="4942522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07909" y="5629275"/>
            <a:ext cx="2730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24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82226" y="3376676"/>
            <a:ext cx="2190750" cy="361950"/>
          </a:xfrm>
          <a:prstGeom prst="rect">
            <a:avLst/>
          </a:prstGeom>
          <a:ln w="25400">
            <a:solidFill>
              <a:srgbClr val="FF00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75"/>
              </a:spcBef>
            </a:pPr>
            <a:r>
              <a:rPr sz="1800" dirty="0">
                <a:latin typeface="Calibri"/>
                <a:cs typeface="Calibri"/>
              </a:rPr>
              <a:t>4!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3">
            <a:extLst>
              <a:ext uri="{FF2B5EF4-FFF2-40B4-BE49-F238E27FC236}">
                <a16:creationId xmlns:a16="http://schemas.microsoft.com/office/drawing/2014/main" id="{2CE04841-664F-0453-CEF6-91A35D3E94E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DBC1EB63-CF67-E625-9A63-9AFF6753E7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8CFC7FF3-A7D0-DDED-2692-5FD0E8AF28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75755F2F-E194-8A75-F72D-069D690B8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6" name="Slide Number Placeholder 23">
            <a:extLst>
              <a:ext uri="{FF2B5EF4-FFF2-40B4-BE49-F238E27FC236}">
                <a16:creationId xmlns:a16="http://schemas.microsoft.com/office/drawing/2014/main" id="{7BD98954-8BB3-89FE-783D-C5E77FA51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Powerball</a:t>
            </a:r>
            <a:r>
              <a:rPr spc="-70" dirty="0"/>
              <a:t> </a:t>
            </a:r>
            <a:r>
              <a:rPr spc="-10" dirty="0"/>
              <a:t>(Real)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0"/>
            <a:ext cx="4200525" cy="280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997" y="929703"/>
            <a:ext cx="5687695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69545" marR="5080">
              <a:lnSpc>
                <a:spcPts val="2180"/>
              </a:lnSpc>
              <a:spcBef>
                <a:spcPts val="75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select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five numbers</a:t>
            </a:r>
            <a:r>
              <a:rPr sz="1800" spc="-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between</a:t>
            </a:r>
            <a:r>
              <a:rPr sz="1800" spc="-4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1</a:t>
            </a:r>
            <a:r>
              <a:rPr sz="1800" spc="-1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69</a:t>
            </a:r>
            <a:r>
              <a:rPr sz="1800" spc="-1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for</a:t>
            </a:r>
            <a:r>
              <a:rPr sz="1800" spc="-2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white 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balls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select</a:t>
            </a:r>
            <a:r>
              <a:rPr sz="1800" spc="2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one</a:t>
            </a:r>
            <a:r>
              <a:rPr sz="1800" spc="-3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</a:t>
            </a:r>
            <a:r>
              <a:rPr sz="1800" spc="-7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between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1</a:t>
            </a:r>
            <a:r>
              <a:rPr sz="1800" spc="1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26</a:t>
            </a:r>
            <a:r>
              <a:rPr sz="1800" spc="-5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for the</a:t>
            </a:r>
            <a:r>
              <a:rPr sz="1800" spc="-3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red</a:t>
            </a:r>
            <a:r>
              <a:rPr sz="1800" spc="-1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Powerball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2286000"/>
            <a:ext cx="5905500" cy="3771900"/>
          </a:xfrm>
          <a:prstGeom prst="rect">
            <a:avLst/>
          </a:prstGeom>
        </p:spPr>
      </p:pic>
      <p:grpSp>
        <p:nvGrpSpPr>
          <p:cNvPr id="7" name="object 3">
            <a:extLst>
              <a:ext uri="{FF2B5EF4-FFF2-40B4-BE49-F238E27FC236}">
                <a16:creationId xmlns:a16="http://schemas.microsoft.com/office/drawing/2014/main" id="{B251715E-A07E-D7CD-2F27-138D48A76CF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3776EBC-EC33-CA69-2520-2E90F592D1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8D1DF9EA-558F-8A9A-76F4-220BDC3AB5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F021FBF2-4087-DD2C-15F8-86BA539F93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D570612D-0133-1A4A-B63C-025B247744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811272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Powerball</a:t>
            </a:r>
            <a:r>
              <a:rPr spc="-70" dirty="0"/>
              <a:t> </a:t>
            </a:r>
            <a:r>
              <a:rPr dirty="0"/>
              <a:t>(CSCI</a:t>
            </a:r>
            <a:r>
              <a:rPr spc="-50" dirty="0"/>
              <a:t> </a:t>
            </a:r>
            <a:r>
              <a:rPr dirty="0"/>
              <a:t>132</a:t>
            </a:r>
            <a:r>
              <a:rPr spc="-40" dirty="0"/>
              <a:t> </a:t>
            </a:r>
            <a:r>
              <a:rPr spc="-10" dirty="0"/>
              <a:t>Version)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950" y="0"/>
            <a:ext cx="4210050" cy="280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997" y="929703"/>
            <a:ext cx="52108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select 6</a:t>
            </a:r>
            <a:r>
              <a:rPr sz="1800" spc="-8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1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repeats,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 must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appear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correct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062" y="2220976"/>
            <a:ext cx="711200" cy="711200"/>
            <a:chOff x="373062" y="2220976"/>
            <a:chExt cx="711200" cy="711200"/>
          </a:xfrm>
        </p:grpSpPr>
        <p:sp>
          <p:nvSpPr>
            <p:cNvPr id="6" name="object 6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28"/>
                  </a:lnTo>
                  <a:lnTo>
                    <a:pt x="251742" y="12241"/>
                  </a:lnTo>
                  <a:lnTo>
                    <a:pt x="209426" y="26931"/>
                  </a:lnTo>
                  <a:lnTo>
                    <a:pt x="169830" y="46792"/>
                  </a:lnTo>
                  <a:lnTo>
                    <a:pt x="133362" y="71415"/>
                  </a:lnTo>
                  <a:lnTo>
                    <a:pt x="100431" y="100393"/>
                  </a:lnTo>
                  <a:lnTo>
                    <a:pt x="71446" y="133319"/>
                  </a:lnTo>
                  <a:lnTo>
                    <a:pt x="46815" y="169784"/>
                  </a:lnTo>
                  <a:lnTo>
                    <a:pt x="26946" y="209383"/>
                  </a:lnTo>
                  <a:lnTo>
                    <a:pt x="12248" y="251706"/>
                  </a:lnTo>
                  <a:lnTo>
                    <a:pt x="3130" y="296348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49"/>
                  </a:lnTo>
                  <a:lnTo>
                    <a:pt x="476373" y="658850"/>
                  </a:lnTo>
                  <a:lnTo>
                    <a:pt x="515969" y="638979"/>
                  </a:lnTo>
                  <a:lnTo>
                    <a:pt x="552437" y="614345"/>
                  </a:lnTo>
                  <a:lnTo>
                    <a:pt x="585368" y="585358"/>
                  </a:lnTo>
                  <a:lnTo>
                    <a:pt x="614353" y="552426"/>
                  </a:lnTo>
                  <a:lnTo>
                    <a:pt x="638984" y="515958"/>
                  </a:lnTo>
                  <a:lnTo>
                    <a:pt x="658853" y="476363"/>
                  </a:lnTo>
                  <a:lnTo>
                    <a:pt x="673551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51" y="251706"/>
                  </a:lnTo>
                  <a:lnTo>
                    <a:pt x="658853" y="209383"/>
                  </a:lnTo>
                  <a:lnTo>
                    <a:pt x="638984" y="169784"/>
                  </a:lnTo>
                  <a:lnTo>
                    <a:pt x="614353" y="133319"/>
                  </a:lnTo>
                  <a:lnTo>
                    <a:pt x="585368" y="100393"/>
                  </a:lnTo>
                  <a:lnTo>
                    <a:pt x="552437" y="71415"/>
                  </a:lnTo>
                  <a:lnTo>
                    <a:pt x="515969" y="46792"/>
                  </a:lnTo>
                  <a:lnTo>
                    <a:pt x="476373" y="26931"/>
                  </a:lnTo>
                  <a:lnTo>
                    <a:pt x="434057" y="12241"/>
                  </a:lnTo>
                  <a:lnTo>
                    <a:pt x="389430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48"/>
                  </a:lnTo>
                  <a:lnTo>
                    <a:pt x="12248" y="251706"/>
                  </a:lnTo>
                  <a:lnTo>
                    <a:pt x="26946" y="209383"/>
                  </a:lnTo>
                  <a:lnTo>
                    <a:pt x="46815" y="169784"/>
                  </a:lnTo>
                  <a:lnTo>
                    <a:pt x="71446" y="133319"/>
                  </a:lnTo>
                  <a:lnTo>
                    <a:pt x="100431" y="100393"/>
                  </a:lnTo>
                  <a:lnTo>
                    <a:pt x="133362" y="71415"/>
                  </a:lnTo>
                  <a:lnTo>
                    <a:pt x="169830" y="46792"/>
                  </a:lnTo>
                  <a:lnTo>
                    <a:pt x="209426" y="26931"/>
                  </a:lnTo>
                  <a:lnTo>
                    <a:pt x="251742" y="12241"/>
                  </a:lnTo>
                  <a:lnTo>
                    <a:pt x="296369" y="3128"/>
                  </a:lnTo>
                  <a:lnTo>
                    <a:pt x="342900" y="0"/>
                  </a:lnTo>
                  <a:lnTo>
                    <a:pt x="389430" y="3128"/>
                  </a:lnTo>
                  <a:lnTo>
                    <a:pt x="434057" y="12241"/>
                  </a:lnTo>
                  <a:lnTo>
                    <a:pt x="476373" y="26931"/>
                  </a:lnTo>
                  <a:lnTo>
                    <a:pt x="515969" y="46792"/>
                  </a:lnTo>
                  <a:lnTo>
                    <a:pt x="552437" y="71415"/>
                  </a:lnTo>
                  <a:lnTo>
                    <a:pt x="585368" y="100393"/>
                  </a:lnTo>
                  <a:lnTo>
                    <a:pt x="614353" y="133319"/>
                  </a:lnTo>
                  <a:lnTo>
                    <a:pt x="638984" y="169784"/>
                  </a:lnTo>
                  <a:lnTo>
                    <a:pt x="658853" y="209383"/>
                  </a:lnTo>
                  <a:lnTo>
                    <a:pt x="673551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51" y="434048"/>
                  </a:lnTo>
                  <a:lnTo>
                    <a:pt x="658853" y="476363"/>
                  </a:lnTo>
                  <a:lnTo>
                    <a:pt x="638984" y="515958"/>
                  </a:lnTo>
                  <a:lnTo>
                    <a:pt x="614353" y="552426"/>
                  </a:lnTo>
                  <a:lnTo>
                    <a:pt x="585368" y="585358"/>
                  </a:lnTo>
                  <a:lnTo>
                    <a:pt x="552437" y="614345"/>
                  </a:lnTo>
                  <a:lnTo>
                    <a:pt x="515969" y="638979"/>
                  </a:lnTo>
                  <a:lnTo>
                    <a:pt x="476373" y="658850"/>
                  </a:lnTo>
                  <a:lnTo>
                    <a:pt x="434057" y="673549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87525" y="2220976"/>
            <a:ext cx="711200" cy="711200"/>
            <a:chOff x="1287525" y="2220976"/>
            <a:chExt cx="711200" cy="711200"/>
          </a:xfrm>
        </p:grpSpPr>
        <p:sp>
          <p:nvSpPr>
            <p:cNvPr id="9" name="object 9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01926" y="2220976"/>
            <a:ext cx="711200" cy="711200"/>
            <a:chOff x="2201926" y="222097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16326" y="2220976"/>
            <a:ext cx="711200" cy="711200"/>
            <a:chOff x="3116326" y="2220976"/>
            <a:chExt cx="711200" cy="711200"/>
          </a:xfrm>
        </p:grpSpPr>
        <p:sp>
          <p:nvSpPr>
            <p:cNvPr id="15" name="object 15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030726" y="2220976"/>
            <a:ext cx="711200" cy="711200"/>
            <a:chOff x="4030726" y="2220976"/>
            <a:chExt cx="711200" cy="711200"/>
          </a:xfrm>
        </p:grpSpPr>
        <p:sp>
          <p:nvSpPr>
            <p:cNvPr id="18" name="object 18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45126" y="2211451"/>
            <a:ext cx="711200" cy="711200"/>
            <a:chOff x="4945126" y="2211451"/>
            <a:chExt cx="711200" cy="711200"/>
          </a:xfrm>
        </p:grpSpPr>
        <p:sp>
          <p:nvSpPr>
            <p:cNvPr id="21" name="object 21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3">
            <a:extLst>
              <a:ext uri="{FF2B5EF4-FFF2-40B4-BE49-F238E27FC236}">
                <a16:creationId xmlns:a16="http://schemas.microsoft.com/office/drawing/2014/main" id="{C0F0E439-5B4B-3B91-1C9A-236B7462D72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5" name="object 4">
              <a:extLst>
                <a:ext uri="{FF2B5EF4-FFF2-40B4-BE49-F238E27FC236}">
                  <a16:creationId xmlns:a16="http://schemas.microsoft.com/office/drawing/2014/main" id="{52215520-064B-E94E-9A99-BC53F3D2F7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5">
              <a:extLst>
                <a:ext uri="{FF2B5EF4-FFF2-40B4-BE49-F238E27FC236}">
                  <a16:creationId xmlns:a16="http://schemas.microsoft.com/office/drawing/2014/main" id="{1B7CAB5D-AB01-88D0-21A6-1687ABDA69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Picture 26" descr="Logo&#10;&#10;Description automatically generated with medium confidence">
            <a:extLst>
              <a:ext uri="{FF2B5EF4-FFF2-40B4-BE49-F238E27FC236}">
                <a16:creationId xmlns:a16="http://schemas.microsoft.com/office/drawing/2014/main" id="{68040FDF-8958-586C-1B4C-09D6CD1991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8" name="Slide Number Placeholder 23">
            <a:extLst>
              <a:ext uri="{FF2B5EF4-FFF2-40B4-BE49-F238E27FC236}">
                <a16:creationId xmlns:a16="http://schemas.microsoft.com/office/drawing/2014/main" id="{3A3FE295-2541-44E8-0A4E-7558FC79AC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Powerball</a:t>
            </a:r>
            <a:r>
              <a:rPr spc="-70" dirty="0"/>
              <a:t> </a:t>
            </a:r>
            <a:r>
              <a:rPr dirty="0"/>
              <a:t>(CSCI</a:t>
            </a:r>
            <a:r>
              <a:rPr spc="-50" dirty="0"/>
              <a:t> </a:t>
            </a:r>
            <a:r>
              <a:rPr dirty="0"/>
              <a:t>132</a:t>
            </a:r>
            <a:r>
              <a:rPr spc="-40" dirty="0"/>
              <a:t> </a:t>
            </a:r>
            <a:r>
              <a:rPr spc="-10" dirty="0"/>
              <a:t>Version)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950" y="0"/>
            <a:ext cx="4210050" cy="280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997" y="929703"/>
            <a:ext cx="52108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select 6</a:t>
            </a:r>
            <a:r>
              <a:rPr sz="1800" spc="-8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1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repeats,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 must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appear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correct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062" y="2220976"/>
            <a:ext cx="711200" cy="711200"/>
            <a:chOff x="373062" y="2220976"/>
            <a:chExt cx="711200" cy="711200"/>
          </a:xfrm>
        </p:grpSpPr>
        <p:sp>
          <p:nvSpPr>
            <p:cNvPr id="6" name="object 6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28"/>
                  </a:lnTo>
                  <a:lnTo>
                    <a:pt x="251742" y="12241"/>
                  </a:lnTo>
                  <a:lnTo>
                    <a:pt x="209426" y="26931"/>
                  </a:lnTo>
                  <a:lnTo>
                    <a:pt x="169830" y="46792"/>
                  </a:lnTo>
                  <a:lnTo>
                    <a:pt x="133362" y="71415"/>
                  </a:lnTo>
                  <a:lnTo>
                    <a:pt x="100431" y="100393"/>
                  </a:lnTo>
                  <a:lnTo>
                    <a:pt x="71446" y="133319"/>
                  </a:lnTo>
                  <a:lnTo>
                    <a:pt x="46815" y="169784"/>
                  </a:lnTo>
                  <a:lnTo>
                    <a:pt x="26946" y="209383"/>
                  </a:lnTo>
                  <a:lnTo>
                    <a:pt x="12248" y="251706"/>
                  </a:lnTo>
                  <a:lnTo>
                    <a:pt x="3130" y="296348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49"/>
                  </a:lnTo>
                  <a:lnTo>
                    <a:pt x="476373" y="658850"/>
                  </a:lnTo>
                  <a:lnTo>
                    <a:pt x="515969" y="638979"/>
                  </a:lnTo>
                  <a:lnTo>
                    <a:pt x="552437" y="614345"/>
                  </a:lnTo>
                  <a:lnTo>
                    <a:pt x="585368" y="585358"/>
                  </a:lnTo>
                  <a:lnTo>
                    <a:pt x="614353" y="552426"/>
                  </a:lnTo>
                  <a:lnTo>
                    <a:pt x="638984" y="515958"/>
                  </a:lnTo>
                  <a:lnTo>
                    <a:pt x="658853" y="476363"/>
                  </a:lnTo>
                  <a:lnTo>
                    <a:pt x="673551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51" y="251706"/>
                  </a:lnTo>
                  <a:lnTo>
                    <a:pt x="658853" y="209383"/>
                  </a:lnTo>
                  <a:lnTo>
                    <a:pt x="638984" y="169784"/>
                  </a:lnTo>
                  <a:lnTo>
                    <a:pt x="614353" y="133319"/>
                  </a:lnTo>
                  <a:lnTo>
                    <a:pt x="585368" y="100393"/>
                  </a:lnTo>
                  <a:lnTo>
                    <a:pt x="552437" y="71415"/>
                  </a:lnTo>
                  <a:lnTo>
                    <a:pt x="515969" y="46792"/>
                  </a:lnTo>
                  <a:lnTo>
                    <a:pt x="476373" y="26931"/>
                  </a:lnTo>
                  <a:lnTo>
                    <a:pt x="434057" y="12241"/>
                  </a:lnTo>
                  <a:lnTo>
                    <a:pt x="389430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48"/>
                  </a:lnTo>
                  <a:lnTo>
                    <a:pt x="12248" y="251706"/>
                  </a:lnTo>
                  <a:lnTo>
                    <a:pt x="26946" y="209383"/>
                  </a:lnTo>
                  <a:lnTo>
                    <a:pt x="46815" y="169784"/>
                  </a:lnTo>
                  <a:lnTo>
                    <a:pt x="71446" y="133319"/>
                  </a:lnTo>
                  <a:lnTo>
                    <a:pt x="100431" y="100393"/>
                  </a:lnTo>
                  <a:lnTo>
                    <a:pt x="133362" y="71415"/>
                  </a:lnTo>
                  <a:lnTo>
                    <a:pt x="169830" y="46792"/>
                  </a:lnTo>
                  <a:lnTo>
                    <a:pt x="209426" y="26931"/>
                  </a:lnTo>
                  <a:lnTo>
                    <a:pt x="251742" y="12241"/>
                  </a:lnTo>
                  <a:lnTo>
                    <a:pt x="296369" y="3128"/>
                  </a:lnTo>
                  <a:lnTo>
                    <a:pt x="342900" y="0"/>
                  </a:lnTo>
                  <a:lnTo>
                    <a:pt x="389430" y="3128"/>
                  </a:lnTo>
                  <a:lnTo>
                    <a:pt x="434057" y="12241"/>
                  </a:lnTo>
                  <a:lnTo>
                    <a:pt x="476373" y="26931"/>
                  </a:lnTo>
                  <a:lnTo>
                    <a:pt x="515969" y="46792"/>
                  </a:lnTo>
                  <a:lnTo>
                    <a:pt x="552437" y="71415"/>
                  </a:lnTo>
                  <a:lnTo>
                    <a:pt x="585368" y="100393"/>
                  </a:lnTo>
                  <a:lnTo>
                    <a:pt x="614353" y="133319"/>
                  </a:lnTo>
                  <a:lnTo>
                    <a:pt x="638984" y="169784"/>
                  </a:lnTo>
                  <a:lnTo>
                    <a:pt x="658853" y="209383"/>
                  </a:lnTo>
                  <a:lnTo>
                    <a:pt x="673551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51" y="434048"/>
                  </a:lnTo>
                  <a:lnTo>
                    <a:pt x="658853" y="476363"/>
                  </a:lnTo>
                  <a:lnTo>
                    <a:pt x="638984" y="515958"/>
                  </a:lnTo>
                  <a:lnTo>
                    <a:pt x="614353" y="552426"/>
                  </a:lnTo>
                  <a:lnTo>
                    <a:pt x="585368" y="585358"/>
                  </a:lnTo>
                  <a:lnTo>
                    <a:pt x="552437" y="614345"/>
                  </a:lnTo>
                  <a:lnTo>
                    <a:pt x="515969" y="638979"/>
                  </a:lnTo>
                  <a:lnTo>
                    <a:pt x="476373" y="658850"/>
                  </a:lnTo>
                  <a:lnTo>
                    <a:pt x="434057" y="673549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87525" y="2220976"/>
            <a:ext cx="711200" cy="711200"/>
            <a:chOff x="1287525" y="2220976"/>
            <a:chExt cx="711200" cy="711200"/>
          </a:xfrm>
        </p:grpSpPr>
        <p:sp>
          <p:nvSpPr>
            <p:cNvPr id="9" name="object 9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01926" y="2220976"/>
            <a:ext cx="711200" cy="711200"/>
            <a:chOff x="2201926" y="222097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16326" y="2220976"/>
            <a:ext cx="711200" cy="711200"/>
            <a:chOff x="3116326" y="2220976"/>
            <a:chExt cx="711200" cy="711200"/>
          </a:xfrm>
        </p:grpSpPr>
        <p:sp>
          <p:nvSpPr>
            <p:cNvPr id="15" name="object 15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030726" y="2220976"/>
            <a:ext cx="711200" cy="711200"/>
            <a:chOff x="4030726" y="2220976"/>
            <a:chExt cx="711200" cy="711200"/>
          </a:xfrm>
        </p:grpSpPr>
        <p:sp>
          <p:nvSpPr>
            <p:cNvPr id="18" name="object 18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45126" y="2211451"/>
            <a:ext cx="711200" cy="711200"/>
            <a:chOff x="4945126" y="2211451"/>
            <a:chExt cx="711200" cy="711200"/>
          </a:xfrm>
        </p:grpSpPr>
        <p:sp>
          <p:nvSpPr>
            <p:cNvPr id="21" name="object 21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72097" y="3457257"/>
            <a:ext cx="3073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Potential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winning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ex: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3062" y="3935476"/>
            <a:ext cx="711200" cy="711200"/>
            <a:chOff x="373062" y="3935476"/>
            <a:chExt cx="711200" cy="711200"/>
          </a:xfrm>
        </p:grpSpPr>
        <p:sp>
          <p:nvSpPr>
            <p:cNvPr id="25" name="object 25"/>
            <p:cNvSpPr/>
            <p:nvPr/>
          </p:nvSpPr>
          <p:spPr>
            <a:xfrm>
              <a:off x="385762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28"/>
                  </a:lnTo>
                  <a:lnTo>
                    <a:pt x="251742" y="12241"/>
                  </a:lnTo>
                  <a:lnTo>
                    <a:pt x="209426" y="26931"/>
                  </a:lnTo>
                  <a:lnTo>
                    <a:pt x="169830" y="46792"/>
                  </a:lnTo>
                  <a:lnTo>
                    <a:pt x="133362" y="71415"/>
                  </a:lnTo>
                  <a:lnTo>
                    <a:pt x="100431" y="100393"/>
                  </a:lnTo>
                  <a:lnTo>
                    <a:pt x="71446" y="133319"/>
                  </a:lnTo>
                  <a:lnTo>
                    <a:pt x="46815" y="169784"/>
                  </a:lnTo>
                  <a:lnTo>
                    <a:pt x="26946" y="209383"/>
                  </a:lnTo>
                  <a:lnTo>
                    <a:pt x="12248" y="251706"/>
                  </a:lnTo>
                  <a:lnTo>
                    <a:pt x="3130" y="296348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49"/>
                  </a:lnTo>
                  <a:lnTo>
                    <a:pt x="476373" y="658850"/>
                  </a:lnTo>
                  <a:lnTo>
                    <a:pt x="515969" y="638979"/>
                  </a:lnTo>
                  <a:lnTo>
                    <a:pt x="552437" y="614345"/>
                  </a:lnTo>
                  <a:lnTo>
                    <a:pt x="585368" y="585358"/>
                  </a:lnTo>
                  <a:lnTo>
                    <a:pt x="614353" y="552426"/>
                  </a:lnTo>
                  <a:lnTo>
                    <a:pt x="638984" y="515958"/>
                  </a:lnTo>
                  <a:lnTo>
                    <a:pt x="658853" y="476363"/>
                  </a:lnTo>
                  <a:lnTo>
                    <a:pt x="673551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51" y="251706"/>
                  </a:lnTo>
                  <a:lnTo>
                    <a:pt x="658853" y="209383"/>
                  </a:lnTo>
                  <a:lnTo>
                    <a:pt x="638984" y="169784"/>
                  </a:lnTo>
                  <a:lnTo>
                    <a:pt x="614353" y="133319"/>
                  </a:lnTo>
                  <a:lnTo>
                    <a:pt x="585368" y="100393"/>
                  </a:lnTo>
                  <a:lnTo>
                    <a:pt x="552437" y="71415"/>
                  </a:lnTo>
                  <a:lnTo>
                    <a:pt x="515969" y="46792"/>
                  </a:lnTo>
                  <a:lnTo>
                    <a:pt x="476373" y="26931"/>
                  </a:lnTo>
                  <a:lnTo>
                    <a:pt x="434057" y="12241"/>
                  </a:lnTo>
                  <a:lnTo>
                    <a:pt x="389430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5762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48"/>
                  </a:lnTo>
                  <a:lnTo>
                    <a:pt x="12248" y="251706"/>
                  </a:lnTo>
                  <a:lnTo>
                    <a:pt x="26946" y="209383"/>
                  </a:lnTo>
                  <a:lnTo>
                    <a:pt x="46815" y="169784"/>
                  </a:lnTo>
                  <a:lnTo>
                    <a:pt x="71446" y="133319"/>
                  </a:lnTo>
                  <a:lnTo>
                    <a:pt x="100431" y="100393"/>
                  </a:lnTo>
                  <a:lnTo>
                    <a:pt x="133362" y="71415"/>
                  </a:lnTo>
                  <a:lnTo>
                    <a:pt x="169830" y="46792"/>
                  </a:lnTo>
                  <a:lnTo>
                    <a:pt x="209426" y="26931"/>
                  </a:lnTo>
                  <a:lnTo>
                    <a:pt x="251742" y="12241"/>
                  </a:lnTo>
                  <a:lnTo>
                    <a:pt x="296369" y="3128"/>
                  </a:lnTo>
                  <a:lnTo>
                    <a:pt x="342900" y="0"/>
                  </a:lnTo>
                  <a:lnTo>
                    <a:pt x="389430" y="3128"/>
                  </a:lnTo>
                  <a:lnTo>
                    <a:pt x="434057" y="12241"/>
                  </a:lnTo>
                  <a:lnTo>
                    <a:pt x="476373" y="26931"/>
                  </a:lnTo>
                  <a:lnTo>
                    <a:pt x="515969" y="46792"/>
                  </a:lnTo>
                  <a:lnTo>
                    <a:pt x="552437" y="71415"/>
                  </a:lnTo>
                  <a:lnTo>
                    <a:pt x="585368" y="100393"/>
                  </a:lnTo>
                  <a:lnTo>
                    <a:pt x="614353" y="133319"/>
                  </a:lnTo>
                  <a:lnTo>
                    <a:pt x="638984" y="169784"/>
                  </a:lnTo>
                  <a:lnTo>
                    <a:pt x="658853" y="209383"/>
                  </a:lnTo>
                  <a:lnTo>
                    <a:pt x="673551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51" y="434048"/>
                  </a:lnTo>
                  <a:lnTo>
                    <a:pt x="658853" y="476363"/>
                  </a:lnTo>
                  <a:lnTo>
                    <a:pt x="638984" y="515958"/>
                  </a:lnTo>
                  <a:lnTo>
                    <a:pt x="614353" y="552426"/>
                  </a:lnTo>
                  <a:lnTo>
                    <a:pt x="585368" y="585358"/>
                  </a:lnTo>
                  <a:lnTo>
                    <a:pt x="552437" y="614345"/>
                  </a:lnTo>
                  <a:lnTo>
                    <a:pt x="515969" y="638979"/>
                  </a:lnTo>
                  <a:lnTo>
                    <a:pt x="476373" y="658850"/>
                  </a:lnTo>
                  <a:lnTo>
                    <a:pt x="434057" y="673549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287525" y="3935476"/>
            <a:ext cx="711200" cy="711200"/>
            <a:chOff x="1287525" y="3935476"/>
            <a:chExt cx="711200" cy="711200"/>
          </a:xfrm>
        </p:grpSpPr>
        <p:sp>
          <p:nvSpPr>
            <p:cNvPr id="28" name="object 28"/>
            <p:cNvSpPr/>
            <p:nvPr/>
          </p:nvSpPr>
          <p:spPr>
            <a:xfrm>
              <a:off x="1300225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0225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201926" y="3945001"/>
            <a:ext cx="711200" cy="711200"/>
            <a:chOff x="2201926" y="3945001"/>
            <a:chExt cx="711200" cy="711200"/>
          </a:xfrm>
        </p:grpSpPr>
        <p:sp>
          <p:nvSpPr>
            <p:cNvPr id="31" name="object 31"/>
            <p:cNvSpPr/>
            <p:nvPr/>
          </p:nvSpPr>
          <p:spPr>
            <a:xfrm>
              <a:off x="22146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146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116326" y="3935476"/>
            <a:ext cx="711200" cy="711200"/>
            <a:chOff x="3116326" y="3935476"/>
            <a:chExt cx="711200" cy="711200"/>
          </a:xfrm>
        </p:grpSpPr>
        <p:sp>
          <p:nvSpPr>
            <p:cNvPr id="34" name="object 34"/>
            <p:cNvSpPr/>
            <p:nvPr/>
          </p:nvSpPr>
          <p:spPr>
            <a:xfrm>
              <a:off x="31290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290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030726" y="3935476"/>
            <a:ext cx="711200" cy="711200"/>
            <a:chOff x="4030726" y="3935476"/>
            <a:chExt cx="711200" cy="711200"/>
          </a:xfrm>
        </p:grpSpPr>
        <p:sp>
          <p:nvSpPr>
            <p:cNvPr id="37" name="object 37"/>
            <p:cNvSpPr/>
            <p:nvPr/>
          </p:nvSpPr>
          <p:spPr>
            <a:xfrm>
              <a:off x="40434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434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945126" y="3935476"/>
            <a:ext cx="711200" cy="711200"/>
            <a:chOff x="4945126" y="3935476"/>
            <a:chExt cx="711200" cy="711200"/>
          </a:xfrm>
        </p:grpSpPr>
        <p:sp>
          <p:nvSpPr>
            <p:cNvPr id="40" name="object 40"/>
            <p:cNvSpPr/>
            <p:nvPr/>
          </p:nvSpPr>
          <p:spPr>
            <a:xfrm>
              <a:off x="49578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578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95262" y="3805301"/>
            <a:ext cx="5600700" cy="10001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tabLst>
                <a:tab pos="1376680" algn="l"/>
                <a:tab pos="2292350" algn="l"/>
                <a:tab pos="3206750" algn="l"/>
                <a:tab pos="4122420" algn="l"/>
                <a:tab pos="5037455" algn="l"/>
              </a:tabLst>
            </a:pP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000" baseline="1388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3062" y="5002276"/>
            <a:ext cx="711200" cy="711200"/>
            <a:chOff x="373062" y="5002276"/>
            <a:chExt cx="711200" cy="711200"/>
          </a:xfrm>
        </p:grpSpPr>
        <p:sp>
          <p:nvSpPr>
            <p:cNvPr id="44" name="object 44"/>
            <p:cNvSpPr/>
            <p:nvPr/>
          </p:nvSpPr>
          <p:spPr>
            <a:xfrm>
              <a:off x="385762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28"/>
                  </a:lnTo>
                  <a:lnTo>
                    <a:pt x="251742" y="12241"/>
                  </a:lnTo>
                  <a:lnTo>
                    <a:pt x="209426" y="26931"/>
                  </a:lnTo>
                  <a:lnTo>
                    <a:pt x="169830" y="46792"/>
                  </a:lnTo>
                  <a:lnTo>
                    <a:pt x="133362" y="71415"/>
                  </a:lnTo>
                  <a:lnTo>
                    <a:pt x="100431" y="100393"/>
                  </a:lnTo>
                  <a:lnTo>
                    <a:pt x="71446" y="133319"/>
                  </a:lnTo>
                  <a:lnTo>
                    <a:pt x="46815" y="169784"/>
                  </a:lnTo>
                  <a:lnTo>
                    <a:pt x="26946" y="209383"/>
                  </a:lnTo>
                  <a:lnTo>
                    <a:pt x="12248" y="251706"/>
                  </a:lnTo>
                  <a:lnTo>
                    <a:pt x="3130" y="296348"/>
                  </a:lnTo>
                  <a:lnTo>
                    <a:pt x="0" y="342900"/>
                  </a:lnTo>
                  <a:lnTo>
                    <a:pt x="3130" y="389423"/>
                  </a:lnTo>
                  <a:lnTo>
                    <a:pt x="12248" y="434044"/>
                  </a:lnTo>
                  <a:lnTo>
                    <a:pt x="26946" y="476353"/>
                  </a:lnTo>
                  <a:lnTo>
                    <a:pt x="46815" y="515942"/>
                  </a:lnTo>
                  <a:lnTo>
                    <a:pt x="71446" y="552402"/>
                  </a:lnTo>
                  <a:lnTo>
                    <a:pt x="100431" y="585327"/>
                  </a:lnTo>
                  <a:lnTo>
                    <a:pt x="133362" y="614306"/>
                  </a:lnTo>
                  <a:lnTo>
                    <a:pt x="169830" y="638932"/>
                  </a:lnTo>
                  <a:lnTo>
                    <a:pt x="209426" y="658796"/>
                  </a:lnTo>
                  <a:lnTo>
                    <a:pt x="251742" y="673490"/>
                  </a:lnTo>
                  <a:lnTo>
                    <a:pt x="296369" y="682607"/>
                  </a:lnTo>
                  <a:lnTo>
                    <a:pt x="342900" y="685736"/>
                  </a:lnTo>
                  <a:lnTo>
                    <a:pt x="389430" y="682607"/>
                  </a:lnTo>
                  <a:lnTo>
                    <a:pt x="434057" y="673490"/>
                  </a:lnTo>
                  <a:lnTo>
                    <a:pt x="476373" y="658796"/>
                  </a:lnTo>
                  <a:lnTo>
                    <a:pt x="515969" y="638932"/>
                  </a:lnTo>
                  <a:lnTo>
                    <a:pt x="552437" y="614306"/>
                  </a:lnTo>
                  <a:lnTo>
                    <a:pt x="585368" y="585327"/>
                  </a:lnTo>
                  <a:lnTo>
                    <a:pt x="614353" y="552402"/>
                  </a:lnTo>
                  <a:lnTo>
                    <a:pt x="638984" y="515942"/>
                  </a:lnTo>
                  <a:lnTo>
                    <a:pt x="658853" y="476353"/>
                  </a:lnTo>
                  <a:lnTo>
                    <a:pt x="673551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51" y="251706"/>
                  </a:lnTo>
                  <a:lnTo>
                    <a:pt x="658853" y="209383"/>
                  </a:lnTo>
                  <a:lnTo>
                    <a:pt x="638984" y="169784"/>
                  </a:lnTo>
                  <a:lnTo>
                    <a:pt x="614353" y="133319"/>
                  </a:lnTo>
                  <a:lnTo>
                    <a:pt x="585368" y="100393"/>
                  </a:lnTo>
                  <a:lnTo>
                    <a:pt x="552437" y="71415"/>
                  </a:lnTo>
                  <a:lnTo>
                    <a:pt x="515969" y="46792"/>
                  </a:lnTo>
                  <a:lnTo>
                    <a:pt x="476373" y="26931"/>
                  </a:lnTo>
                  <a:lnTo>
                    <a:pt x="434057" y="12241"/>
                  </a:lnTo>
                  <a:lnTo>
                    <a:pt x="389430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5762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48"/>
                  </a:lnTo>
                  <a:lnTo>
                    <a:pt x="12248" y="251706"/>
                  </a:lnTo>
                  <a:lnTo>
                    <a:pt x="26946" y="209383"/>
                  </a:lnTo>
                  <a:lnTo>
                    <a:pt x="46815" y="169784"/>
                  </a:lnTo>
                  <a:lnTo>
                    <a:pt x="71446" y="133319"/>
                  </a:lnTo>
                  <a:lnTo>
                    <a:pt x="100431" y="100393"/>
                  </a:lnTo>
                  <a:lnTo>
                    <a:pt x="133362" y="71415"/>
                  </a:lnTo>
                  <a:lnTo>
                    <a:pt x="169830" y="46792"/>
                  </a:lnTo>
                  <a:lnTo>
                    <a:pt x="209426" y="26931"/>
                  </a:lnTo>
                  <a:lnTo>
                    <a:pt x="251742" y="12241"/>
                  </a:lnTo>
                  <a:lnTo>
                    <a:pt x="296369" y="3128"/>
                  </a:lnTo>
                  <a:lnTo>
                    <a:pt x="342900" y="0"/>
                  </a:lnTo>
                  <a:lnTo>
                    <a:pt x="389430" y="3128"/>
                  </a:lnTo>
                  <a:lnTo>
                    <a:pt x="434057" y="12241"/>
                  </a:lnTo>
                  <a:lnTo>
                    <a:pt x="476373" y="26931"/>
                  </a:lnTo>
                  <a:lnTo>
                    <a:pt x="515969" y="46792"/>
                  </a:lnTo>
                  <a:lnTo>
                    <a:pt x="552437" y="71415"/>
                  </a:lnTo>
                  <a:lnTo>
                    <a:pt x="585368" y="100393"/>
                  </a:lnTo>
                  <a:lnTo>
                    <a:pt x="614353" y="133319"/>
                  </a:lnTo>
                  <a:lnTo>
                    <a:pt x="638984" y="169784"/>
                  </a:lnTo>
                  <a:lnTo>
                    <a:pt x="658853" y="209383"/>
                  </a:lnTo>
                  <a:lnTo>
                    <a:pt x="673551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51" y="434044"/>
                  </a:lnTo>
                  <a:lnTo>
                    <a:pt x="658853" y="476353"/>
                  </a:lnTo>
                  <a:lnTo>
                    <a:pt x="638984" y="515942"/>
                  </a:lnTo>
                  <a:lnTo>
                    <a:pt x="614353" y="552402"/>
                  </a:lnTo>
                  <a:lnTo>
                    <a:pt x="585368" y="585327"/>
                  </a:lnTo>
                  <a:lnTo>
                    <a:pt x="552437" y="614306"/>
                  </a:lnTo>
                  <a:lnTo>
                    <a:pt x="515969" y="638932"/>
                  </a:lnTo>
                  <a:lnTo>
                    <a:pt x="476373" y="658796"/>
                  </a:lnTo>
                  <a:lnTo>
                    <a:pt x="434057" y="673490"/>
                  </a:lnTo>
                  <a:lnTo>
                    <a:pt x="389430" y="682607"/>
                  </a:lnTo>
                  <a:lnTo>
                    <a:pt x="342900" y="685736"/>
                  </a:lnTo>
                  <a:lnTo>
                    <a:pt x="296369" y="682607"/>
                  </a:lnTo>
                  <a:lnTo>
                    <a:pt x="251742" y="673490"/>
                  </a:lnTo>
                  <a:lnTo>
                    <a:pt x="209426" y="658796"/>
                  </a:lnTo>
                  <a:lnTo>
                    <a:pt x="169830" y="638932"/>
                  </a:lnTo>
                  <a:lnTo>
                    <a:pt x="133362" y="614306"/>
                  </a:lnTo>
                  <a:lnTo>
                    <a:pt x="100431" y="585327"/>
                  </a:lnTo>
                  <a:lnTo>
                    <a:pt x="71446" y="552402"/>
                  </a:lnTo>
                  <a:lnTo>
                    <a:pt x="46815" y="515942"/>
                  </a:lnTo>
                  <a:lnTo>
                    <a:pt x="26946" y="476353"/>
                  </a:lnTo>
                  <a:lnTo>
                    <a:pt x="12248" y="434044"/>
                  </a:lnTo>
                  <a:lnTo>
                    <a:pt x="3130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287525" y="5002276"/>
            <a:ext cx="711200" cy="711200"/>
            <a:chOff x="1287525" y="5002276"/>
            <a:chExt cx="711200" cy="711200"/>
          </a:xfrm>
        </p:grpSpPr>
        <p:sp>
          <p:nvSpPr>
            <p:cNvPr id="47" name="object 47"/>
            <p:cNvSpPr/>
            <p:nvPr/>
          </p:nvSpPr>
          <p:spPr>
            <a:xfrm>
              <a:off x="1300225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0225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201926" y="5011801"/>
            <a:ext cx="711200" cy="711200"/>
            <a:chOff x="2201926" y="5011801"/>
            <a:chExt cx="711200" cy="711200"/>
          </a:xfrm>
        </p:grpSpPr>
        <p:sp>
          <p:nvSpPr>
            <p:cNvPr id="50" name="object 50"/>
            <p:cNvSpPr/>
            <p:nvPr/>
          </p:nvSpPr>
          <p:spPr>
            <a:xfrm>
              <a:off x="2214626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14626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116326" y="5002276"/>
            <a:ext cx="711200" cy="711200"/>
            <a:chOff x="3116326" y="5002276"/>
            <a:chExt cx="711200" cy="711200"/>
          </a:xfrm>
        </p:grpSpPr>
        <p:sp>
          <p:nvSpPr>
            <p:cNvPr id="53" name="object 53"/>
            <p:cNvSpPr/>
            <p:nvPr/>
          </p:nvSpPr>
          <p:spPr>
            <a:xfrm>
              <a:off x="3129026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29026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4030726" y="5002276"/>
            <a:ext cx="711200" cy="711200"/>
            <a:chOff x="4030726" y="5002276"/>
            <a:chExt cx="711200" cy="711200"/>
          </a:xfrm>
        </p:grpSpPr>
        <p:sp>
          <p:nvSpPr>
            <p:cNvPr id="56" name="object 56"/>
            <p:cNvSpPr/>
            <p:nvPr/>
          </p:nvSpPr>
          <p:spPr>
            <a:xfrm>
              <a:off x="4043426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43426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945126" y="5002276"/>
            <a:ext cx="711200" cy="711200"/>
            <a:chOff x="4945126" y="5002276"/>
            <a:chExt cx="711200" cy="711200"/>
          </a:xfrm>
        </p:grpSpPr>
        <p:sp>
          <p:nvSpPr>
            <p:cNvPr id="59" name="object 59"/>
            <p:cNvSpPr/>
            <p:nvPr/>
          </p:nvSpPr>
          <p:spPr>
            <a:xfrm>
              <a:off x="4957826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57826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95262" y="4881562"/>
            <a:ext cx="5600700" cy="10001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90"/>
              </a:spcBef>
            </a:pPr>
            <a:endParaRPr sz="20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tabLst>
                <a:tab pos="1376680" algn="l"/>
                <a:tab pos="2292350" algn="l"/>
                <a:tab pos="3206750" algn="l"/>
                <a:tab pos="4122420" algn="l"/>
                <a:tab pos="5037455" algn="l"/>
              </a:tabLst>
            </a:pP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2777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3000" baseline="2777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583426" y="3945001"/>
            <a:ext cx="711200" cy="711200"/>
            <a:chOff x="6583426" y="3945001"/>
            <a:chExt cx="711200" cy="711200"/>
          </a:xfrm>
        </p:grpSpPr>
        <p:sp>
          <p:nvSpPr>
            <p:cNvPr id="63" name="object 63"/>
            <p:cNvSpPr/>
            <p:nvPr/>
          </p:nvSpPr>
          <p:spPr>
            <a:xfrm>
              <a:off x="65961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961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7497826" y="3945001"/>
            <a:ext cx="711200" cy="711200"/>
            <a:chOff x="7497826" y="3945001"/>
            <a:chExt cx="711200" cy="711200"/>
          </a:xfrm>
        </p:grpSpPr>
        <p:sp>
          <p:nvSpPr>
            <p:cNvPr id="66" name="object 66"/>
            <p:cNvSpPr/>
            <p:nvPr/>
          </p:nvSpPr>
          <p:spPr>
            <a:xfrm>
              <a:off x="75105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5105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8412226" y="3945001"/>
            <a:ext cx="711200" cy="711200"/>
            <a:chOff x="8412226" y="3945001"/>
            <a:chExt cx="711200" cy="711200"/>
          </a:xfrm>
        </p:grpSpPr>
        <p:sp>
          <p:nvSpPr>
            <p:cNvPr id="69" name="object 69"/>
            <p:cNvSpPr/>
            <p:nvPr/>
          </p:nvSpPr>
          <p:spPr>
            <a:xfrm>
              <a:off x="84249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4249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9326626" y="3945001"/>
            <a:ext cx="711200" cy="711200"/>
            <a:chOff x="9326626" y="3945001"/>
            <a:chExt cx="711200" cy="711200"/>
          </a:xfrm>
        </p:grpSpPr>
        <p:sp>
          <p:nvSpPr>
            <p:cNvPr id="72" name="object 72"/>
            <p:cNvSpPr/>
            <p:nvPr/>
          </p:nvSpPr>
          <p:spPr>
            <a:xfrm>
              <a:off x="93393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3393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10241026" y="3945001"/>
            <a:ext cx="711200" cy="711200"/>
            <a:chOff x="10241026" y="3945001"/>
            <a:chExt cx="711200" cy="711200"/>
          </a:xfrm>
        </p:grpSpPr>
        <p:sp>
          <p:nvSpPr>
            <p:cNvPr id="75" name="object 75"/>
            <p:cNvSpPr/>
            <p:nvPr/>
          </p:nvSpPr>
          <p:spPr>
            <a:xfrm>
              <a:off x="102537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0253726" y="39577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11155426" y="3935476"/>
            <a:ext cx="711200" cy="711200"/>
            <a:chOff x="11155426" y="3935476"/>
            <a:chExt cx="711200" cy="711200"/>
          </a:xfrm>
        </p:grpSpPr>
        <p:sp>
          <p:nvSpPr>
            <p:cNvPr id="78" name="object 78"/>
            <p:cNvSpPr/>
            <p:nvPr/>
          </p:nvSpPr>
          <p:spPr>
            <a:xfrm>
              <a:off x="111681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168126" y="39481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424676" y="3805301"/>
            <a:ext cx="5591175" cy="10001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endParaRPr sz="2000">
              <a:latin typeface="Times New Roman"/>
              <a:cs typeface="Times New Roman"/>
            </a:endParaRPr>
          </a:p>
          <a:p>
            <a:pPr marL="450850">
              <a:lnSpc>
                <a:spcPct val="100000"/>
              </a:lnSpc>
              <a:spcBef>
                <a:spcPts val="5"/>
              </a:spcBef>
              <a:tabLst>
                <a:tab pos="1365885" algn="l"/>
                <a:tab pos="2280920" algn="l"/>
                <a:tab pos="3195955" algn="l"/>
                <a:tab pos="4110990" algn="l"/>
                <a:tab pos="5026025" algn="l"/>
              </a:tabLst>
            </a:pP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3000" baseline="1388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592951" y="5011801"/>
            <a:ext cx="711200" cy="711200"/>
            <a:chOff x="6592951" y="5011801"/>
            <a:chExt cx="711200" cy="711200"/>
          </a:xfrm>
        </p:grpSpPr>
        <p:sp>
          <p:nvSpPr>
            <p:cNvPr id="82" name="object 82"/>
            <p:cNvSpPr/>
            <p:nvPr/>
          </p:nvSpPr>
          <p:spPr>
            <a:xfrm>
              <a:off x="66056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056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7507351" y="5011801"/>
            <a:ext cx="711200" cy="711200"/>
            <a:chOff x="7507351" y="5011801"/>
            <a:chExt cx="711200" cy="711200"/>
          </a:xfrm>
        </p:grpSpPr>
        <p:sp>
          <p:nvSpPr>
            <p:cNvPr id="85" name="object 85"/>
            <p:cNvSpPr/>
            <p:nvPr/>
          </p:nvSpPr>
          <p:spPr>
            <a:xfrm>
              <a:off x="75200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5200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8421751" y="5011801"/>
            <a:ext cx="711200" cy="711200"/>
            <a:chOff x="8421751" y="5011801"/>
            <a:chExt cx="711200" cy="711200"/>
          </a:xfrm>
        </p:grpSpPr>
        <p:sp>
          <p:nvSpPr>
            <p:cNvPr id="88" name="object 88"/>
            <p:cNvSpPr/>
            <p:nvPr/>
          </p:nvSpPr>
          <p:spPr>
            <a:xfrm>
              <a:off x="84344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344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9336151" y="5011801"/>
            <a:ext cx="711200" cy="711200"/>
            <a:chOff x="9336151" y="5011801"/>
            <a:chExt cx="711200" cy="711200"/>
          </a:xfrm>
        </p:grpSpPr>
        <p:sp>
          <p:nvSpPr>
            <p:cNvPr id="91" name="object 91"/>
            <p:cNvSpPr/>
            <p:nvPr/>
          </p:nvSpPr>
          <p:spPr>
            <a:xfrm>
              <a:off x="93488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93488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0250551" y="5011801"/>
            <a:ext cx="711200" cy="711200"/>
            <a:chOff x="10250551" y="5011801"/>
            <a:chExt cx="711200" cy="711200"/>
          </a:xfrm>
        </p:grpSpPr>
        <p:sp>
          <p:nvSpPr>
            <p:cNvPr id="94" name="object 94"/>
            <p:cNvSpPr/>
            <p:nvPr/>
          </p:nvSpPr>
          <p:spPr>
            <a:xfrm>
              <a:off x="102632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263251" y="502450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11164951" y="5002276"/>
            <a:ext cx="711200" cy="711200"/>
            <a:chOff x="11164951" y="5002276"/>
            <a:chExt cx="711200" cy="711200"/>
          </a:xfrm>
        </p:grpSpPr>
        <p:sp>
          <p:nvSpPr>
            <p:cNvPr id="97" name="object 97"/>
            <p:cNvSpPr/>
            <p:nvPr/>
          </p:nvSpPr>
          <p:spPr>
            <a:xfrm>
              <a:off x="11177651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3"/>
                  </a:lnTo>
                  <a:lnTo>
                    <a:pt x="12241" y="434044"/>
                  </a:lnTo>
                  <a:lnTo>
                    <a:pt x="26931" y="476353"/>
                  </a:lnTo>
                  <a:lnTo>
                    <a:pt x="46792" y="515942"/>
                  </a:lnTo>
                  <a:lnTo>
                    <a:pt x="71415" y="552402"/>
                  </a:lnTo>
                  <a:lnTo>
                    <a:pt x="100393" y="585327"/>
                  </a:lnTo>
                  <a:lnTo>
                    <a:pt x="133319" y="614306"/>
                  </a:lnTo>
                  <a:lnTo>
                    <a:pt x="169784" y="638932"/>
                  </a:lnTo>
                  <a:lnTo>
                    <a:pt x="209383" y="658796"/>
                  </a:lnTo>
                  <a:lnTo>
                    <a:pt x="251706" y="673490"/>
                  </a:lnTo>
                  <a:lnTo>
                    <a:pt x="296348" y="682607"/>
                  </a:lnTo>
                  <a:lnTo>
                    <a:pt x="342900" y="685736"/>
                  </a:lnTo>
                  <a:lnTo>
                    <a:pt x="389424" y="682607"/>
                  </a:lnTo>
                  <a:lnTo>
                    <a:pt x="434048" y="673490"/>
                  </a:lnTo>
                  <a:lnTo>
                    <a:pt x="476363" y="658796"/>
                  </a:lnTo>
                  <a:lnTo>
                    <a:pt x="515958" y="638932"/>
                  </a:lnTo>
                  <a:lnTo>
                    <a:pt x="552426" y="614306"/>
                  </a:lnTo>
                  <a:lnTo>
                    <a:pt x="585358" y="585327"/>
                  </a:lnTo>
                  <a:lnTo>
                    <a:pt x="614345" y="552402"/>
                  </a:lnTo>
                  <a:lnTo>
                    <a:pt x="638979" y="515942"/>
                  </a:lnTo>
                  <a:lnTo>
                    <a:pt x="658850" y="476353"/>
                  </a:lnTo>
                  <a:lnTo>
                    <a:pt x="673549" y="434044"/>
                  </a:lnTo>
                  <a:lnTo>
                    <a:pt x="682669" y="389423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1177651" y="50149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3"/>
                  </a:lnTo>
                  <a:lnTo>
                    <a:pt x="673549" y="434044"/>
                  </a:lnTo>
                  <a:lnTo>
                    <a:pt x="658850" y="476353"/>
                  </a:lnTo>
                  <a:lnTo>
                    <a:pt x="638979" y="515942"/>
                  </a:lnTo>
                  <a:lnTo>
                    <a:pt x="614345" y="552402"/>
                  </a:lnTo>
                  <a:lnTo>
                    <a:pt x="585358" y="585327"/>
                  </a:lnTo>
                  <a:lnTo>
                    <a:pt x="552426" y="614306"/>
                  </a:lnTo>
                  <a:lnTo>
                    <a:pt x="515958" y="638932"/>
                  </a:lnTo>
                  <a:lnTo>
                    <a:pt x="476363" y="658796"/>
                  </a:lnTo>
                  <a:lnTo>
                    <a:pt x="434048" y="673490"/>
                  </a:lnTo>
                  <a:lnTo>
                    <a:pt x="389424" y="682607"/>
                  </a:lnTo>
                  <a:lnTo>
                    <a:pt x="342900" y="685736"/>
                  </a:lnTo>
                  <a:lnTo>
                    <a:pt x="296348" y="682607"/>
                  </a:lnTo>
                  <a:lnTo>
                    <a:pt x="251706" y="673490"/>
                  </a:lnTo>
                  <a:lnTo>
                    <a:pt x="209383" y="658796"/>
                  </a:lnTo>
                  <a:lnTo>
                    <a:pt x="169784" y="638932"/>
                  </a:lnTo>
                  <a:lnTo>
                    <a:pt x="133319" y="614306"/>
                  </a:lnTo>
                  <a:lnTo>
                    <a:pt x="100393" y="585327"/>
                  </a:lnTo>
                  <a:lnTo>
                    <a:pt x="71415" y="552402"/>
                  </a:lnTo>
                  <a:lnTo>
                    <a:pt x="46792" y="515942"/>
                  </a:lnTo>
                  <a:lnTo>
                    <a:pt x="26931" y="476353"/>
                  </a:lnTo>
                  <a:lnTo>
                    <a:pt x="12241" y="434044"/>
                  </a:lnTo>
                  <a:lnTo>
                    <a:pt x="3128" y="389423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6424676" y="4862512"/>
            <a:ext cx="5591175" cy="100012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2000">
              <a:latin typeface="Times New Roman"/>
              <a:cs typeface="Times New Roman"/>
            </a:endParaRPr>
          </a:p>
          <a:p>
            <a:pPr marL="458470">
              <a:lnSpc>
                <a:spcPct val="100000"/>
              </a:lnSpc>
              <a:spcBef>
                <a:spcPts val="5"/>
              </a:spcBef>
              <a:tabLst>
                <a:tab pos="1373505" algn="l"/>
                <a:tab pos="2288540" algn="l"/>
                <a:tab pos="3204210" algn="l"/>
                <a:tab pos="4119245" algn="l"/>
                <a:tab pos="5034280" algn="l"/>
              </a:tabLst>
            </a:pP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000" b="1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r>
              <a:rPr sz="20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r>
              <a:rPr sz="3000" b="1" baseline="1388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000" b="1" spc="-75" baseline="1388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000" baseline="1388">
              <a:latin typeface="Calibri"/>
              <a:cs typeface="Calibri"/>
            </a:endParaRPr>
          </a:p>
        </p:txBody>
      </p:sp>
      <p:grpSp>
        <p:nvGrpSpPr>
          <p:cNvPr id="101" name="object 3">
            <a:extLst>
              <a:ext uri="{FF2B5EF4-FFF2-40B4-BE49-F238E27FC236}">
                <a16:creationId xmlns:a16="http://schemas.microsoft.com/office/drawing/2014/main" id="{77AA4C9E-0BE6-F630-7596-5717AFEF020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2" name="object 4">
              <a:extLst>
                <a:ext uri="{FF2B5EF4-FFF2-40B4-BE49-F238E27FC236}">
                  <a16:creationId xmlns:a16="http://schemas.microsoft.com/office/drawing/2014/main" id="{A8EE89FD-326D-87A9-7403-3B80C8634D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5">
              <a:extLst>
                <a:ext uri="{FF2B5EF4-FFF2-40B4-BE49-F238E27FC236}">
                  <a16:creationId xmlns:a16="http://schemas.microsoft.com/office/drawing/2014/main" id="{13C64C58-8CA7-7737-925B-5952D0B0496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4" name="Picture 103" descr="Logo&#10;&#10;Description automatically generated with medium confidence">
            <a:extLst>
              <a:ext uri="{FF2B5EF4-FFF2-40B4-BE49-F238E27FC236}">
                <a16:creationId xmlns:a16="http://schemas.microsoft.com/office/drawing/2014/main" id="{6260E5F0-D326-629D-B220-AC52BBC33A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" name="Slide Number Placeholder 23">
            <a:extLst>
              <a:ext uri="{FF2B5EF4-FFF2-40B4-BE49-F238E27FC236}">
                <a16:creationId xmlns:a16="http://schemas.microsoft.com/office/drawing/2014/main" id="{D86BF26E-0B9B-B8B3-0315-60ACABB102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Powerball</a:t>
            </a:r>
            <a:r>
              <a:rPr spc="-70" dirty="0"/>
              <a:t> </a:t>
            </a:r>
            <a:r>
              <a:rPr dirty="0"/>
              <a:t>(CSCI</a:t>
            </a:r>
            <a:r>
              <a:rPr spc="-50" dirty="0"/>
              <a:t> </a:t>
            </a:r>
            <a:r>
              <a:rPr dirty="0"/>
              <a:t>132</a:t>
            </a:r>
            <a:r>
              <a:rPr spc="-40" dirty="0"/>
              <a:t> </a:t>
            </a:r>
            <a:r>
              <a:rPr spc="-10" dirty="0"/>
              <a:t>Version)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950" y="0"/>
            <a:ext cx="4210050" cy="280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997" y="929703"/>
            <a:ext cx="52108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select 6</a:t>
            </a:r>
            <a:r>
              <a:rPr sz="1800" spc="-8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1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repeats,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 must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appear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correct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062" y="2220976"/>
            <a:ext cx="711200" cy="711200"/>
            <a:chOff x="373062" y="2220976"/>
            <a:chExt cx="711200" cy="711200"/>
          </a:xfrm>
        </p:grpSpPr>
        <p:sp>
          <p:nvSpPr>
            <p:cNvPr id="6" name="object 6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28"/>
                  </a:lnTo>
                  <a:lnTo>
                    <a:pt x="251742" y="12241"/>
                  </a:lnTo>
                  <a:lnTo>
                    <a:pt x="209426" y="26931"/>
                  </a:lnTo>
                  <a:lnTo>
                    <a:pt x="169830" y="46792"/>
                  </a:lnTo>
                  <a:lnTo>
                    <a:pt x="133362" y="71415"/>
                  </a:lnTo>
                  <a:lnTo>
                    <a:pt x="100431" y="100393"/>
                  </a:lnTo>
                  <a:lnTo>
                    <a:pt x="71446" y="133319"/>
                  </a:lnTo>
                  <a:lnTo>
                    <a:pt x="46815" y="169784"/>
                  </a:lnTo>
                  <a:lnTo>
                    <a:pt x="26946" y="209383"/>
                  </a:lnTo>
                  <a:lnTo>
                    <a:pt x="12248" y="251706"/>
                  </a:lnTo>
                  <a:lnTo>
                    <a:pt x="3130" y="296348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49"/>
                  </a:lnTo>
                  <a:lnTo>
                    <a:pt x="476373" y="658850"/>
                  </a:lnTo>
                  <a:lnTo>
                    <a:pt x="515969" y="638979"/>
                  </a:lnTo>
                  <a:lnTo>
                    <a:pt x="552437" y="614345"/>
                  </a:lnTo>
                  <a:lnTo>
                    <a:pt x="585368" y="585358"/>
                  </a:lnTo>
                  <a:lnTo>
                    <a:pt x="614353" y="552426"/>
                  </a:lnTo>
                  <a:lnTo>
                    <a:pt x="638984" y="515958"/>
                  </a:lnTo>
                  <a:lnTo>
                    <a:pt x="658853" y="476363"/>
                  </a:lnTo>
                  <a:lnTo>
                    <a:pt x="673551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51" y="251706"/>
                  </a:lnTo>
                  <a:lnTo>
                    <a:pt x="658853" y="209383"/>
                  </a:lnTo>
                  <a:lnTo>
                    <a:pt x="638984" y="169784"/>
                  </a:lnTo>
                  <a:lnTo>
                    <a:pt x="614353" y="133319"/>
                  </a:lnTo>
                  <a:lnTo>
                    <a:pt x="585368" y="100393"/>
                  </a:lnTo>
                  <a:lnTo>
                    <a:pt x="552437" y="71415"/>
                  </a:lnTo>
                  <a:lnTo>
                    <a:pt x="515969" y="46792"/>
                  </a:lnTo>
                  <a:lnTo>
                    <a:pt x="476373" y="26931"/>
                  </a:lnTo>
                  <a:lnTo>
                    <a:pt x="434057" y="12241"/>
                  </a:lnTo>
                  <a:lnTo>
                    <a:pt x="389430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48"/>
                  </a:lnTo>
                  <a:lnTo>
                    <a:pt x="12248" y="251706"/>
                  </a:lnTo>
                  <a:lnTo>
                    <a:pt x="26946" y="209383"/>
                  </a:lnTo>
                  <a:lnTo>
                    <a:pt x="46815" y="169784"/>
                  </a:lnTo>
                  <a:lnTo>
                    <a:pt x="71446" y="133319"/>
                  </a:lnTo>
                  <a:lnTo>
                    <a:pt x="100431" y="100393"/>
                  </a:lnTo>
                  <a:lnTo>
                    <a:pt x="133362" y="71415"/>
                  </a:lnTo>
                  <a:lnTo>
                    <a:pt x="169830" y="46792"/>
                  </a:lnTo>
                  <a:lnTo>
                    <a:pt x="209426" y="26931"/>
                  </a:lnTo>
                  <a:lnTo>
                    <a:pt x="251742" y="12241"/>
                  </a:lnTo>
                  <a:lnTo>
                    <a:pt x="296369" y="3128"/>
                  </a:lnTo>
                  <a:lnTo>
                    <a:pt x="342900" y="0"/>
                  </a:lnTo>
                  <a:lnTo>
                    <a:pt x="389430" y="3128"/>
                  </a:lnTo>
                  <a:lnTo>
                    <a:pt x="434057" y="12241"/>
                  </a:lnTo>
                  <a:lnTo>
                    <a:pt x="476373" y="26931"/>
                  </a:lnTo>
                  <a:lnTo>
                    <a:pt x="515969" y="46792"/>
                  </a:lnTo>
                  <a:lnTo>
                    <a:pt x="552437" y="71415"/>
                  </a:lnTo>
                  <a:lnTo>
                    <a:pt x="585368" y="100393"/>
                  </a:lnTo>
                  <a:lnTo>
                    <a:pt x="614353" y="133319"/>
                  </a:lnTo>
                  <a:lnTo>
                    <a:pt x="638984" y="169784"/>
                  </a:lnTo>
                  <a:lnTo>
                    <a:pt x="658853" y="209383"/>
                  </a:lnTo>
                  <a:lnTo>
                    <a:pt x="673551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51" y="434048"/>
                  </a:lnTo>
                  <a:lnTo>
                    <a:pt x="658853" y="476363"/>
                  </a:lnTo>
                  <a:lnTo>
                    <a:pt x="638984" y="515958"/>
                  </a:lnTo>
                  <a:lnTo>
                    <a:pt x="614353" y="552426"/>
                  </a:lnTo>
                  <a:lnTo>
                    <a:pt x="585368" y="585358"/>
                  </a:lnTo>
                  <a:lnTo>
                    <a:pt x="552437" y="614345"/>
                  </a:lnTo>
                  <a:lnTo>
                    <a:pt x="515969" y="638979"/>
                  </a:lnTo>
                  <a:lnTo>
                    <a:pt x="476373" y="658850"/>
                  </a:lnTo>
                  <a:lnTo>
                    <a:pt x="434057" y="673549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87525" y="2220976"/>
            <a:ext cx="711200" cy="711200"/>
            <a:chOff x="1287525" y="2220976"/>
            <a:chExt cx="711200" cy="711200"/>
          </a:xfrm>
        </p:grpSpPr>
        <p:sp>
          <p:nvSpPr>
            <p:cNvPr id="9" name="object 9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01926" y="2220976"/>
            <a:ext cx="711200" cy="711200"/>
            <a:chOff x="2201926" y="222097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16326" y="2220976"/>
            <a:ext cx="711200" cy="711200"/>
            <a:chOff x="3116326" y="2220976"/>
            <a:chExt cx="711200" cy="711200"/>
          </a:xfrm>
        </p:grpSpPr>
        <p:sp>
          <p:nvSpPr>
            <p:cNvPr id="15" name="object 15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030726" y="2220976"/>
            <a:ext cx="711200" cy="711200"/>
            <a:chOff x="4030726" y="2220976"/>
            <a:chExt cx="711200" cy="711200"/>
          </a:xfrm>
        </p:grpSpPr>
        <p:sp>
          <p:nvSpPr>
            <p:cNvPr id="18" name="object 18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45126" y="2211451"/>
            <a:ext cx="711200" cy="711200"/>
            <a:chOff x="4945126" y="2211451"/>
            <a:chExt cx="711200" cy="711200"/>
          </a:xfrm>
        </p:grpSpPr>
        <p:sp>
          <p:nvSpPr>
            <p:cNvPr id="21" name="object 21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052" y="3457257"/>
            <a:ext cx="1219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3052" y="4686236"/>
            <a:ext cx="1714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3">
            <a:extLst>
              <a:ext uri="{FF2B5EF4-FFF2-40B4-BE49-F238E27FC236}">
                <a16:creationId xmlns:a16="http://schemas.microsoft.com/office/drawing/2014/main" id="{D84BF401-0229-6891-F2DA-A82324261F6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7" name="object 4">
              <a:extLst>
                <a:ext uri="{FF2B5EF4-FFF2-40B4-BE49-F238E27FC236}">
                  <a16:creationId xmlns:a16="http://schemas.microsoft.com/office/drawing/2014/main" id="{4E43B6B3-71C9-4FEE-080E-5D0193EB58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5">
              <a:extLst>
                <a:ext uri="{FF2B5EF4-FFF2-40B4-BE49-F238E27FC236}">
                  <a16:creationId xmlns:a16="http://schemas.microsoft.com/office/drawing/2014/main" id="{AD97891A-4FA8-C2E5-D50F-01D920696E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7C9E2EEE-5122-BA5E-3910-9153408628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0" name="Slide Number Placeholder 23">
            <a:extLst>
              <a:ext uri="{FF2B5EF4-FFF2-40B4-BE49-F238E27FC236}">
                <a16:creationId xmlns:a16="http://schemas.microsoft.com/office/drawing/2014/main" id="{938156C2-ECC0-CCBE-F7EC-C60063AD1B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Powerball</a:t>
            </a:r>
            <a:r>
              <a:rPr spc="-70" dirty="0"/>
              <a:t> </a:t>
            </a:r>
            <a:r>
              <a:rPr dirty="0"/>
              <a:t>(CSCI</a:t>
            </a:r>
            <a:r>
              <a:rPr spc="-50" dirty="0"/>
              <a:t> </a:t>
            </a:r>
            <a:r>
              <a:rPr dirty="0"/>
              <a:t>132</a:t>
            </a:r>
            <a:r>
              <a:rPr spc="-40" dirty="0"/>
              <a:t> </a:t>
            </a:r>
            <a:r>
              <a:rPr spc="-10" dirty="0"/>
              <a:t>Version)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950" y="0"/>
            <a:ext cx="4210050" cy="28098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3997" y="929703"/>
            <a:ext cx="5210810" cy="853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Rules: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select 6</a:t>
            </a:r>
            <a:r>
              <a:rPr sz="1800" spc="-8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between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1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and</a:t>
            </a:r>
            <a:r>
              <a:rPr sz="1800" spc="3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no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repeats,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numbers must</a:t>
            </a:r>
            <a:r>
              <a:rPr sz="1800" spc="-4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appear</a:t>
            </a:r>
            <a:r>
              <a:rPr sz="1800" spc="-7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in</a:t>
            </a:r>
            <a:r>
              <a:rPr sz="1800" spc="-2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40C28"/>
                </a:solidFill>
                <a:latin typeface="Calibri"/>
                <a:cs typeface="Calibri"/>
              </a:rPr>
              <a:t>correct</a:t>
            </a:r>
            <a:r>
              <a:rPr sz="1800" spc="-50" dirty="0">
                <a:solidFill>
                  <a:srgbClr val="040C28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40C28"/>
                </a:solidFill>
                <a:latin typeface="Calibri"/>
                <a:cs typeface="Calibri"/>
              </a:rPr>
              <a:t>order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062" y="2220976"/>
            <a:ext cx="711200" cy="711200"/>
            <a:chOff x="373062" y="2220976"/>
            <a:chExt cx="711200" cy="711200"/>
          </a:xfrm>
        </p:grpSpPr>
        <p:sp>
          <p:nvSpPr>
            <p:cNvPr id="6" name="object 6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69" y="3128"/>
                  </a:lnTo>
                  <a:lnTo>
                    <a:pt x="251742" y="12241"/>
                  </a:lnTo>
                  <a:lnTo>
                    <a:pt x="209426" y="26931"/>
                  </a:lnTo>
                  <a:lnTo>
                    <a:pt x="169830" y="46792"/>
                  </a:lnTo>
                  <a:lnTo>
                    <a:pt x="133362" y="71415"/>
                  </a:lnTo>
                  <a:lnTo>
                    <a:pt x="100431" y="100393"/>
                  </a:lnTo>
                  <a:lnTo>
                    <a:pt x="71446" y="133319"/>
                  </a:lnTo>
                  <a:lnTo>
                    <a:pt x="46815" y="169784"/>
                  </a:lnTo>
                  <a:lnTo>
                    <a:pt x="26946" y="209383"/>
                  </a:lnTo>
                  <a:lnTo>
                    <a:pt x="12248" y="251706"/>
                  </a:lnTo>
                  <a:lnTo>
                    <a:pt x="3130" y="296348"/>
                  </a:lnTo>
                  <a:lnTo>
                    <a:pt x="0" y="342900"/>
                  </a:lnTo>
                  <a:lnTo>
                    <a:pt x="3130" y="389424"/>
                  </a:lnTo>
                  <a:lnTo>
                    <a:pt x="12248" y="434048"/>
                  </a:lnTo>
                  <a:lnTo>
                    <a:pt x="26946" y="476363"/>
                  </a:lnTo>
                  <a:lnTo>
                    <a:pt x="46815" y="515958"/>
                  </a:lnTo>
                  <a:lnTo>
                    <a:pt x="71446" y="552426"/>
                  </a:lnTo>
                  <a:lnTo>
                    <a:pt x="100431" y="585358"/>
                  </a:lnTo>
                  <a:lnTo>
                    <a:pt x="133362" y="614345"/>
                  </a:lnTo>
                  <a:lnTo>
                    <a:pt x="169830" y="638979"/>
                  </a:lnTo>
                  <a:lnTo>
                    <a:pt x="209426" y="658850"/>
                  </a:lnTo>
                  <a:lnTo>
                    <a:pt x="251742" y="673549"/>
                  </a:lnTo>
                  <a:lnTo>
                    <a:pt x="296369" y="682669"/>
                  </a:lnTo>
                  <a:lnTo>
                    <a:pt x="342900" y="685800"/>
                  </a:lnTo>
                  <a:lnTo>
                    <a:pt x="389430" y="682669"/>
                  </a:lnTo>
                  <a:lnTo>
                    <a:pt x="434057" y="673549"/>
                  </a:lnTo>
                  <a:lnTo>
                    <a:pt x="476373" y="658850"/>
                  </a:lnTo>
                  <a:lnTo>
                    <a:pt x="515969" y="638979"/>
                  </a:lnTo>
                  <a:lnTo>
                    <a:pt x="552437" y="614345"/>
                  </a:lnTo>
                  <a:lnTo>
                    <a:pt x="585368" y="585358"/>
                  </a:lnTo>
                  <a:lnTo>
                    <a:pt x="614353" y="552426"/>
                  </a:lnTo>
                  <a:lnTo>
                    <a:pt x="638984" y="515958"/>
                  </a:lnTo>
                  <a:lnTo>
                    <a:pt x="658853" y="476363"/>
                  </a:lnTo>
                  <a:lnTo>
                    <a:pt x="673551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51" y="251706"/>
                  </a:lnTo>
                  <a:lnTo>
                    <a:pt x="658853" y="209383"/>
                  </a:lnTo>
                  <a:lnTo>
                    <a:pt x="638984" y="169784"/>
                  </a:lnTo>
                  <a:lnTo>
                    <a:pt x="614353" y="133319"/>
                  </a:lnTo>
                  <a:lnTo>
                    <a:pt x="585368" y="100393"/>
                  </a:lnTo>
                  <a:lnTo>
                    <a:pt x="552437" y="71415"/>
                  </a:lnTo>
                  <a:lnTo>
                    <a:pt x="515969" y="46792"/>
                  </a:lnTo>
                  <a:lnTo>
                    <a:pt x="476373" y="26931"/>
                  </a:lnTo>
                  <a:lnTo>
                    <a:pt x="434057" y="12241"/>
                  </a:lnTo>
                  <a:lnTo>
                    <a:pt x="389430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62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30" y="296348"/>
                  </a:lnTo>
                  <a:lnTo>
                    <a:pt x="12248" y="251706"/>
                  </a:lnTo>
                  <a:lnTo>
                    <a:pt x="26946" y="209383"/>
                  </a:lnTo>
                  <a:lnTo>
                    <a:pt x="46815" y="169784"/>
                  </a:lnTo>
                  <a:lnTo>
                    <a:pt x="71446" y="133319"/>
                  </a:lnTo>
                  <a:lnTo>
                    <a:pt x="100431" y="100393"/>
                  </a:lnTo>
                  <a:lnTo>
                    <a:pt x="133362" y="71415"/>
                  </a:lnTo>
                  <a:lnTo>
                    <a:pt x="169830" y="46792"/>
                  </a:lnTo>
                  <a:lnTo>
                    <a:pt x="209426" y="26931"/>
                  </a:lnTo>
                  <a:lnTo>
                    <a:pt x="251742" y="12241"/>
                  </a:lnTo>
                  <a:lnTo>
                    <a:pt x="296369" y="3128"/>
                  </a:lnTo>
                  <a:lnTo>
                    <a:pt x="342900" y="0"/>
                  </a:lnTo>
                  <a:lnTo>
                    <a:pt x="389430" y="3128"/>
                  </a:lnTo>
                  <a:lnTo>
                    <a:pt x="434057" y="12241"/>
                  </a:lnTo>
                  <a:lnTo>
                    <a:pt x="476373" y="26931"/>
                  </a:lnTo>
                  <a:lnTo>
                    <a:pt x="515969" y="46792"/>
                  </a:lnTo>
                  <a:lnTo>
                    <a:pt x="552437" y="71415"/>
                  </a:lnTo>
                  <a:lnTo>
                    <a:pt x="585368" y="100393"/>
                  </a:lnTo>
                  <a:lnTo>
                    <a:pt x="614353" y="133319"/>
                  </a:lnTo>
                  <a:lnTo>
                    <a:pt x="638984" y="169784"/>
                  </a:lnTo>
                  <a:lnTo>
                    <a:pt x="658853" y="209383"/>
                  </a:lnTo>
                  <a:lnTo>
                    <a:pt x="673551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51" y="434048"/>
                  </a:lnTo>
                  <a:lnTo>
                    <a:pt x="658853" y="476363"/>
                  </a:lnTo>
                  <a:lnTo>
                    <a:pt x="638984" y="515958"/>
                  </a:lnTo>
                  <a:lnTo>
                    <a:pt x="614353" y="552426"/>
                  </a:lnTo>
                  <a:lnTo>
                    <a:pt x="585368" y="585358"/>
                  </a:lnTo>
                  <a:lnTo>
                    <a:pt x="552437" y="614345"/>
                  </a:lnTo>
                  <a:lnTo>
                    <a:pt x="515969" y="638979"/>
                  </a:lnTo>
                  <a:lnTo>
                    <a:pt x="476373" y="658850"/>
                  </a:lnTo>
                  <a:lnTo>
                    <a:pt x="434057" y="673549"/>
                  </a:lnTo>
                  <a:lnTo>
                    <a:pt x="389430" y="682669"/>
                  </a:lnTo>
                  <a:lnTo>
                    <a:pt x="342900" y="685800"/>
                  </a:lnTo>
                  <a:lnTo>
                    <a:pt x="296369" y="682669"/>
                  </a:lnTo>
                  <a:lnTo>
                    <a:pt x="251742" y="673549"/>
                  </a:lnTo>
                  <a:lnTo>
                    <a:pt x="209426" y="658850"/>
                  </a:lnTo>
                  <a:lnTo>
                    <a:pt x="169830" y="638979"/>
                  </a:lnTo>
                  <a:lnTo>
                    <a:pt x="133362" y="614345"/>
                  </a:lnTo>
                  <a:lnTo>
                    <a:pt x="100431" y="585358"/>
                  </a:lnTo>
                  <a:lnTo>
                    <a:pt x="71446" y="552426"/>
                  </a:lnTo>
                  <a:lnTo>
                    <a:pt x="46815" y="515958"/>
                  </a:lnTo>
                  <a:lnTo>
                    <a:pt x="26946" y="476363"/>
                  </a:lnTo>
                  <a:lnTo>
                    <a:pt x="12248" y="434048"/>
                  </a:lnTo>
                  <a:lnTo>
                    <a:pt x="3130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287525" y="2220976"/>
            <a:ext cx="711200" cy="711200"/>
            <a:chOff x="1287525" y="2220976"/>
            <a:chExt cx="711200" cy="711200"/>
          </a:xfrm>
        </p:grpSpPr>
        <p:sp>
          <p:nvSpPr>
            <p:cNvPr id="9" name="object 9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0225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201926" y="2220976"/>
            <a:ext cx="711200" cy="711200"/>
            <a:chOff x="2201926" y="2220976"/>
            <a:chExt cx="711200" cy="711200"/>
          </a:xfrm>
        </p:grpSpPr>
        <p:sp>
          <p:nvSpPr>
            <p:cNvPr id="12" name="object 12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146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116326" y="2220976"/>
            <a:ext cx="711200" cy="711200"/>
            <a:chOff x="3116326" y="2220976"/>
            <a:chExt cx="711200" cy="711200"/>
          </a:xfrm>
        </p:grpSpPr>
        <p:sp>
          <p:nvSpPr>
            <p:cNvPr id="15" name="object 15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90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030726" y="2220976"/>
            <a:ext cx="711200" cy="711200"/>
            <a:chOff x="4030726" y="2220976"/>
            <a:chExt cx="711200" cy="711200"/>
          </a:xfrm>
        </p:grpSpPr>
        <p:sp>
          <p:nvSpPr>
            <p:cNvPr id="18" name="object 18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43426" y="2233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945126" y="2211451"/>
            <a:ext cx="711200" cy="711200"/>
            <a:chOff x="4945126" y="2211451"/>
            <a:chExt cx="711200" cy="711200"/>
          </a:xfrm>
        </p:grpSpPr>
        <p:sp>
          <p:nvSpPr>
            <p:cNvPr id="21" name="object 21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348" y="3128"/>
                  </a:lnTo>
                  <a:lnTo>
                    <a:pt x="251706" y="12241"/>
                  </a:lnTo>
                  <a:lnTo>
                    <a:pt x="209383" y="26931"/>
                  </a:lnTo>
                  <a:lnTo>
                    <a:pt x="169784" y="46792"/>
                  </a:lnTo>
                  <a:lnTo>
                    <a:pt x="133319" y="71415"/>
                  </a:lnTo>
                  <a:lnTo>
                    <a:pt x="100393" y="100393"/>
                  </a:lnTo>
                  <a:lnTo>
                    <a:pt x="71415" y="133319"/>
                  </a:lnTo>
                  <a:lnTo>
                    <a:pt x="46792" y="169784"/>
                  </a:lnTo>
                  <a:lnTo>
                    <a:pt x="26931" y="209383"/>
                  </a:lnTo>
                  <a:lnTo>
                    <a:pt x="12241" y="251706"/>
                  </a:lnTo>
                  <a:lnTo>
                    <a:pt x="3128" y="296348"/>
                  </a:lnTo>
                  <a:lnTo>
                    <a:pt x="0" y="342900"/>
                  </a:lnTo>
                  <a:lnTo>
                    <a:pt x="3128" y="389424"/>
                  </a:lnTo>
                  <a:lnTo>
                    <a:pt x="12241" y="434048"/>
                  </a:lnTo>
                  <a:lnTo>
                    <a:pt x="26931" y="476363"/>
                  </a:lnTo>
                  <a:lnTo>
                    <a:pt x="46792" y="515958"/>
                  </a:lnTo>
                  <a:lnTo>
                    <a:pt x="71415" y="552426"/>
                  </a:lnTo>
                  <a:lnTo>
                    <a:pt x="100393" y="585358"/>
                  </a:lnTo>
                  <a:lnTo>
                    <a:pt x="133319" y="614345"/>
                  </a:lnTo>
                  <a:lnTo>
                    <a:pt x="169784" y="638979"/>
                  </a:lnTo>
                  <a:lnTo>
                    <a:pt x="209383" y="658850"/>
                  </a:lnTo>
                  <a:lnTo>
                    <a:pt x="251706" y="673549"/>
                  </a:lnTo>
                  <a:lnTo>
                    <a:pt x="296348" y="682669"/>
                  </a:lnTo>
                  <a:lnTo>
                    <a:pt x="342900" y="685800"/>
                  </a:lnTo>
                  <a:lnTo>
                    <a:pt x="389424" y="682669"/>
                  </a:lnTo>
                  <a:lnTo>
                    <a:pt x="434048" y="673549"/>
                  </a:lnTo>
                  <a:lnTo>
                    <a:pt x="476363" y="658850"/>
                  </a:lnTo>
                  <a:lnTo>
                    <a:pt x="515958" y="638979"/>
                  </a:lnTo>
                  <a:lnTo>
                    <a:pt x="552426" y="614345"/>
                  </a:lnTo>
                  <a:lnTo>
                    <a:pt x="585358" y="585358"/>
                  </a:lnTo>
                  <a:lnTo>
                    <a:pt x="614345" y="552426"/>
                  </a:lnTo>
                  <a:lnTo>
                    <a:pt x="638979" y="515958"/>
                  </a:lnTo>
                  <a:lnTo>
                    <a:pt x="658850" y="476363"/>
                  </a:lnTo>
                  <a:lnTo>
                    <a:pt x="673549" y="434048"/>
                  </a:lnTo>
                  <a:lnTo>
                    <a:pt x="682669" y="389424"/>
                  </a:lnTo>
                  <a:lnTo>
                    <a:pt x="685800" y="342900"/>
                  </a:lnTo>
                  <a:lnTo>
                    <a:pt x="682669" y="296348"/>
                  </a:lnTo>
                  <a:lnTo>
                    <a:pt x="673549" y="251706"/>
                  </a:lnTo>
                  <a:lnTo>
                    <a:pt x="658850" y="209383"/>
                  </a:lnTo>
                  <a:lnTo>
                    <a:pt x="638979" y="169784"/>
                  </a:lnTo>
                  <a:lnTo>
                    <a:pt x="614345" y="133319"/>
                  </a:lnTo>
                  <a:lnTo>
                    <a:pt x="585358" y="100393"/>
                  </a:lnTo>
                  <a:lnTo>
                    <a:pt x="552426" y="71415"/>
                  </a:lnTo>
                  <a:lnTo>
                    <a:pt x="515958" y="46792"/>
                  </a:lnTo>
                  <a:lnTo>
                    <a:pt x="476363" y="26931"/>
                  </a:lnTo>
                  <a:lnTo>
                    <a:pt x="434048" y="12241"/>
                  </a:lnTo>
                  <a:lnTo>
                    <a:pt x="389424" y="31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957826" y="22241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8" y="296348"/>
                  </a:lnTo>
                  <a:lnTo>
                    <a:pt x="12241" y="251706"/>
                  </a:lnTo>
                  <a:lnTo>
                    <a:pt x="26931" y="209383"/>
                  </a:lnTo>
                  <a:lnTo>
                    <a:pt x="46792" y="169784"/>
                  </a:lnTo>
                  <a:lnTo>
                    <a:pt x="71415" y="133319"/>
                  </a:lnTo>
                  <a:lnTo>
                    <a:pt x="100393" y="100393"/>
                  </a:lnTo>
                  <a:lnTo>
                    <a:pt x="133319" y="71415"/>
                  </a:lnTo>
                  <a:lnTo>
                    <a:pt x="169784" y="46792"/>
                  </a:lnTo>
                  <a:lnTo>
                    <a:pt x="209383" y="26931"/>
                  </a:lnTo>
                  <a:lnTo>
                    <a:pt x="251706" y="12241"/>
                  </a:lnTo>
                  <a:lnTo>
                    <a:pt x="296348" y="3128"/>
                  </a:lnTo>
                  <a:lnTo>
                    <a:pt x="342900" y="0"/>
                  </a:lnTo>
                  <a:lnTo>
                    <a:pt x="389424" y="3128"/>
                  </a:lnTo>
                  <a:lnTo>
                    <a:pt x="434048" y="12241"/>
                  </a:lnTo>
                  <a:lnTo>
                    <a:pt x="476363" y="26931"/>
                  </a:lnTo>
                  <a:lnTo>
                    <a:pt x="515958" y="46792"/>
                  </a:lnTo>
                  <a:lnTo>
                    <a:pt x="552426" y="71415"/>
                  </a:lnTo>
                  <a:lnTo>
                    <a:pt x="585358" y="100393"/>
                  </a:lnTo>
                  <a:lnTo>
                    <a:pt x="614345" y="133319"/>
                  </a:lnTo>
                  <a:lnTo>
                    <a:pt x="638979" y="169784"/>
                  </a:lnTo>
                  <a:lnTo>
                    <a:pt x="658850" y="209383"/>
                  </a:lnTo>
                  <a:lnTo>
                    <a:pt x="673549" y="251706"/>
                  </a:lnTo>
                  <a:lnTo>
                    <a:pt x="682669" y="296348"/>
                  </a:lnTo>
                  <a:lnTo>
                    <a:pt x="685800" y="342900"/>
                  </a:lnTo>
                  <a:lnTo>
                    <a:pt x="682669" y="389424"/>
                  </a:lnTo>
                  <a:lnTo>
                    <a:pt x="673549" y="434048"/>
                  </a:lnTo>
                  <a:lnTo>
                    <a:pt x="658850" y="476363"/>
                  </a:lnTo>
                  <a:lnTo>
                    <a:pt x="638979" y="515958"/>
                  </a:lnTo>
                  <a:lnTo>
                    <a:pt x="614345" y="552426"/>
                  </a:lnTo>
                  <a:lnTo>
                    <a:pt x="585358" y="585358"/>
                  </a:lnTo>
                  <a:lnTo>
                    <a:pt x="552426" y="614345"/>
                  </a:lnTo>
                  <a:lnTo>
                    <a:pt x="515958" y="638979"/>
                  </a:lnTo>
                  <a:lnTo>
                    <a:pt x="476363" y="658850"/>
                  </a:lnTo>
                  <a:lnTo>
                    <a:pt x="434048" y="673549"/>
                  </a:lnTo>
                  <a:lnTo>
                    <a:pt x="389424" y="682669"/>
                  </a:lnTo>
                  <a:lnTo>
                    <a:pt x="342900" y="685800"/>
                  </a:lnTo>
                  <a:lnTo>
                    <a:pt x="296348" y="682669"/>
                  </a:lnTo>
                  <a:lnTo>
                    <a:pt x="251706" y="673549"/>
                  </a:lnTo>
                  <a:lnTo>
                    <a:pt x="209383" y="658850"/>
                  </a:lnTo>
                  <a:lnTo>
                    <a:pt x="169784" y="638979"/>
                  </a:lnTo>
                  <a:lnTo>
                    <a:pt x="133319" y="614345"/>
                  </a:lnTo>
                  <a:lnTo>
                    <a:pt x="100393" y="585358"/>
                  </a:lnTo>
                  <a:lnTo>
                    <a:pt x="71415" y="552426"/>
                  </a:lnTo>
                  <a:lnTo>
                    <a:pt x="46792" y="515958"/>
                  </a:lnTo>
                  <a:lnTo>
                    <a:pt x="26931" y="476363"/>
                  </a:lnTo>
                  <a:lnTo>
                    <a:pt x="12241" y="434048"/>
                  </a:lnTo>
                  <a:lnTo>
                    <a:pt x="3128" y="389424"/>
                  </a:lnTo>
                  <a:lnTo>
                    <a:pt x="0" y="34290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052" y="3457257"/>
            <a:ext cx="11153140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case?</a:t>
            </a:r>
            <a:endParaRPr sz="1800">
              <a:latin typeface="Arial MT"/>
              <a:cs typeface="Arial MT"/>
            </a:endParaRPr>
          </a:p>
          <a:p>
            <a:pPr marL="427355">
              <a:lnSpc>
                <a:spcPct val="100000"/>
              </a:lnSpc>
              <a:spcBef>
                <a:spcPts val="1955"/>
              </a:spcBef>
            </a:pPr>
            <a:r>
              <a:rPr sz="1800" dirty="0">
                <a:latin typeface="Arial MT"/>
                <a:cs typeface="Arial MT"/>
              </a:rPr>
              <a:t>Check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length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permutation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matches 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length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characters </a:t>
            </a:r>
            <a:r>
              <a:rPr sz="1800" spc="-25" dirty="0">
                <a:latin typeface="Arial MT"/>
                <a:cs typeface="Arial MT"/>
              </a:rPr>
              <a:t>(6)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case?</a:t>
            </a:r>
            <a:endParaRPr sz="1800">
              <a:latin typeface="Arial MT"/>
              <a:cs typeface="Arial MT"/>
            </a:endParaRPr>
          </a:p>
          <a:p>
            <a:pPr marL="514350">
              <a:lnSpc>
                <a:spcPct val="100000"/>
              </a:lnSpc>
              <a:spcBef>
                <a:spcPts val="1950"/>
              </a:spcBef>
            </a:pPr>
            <a:r>
              <a:rPr sz="1800" dirty="0">
                <a:latin typeface="Arial MT"/>
                <a:cs typeface="Arial MT"/>
              </a:rPr>
              <a:t>Iterate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 array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[1-</a:t>
            </a:r>
            <a:r>
              <a:rPr sz="1800" spc="-25" dirty="0">
                <a:latin typeface="Arial MT"/>
                <a:cs typeface="Arial MT"/>
              </a:rPr>
              <a:t>6].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Arial MT"/>
              <a:cs typeface="Arial MT"/>
            </a:endParaRPr>
          </a:p>
          <a:p>
            <a:pPr marL="514350" marR="5080">
              <a:lnSpc>
                <a:spcPct val="100800"/>
              </a:lnSpc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character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already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permutation,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append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continue </a:t>
            </a:r>
            <a:r>
              <a:rPr sz="1800" dirty="0">
                <a:latin typeface="Arial MT"/>
                <a:cs typeface="Arial MT"/>
              </a:rPr>
              <a:t>building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permutation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3">
            <a:extLst>
              <a:ext uri="{FF2B5EF4-FFF2-40B4-BE49-F238E27FC236}">
                <a16:creationId xmlns:a16="http://schemas.microsoft.com/office/drawing/2014/main" id="{13445432-20DC-5D7E-423A-491A1873BA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26" name="object 4">
              <a:extLst>
                <a:ext uri="{FF2B5EF4-FFF2-40B4-BE49-F238E27FC236}">
                  <a16:creationId xmlns:a16="http://schemas.microsoft.com/office/drawing/2014/main" id="{B62A6CCD-33C0-80CD-B137-9BC9AE5A6A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5">
              <a:extLst>
                <a:ext uri="{FF2B5EF4-FFF2-40B4-BE49-F238E27FC236}">
                  <a16:creationId xmlns:a16="http://schemas.microsoft.com/office/drawing/2014/main" id="{E8DFF61C-233A-9055-6029-3500DA0433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Picture 27" descr="Logo&#10;&#10;Description automatically generated with medium confidence">
            <a:extLst>
              <a:ext uri="{FF2B5EF4-FFF2-40B4-BE49-F238E27FC236}">
                <a16:creationId xmlns:a16="http://schemas.microsoft.com/office/drawing/2014/main" id="{644EFF50-DDE5-84F9-AF24-9DAC4BF50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9" name="Slide Number Placeholder 23">
            <a:extLst>
              <a:ext uri="{FF2B5EF4-FFF2-40B4-BE49-F238E27FC236}">
                <a16:creationId xmlns:a16="http://schemas.microsoft.com/office/drawing/2014/main" id="{32D97BC3-95E3-3576-DEE2-06E1EA7CCD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92392"/>
            <a:ext cx="4980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Ex: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calculating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permutations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“123”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84208" y="23431"/>
            <a:ext cx="1155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Base</a:t>
            </a:r>
            <a:r>
              <a:rPr sz="1800" spc="-45" dirty="0"/>
              <a:t> </a:t>
            </a:r>
            <a:r>
              <a:rPr sz="1800" spc="-10" dirty="0"/>
              <a:t>case: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8784208" y="290512"/>
            <a:ext cx="3437254" cy="1569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/>
                <a:cs typeface="Courier New"/>
              </a:rPr>
              <a:t>len(“”)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len(“123”)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5"/>
              </a:lnSpc>
              <a:spcBef>
                <a:spcPts val="1520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28575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chars:</a:t>
            </a:r>
            <a:endParaRPr sz="1800">
              <a:latin typeface="Courier New"/>
              <a:cs typeface="Courier New"/>
            </a:endParaRPr>
          </a:p>
          <a:p>
            <a:pPr marL="1105535" marR="5080" indent="-410209">
              <a:lnSpc>
                <a:spcPts val="2100"/>
              </a:lnSpc>
              <a:spcBef>
                <a:spcPts val="140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char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perm: </a:t>
            </a:r>
            <a:r>
              <a:rPr sz="1800" b="1" spc="-10" dirty="0">
                <a:latin typeface="Courier New"/>
                <a:cs typeface="Courier New"/>
              </a:rPr>
              <a:t>genPerms()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F1AAC7ED-23CF-7979-0507-A360433D45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69D27563-4A20-DD22-90EF-73B623213F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47DE72B-2144-A210-7006-896D4A0CD4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1D94E0F9-8DF7-55A5-22F5-7993B46D9D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FF91028F-EF68-3225-AAD9-93B4786895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Ex:</a:t>
            </a:r>
            <a:r>
              <a:rPr spc="-30" dirty="0"/>
              <a:t> </a:t>
            </a:r>
            <a:r>
              <a:rPr dirty="0"/>
              <a:t>calculating</a:t>
            </a:r>
            <a:r>
              <a:rPr spc="-90" dirty="0"/>
              <a:t> </a:t>
            </a:r>
            <a:r>
              <a:rPr dirty="0"/>
              <a:t>permutations</a:t>
            </a:r>
            <a:r>
              <a:rPr spc="-10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“123”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35626" y="487426"/>
            <a:ext cx="1930400" cy="1016000"/>
            <a:chOff x="5135626" y="487426"/>
            <a:chExt cx="1930400" cy="1016000"/>
          </a:xfrm>
        </p:grpSpPr>
        <p:sp>
          <p:nvSpPr>
            <p:cNvPr id="4" name="object 4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0745" y="774065"/>
            <a:ext cx="2736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84208" y="23431"/>
            <a:ext cx="330517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42227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len(“”)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len(“123”)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84208" y="757872"/>
            <a:ext cx="166497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28575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7468" y="1292161"/>
            <a:ext cx="275399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2275" marR="5080" indent="-410209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char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perm: </a:t>
            </a:r>
            <a:r>
              <a:rPr sz="1800" b="1" spc="-10" dirty="0">
                <a:latin typeface="Courier New"/>
                <a:cs typeface="Courier New"/>
              </a:rPr>
              <a:t>genPerms()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8F6CAAC1-EF26-AFA0-24D1-8AF7842EFA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FE7F70C0-3956-677C-4EB9-287FBACD34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F4680640-4DE1-D321-050F-2BFEECD254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6C2BF44A-D61D-8C8D-47A0-E0680FEC7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F4732811-A936-9BB3-DCB9-C92FA1F5B1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Ex:</a:t>
            </a:r>
            <a:r>
              <a:rPr spc="-30" dirty="0"/>
              <a:t> </a:t>
            </a:r>
            <a:r>
              <a:rPr dirty="0"/>
              <a:t>calculating</a:t>
            </a:r>
            <a:r>
              <a:rPr spc="-90" dirty="0"/>
              <a:t> </a:t>
            </a:r>
            <a:r>
              <a:rPr dirty="0"/>
              <a:t>permutations</a:t>
            </a:r>
            <a:r>
              <a:rPr spc="-10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“123”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35626" y="487426"/>
            <a:ext cx="1930400" cy="1016000"/>
            <a:chOff x="5135626" y="487426"/>
            <a:chExt cx="1930400" cy="1016000"/>
          </a:xfrm>
        </p:grpSpPr>
        <p:sp>
          <p:nvSpPr>
            <p:cNvPr id="4" name="object 4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0745" y="774065"/>
            <a:ext cx="2736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5626" y="1897126"/>
            <a:ext cx="1930400" cy="1016000"/>
            <a:chOff x="5135626" y="1897126"/>
            <a:chExt cx="1930400" cy="1016000"/>
          </a:xfrm>
        </p:grpSpPr>
        <p:sp>
          <p:nvSpPr>
            <p:cNvPr id="8" name="object 8"/>
            <p:cNvSpPr/>
            <p:nvPr/>
          </p:nvSpPr>
          <p:spPr>
            <a:xfrm>
              <a:off x="51483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83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83909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5726" y="1897126"/>
            <a:ext cx="1930400" cy="1016000"/>
            <a:chOff x="2125726" y="1897126"/>
            <a:chExt cx="1930400" cy="1016000"/>
          </a:xfrm>
        </p:grpSpPr>
        <p:sp>
          <p:nvSpPr>
            <p:cNvPr id="12" name="object 12"/>
            <p:cNvSpPr/>
            <p:nvPr/>
          </p:nvSpPr>
          <p:spPr>
            <a:xfrm>
              <a:off x="21384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84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1851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45526" y="1897126"/>
            <a:ext cx="1930400" cy="1016000"/>
            <a:chOff x="8145526" y="1897126"/>
            <a:chExt cx="1930400" cy="1016000"/>
          </a:xfrm>
        </p:grpSpPr>
        <p:sp>
          <p:nvSpPr>
            <p:cNvPr id="16" name="object 16"/>
            <p:cNvSpPr/>
            <p:nvPr/>
          </p:nvSpPr>
          <p:spPr>
            <a:xfrm>
              <a:off x="81582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82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95968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028950" y="1438211"/>
            <a:ext cx="6139180" cy="567055"/>
            <a:chOff x="3028950" y="1438211"/>
            <a:chExt cx="6139180" cy="56705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950" y="1438211"/>
              <a:ext cx="3138551" cy="557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90926" y="1490726"/>
              <a:ext cx="3009900" cy="422275"/>
            </a:xfrm>
            <a:custGeom>
              <a:avLst/>
              <a:gdLst/>
              <a:ahLst/>
              <a:cxnLst/>
              <a:rect l="l" t="t" r="r" b="b"/>
              <a:pathLst>
                <a:path w="3009900" h="422275">
                  <a:moveTo>
                    <a:pt x="0" y="421766"/>
                  </a:moveTo>
                  <a:lnTo>
                    <a:pt x="30099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1447736"/>
              <a:ext cx="147637" cy="5572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6000" y="1485900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7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9325" y="1438211"/>
              <a:ext cx="3138551" cy="5572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00826" y="1490726"/>
              <a:ext cx="3009900" cy="422275"/>
            </a:xfrm>
            <a:custGeom>
              <a:avLst/>
              <a:gdLst/>
              <a:ahLst/>
              <a:cxnLst/>
              <a:rect l="l" t="t" r="r" b="b"/>
              <a:pathLst>
                <a:path w="3009900" h="422275">
                  <a:moveTo>
                    <a:pt x="3009900" y="42176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84208" y="23431"/>
            <a:ext cx="330517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42227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len(“”)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len(“123”)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84208" y="757872"/>
            <a:ext cx="166497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28575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67468" y="1292161"/>
            <a:ext cx="275399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2275" marR="5080" indent="-410209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char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perm: </a:t>
            </a:r>
            <a:r>
              <a:rPr sz="1800" b="1" spc="-10" dirty="0">
                <a:latin typeface="Courier New"/>
                <a:cs typeface="Courier New"/>
              </a:rPr>
              <a:t>genPerms()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30" name="object 3">
            <a:extLst>
              <a:ext uri="{FF2B5EF4-FFF2-40B4-BE49-F238E27FC236}">
                <a16:creationId xmlns:a16="http://schemas.microsoft.com/office/drawing/2014/main" id="{04C50160-F584-2209-3B18-57A7A17C6C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6AC93601-15FE-F8DC-77E1-A69EBFE3E8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6A8C131B-7886-7859-B8C6-F030AEE81D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A1C2EF1E-5059-8C0E-6244-52AC557C54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4" name="Slide Number Placeholder 23">
            <a:extLst>
              <a:ext uri="{FF2B5EF4-FFF2-40B4-BE49-F238E27FC236}">
                <a16:creationId xmlns:a16="http://schemas.microsoft.com/office/drawing/2014/main" id="{CB5AB0F5-6CBF-337A-EF67-109B675D3D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Ex:</a:t>
            </a:r>
            <a:r>
              <a:rPr spc="-30" dirty="0"/>
              <a:t> </a:t>
            </a:r>
            <a:r>
              <a:rPr dirty="0"/>
              <a:t>calculating</a:t>
            </a:r>
            <a:r>
              <a:rPr spc="-90" dirty="0"/>
              <a:t> </a:t>
            </a:r>
            <a:r>
              <a:rPr dirty="0"/>
              <a:t>permutations</a:t>
            </a:r>
            <a:r>
              <a:rPr spc="-10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“123”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35626" y="487426"/>
            <a:ext cx="1930400" cy="1016000"/>
            <a:chOff x="5135626" y="487426"/>
            <a:chExt cx="1930400" cy="1016000"/>
          </a:xfrm>
        </p:grpSpPr>
        <p:sp>
          <p:nvSpPr>
            <p:cNvPr id="4" name="object 4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0745" y="774065"/>
            <a:ext cx="2736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5626" y="1897126"/>
            <a:ext cx="1930400" cy="1016000"/>
            <a:chOff x="5135626" y="1897126"/>
            <a:chExt cx="1930400" cy="1016000"/>
          </a:xfrm>
        </p:grpSpPr>
        <p:sp>
          <p:nvSpPr>
            <p:cNvPr id="8" name="object 8"/>
            <p:cNvSpPr/>
            <p:nvPr/>
          </p:nvSpPr>
          <p:spPr>
            <a:xfrm>
              <a:off x="51483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83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83909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5726" y="1897126"/>
            <a:ext cx="1930400" cy="1016000"/>
            <a:chOff x="2125726" y="1897126"/>
            <a:chExt cx="1930400" cy="1016000"/>
          </a:xfrm>
        </p:grpSpPr>
        <p:sp>
          <p:nvSpPr>
            <p:cNvPr id="12" name="object 12"/>
            <p:cNvSpPr/>
            <p:nvPr/>
          </p:nvSpPr>
          <p:spPr>
            <a:xfrm>
              <a:off x="21384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84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1851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45526" y="1897126"/>
            <a:ext cx="1930400" cy="1016000"/>
            <a:chOff x="8145526" y="1897126"/>
            <a:chExt cx="1930400" cy="1016000"/>
          </a:xfrm>
        </p:grpSpPr>
        <p:sp>
          <p:nvSpPr>
            <p:cNvPr id="16" name="object 16"/>
            <p:cNvSpPr/>
            <p:nvPr/>
          </p:nvSpPr>
          <p:spPr>
            <a:xfrm>
              <a:off x="81582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82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95968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30476" y="1438211"/>
            <a:ext cx="7137400" cy="2875280"/>
            <a:chOff x="2030476" y="1438211"/>
            <a:chExt cx="7137400" cy="287528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950" y="1438211"/>
              <a:ext cx="3138551" cy="557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90926" y="1490726"/>
              <a:ext cx="3009900" cy="422275"/>
            </a:xfrm>
            <a:custGeom>
              <a:avLst/>
              <a:gdLst/>
              <a:ahLst/>
              <a:cxnLst/>
              <a:rect l="l" t="t" r="r" b="b"/>
              <a:pathLst>
                <a:path w="3009900" h="422275">
                  <a:moveTo>
                    <a:pt x="0" y="421766"/>
                  </a:moveTo>
                  <a:lnTo>
                    <a:pt x="30099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1447736"/>
              <a:ext cx="147637" cy="5572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6000" y="1485900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7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9325" y="1438211"/>
              <a:ext cx="3138551" cy="5572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00826" y="1490726"/>
              <a:ext cx="3009900" cy="422275"/>
            </a:xfrm>
            <a:custGeom>
              <a:avLst/>
              <a:gdLst/>
              <a:ahLst/>
              <a:cxnLst/>
              <a:rect l="l" t="t" r="r" b="b"/>
              <a:pathLst>
                <a:path w="3009900" h="422275">
                  <a:moveTo>
                    <a:pt x="3009900" y="42176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3176" y="3310000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3176" y="3310000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94204" y="3594417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”13”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162" y="3306826"/>
            <a:ext cx="1321435" cy="1016000"/>
            <a:chOff x="30162" y="3306826"/>
            <a:chExt cx="1321435" cy="1016000"/>
          </a:xfrm>
        </p:grpSpPr>
        <p:sp>
          <p:nvSpPr>
            <p:cNvPr id="30" name="object 30"/>
            <p:cNvSpPr/>
            <p:nvPr/>
          </p:nvSpPr>
          <p:spPr>
            <a:xfrm>
              <a:off x="42862" y="3319526"/>
              <a:ext cx="1296035" cy="990600"/>
            </a:xfrm>
            <a:custGeom>
              <a:avLst/>
              <a:gdLst/>
              <a:ahLst/>
              <a:cxnLst/>
              <a:rect l="l" t="t" r="r" b="b"/>
              <a:pathLst>
                <a:path w="1296035" h="990600">
                  <a:moveTo>
                    <a:pt x="647700" y="0"/>
                  </a:moveTo>
                  <a:lnTo>
                    <a:pt x="594579" y="1641"/>
                  </a:lnTo>
                  <a:lnTo>
                    <a:pt x="542641" y="6482"/>
                  </a:lnTo>
                  <a:lnTo>
                    <a:pt x="492052" y="14394"/>
                  </a:lnTo>
                  <a:lnTo>
                    <a:pt x="442979" y="25249"/>
                  </a:lnTo>
                  <a:lnTo>
                    <a:pt x="395588" y="38921"/>
                  </a:lnTo>
                  <a:lnTo>
                    <a:pt x="350047" y="55282"/>
                  </a:lnTo>
                  <a:lnTo>
                    <a:pt x="306522" y="74204"/>
                  </a:lnTo>
                  <a:lnTo>
                    <a:pt x="265179" y="95560"/>
                  </a:lnTo>
                  <a:lnTo>
                    <a:pt x="226186" y="119223"/>
                  </a:lnTo>
                  <a:lnTo>
                    <a:pt x="189709" y="145065"/>
                  </a:lnTo>
                  <a:lnTo>
                    <a:pt x="155915" y="172959"/>
                  </a:lnTo>
                  <a:lnTo>
                    <a:pt x="124970" y="202777"/>
                  </a:lnTo>
                  <a:lnTo>
                    <a:pt x="97041" y="234392"/>
                  </a:lnTo>
                  <a:lnTo>
                    <a:pt x="72296" y="267676"/>
                  </a:lnTo>
                  <a:lnTo>
                    <a:pt x="50900" y="302502"/>
                  </a:lnTo>
                  <a:lnTo>
                    <a:pt x="33020" y="338742"/>
                  </a:lnTo>
                  <a:lnTo>
                    <a:pt x="18824" y="376269"/>
                  </a:lnTo>
                  <a:lnTo>
                    <a:pt x="8477" y="414957"/>
                  </a:lnTo>
                  <a:lnTo>
                    <a:pt x="2147" y="454676"/>
                  </a:lnTo>
                  <a:lnTo>
                    <a:pt x="0" y="495300"/>
                  </a:lnTo>
                  <a:lnTo>
                    <a:pt x="2147" y="535906"/>
                  </a:lnTo>
                  <a:lnTo>
                    <a:pt x="8477" y="575612"/>
                  </a:lnTo>
                  <a:lnTo>
                    <a:pt x="18824" y="614288"/>
                  </a:lnTo>
                  <a:lnTo>
                    <a:pt x="33020" y="651808"/>
                  </a:lnTo>
                  <a:lnTo>
                    <a:pt x="50900" y="688044"/>
                  </a:lnTo>
                  <a:lnTo>
                    <a:pt x="72296" y="722867"/>
                  </a:lnTo>
                  <a:lnTo>
                    <a:pt x="97041" y="756151"/>
                  </a:lnTo>
                  <a:lnTo>
                    <a:pt x="124970" y="787767"/>
                  </a:lnTo>
                  <a:lnTo>
                    <a:pt x="155915" y="817588"/>
                  </a:lnTo>
                  <a:lnTo>
                    <a:pt x="189709" y="845486"/>
                  </a:lnTo>
                  <a:lnTo>
                    <a:pt x="226186" y="871333"/>
                  </a:lnTo>
                  <a:lnTo>
                    <a:pt x="265179" y="895002"/>
                  </a:lnTo>
                  <a:lnTo>
                    <a:pt x="306522" y="916365"/>
                  </a:lnTo>
                  <a:lnTo>
                    <a:pt x="350047" y="935293"/>
                  </a:lnTo>
                  <a:lnTo>
                    <a:pt x="395588" y="951660"/>
                  </a:lnTo>
                  <a:lnTo>
                    <a:pt x="442979" y="965338"/>
                  </a:lnTo>
                  <a:lnTo>
                    <a:pt x="492052" y="976198"/>
                  </a:lnTo>
                  <a:lnTo>
                    <a:pt x="542641" y="984114"/>
                  </a:lnTo>
                  <a:lnTo>
                    <a:pt x="594579" y="988957"/>
                  </a:lnTo>
                  <a:lnTo>
                    <a:pt x="647700" y="990600"/>
                  </a:lnTo>
                  <a:lnTo>
                    <a:pt x="700822" y="988957"/>
                  </a:lnTo>
                  <a:lnTo>
                    <a:pt x="752763" y="984114"/>
                  </a:lnTo>
                  <a:lnTo>
                    <a:pt x="803355" y="976198"/>
                  </a:lnTo>
                  <a:lnTo>
                    <a:pt x="852432" y="965338"/>
                  </a:lnTo>
                  <a:lnTo>
                    <a:pt x="899826" y="951660"/>
                  </a:lnTo>
                  <a:lnTo>
                    <a:pt x="945371" y="935293"/>
                  </a:lnTo>
                  <a:lnTo>
                    <a:pt x="988901" y="916365"/>
                  </a:lnTo>
                  <a:lnTo>
                    <a:pt x="1030248" y="895002"/>
                  </a:lnTo>
                  <a:lnTo>
                    <a:pt x="1069245" y="871333"/>
                  </a:lnTo>
                  <a:lnTo>
                    <a:pt x="1105727" y="845486"/>
                  </a:lnTo>
                  <a:lnTo>
                    <a:pt x="1139525" y="817588"/>
                  </a:lnTo>
                  <a:lnTo>
                    <a:pt x="1170474" y="787767"/>
                  </a:lnTo>
                  <a:lnTo>
                    <a:pt x="1198406" y="756151"/>
                  </a:lnTo>
                  <a:lnTo>
                    <a:pt x="1223155" y="722867"/>
                  </a:lnTo>
                  <a:lnTo>
                    <a:pt x="1244554" y="688044"/>
                  </a:lnTo>
                  <a:lnTo>
                    <a:pt x="1262437" y="651808"/>
                  </a:lnTo>
                  <a:lnTo>
                    <a:pt x="1276636" y="614288"/>
                  </a:lnTo>
                  <a:lnTo>
                    <a:pt x="1286984" y="575612"/>
                  </a:lnTo>
                  <a:lnTo>
                    <a:pt x="1293315" y="535906"/>
                  </a:lnTo>
                  <a:lnTo>
                    <a:pt x="1295463" y="495300"/>
                  </a:lnTo>
                  <a:lnTo>
                    <a:pt x="1293315" y="454676"/>
                  </a:lnTo>
                  <a:lnTo>
                    <a:pt x="1286984" y="414957"/>
                  </a:lnTo>
                  <a:lnTo>
                    <a:pt x="1276636" y="376269"/>
                  </a:lnTo>
                  <a:lnTo>
                    <a:pt x="1262437" y="338742"/>
                  </a:lnTo>
                  <a:lnTo>
                    <a:pt x="1244554" y="302502"/>
                  </a:lnTo>
                  <a:lnTo>
                    <a:pt x="1223155" y="267676"/>
                  </a:lnTo>
                  <a:lnTo>
                    <a:pt x="1198406" y="234392"/>
                  </a:lnTo>
                  <a:lnTo>
                    <a:pt x="1170474" y="202777"/>
                  </a:lnTo>
                  <a:lnTo>
                    <a:pt x="1139525" y="172959"/>
                  </a:lnTo>
                  <a:lnTo>
                    <a:pt x="1105727" y="145065"/>
                  </a:lnTo>
                  <a:lnTo>
                    <a:pt x="1069245" y="119223"/>
                  </a:lnTo>
                  <a:lnTo>
                    <a:pt x="1030248" y="95560"/>
                  </a:lnTo>
                  <a:lnTo>
                    <a:pt x="988901" y="74204"/>
                  </a:lnTo>
                  <a:lnTo>
                    <a:pt x="945371" y="55282"/>
                  </a:lnTo>
                  <a:lnTo>
                    <a:pt x="899826" y="38921"/>
                  </a:lnTo>
                  <a:lnTo>
                    <a:pt x="852432" y="25249"/>
                  </a:lnTo>
                  <a:lnTo>
                    <a:pt x="803355" y="14394"/>
                  </a:lnTo>
                  <a:lnTo>
                    <a:pt x="752763" y="6482"/>
                  </a:lnTo>
                  <a:lnTo>
                    <a:pt x="700822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62" y="3319526"/>
              <a:ext cx="1296035" cy="990600"/>
            </a:xfrm>
            <a:custGeom>
              <a:avLst/>
              <a:gdLst/>
              <a:ahLst/>
              <a:cxnLst/>
              <a:rect l="l" t="t" r="r" b="b"/>
              <a:pathLst>
                <a:path w="1296035" h="990600">
                  <a:moveTo>
                    <a:pt x="0" y="495300"/>
                  </a:moveTo>
                  <a:lnTo>
                    <a:pt x="2147" y="454676"/>
                  </a:lnTo>
                  <a:lnTo>
                    <a:pt x="8477" y="414957"/>
                  </a:lnTo>
                  <a:lnTo>
                    <a:pt x="18824" y="376269"/>
                  </a:lnTo>
                  <a:lnTo>
                    <a:pt x="33020" y="338742"/>
                  </a:lnTo>
                  <a:lnTo>
                    <a:pt x="50900" y="302502"/>
                  </a:lnTo>
                  <a:lnTo>
                    <a:pt x="72296" y="267676"/>
                  </a:lnTo>
                  <a:lnTo>
                    <a:pt x="97041" y="234392"/>
                  </a:lnTo>
                  <a:lnTo>
                    <a:pt x="124970" y="202777"/>
                  </a:lnTo>
                  <a:lnTo>
                    <a:pt x="155915" y="172959"/>
                  </a:lnTo>
                  <a:lnTo>
                    <a:pt x="189709" y="145065"/>
                  </a:lnTo>
                  <a:lnTo>
                    <a:pt x="226186" y="119223"/>
                  </a:lnTo>
                  <a:lnTo>
                    <a:pt x="265179" y="95560"/>
                  </a:lnTo>
                  <a:lnTo>
                    <a:pt x="306522" y="74204"/>
                  </a:lnTo>
                  <a:lnTo>
                    <a:pt x="350047" y="55282"/>
                  </a:lnTo>
                  <a:lnTo>
                    <a:pt x="395588" y="38921"/>
                  </a:lnTo>
                  <a:lnTo>
                    <a:pt x="442979" y="25249"/>
                  </a:lnTo>
                  <a:lnTo>
                    <a:pt x="492052" y="14394"/>
                  </a:lnTo>
                  <a:lnTo>
                    <a:pt x="542641" y="6482"/>
                  </a:lnTo>
                  <a:lnTo>
                    <a:pt x="594579" y="1641"/>
                  </a:lnTo>
                  <a:lnTo>
                    <a:pt x="647700" y="0"/>
                  </a:lnTo>
                  <a:lnTo>
                    <a:pt x="700822" y="1641"/>
                  </a:lnTo>
                  <a:lnTo>
                    <a:pt x="752763" y="6482"/>
                  </a:lnTo>
                  <a:lnTo>
                    <a:pt x="803355" y="14394"/>
                  </a:lnTo>
                  <a:lnTo>
                    <a:pt x="852432" y="25249"/>
                  </a:lnTo>
                  <a:lnTo>
                    <a:pt x="899826" y="38921"/>
                  </a:lnTo>
                  <a:lnTo>
                    <a:pt x="945371" y="55282"/>
                  </a:lnTo>
                  <a:lnTo>
                    <a:pt x="988901" y="74204"/>
                  </a:lnTo>
                  <a:lnTo>
                    <a:pt x="1030248" y="95560"/>
                  </a:lnTo>
                  <a:lnTo>
                    <a:pt x="1069245" y="119223"/>
                  </a:lnTo>
                  <a:lnTo>
                    <a:pt x="1105727" y="145065"/>
                  </a:lnTo>
                  <a:lnTo>
                    <a:pt x="1139525" y="172959"/>
                  </a:lnTo>
                  <a:lnTo>
                    <a:pt x="1170474" y="202777"/>
                  </a:lnTo>
                  <a:lnTo>
                    <a:pt x="1198406" y="234392"/>
                  </a:lnTo>
                  <a:lnTo>
                    <a:pt x="1223155" y="267676"/>
                  </a:lnTo>
                  <a:lnTo>
                    <a:pt x="1244554" y="302502"/>
                  </a:lnTo>
                  <a:lnTo>
                    <a:pt x="1262437" y="338742"/>
                  </a:lnTo>
                  <a:lnTo>
                    <a:pt x="1276636" y="376269"/>
                  </a:lnTo>
                  <a:lnTo>
                    <a:pt x="1286984" y="414957"/>
                  </a:lnTo>
                  <a:lnTo>
                    <a:pt x="1293315" y="454676"/>
                  </a:lnTo>
                  <a:lnTo>
                    <a:pt x="1295463" y="495300"/>
                  </a:lnTo>
                  <a:lnTo>
                    <a:pt x="1293315" y="535906"/>
                  </a:lnTo>
                  <a:lnTo>
                    <a:pt x="1286984" y="575612"/>
                  </a:lnTo>
                  <a:lnTo>
                    <a:pt x="1276636" y="614288"/>
                  </a:lnTo>
                  <a:lnTo>
                    <a:pt x="1262437" y="651808"/>
                  </a:lnTo>
                  <a:lnTo>
                    <a:pt x="1244554" y="688044"/>
                  </a:lnTo>
                  <a:lnTo>
                    <a:pt x="1223155" y="722867"/>
                  </a:lnTo>
                  <a:lnTo>
                    <a:pt x="1198406" y="756151"/>
                  </a:lnTo>
                  <a:lnTo>
                    <a:pt x="1170474" y="787767"/>
                  </a:lnTo>
                  <a:lnTo>
                    <a:pt x="1139525" y="817588"/>
                  </a:lnTo>
                  <a:lnTo>
                    <a:pt x="1105727" y="845486"/>
                  </a:lnTo>
                  <a:lnTo>
                    <a:pt x="1069245" y="871333"/>
                  </a:lnTo>
                  <a:lnTo>
                    <a:pt x="1030248" y="895002"/>
                  </a:lnTo>
                  <a:lnTo>
                    <a:pt x="988901" y="916365"/>
                  </a:lnTo>
                  <a:lnTo>
                    <a:pt x="945371" y="935293"/>
                  </a:lnTo>
                  <a:lnTo>
                    <a:pt x="899826" y="951660"/>
                  </a:lnTo>
                  <a:lnTo>
                    <a:pt x="852432" y="965338"/>
                  </a:lnTo>
                  <a:lnTo>
                    <a:pt x="803355" y="976198"/>
                  </a:lnTo>
                  <a:lnTo>
                    <a:pt x="752763" y="984114"/>
                  </a:lnTo>
                  <a:lnTo>
                    <a:pt x="700822" y="988957"/>
                  </a:lnTo>
                  <a:lnTo>
                    <a:pt x="647700" y="990600"/>
                  </a:lnTo>
                  <a:lnTo>
                    <a:pt x="594579" y="988957"/>
                  </a:lnTo>
                  <a:lnTo>
                    <a:pt x="542641" y="984114"/>
                  </a:lnTo>
                  <a:lnTo>
                    <a:pt x="492052" y="976198"/>
                  </a:lnTo>
                  <a:lnTo>
                    <a:pt x="442979" y="965338"/>
                  </a:lnTo>
                  <a:lnTo>
                    <a:pt x="395588" y="951660"/>
                  </a:lnTo>
                  <a:lnTo>
                    <a:pt x="350047" y="935293"/>
                  </a:lnTo>
                  <a:lnTo>
                    <a:pt x="306522" y="916365"/>
                  </a:lnTo>
                  <a:lnTo>
                    <a:pt x="265179" y="895002"/>
                  </a:lnTo>
                  <a:lnTo>
                    <a:pt x="226186" y="871333"/>
                  </a:lnTo>
                  <a:lnTo>
                    <a:pt x="189709" y="845486"/>
                  </a:lnTo>
                  <a:lnTo>
                    <a:pt x="155915" y="817588"/>
                  </a:lnTo>
                  <a:lnTo>
                    <a:pt x="124970" y="787767"/>
                  </a:lnTo>
                  <a:lnTo>
                    <a:pt x="97041" y="756151"/>
                  </a:lnTo>
                  <a:lnTo>
                    <a:pt x="72296" y="722867"/>
                  </a:lnTo>
                  <a:lnTo>
                    <a:pt x="50900" y="688044"/>
                  </a:lnTo>
                  <a:lnTo>
                    <a:pt x="33020" y="651808"/>
                  </a:lnTo>
                  <a:lnTo>
                    <a:pt x="18824" y="614288"/>
                  </a:lnTo>
                  <a:lnTo>
                    <a:pt x="8477" y="575612"/>
                  </a:lnTo>
                  <a:lnTo>
                    <a:pt x="2147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2429" y="3603307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”12”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59601" y="3316351"/>
            <a:ext cx="1320800" cy="1016000"/>
            <a:chOff x="6459601" y="3316351"/>
            <a:chExt cx="1320800" cy="1016000"/>
          </a:xfrm>
        </p:grpSpPr>
        <p:sp>
          <p:nvSpPr>
            <p:cNvPr id="34" name="object 34"/>
            <p:cNvSpPr/>
            <p:nvPr/>
          </p:nvSpPr>
          <p:spPr>
            <a:xfrm>
              <a:off x="6472301" y="33290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2301" y="33290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26884" y="3613721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”23”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59351" y="3325876"/>
            <a:ext cx="1320800" cy="1016000"/>
            <a:chOff x="4459351" y="3325876"/>
            <a:chExt cx="1320800" cy="1016000"/>
          </a:xfrm>
        </p:grpSpPr>
        <p:sp>
          <p:nvSpPr>
            <p:cNvPr id="38" name="object 38"/>
            <p:cNvSpPr/>
            <p:nvPr/>
          </p:nvSpPr>
          <p:spPr>
            <a:xfrm>
              <a:off x="4472051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2051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825110" y="3622611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”21”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888726" y="3316351"/>
            <a:ext cx="1316355" cy="1016000"/>
            <a:chOff x="10888726" y="3316351"/>
            <a:chExt cx="1316355" cy="1016000"/>
          </a:xfrm>
        </p:grpSpPr>
        <p:sp>
          <p:nvSpPr>
            <p:cNvPr id="42" name="object 42"/>
            <p:cNvSpPr/>
            <p:nvPr/>
          </p:nvSpPr>
          <p:spPr>
            <a:xfrm>
              <a:off x="10901426" y="3329051"/>
              <a:ext cx="1290955" cy="990600"/>
            </a:xfrm>
            <a:custGeom>
              <a:avLst/>
              <a:gdLst/>
              <a:ahLst/>
              <a:cxnLst/>
              <a:rect l="l" t="t" r="r" b="b"/>
              <a:pathLst>
                <a:path w="1290954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0574" y="552701"/>
                  </a:lnTo>
                  <a:lnTo>
                    <a:pt x="1290574" y="437875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01426" y="3329051"/>
              <a:ext cx="1290955" cy="990600"/>
            </a:xfrm>
            <a:custGeom>
              <a:avLst/>
              <a:gdLst/>
              <a:ahLst/>
              <a:cxnLst/>
              <a:rect l="l" t="t" r="r" b="b"/>
              <a:pathLst>
                <a:path w="1290954" h="990600">
                  <a:moveTo>
                    <a:pt x="1290574" y="552701"/>
                  </a:move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0574" y="437875"/>
                  </a:lnTo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59184" y="3611498"/>
            <a:ext cx="591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”32”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888476" y="3325876"/>
            <a:ext cx="1320800" cy="1016000"/>
            <a:chOff x="8888476" y="3325876"/>
            <a:chExt cx="1320800" cy="1016000"/>
          </a:xfrm>
        </p:grpSpPr>
        <p:sp>
          <p:nvSpPr>
            <p:cNvPr id="46" name="object 46"/>
            <p:cNvSpPr/>
            <p:nvPr/>
          </p:nvSpPr>
          <p:spPr>
            <a:xfrm>
              <a:off x="8901176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01176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257283" y="3620389"/>
            <a:ext cx="591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”31”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9600" y="2838386"/>
            <a:ext cx="11006455" cy="595630"/>
            <a:chOff x="609600" y="2838386"/>
            <a:chExt cx="11006455" cy="595630"/>
          </a:xfrm>
        </p:grpSpPr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9850" y="2847911"/>
              <a:ext cx="538162" cy="5572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686050" y="2895599"/>
              <a:ext cx="396875" cy="413384"/>
            </a:xfrm>
            <a:custGeom>
              <a:avLst/>
              <a:gdLst/>
              <a:ahLst/>
              <a:cxnLst/>
              <a:rect l="l" t="t" r="r" b="b"/>
              <a:pathLst>
                <a:path w="396875" h="413385">
                  <a:moveTo>
                    <a:pt x="396494" y="0"/>
                  </a:moveTo>
                  <a:lnTo>
                    <a:pt x="0" y="4128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2838386"/>
              <a:ext cx="2528951" cy="57626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85800" y="2895599"/>
              <a:ext cx="2400300" cy="422275"/>
            </a:xfrm>
            <a:custGeom>
              <a:avLst/>
              <a:gdLst/>
              <a:ahLst/>
              <a:cxnLst/>
              <a:rect l="l" t="t" r="r" b="b"/>
              <a:pathLst>
                <a:path w="2400300" h="422275">
                  <a:moveTo>
                    <a:pt x="2400300" y="0"/>
                  </a:moveTo>
                  <a:lnTo>
                    <a:pt x="0" y="4217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8725" y="2847911"/>
              <a:ext cx="1119187" cy="58578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14925" y="2895599"/>
              <a:ext cx="981075" cy="441325"/>
            </a:xfrm>
            <a:custGeom>
              <a:avLst/>
              <a:gdLst/>
              <a:ahLst/>
              <a:cxnLst/>
              <a:rect l="l" t="t" r="r" b="b"/>
              <a:pathLst>
                <a:path w="981075" h="441325">
                  <a:moveTo>
                    <a:pt x="981075" y="0"/>
                  </a:moveTo>
                  <a:lnTo>
                    <a:pt x="0" y="4413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325" y="2847911"/>
              <a:ext cx="1157287" cy="57626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6000" y="2895599"/>
              <a:ext cx="1019175" cy="432434"/>
            </a:xfrm>
            <a:custGeom>
              <a:avLst/>
              <a:gdLst/>
              <a:ahLst/>
              <a:cxnLst/>
              <a:rect l="l" t="t" r="r" b="b"/>
              <a:pathLst>
                <a:path w="1019175" h="432435">
                  <a:moveTo>
                    <a:pt x="0" y="0"/>
                  </a:moveTo>
                  <a:lnTo>
                    <a:pt x="1019175" y="43243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9225" y="2847911"/>
              <a:ext cx="576262" cy="5857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105900" y="2895599"/>
              <a:ext cx="438150" cy="440055"/>
            </a:xfrm>
            <a:custGeom>
              <a:avLst/>
              <a:gdLst/>
              <a:ahLst/>
              <a:cxnLst/>
              <a:rect l="l" t="t" r="r" b="b"/>
              <a:pathLst>
                <a:path w="438150" h="440054">
                  <a:moveTo>
                    <a:pt x="0" y="0"/>
                  </a:moveTo>
                  <a:lnTo>
                    <a:pt x="438150" y="4395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48750" y="2838386"/>
              <a:ext cx="2567051" cy="5857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105900" y="2895599"/>
              <a:ext cx="2438400" cy="431165"/>
            </a:xfrm>
            <a:custGeom>
              <a:avLst/>
              <a:gdLst/>
              <a:ahLst/>
              <a:cxnLst/>
              <a:rect l="l" t="t" r="r" b="b"/>
              <a:pathLst>
                <a:path w="2438400" h="431164">
                  <a:moveTo>
                    <a:pt x="0" y="0"/>
                  </a:moveTo>
                  <a:lnTo>
                    <a:pt x="2438400" y="43065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84208" y="23431"/>
            <a:ext cx="330517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42227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len(“”)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len(“123”)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784208" y="757872"/>
            <a:ext cx="166497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28575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467468" y="1292161"/>
            <a:ext cx="275399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2275" marR="5080" indent="-410209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char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perm: </a:t>
            </a:r>
            <a:r>
              <a:rPr sz="1800" b="1" spc="-10" dirty="0">
                <a:latin typeface="Courier New"/>
                <a:cs typeface="Courier New"/>
              </a:rPr>
              <a:t>genPerms()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6" name="object 3">
            <a:extLst>
              <a:ext uri="{FF2B5EF4-FFF2-40B4-BE49-F238E27FC236}">
                <a16:creationId xmlns:a16="http://schemas.microsoft.com/office/drawing/2014/main" id="{E5345B33-961B-C4F7-830A-EE6B92C73C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7" name="object 4">
              <a:extLst>
                <a:ext uri="{FF2B5EF4-FFF2-40B4-BE49-F238E27FC236}">
                  <a16:creationId xmlns:a16="http://schemas.microsoft.com/office/drawing/2014/main" id="{0609EB9C-15F6-CEA9-2031-68765495F5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5">
              <a:extLst>
                <a:ext uri="{FF2B5EF4-FFF2-40B4-BE49-F238E27FC236}">
                  <a16:creationId xmlns:a16="http://schemas.microsoft.com/office/drawing/2014/main" id="{2C006B8C-2884-1B43-DE5A-A9F9BAE0F0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9" name="Picture 68" descr="Logo&#10;&#10;Description automatically generated with medium confidence">
            <a:extLst>
              <a:ext uri="{FF2B5EF4-FFF2-40B4-BE49-F238E27FC236}">
                <a16:creationId xmlns:a16="http://schemas.microsoft.com/office/drawing/2014/main" id="{C1C3F6A6-10E4-1C43-7F0A-C204952CD2F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0" name="Slide Number Placeholder 23">
            <a:extLst>
              <a:ext uri="{FF2B5EF4-FFF2-40B4-BE49-F238E27FC236}">
                <a16:creationId xmlns:a16="http://schemas.microsoft.com/office/drawing/2014/main" id="{7BAE55F3-CDE9-811B-BEEF-12335268BA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Ex:</a:t>
            </a:r>
            <a:r>
              <a:rPr spc="-30" dirty="0"/>
              <a:t> </a:t>
            </a:r>
            <a:r>
              <a:rPr dirty="0"/>
              <a:t>calculating</a:t>
            </a:r>
            <a:r>
              <a:rPr spc="-90" dirty="0"/>
              <a:t> </a:t>
            </a:r>
            <a:r>
              <a:rPr dirty="0"/>
              <a:t>permutations</a:t>
            </a:r>
            <a:r>
              <a:rPr spc="-10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“123”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35626" y="487426"/>
            <a:ext cx="1930400" cy="1016000"/>
            <a:chOff x="5135626" y="487426"/>
            <a:chExt cx="1930400" cy="1016000"/>
          </a:xfrm>
        </p:grpSpPr>
        <p:sp>
          <p:nvSpPr>
            <p:cNvPr id="4" name="object 4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48326" y="5001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0745" y="774065"/>
            <a:ext cx="2736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5626" y="1897126"/>
            <a:ext cx="1930400" cy="1016000"/>
            <a:chOff x="5135626" y="1897126"/>
            <a:chExt cx="1930400" cy="1016000"/>
          </a:xfrm>
        </p:grpSpPr>
        <p:sp>
          <p:nvSpPr>
            <p:cNvPr id="8" name="object 8"/>
            <p:cNvSpPr/>
            <p:nvPr/>
          </p:nvSpPr>
          <p:spPr>
            <a:xfrm>
              <a:off x="51483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483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83909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25726" y="1897126"/>
            <a:ext cx="1930400" cy="1016000"/>
            <a:chOff x="2125726" y="1897126"/>
            <a:chExt cx="1930400" cy="1016000"/>
          </a:xfrm>
        </p:grpSpPr>
        <p:sp>
          <p:nvSpPr>
            <p:cNvPr id="12" name="object 12"/>
            <p:cNvSpPr/>
            <p:nvPr/>
          </p:nvSpPr>
          <p:spPr>
            <a:xfrm>
              <a:off x="21384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384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71851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45526" y="1897126"/>
            <a:ext cx="1930400" cy="1016000"/>
            <a:chOff x="8145526" y="1897126"/>
            <a:chExt cx="1930400" cy="1016000"/>
          </a:xfrm>
        </p:grpSpPr>
        <p:sp>
          <p:nvSpPr>
            <p:cNvPr id="16" name="object 16"/>
            <p:cNvSpPr/>
            <p:nvPr/>
          </p:nvSpPr>
          <p:spPr>
            <a:xfrm>
              <a:off x="81582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952500" y="0"/>
                  </a:moveTo>
                  <a:lnTo>
                    <a:pt x="889860" y="1053"/>
                  </a:lnTo>
                  <a:lnTo>
                    <a:pt x="828305" y="4170"/>
                  </a:lnTo>
                  <a:lnTo>
                    <a:pt x="767958" y="9285"/>
                  </a:lnTo>
                  <a:lnTo>
                    <a:pt x="708946" y="16333"/>
                  </a:lnTo>
                  <a:lnTo>
                    <a:pt x="651394" y="25249"/>
                  </a:lnTo>
                  <a:lnTo>
                    <a:pt x="595427" y="35967"/>
                  </a:lnTo>
                  <a:lnTo>
                    <a:pt x="541170" y="48423"/>
                  </a:lnTo>
                  <a:lnTo>
                    <a:pt x="488750" y="62551"/>
                  </a:lnTo>
                  <a:lnTo>
                    <a:pt x="438290" y="78285"/>
                  </a:lnTo>
                  <a:lnTo>
                    <a:pt x="389918" y="95560"/>
                  </a:lnTo>
                  <a:lnTo>
                    <a:pt x="343758" y="114312"/>
                  </a:lnTo>
                  <a:lnTo>
                    <a:pt x="299935" y="134475"/>
                  </a:lnTo>
                  <a:lnTo>
                    <a:pt x="258575" y="155984"/>
                  </a:lnTo>
                  <a:lnTo>
                    <a:pt x="219803" y="178773"/>
                  </a:lnTo>
                  <a:lnTo>
                    <a:pt x="183745" y="202777"/>
                  </a:lnTo>
                  <a:lnTo>
                    <a:pt x="150526" y="227931"/>
                  </a:lnTo>
                  <a:lnTo>
                    <a:pt x="120272" y="254170"/>
                  </a:lnTo>
                  <a:lnTo>
                    <a:pt x="93107" y="281428"/>
                  </a:lnTo>
                  <a:lnTo>
                    <a:pt x="48548" y="338742"/>
                  </a:lnTo>
                  <a:lnTo>
                    <a:pt x="17853" y="399351"/>
                  </a:lnTo>
                  <a:lnTo>
                    <a:pt x="2025" y="462732"/>
                  </a:lnTo>
                  <a:lnTo>
                    <a:pt x="0" y="495300"/>
                  </a:lnTo>
                  <a:lnTo>
                    <a:pt x="2025" y="527853"/>
                  </a:lnTo>
                  <a:lnTo>
                    <a:pt x="17853" y="591213"/>
                  </a:lnTo>
                  <a:lnTo>
                    <a:pt x="48548" y="651808"/>
                  </a:lnTo>
                  <a:lnTo>
                    <a:pt x="93107" y="709116"/>
                  </a:lnTo>
                  <a:lnTo>
                    <a:pt x="120272" y="736373"/>
                  </a:lnTo>
                  <a:lnTo>
                    <a:pt x="150526" y="762612"/>
                  </a:lnTo>
                  <a:lnTo>
                    <a:pt x="183745" y="787767"/>
                  </a:lnTo>
                  <a:lnTo>
                    <a:pt x="219803" y="811774"/>
                  </a:lnTo>
                  <a:lnTo>
                    <a:pt x="258575" y="834566"/>
                  </a:lnTo>
                  <a:lnTo>
                    <a:pt x="299935" y="856078"/>
                  </a:lnTo>
                  <a:lnTo>
                    <a:pt x="343758" y="876245"/>
                  </a:lnTo>
                  <a:lnTo>
                    <a:pt x="389918" y="895002"/>
                  </a:lnTo>
                  <a:lnTo>
                    <a:pt x="438290" y="912283"/>
                  </a:lnTo>
                  <a:lnTo>
                    <a:pt x="488750" y="928022"/>
                  </a:lnTo>
                  <a:lnTo>
                    <a:pt x="541170" y="942154"/>
                  </a:lnTo>
                  <a:lnTo>
                    <a:pt x="595427" y="954615"/>
                  </a:lnTo>
                  <a:lnTo>
                    <a:pt x="651394" y="965338"/>
                  </a:lnTo>
                  <a:lnTo>
                    <a:pt x="708946" y="974258"/>
                  </a:lnTo>
                  <a:lnTo>
                    <a:pt x="767958" y="981309"/>
                  </a:lnTo>
                  <a:lnTo>
                    <a:pt x="828305" y="986427"/>
                  </a:lnTo>
                  <a:lnTo>
                    <a:pt x="889860" y="989545"/>
                  </a:lnTo>
                  <a:lnTo>
                    <a:pt x="952500" y="990600"/>
                  </a:lnTo>
                  <a:lnTo>
                    <a:pt x="1015125" y="989545"/>
                  </a:lnTo>
                  <a:lnTo>
                    <a:pt x="1076669" y="986427"/>
                  </a:lnTo>
                  <a:lnTo>
                    <a:pt x="1137006" y="981309"/>
                  </a:lnTo>
                  <a:lnTo>
                    <a:pt x="1196010" y="974258"/>
                  </a:lnTo>
                  <a:lnTo>
                    <a:pt x="1253557" y="965338"/>
                  </a:lnTo>
                  <a:lnTo>
                    <a:pt x="1309520" y="954615"/>
                  </a:lnTo>
                  <a:lnTo>
                    <a:pt x="1363774" y="942154"/>
                  </a:lnTo>
                  <a:lnTo>
                    <a:pt x="1416193" y="928022"/>
                  </a:lnTo>
                  <a:lnTo>
                    <a:pt x="1466652" y="912283"/>
                  </a:lnTo>
                  <a:lnTo>
                    <a:pt x="1515026" y="895002"/>
                  </a:lnTo>
                  <a:lnTo>
                    <a:pt x="1561189" y="876245"/>
                  </a:lnTo>
                  <a:lnTo>
                    <a:pt x="1605015" y="856078"/>
                  </a:lnTo>
                  <a:lnTo>
                    <a:pt x="1646379" y="834566"/>
                  </a:lnTo>
                  <a:lnTo>
                    <a:pt x="1685155" y="811774"/>
                  </a:lnTo>
                  <a:lnTo>
                    <a:pt x="1721217" y="787767"/>
                  </a:lnTo>
                  <a:lnTo>
                    <a:pt x="1754441" y="762612"/>
                  </a:lnTo>
                  <a:lnTo>
                    <a:pt x="1784701" y="736373"/>
                  </a:lnTo>
                  <a:lnTo>
                    <a:pt x="1811871" y="709116"/>
                  </a:lnTo>
                  <a:lnTo>
                    <a:pt x="1856439" y="651808"/>
                  </a:lnTo>
                  <a:lnTo>
                    <a:pt x="1887141" y="591213"/>
                  </a:lnTo>
                  <a:lnTo>
                    <a:pt x="1902973" y="527853"/>
                  </a:lnTo>
                  <a:lnTo>
                    <a:pt x="1905000" y="495300"/>
                  </a:lnTo>
                  <a:lnTo>
                    <a:pt x="1902973" y="462732"/>
                  </a:lnTo>
                  <a:lnTo>
                    <a:pt x="1887141" y="399351"/>
                  </a:lnTo>
                  <a:lnTo>
                    <a:pt x="1856439" y="338742"/>
                  </a:lnTo>
                  <a:lnTo>
                    <a:pt x="1811871" y="281428"/>
                  </a:lnTo>
                  <a:lnTo>
                    <a:pt x="1784701" y="254170"/>
                  </a:lnTo>
                  <a:lnTo>
                    <a:pt x="1754441" y="227931"/>
                  </a:lnTo>
                  <a:lnTo>
                    <a:pt x="1721217" y="202777"/>
                  </a:lnTo>
                  <a:lnTo>
                    <a:pt x="1685155" y="178773"/>
                  </a:lnTo>
                  <a:lnTo>
                    <a:pt x="1646379" y="155984"/>
                  </a:lnTo>
                  <a:lnTo>
                    <a:pt x="1605015" y="134475"/>
                  </a:lnTo>
                  <a:lnTo>
                    <a:pt x="1561189" y="114312"/>
                  </a:lnTo>
                  <a:lnTo>
                    <a:pt x="1515026" y="95560"/>
                  </a:lnTo>
                  <a:lnTo>
                    <a:pt x="1466652" y="78285"/>
                  </a:lnTo>
                  <a:lnTo>
                    <a:pt x="1416193" y="62551"/>
                  </a:lnTo>
                  <a:lnTo>
                    <a:pt x="1363774" y="48423"/>
                  </a:lnTo>
                  <a:lnTo>
                    <a:pt x="1309520" y="35967"/>
                  </a:lnTo>
                  <a:lnTo>
                    <a:pt x="1253557" y="25249"/>
                  </a:lnTo>
                  <a:lnTo>
                    <a:pt x="1196010" y="16333"/>
                  </a:lnTo>
                  <a:lnTo>
                    <a:pt x="1137006" y="9285"/>
                  </a:lnTo>
                  <a:lnTo>
                    <a:pt x="1076669" y="4170"/>
                  </a:lnTo>
                  <a:lnTo>
                    <a:pt x="1015125" y="1053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8226" y="1909826"/>
              <a:ext cx="1905000" cy="990600"/>
            </a:xfrm>
            <a:custGeom>
              <a:avLst/>
              <a:gdLst/>
              <a:ahLst/>
              <a:cxnLst/>
              <a:rect l="l" t="t" r="r" b="b"/>
              <a:pathLst>
                <a:path w="1905000" h="990600">
                  <a:moveTo>
                    <a:pt x="0" y="495300"/>
                  </a:moveTo>
                  <a:lnTo>
                    <a:pt x="8018" y="430727"/>
                  </a:lnTo>
                  <a:lnTo>
                    <a:pt x="31405" y="368667"/>
                  </a:lnTo>
                  <a:lnTo>
                    <a:pt x="69157" y="309641"/>
                  </a:lnTo>
                  <a:lnTo>
                    <a:pt x="120272" y="254170"/>
                  </a:lnTo>
                  <a:lnTo>
                    <a:pt x="150526" y="227931"/>
                  </a:lnTo>
                  <a:lnTo>
                    <a:pt x="183745" y="202777"/>
                  </a:lnTo>
                  <a:lnTo>
                    <a:pt x="219803" y="178773"/>
                  </a:lnTo>
                  <a:lnTo>
                    <a:pt x="258575" y="155984"/>
                  </a:lnTo>
                  <a:lnTo>
                    <a:pt x="299935" y="134475"/>
                  </a:lnTo>
                  <a:lnTo>
                    <a:pt x="343758" y="114312"/>
                  </a:lnTo>
                  <a:lnTo>
                    <a:pt x="389918" y="95560"/>
                  </a:lnTo>
                  <a:lnTo>
                    <a:pt x="438290" y="78285"/>
                  </a:lnTo>
                  <a:lnTo>
                    <a:pt x="488750" y="62551"/>
                  </a:lnTo>
                  <a:lnTo>
                    <a:pt x="541170" y="48423"/>
                  </a:lnTo>
                  <a:lnTo>
                    <a:pt x="595427" y="35967"/>
                  </a:lnTo>
                  <a:lnTo>
                    <a:pt x="651394" y="25249"/>
                  </a:lnTo>
                  <a:lnTo>
                    <a:pt x="708946" y="16333"/>
                  </a:lnTo>
                  <a:lnTo>
                    <a:pt x="767958" y="9285"/>
                  </a:lnTo>
                  <a:lnTo>
                    <a:pt x="828305" y="4170"/>
                  </a:lnTo>
                  <a:lnTo>
                    <a:pt x="889860" y="1053"/>
                  </a:lnTo>
                  <a:lnTo>
                    <a:pt x="952500" y="0"/>
                  </a:lnTo>
                  <a:lnTo>
                    <a:pt x="1015125" y="1053"/>
                  </a:lnTo>
                  <a:lnTo>
                    <a:pt x="1076669" y="4170"/>
                  </a:lnTo>
                  <a:lnTo>
                    <a:pt x="1137006" y="9285"/>
                  </a:lnTo>
                  <a:lnTo>
                    <a:pt x="1196010" y="16333"/>
                  </a:lnTo>
                  <a:lnTo>
                    <a:pt x="1253557" y="25249"/>
                  </a:lnTo>
                  <a:lnTo>
                    <a:pt x="1309520" y="35967"/>
                  </a:lnTo>
                  <a:lnTo>
                    <a:pt x="1363774" y="48423"/>
                  </a:lnTo>
                  <a:lnTo>
                    <a:pt x="1416193" y="62551"/>
                  </a:lnTo>
                  <a:lnTo>
                    <a:pt x="1466652" y="78285"/>
                  </a:lnTo>
                  <a:lnTo>
                    <a:pt x="1515026" y="95560"/>
                  </a:lnTo>
                  <a:lnTo>
                    <a:pt x="1561189" y="114312"/>
                  </a:lnTo>
                  <a:lnTo>
                    <a:pt x="1605015" y="134475"/>
                  </a:lnTo>
                  <a:lnTo>
                    <a:pt x="1646379" y="155984"/>
                  </a:lnTo>
                  <a:lnTo>
                    <a:pt x="1685155" y="178773"/>
                  </a:lnTo>
                  <a:lnTo>
                    <a:pt x="1721217" y="202777"/>
                  </a:lnTo>
                  <a:lnTo>
                    <a:pt x="1754441" y="227931"/>
                  </a:lnTo>
                  <a:lnTo>
                    <a:pt x="1784701" y="254170"/>
                  </a:lnTo>
                  <a:lnTo>
                    <a:pt x="1811871" y="281428"/>
                  </a:lnTo>
                  <a:lnTo>
                    <a:pt x="1856439" y="338742"/>
                  </a:lnTo>
                  <a:lnTo>
                    <a:pt x="1887141" y="399351"/>
                  </a:lnTo>
                  <a:lnTo>
                    <a:pt x="1902973" y="462732"/>
                  </a:lnTo>
                  <a:lnTo>
                    <a:pt x="1905000" y="495300"/>
                  </a:lnTo>
                  <a:lnTo>
                    <a:pt x="1902973" y="527853"/>
                  </a:lnTo>
                  <a:lnTo>
                    <a:pt x="1887141" y="591213"/>
                  </a:lnTo>
                  <a:lnTo>
                    <a:pt x="1856439" y="651808"/>
                  </a:lnTo>
                  <a:lnTo>
                    <a:pt x="1811871" y="709116"/>
                  </a:lnTo>
                  <a:lnTo>
                    <a:pt x="1784701" y="736373"/>
                  </a:lnTo>
                  <a:lnTo>
                    <a:pt x="1754441" y="762612"/>
                  </a:lnTo>
                  <a:lnTo>
                    <a:pt x="1721217" y="787767"/>
                  </a:lnTo>
                  <a:lnTo>
                    <a:pt x="1685155" y="811774"/>
                  </a:lnTo>
                  <a:lnTo>
                    <a:pt x="1646379" y="834566"/>
                  </a:lnTo>
                  <a:lnTo>
                    <a:pt x="1605015" y="856078"/>
                  </a:lnTo>
                  <a:lnTo>
                    <a:pt x="1561189" y="876245"/>
                  </a:lnTo>
                  <a:lnTo>
                    <a:pt x="1515026" y="895002"/>
                  </a:lnTo>
                  <a:lnTo>
                    <a:pt x="1466652" y="912283"/>
                  </a:lnTo>
                  <a:lnTo>
                    <a:pt x="1416193" y="928022"/>
                  </a:lnTo>
                  <a:lnTo>
                    <a:pt x="1363774" y="942154"/>
                  </a:lnTo>
                  <a:lnTo>
                    <a:pt x="1309520" y="954615"/>
                  </a:lnTo>
                  <a:lnTo>
                    <a:pt x="1253557" y="965338"/>
                  </a:lnTo>
                  <a:lnTo>
                    <a:pt x="1196010" y="974258"/>
                  </a:lnTo>
                  <a:lnTo>
                    <a:pt x="1137006" y="981309"/>
                  </a:lnTo>
                  <a:lnTo>
                    <a:pt x="1076669" y="986427"/>
                  </a:lnTo>
                  <a:lnTo>
                    <a:pt x="1015125" y="989545"/>
                  </a:lnTo>
                  <a:lnTo>
                    <a:pt x="952500" y="990600"/>
                  </a:lnTo>
                  <a:lnTo>
                    <a:pt x="889860" y="989545"/>
                  </a:lnTo>
                  <a:lnTo>
                    <a:pt x="828305" y="986427"/>
                  </a:lnTo>
                  <a:lnTo>
                    <a:pt x="767958" y="981309"/>
                  </a:lnTo>
                  <a:lnTo>
                    <a:pt x="708946" y="974258"/>
                  </a:lnTo>
                  <a:lnTo>
                    <a:pt x="651394" y="965338"/>
                  </a:lnTo>
                  <a:lnTo>
                    <a:pt x="595427" y="954615"/>
                  </a:lnTo>
                  <a:lnTo>
                    <a:pt x="541170" y="942154"/>
                  </a:lnTo>
                  <a:lnTo>
                    <a:pt x="488750" y="928022"/>
                  </a:lnTo>
                  <a:lnTo>
                    <a:pt x="438290" y="912283"/>
                  </a:lnTo>
                  <a:lnTo>
                    <a:pt x="389918" y="895002"/>
                  </a:lnTo>
                  <a:lnTo>
                    <a:pt x="343758" y="876245"/>
                  </a:lnTo>
                  <a:lnTo>
                    <a:pt x="299935" y="856078"/>
                  </a:lnTo>
                  <a:lnTo>
                    <a:pt x="258575" y="834566"/>
                  </a:lnTo>
                  <a:lnTo>
                    <a:pt x="219803" y="811774"/>
                  </a:lnTo>
                  <a:lnTo>
                    <a:pt x="183745" y="787767"/>
                  </a:lnTo>
                  <a:lnTo>
                    <a:pt x="150526" y="762612"/>
                  </a:lnTo>
                  <a:lnTo>
                    <a:pt x="120272" y="736373"/>
                  </a:lnTo>
                  <a:lnTo>
                    <a:pt x="93107" y="709116"/>
                  </a:lnTo>
                  <a:lnTo>
                    <a:pt x="48548" y="651808"/>
                  </a:lnTo>
                  <a:lnTo>
                    <a:pt x="17853" y="591213"/>
                  </a:lnTo>
                  <a:lnTo>
                    <a:pt x="2025" y="52785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895968" y="2188781"/>
            <a:ext cx="43878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”3”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30476" y="1438211"/>
            <a:ext cx="7137400" cy="2875280"/>
            <a:chOff x="2030476" y="1438211"/>
            <a:chExt cx="7137400" cy="2875280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8950" y="1438211"/>
              <a:ext cx="3138551" cy="5572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90926" y="1490726"/>
              <a:ext cx="3009900" cy="422275"/>
            </a:xfrm>
            <a:custGeom>
              <a:avLst/>
              <a:gdLst/>
              <a:ahLst/>
              <a:cxnLst/>
              <a:rect l="l" t="t" r="r" b="b"/>
              <a:pathLst>
                <a:path w="3009900" h="422275">
                  <a:moveTo>
                    <a:pt x="0" y="421766"/>
                  </a:moveTo>
                  <a:lnTo>
                    <a:pt x="300990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0" y="1447736"/>
              <a:ext cx="147637" cy="55721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96000" y="1485900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17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9325" y="1438211"/>
              <a:ext cx="3138551" cy="55721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100826" y="1490726"/>
              <a:ext cx="3009900" cy="422275"/>
            </a:xfrm>
            <a:custGeom>
              <a:avLst/>
              <a:gdLst/>
              <a:ahLst/>
              <a:cxnLst/>
              <a:rect l="l" t="t" r="r" b="b"/>
              <a:pathLst>
                <a:path w="3009900" h="422275">
                  <a:moveTo>
                    <a:pt x="3009900" y="421766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43176" y="3310000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43176" y="3310000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394204" y="3594417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”13”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162" y="3306826"/>
            <a:ext cx="1321435" cy="1016000"/>
            <a:chOff x="30162" y="3306826"/>
            <a:chExt cx="1321435" cy="1016000"/>
          </a:xfrm>
        </p:grpSpPr>
        <p:sp>
          <p:nvSpPr>
            <p:cNvPr id="30" name="object 30"/>
            <p:cNvSpPr/>
            <p:nvPr/>
          </p:nvSpPr>
          <p:spPr>
            <a:xfrm>
              <a:off x="42862" y="3319526"/>
              <a:ext cx="1296035" cy="990600"/>
            </a:xfrm>
            <a:custGeom>
              <a:avLst/>
              <a:gdLst/>
              <a:ahLst/>
              <a:cxnLst/>
              <a:rect l="l" t="t" r="r" b="b"/>
              <a:pathLst>
                <a:path w="1296035" h="990600">
                  <a:moveTo>
                    <a:pt x="647700" y="0"/>
                  </a:moveTo>
                  <a:lnTo>
                    <a:pt x="594579" y="1641"/>
                  </a:lnTo>
                  <a:lnTo>
                    <a:pt x="542641" y="6482"/>
                  </a:lnTo>
                  <a:lnTo>
                    <a:pt x="492052" y="14394"/>
                  </a:lnTo>
                  <a:lnTo>
                    <a:pt x="442979" y="25249"/>
                  </a:lnTo>
                  <a:lnTo>
                    <a:pt x="395588" y="38921"/>
                  </a:lnTo>
                  <a:lnTo>
                    <a:pt x="350047" y="55282"/>
                  </a:lnTo>
                  <a:lnTo>
                    <a:pt x="306522" y="74204"/>
                  </a:lnTo>
                  <a:lnTo>
                    <a:pt x="265179" y="95560"/>
                  </a:lnTo>
                  <a:lnTo>
                    <a:pt x="226186" y="119223"/>
                  </a:lnTo>
                  <a:lnTo>
                    <a:pt x="189709" y="145065"/>
                  </a:lnTo>
                  <a:lnTo>
                    <a:pt x="155915" y="172959"/>
                  </a:lnTo>
                  <a:lnTo>
                    <a:pt x="124970" y="202777"/>
                  </a:lnTo>
                  <a:lnTo>
                    <a:pt x="97041" y="234392"/>
                  </a:lnTo>
                  <a:lnTo>
                    <a:pt x="72296" y="267676"/>
                  </a:lnTo>
                  <a:lnTo>
                    <a:pt x="50900" y="302502"/>
                  </a:lnTo>
                  <a:lnTo>
                    <a:pt x="33020" y="338742"/>
                  </a:lnTo>
                  <a:lnTo>
                    <a:pt x="18824" y="376269"/>
                  </a:lnTo>
                  <a:lnTo>
                    <a:pt x="8477" y="414957"/>
                  </a:lnTo>
                  <a:lnTo>
                    <a:pt x="2147" y="454676"/>
                  </a:lnTo>
                  <a:lnTo>
                    <a:pt x="0" y="495300"/>
                  </a:lnTo>
                  <a:lnTo>
                    <a:pt x="2147" y="535906"/>
                  </a:lnTo>
                  <a:lnTo>
                    <a:pt x="8477" y="575612"/>
                  </a:lnTo>
                  <a:lnTo>
                    <a:pt x="18824" y="614288"/>
                  </a:lnTo>
                  <a:lnTo>
                    <a:pt x="33020" y="651808"/>
                  </a:lnTo>
                  <a:lnTo>
                    <a:pt x="50900" y="688044"/>
                  </a:lnTo>
                  <a:lnTo>
                    <a:pt x="72296" y="722867"/>
                  </a:lnTo>
                  <a:lnTo>
                    <a:pt x="97041" y="756151"/>
                  </a:lnTo>
                  <a:lnTo>
                    <a:pt x="124970" y="787767"/>
                  </a:lnTo>
                  <a:lnTo>
                    <a:pt x="155915" y="817588"/>
                  </a:lnTo>
                  <a:lnTo>
                    <a:pt x="189709" y="845486"/>
                  </a:lnTo>
                  <a:lnTo>
                    <a:pt x="226186" y="871333"/>
                  </a:lnTo>
                  <a:lnTo>
                    <a:pt x="265179" y="895002"/>
                  </a:lnTo>
                  <a:lnTo>
                    <a:pt x="306522" y="916365"/>
                  </a:lnTo>
                  <a:lnTo>
                    <a:pt x="350047" y="935293"/>
                  </a:lnTo>
                  <a:lnTo>
                    <a:pt x="395588" y="951660"/>
                  </a:lnTo>
                  <a:lnTo>
                    <a:pt x="442979" y="965338"/>
                  </a:lnTo>
                  <a:lnTo>
                    <a:pt x="492052" y="976198"/>
                  </a:lnTo>
                  <a:lnTo>
                    <a:pt x="542641" y="984114"/>
                  </a:lnTo>
                  <a:lnTo>
                    <a:pt x="594579" y="988957"/>
                  </a:lnTo>
                  <a:lnTo>
                    <a:pt x="647700" y="990600"/>
                  </a:lnTo>
                  <a:lnTo>
                    <a:pt x="700822" y="988957"/>
                  </a:lnTo>
                  <a:lnTo>
                    <a:pt x="752763" y="984114"/>
                  </a:lnTo>
                  <a:lnTo>
                    <a:pt x="803355" y="976198"/>
                  </a:lnTo>
                  <a:lnTo>
                    <a:pt x="852432" y="965338"/>
                  </a:lnTo>
                  <a:lnTo>
                    <a:pt x="899826" y="951660"/>
                  </a:lnTo>
                  <a:lnTo>
                    <a:pt x="945371" y="935293"/>
                  </a:lnTo>
                  <a:lnTo>
                    <a:pt x="988901" y="916365"/>
                  </a:lnTo>
                  <a:lnTo>
                    <a:pt x="1030248" y="895002"/>
                  </a:lnTo>
                  <a:lnTo>
                    <a:pt x="1069245" y="871333"/>
                  </a:lnTo>
                  <a:lnTo>
                    <a:pt x="1105727" y="845486"/>
                  </a:lnTo>
                  <a:lnTo>
                    <a:pt x="1139525" y="817588"/>
                  </a:lnTo>
                  <a:lnTo>
                    <a:pt x="1170474" y="787767"/>
                  </a:lnTo>
                  <a:lnTo>
                    <a:pt x="1198406" y="756151"/>
                  </a:lnTo>
                  <a:lnTo>
                    <a:pt x="1223155" y="722867"/>
                  </a:lnTo>
                  <a:lnTo>
                    <a:pt x="1244554" y="688044"/>
                  </a:lnTo>
                  <a:lnTo>
                    <a:pt x="1262437" y="651808"/>
                  </a:lnTo>
                  <a:lnTo>
                    <a:pt x="1276636" y="614288"/>
                  </a:lnTo>
                  <a:lnTo>
                    <a:pt x="1286984" y="575612"/>
                  </a:lnTo>
                  <a:lnTo>
                    <a:pt x="1293315" y="535906"/>
                  </a:lnTo>
                  <a:lnTo>
                    <a:pt x="1295463" y="495300"/>
                  </a:lnTo>
                  <a:lnTo>
                    <a:pt x="1293315" y="454676"/>
                  </a:lnTo>
                  <a:lnTo>
                    <a:pt x="1286984" y="414957"/>
                  </a:lnTo>
                  <a:lnTo>
                    <a:pt x="1276636" y="376269"/>
                  </a:lnTo>
                  <a:lnTo>
                    <a:pt x="1262437" y="338742"/>
                  </a:lnTo>
                  <a:lnTo>
                    <a:pt x="1244554" y="302502"/>
                  </a:lnTo>
                  <a:lnTo>
                    <a:pt x="1223155" y="267676"/>
                  </a:lnTo>
                  <a:lnTo>
                    <a:pt x="1198406" y="234392"/>
                  </a:lnTo>
                  <a:lnTo>
                    <a:pt x="1170474" y="202777"/>
                  </a:lnTo>
                  <a:lnTo>
                    <a:pt x="1139525" y="172959"/>
                  </a:lnTo>
                  <a:lnTo>
                    <a:pt x="1105727" y="145065"/>
                  </a:lnTo>
                  <a:lnTo>
                    <a:pt x="1069245" y="119223"/>
                  </a:lnTo>
                  <a:lnTo>
                    <a:pt x="1030248" y="95560"/>
                  </a:lnTo>
                  <a:lnTo>
                    <a:pt x="988901" y="74204"/>
                  </a:lnTo>
                  <a:lnTo>
                    <a:pt x="945371" y="55282"/>
                  </a:lnTo>
                  <a:lnTo>
                    <a:pt x="899826" y="38921"/>
                  </a:lnTo>
                  <a:lnTo>
                    <a:pt x="852432" y="25249"/>
                  </a:lnTo>
                  <a:lnTo>
                    <a:pt x="803355" y="14394"/>
                  </a:lnTo>
                  <a:lnTo>
                    <a:pt x="752763" y="6482"/>
                  </a:lnTo>
                  <a:lnTo>
                    <a:pt x="700822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862" y="3319526"/>
              <a:ext cx="1296035" cy="990600"/>
            </a:xfrm>
            <a:custGeom>
              <a:avLst/>
              <a:gdLst/>
              <a:ahLst/>
              <a:cxnLst/>
              <a:rect l="l" t="t" r="r" b="b"/>
              <a:pathLst>
                <a:path w="1296035" h="990600">
                  <a:moveTo>
                    <a:pt x="0" y="495300"/>
                  </a:moveTo>
                  <a:lnTo>
                    <a:pt x="2147" y="454676"/>
                  </a:lnTo>
                  <a:lnTo>
                    <a:pt x="8477" y="414957"/>
                  </a:lnTo>
                  <a:lnTo>
                    <a:pt x="18824" y="376269"/>
                  </a:lnTo>
                  <a:lnTo>
                    <a:pt x="33020" y="338742"/>
                  </a:lnTo>
                  <a:lnTo>
                    <a:pt x="50900" y="302502"/>
                  </a:lnTo>
                  <a:lnTo>
                    <a:pt x="72296" y="267676"/>
                  </a:lnTo>
                  <a:lnTo>
                    <a:pt x="97041" y="234392"/>
                  </a:lnTo>
                  <a:lnTo>
                    <a:pt x="124970" y="202777"/>
                  </a:lnTo>
                  <a:lnTo>
                    <a:pt x="155915" y="172959"/>
                  </a:lnTo>
                  <a:lnTo>
                    <a:pt x="189709" y="145065"/>
                  </a:lnTo>
                  <a:lnTo>
                    <a:pt x="226186" y="119223"/>
                  </a:lnTo>
                  <a:lnTo>
                    <a:pt x="265179" y="95560"/>
                  </a:lnTo>
                  <a:lnTo>
                    <a:pt x="306522" y="74204"/>
                  </a:lnTo>
                  <a:lnTo>
                    <a:pt x="350047" y="55282"/>
                  </a:lnTo>
                  <a:lnTo>
                    <a:pt x="395588" y="38921"/>
                  </a:lnTo>
                  <a:lnTo>
                    <a:pt x="442979" y="25249"/>
                  </a:lnTo>
                  <a:lnTo>
                    <a:pt x="492052" y="14394"/>
                  </a:lnTo>
                  <a:lnTo>
                    <a:pt x="542641" y="6482"/>
                  </a:lnTo>
                  <a:lnTo>
                    <a:pt x="594579" y="1641"/>
                  </a:lnTo>
                  <a:lnTo>
                    <a:pt x="647700" y="0"/>
                  </a:lnTo>
                  <a:lnTo>
                    <a:pt x="700822" y="1641"/>
                  </a:lnTo>
                  <a:lnTo>
                    <a:pt x="752763" y="6482"/>
                  </a:lnTo>
                  <a:lnTo>
                    <a:pt x="803355" y="14394"/>
                  </a:lnTo>
                  <a:lnTo>
                    <a:pt x="852432" y="25249"/>
                  </a:lnTo>
                  <a:lnTo>
                    <a:pt x="899826" y="38921"/>
                  </a:lnTo>
                  <a:lnTo>
                    <a:pt x="945371" y="55282"/>
                  </a:lnTo>
                  <a:lnTo>
                    <a:pt x="988901" y="74204"/>
                  </a:lnTo>
                  <a:lnTo>
                    <a:pt x="1030248" y="95560"/>
                  </a:lnTo>
                  <a:lnTo>
                    <a:pt x="1069245" y="119223"/>
                  </a:lnTo>
                  <a:lnTo>
                    <a:pt x="1105727" y="145065"/>
                  </a:lnTo>
                  <a:lnTo>
                    <a:pt x="1139525" y="172959"/>
                  </a:lnTo>
                  <a:lnTo>
                    <a:pt x="1170474" y="202777"/>
                  </a:lnTo>
                  <a:lnTo>
                    <a:pt x="1198406" y="234392"/>
                  </a:lnTo>
                  <a:lnTo>
                    <a:pt x="1223155" y="267676"/>
                  </a:lnTo>
                  <a:lnTo>
                    <a:pt x="1244554" y="302502"/>
                  </a:lnTo>
                  <a:lnTo>
                    <a:pt x="1262437" y="338742"/>
                  </a:lnTo>
                  <a:lnTo>
                    <a:pt x="1276636" y="376269"/>
                  </a:lnTo>
                  <a:lnTo>
                    <a:pt x="1286984" y="414957"/>
                  </a:lnTo>
                  <a:lnTo>
                    <a:pt x="1293315" y="454676"/>
                  </a:lnTo>
                  <a:lnTo>
                    <a:pt x="1295463" y="495300"/>
                  </a:lnTo>
                  <a:lnTo>
                    <a:pt x="1293315" y="535906"/>
                  </a:lnTo>
                  <a:lnTo>
                    <a:pt x="1286984" y="575612"/>
                  </a:lnTo>
                  <a:lnTo>
                    <a:pt x="1276636" y="614288"/>
                  </a:lnTo>
                  <a:lnTo>
                    <a:pt x="1262437" y="651808"/>
                  </a:lnTo>
                  <a:lnTo>
                    <a:pt x="1244554" y="688044"/>
                  </a:lnTo>
                  <a:lnTo>
                    <a:pt x="1223155" y="722867"/>
                  </a:lnTo>
                  <a:lnTo>
                    <a:pt x="1198406" y="756151"/>
                  </a:lnTo>
                  <a:lnTo>
                    <a:pt x="1170474" y="787767"/>
                  </a:lnTo>
                  <a:lnTo>
                    <a:pt x="1139525" y="817588"/>
                  </a:lnTo>
                  <a:lnTo>
                    <a:pt x="1105727" y="845486"/>
                  </a:lnTo>
                  <a:lnTo>
                    <a:pt x="1069245" y="871333"/>
                  </a:lnTo>
                  <a:lnTo>
                    <a:pt x="1030248" y="895002"/>
                  </a:lnTo>
                  <a:lnTo>
                    <a:pt x="988901" y="916365"/>
                  </a:lnTo>
                  <a:lnTo>
                    <a:pt x="945371" y="935293"/>
                  </a:lnTo>
                  <a:lnTo>
                    <a:pt x="899826" y="951660"/>
                  </a:lnTo>
                  <a:lnTo>
                    <a:pt x="852432" y="965338"/>
                  </a:lnTo>
                  <a:lnTo>
                    <a:pt x="803355" y="976198"/>
                  </a:lnTo>
                  <a:lnTo>
                    <a:pt x="752763" y="984114"/>
                  </a:lnTo>
                  <a:lnTo>
                    <a:pt x="700822" y="988957"/>
                  </a:lnTo>
                  <a:lnTo>
                    <a:pt x="647700" y="990600"/>
                  </a:lnTo>
                  <a:lnTo>
                    <a:pt x="594579" y="988957"/>
                  </a:lnTo>
                  <a:lnTo>
                    <a:pt x="542641" y="984114"/>
                  </a:lnTo>
                  <a:lnTo>
                    <a:pt x="492052" y="976198"/>
                  </a:lnTo>
                  <a:lnTo>
                    <a:pt x="442979" y="965338"/>
                  </a:lnTo>
                  <a:lnTo>
                    <a:pt x="395588" y="951660"/>
                  </a:lnTo>
                  <a:lnTo>
                    <a:pt x="350047" y="935293"/>
                  </a:lnTo>
                  <a:lnTo>
                    <a:pt x="306522" y="916365"/>
                  </a:lnTo>
                  <a:lnTo>
                    <a:pt x="265179" y="895002"/>
                  </a:lnTo>
                  <a:lnTo>
                    <a:pt x="226186" y="871333"/>
                  </a:lnTo>
                  <a:lnTo>
                    <a:pt x="189709" y="845486"/>
                  </a:lnTo>
                  <a:lnTo>
                    <a:pt x="155915" y="817588"/>
                  </a:lnTo>
                  <a:lnTo>
                    <a:pt x="124970" y="787767"/>
                  </a:lnTo>
                  <a:lnTo>
                    <a:pt x="97041" y="756151"/>
                  </a:lnTo>
                  <a:lnTo>
                    <a:pt x="72296" y="722867"/>
                  </a:lnTo>
                  <a:lnTo>
                    <a:pt x="50900" y="688044"/>
                  </a:lnTo>
                  <a:lnTo>
                    <a:pt x="33020" y="651808"/>
                  </a:lnTo>
                  <a:lnTo>
                    <a:pt x="18824" y="614288"/>
                  </a:lnTo>
                  <a:lnTo>
                    <a:pt x="8477" y="575612"/>
                  </a:lnTo>
                  <a:lnTo>
                    <a:pt x="2147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92429" y="3603307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”12”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59601" y="3316351"/>
            <a:ext cx="1320800" cy="1016000"/>
            <a:chOff x="6459601" y="3316351"/>
            <a:chExt cx="1320800" cy="1016000"/>
          </a:xfrm>
        </p:grpSpPr>
        <p:sp>
          <p:nvSpPr>
            <p:cNvPr id="34" name="object 34"/>
            <p:cNvSpPr/>
            <p:nvPr/>
          </p:nvSpPr>
          <p:spPr>
            <a:xfrm>
              <a:off x="6472301" y="33290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72301" y="33290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826884" y="3613721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”23”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59351" y="3325876"/>
            <a:ext cx="1320800" cy="1016000"/>
            <a:chOff x="4459351" y="3325876"/>
            <a:chExt cx="1320800" cy="1016000"/>
          </a:xfrm>
        </p:grpSpPr>
        <p:sp>
          <p:nvSpPr>
            <p:cNvPr id="38" name="object 38"/>
            <p:cNvSpPr/>
            <p:nvPr/>
          </p:nvSpPr>
          <p:spPr>
            <a:xfrm>
              <a:off x="4472051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72051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825110" y="3622611"/>
            <a:ext cx="5911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”21”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888726" y="3316351"/>
            <a:ext cx="1316355" cy="1016000"/>
            <a:chOff x="10888726" y="3316351"/>
            <a:chExt cx="1316355" cy="1016000"/>
          </a:xfrm>
        </p:grpSpPr>
        <p:sp>
          <p:nvSpPr>
            <p:cNvPr id="42" name="object 42"/>
            <p:cNvSpPr/>
            <p:nvPr/>
          </p:nvSpPr>
          <p:spPr>
            <a:xfrm>
              <a:off x="10901426" y="3329051"/>
              <a:ext cx="1290955" cy="990600"/>
            </a:xfrm>
            <a:custGeom>
              <a:avLst/>
              <a:gdLst/>
              <a:ahLst/>
              <a:cxnLst/>
              <a:rect l="l" t="t" r="r" b="b"/>
              <a:pathLst>
                <a:path w="1290954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0574" y="552701"/>
                  </a:lnTo>
                  <a:lnTo>
                    <a:pt x="1290574" y="437875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901426" y="3329051"/>
              <a:ext cx="1290955" cy="990600"/>
            </a:xfrm>
            <a:custGeom>
              <a:avLst/>
              <a:gdLst/>
              <a:ahLst/>
              <a:cxnLst/>
              <a:rect l="l" t="t" r="r" b="b"/>
              <a:pathLst>
                <a:path w="1290954" h="990600">
                  <a:moveTo>
                    <a:pt x="1290574" y="552701"/>
                  </a:move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0574" y="437875"/>
                  </a:lnTo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259184" y="3611498"/>
            <a:ext cx="591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”32”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8888476" y="3325876"/>
            <a:ext cx="1320800" cy="1016000"/>
            <a:chOff x="8888476" y="3325876"/>
            <a:chExt cx="1320800" cy="1016000"/>
          </a:xfrm>
        </p:grpSpPr>
        <p:sp>
          <p:nvSpPr>
            <p:cNvPr id="46" name="object 46"/>
            <p:cNvSpPr/>
            <p:nvPr/>
          </p:nvSpPr>
          <p:spPr>
            <a:xfrm>
              <a:off x="8901176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06"/>
                  </a:lnTo>
                  <a:lnTo>
                    <a:pt x="8476" y="575612"/>
                  </a:lnTo>
                  <a:lnTo>
                    <a:pt x="18821" y="614288"/>
                  </a:lnTo>
                  <a:lnTo>
                    <a:pt x="33015" y="651808"/>
                  </a:lnTo>
                  <a:lnTo>
                    <a:pt x="50893" y="688044"/>
                  </a:lnTo>
                  <a:lnTo>
                    <a:pt x="72286" y="722867"/>
                  </a:lnTo>
                  <a:lnTo>
                    <a:pt x="97029" y="756151"/>
                  </a:lnTo>
                  <a:lnTo>
                    <a:pt x="124955" y="787767"/>
                  </a:lnTo>
                  <a:lnTo>
                    <a:pt x="155898" y="817588"/>
                  </a:lnTo>
                  <a:lnTo>
                    <a:pt x="189690" y="845486"/>
                  </a:lnTo>
                  <a:lnTo>
                    <a:pt x="226165" y="871333"/>
                  </a:lnTo>
                  <a:lnTo>
                    <a:pt x="265157" y="895002"/>
                  </a:lnTo>
                  <a:lnTo>
                    <a:pt x="306499" y="916365"/>
                  </a:lnTo>
                  <a:lnTo>
                    <a:pt x="350025" y="935293"/>
                  </a:lnTo>
                  <a:lnTo>
                    <a:pt x="395567" y="951660"/>
                  </a:lnTo>
                  <a:lnTo>
                    <a:pt x="442959" y="965338"/>
                  </a:lnTo>
                  <a:lnTo>
                    <a:pt x="492035" y="976198"/>
                  </a:lnTo>
                  <a:lnTo>
                    <a:pt x="542628" y="984114"/>
                  </a:lnTo>
                  <a:lnTo>
                    <a:pt x="594572" y="988957"/>
                  </a:lnTo>
                  <a:lnTo>
                    <a:pt x="647700" y="990600"/>
                  </a:lnTo>
                  <a:lnTo>
                    <a:pt x="700810" y="988957"/>
                  </a:lnTo>
                  <a:lnTo>
                    <a:pt x="752740" y="984114"/>
                  </a:lnTo>
                  <a:lnTo>
                    <a:pt x="803322" y="976198"/>
                  </a:lnTo>
                  <a:lnTo>
                    <a:pt x="852391" y="965338"/>
                  </a:lnTo>
                  <a:lnTo>
                    <a:pt x="899779" y="951660"/>
                  </a:lnTo>
                  <a:lnTo>
                    <a:pt x="945318" y="935293"/>
                  </a:lnTo>
                  <a:lnTo>
                    <a:pt x="988843" y="916365"/>
                  </a:lnTo>
                  <a:lnTo>
                    <a:pt x="1030187" y="895002"/>
                  </a:lnTo>
                  <a:lnTo>
                    <a:pt x="1069182" y="871333"/>
                  </a:lnTo>
                  <a:lnTo>
                    <a:pt x="1105662" y="845486"/>
                  </a:lnTo>
                  <a:lnTo>
                    <a:pt x="1139459" y="817588"/>
                  </a:lnTo>
                  <a:lnTo>
                    <a:pt x="1170407" y="787767"/>
                  </a:lnTo>
                  <a:lnTo>
                    <a:pt x="1198339" y="756151"/>
                  </a:lnTo>
                  <a:lnTo>
                    <a:pt x="1223089" y="722867"/>
                  </a:lnTo>
                  <a:lnTo>
                    <a:pt x="1244488" y="688044"/>
                  </a:lnTo>
                  <a:lnTo>
                    <a:pt x="1262371" y="651808"/>
                  </a:lnTo>
                  <a:lnTo>
                    <a:pt x="1276571" y="614288"/>
                  </a:lnTo>
                  <a:lnTo>
                    <a:pt x="1286920" y="575612"/>
                  </a:lnTo>
                  <a:lnTo>
                    <a:pt x="1293252" y="535906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01176" y="33385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06"/>
                  </a:lnTo>
                  <a:lnTo>
                    <a:pt x="1286920" y="575612"/>
                  </a:lnTo>
                  <a:lnTo>
                    <a:pt x="1276571" y="614288"/>
                  </a:lnTo>
                  <a:lnTo>
                    <a:pt x="1262371" y="651808"/>
                  </a:lnTo>
                  <a:lnTo>
                    <a:pt x="1244488" y="688044"/>
                  </a:lnTo>
                  <a:lnTo>
                    <a:pt x="1223089" y="722867"/>
                  </a:lnTo>
                  <a:lnTo>
                    <a:pt x="1198339" y="756151"/>
                  </a:lnTo>
                  <a:lnTo>
                    <a:pt x="1170407" y="787767"/>
                  </a:lnTo>
                  <a:lnTo>
                    <a:pt x="1139459" y="817588"/>
                  </a:lnTo>
                  <a:lnTo>
                    <a:pt x="1105662" y="845486"/>
                  </a:lnTo>
                  <a:lnTo>
                    <a:pt x="1069182" y="871333"/>
                  </a:lnTo>
                  <a:lnTo>
                    <a:pt x="1030187" y="895002"/>
                  </a:lnTo>
                  <a:lnTo>
                    <a:pt x="988843" y="916365"/>
                  </a:lnTo>
                  <a:lnTo>
                    <a:pt x="945318" y="935293"/>
                  </a:lnTo>
                  <a:lnTo>
                    <a:pt x="899779" y="951660"/>
                  </a:lnTo>
                  <a:lnTo>
                    <a:pt x="852391" y="965338"/>
                  </a:lnTo>
                  <a:lnTo>
                    <a:pt x="803322" y="976198"/>
                  </a:lnTo>
                  <a:lnTo>
                    <a:pt x="752740" y="984114"/>
                  </a:lnTo>
                  <a:lnTo>
                    <a:pt x="700810" y="988957"/>
                  </a:lnTo>
                  <a:lnTo>
                    <a:pt x="647700" y="990600"/>
                  </a:lnTo>
                  <a:lnTo>
                    <a:pt x="594572" y="988957"/>
                  </a:lnTo>
                  <a:lnTo>
                    <a:pt x="542628" y="984114"/>
                  </a:lnTo>
                  <a:lnTo>
                    <a:pt x="492035" y="976198"/>
                  </a:lnTo>
                  <a:lnTo>
                    <a:pt x="442959" y="965338"/>
                  </a:lnTo>
                  <a:lnTo>
                    <a:pt x="395567" y="951660"/>
                  </a:lnTo>
                  <a:lnTo>
                    <a:pt x="350025" y="935293"/>
                  </a:lnTo>
                  <a:lnTo>
                    <a:pt x="306499" y="916365"/>
                  </a:lnTo>
                  <a:lnTo>
                    <a:pt x="265157" y="895002"/>
                  </a:lnTo>
                  <a:lnTo>
                    <a:pt x="226165" y="871333"/>
                  </a:lnTo>
                  <a:lnTo>
                    <a:pt x="189690" y="845486"/>
                  </a:lnTo>
                  <a:lnTo>
                    <a:pt x="155898" y="817588"/>
                  </a:lnTo>
                  <a:lnTo>
                    <a:pt x="124955" y="787767"/>
                  </a:lnTo>
                  <a:lnTo>
                    <a:pt x="97029" y="756151"/>
                  </a:lnTo>
                  <a:lnTo>
                    <a:pt x="72286" y="722867"/>
                  </a:lnTo>
                  <a:lnTo>
                    <a:pt x="50893" y="688044"/>
                  </a:lnTo>
                  <a:lnTo>
                    <a:pt x="33015" y="651808"/>
                  </a:lnTo>
                  <a:lnTo>
                    <a:pt x="18821" y="614288"/>
                  </a:lnTo>
                  <a:lnTo>
                    <a:pt x="8476" y="575612"/>
                  </a:lnTo>
                  <a:lnTo>
                    <a:pt x="2146" y="535906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257283" y="3620389"/>
            <a:ext cx="59182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”31”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09600" y="2838386"/>
            <a:ext cx="11006455" cy="3037205"/>
            <a:chOff x="609600" y="2838386"/>
            <a:chExt cx="11006455" cy="3037205"/>
          </a:xfrm>
        </p:grpSpPr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9850" y="2847911"/>
              <a:ext cx="538162" cy="557212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2686050" y="2895599"/>
              <a:ext cx="396875" cy="413384"/>
            </a:xfrm>
            <a:custGeom>
              <a:avLst/>
              <a:gdLst/>
              <a:ahLst/>
              <a:cxnLst/>
              <a:rect l="l" t="t" r="r" b="b"/>
              <a:pathLst>
                <a:path w="396875" h="413385">
                  <a:moveTo>
                    <a:pt x="396494" y="0"/>
                  </a:moveTo>
                  <a:lnTo>
                    <a:pt x="0" y="41287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600" y="2838386"/>
              <a:ext cx="2528951" cy="576262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85800" y="2895599"/>
              <a:ext cx="2400300" cy="422275"/>
            </a:xfrm>
            <a:custGeom>
              <a:avLst/>
              <a:gdLst/>
              <a:ahLst/>
              <a:cxnLst/>
              <a:rect l="l" t="t" r="r" b="b"/>
              <a:pathLst>
                <a:path w="2400300" h="422275">
                  <a:moveTo>
                    <a:pt x="2400300" y="0"/>
                  </a:moveTo>
                  <a:lnTo>
                    <a:pt x="0" y="421766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38725" y="2847911"/>
              <a:ext cx="1119187" cy="58578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114925" y="2895599"/>
              <a:ext cx="981075" cy="441325"/>
            </a:xfrm>
            <a:custGeom>
              <a:avLst/>
              <a:gdLst/>
              <a:ahLst/>
              <a:cxnLst/>
              <a:rect l="l" t="t" r="r" b="b"/>
              <a:pathLst>
                <a:path w="981075" h="441325">
                  <a:moveTo>
                    <a:pt x="981075" y="0"/>
                  </a:moveTo>
                  <a:lnTo>
                    <a:pt x="0" y="44132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9325" y="2847911"/>
              <a:ext cx="1157287" cy="57626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6000" y="2895599"/>
              <a:ext cx="1019175" cy="432434"/>
            </a:xfrm>
            <a:custGeom>
              <a:avLst/>
              <a:gdLst/>
              <a:ahLst/>
              <a:cxnLst/>
              <a:rect l="l" t="t" r="r" b="b"/>
              <a:pathLst>
                <a:path w="1019175" h="432435">
                  <a:moveTo>
                    <a:pt x="0" y="0"/>
                  </a:moveTo>
                  <a:lnTo>
                    <a:pt x="1019175" y="43243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39225" y="2847911"/>
              <a:ext cx="576262" cy="585787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105900" y="2895599"/>
              <a:ext cx="438150" cy="440055"/>
            </a:xfrm>
            <a:custGeom>
              <a:avLst/>
              <a:gdLst/>
              <a:ahLst/>
              <a:cxnLst/>
              <a:rect l="l" t="t" r="r" b="b"/>
              <a:pathLst>
                <a:path w="438150" h="440054">
                  <a:moveTo>
                    <a:pt x="0" y="0"/>
                  </a:moveTo>
                  <a:lnTo>
                    <a:pt x="438150" y="43954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048750" y="2838386"/>
              <a:ext cx="2567051" cy="585787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105900" y="2895599"/>
              <a:ext cx="2438400" cy="431165"/>
            </a:xfrm>
            <a:custGeom>
              <a:avLst/>
              <a:gdLst/>
              <a:ahLst/>
              <a:cxnLst/>
              <a:rect l="l" t="t" r="r" b="b"/>
              <a:pathLst>
                <a:path w="2438400" h="431164">
                  <a:moveTo>
                    <a:pt x="0" y="0"/>
                  </a:moveTo>
                  <a:lnTo>
                    <a:pt x="2438400" y="43065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005075" y="4872100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13"/>
                  </a:lnTo>
                  <a:lnTo>
                    <a:pt x="8476" y="575622"/>
                  </a:lnTo>
                  <a:lnTo>
                    <a:pt x="18821" y="614301"/>
                  </a:lnTo>
                  <a:lnTo>
                    <a:pt x="33015" y="651821"/>
                  </a:lnTo>
                  <a:lnTo>
                    <a:pt x="50893" y="688055"/>
                  </a:lnTo>
                  <a:lnTo>
                    <a:pt x="72286" y="722876"/>
                  </a:lnTo>
                  <a:lnTo>
                    <a:pt x="97029" y="756156"/>
                  </a:lnTo>
                  <a:lnTo>
                    <a:pt x="124955" y="787767"/>
                  </a:lnTo>
                  <a:lnTo>
                    <a:pt x="155898" y="817582"/>
                  </a:lnTo>
                  <a:lnTo>
                    <a:pt x="189690" y="845473"/>
                  </a:lnTo>
                  <a:lnTo>
                    <a:pt x="226165" y="871314"/>
                  </a:lnTo>
                  <a:lnTo>
                    <a:pt x="265157" y="894976"/>
                  </a:lnTo>
                  <a:lnTo>
                    <a:pt x="306499" y="916331"/>
                  </a:lnTo>
                  <a:lnTo>
                    <a:pt x="350025" y="935253"/>
                  </a:lnTo>
                  <a:lnTo>
                    <a:pt x="395567" y="951614"/>
                  </a:lnTo>
                  <a:lnTo>
                    <a:pt x="442959" y="965286"/>
                  </a:lnTo>
                  <a:lnTo>
                    <a:pt x="492035" y="976141"/>
                  </a:lnTo>
                  <a:lnTo>
                    <a:pt x="542628" y="984053"/>
                  </a:lnTo>
                  <a:lnTo>
                    <a:pt x="594572" y="988894"/>
                  </a:lnTo>
                  <a:lnTo>
                    <a:pt x="647700" y="990536"/>
                  </a:lnTo>
                  <a:lnTo>
                    <a:pt x="700810" y="988894"/>
                  </a:lnTo>
                  <a:lnTo>
                    <a:pt x="752740" y="984053"/>
                  </a:lnTo>
                  <a:lnTo>
                    <a:pt x="803322" y="976141"/>
                  </a:lnTo>
                  <a:lnTo>
                    <a:pt x="852391" y="965286"/>
                  </a:lnTo>
                  <a:lnTo>
                    <a:pt x="899779" y="951614"/>
                  </a:lnTo>
                  <a:lnTo>
                    <a:pt x="945318" y="935253"/>
                  </a:lnTo>
                  <a:lnTo>
                    <a:pt x="988843" y="916331"/>
                  </a:lnTo>
                  <a:lnTo>
                    <a:pt x="1030187" y="894976"/>
                  </a:lnTo>
                  <a:lnTo>
                    <a:pt x="1069182" y="871314"/>
                  </a:lnTo>
                  <a:lnTo>
                    <a:pt x="1105662" y="845473"/>
                  </a:lnTo>
                  <a:lnTo>
                    <a:pt x="1139459" y="817582"/>
                  </a:lnTo>
                  <a:lnTo>
                    <a:pt x="1170407" y="787767"/>
                  </a:lnTo>
                  <a:lnTo>
                    <a:pt x="1198339" y="756156"/>
                  </a:lnTo>
                  <a:lnTo>
                    <a:pt x="1223089" y="722876"/>
                  </a:lnTo>
                  <a:lnTo>
                    <a:pt x="1244488" y="688055"/>
                  </a:lnTo>
                  <a:lnTo>
                    <a:pt x="1262371" y="651821"/>
                  </a:lnTo>
                  <a:lnTo>
                    <a:pt x="1276571" y="614301"/>
                  </a:lnTo>
                  <a:lnTo>
                    <a:pt x="1286920" y="575622"/>
                  </a:lnTo>
                  <a:lnTo>
                    <a:pt x="1293252" y="535913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005075" y="4872100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13"/>
                  </a:lnTo>
                  <a:lnTo>
                    <a:pt x="1286920" y="575622"/>
                  </a:lnTo>
                  <a:lnTo>
                    <a:pt x="1276571" y="614301"/>
                  </a:lnTo>
                  <a:lnTo>
                    <a:pt x="1262371" y="651821"/>
                  </a:lnTo>
                  <a:lnTo>
                    <a:pt x="1244488" y="688055"/>
                  </a:lnTo>
                  <a:lnTo>
                    <a:pt x="1223089" y="722876"/>
                  </a:lnTo>
                  <a:lnTo>
                    <a:pt x="1198339" y="756156"/>
                  </a:lnTo>
                  <a:lnTo>
                    <a:pt x="1170407" y="787767"/>
                  </a:lnTo>
                  <a:lnTo>
                    <a:pt x="1139459" y="817582"/>
                  </a:lnTo>
                  <a:lnTo>
                    <a:pt x="1105662" y="845473"/>
                  </a:lnTo>
                  <a:lnTo>
                    <a:pt x="1069182" y="871314"/>
                  </a:lnTo>
                  <a:lnTo>
                    <a:pt x="1030187" y="894976"/>
                  </a:lnTo>
                  <a:lnTo>
                    <a:pt x="988843" y="916331"/>
                  </a:lnTo>
                  <a:lnTo>
                    <a:pt x="945318" y="935253"/>
                  </a:lnTo>
                  <a:lnTo>
                    <a:pt x="899779" y="951614"/>
                  </a:lnTo>
                  <a:lnTo>
                    <a:pt x="852391" y="965286"/>
                  </a:lnTo>
                  <a:lnTo>
                    <a:pt x="803322" y="976141"/>
                  </a:lnTo>
                  <a:lnTo>
                    <a:pt x="752740" y="984053"/>
                  </a:lnTo>
                  <a:lnTo>
                    <a:pt x="700810" y="988894"/>
                  </a:lnTo>
                  <a:lnTo>
                    <a:pt x="647700" y="990536"/>
                  </a:lnTo>
                  <a:lnTo>
                    <a:pt x="594572" y="988894"/>
                  </a:lnTo>
                  <a:lnTo>
                    <a:pt x="542628" y="984053"/>
                  </a:lnTo>
                  <a:lnTo>
                    <a:pt x="492035" y="976141"/>
                  </a:lnTo>
                  <a:lnTo>
                    <a:pt x="442959" y="965286"/>
                  </a:lnTo>
                  <a:lnTo>
                    <a:pt x="395567" y="951614"/>
                  </a:lnTo>
                  <a:lnTo>
                    <a:pt x="350025" y="935253"/>
                  </a:lnTo>
                  <a:lnTo>
                    <a:pt x="306499" y="916331"/>
                  </a:lnTo>
                  <a:lnTo>
                    <a:pt x="265157" y="894976"/>
                  </a:lnTo>
                  <a:lnTo>
                    <a:pt x="226165" y="871314"/>
                  </a:lnTo>
                  <a:lnTo>
                    <a:pt x="189690" y="845473"/>
                  </a:lnTo>
                  <a:lnTo>
                    <a:pt x="155898" y="817582"/>
                  </a:lnTo>
                  <a:lnTo>
                    <a:pt x="124955" y="787767"/>
                  </a:lnTo>
                  <a:lnTo>
                    <a:pt x="97029" y="756156"/>
                  </a:lnTo>
                  <a:lnTo>
                    <a:pt x="72286" y="722876"/>
                  </a:lnTo>
                  <a:lnTo>
                    <a:pt x="50893" y="688055"/>
                  </a:lnTo>
                  <a:lnTo>
                    <a:pt x="33015" y="651821"/>
                  </a:lnTo>
                  <a:lnTo>
                    <a:pt x="18821" y="614301"/>
                  </a:lnTo>
                  <a:lnTo>
                    <a:pt x="8476" y="575622"/>
                  </a:lnTo>
                  <a:lnTo>
                    <a:pt x="2146" y="535913"/>
                  </a:lnTo>
                  <a:lnTo>
                    <a:pt x="0" y="495300"/>
                  </a:lnTo>
                  <a:close/>
                </a:path>
              </a:pathLst>
            </a:custGeom>
            <a:ln w="25399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279014" y="5158104"/>
            <a:ext cx="7435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”132”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-7936" y="4868926"/>
            <a:ext cx="1321435" cy="1016000"/>
            <a:chOff x="-7936" y="4868926"/>
            <a:chExt cx="1321435" cy="1016000"/>
          </a:xfrm>
        </p:grpSpPr>
        <p:sp>
          <p:nvSpPr>
            <p:cNvPr id="66" name="object 66"/>
            <p:cNvSpPr/>
            <p:nvPr/>
          </p:nvSpPr>
          <p:spPr>
            <a:xfrm>
              <a:off x="4763" y="4881626"/>
              <a:ext cx="1296035" cy="990600"/>
            </a:xfrm>
            <a:custGeom>
              <a:avLst/>
              <a:gdLst/>
              <a:ahLst/>
              <a:cxnLst/>
              <a:rect l="l" t="t" r="r" b="b"/>
              <a:pathLst>
                <a:path w="1296035" h="990600">
                  <a:moveTo>
                    <a:pt x="647699" y="0"/>
                  </a:moveTo>
                  <a:lnTo>
                    <a:pt x="594578" y="1641"/>
                  </a:lnTo>
                  <a:lnTo>
                    <a:pt x="542640" y="6482"/>
                  </a:lnTo>
                  <a:lnTo>
                    <a:pt x="492051" y="14394"/>
                  </a:lnTo>
                  <a:lnTo>
                    <a:pt x="442978" y="25249"/>
                  </a:lnTo>
                  <a:lnTo>
                    <a:pt x="395588" y="38921"/>
                  </a:lnTo>
                  <a:lnTo>
                    <a:pt x="350047" y="55282"/>
                  </a:lnTo>
                  <a:lnTo>
                    <a:pt x="306521" y="74204"/>
                  </a:lnTo>
                  <a:lnTo>
                    <a:pt x="265179" y="95560"/>
                  </a:lnTo>
                  <a:lnTo>
                    <a:pt x="226186" y="119223"/>
                  </a:lnTo>
                  <a:lnTo>
                    <a:pt x="189709" y="145065"/>
                  </a:lnTo>
                  <a:lnTo>
                    <a:pt x="155914" y="172959"/>
                  </a:lnTo>
                  <a:lnTo>
                    <a:pt x="124970" y="202777"/>
                  </a:lnTo>
                  <a:lnTo>
                    <a:pt x="97041" y="234392"/>
                  </a:lnTo>
                  <a:lnTo>
                    <a:pt x="72296" y="267676"/>
                  </a:lnTo>
                  <a:lnTo>
                    <a:pt x="50900" y="302502"/>
                  </a:lnTo>
                  <a:lnTo>
                    <a:pt x="33020" y="338742"/>
                  </a:lnTo>
                  <a:lnTo>
                    <a:pt x="18824" y="376269"/>
                  </a:lnTo>
                  <a:lnTo>
                    <a:pt x="8477" y="414957"/>
                  </a:lnTo>
                  <a:lnTo>
                    <a:pt x="2147" y="454676"/>
                  </a:lnTo>
                  <a:lnTo>
                    <a:pt x="0" y="495300"/>
                  </a:lnTo>
                  <a:lnTo>
                    <a:pt x="2147" y="535913"/>
                  </a:lnTo>
                  <a:lnTo>
                    <a:pt x="8477" y="575622"/>
                  </a:lnTo>
                  <a:lnTo>
                    <a:pt x="18824" y="614301"/>
                  </a:lnTo>
                  <a:lnTo>
                    <a:pt x="33020" y="651821"/>
                  </a:lnTo>
                  <a:lnTo>
                    <a:pt x="50900" y="688055"/>
                  </a:lnTo>
                  <a:lnTo>
                    <a:pt x="72296" y="722876"/>
                  </a:lnTo>
                  <a:lnTo>
                    <a:pt x="97041" y="756156"/>
                  </a:lnTo>
                  <a:lnTo>
                    <a:pt x="124970" y="787767"/>
                  </a:lnTo>
                  <a:lnTo>
                    <a:pt x="155914" y="817582"/>
                  </a:lnTo>
                  <a:lnTo>
                    <a:pt x="189709" y="845473"/>
                  </a:lnTo>
                  <a:lnTo>
                    <a:pt x="226186" y="871314"/>
                  </a:lnTo>
                  <a:lnTo>
                    <a:pt x="265179" y="894976"/>
                  </a:lnTo>
                  <a:lnTo>
                    <a:pt x="306521" y="916331"/>
                  </a:lnTo>
                  <a:lnTo>
                    <a:pt x="350047" y="935253"/>
                  </a:lnTo>
                  <a:lnTo>
                    <a:pt x="395588" y="951614"/>
                  </a:lnTo>
                  <a:lnTo>
                    <a:pt x="442978" y="965286"/>
                  </a:lnTo>
                  <a:lnTo>
                    <a:pt x="492051" y="976141"/>
                  </a:lnTo>
                  <a:lnTo>
                    <a:pt x="542640" y="984053"/>
                  </a:lnTo>
                  <a:lnTo>
                    <a:pt x="594578" y="988894"/>
                  </a:lnTo>
                  <a:lnTo>
                    <a:pt x="647699" y="990536"/>
                  </a:lnTo>
                  <a:lnTo>
                    <a:pt x="700822" y="988894"/>
                  </a:lnTo>
                  <a:lnTo>
                    <a:pt x="752763" y="984053"/>
                  </a:lnTo>
                  <a:lnTo>
                    <a:pt x="803355" y="976141"/>
                  </a:lnTo>
                  <a:lnTo>
                    <a:pt x="852431" y="965286"/>
                  </a:lnTo>
                  <a:lnTo>
                    <a:pt x="899826" y="951614"/>
                  </a:lnTo>
                  <a:lnTo>
                    <a:pt x="945371" y="935253"/>
                  </a:lnTo>
                  <a:lnTo>
                    <a:pt x="988900" y="916331"/>
                  </a:lnTo>
                  <a:lnTo>
                    <a:pt x="1030247" y="894976"/>
                  </a:lnTo>
                  <a:lnTo>
                    <a:pt x="1069245" y="871314"/>
                  </a:lnTo>
                  <a:lnTo>
                    <a:pt x="1105726" y="845473"/>
                  </a:lnTo>
                  <a:lnTo>
                    <a:pt x="1139525" y="817582"/>
                  </a:lnTo>
                  <a:lnTo>
                    <a:pt x="1170473" y="787767"/>
                  </a:lnTo>
                  <a:lnTo>
                    <a:pt x="1198406" y="756156"/>
                  </a:lnTo>
                  <a:lnTo>
                    <a:pt x="1223155" y="722876"/>
                  </a:lnTo>
                  <a:lnTo>
                    <a:pt x="1244554" y="688055"/>
                  </a:lnTo>
                  <a:lnTo>
                    <a:pt x="1262436" y="651821"/>
                  </a:lnTo>
                  <a:lnTo>
                    <a:pt x="1276635" y="614301"/>
                  </a:lnTo>
                  <a:lnTo>
                    <a:pt x="1286984" y="575622"/>
                  </a:lnTo>
                  <a:lnTo>
                    <a:pt x="1293315" y="535913"/>
                  </a:lnTo>
                  <a:lnTo>
                    <a:pt x="1295462" y="495300"/>
                  </a:lnTo>
                  <a:lnTo>
                    <a:pt x="1293315" y="454676"/>
                  </a:lnTo>
                  <a:lnTo>
                    <a:pt x="1286984" y="414957"/>
                  </a:lnTo>
                  <a:lnTo>
                    <a:pt x="1276635" y="376269"/>
                  </a:lnTo>
                  <a:lnTo>
                    <a:pt x="1262436" y="338742"/>
                  </a:lnTo>
                  <a:lnTo>
                    <a:pt x="1244554" y="302502"/>
                  </a:lnTo>
                  <a:lnTo>
                    <a:pt x="1223155" y="267676"/>
                  </a:lnTo>
                  <a:lnTo>
                    <a:pt x="1198406" y="234392"/>
                  </a:lnTo>
                  <a:lnTo>
                    <a:pt x="1170473" y="202777"/>
                  </a:lnTo>
                  <a:lnTo>
                    <a:pt x="1139525" y="172959"/>
                  </a:lnTo>
                  <a:lnTo>
                    <a:pt x="1105726" y="145065"/>
                  </a:lnTo>
                  <a:lnTo>
                    <a:pt x="1069245" y="119223"/>
                  </a:lnTo>
                  <a:lnTo>
                    <a:pt x="1030247" y="95560"/>
                  </a:lnTo>
                  <a:lnTo>
                    <a:pt x="988900" y="74204"/>
                  </a:lnTo>
                  <a:lnTo>
                    <a:pt x="945371" y="55282"/>
                  </a:lnTo>
                  <a:lnTo>
                    <a:pt x="899826" y="38921"/>
                  </a:lnTo>
                  <a:lnTo>
                    <a:pt x="852431" y="25249"/>
                  </a:lnTo>
                  <a:lnTo>
                    <a:pt x="803355" y="14394"/>
                  </a:lnTo>
                  <a:lnTo>
                    <a:pt x="752763" y="6482"/>
                  </a:lnTo>
                  <a:lnTo>
                    <a:pt x="700822" y="1641"/>
                  </a:lnTo>
                  <a:lnTo>
                    <a:pt x="6476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63" y="4881626"/>
              <a:ext cx="1296035" cy="990600"/>
            </a:xfrm>
            <a:custGeom>
              <a:avLst/>
              <a:gdLst/>
              <a:ahLst/>
              <a:cxnLst/>
              <a:rect l="l" t="t" r="r" b="b"/>
              <a:pathLst>
                <a:path w="1296035" h="990600">
                  <a:moveTo>
                    <a:pt x="0" y="495300"/>
                  </a:moveTo>
                  <a:lnTo>
                    <a:pt x="2147" y="454676"/>
                  </a:lnTo>
                  <a:lnTo>
                    <a:pt x="8477" y="414957"/>
                  </a:lnTo>
                  <a:lnTo>
                    <a:pt x="18824" y="376269"/>
                  </a:lnTo>
                  <a:lnTo>
                    <a:pt x="33020" y="338742"/>
                  </a:lnTo>
                  <a:lnTo>
                    <a:pt x="50900" y="302502"/>
                  </a:lnTo>
                  <a:lnTo>
                    <a:pt x="72296" y="267676"/>
                  </a:lnTo>
                  <a:lnTo>
                    <a:pt x="97041" y="234392"/>
                  </a:lnTo>
                  <a:lnTo>
                    <a:pt x="124970" y="202777"/>
                  </a:lnTo>
                  <a:lnTo>
                    <a:pt x="155914" y="172959"/>
                  </a:lnTo>
                  <a:lnTo>
                    <a:pt x="189709" y="145065"/>
                  </a:lnTo>
                  <a:lnTo>
                    <a:pt x="226186" y="119223"/>
                  </a:lnTo>
                  <a:lnTo>
                    <a:pt x="265179" y="95560"/>
                  </a:lnTo>
                  <a:lnTo>
                    <a:pt x="306521" y="74204"/>
                  </a:lnTo>
                  <a:lnTo>
                    <a:pt x="350047" y="55282"/>
                  </a:lnTo>
                  <a:lnTo>
                    <a:pt x="395588" y="38921"/>
                  </a:lnTo>
                  <a:lnTo>
                    <a:pt x="442978" y="25249"/>
                  </a:lnTo>
                  <a:lnTo>
                    <a:pt x="492051" y="14394"/>
                  </a:lnTo>
                  <a:lnTo>
                    <a:pt x="542640" y="6482"/>
                  </a:lnTo>
                  <a:lnTo>
                    <a:pt x="594578" y="1641"/>
                  </a:lnTo>
                  <a:lnTo>
                    <a:pt x="647699" y="0"/>
                  </a:lnTo>
                  <a:lnTo>
                    <a:pt x="700822" y="1641"/>
                  </a:lnTo>
                  <a:lnTo>
                    <a:pt x="752763" y="6482"/>
                  </a:lnTo>
                  <a:lnTo>
                    <a:pt x="803355" y="14394"/>
                  </a:lnTo>
                  <a:lnTo>
                    <a:pt x="852431" y="25249"/>
                  </a:lnTo>
                  <a:lnTo>
                    <a:pt x="899826" y="38921"/>
                  </a:lnTo>
                  <a:lnTo>
                    <a:pt x="945371" y="55282"/>
                  </a:lnTo>
                  <a:lnTo>
                    <a:pt x="988900" y="74204"/>
                  </a:lnTo>
                  <a:lnTo>
                    <a:pt x="1030247" y="95560"/>
                  </a:lnTo>
                  <a:lnTo>
                    <a:pt x="1069245" y="119223"/>
                  </a:lnTo>
                  <a:lnTo>
                    <a:pt x="1105726" y="145065"/>
                  </a:lnTo>
                  <a:lnTo>
                    <a:pt x="1139525" y="172959"/>
                  </a:lnTo>
                  <a:lnTo>
                    <a:pt x="1170473" y="202777"/>
                  </a:lnTo>
                  <a:lnTo>
                    <a:pt x="1198406" y="234392"/>
                  </a:lnTo>
                  <a:lnTo>
                    <a:pt x="1223155" y="267676"/>
                  </a:lnTo>
                  <a:lnTo>
                    <a:pt x="1244554" y="302502"/>
                  </a:lnTo>
                  <a:lnTo>
                    <a:pt x="1262436" y="338742"/>
                  </a:lnTo>
                  <a:lnTo>
                    <a:pt x="1276635" y="376269"/>
                  </a:lnTo>
                  <a:lnTo>
                    <a:pt x="1286984" y="414957"/>
                  </a:lnTo>
                  <a:lnTo>
                    <a:pt x="1293315" y="454676"/>
                  </a:lnTo>
                  <a:lnTo>
                    <a:pt x="1295462" y="495300"/>
                  </a:lnTo>
                  <a:lnTo>
                    <a:pt x="1293315" y="535913"/>
                  </a:lnTo>
                  <a:lnTo>
                    <a:pt x="1286984" y="575622"/>
                  </a:lnTo>
                  <a:lnTo>
                    <a:pt x="1276635" y="614301"/>
                  </a:lnTo>
                  <a:lnTo>
                    <a:pt x="1262436" y="651821"/>
                  </a:lnTo>
                  <a:lnTo>
                    <a:pt x="1244554" y="688055"/>
                  </a:lnTo>
                  <a:lnTo>
                    <a:pt x="1223155" y="722876"/>
                  </a:lnTo>
                  <a:lnTo>
                    <a:pt x="1198406" y="756156"/>
                  </a:lnTo>
                  <a:lnTo>
                    <a:pt x="1170473" y="787767"/>
                  </a:lnTo>
                  <a:lnTo>
                    <a:pt x="1139525" y="817582"/>
                  </a:lnTo>
                  <a:lnTo>
                    <a:pt x="1105726" y="845473"/>
                  </a:lnTo>
                  <a:lnTo>
                    <a:pt x="1069245" y="871314"/>
                  </a:lnTo>
                  <a:lnTo>
                    <a:pt x="1030247" y="894976"/>
                  </a:lnTo>
                  <a:lnTo>
                    <a:pt x="988900" y="916331"/>
                  </a:lnTo>
                  <a:lnTo>
                    <a:pt x="945371" y="935253"/>
                  </a:lnTo>
                  <a:lnTo>
                    <a:pt x="899826" y="951614"/>
                  </a:lnTo>
                  <a:lnTo>
                    <a:pt x="852431" y="965286"/>
                  </a:lnTo>
                  <a:lnTo>
                    <a:pt x="803355" y="976141"/>
                  </a:lnTo>
                  <a:lnTo>
                    <a:pt x="752763" y="984053"/>
                  </a:lnTo>
                  <a:lnTo>
                    <a:pt x="700822" y="988894"/>
                  </a:lnTo>
                  <a:lnTo>
                    <a:pt x="647699" y="990536"/>
                  </a:lnTo>
                  <a:lnTo>
                    <a:pt x="594578" y="988894"/>
                  </a:lnTo>
                  <a:lnTo>
                    <a:pt x="542640" y="984053"/>
                  </a:lnTo>
                  <a:lnTo>
                    <a:pt x="492051" y="976141"/>
                  </a:lnTo>
                  <a:lnTo>
                    <a:pt x="442978" y="965286"/>
                  </a:lnTo>
                  <a:lnTo>
                    <a:pt x="395588" y="951614"/>
                  </a:lnTo>
                  <a:lnTo>
                    <a:pt x="350047" y="935253"/>
                  </a:lnTo>
                  <a:lnTo>
                    <a:pt x="306521" y="916331"/>
                  </a:lnTo>
                  <a:lnTo>
                    <a:pt x="265179" y="894976"/>
                  </a:lnTo>
                  <a:lnTo>
                    <a:pt x="226186" y="871314"/>
                  </a:lnTo>
                  <a:lnTo>
                    <a:pt x="189709" y="845473"/>
                  </a:lnTo>
                  <a:lnTo>
                    <a:pt x="155914" y="817582"/>
                  </a:lnTo>
                  <a:lnTo>
                    <a:pt x="124970" y="787767"/>
                  </a:lnTo>
                  <a:lnTo>
                    <a:pt x="97041" y="756156"/>
                  </a:lnTo>
                  <a:lnTo>
                    <a:pt x="72296" y="722876"/>
                  </a:lnTo>
                  <a:lnTo>
                    <a:pt x="50900" y="688055"/>
                  </a:lnTo>
                  <a:lnTo>
                    <a:pt x="33020" y="651821"/>
                  </a:lnTo>
                  <a:lnTo>
                    <a:pt x="18824" y="614301"/>
                  </a:lnTo>
                  <a:lnTo>
                    <a:pt x="8477" y="575622"/>
                  </a:lnTo>
                  <a:lnTo>
                    <a:pt x="2147" y="535913"/>
                  </a:lnTo>
                  <a:lnTo>
                    <a:pt x="0" y="495300"/>
                  </a:lnTo>
                  <a:close/>
                </a:path>
              </a:pathLst>
            </a:custGeom>
            <a:ln w="25400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7177" y="5166995"/>
            <a:ext cx="74485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”123”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421501" y="4878451"/>
            <a:ext cx="1320800" cy="1016000"/>
            <a:chOff x="6421501" y="4878451"/>
            <a:chExt cx="1320800" cy="1016000"/>
          </a:xfrm>
        </p:grpSpPr>
        <p:sp>
          <p:nvSpPr>
            <p:cNvPr id="70" name="object 70"/>
            <p:cNvSpPr/>
            <p:nvPr/>
          </p:nvSpPr>
          <p:spPr>
            <a:xfrm>
              <a:off x="6434201" y="48911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13"/>
                  </a:lnTo>
                  <a:lnTo>
                    <a:pt x="8476" y="575622"/>
                  </a:lnTo>
                  <a:lnTo>
                    <a:pt x="18821" y="614301"/>
                  </a:lnTo>
                  <a:lnTo>
                    <a:pt x="33015" y="651821"/>
                  </a:lnTo>
                  <a:lnTo>
                    <a:pt x="50893" y="688055"/>
                  </a:lnTo>
                  <a:lnTo>
                    <a:pt x="72286" y="722876"/>
                  </a:lnTo>
                  <a:lnTo>
                    <a:pt x="97029" y="756156"/>
                  </a:lnTo>
                  <a:lnTo>
                    <a:pt x="124955" y="787767"/>
                  </a:lnTo>
                  <a:lnTo>
                    <a:pt x="155898" y="817582"/>
                  </a:lnTo>
                  <a:lnTo>
                    <a:pt x="189690" y="845473"/>
                  </a:lnTo>
                  <a:lnTo>
                    <a:pt x="226165" y="871314"/>
                  </a:lnTo>
                  <a:lnTo>
                    <a:pt x="265157" y="894976"/>
                  </a:lnTo>
                  <a:lnTo>
                    <a:pt x="306499" y="916331"/>
                  </a:lnTo>
                  <a:lnTo>
                    <a:pt x="350025" y="935253"/>
                  </a:lnTo>
                  <a:lnTo>
                    <a:pt x="395567" y="951614"/>
                  </a:lnTo>
                  <a:lnTo>
                    <a:pt x="442959" y="965286"/>
                  </a:lnTo>
                  <a:lnTo>
                    <a:pt x="492035" y="976141"/>
                  </a:lnTo>
                  <a:lnTo>
                    <a:pt x="542628" y="984053"/>
                  </a:lnTo>
                  <a:lnTo>
                    <a:pt x="594572" y="988894"/>
                  </a:lnTo>
                  <a:lnTo>
                    <a:pt x="647700" y="990536"/>
                  </a:lnTo>
                  <a:lnTo>
                    <a:pt x="700810" y="988894"/>
                  </a:lnTo>
                  <a:lnTo>
                    <a:pt x="752740" y="984053"/>
                  </a:lnTo>
                  <a:lnTo>
                    <a:pt x="803322" y="976141"/>
                  </a:lnTo>
                  <a:lnTo>
                    <a:pt x="852391" y="965286"/>
                  </a:lnTo>
                  <a:lnTo>
                    <a:pt x="899779" y="951614"/>
                  </a:lnTo>
                  <a:lnTo>
                    <a:pt x="945318" y="935253"/>
                  </a:lnTo>
                  <a:lnTo>
                    <a:pt x="988843" y="916331"/>
                  </a:lnTo>
                  <a:lnTo>
                    <a:pt x="1030187" y="894976"/>
                  </a:lnTo>
                  <a:lnTo>
                    <a:pt x="1069182" y="871314"/>
                  </a:lnTo>
                  <a:lnTo>
                    <a:pt x="1105662" y="845473"/>
                  </a:lnTo>
                  <a:lnTo>
                    <a:pt x="1139459" y="817582"/>
                  </a:lnTo>
                  <a:lnTo>
                    <a:pt x="1170407" y="787767"/>
                  </a:lnTo>
                  <a:lnTo>
                    <a:pt x="1198339" y="756156"/>
                  </a:lnTo>
                  <a:lnTo>
                    <a:pt x="1223089" y="722876"/>
                  </a:lnTo>
                  <a:lnTo>
                    <a:pt x="1244488" y="688055"/>
                  </a:lnTo>
                  <a:lnTo>
                    <a:pt x="1262371" y="651821"/>
                  </a:lnTo>
                  <a:lnTo>
                    <a:pt x="1276571" y="614301"/>
                  </a:lnTo>
                  <a:lnTo>
                    <a:pt x="1286920" y="575622"/>
                  </a:lnTo>
                  <a:lnTo>
                    <a:pt x="1293252" y="535913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434201" y="48911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13"/>
                  </a:lnTo>
                  <a:lnTo>
                    <a:pt x="1286920" y="575622"/>
                  </a:lnTo>
                  <a:lnTo>
                    <a:pt x="1276571" y="614301"/>
                  </a:lnTo>
                  <a:lnTo>
                    <a:pt x="1262371" y="651821"/>
                  </a:lnTo>
                  <a:lnTo>
                    <a:pt x="1244488" y="688055"/>
                  </a:lnTo>
                  <a:lnTo>
                    <a:pt x="1223089" y="722876"/>
                  </a:lnTo>
                  <a:lnTo>
                    <a:pt x="1198339" y="756156"/>
                  </a:lnTo>
                  <a:lnTo>
                    <a:pt x="1170407" y="787767"/>
                  </a:lnTo>
                  <a:lnTo>
                    <a:pt x="1139459" y="817582"/>
                  </a:lnTo>
                  <a:lnTo>
                    <a:pt x="1105662" y="845473"/>
                  </a:lnTo>
                  <a:lnTo>
                    <a:pt x="1069182" y="871314"/>
                  </a:lnTo>
                  <a:lnTo>
                    <a:pt x="1030187" y="894976"/>
                  </a:lnTo>
                  <a:lnTo>
                    <a:pt x="988843" y="916331"/>
                  </a:lnTo>
                  <a:lnTo>
                    <a:pt x="945318" y="935253"/>
                  </a:lnTo>
                  <a:lnTo>
                    <a:pt x="899779" y="951614"/>
                  </a:lnTo>
                  <a:lnTo>
                    <a:pt x="852391" y="965286"/>
                  </a:lnTo>
                  <a:lnTo>
                    <a:pt x="803322" y="976141"/>
                  </a:lnTo>
                  <a:lnTo>
                    <a:pt x="752740" y="984053"/>
                  </a:lnTo>
                  <a:lnTo>
                    <a:pt x="700810" y="988894"/>
                  </a:lnTo>
                  <a:lnTo>
                    <a:pt x="647700" y="990536"/>
                  </a:lnTo>
                  <a:lnTo>
                    <a:pt x="594572" y="988894"/>
                  </a:lnTo>
                  <a:lnTo>
                    <a:pt x="542628" y="984053"/>
                  </a:lnTo>
                  <a:lnTo>
                    <a:pt x="492035" y="976141"/>
                  </a:lnTo>
                  <a:lnTo>
                    <a:pt x="442959" y="965286"/>
                  </a:lnTo>
                  <a:lnTo>
                    <a:pt x="395567" y="951614"/>
                  </a:lnTo>
                  <a:lnTo>
                    <a:pt x="350025" y="935253"/>
                  </a:lnTo>
                  <a:lnTo>
                    <a:pt x="306499" y="916331"/>
                  </a:lnTo>
                  <a:lnTo>
                    <a:pt x="265157" y="894976"/>
                  </a:lnTo>
                  <a:lnTo>
                    <a:pt x="226165" y="871314"/>
                  </a:lnTo>
                  <a:lnTo>
                    <a:pt x="189690" y="845473"/>
                  </a:lnTo>
                  <a:lnTo>
                    <a:pt x="155898" y="817582"/>
                  </a:lnTo>
                  <a:lnTo>
                    <a:pt x="124955" y="787767"/>
                  </a:lnTo>
                  <a:lnTo>
                    <a:pt x="97029" y="756156"/>
                  </a:lnTo>
                  <a:lnTo>
                    <a:pt x="72286" y="722876"/>
                  </a:lnTo>
                  <a:lnTo>
                    <a:pt x="50893" y="688055"/>
                  </a:lnTo>
                  <a:lnTo>
                    <a:pt x="33015" y="651821"/>
                  </a:lnTo>
                  <a:lnTo>
                    <a:pt x="18821" y="614301"/>
                  </a:lnTo>
                  <a:lnTo>
                    <a:pt x="8476" y="575622"/>
                  </a:lnTo>
                  <a:lnTo>
                    <a:pt x="2146" y="535913"/>
                  </a:lnTo>
                  <a:lnTo>
                    <a:pt x="0" y="495300"/>
                  </a:lnTo>
                  <a:close/>
                </a:path>
              </a:pathLst>
            </a:custGeom>
            <a:ln w="25399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711568" y="5178107"/>
            <a:ext cx="743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”231”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4421251" y="4887976"/>
            <a:ext cx="1320800" cy="1016000"/>
            <a:chOff x="4421251" y="4887976"/>
            <a:chExt cx="1320800" cy="1016000"/>
          </a:xfrm>
        </p:grpSpPr>
        <p:sp>
          <p:nvSpPr>
            <p:cNvPr id="74" name="object 74"/>
            <p:cNvSpPr/>
            <p:nvPr/>
          </p:nvSpPr>
          <p:spPr>
            <a:xfrm>
              <a:off x="4433951" y="49006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13"/>
                  </a:lnTo>
                  <a:lnTo>
                    <a:pt x="8476" y="575622"/>
                  </a:lnTo>
                  <a:lnTo>
                    <a:pt x="18821" y="614301"/>
                  </a:lnTo>
                  <a:lnTo>
                    <a:pt x="33015" y="651821"/>
                  </a:lnTo>
                  <a:lnTo>
                    <a:pt x="50893" y="688055"/>
                  </a:lnTo>
                  <a:lnTo>
                    <a:pt x="72286" y="722876"/>
                  </a:lnTo>
                  <a:lnTo>
                    <a:pt x="97029" y="756156"/>
                  </a:lnTo>
                  <a:lnTo>
                    <a:pt x="124955" y="787767"/>
                  </a:lnTo>
                  <a:lnTo>
                    <a:pt x="155898" y="817582"/>
                  </a:lnTo>
                  <a:lnTo>
                    <a:pt x="189690" y="845473"/>
                  </a:lnTo>
                  <a:lnTo>
                    <a:pt x="226165" y="871314"/>
                  </a:lnTo>
                  <a:lnTo>
                    <a:pt x="265157" y="894976"/>
                  </a:lnTo>
                  <a:lnTo>
                    <a:pt x="306499" y="916331"/>
                  </a:lnTo>
                  <a:lnTo>
                    <a:pt x="350025" y="935253"/>
                  </a:lnTo>
                  <a:lnTo>
                    <a:pt x="395567" y="951614"/>
                  </a:lnTo>
                  <a:lnTo>
                    <a:pt x="442959" y="965286"/>
                  </a:lnTo>
                  <a:lnTo>
                    <a:pt x="492035" y="976141"/>
                  </a:lnTo>
                  <a:lnTo>
                    <a:pt x="542628" y="984053"/>
                  </a:lnTo>
                  <a:lnTo>
                    <a:pt x="594572" y="988894"/>
                  </a:lnTo>
                  <a:lnTo>
                    <a:pt x="647700" y="990536"/>
                  </a:lnTo>
                  <a:lnTo>
                    <a:pt x="700810" y="988894"/>
                  </a:lnTo>
                  <a:lnTo>
                    <a:pt x="752740" y="984053"/>
                  </a:lnTo>
                  <a:lnTo>
                    <a:pt x="803322" y="976141"/>
                  </a:lnTo>
                  <a:lnTo>
                    <a:pt x="852391" y="965286"/>
                  </a:lnTo>
                  <a:lnTo>
                    <a:pt x="899779" y="951614"/>
                  </a:lnTo>
                  <a:lnTo>
                    <a:pt x="945318" y="935253"/>
                  </a:lnTo>
                  <a:lnTo>
                    <a:pt x="988843" y="916331"/>
                  </a:lnTo>
                  <a:lnTo>
                    <a:pt x="1030187" y="894976"/>
                  </a:lnTo>
                  <a:lnTo>
                    <a:pt x="1069182" y="871314"/>
                  </a:lnTo>
                  <a:lnTo>
                    <a:pt x="1105662" y="845473"/>
                  </a:lnTo>
                  <a:lnTo>
                    <a:pt x="1139459" y="817582"/>
                  </a:lnTo>
                  <a:lnTo>
                    <a:pt x="1170407" y="787767"/>
                  </a:lnTo>
                  <a:lnTo>
                    <a:pt x="1198339" y="756156"/>
                  </a:lnTo>
                  <a:lnTo>
                    <a:pt x="1223089" y="722876"/>
                  </a:lnTo>
                  <a:lnTo>
                    <a:pt x="1244488" y="688055"/>
                  </a:lnTo>
                  <a:lnTo>
                    <a:pt x="1262371" y="651821"/>
                  </a:lnTo>
                  <a:lnTo>
                    <a:pt x="1276571" y="614301"/>
                  </a:lnTo>
                  <a:lnTo>
                    <a:pt x="1286920" y="575622"/>
                  </a:lnTo>
                  <a:lnTo>
                    <a:pt x="1293252" y="535913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433951" y="49006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13"/>
                  </a:lnTo>
                  <a:lnTo>
                    <a:pt x="1286920" y="575622"/>
                  </a:lnTo>
                  <a:lnTo>
                    <a:pt x="1276571" y="614301"/>
                  </a:lnTo>
                  <a:lnTo>
                    <a:pt x="1262371" y="651821"/>
                  </a:lnTo>
                  <a:lnTo>
                    <a:pt x="1244488" y="688055"/>
                  </a:lnTo>
                  <a:lnTo>
                    <a:pt x="1223089" y="722876"/>
                  </a:lnTo>
                  <a:lnTo>
                    <a:pt x="1198339" y="756156"/>
                  </a:lnTo>
                  <a:lnTo>
                    <a:pt x="1170407" y="787767"/>
                  </a:lnTo>
                  <a:lnTo>
                    <a:pt x="1139459" y="817582"/>
                  </a:lnTo>
                  <a:lnTo>
                    <a:pt x="1105662" y="845473"/>
                  </a:lnTo>
                  <a:lnTo>
                    <a:pt x="1069182" y="871314"/>
                  </a:lnTo>
                  <a:lnTo>
                    <a:pt x="1030187" y="894976"/>
                  </a:lnTo>
                  <a:lnTo>
                    <a:pt x="988843" y="916331"/>
                  </a:lnTo>
                  <a:lnTo>
                    <a:pt x="945318" y="935253"/>
                  </a:lnTo>
                  <a:lnTo>
                    <a:pt x="899779" y="951614"/>
                  </a:lnTo>
                  <a:lnTo>
                    <a:pt x="852391" y="965286"/>
                  </a:lnTo>
                  <a:lnTo>
                    <a:pt x="803322" y="976141"/>
                  </a:lnTo>
                  <a:lnTo>
                    <a:pt x="752740" y="984053"/>
                  </a:lnTo>
                  <a:lnTo>
                    <a:pt x="700810" y="988894"/>
                  </a:lnTo>
                  <a:lnTo>
                    <a:pt x="647700" y="990536"/>
                  </a:lnTo>
                  <a:lnTo>
                    <a:pt x="594572" y="988894"/>
                  </a:lnTo>
                  <a:lnTo>
                    <a:pt x="542628" y="984053"/>
                  </a:lnTo>
                  <a:lnTo>
                    <a:pt x="492035" y="976141"/>
                  </a:lnTo>
                  <a:lnTo>
                    <a:pt x="442959" y="965286"/>
                  </a:lnTo>
                  <a:lnTo>
                    <a:pt x="395567" y="951614"/>
                  </a:lnTo>
                  <a:lnTo>
                    <a:pt x="350025" y="935253"/>
                  </a:lnTo>
                  <a:lnTo>
                    <a:pt x="306499" y="916331"/>
                  </a:lnTo>
                  <a:lnTo>
                    <a:pt x="265157" y="894976"/>
                  </a:lnTo>
                  <a:lnTo>
                    <a:pt x="226165" y="871314"/>
                  </a:lnTo>
                  <a:lnTo>
                    <a:pt x="189690" y="845473"/>
                  </a:lnTo>
                  <a:lnTo>
                    <a:pt x="155898" y="817582"/>
                  </a:lnTo>
                  <a:lnTo>
                    <a:pt x="124955" y="787767"/>
                  </a:lnTo>
                  <a:lnTo>
                    <a:pt x="97029" y="756156"/>
                  </a:lnTo>
                  <a:lnTo>
                    <a:pt x="72286" y="722876"/>
                  </a:lnTo>
                  <a:lnTo>
                    <a:pt x="50893" y="688055"/>
                  </a:lnTo>
                  <a:lnTo>
                    <a:pt x="33015" y="651821"/>
                  </a:lnTo>
                  <a:lnTo>
                    <a:pt x="18821" y="614301"/>
                  </a:lnTo>
                  <a:lnTo>
                    <a:pt x="8476" y="575622"/>
                  </a:lnTo>
                  <a:lnTo>
                    <a:pt x="2146" y="535913"/>
                  </a:lnTo>
                  <a:lnTo>
                    <a:pt x="0" y="495300"/>
                  </a:lnTo>
                  <a:close/>
                </a:path>
              </a:pathLst>
            </a:custGeom>
            <a:ln w="25399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4709795" y="5186997"/>
            <a:ext cx="743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”213”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0850626" y="4878451"/>
            <a:ext cx="1320800" cy="1016000"/>
            <a:chOff x="10850626" y="4878451"/>
            <a:chExt cx="1320800" cy="1016000"/>
          </a:xfrm>
        </p:grpSpPr>
        <p:sp>
          <p:nvSpPr>
            <p:cNvPr id="78" name="object 78"/>
            <p:cNvSpPr/>
            <p:nvPr/>
          </p:nvSpPr>
          <p:spPr>
            <a:xfrm>
              <a:off x="10863326" y="48911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13"/>
                  </a:lnTo>
                  <a:lnTo>
                    <a:pt x="8476" y="575622"/>
                  </a:lnTo>
                  <a:lnTo>
                    <a:pt x="18821" y="614301"/>
                  </a:lnTo>
                  <a:lnTo>
                    <a:pt x="33015" y="651821"/>
                  </a:lnTo>
                  <a:lnTo>
                    <a:pt x="50893" y="688055"/>
                  </a:lnTo>
                  <a:lnTo>
                    <a:pt x="72286" y="722876"/>
                  </a:lnTo>
                  <a:lnTo>
                    <a:pt x="97029" y="756156"/>
                  </a:lnTo>
                  <a:lnTo>
                    <a:pt x="124955" y="787767"/>
                  </a:lnTo>
                  <a:lnTo>
                    <a:pt x="155898" y="817582"/>
                  </a:lnTo>
                  <a:lnTo>
                    <a:pt x="189690" y="845473"/>
                  </a:lnTo>
                  <a:lnTo>
                    <a:pt x="226165" y="871314"/>
                  </a:lnTo>
                  <a:lnTo>
                    <a:pt x="265157" y="894976"/>
                  </a:lnTo>
                  <a:lnTo>
                    <a:pt x="306499" y="916331"/>
                  </a:lnTo>
                  <a:lnTo>
                    <a:pt x="350025" y="935253"/>
                  </a:lnTo>
                  <a:lnTo>
                    <a:pt x="395567" y="951614"/>
                  </a:lnTo>
                  <a:lnTo>
                    <a:pt x="442959" y="965286"/>
                  </a:lnTo>
                  <a:lnTo>
                    <a:pt x="492035" y="976141"/>
                  </a:lnTo>
                  <a:lnTo>
                    <a:pt x="542628" y="984053"/>
                  </a:lnTo>
                  <a:lnTo>
                    <a:pt x="594572" y="988894"/>
                  </a:lnTo>
                  <a:lnTo>
                    <a:pt x="647700" y="990536"/>
                  </a:lnTo>
                  <a:lnTo>
                    <a:pt x="700810" y="988894"/>
                  </a:lnTo>
                  <a:lnTo>
                    <a:pt x="752740" y="984053"/>
                  </a:lnTo>
                  <a:lnTo>
                    <a:pt x="803322" y="976141"/>
                  </a:lnTo>
                  <a:lnTo>
                    <a:pt x="852391" y="965286"/>
                  </a:lnTo>
                  <a:lnTo>
                    <a:pt x="899779" y="951614"/>
                  </a:lnTo>
                  <a:lnTo>
                    <a:pt x="945318" y="935253"/>
                  </a:lnTo>
                  <a:lnTo>
                    <a:pt x="988843" y="916331"/>
                  </a:lnTo>
                  <a:lnTo>
                    <a:pt x="1030187" y="894976"/>
                  </a:lnTo>
                  <a:lnTo>
                    <a:pt x="1069182" y="871314"/>
                  </a:lnTo>
                  <a:lnTo>
                    <a:pt x="1105662" y="845473"/>
                  </a:lnTo>
                  <a:lnTo>
                    <a:pt x="1139459" y="817582"/>
                  </a:lnTo>
                  <a:lnTo>
                    <a:pt x="1170407" y="787767"/>
                  </a:lnTo>
                  <a:lnTo>
                    <a:pt x="1198339" y="756156"/>
                  </a:lnTo>
                  <a:lnTo>
                    <a:pt x="1223089" y="722876"/>
                  </a:lnTo>
                  <a:lnTo>
                    <a:pt x="1244488" y="688055"/>
                  </a:lnTo>
                  <a:lnTo>
                    <a:pt x="1262371" y="651821"/>
                  </a:lnTo>
                  <a:lnTo>
                    <a:pt x="1276571" y="614301"/>
                  </a:lnTo>
                  <a:lnTo>
                    <a:pt x="1286920" y="575622"/>
                  </a:lnTo>
                  <a:lnTo>
                    <a:pt x="1293252" y="535913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0863326" y="4891151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13"/>
                  </a:lnTo>
                  <a:lnTo>
                    <a:pt x="1286920" y="575622"/>
                  </a:lnTo>
                  <a:lnTo>
                    <a:pt x="1276571" y="614301"/>
                  </a:lnTo>
                  <a:lnTo>
                    <a:pt x="1262371" y="651821"/>
                  </a:lnTo>
                  <a:lnTo>
                    <a:pt x="1244488" y="688055"/>
                  </a:lnTo>
                  <a:lnTo>
                    <a:pt x="1223089" y="722876"/>
                  </a:lnTo>
                  <a:lnTo>
                    <a:pt x="1198339" y="756156"/>
                  </a:lnTo>
                  <a:lnTo>
                    <a:pt x="1170407" y="787767"/>
                  </a:lnTo>
                  <a:lnTo>
                    <a:pt x="1139459" y="817582"/>
                  </a:lnTo>
                  <a:lnTo>
                    <a:pt x="1105662" y="845473"/>
                  </a:lnTo>
                  <a:lnTo>
                    <a:pt x="1069182" y="871314"/>
                  </a:lnTo>
                  <a:lnTo>
                    <a:pt x="1030187" y="894976"/>
                  </a:lnTo>
                  <a:lnTo>
                    <a:pt x="988843" y="916331"/>
                  </a:lnTo>
                  <a:lnTo>
                    <a:pt x="945318" y="935253"/>
                  </a:lnTo>
                  <a:lnTo>
                    <a:pt x="899779" y="951614"/>
                  </a:lnTo>
                  <a:lnTo>
                    <a:pt x="852391" y="965286"/>
                  </a:lnTo>
                  <a:lnTo>
                    <a:pt x="803322" y="976141"/>
                  </a:lnTo>
                  <a:lnTo>
                    <a:pt x="752740" y="984053"/>
                  </a:lnTo>
                  <a:lnTo>
                    <a:pt x="700810" y="988894"/>
                  </a:lnTo>
                  <a:lnTo>
                    <a:pt x="647700" y="990536"/>
                  </a:lnTo>
                  <a:lnTo>
                    <a:pt x="594572" y="988894"/>
                  </a:lnTo>
                  <a:lnTo>
                    <a:pt x="542628" y="984053"/>
                  </a:lnTo>
                  <a:lnTo>
                    <a:pt x="492035" y="976141"/>
                  </a:lnTo>
                  <a:lnTo>
                    <a:pt x="442959" y="965286"/>
                  </a:lnTo>
                  <a:lnTo>
                    <a:pt x="395567" y="951614"/>
                  </a:lnTo>
                  <a:lnTo>
                    <a:pt x="350025" y="935253"/>
                  </a:lnTo>
                  <a:lnTo>
                    <a:pt x="306499" y="916331"/>
                  </a:lnTo>
                  <a:lnTo>
                    <a:pt x="265157" y="894976"/>
                  </a:lnTo>
                  <a:lnTo>
                    <a:pt x="226165" y="871314"/>
                  </a:lnTo>
                  <a:lnTo>
                    <a:pt x="189690" y="845473"/>
                  </a:lnTo>
                  <a:lnTo>
                    <a:pt x="155898" y="817582"/>
                  </a:lnTo>
                  <a:lnTo>
                    <a:pt x="124955" y="787767"/>
                  </a:lnTo>
                  <a:lnTo>
                    <a:pt x="97029" y="756156"/>
                  </a:lnTo>
                  <a:lnTo>
                    <a:pt x="72286" y="722876"/>
                  </a:lnTo>
                  <a:lnTo>
                    <a:pt x="50893" y="688055"/>
                  </a:lnTo>
                  <a:lnTo>
                    <a:pt x="33015" y="651821"/>
                  </a:lnTo>
                  <a:lnTo>
                    <a:pt x="18821" y="614301"/>
                  </a:lnTo>
                  <a:lnTo>
                    <a:pt x="8476" y="575622"/>
                  </a:lnTo>
                  <a:lnTo>
                    <a:pt x="2146" y="535913"/>
                  </a:lnTo>
                  <a:lnTo>
                    <a:pt x="0" y="495300"/>
                  </a:lnTo>
                  <a:close/>
                </a:path>
              </a:pathLst>
            </a:custGeom>
            <a:ln w="25399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1144250" y="5175884"/>
            <a:ext cx="7435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”321”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850376" y="4887976"/>
            <a:ext cx="1320800" cy="1016000"/>
            <a:chOff x="8850376" y="4887976"/>
            <a:chExt cx="1320800" cy="1016000"/>
          </a:xfrm>
        </p:grpSpPr>
        <p:sp>
          <p:nvSpPr>
            <p:cNvPr id="82" name="object 82"/>
            <p:cNvSpPr/>
            <p:nvPr/>
          </p:nvSpPr>
          <p:spPr>
            <a:xfrm>
              <a:off x="8863076" y="49006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647700" y="0"/>
                  </a:moveTo>
                  <a:lnTo>
                    <a:pt x="594572" y="1641"/>
                  </a:lnTo>
                  <a:lnTo>
                    <a:pt x="542628" y="6482"/>
                  </a:lnTo>
                  <a:lnTo>
                    <a:pt x="492035" y="14394"/>
                  </a:lnTo>
                  <a:lnTo>
                    <a:pt x="442959" y="25249"/>
                  </a:lnTo>
                  <a:lnTo>
                    <a:pt x="395567" y="38921"/>
                  </a:lnTo>
                  <a:lnTo>
                    <a:pt x="350025" y="55282"/>
                  </a:lnTo>
                  <a:lnTo>
                    <a:pt x="306499" y="74204"/>
                  </a:lnTo>
                  <a:lnTo>
                    <a:pt x="265157" y="95560"/>
                  </a:lnTo>
                  <a:lnTo>
                    <a:pt x="226165" y="119223"/>
                  </a:lnTo>
                  <a:lnTo>
                    <a:pt x="189690" y="145065"/>
                  </a:lnTo>
                  <a:lnTo>
                    <a:pt x="155898" y="172959"/>
                  </a:lnTo>
                  <a:lnTo>
                    <a:pt x="124955" y="202777"/>
                  </a:lnTo>
                  <a:lnTo>
                    <a:pt x="97029" y="234392"/>
                  </a:lnTo>
                  <a:lnTo>
                    <a:pt x="72286" y="267676"/>
                  </a:lnTo>
                  <a:lnTo>
                    <a:pt x="50893" y="302502"/>
                  </a:lnTo>
                  <a:lnTo>
                    <a:pt x="33015" y="338742"/>
                  </a:lnTo>
                  <a:lnTo>
                    <a:pt x="18821" y="376269"/>
                  </a:lnTo>
                  <a:lnTo>
                    <a:pt x="8476" y="414957"/>
                  </a:lnTo>
                  <a:lnTo>
                    <a:pt x="2146" y="454676"/>
                  </a:lnTo>
                  <a:lnTo>
                    <a:pt x="0" y="495300"/>
                  </a:lnTo>
                  <a:lnTo>
                    <a:pt x="2146" y="535913"/>
                  </a:lnTo>
                  <a:lnTo>
                    <a:pt x="8476" y="575622"/>
                  </a:lnTo>
                  <a:lnTo>
                    <a:pt x="18821" y="614301"/>
                  </a:lnTo>
                  <a:lnTo>
                    <a:pt x="33015" y="651821"/>
                  </a:lnTo>
                  <a:lnTo>
                    <a:pt x="50893" y="688055"/>
                  </a:lnTo>
                  <a:lnTo>
                    <a:pt x="72286" y="722876"/>
                  </a:lnTo>
                  <a:lnTo>
                    <a:pt x="97029" y="756156"/>
                  </a:lnTo>
                  <a:lnTo>
                    <a:pt x="124955" y="787767"/>
                  </a:lnTo>
                  <a:lnTo>
                    <a:pt x="155898" y="817582"/>
                  </a:lnTo>
                  <a:lnTo>
                    <a:pt x="189690" y="845473"/>
                  </a:lnTo>
                  <a:lnTo>
                    <a:pt x="226165" y="871314"/>
                  </a:lnTo>
                  <a:lnTo>
                    <a:pt x="265157" y="894976"/>
                  </a:lnTo>
                  <a:lnTo>
                    <a:pt x="306499" y="916331"/>
                  </a:lnTo>
                  <a:lnTo>
                    <a:pt x="350025" y="935253"/>
                  </a:lnTo>
                  <a:lnTo>
                    <a:pt x="395567" y="951614"/>
                  </a:lnTo>
                  <a:lnTo>
                    <a:pt x="442959" y="965286"/>
                  </a:lnTo>
                  <a:lnTo>
                    <a:pt x="492035" y="976141"/>
                  </a:lnTo>
                  <a:lnTo>
                    <a:pt x="542628" y="984053"/>
                  </a:lnTo>
                  <a:lnTo>
                    <a:pt x="594572" y="988894"/>
                  </a:lnTo>
                  <a:lnTo>
                    <a:pt x="647700" y="990536"/>
                  </a:lnTo>
                  <a:lnTo>
                    <a:pt x="700810" y="988894"/>
                  </a:lnTo>
                  <a:lnTo>
                    <a:pt x="752740" y="984053"/>
                  </a:lnTo>
                  <a:lnTo>
                    <a:pt x="803322" y="976141"/>
                  </a:lnTo>
                  <a:lnTo>
                    <a:pt x="852391" y="965286"/>
                  </a:lnTo>
                  <a:lnTo>
                    <a:pt x="899779" y="951614"/>
                  </a:lnTo>
                  <a:lnTo>
                    <a:pt x="945318" y="935253"/>
                  </a:lnTo>
                  <a:lnTo>
                    <a:pt x="988843" y="916331"/>
                  </a:lnTo>
                  <a:lnTo>
                    <a:pt x="1030187" y="894976"/>
                  </a:lnTo>
                  <a:lnTo>
                    <a:pt x="1069182" y="871314"/>
                  </a:lnTo>
                  <a:lnTo>
                    <a:pt x="1105662" y="845473"/>
                  </a:lnTo>
                  <a:lnTo>
                    <a:pt x="1139459" y="817582"/>
                  </a:lnTo>
                  <a:lnTo>
                    <a:pt x="1170407" y="787767"/>
                  </a:lnTo>
                  <a:lnTo>
                    <a:pt x="1198339" y="756156"/>
                  </a:lnTo>
                  <a:lnTo>
                    <a:pt x="1223089" y="722876"/>
                  </a:lnTo>
                  <a:lnTo>
                    <a:pt x="1244488" y="688055"/>
                  </a:lnTo>
                  <a:lnTo>
                    <a:pt x="1262371" y="651821"/>
                  </a:lnTo>
                  <a:lnTo>
                    <a:pt x="1276571" y="614301"/>
                  </a:lnTo>
                  <a:lnTo>
                    <a:pt x="1286920" y="575622"/>
                  </a:lnTo>
                  <a:lnTo>
                    <a:pt x="1293252" y="535913"/>
                  </a:lnTo>
                  <a:lnTo>
                    <a:pt x="1295400" y="495300"/>
                  </a:lnTo>
                  <a:lnTo>
                    <a:pt x="1293252" y="454676"/>
                  </a:lnTo>
                  <a:lnTo>
                    <a:pt x="1286920" y="414957"/>
                  </a:lnTo>
                  <a:lnTo>
                    <a:pt x="1276571" y="376269"/>
                  </a:lnTo>
                  <a:lnTo>
                    <a:pt x="1262371" y="338742"/>
                  </a:lnTo>
                  <a:lnTo>
                    <a:pt x="1244488" y="302502"/>
                  </a:lnTo>
                  <a:lnTo>
                    <a:pt x="1223089" y="267676"/>
                  </a:lnTo>
                  <a:lnTo>
                    <a:pt x="1198339" y="234392"/>
                  </a:lnTo>
                  <a:lnTo>
                    <a:pt x="1170407" y="202777"/>
                  </a:lnTo>
                  <a:lnTo>
                    <a:pt x="1139459" y="172959"/>
                  </a:lnTo>
                  <a:lnTo>
                    <a:pt x="1105662" y="145065"/>
                  </a:lnTo>
                  <a:lnTo>
                    <a:pt x="1069182" y="119223"/>
                  </a:lnTo>
                  <a:lnTo>
                    <a:pt x="1030187" y="95560"/>
                  </a:lnTo>
                  <a:lnTo>
                    <a:pt x="988843" y="74204"/>
                  </a:lnTo>
                  <a:lnTo>
                    <a:pt x="945318" y="55282"/>
                  </a:lnTo>
                  <a:lnTo>
                    <a:pt x="899779" y="38921"/>
                  </a:lnTo>
                  <a:lnTo>
                    <a:pt x="852391" y="25249"/>
                  </a:lnTo>
                  <a:lnTo>
                    <a:pt x="803322" y="14394"/>
                  </a:lnTo>
                  <a:lnTo>
                    <a:pt x="752740" y="6482"/>
                  </a:lnTo>
                  <a:lnTo>
                    <a:pt x="700810" y="1641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863076" y="4900676"/>
              <a:ext cx="1295400" cy="990600"/>
            </a:xfrm>
            <a:custGeom>
              <a:avLst/>
              <a:gdLst/>
              <a:ahLst/>
              <a:cxnLst/>
              <a:rect l="l" t="t" r="r" b="b"/>
              <a:pathLst>
                <a:path w="1295400" h="990600">
                  <a:moveTo>
                    <a:pt x="0" y="495300"/>
                  </a:moveTo>
                  <a:lnTo>
                    <a:pt x="2146" y="454676"/>
                  </a:lnTo>
                  <a:lnTo>
                    <a:pt x="8476" y="414957"/>
                  </a:lnTo>
                  <a:lnTo>
                    <a:pt x="18821" y="376269"/>
                  </a:lnTo>
                  <a:lnTo>
                    <a:pt x="33015" y="338742"/>
                  </a:lnTo>
                  <a:lnTo>
                    <a:pt x="50893" y="302502"/>
                  </a:lnTo>
                  <a:lnTo>
                    <a:pt x="72286" y="267676"/>
                  </a:lnTo>
                  <a:lnTo>
                    <a:pt x="97029" y="234392"/>
                  </a:lnTo>
                  <a:lnTo>
                    <a:pt x="124955" y="202777"/>
                  </a:lnTo>
                  <a:lnTo>
                    <a:pt x="155898" y="172959"/>
                  </a:lnTo>
                  <a:lnTo>
                    <a:pt x="189690" y="145065"/>
                  </a:lnTo>
                  <a:lnTo>
                    <a:pt x="226165" y="119223"/>
                  </a:lnTo>
                  <a:lnTo>
                    <a:pt x="265157" y="95560"/>
                  </a:lnTo>
                  <a:lnTo>
                    <a:pt x="306499" y="74204"/>
                  </a:lnTo>
                  <a:lnTo>
                    <a:pt x="350025" y="55282"/>
                  </a:lnTo>
                  <a:lnTo>
                    <a:pt x="395567" y="38921"/>
                  </a:lnTo>
                  <a:lnTo>
                    <a:pt x="442959" y="25249"/>
                  </a:lnTo>
                  <a:lnTo>
                    <a:pt x="492035" y="14394"/>
                  </a:lnTo>
                  <a:lnTo>
                    <a:pt x="542628" y="6482"/>
                  </a:lnTo>
                  <a:lnTo>
                    <a:pt x="594572" y="1641"/>
                  </a:lnTo>
                  <a:lnTo>
                    <a:pt x="647700" y="0"/>
                  </a:lnTo>
                  <a:lnTo>
                    <a:pt x="700810" y="1641"/>
                  </a:lnTo>
                  <a:lnTo>
                    <a:pt x="752740" y="6482"/>
                  </a:lnTo>
                  <a:lnTo>
                    <a:pt x="803322" y="14394"/>
                  </a:lnTo>
                  <a:lnTo>
                    <a:pt x="852391" y="25249"/>
                  </a:lnTo>
                  <a:lnTo>
                    <a:pt x="899779" y="38921"/>
                  </a:lnTo>
                  <a:lnTo>
                    <a:pt x="945318" y="55282"/>
                  </a:lnTo>
                  <a:lnTo>
                    <a:pt x="988843" y="74204"/>
                  </a:lnTo>
                  <a:lnTo>
                    <a:pt x="1030187" y="95560"/>
                  </a:lnTo>
                  <a:lnTo>
                    <a:pt x="1069182" y="119223"/>
                  </a:lnTo>
                  <a:lnTo>
                    <a:pt x="1105662" y="145065"/>
                  </a:lnTo>
                  <a:lnTo>
                    <a:pt x="1139459" y="172959"/>
                  </a:lnTo>
                  <a:lnTo>
                    <a:pt x="1170407" y="202777"/>
                  </a:lnTo>
                  <a:lnTo>
                    <a:pt x="1198339" y="234392"/>
                  </a:lnTo>
                  <a:lnTo>
                    <a:pt x="1223089" y="267676"/>
                  </a:lnTo>
                  <a:lnTo>
                    <a:pt x="1244488" y="302502"/>
                  </a:lnTo>
                  <a:lnTo>
                    <a:pt x="1262371" y="338742"/>
                  </a:lnTo>
                  <a:lnTo>
                    <a:pt x="1276571" y="376269"/>
                  </a:lnTo>
                  <a:lnTo>
                    <a:pt x="1286920" y="414957"/>
                  </a:lnTo>
                  <a:lnTo>
                    <a:pt x="1293252" y="454676"/>
                  </a:lnTo>
                  <a:lnTo>
                    <a:pt x="1295400" y="495300"/>
                  </a:lnTo>
                  <a:lnTo>
                    <a:pt x="1293252" y="535913"/>
                  </a:lnTo>
                  <a:lnTo>
                    <a:pt x="1286920" y="575622"/>
                  </a:lnTo>
                  <a:lnTo>
                    <a:pt x="1276571" y="614301"/>
                  </a:lnTo>
                  <a:lnTo>
                    <a:pt x="1262371" y="651821"/>
                  </a:lnTo>
                  <a:lnTo>
                    <a:pt x="1244488" y="688055"/>
                  </a:lnTo>
                  <a:lnTo>
                    <a:pt x="1223089" y="722876"/>
                  </a:lnTo>
                  <a:lnTo>
                    <a:pt x="1198339" y="756156"/>
                  </a:lnTo>
                  <a:lnTo>
                    <a:pt x="1170407" y="787767"/>
                  </a:lnTo>
                  <a:lnTo>
                    <a:pt x="1139459" y="817582"/>
                  </a:lnTo>
                  <a:lnTo>
                    <a:pt x="1105662" y="845473"/>
                  </a:lnTo>
                  <a:lnTo>
                    <a:pt x="1069182" y="871314"/>
                  </a:lnTo>
                  <a:lnTo>
                    <a:pt x="1030187" y="894976"/>
                  </a:lnTo>
                  <a:lnTo>
                    <a:pt x="988843" y="916331"/>
                  </a:lnTo>
                  <a:lnTo>
                    <a:pt x="945318" y="935253"/>
                  </a:lnTo>
                  <a:lnTo>
                    <a:pt x="899779" y="951614"/>
                  </a:lnTo>
                  <a:lnTo>
                    <a:pt x="852391" y="965286"/>
                  </a:lnTo>
                  <a:lnTo>
                    <a:pt x="803322" y="976141"/>
                  </a:lnTo>
                  <a:lnTo>
                    <a:pt x="752740" y="984053"/>
                  </a:lnTo>
                  <a:lnTo>
                    <a:pt x="700810" y="988894"/>
                  </a:lnTo>
                  <a:lnTo>
                    <a:pt x="647700" y="990536"/>
                  </a:lnTo>
                  <a:lnTo>
                    <a:pt x="594572" y="988894"/>
                  </a:lnTo>
                  <a:lnTo>
                    <a:pt x="542628" y="984053"/>
                  </a:lnTo>
                  <a:lnTo>
                    <a:pt x="492035" y="976141"/>
                  </a:lnTo>
                  <a:lnTo>
                    <a:pt x="442959" y="965286"/>
                  </a:lnTo>
                  <a:lnTo>
                    <a:pt x="395567" y="951614"/>
                  </a:lnTo>
                  <a:lnTo>
                    <a:pt x="350025" y="935253"/>
                  </a:lnTo>
                  <a:lnTo>
                    <a:pt x="306499" y="916331"/>
                  </a:lnTo>
                  <a:lnTo>
                    <a:pt x="265157" y="894976"/>
                  </a:lnTo>
                  <a:lnTo>
                    <a:pt x="226165" y="871314"/>
                  </a:lnTo>
                  <a:lnTo>
                    <a:pt x="189690" y="845473"/>
                  </a:lnTo>
                  <a:lnTo>
                    <a:pt x="155898" y="817582"/>
                  </a:lnTo>
                  <a:lnTo>
                    <a:pt x="124955" y="787767"/>
                  </a:lnTo>
                  <a:lnTo>
                    <a:pt x="97029" y="756156"/>
                  </a:lnTo>
                  <a:lnTo>
                    <a:pt x="72286" y="722876"/>
                  </a:lnTo>
                  <a:lnTo>
                    <a:pt x="50893" y="688055"/>
                  </a:lnTo>
                  <a:lnTo>
                    <a:pt x="33015" y="651821"/>
                  </a:lnTo>
                  <a:lnTo>
                    <a:pt x="18821" y="614301"/>
                  </a:lnTo>
                  <a:lnTo>
                    <a:pt x="8476" y="575622"/>
                  </a:lnTo>
                  <a:lnTo>
                    <a:pt x="2146" y="535913"/>
                  </a:lnTo>
                  <a:lnTo>
                    <a:pt x="0" y="495300"/>
                  </a:lnTo>
                  <a:close/>
                </a:path>
              </a:pathLst>
            </a:custGeom>
            <a:ln w="25399">
              <a:solidFill>
                <a:srgbClr val="4F1D1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9142476" y="5184775"/>
            <a:ext cx="74358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”312”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71500" y="4238561"/>
            <a:ext cx="11082655" cy="738505"/>
            <a:chOff x="571500" y="4238561"/>
            <a:chExt cx="11082655" cy="738505"/>
          </a:xfrm>
        </p:grpSpPr>
        <p:pic>
          <p:nvPicPr>
            <p:cNvPr id="86" name="object 8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500" y="4248086"/>
              <a:ext cx="185737" cy="70961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47700" y="43052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0" y="571500"/>
                  </a:moveTo>
                  <a:lnTo>
                    <a:pt x="38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0" y="4238561"/>
              <a:ext cx="185737" cy="70961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2647950" y="429577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0" y="571500"/>
                  </a:moveTo>
                  <a:lnTo>
                    <a:pt x="38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0" name="object 9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1575" y="4267136"/>
              <a:ext cx="185737" cy="709612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5057775" y="432434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0" y="571500"/>
                  </a:moveTo>
                  <a:lnTo>
                    <a:pt x="38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0875" y="4257611"/>
              <a:ext cx="166687" cy="70961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077075" y="4314824"/>
              <a:ext cx="19050" cy="573405"/>
            </a:xfrm>
            <a:custGeom>
              <a:avLst/>
              <a:gdLst/>
              <a:ahLst/>
              <a:cxnLst/>
              <a:rect l="l" t="t" r="r" b="b"/>
              <a:pathLst>
                <a:path w="19050" h="573404">
                  <a:moveTo>
                    <a:pt x="0" y="573277"/>
                  </a:moveTo>
                  <a:lnTo>
                    <a:pt x="190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467850" y="4257611"/>
              <a:ext cx="185737" cy="709612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9544050" y="431482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0" y="571500"/>
                  </a:moveTo>
                  <a:lnTo>
                    <a:pt x="38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87150" y="4248086"/>
              <a:ext cx="166687" cy="70961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1563350" y="4305299"/>
              <a:ext cx="19050" cy="573405"/>
            </a:xfrm>
            <a:custGeom>
              <a:avLst/>
              <a:gdLst/>
              <a:ahLst/>
              <a:cxnLst/>
              <a:rect l="l" t="t" r="r" b="b"/>
              <a:pathLst>
                <a:path w="19050" h="573404">
                  <a:moveTo>
                    <a:pt x="0" y="573277"/>
                  </a:moveTo>
                  <a:lnTo>
                    <a:pt x="1905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784208" y="23431"/>
            <a:ext cx="3305175" cy="567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Base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422275">
              <a:lnSpc>
                <a:spcPts val="2130"/>
              </a:lnSpc>
            </a:pPr>
            <a:r>
              <a:rPr sz="1800" b="1" dirty="0">
                <a:latin typeface="Courier New"/>
                <a:cs typeface="Courier New"/>
              </a:rPr>
              <a:t>len(“”)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==</a:t>
            </a:r>
            <a:r>
              <a:rPr sz="1800" b="1" spc="-4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len(“123”)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8784208" y="757872"/>
            <a:ext cx="1664970" cy="55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95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Recursive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case:</a:t>
            </a:r>
            <a:endParaRPr sz="1800">
              <a:latin typeface="Arial MT"/>
              <a:cs typeface="Arial MT"/>
            </a:endParaRPr>
          </a:p>
          <a:p>
            <a:pPr marL="285750">
              <a:lnSpc>
                <a:spcPts val="2095"/>
              </a:lnSpc>
            </a:pP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b="1" spc="-6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chars: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467468" y="1292161"/>
            <a:ext cx="2753995" cy="5676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22275" marR="5080" indent="-410209">
              <a:lnSpc>
                <a:spcPts val="2100"/>
              </a:lnSpc>
              <a:spcBef>
                <a:spcPts val="220"/>
              </a:spcBef>
            </a:pP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char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not</a:t>
            </a:r>
            <a:r>
              <a:rPr sz="1800" b="1" spc="-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20" dirty="0">
                <a:latin typeface="Courier New"/>
                <a:cs typeface="Courier New"/>
              </a:rPr>
              <a:t>perm: </a:t>
            </a:r>
            <a:r>
              <a:rPr sz="1800" b="1" spc="-10" dirty="0">
                <a:latin typeface="Courier New"/>
                <a:cs typeface="Courier New"/>
              </a:rPr>
              <a:t>genPerms()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102" name="object 3">
            <a:extLst>
              <a:ext uri="{FF2B5EF4-FFF2-40B4-BE49-F238E27FC236}">
                <a16:creationId xmlns:a16="http://schemas.microsoft.com/office/drawing/2014/main" id="{99007449-9E35-BE38-84A9-F6964BAACC0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3" name="object 4">
              <a:extLst>
                <a:ext uri="{FF2B5EF4-FFF2-40B4-BE49-F238E27FC236}">
                  <a16:creationId xmlns:a16="http://schemas.microsoft.com/office/drawing/2014/main" id="{ECAE1991-D782-57C0-A8A2-5FE52C6190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5">
              <a:extLst>
                <a:ext uri="{FF2B5EF4-FFF2-40B4-BE49-F238E27FC236}">
                  <a16:creationId xmlns:a16="http://schemas.microsoft.com/office/drawing/2014/main" id="{16B9F05A-EF52-9DCE-D573-AEE4C3AAED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5" name="Picture 104" descr="Logo&#10;&#10;Description automatically generated with medium confidence">
            <a:extLst>
              <a:ext uri="{FF2B5EF4-FFF2-40B4-BE49-F238E27FC236}">
                <a16:creationId xmlns:a16="http://schemas.microsoft.com/office/drawing/2014/main" id="{A4E44180-E9BE-2B8A-5B4A-5F6C5112C10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6" name="Slide Number Placeholder 23">
            <a:extLst>
              <a:ext uri="{FF2B5EF4-FFF2-40B4-BE49-F238E27FC236}">
                <a16:creationId xmlns:a16="http://schemas.microsoft.com/office/drawing/2014/main" id="{A322B989-83F6-526B-16C4-910FCDC381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(“xo”)</a:t>
            </a:r>
          </a:p>
        </p:txBody>
      </p:sp>
    </p:spTree>
    <p:extLst>
      <p:ext uri="{BB962C8B-B14F-4D97-AF65-F5344CB8AC3E}">
        <p14:creationId xmlns:p14="http://schemas.microsoft.com/office/powerpoint/2010/main" val="144379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</p:spTree>
    <p:extLst>
      <p:ext uri="{BB962C8B-B14F-4D97-AF65-F5344CB8AC3E}">
        <p14:creationId xmlns:p14="http://schemas.microsoft.com/office/powerpoint/2010/main" val="351426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</p:spTree>
    <p:extLst>
      <p:ext uri="{BB962C8B-B14F-4D97-AF65-F5344CB8AC3E}">
        <p14:creationId xmlns:p14="http://schemas.microsoft.com/office/powerpoint/2010/main" val="264071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6BB1C-9638-EB30-ACD8-1E97F21077D1}"/>
              </a:ext>
            </a:extLst>
          </p:cNvPr>
          <p:cNvSpPr txBox="1"/>
          <p:nvPr/>
        </p:nvSpPr>
        <p:spPr>
          <a:xfrm>
            <a:off x="5553414" y="50292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2543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5000</Words>
  <Application>Microsoft Office PowerPoint</Application>
  <PresentationFormat>Widescreen</PresentationFormat>
  <Paragraphs>1145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Arial MT</vt:lpstr>
      <vt:lpstr>Calibri</vt:lpstr>
      <vt:lpstr>Consolas</vt:lpstr>
      <vt:lpstr>Courier New</vt:lpstr>
      <vt:lpstr>Times New Roman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Permutations</vt:lpstr>
      <vt:lpstr>Powerball (Real)</vt:lpstr>
      <vt:lpstr>Powerball (CSCI 132 Version)</vt:lpstr>
      <vt:lpstr>Powerball (CSCI 132 Version)</vt:lpstr>
      <vt:lpstr>Powerball (CSCI 132 Version)</vt:lpstr>
      <vt:lpstr>Powerball (CSCI 132 Version)</vt:lpstr>
      <vt:lpstr>Base case:</vt:lpstr>
      <vt:lpstr>Ex: calculating permutations of “123”</vt:lpstr>
      <vt:lpstr>Ex: calculating permutations of “123”</vt:lpstr>
      <vt:lpstr>Ex: calculating permutations of “123”</vt:lpstr>
      <vt:lpstr>Ex: calculating permutations of “123”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62</cp:revision>
  <dcterms:created xsi:type="dcterms:W3CDTF">2022-08-21T16:55:59Z</dcterms:created>
  <dcterms:modified xsi:type="dcterms:W3CDTF">2025-04-02T19:32:46Z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