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06"/>
  </p:notesMasterIdLst>
  <p:sldIdLst>
    <p:sldId id="256" r:id="rId2"/>
    <p:sldId id="351" r:id="rId3"/>
    <p:sldId id="352" r:id="rId4"/>
    <p:sldId id="353" r:id="rId5"/>
    <p:sldId id="354" r:id="rId6"/>
    <p:sldId id="355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363" r:id="rId15"/>
    <p:sldId id="364" r:id="rId16"/>
    <p:sldId id="365" r:id="rId17"/>
    <p:sldId id="366" r:id="rId18"/>
    <p:sldId id="367" r:id="rId19"/>
    <p:sldId id="368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9" r:id="rId31"/>
    <p:sldId id="380" r:id="rId32"/>
    <p:sldId id="381" r:id="rId33"/>
    <p:sldId id="382" r:id="rId34"/>
    <p:sldId id="383" r:id="rId35"/>
    <p:sldId id="384" r:id="rId36"/>
    <p:sldId id="385" r:id="rId37"/>
    <p:sldId id="386" r:id="rId38"/>
    <p:sldId id="387" r:id="rId39"/>
    <p:sldId id="388" r:id="rId40"/>
    <p:sldId id="453" r:id="rId41"/>
    <p:sldId id="389" r:id="rId42"/>
    <p:sldId id="390" r:id="rId43"/>
    <p:sldId id="391" r:id="rId44"/>
    <p:sldId id="392" r:id="rId45"/>
    <p:sldId id="393" r:id="rId46"/>
    <p:sldId id="450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451" r:id="rId70"/>
    <p:sldId id="452" r:id="rId71"/>
    <p:sldId id="416" r:id="rId72"/>
    <p:sldId id="417" r:id="rId73"/>
    <p:sldId id="418" r:id="rId74"/>
    <p:sldId id="419" r:id="rId75"/>
    <p:sldId id="420" r:id="rId76"/>
    <p:sldId id="421" r:id="rId77"/>
    <p:sldId id="422" r:id="rId78"/>
    <p:sldId id="423" r:id="rId79"/>
    <p:sldId id="424" r:id="rId80"/>
    <p:sldId id="425" r:id="rId81"/>
    <p:sldId id="426" r:id="rId82"/>
    <p:sldId id="427" r:id="rId83"/>
    <p:sldId id="428" r:id="rId84"/>
    <p:sldId id="429" r:id="rId85"/>
    <p:sldId id="430" r:id="rId86"/>
    <p:sldId id="431" r:id="rId87"/>
    <p:sldId id="432" r:id="rId88"/>
    <p:sldId id="433" r:id="rId89"/>
    <p:sldId id="434" r:id="rId90"/>
    <p:sldId id="435" r:id="rId91"/>
    <p:sldId id="436" r:id="rId92"/>
    <p:sldId id="437" r:id="rId93"/>
    <p:sldId id="438" r:id="rId94"/>
    <p:sldId id="439" r:id="rId95"/>
    <p:sldId id="440" r:id="rId96"/>
    <p:sldId id="441" r:id="rId97"/>
    <p:sldId id="442" r:id="rId98"/>
    <p:sldId id="443" r:id="rId99"/>
    <p:sldId id="444" r:id="rId100"/>
    <p:sldId id="445" r:id="rId101"/>
    <p:sldId id="446" r:id="rId102"/>
    <p:sldId id="447" r:id="rId103"/>
    <p:sldId id="448" r:id="rId104"/>
    <p:sldId id="449" r:id="rId105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B75FB"/>
    <a:srgbClr val="E9D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854" autoAdjust="0"/>
    <p:restoredTop sz="96517" autoAdjust="0"/>
  </p:normalViewPr>
  <p:slideViewPr>
    <p:cSldViewPr>
      <p:cViewPr varScale="1">
        <p:scale>
          <a:sx n="116" d="100"/>
          <a:sy n="116" d="100"/>
        </p:scale>
        <p:origin x="10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presProps" Target="presProp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theme" Target="theme/theme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21.67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67 1,'70'3,"0"4,119 27,61 8,236-36,-270-8,71-1,293 6,-421 8,71 2,-14-14,480 14,50-2,-472-13,-266 2,0 1,-1 0,1 1,-1 0,1 0,-1 0,1 1,-1 0,0 0,-1 1,1 0,-1 0,1 1,-1 0,0 0,-1 0,10 12,-4-4,-1 1,-1-1,0 2,-1-1,-1 1,0 1,6 20,30 118,-43-153,1 0,-1 0,0 0,0 0,0 0,0 1,0-1,0 0,0 0,-1 0,1 0,0 0,0 1,-1-1,1 0,-1 0,1 0,-1 0,0 0,1 0,-1 0,0 0,1-1,-1 1,0 0,0 0,0-1,0 1,0 0,0-1,0 1,0-1,0 1,0-1,0 1,0-1,-1 0,1 0,0 0,0 0,0 1,-2-2,-63 1,49-1,-1628-6,932 10,315-21,-304-10,-495 28,1178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9:12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3610 0 24575,'-5'8'0,"0"0"0,0-1 0,1 2 0,0-1 0,0 0 0,1 1 0,0 0 0,-3 15 0,-12 31 0,3-22 0,-2-1 0,-2-1 0,0 0 0,-2-2 0,-2 0 0,0-2 0,-2 0 0,-1-2 0,-1 0 0,-1-2 0,0-2 0,-2 0 0,-1-2 0,0-1 0,-2-1 0,0-2 0,-59 18 0,-8-4 0,0-3 0,-2-6 0,-125 10 0,13-10 0,-100 4 0,258-22 0,1 2 0,-91 20 0,-105 39 0,228-57 0,-10 2 0,1 2 0,0 0 0,1 2 0,0 2 0,1 1 0,-36 22 0,-21 28 0,39-31 0,1 1 0,2 3 0,-61 66 0,91-84 0,1 1 0,-20 42 0,12-22 0,15-27 0,0 1 0,1 0 0,1 0 0,1 1 0,0-1 0,1 1 0,-2 24 0,3 118 0,3-91 0,-12 127 0,-1 8 0,11-172 0,-1 1 0,-1-1 0,-2 0 0,-1 0 0,-1 0 0,-21 53 0,24-75 0,-1 0 0,-1 0 0,1 0 0,-10 10 0,9-11 0,0 1 0,0-1 0,1 2 0,-9 16 0,-27 80 0,-54 217 0,86-274 0,4-22 0,-1 0 0,-1-1 0,-10 27 0,13-43 0,0 0 0,-1-1 0,0 1 0,-1-1 0,0 0 0,0-1 0,-1 1 0,0-1 0,0 0 0,0-1 0,-16 11 0,13-10 0,1 0 0,-1 0 0,2 1 0,-1 0 0,1 1 0,1 0 0,0 0 0,0 0 0,0 1 0,-5 13 0,12-23 0,0 0 0,0 0 0,0 0 0,0 1 0,-1-1 0,1 0 0,0 0 0,0 0 0,0 0 0,0 1 0,0-1 0,-1 0 0,1 0 0,0 0 0,0 0 0,0 0 0,0 0 0,-1 0 0,1 0 0,0 1 0,0-1 0,0 0 0,-1 0 0,1 0 0,0 0 0,0 0 0,0 0 0,-1 0 0,1 0 0,0 0 0,0 0 0,0 0 0,-1 0 0,1-1 0,0 1 0,0 0 0,0 0 0,0 0 0,-1 0 0,1 0 0,0 0 0,0 0 0,0 0 0,0-1 0,-1 1 0,1 0 0,0 0 0,0 0 0,0 0 0,0 0 0,0-1 0,0 1 0,-1 0 0,-9-19 0,-6-30 0,13 41 0,-71-185 0,36 101 0,26 61 0,-2-1 0,2-1 0,1 0 0,-10-54 0,24 84 0,6 8 0,9 11 0,156 193 0,-80-73 0,-86-124 0,-1 0 0,0 1 0,-1 0 0,0 0 0,6 26 0,-9-28 0,0 0 0,1 0 0,1 0 0,-1-1 0,2 1 0,-1-1 0,1 0 0,1-1 0,13 16 0,-18-24 0,0 1 0,1-1 0,-1 1 0,1-1 0,-1 0 0,1 0 0,-1 0 0,1 0 0,0-1 0,0 1 0,-1-1 0,1 1 0,0-1 0,0 0 0,-1 0 0,1-1 0,0 1 0,0 0 0,-1-1 0,1 0 0,0 1 0,3-3 0,9-2 0,-1-1 0,25-14 0,-26 12 0,64-33 0,132-96 0,-180 115 0,-1-2 0,-1 0 0,-2-2 0,0-1 0,-2-1 0,0-1 0,21-39 0,-12 25 0,-12 14 0,-27 30 0,-18 16 0,-91 72 0,51-37 0,-2-3 0,-76 42 0,92-65 0,-93 36 0,89-37 0,43-18 0,-2 0 0,1-1 0,0-1 0,-16 5 0,26-10 0,-1 1 0,1 0 0,-1-1 0,0 0 0,0 1 0,1-2 0,-1 1 0,0 0 0,1-1 0,-1 1 0,0-1 0,1 0 0,-1-1 0,1 1 0,-1 0 0,1-1 0,0 0 0,0 0 0,0 0 0,-5-3 0,-45-47-665,-89-109-1,141 160 632,-8-10-6792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0:38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1821 0 24575,'-1'1'0,"0"-1"0,0 1 0,0-1 0,0 1 0,0-1 0,0 1 0,0-1 0,0 1 0,1 0 0,-1 0 0,0-1 0,0 1 0,1 0 0,-1 0 0,0 0 0,1 0 0,-1 0 0,1 0 0,-1 0 0,0 2 0,-11 29 0,7-18 0,-21 53 0,-30 127 0,40-129 0,-2-1 0,-43 97 0,59-156 0,-105 206 0,81-167 0,-2-2 0,-55 66 0,68-88 0,-2-2 0,0 0 0,-1-1 0,0-1 0,-2-1 0,-31 19 0,-97 39 0,85-44 0,-105 64 0,134-70 0,-127 95 0,145-103 0,-1 1 0,2 0 0,0 1 0,1 1 0,1 0 0,-21 38 0,22-30 0,1 0 0,1 1 0,2 0 0,0 1 0,-4 37 0,5-8 0,2 95 0,4-113 0,-9 53 0,-2 25 0,11 448 0,2-271 0,0-289 0,-1 4 0,0 0 0,-1-1 0,0 1 0,-3 14 0,4-22 0,0 0 0,0-1 0,-1 1 0,1 0 0,0 0 0,-1 0 0,1 0 0,-1 0 0,1-1 0,-1 1 0,1 0 0,-1 0 0,0-1 0,1 1 0,-1-1 0,0 1 0,0 0 0,1-1 0,-1 1 0,0-1 0,0 1 0,0-1 0,0 0 0,1 1 0,-1-1 0,0 0 0,0 0 0,0 0 0,0 0 0,0 1 0,0-1 0,0 0 0,0-1 0,0 1 0,0 0 0,0 0 0,0 0 0,1 0 0,-1-1 0,0 1 0,0 0 0,0-1 0,0 1 0,0-1 0,1 1 0,-1-1 0,0 1 0,0-1 0,1 0 0,-1 1 0,1-1 0,-1 0 0,0-1 0,-23-19 0,1 0 0,2-2 0,0-1 0,2-1 0,0 0 0,-17-33 0,18 27 0,-3 1 0,0 1 0,-2 1 0,-29-28 0,34 41 0,-18-13 0,34 26 0,1 1 0,0 0 0,-1 0 0,1-1 0,0 1 0,0-1 0,0 1 0,0-1 0,0 1 0,0-1 0,0 0 0,0 1 0,1-1 0,-1 0 0,0 0 0,1-2 0,4 5 0,0 1 0,1-1 0,-1 1 0,0 0 0,0 1 0,0-1 0,0 1 0,6 5 0,34 26 0,-14-11 0,50 49 0,-60-51 0,0-1 0,-2 0 0,0 2 0,-1 0 0,17 31 0,-21-31 0,0-1 0,25 32 0,-34-49 0,-1 1 0,1-1 0,0 0 0,0 0 0,1 0 0,-1 0 0,1-1 0,-1 1 0,1-1 0,0 0 0,1-1 0,-1 1 0,0-1 0,1 0 0,-1-1 0,1 1 0,6 0 0,-7-2 0,-1-1 0,1 0 0,-1 0 0,0 0 0,1-1 0,-1 1 0,0-1 0,0 0 0,0 0 0,0-1 0,0 1 0,-1-1 0,1 0 0,5-5 0,46-56 0,-21 23 0,10-10 0,-2-3 0,49-79 0,-76 109 0,75-110-1365,-82 122-5461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1.7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3808 3 24575,'-376'-2'0,"-498"9"0,266 60 0,5 49 0,600-116 0,-92 19 0,-16 2 0,1 4 0,-173 64 0,7 6 0,24-10 0,238-79 0,0 0 0,1 1 0,0 1 0,0 0 0,0 0 0,2 2 0,-1-1 0,1 1 0,0 1 0,1 0 0,0 1 0,1-1 0,0 2 0,1-1 0,1 1 0,0 1 0,0-1 0,2 1 0,-1 0 0,-4 22 0,9-28 0,0-1 0,0 0 0,1 0 0,0 1 0,0-1 0,1 0 0,0 0 0,0 0 0,1 0 0,-1 1 0,7 12 0,3 6 0,25 41 0,-26-50 0,21 37 0,68 88 0,-83-122 0,1 0 0,1-2 0,1 0 0,1-1 0,0 0 0,1-2 0,27 15 0,22 4 0,1-3 0,89 26 0,151 27 0,-241-67 0,1 2 0,1-3 0,0-4 0,1-2 0,76-1 0,1478-16 0,-1259 7 0,-23-27 0,92 9 0,-298 19 0,237-31 0,-350 25 0,-1-2 0,0 0 0,0-2 0,-1-1 0,0-1 0,35-21 0,-2-5 0,64-55 0,-108 82 0,-1 0 0,-1-1 0,1 0 0,-2-1 0,0-1 0,0 1 0,-1-2 0,-1 1 0,0-1 0,-1 0 0,0-1 0,-2 0 0,7-21 0,-4 7 0,0-1 0,-2 0 0,-1 0 0,1-57 0,-6 67 0,-2 1 0,0 0 0,-1-1 0,-1 1 0,-1 0 0,-1 1 0,0-1 0,-16-29 0,9 22 0,-2 1 0,0 1 0,-2 0 0,-1 2 0,0 0 0,-2 1 0,-1 0 0,0 2 0,-1 1 0,-46-30 0,-3 6 0,-1 2 0,-2 4 0,-114-40 0,-102-31 0,204 70 0,49 19 0,-2 2 0,1 2 0,-46-10 0,6 10-1365,57 12-5461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3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3612 1 24575,'-727'45'0,"9"55"0,630-87 0,-371 17 0,165-19 0,-707 94 0,981-103 0,1 2 0,-1 0 0,1 0 0,1 2 0,-25 10 0,31-10 0,1 1 0,0 0 0,0 0 0,0 1 0,1 0 0,1 1 0,-1 0 0,1 0 0,-8 12 0,8-8 0,1 0 0,0 0 0,1 1 0,0 0 0,1 0 0,0 1 0,2 0 0,0-1 0,-4 22 0,5-6 0,0-1 0,2 1 0,1-1 0,4 30 0,-2-52 0,-1 0 0,1 0 0,0-1 0,1 1 0,-1-1 0,1 0 0,1 1 0,-1-1 0,1-1 0,0 1 0,0 0 0,1-1 0,0 0 0,0 0 0,7 5 0,12 9 0,1 0 0,32 16 0,-18-11 0,32 24 0,-28-17 0,2-2 0,91 43 0,-111-63 0,0-2 0,37 7 0,12 2 0,129 45 0,81 20 0,-208-62 0,136 13 0,78-21 0,-97-6 0,790 22 0,-768-25 0,220-5 0,-386-3 0,0-2 0,0-2 0,73-24 0,-94 23 0,-1-1 0,0-1 0,39-26 0,37-18 0,13 12 0,-73 30 0,-1-2 0,48-26 0,-83 38 0,0 0 0,0-1 0,-1 0 0,0 0 0,0-1 0,0 0 0,-1 0 0,0 0 0,0-1 0,-1 1 0,0-1 0,0 0 0,-1 0 0,0-1 0,4-15 0,-1-5 0,-1 0 0,-1 0 0,0-42 0,-4 55 0,-1-1 0,0 1 0,-2 0 0,1 0 0,-2 0 0,0 0 0,-1 1 0,-1 0 0,0 0 0,-1 0 0,-1 1 0,0 0 0,-12-16 0,0 4 0,-2 2 0,0 0 0,-2 2 0,0 0 0,-42-28 0,-424-259 0,458 290-113,-8-5-513,-63-27 0,85 44-6200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1:36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3609 1 24575,'-1997'0'0,"1865"7"0,-1 6 0,-143 33 0,17-3 0,199-34 0,1 3 0,1 3 0,0 2 0,1 2 0,-68 35 0,100-41 0,1 2 0,1 1 0,0 1 0,2 1 0,0 0 0,0 2 0,-20 26 0,3 3 0,2 2 0,-34 63 0,62-100 0,0 1 0,2 0 0,0 0 0,0 0 0,2 1 0,0 0 0,0-1 0,-1 27 0,4-31 0,1 0 0,1 0 0,0 0 0,0 0 0,1 0 0,1 0 0,0 0 0,0 0 0,1-1 0,0 0 0,1 1 0,0-2 0,9 14 0,-9-17 0,0 0 0,1 0 0,-1-1 0,1 1 0,1-2 0,-1 1 0,0-1 0,1 0 0,0 0 0,8 3 0,82 27 0,-49-19 0,80 32 0,-1-1 0,137 33 0,-210-70 0,108 6 0,-71-10 0,19 4 0,524 32 0,-448-37 0,261-28 0,-386 13 0,0-3 0,-2-3 0,99-41 0,-91 32 0,231-113 0,-278 128 0,357-227 0,-293 181 0,-77 50 0,0 1 0,0-1 0,0-1 0,-1 1 0,0-1 0,0 0 0,-1 0 0,0-1 0,-1 1 0,0-1 0,0 0 0,-1 0 0,0-1 0,0 1 0,-1-1 0,1-9 0,3-23 0,-3 0 0,-1-55 0,-2 88 0,0-45 0,-2-74 0,1 125-39,0-1 0,0 0 0,0 1 1,0-1-1,-1 1 0,1-1 0,-1 1 0,0 0 0,0 0 0,0-1 0,-1 1 0,1 1 0,-1-1 0,1 0 0,-1 1 1,0-1-1,0 1 0,0 0 0,0 0 0,-1 0 0,1 0 0,-4-1 0,2 0-431,-9-5-6356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2:10.0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24575,'0'24'0,"1"-1"0,1 0 0,1 0 0,1 0 0,1 0 0,1 0 0,1-1 0,10 22 0,-8-23 0,-1 1 0,-1 0 0,-1 1 0,-1 0 0,-1 0 0,-1 0 0,-1 0 0,-1 23 0,-3-14 0,-1-1 0,-1 0 0,-2-1 0,-1 1 0,-16 42 0,16-51 0,2 0 0,0 1 0,1-1 0,-2 39 0,8 95 0,0-59 0,-3 18 0,3 126 0,4-194 0,1-1 0,26 81 0,1 9 0,-23-93 0,18 49 0,-16-52 0,13 56 0,-15-49 0,20 54 0,-20-70 0,-1 1 0,-1 0 0,-2 1 0,5 53 0,-1 33 0,1 37 0,-10-116 0,2 0 0,2-1 0,1 1 0,23 65 0,7 39 0,-36-134 0,1-1 0,-1 1 0,-1 0 0,0 0 0,0 0 0,-1 0 0,0-1 0,-1 1 0,0 0 0,-1-1 0,0 1 0,-7 14 0,10-23 0,-1 0 0,0 0 0,0 1 0,0-1 0,0 0 0,0 0 0,0 0 0,0 0 0,0-1 0,0 1 0,0 0 0,-1 0 0,1-1 0,0 1 0,-1 0 0,1-1 0,0 0 0,-1 1 0,1-1 0,-1 0 0,1 0 0,0 1 0,-1-1 0,1 0 0,-1 0 0,1-1 0,0 1 0,-1 0 0,1 0 0,-1-1 0,1 1 0,0-1 0,-1 1 0,1-1 0,0 0 0,0 1 0,-1-1 0,1 0 0,0 0 0,0 0 0,-2-2 0,-7-4 0,1-1 0,0-1 0,-13-15 0,17 19 0,-293-306 0,282 293 0,0-1 0,1 0 0,1-1 0,1-1 0,-17-35 0,-5-9 0,49 84 0,1-1 0,0 0 0,2-1 0,0-1 0,25 18 0,-8-8 0,1-1 0,62 31 0,-65-41 0,-12-5 0,1 0 0,36 25 0,-52-32 0,0 1 0,0 0 0,-1 0 0,1 1 0,-1 0 0,0-1 0,0 1 0,-1 1 0,0-1 0,0 0 0,0 1 0,0 0 0,-1-1 0,0 1 0,2 10 0,-1-3 0,1 0 0,0-1 0,1 1 0,8 14 0,14 37 0,-25-57 0,2 9 0,0-1 0,1 0 0,1 0 0,0 0 0,1-1 0,14 21 0,-21-34 0,1 0 0,0 0 0,0 0 0,-1 0 0,1-1 0,0 1 0,0 0 0,0 0 0,0-1 0,0 1 0,0 0 0,0-1 0,1 1 0,-1-1 0,0 0 0,0 1 0,0-1 0,0 0 0,1 0 0,-1 1 0,0-1 0,0 0 0,0 0 0,1 0 0,-1-1 0,0 1 0,0 0 0,0 0 0,1-1 0,-1 1 0,0 0 0,0-1 0,0 0 0,0 1 0,0-1 0,0 1 0,0-1 0,0 0 0,0 0 0,0 0 0,0 1 0,0-1 0,-1 0 0,1 0 0,0 0 0,0-1 0,6-8 0,0 1 0,-1-1 0,9-19 0,-11 21 0,48-88 0,-22 44 0,-3-1 0,22-62 0,-39 93 0,1 0 0,1 1 0,0 0 0,2 1 0,0 0 0,21-20 0,33-50 0,9-27 0,-94 139 0,-34 36 0,-3 0 0,-111 170 0,75-106 0,-14 21 0,80-113-1365,11-19-5461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37.4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0.8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0:59.607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87 52,'1047'0,"-832"-17,-157 10,12-3,-35 5,61-3,-16 6,-48 0,0 1,0 2,-1 1,1 1,47 12,-55-6,-2 1,0 1,0 1,-1 1,20 16,-38-27,0 0,0 1,0-1,0 1,-1 0,1 0,-1 0,0 0,0 0,0 0,0 1,0-1,-1 1,1-1,-1 1,0 0,0-1,-1 1,1 5,-1-6,0-1,-1 1,1 0,-1-1,0 1,0-1,0 1,0-1,0 0,-1 1,1-1,-1 0,1 0,-1 0,0 0,0 0,0 0,0 0,0-1,0 1,0-1,-1 1,1-1,-1 0,1 0,-1 0,1 0,-4 0,-25 8,-1-2,1-1,-1-2,-34 1,-134-6,77-2,-151-11,119 3,-172 11,136 2,-239-2,420 1,0 0,-1 1,1 0,0 1,0 0,-17 8,15-6,-1 0,1-1,-19 3,12-5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3:45.6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4:27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24575,'-2'29'0,"-7"47"0,5-62 0,1 1 0,1 0 0,1 0 0,0 0 0,1-1 0,0 1 0,1 0 0,1 0 0,0 0 0,1-1 0,6 16 0,1-5 0,2-2 0,0 1 0,2-1 0,1-1 0,0-1 0,2 0 0,0-1 0,2-1 0,0 0 0,1-2 0,0 0 0,1-1 0,2-1 0,-1-1 0,1-1 0,1-2 0,46 17 0,30 5 0,202 38 0,111-13 0,-356-51 0,22-2 0,-54-4 0,0 1 0,0 1 0,28 6 0,69 21 0,-63-17 0,0 2 0,-1 2 0,-1 3 0,73 36 0,-121-50 0,0 0 0,0 1 0,0 0 0,-1 1 0,-1 0 0,1 0 0,-1 0 0,-1 1 0,12 19 0,1 8 0,20 52 0,-24-53 0,9 46 0,-6-17 0,-1-9 0,12 70 0,-18-67 0,23 63 0,-1 3 0,2 6 0,11 29 0,-39-129 0,-1 1 0,-1 0 0,-1 0 0,-2 0 0,-2 0 0,-4 53 0,1 10 0,1 5 0,4 108 0,9-131 0,-6-53 0,-2 0 0,1 25 0,-5 218 0,1-266 0,0 1 0,1 0 0,-1 0 0,0-1 0,0 1 0,0 0 0,0-1 0,0 1 0,0 0 0,0 0 0,0-1 0,0 1 0,0 0 0,-1 0 0,1-1 0,0 1 0,0 0 0,-1-1 0,1 1 0,0 0 0,-1-1 0,1 1 0,-1-1 0,1 1 0,-1 0 0,1-1 0,-1 1 0,1-1 0,-1 1 0,0-1 0,1 0 0,-1 1 0,0-1 0,1 0 0,-2 1 0,0-1 0,0-1 0,0 0 0,0 1 0,0-1 0,1 0 0,-1 0 0,0 0 0,1 0 0,-1 0 0,0 0 0,1-1 0,-3-2 0,-41-51 0,25 28 0,-1 0 0,-1 1 0,-1 2 0,-27-23 0,-13-13 0,45 41 0,-88-84 0,90 90 0,0 0 0,-1 2 0,0-1 0,0 2 0,-23-9 0,-31-17 0,115 83 0,9 1 0,116 83 0,-138-111 0,38 17 0,26 16 0,-69-36 0,-17-12 0,-1 0 0,1 0 0,-1 1 0,-1 0 0,1 0 0,-1 1 0,0 0 0,-1 0 0,0 0 0,0 1 0,0 0 0,-1 0 0,8 17 0,-13-24 0,1 1 0,-1 0 0,1 0 0,-1 0 0,1-1 0,0 1 0,0 0 0,0-1 0,0 1 0,0 0 0,0-1 0,0 0 0,0 1 0,1-1 0,-1 1 0,0-1 0,1 0 0,-1 0 0,1 0 0,0 0 0,-1 0 0,1 0 0,0-1 0,-1 1 0,1 0 0,0-1 0,0 1 0,0-1 0,0 0 0,0 0 0,1 0 0,2-1 0,0-1 0,-1 0 0,1 0 0,-1 0 0,0-1 0,0 0 0,0 0 0,0 0 0,0 0 0,0 0 0,3-5 0,23-23 0,-1 0 0,-1-2 0,-2-1 0,-1-1 0,20-38 0,96-177 0,-91 172 0,-37 60 0,0-1 0,14-29 0,-18 28 0,-13 28 0,-18 35 0,-81 82 0,25-34 0,37-43 0,-2-2 0,-87 73 0,116-106 0,0 0 0,1 0 0,1 1 0,-14 20 0,26-34 0,0 0 0,0 0 0,-1 0 0,1 0 0,0 1 0,-1-1 0,1 0 0,0 0 0,0 1 0,-1-1 0,1 0 0,0 1 0,0-1 0,0 0 0,-1 0 0,1 1 0,0-1 0,0 0 0,0 1 0,0-1 0,0 1 0,0-1 0,0 0 0,0 1 0,0-1 0,0 0 0,0 1 0,0-1 0,0 0 0,0 1 0,0-1 0,0 0 0,0 1 0,0-1 0,0 0 0,0 1 0,1-1 0,-1 0 0,0 1 0,0-1 0,1 1 0,16-6 0,23-15 0,-30 13 0,26-14 0,-34 20 0,-1 0 0,1 1 0,-1-1 0,1 1 0,-1-1 0,1 1 0,-1-1 0,1 1 0,-1 0 0,1 0 0,0 0 0,-1 0 0,1 0 0,-1 0 0,1 0 0,-1 1 0,1-1 0,0 0 0,-1 1 0,3 1 0,-3-1 0,0 0 0,-1 0 0,1 1 0,0-1 0,-1 0 0,1 1 0,-1-1 0,0 0 0,1 1 0,-1-1 0,0 1 0,0-1 0,0 0 0,0 1 0,0-1 0,0 1 0,0-1 0,-1 1 0,1-1 0,0 0 0,-1 1 0,1-1 0,-1 0 0,0 2 0,-16 33 0,13-31-124,1 0 0,-1-1 0,0 0 0,-1 1 0,1-2 0,-1 1-1,1 0 1,-1-1 0,0 0 0,-10 5 0,-9 1-6702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129 869 24575,'-1'-22'0,"1"0"0,2 0 0,0 0 0,1 0 0,1 0 0,8-23 0,70-219 0,-78 247 0,-1 0 0,-1 1 0,-1-1 0,-1 0 0,0 0 0,-1 0 0,-1 0 0,-5-24 0,-4-56 0,11 95 0,0 0 0,0-1 0,0 1 0,0 0 0,0 0 0,0-1 0,0 1 0,1 0 0,-1-1 0,1 1 0,0 0 0,0 0 0,0 0 0,0 0 0,0 0 0,0 0 0,3-4 0,-3 6 0,0-1 0,0 1 0,0-1 0,0 1 0,0 0 0,1-1 0,-1 1 0,0 0 0,0 0 0,0 0 0,0 0 0,1 0 0,-1 0 0,0 0 0,0 0 0,0 0 0,1 1 0,-1-1 0,0 0 0,0 1 0,0-1 0,0 1 0,2 0 0,9 7 0,-1 0 0,0 0 0,0 1 0,13 15 0,-15-16 0,32 29 0,-26-25 0,0 1 0,-1 1 0,0 0 0,-1 1 0,0 0 0,14 25 0,-73-54 0,32 8 0,0 0 0,1-1 0,0 0 0,0-1 0,-14-12 0,20 14 0,0-1 0,1 1 0,0-2 0,1 1 0,-1 0 0,1-1 0,1 0 0,0 0 0,0-1 0,-3-8 0,-3-12 0,8 19 0,-1 0 0,0 0 0,-1 0 0,-1 0 0,1 0 0,-1 1 0,-1-1 0,0 1 0,-8-9 0,13 17 0,-1 0 0,1 0 0,0 1 0,0-1 0,-1 1 0,1-1 0,0 1 0,-1-1 0,1 1 0,-1 0 0,1 0 0,0 0 0,-1-1 0,1 1 0,-1 1 0,1-1 0,-1 0 0,1 0 0,0 0 0,-1 1 0,1-1 0,0 1 0,-1-1 0,1 1 0,0 0 0,0-1 0,-1 1 0,1 0 0,0 0 0,0 0 0,0 0 0,0 0 0,0 0 0,0 0 0,-1 1 0,-36 51 0,25-33 0,-22 27 0,-51 88 0,76-107 0,11-28 0,0 0 0,0 0 0,0-1 0,0 1 0,0-1 0,0 1 0,0-1 0,0 1 0,0-1 0,0 0 0,-1 0 0,1 1 0,0-1 0,0 0 0,-1 0 0,1 0 0,0 0 0,-1 1 0,1-1 0,-1 0 0,1 0 0,-1 0 0,1-2 0,19-24 0,-1-2 0,-1 0 0,-2-1 0,21-51 0,-31 67-104,0 1-1,1 1 1,0-1-1,2 1 1,17-21-1,-17 22-633,1-1-6088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252 666 24575,'2'-154'0,"-5"-166"0,-9 258 0,9 52 0,1 1 0,0-1 0,0 0 0,1 0 0,0-1 0,1 1 0,2-19 0,-2 28 0,0-1 0,1 1 0,-1-1 0,1 1 0,-1-1 0,1 1 0,0-1 0,0 1 0,-1 0 0,1-1 0,0 1 0,0 0 0,0 0 0,1 0 0,-1 0 0,0 0 0,0 0 0,1 0 0,-1 0 0,0 0 0,1 0 0,-1 1 0,1-1 0,-1 1 0,1-1 0,-1 1 0,1-1 0,-1 1 0,1 0 0,0 0 0,-1 0 0,1 0 0,-1 0 0,1 0 0,-1 0 0,1 0 0,0 1 0,-1-1 0,1 1 0,-1-1 0,1 1 0,-1 0 0,2 0 0,5 2 0,0 1 0,-1-1 0,0 1 0,0 1 0,0-1 0,13 11 0,-3 3 0,2-1 0,0 0 0,2-2 0,-1-1 0,35 19 0,-32-18 0,-23-14 0,0-1 0,0 0 0,0 0 0,0 1 0,0-1 0,0 0 0,1 0 0,-1 1 0,0-1 0,0 0 0,0 0 0,0 1 0,0-1 0,0 0 0,0 0 0,0 1 0,-1-1 0,1 0 0,0 0 0,0 1 0,0-1 0,0 0 0,0 0 0,0 0 0,0 1 0,-1-1 0,1 0 0,0 0 0,0 0 0,0 1 0,0-1 0,-1 0 0,1 0 0,0 0 0,0 0 0,0 1 0,-1-1 0,1 0 0,0 0 0,0 0 0,-1 0 0,1 0 0,0 0 0,-1 0 0,-3 1 0,0 0 0,0-1 0,-1 1 0,1-1 0,0 0 0,0 0 0,0-1 0,-1 1 0,-4-2 0,-7-3 0,-1 0 0,1-1 0,0 0 0,0-2 0,1 0 0,0 0 0,1-1 0,0-1 0,-24-22 0,36 31 0,1-1 0,-1 1 0,1 0 0,-1 0 0,0 0 0,1 0 0,-1 0 0,0 0 0,0 1 0,1-1 0,-1 0 0,0 1 0,0 0 0,0-1 0,0 1 0,0 0 0,0 0 0,0 0 0,0 0 0,1 0 0,-1 0 0,0 1 0,0-1 0,0 1 0,0-1 0,0 1 0,1 0 0,-1 0 0,0 0 0,0 0 0,1 0 0,-1 0 0,1 0 0,-1 0 0,0 2 0,-8 6 0,1 1 0,0 0 0,0 0 0,-8 15 0,4-6 0,-1-2 0,0-2 0,-26 23 0,-18 19 0,34-37-1365,12-13-5461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5:43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26:10.6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269 567 24575,'2'-167'0,"-5"-179"0,3 345 0,0-1 0,0 0 0,0 1 0,0-1 0,0 0 0,-1 1 0,1-1 0,-1 0 0,1 1 0,-1-1 0,1 1 0,-1-1 0,0 1 0,0-1 0,0 1 0,0-1 0,0 1 0,0 0 0,0 0 0,0-1 0,-2 0 0,2 2 0,0-1 0,-1 1 0,1 0 0,0 0 0,-1 0 0,1 0 0,-1 0 0,1 0 0,0 0 0,-1 0 0,1 0 0,0 0 0,-1 1 0,1-1 0,0 1 0,-1-1 0,1 1 0,0-1 0,-2 3 0,-8 4 0,0 1 0,0 1 0,2 0 0,-11 11 0,15-15 0,-11 11 0,-125 118 0,165-169 0,-16 20 0,1 1 0,1 0 0,14-15 0,-8 14 0,0-1 0,18-25 0,-31 36 0,1 1 0,-1 0 0,1 0 0,-1 0 0,1 1 0,1 0 0,-1-1 0,0 1 0,1 1 0,-1-1 0,1 1 0,0-1 0,0 1 0,0 1 0,0-1 0,0 1 0,0 0 0,0 0 0,1 0 0,-1 1 0,0 0 0,10 0 0,-8 1 0,1 1 0,0 0 0,-1 0 0,1 1 0,-1-1 0,0 2 0,0-1 0,0 1 0,0 0 0,0 0 0,-1 1 0,0 0 0,0 0 0,7 8 0,2 4 0,-1-1 0,0 0 0,1-1 0,1-1 0,0 0 0,1-1 0,23 13 0,-5-3-1365,-20-10-5461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17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404 73 24575,'0'-1'0,"-1"0"0,0 0 0,1 0 0,-1 0 0,0 0 0,1 0 0,-1 0 0,0 0 0,0 1 0,0-1 0,0 0 0,0 0 0,0 1 0,0-1 0,0 1 0,0-1 0,0 1 0,0-1 0,0 1 0,0-1 0,0 1 0,-1 0 0,1 0 0,-2 0 0,-39-7 0,32 6 0,-165-38 0,150 32 0,23 7 0,0-1 0,-1 1 0,1-1 0,0 1 0,0 0 0,0-1 0,-1 1 0,1 0 0,0 1 0,0-1 0,0 0 0,0 1 0,-1-1 0,1 1 0,0-1 0,0 1 0,0 0 0,0 0 0,0 0 0,0 0 0,0 0 0,1 1 0,-1-1 0,0 1 0,1-1 0,-1 1 0,1-1 0,-1 1 0,1 0 0,0 0 0,0 0 0,0-1 0,0 1 0,0 0 0,0 1 0,0-1 0,1 0 0,-1 0 0,1 0 0,-1 4 0,-2 11 0,1 1 0,1-1 0,1 1 0,2 22 0,-1-12 0,0 96 0,-1 1 0,20 148 0,-2-143 0,1 161 0,-15-228 0,22 124 0,-5-59 0,-15-91 0,14 42 0,3 24 0,12 60 0,-18-92 0,8 79 0,-11 27 0,-6-58 0,25 126 0,66 608 0,-92-757 0,-4 0 0,-5 1 0,-29 190 0,27-254 0,-13 108 0,-12 80 0,-63 207 0,67-348 0,-4 0 0,-3-2 0,-74 128 0,64-127 0,34-62 0,1 1 0,0-1 0,1 1 0,1 1 0,1-1 0,0 1 0,0 22 0,4 134 0,2-101 0,3 795 0,-5-731 0,2-87 0,9 52 0,3 35 0,-10-86 0,16 82 0,3 18 0,12 112 0,-9-92 0,-3-38 0,-13-82 0,-1-1 0,1 78 0,-12 413 0,2-537 0,0 0 0,0 0 0,0 0 0,1 0 0,-1 0 0,1 0 0,1 0 0,-1 0 0,1-1 0,0 1 0,4 8 0,-4-11 0,0 1 0,1-1 0,-1 0 0,0 0 0,1 0 0,0 0 0,-1-1 0,1 1 0,0-1 0,0 1 0,0-1 0,0 0 0,0 0 0,0-1 0,0 1 0,1 0 0,-1-1 0,0 0 0,5 0 0,72-2-1365,-56 1-5461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1:43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1709 312 24575,'-162'2'0,"27"1"0,-236-25 0,285 6 0,49 9 0,0 1 0,-62-3 0,-371 31 0,264-13 0,142-8 0,62-1 0,1 1 0,0-1 0,-1 0 0,1 0 0,-1 0 0,1 0 0,-1 0 0,1 0 0,0 0 0,-1-1 0,1 1 0,0 0 0,-1-1 0,1 1 0,0-1 0,-1 0 0,1 1 0,0-1 0,0 0 0,-1 0 0,1 0 0,0 0 0,0 0 0,0 0 0,0 0 0,0 0 0,1 0 0,-1 0 0,0 0 0,0-1 0,1 1 0,-1 0 0,1 0 0,-1-1 0,1 1 0,-1-1 0,1 1 0,0 0 0,0-1 0,0 1 0,0-1 0,0 1 0,0-1 0,0 1 0,0 0 0,0-1 0,1 1 0,-1-1 0,1 1 0,-1 0 0,1 0 0,0-2 0,2-5 0,0 0 0,1 1 0,0 0 0,0 0 0,0 0 0,1 0 0,0 1 0,7-7 0,36-36 0,-27 27 0,0 2 0,32-25 0,-42 36 0,24-15 0,-35 24 0,0-1 0,1 1 0,-1 0 0,0 0 0,1 0 0,-1 0 0,0 0 0,1 0 0,-1-1 0,0 1 0,1 0 0,-1 0 0,1 0 0,-1 0 0,0 0 0,1 1 0,-1-1 0,0 0 0,1 0 0,-1 0 0,0 0 0,1 0 0,-1 0 0,0 1 0,1-1 0,-1 0 0,0 0 0,1 0 0,-1 1 0,0-1 0,1 1 0,-1 20 0,-3-7 0,0-1 0,-1 1 0,0-1 0,-1 0 0,0-1 0,-1 1 0,-1-1 0,0 0 0,-1 0 0,0-1 0,0 0 0,-1-1 0,-1 0 0,0 0 0,0-1 0,-1 0 0,0-1 0,-13 8 0,22-15 0,-1 0 0,0 0 0,1 0 0,-1 1 0,1-1 0,0 1 0,0 0 0,0 0 0,-1 0 0,2 0 0,-1 0 0,0 0 0,0 0 0,1 1 0,-1-1 0,1 0 0,0 1 0,-1-1 0,1 1 0,-1 3 0,3-3 0,-1-1 0,0 0 0,1 1 0,0-1 0,-1 1 0,1-1 0,0 0 0,0 0 0,0 1 0,0-1 0,1 0 0,-1 0 0,1 0 0,-1 0 0,1-1 0,0 1 0,-1 0 0,1 0 0,0-1 0,0 0 0,0 1 0,5 1 0,13 13 0,-1 0 0,0 1 0,-1 1 0,-1 1 0,0 0 0,-2 2 0,17 28 0,-112-124 0,63 57 0,-14-13 0,2-1 0,-27-38 0,52 64 0,1 1 0,0 0 0,1-1 0,-1 1 0,1-1 0,0 0 0,1 0 0,0 0 0,-1 1 0,2-1 0,-1-1 0,1 1 0,0 0 0,0 0 0,1 0 0,-1 0 0,1 0 0,1 0 0,-1 0 0,1 1 0,0-1 0,4-7 0,-2 5 0,0 0 0,1 0 0,1 0 0,-1 1 0,1 0 0,0 0 0,1 0 0,-1 1 0,1-1 0,1 2 0,-1-1 0,1 1 0,15-7 0,-1 2-1365,-1 3-5461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2:36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555 3 24575,'130'-2'0,"140"5"0,-249 0 0,-2 1 0,1 1 0,0 0 0,-1 2 0,0 0 0,-1 1 0,1 1 0,-2 1 0,19 13 0,23 19 0,60 55 0,-109-87 0,6 6 0,-2 0 0,0 1 0,-1 1 0,0 1 0,-2 0 0,11 23 0,8 11 0,-18-30 0,-1 0 0,0 1 0,-2 1 0,-1 0 0,0 0 0,-2 0 0,5 49 0,-7-14 0,-2 1 0,-9 75 0,-5-38 0,6-58 0,-2 56 0,8-92 0,-1 35 0,2 0 0,10 66 0,-9-91 0,2-1 0,0 0 0,0 0 0,1 0 0,1-1 0,0 1 0,1-2 0,0 1 0,1-1 0,0 0 0,13 14 0,-8-14 0,0 0 0,0 0 0,1-1 0,28 15 0,-4-2 0,-38-23 0,1 0 0,-1 0 0,0 0 0,1 1 0,-1-1 0,0 0 0,0 0 0,1 0 0,-1 1 0,0-1 0,0 0 0,0 0 0,1 1 0,-1-1 0,0 0 0,0 1 0,0-1 0,0 0 0,1 1 0,-1-1 0,0 0 0,0 0 0,0 1 0,0-1 0,0 0 0,0 1 0,0-1 0,0 0 0,0 1 0,0-1 0,0 0 0,0 1 0,0-1 0,-1 0 0,1 1 0,0-1 0,0 0 0,0 1 0,0-1 0,0 0 0,-1 0 0,1 1 0,0-1 0,0 0 0,-1 1 0,-18 12 0,-26 4 0,7-8 0,-52 6 0,50-9 0,-46 12 0,25 1 0,0 2 0,2 4 0,-94 52 0,131-64 0,0 0 0,1 2 0,0 0 0,2 1 0,-33 36 0,43-38 0,2 0 0,0 1 0,1 0 0,0 0 0,1 1 0,1-1 0,0 1 0,-2 33 0,-4 6 0,3-26 0,-3 14 0,1 0 0,2 1 0,2 0 0,1 83 0,16-33 0,-5-52 0,1 59 0,-6-4 0,-6 177 0,2-261 0,-1 1 0,0-1 0,-1 0 0,0 0 0,-1 0 0,-1-1 0,0 1 0,-1-1 0,-13 18 0,9-12 0,0 0 0,1 1 0,-12 29 0,-23 101 0,-28 158 0,72-301 0,0 0 0,0-1 0,-1 1 0,1-1 0,-1 1 0,-1-1 0,1 0 0,-1 0 0,0 0 0,0 0 0,0 0 0,-1-1 0,-5 7 0,4-8 0,1 0 0,-1 0 0,1-1 0,-1 0 0,0 0 0,0 0 0,0 0 0,0-1 0,0 0 0,0 0 0,-1 0 0,1-1 0,0 1 0,-10-2 0,-371-14 0,364 13-383,0 0-1,-40-9 1,59 10 168,-19-3-6611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6:03:32.3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549 0 24575,'0'1'0,"0"0"0,-1 0 0,1 0 0,-1 0 0,1-1 0,-1 1 0,1 0 0,-1 0 0,1 0 0,-1-1 0,1 1 0,-1 0 0,0-1 0,0 1 0,1 0 0,-1-1 0,0 1 0,0-1 0,0 0 0,1 1 0,-1-1 0,0 1 0,0-1 0,-1 0 0,-31 9 0,16-4 0,9-2 0,0 1 0,0 0 0,0 0 0,1 0 0,0 1 0,0 0 0,0 1 0,1 0 0,0 0 0,0 0 0,0 1 0,1-1 0,0 1 0,0 1 0,1-1 0,0 1 0,-6 15 0,2 3 0,2 0 0,0 1 0,2 0 0,-2 38 0,2-26 0,-17 58 0,13-61 0,1 0 0,-3 41 0,8-24 0,4-1 0,12 87 0,32 98 0,-32-172 0,9 23 0,-10-47 0,-3 1 0,6 53 0,-15-85 0,0 1 0,-1-1 0,0 1 0,0 0 0,-2-1 0,1 1 0,-1-1 0,0 0 0,-1 1 0,-1-1 0,1 0 0,-2-1 0,1 1 0,-7 9 0,6-13 0,0 1 0,-1-1 0,0 0 0,0-1 0,-1 0 0,1 0 0,-1 0 0,-12 6 0,-64 26 0,45-22 0,-11 6 0,22-11 0,0 2 0,1 1 0,-25 16 0,50-28 0,0-1 0,0 1 0,0-1 0,0 1 0,0-1 0,0 1 0,0-1 0,1 1 0,-1 0 0,0 0 0,0-1 0,0 1 0,1 0 0,-1 0 0,1 0 0,-1 0 0,0 0 0,1 0 0,0 0 0,-1 0 0,1 0 0,0 0 0,-1 0 0,1 0 0,0 0 0,0 0 0,0 1 0,0-1 0,0 0 0,0 0 0,0 0 0,0 0 0,0 0 0,1 0 0,-1 0 0,0 0 0,1 0 0,-1 0 0,1 0 0,-1 0 0,1 0 0,-1 0 0,1 0 0,0 0 0,0 0 0,-1 0 0,1-1 0,0 1 0,0 0 0,0-1 0,0 1 0,1 0 0,7 5 0,1 0 0,0-1 0,0 0 0,14 4 0,-10-3 0,-1-1 0,0 1 0,-1 1 0,1 0 0,-2 1 0,1 0 0,-1 1 0,-1 0 0,11 12 0,-8-5 0,0 1 0,-1 0 0,-1 1 0,16 36 0,17 32 0,-18-38 0,22 61 0,-42-89 0,-1 0 0,-1 1 0,0 0 0,-2-1 0,0 1 0,-2 27 0,-3 7 0,-12 62 0,-16 10 0,7-34 0,-53 224 0,69-279 0,1 1 0,3 0 0,1 0 0,1 0 0,3 0 0,5 40 0,-6-75 2,0 1-1,1-1 0,0 0 0,0 0 1,0 0-1,0-1 0,1 1 1,0 0-1,-1 0 0,1-1 1,1 1-1,-1-1 0,0 1 1,1-1-1,0 0 0,0 0 0,0 0 1,0-1-1,0 1 0,0-1 1,1 1-1,3 1 0,6 2-22,1-1 0,-1-1-1,1 0 1,0-1 0,15 2 0,32 9-1247,-24-1-5558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06:21:36.204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1,'202'0,"1070"17,-1224-15,513 42,-129-11,3-39,-172-16,70-1,-201 21,94 5,-212-2,0 1,-1 1,1 0,-1 1,0 1,0 0,0 0,0 1,-1 1,13 9,-17-11,-1 0,-1 1,1 0,-1 0,0 0,0 1,-1 0,0 0,0 0,-1 1,0-1,0 1,-1 0,1 0,-2 1,1-1,1 12,2 18,-3-25,-1 0,0-1,-1 1,0 15,-1-25,-1 0,1 0,-1 0,1 0,-1 0,0 0,0 0,0 0,-1 0,1-1,-1 1,1 0,-1-1,0 1,0-1,0 0,0 0,-1 1,1-1,0-1,-6 4,-5 2,0-2,0 0,0 0,-1-1,1-1,-17 2,-90 6,22-4,-161 22,-295-5,-1891-26,2424 1,0-1,-27-6,26 3,1 2,-27-1,-293 5,322-1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6.548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1,'95'5,"0"4,96 21,-61-8,158-3,-29-3,-112 6,-51-6,174 6,1122-24,-1116-18,-174 9,159-22,163-10,-34 41,215-5,710-8,-359 12,-604-9,196-1,-512 13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4:59.209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0,'115'0,"813"16,255-3,-730-16,-26 20,-243-5,189-11,-158-4,-152 6,-41-2,0 0,0 0,0-2,0-1,26-6,-32 3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06.227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0,'809'0,"-581"13,-37 0,1015-10,-612-6,-348 1,276 5,-425 5,108 23,56 5,-229-34,561 54,-51-16,-372-33,718 1,-514-11,-2-13,-298 6,22-3,134-2,-127 16,-65-1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5:23.110"/>
    </inkml:context>
    <inkml:brush xml:id="br0">
      <inkml:brushProperty name="width" value="0.5" units="cm"/>
      <inkml:brushProperty name="height" value="1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0 106,'26'2,"0"1,0 1,35 10,33 5,-69-15,300 46,-272-42,1-3,0-2,75-6,-20 0,244 24,96-12,-263-12,-122 4,74-3,-136 2,0 0,1 0,-1 0,0-1,1 1,-1-1,0 0,0 1,0-1,1 0,-1 0,0-1,0 1,0 0,-1-1,1 1,0-1,0 1,-1-1,1 0,-1 0,0 0,1 0,-1 0,0 0,0 0,0 0,0 0,-1-1,1 1,-1 0,1-1,-1 1,0 0,0-1,0 1,0 0,-1-5,1 3,-1-1,0 1,0 0,-1-1,1 1,-1 0,0 0,0 0,0 0,-1 1,1-1,-1 0,0 1,0 0,0 0,-1 0,1 0,-1 0,-7-4,0 3,-1 0,0 0,0 1,0 0,0 1,-23 0,-80 5,40 0,-30-3,-109-16,16 5,-23-5,207 14,-80-13,-170-4,-391 19,629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6:06:02.745"/>
    </inkml:context>
    <inkml:brush xml:id="br0">
      <inkml:brushProperty name="width" value="0.5" units="cm"/>
      <inkml:brushProperty name="height" value="1" units="cm"/>
      <inkml:brushProperty name="color" value="#A9D8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28,'243'14,"-16"-1,-187-13,52 2,182-20,-87 3,-50 8,97-9,362 21,167 17,-50-22,-545-13,-18 0,479 33,-309-11,47 4,-104-1,-172 0,-54-6,53 1,561-8,-629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4:56:45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1327 2256 24575,'-32'-28'0,"-1"1"0,-1 2 0,-2 1 0,-69-35 0,19 10 0,39 22 0,-8-5 0,1-2 0,-52-43 0,-41-60 0,130 117 0,0 0 0,1 0 0,2-2 0,0 0 0,-19-41 0,19 21 0,1 0 0,3 0 0,1-1 0,3 0 0,-3-74 0,4-14 0,4-1 0,7 0 0,26-150 0,-22 229 0,7-33 0,-3 0 0,4-157 0,-18 232 0,-1 2 0,1 0 0,0 0 0,1 0 0,0 1 0,2-11 0,-3 18 0,0 0 0,1 0 0,-1 0 0,0 0 0,1 0 0,-1 0 0,1 0 0,0 0 0,-1 0 0,1 0 0,0 0 0,-1 1 0,1-1 0,0 0 0,0 0 0,0 1 0,0-1 0,0 0 0,0 1 0,0-1 0,0 1 0,0-1 0,0 1 0,0 0 0,0-1 0,0 1 0,0 0 0,0 0 0,0 0 0,0 0 0,0 0 0,1 0 0,-1 0 0,0 0 0,0 0 0,0 0 0,0 1 0,0-1 0,0 0 0,0 1 0,0-1 0,0 1 0,0-1 0,0 1 0,0-1 0,0 1 0,0 0 0,1 1 0,25 17 0,-1 0 0,-1 2 0,37 40 0,-19-20 0,245 219 0,-265-245 0,-27-29 0,-29-35 0,-4 13 0,-48-34 0,43 37 0,-36-39 0,64 59 0,-1 0 0,0 1 0,0 0 0,-1 2 0,-1-1 0,0 2 0,-32-13 0,40 17 0,0 0 0,0 0 0,0-1 0,-8-7 0,11 8 0,-1 0 0,0 0 0,-1 0 0,1 1 0,-9-3 0,14 6 0,-1 0 0,0 0 0,0 1 0,0-1 0,0 1 0,0 0 0,0 0 0,0 0 0,-1 0 0,1 0 0,0 1 0,0-1 0,1 1 0,-1 0 0,0 0 0,0 0 0,0 0 0,-3 2 0,-37 24 0,2 2 0,1 1 0,-47 45 0,-5 5 0,-44 17-1365,123-87-5461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26T15:12:36.30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2192 24575,'0'7'0,"1"1"0,0-1 0,1 0 0,0 0 0,0 1 0,0-1 0,1 0 0,0 0 0,1-1 0,5 9 0,50 65 0,-34-49 0,75 93 0,49 66 0,-126-157 0,2-1 0,46 46 0,-69-76 0,-1-1 0,1 0 0,0 0 0,-1 0 0,1 0 0,0-1 0,0 1 0,-1 0 0,1-1 0,0 1 0,0-1 0,0 0 0,0 1 0,0-1 0,0 0 0,0 0 0,0 0 0,0 0 0,-1-1 0,1 1 0,0-1 0,0 1 0,0-1 0,0 1 0,-1-1 0,1 0 0,0 0 0,0 0 0,1-1 0,8-5 0,-1-1 0,0 0 0,13-13 0,-16 15 0,248-263 0,-121 123 0,-103 113 0,912-939 0,-629 676 0,398-290 0,-30 113-1365,-647 451-5461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4-26T15:15:02.230"/>
    </inkml:context>
    <inkml:brush xml:id="br0">
      <inkml:brushProperty name="width" value="0.5" units="cm"/>
      <inkml:brushProperty name="height" value="1" units="cm"/>
      <inkml:brushProperty name="color" value="#A2D762"/>
      <inkml:brushProperty name="tip" value="rectangle"/>
      <inkml:brushProperty name="rasterOp" value="maskPen"/>
      <inkml:brushProperty name="ignorePressure" value="1"/>
    </inkml:brush>
  </inkml:definitions>
  <inkml:trace contextRef="#ctx0" brushRef="#br0">0 48,'2041'0,"-1881"-12,-4 0,303-4,-25 8,-253 11,-103 0,102 19,-13-1,8-1,-80-7,113-1,-28-12,-160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5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customXml" Target="../ink/ink25.xml"/><Relationship Id="rId5" Type="http://schemas.openxmlformats.org/officeDocument/2006/relationships/customXml" Target="../ink/ink22.xml"/><Relationship Id="rId10" Type="http://schemas.openxmlformats.org/officeDocument/2006/relationships/image" Target="../media/image33.png"/><Relationship Id="rId4" Type="http://schemas.openxmlformats.org/officeDocument/2006/relationships/image" Target="../media/image34.png"/><Relationship Id="rId9" Type="http://schemas.openxmlformats.org/officeDocument/2006/relationships/customXml" Target="../ink/ink24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customXml" Target="../ink/ink26.xml"/><Relationship Id="rId7" Type="http://schemas.openxmlformats.org/officeDocument/2006/relationships/customXml" Target="../ink/ink2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customXml" Target="../ink/ink27.xml"/><Relationship Id="rId4" Type="http://schemas.openxmlformats.org/officeDocument/2006/relationships/image" Target="../media/image35.png"/></Relationships>
</file>

<file path=ppt/slides/_rels/slide10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customXml" Target="../ink/ink34.xml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12" Type="http://schemas.openxmlformats.org/officeDocument/2006/relationships/image" Target="../media/image4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customXml" Target="../ink/ink33.xml"/><Relationship Id="rId5" Type="http://schemas.openxmlformats.org/officeDocument/2006/relationships/customXml" Target="../ink/ink30.xml"/><Relationship Id="rId10" Type="http://schemas.openxmlformats.org/officeDocument/2006/relationships/image" Target="../media/image41.png"/><Relationship Id="rId4" Type="http://schemas.openxmlformats.org/officeDocument/2006/relationships/image" Target="../media/image38.png"/><Relationship Id="rId9" Type="http://schemas.openxmlformats.org/officeDocument/2006/relationships/customXml" Target="../ink/ink32.xml"/><Relationship Id="rId14" Type="http://schemas.openxmlformats.org/officeDocument/2006/relationships/image" Target="../media/image43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0.png"/><Relationship Id="rId4" Type="http://schemas.openxmlformats.org/officeDocument/2006/relationships/customXml" Target="../ink/ink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.png"/><Relationship Id="rId4" Type="http://schemas.openxmlformats.org/officeDocument/2006/relationships/customXml" Target="../ink/ink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customXml" Target="../ink/ink9.xml"/><Relationship Id="rId4" Type="http://schemas.openxmlformats.org/officeDocument/2006/relationships/image" Target="../media/image22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customXml" Target="../ink/ink11.xml"/><Relationship Id="rId4" Type="http://schemas.openxmlformats.org/officeDocument/2006/relationships/image" Target="../media/image22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customXml" Target="../ink/ink14.xml"/><Relationship Id="rId10" Type="http://schemas.openxmlformats.org/officeDocument/2006/relationships/image" Target="../media/image29.png"/><Relationship Id="rId4" Type="http://schemas.openxmlformats.org/officeDocument/2006/relationships/image" Target="../media/image26.png"/><Relationship Id="rId9" Type="http://schemas.openxmlformats.org/officeDocument/2006/relationships/customXml" Target="../ink/ink16.xml"/></Relationships>
</file>

<file path=ppt/slides/_rels/slide9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customXml" Target="../ink/ink18.xml"/><Relationship Id="rId10" Type="http://schemas.openxmlformats.org/officeDocument/2006/relationships/image" Target="../media/image33.png"/><Relationship Id="rId4" Type="http://schemas.openxmlformats.org/officeDocument/2006/relationships/image" Target="../media/image30.png"/><Relationship Id="rId9" Type="http://schemas.openxmlformats.org/officeDocument/2006/relationships/customXml" Target="../ink/ink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132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Basic 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2781452" y="2895600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Recursion (Part 3)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</a:t>
            </a:r>
            <a:r>
              <a:rPr lang="en-US" sz="2800" spc="-20" dirty="0">
                <a:latin typeface="Calibri"/>
                <a:cs typeface="Calibri"/>
              </a:rPr>
              <a:t> </a:t>
            </a: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829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https://www.cs.montana.edu/pearsall/classes/spring2025/132/main.html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</p:spTree>
    <p:extLst>
      <p:ext uri="{BB962C8B-B14F-4D97-AF65-F5344CB8AC3E}">
        <p14:creationId xmlns:p14="http://schemas.microsoft.com/office/powerpoint/2010/main" val="1408957357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14:cNvPr>
              <p14:cNvContentPartPr/>
              <p14:nvPr/>
            </p14:nvContentPartPr>
            <p14:xfrm>
              <a:off x="6759746" y="1869493"/>
              <a:ext cx="1055520" cy="118224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9CF3617-8002-874C-94FD-05B0359F0A1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751106" y="1860493"/>
                <a:ext cx="1073160" cy="119988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0F3142-5F26-28EF-712B-6F5CE395EC72}"/>
              </a:ext>
            </a:extLst>
          </p:cNvPr>
          <p:cNvSpPr txBox="1"/>
          <p:nvPr/>
        </p:nvSpPr>
        <p:spPr>
          <a:xfrm>
            <a:off x="653175" y="4051518"/>
            <a:ext cx="1087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desired size of the combination. When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index == r</a:t>
            </a:r>
            <a:r>
              <a:rPr lang="en-US" dirty="0"/>
              <a:t>, we have reached the desired combination size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4DB61D7-E8EB-D8B1-1E6E-4878A8443FDE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5D2F85-8EE0-0D08-80CE-099BEBA96F61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DE255E-85BC-95B9-D6BD-0723C2376B4E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15BC205-8FD0-DA33-4C31-DD2624B869E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CB6E57E-CCAF-0D08-C2DD-859290CC746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C579E9-279F-60CF-EDB2-70DE2338B5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10E4CE04-D479-26C5-1B70-D2392423AF07}"/>
              </a:ext>
            </a:extLst>
          </p:cNvPr>
          <p:cNvSpPr txBox="1"/>
          <p:nvPr/>
        </p:nvSpPr>
        <p:spPr>
          <a:xfrm>
            <a:off x="792784" y="561690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D2BC08-5CDC-40C1-48B4-9511D95305E9}"/>
              </a:ext>
            </a:extLst>
          </p:cNvPr>
          <p:cNvSpPr txBox="1"/>
          <p:nvPr/>
        </p:nvSpPr>
        <p:spPr>
          <a:xfrm>
            <a:off x="3750184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F37B95-BE10-6FA4-9EF0-F7C05785983B}"/>
              </a:ext>
            </a:extLst>
          </p:cNvPr>
          <p:cNvSpPr txBox="1"/>
          <p:nvPr/>
        </p:nvSpPr>
        <p:spPr>
          <a:xfrm>
            <a:off x="6096000" y="5592420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4A1262-6B5A-DF8A-2E58-A5F1B4612EC4}"/>
              </a:ext>
            </a:extLst>
          </p:cNvPr>
          <p:cNvSpPr txBox="1"/>
          <p:nvPr/>
        </p:nvSpPr>
        <p:spPr>
          <a:xfrm>
            <a:off x="7884804" y="4962304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14:cNvPr>
              <p14:cNvContentPartPr/>
              <p14:nvPr/>
            </p14:nvContentPartPr>
            <p14:xfrm>
              <a:off x="8824016" y="5383468"/>
              <a:ext cx="203400" cy="2041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504B29C-0C10-1A45-72FF-0DB52EF9314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15376" y="5374828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F9049566-97FF-87E1-2C7D-978811DA928A}"/>
              </a:ext>
            </a:extLst>
          </p:cNvPr>
          <p:cNvSpPr txBox="1"/>
          <p:nvPr/>
        </p:nvSpPr>
        <p:spPr>
          <a:xfrm>
            <a:off x="8534400" y="5595868"/>
            <a:ext cx="129554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 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B4A106-1552-BBEE-8E87-4E5D18AE5134}"/>
              </a:ext>
            </a:extLst>
          </p:cNvPr>
          <p:cNvSpPr txBox="1"/>
          <p:nvPr/>
        </p:nvSpPr>
        <p:spPr>
          <a:xfrm>
            <a:off x="9867481" y="5030915"/>
            <a:ext cx="1752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We’ve hit our desired size!</a:t>
            </a:r>
          </a:p>
        </p:txBody>
      </p:sp>
    </p:spTree>
    <p:extLst>
      <p:ext uri="{BB962C8B-B14F-4D97-AF65-F5344CB8AC3E}">
        <p14:creationId xmlns:p14="http://schemas.microsoft.com/office/powerpoint/2010/main" val="554670704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10393282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102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14:cNvPr>
              <p14:cNvContentPartPr/>
              <p14:nvPr/>
            </p14:nvContentPartPr>
            <p14:xfrm>
              <a:off x="1006725" y="716415"/>
              <a:ext cx="163800" cy="321012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1848DA78-F095-5F45-0033-EDCB30B70C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98085" y="707415"/>
                <a:ext cx="181440" cy="322776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E0D13483-FE90-9CB0-4FE5-8388358F8725}"/>
              </a:ext>
            </a:extLst>
          </p:cNvPr>
          <p:cNvSpPr txBox="1"/>
          <p:nvPr/>
        </p:nvSpPr>
        <p:spPr>
          <a:xfrm rot="16618252">
            <a:off x="134957" y="1911824"/>
            <a:ext cx="1261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Base case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14:cNvPr>
              <p14:cNvContentPartPr/>
              <p14:nvPr/>
            </p14:nvContentPartPr>
            <p14:xfrm>
              <a:off x="5099565" y="2621175"/>
              <a:ext cx="615240" cy="1850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7BE10C62-8CBD-4587-0D17-9FD7D1E071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90925" y="2612175"/>
                <a:ext cx="632880" cy="20268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28BA6D14-728B-9C5B-1EAC-C24ECC019DAC}"/>
              </a:ext>
            </a:extLst>
          </p:cNvPr>
          <p:cNvSpPr txBox="1"/>
          <p:nvPr/>
        </p:nvSpPr>
        <p:spPr>
          <a:xfrm>
            <a:off x="6477197" y="248304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Only print out the combination if it adds up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14:cNvPr>
              <p14:cNvContentPartPr/>
              <p14:nvPr/>
            </p14:nvContentPartPr>
            <p14:xfrm>
              <a:off x="8277285" y="998655"/>
              <a:ext cx="635400" cy="1416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01FEB07-55F1-4886-0F8F-DAC1BC21E46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268285" y="990015"/>
                <a:ext cx="653040" cy="14342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E72823B6-DDD1-7F92-38B8-661A1D28CCDE}"/>
              </a:ext>
            </a:extLst>
          </p:cNvPr>
          <p:cNvSpPr txBox="1"/>
          <p:nvPr/>
        </p:nvSpPr>
        <p:spPr>
          <a:xfrm>
            <a:off x="8972550" y="808215"/>
            <a:ext cx="21717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If we hit our base case, we know we have N things, so put them in an </a:t>
            </a:r>
            <a:r>
              <a:rPr lang="en-US" i="1" dirty="0" err="1"/>
              <a:t>ArrayList</a:t>
            </a:r>
            <a:r>
              <a:rPr lang="en-US" i="1" dirty="0"/>
              <a:t> and add them up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50016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103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81000"/>
            <a:ext cx="11811000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ArrayList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&lt;Integer&gt;();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0;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]];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.add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]]);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if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counter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System.</a:t>
            </a:r>
            <a:r>
              <a:rPr lang="en-US" sz="1800" b="1" i="1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.println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for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&lt;=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 {</a:t>
            </a:r>
          </a:p>
          <a:p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		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800" i="1" dirty="0">
                <a:solidFill>
                  <a:srgbClr val="0066CC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sz="1800" i="1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}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return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14:cNvPr>
              <p14:cNvContentPartPr/>
              <p14:nvPr/>
            </p14:nvContentPartPr>
            <p14:xfrm>
              <a:off x="868845" y="3990615"/>
              <a:ext cx="197640" cy="130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A14CB9F-9E30-1007-8127-CDECCAB1393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60205" y="3981615"/>
                <a:ext cx="215280" cy="132408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DD8474C-BE13-DA43-8F53-A4D023B94C1D}"/>
              </a:ext>
            </a:extLst>
          </p:cNvPr>
          <p:cNvSpPr txBox="1"/>
          <p:nvPr/>
        </p:nvSpPr>
        <p:spPr>
          <a:xfrm rot="16992922">
            <a:off x="-326042" y="4206575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Recursive Case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F39CEF-63C5-D1C4-A7EA-CC678D2433D7}"/>
              </a:ext>
            </a:extLst>
          </p:cNvPr>
          <p:cNvSpPr txBox="1"/>
          <p:nvPr/>
        </p:nvSpPr>
        <p:spPr>
          <a:xfrm>
            <a:off x="1676400" y="5515909"/>
            <a:ext cx="692689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Otherwise, insert selected coin into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create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(end-start) </a:t>
            </a:r>
            <a:r>
              <a:rPr lang="en-US" dirty="0"/>
              <a:t>branches, and give it a smaller section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14:cNvPr>
              <p14:cNvContentPartPr/>
              <p14:nvPr/>
            </p14:nvContentPartPr>
            <p14:xfrm>
              <a:off x="1828605" y="4085655"/>
              <a:ext cx="2962440" cy="5868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3E62CC9-2DD3-24EB-59D3-1BE82E41EC2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738605" y="3906015"/>
                <a:ext cx="3142080" cy="41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14:cNvPr>
              <p14:cNvContentPartPr/>
              <p14:nvPr/>
            </p14:nvContentPartPr>
            <p14:xfrm>
              <a:off x="2568945" y="6245826"/>
              <a:ext cx="1481760" cy="2124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5FE2051E-1371-ED45-8145-BBD80EF86F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478945" y="6065826"/>
                <a:ext cx="1661400" cy="38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14:cNvPr>
              <p14:cNvContentPartPr/>
              <p14:nvPr/>
            </p14:nvContentPartPr>
            <p14:xfrm>
              <a:off x="5546130" y="6245826"/>
              <a:ext cx="2833920" cy="777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8360EA4-3586-8BDB-9F7B-EBBCEE1B75F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456130" y="6065826"/>
                <a:ext cx="3013560" cy="43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14:cNvPr>
              <p14:cNvContentPartPr/>
              <p14:nvPr/>
            </p14:nvContentPartPr>
            <p14:xfrm>
              <a:off x="8353245" y="4600095"/>
              <a:ext cx="801720" cy="871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2907DBB-BB38-CDD1-7F36-3CB5A63C6B8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8263245" y="4420455"/>
                <a:ext cx="981360" cy="44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14:cNvPr>
              <p14:cNvContentPartPr/>
              <p14:nvPr/>
            </p14:nvContentPartPr>
            <p14:xfrm>
              <a:off x="2123805" y="4380855"/>
              <a:ext cx="2266200" cy="2952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D222192-4870-1CAB-883E-23923DF8F138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033805" y="4201215"/>
                <a:ext cx="2445840" cy="389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26170907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DB2291-96F2-E6D7-C848-75B4B040845B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5F487D-DBB7-9134-2F5B-49F1586C14A5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9E4C168-4CC2-3547-86E4-8BC97DCC227C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3241A59-DF22-DD05-3A97-2D8F05D6A4AA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FCE844D-FCA7-D5F7-31A1-5BB910DCF0DD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6F66A1-7926-21FE-018B-31615B836EF5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191B65-7BD3-27DC-96E8-E8398FF6FB5A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DF1781-0D01-49CE-215E-4CBD724754D0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A14D984-ED89-AE39-8EEF-98690E8C505A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F4C5134-8551-C106-4074-317520BAD72C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AFA0EBB-5150-571E-0369-81160B2DD1FF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BB6432A-3FD9-851A-89E0-8A3496241009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C28A7164-30AE-5CFC-AB18-9E0039064C88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E553FF-DF52-21DE-7ABB-599E2D2AADE4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DBBCC4-8B20-04C8-3105-90A0B4684CC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018CB0A0-28EE-1F90-A3CA-81D3D2BFFDB1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999409B-4F6E-BCF7-B0CB-56D83F4F302F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6589B8-DC2E-87A8-BCB8-EB6F8DD0411D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216F3732-A53F-3F7B-E1DE-6FF12F94B875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5DA7543-7E32-145C-212C-6861B15C2758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C8A522-6206-C13B-EEF4-DCEDDAC9F866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</p:spTree>
    <p:extLst>
      <p:ext uri="{BB962C8B-B14F-4D97-AF65-F5344CB8AC3E}">
        <p14:creationId xmlns:p14="http://schemas.microsoft.com/office/powerpoint/2010/main" val="31421801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501DBA-33E0-F4B6-14B0-F32B4FF28160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1DD6541-B20F-15BA-C378-C3C64D83B0E9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9270124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</p:spTree>
    <p:extLst>
      <p:ext uri="{BB962C8B-B14F-4D97-AF65-F5344CB8AC3E}">
        <p14:creationId xmlns:p14="http://schemas.microsoft.com/office/powerpoint/2010/main" val="2259952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978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18,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CFFB42E-2BA4-4BB3-DEFB-E98302D60D43}"/>
              </a:ext>
            </a:extLst>
          </p:cNvPr>
          <p:cNvSpPr txBox="1"/>
          <p:nvPr/>
        </p:nvSpPr>
        <p:spPr>
          <a:xfrm>
            <a:off x="402931" y="4029128"/>
            <a:ext cx="5695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if there were also an 18-cent coin?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E35BE6B-01A4-8D36-13BA-6B36A44A9543}"/>
              </a:ext>
            </a:extLst>
          </p:cNvPr>
          <p:cNvSpPr txBox="1"/>
          <p:nvPr/>
        </p:nvSpPr>
        <p:spPr>
          <a:xfrm>
            <a:off x="7639050" y="3374409"/>
            <a:ext cx="17235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25, 10, 1, 1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45A2F76-06FA-BE97-D3D8-0DF9268F4025}"/>
              </a:ext>
            </a:extLst>
          </p:cNvPr>
          <p:cNvSpPr txBox="1"/>
          <p:nvPr/>
        </p:nvSpPr>
        <p:spPr>
          <a:xfrm>
            <a:off x="990600" y="4614958"/>
            <a:ext cx="42033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Real Answer = 18, 18, 1  (3 coins)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F74330-854D-5B2C-6C87-4BB68567F925}"/>
              </a:ext>
            </a:extLst>
          </p:cNvPr>
          <p:cNvSpPr txBox="1"/>
          <p:nvPr/>
        </p:nvSpPr>
        <p:spPr>
          <a:xfrm>
            <a:off x="9392535" y="3466742"/>
            <a:ext cx="1133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(4 coins)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C92C4B9-F20F-176A-DEBF-EDC3C3F547BE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18 cent pieces as possible, then dimes , …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D45EB9-E7FE-8B2C-ED25-53BDD9A24FED}"/>
              </a:ext>
            </a:extLst>
          </p:cNvPr>
          <p:cNvSpPr txBox="1"/>
          <p:nvPr/>
        </p:nvSpPr>
        <p:spPr>
          <a:xfrm>
            <a:off x="800100" y="5411539"/>
            <a:ext cx="100262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Lesson Learned: The Greedy approach works for the United States denominations, but not for a general set of denominations</a:t>
            </a:r>
          </a:p>
        </p:txBody>
      </p:sp>
    </p:spTree>
    <p:extLst>
      <p:ext uri="{BB962C8B-B14F-4D97-AF65-F5344CB8AC3E}">
        <p14:creationId xmlns:p14="http://schemas.microsoft.com/office/powerpoint/2010/main" val="42029710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B735A59-3E0F-48C7-56F4-9D13AC2AA860}"/>
              </a:ext>
            </a:extLst>
          </p:cNvPr>
          <p:cNvSpPr txBox="1"/>
          <p:nvPr/>
        </p:nvSpPr>
        <p:spPr>
          <a:xfrm>
            <a:off x="838200" y="5004461"/>
            <a:ext cx="95670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highlight>
                  <a:srgbClr val="00FF00"/>
                </a:highlight>
              </a:rPr>
              <a:t>What can you conclude?</a:t>
            </a:r>
          </a:p>
          <a:p>
            <a:endParaRPr lang="en-US" sz="2400" dirty="0">
              <a:highlight>
                <a:srgbClr val="00FF00"/>
              </a:highlight>
            </a:endParaRPr>
          </a:p>
          <a:p>
            <a:r>
              <a:rPr lang="en-US" sz="2400" dirty="0">
                <a:highlight>
                  <a:srgbClr val="00FF00"/>
                </a:highlight>
              </a:rPr>
              <a:t>Does this provide an answer to any other change making problems? </a:t>
            </a:r>
          </a:p>
        </p:txBody>
      </p:sp>
    </p:spTree>
    <p:extLst>
      <p:ext uri="{BB962C8B-B14F-4D97-AF65-F5344CB8AC3E}">
        <p14:creationId xmlns:p14="http://schemas.microsoft.com/office/powerpoint/2010/main" val="35173676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2237125" y="2721996"/>
            <a:ext cx="5029200" cy="19812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38 cents</a:t>
            </a:r>
          </a:p>
        </p:txBody>
      </p:sp>
    </p:spTree>
    <p:extLst>
      <p:ext uri="{BB962C8B-B14F-4D97-AF65-F5344CB8AC3E}">
        <p14:creationId xmlns:p14="http://schemas.microsoft.com/office/powerpoint/2010/main" val="3859507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3305175" y="2721996"/>
            <a:ext cx="3961150" cy="191704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13 cents</a:t>
            </a:r>
          </a:p>
        </p:txBody>
      </p:sp>
    </p:spTree>
    <p:extLst>
      <p:ext uri="{BB962C8B-B14F-4D97-AF65-F5344CB8AC3E}">
        <p14:creationId xmlns:p14="http://schemas.microsoft.com/office/powerpoint/2010/main" val="10769990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4391025" y="2721997"/>
            <a:ext cx="2875300" cy="18500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3 cents</a:t>
            </a:r>
          </a:p>
        </p:txBody>
      </p:sp>
    </p:spTree>
    <p:extLst>
      <p:ext uri="{BB962C8B-B14F-4D97-AF65-F5344CB8AC3E}">
        <p14:creationId xmlns:p14="http://schemas.microsoft.com/office/powerpoint/2010/main" val="14813499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5381625" y="2721997"/>
            <a:ext cx="1884700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72699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2 cents</a:t>
            </a:r>
          </a:p>
        </p:txBody>
      </p:sp>
    </p:spTree>
    <p:extLst>
      <p:ext uri="{BB962C8B-B14F-4D97-AF65-F5344CB8AC3E}">
        <p14:creationId xmlns:p14="http://schemas.microsoft.com/office/powerpoint/2010/main" val="28664790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4700D7-6585-88D0-3432-FDB3A4D310B6}"/>
              </a:ext>
            </a:extLst>
          </p:cNvPr>
          <p:cNvSpPr/>
          <p:nvPr/>
        </p:nvSpPr>
        <p:spPr>
          <a:xfrm>
            <a:off x="6428749" y="2721997"/>
            <a:ext cx="837575" cy="18500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596C90-9441-E953-DB66-E62BECA3CAA2}"/>
              </a:ext>
            </a:extLst>
          </p:cNvPr>
          <p:cNvSpPr txBox="1"/>
          <p:nvPr/>
        </p:nvSpPr>
        <p:spPr>
          <a:xfrm>
            <a:off x="1447800" y="5247980"/>
            <a:ext cx="69445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This is the minimum coins needed to make 1 cent</a:t>
            </a:r>
          </a:p>
        </p:txBody>
      </p:sp>
    </p:spTree>
    <p:extLst>
      <p:ext uri="{BB962C8B-B14F-4D97-AF65-F5344CB8AC3E}">
        <p14:creationId xmlns:p14="http://schemas.microsoft.com/office/powerpoint/2010/main" val="647054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Announcements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D3B3AC-19C3-C7D5-A331-47FE799898C5}"/>
              </a:ext>
            </a:extLst>
          </p:cNvPr>
          <p:cNvSpPr txBox="1"/>
          <p:nvPr/>
        </p:nvSpPr>
        <p:spPr>
          <a:xfrm>
            <a:off x="304800" y="1600200"/>
            <a:ext cx="4114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Lab 10 due tomorrow</a:t>
            </a:r>
          </a:p>
          <a:p>
            <a:endParaRPr lang="en-US" sz="2800" dirty="0"/>
          </a:p>
          <a:p>
            <a:r>
              <a:rPr lang="en-US" sz="2800" dirty="0"/>
              <a:t>Lowest Lab Grade gets dropped at the end of the semester</a:t>
            </a:r>
          </a:p>
          <a:p>
            <a:endParaRPr lang="en-US" sz="2800" dirty="0"/>
          </a:p>
        </p:txBody>
      </p:sp>
      <p:pic>
        <p:nvPicPr>
          <p:cNvPr id="1026" name="Picture 2" descr="Gru tries recursion : r/ProgrammerHumor">
            <a:extLst>
              <a:ext uri="{FF2B5EF4-FFF2-40B4-BE49-F238E27FC236}">
                <a16:creationId xmlns:a16="http://schemas.microsoft.com/office/drawing/2014/main" id="{FADFA5FB-5168-AFE3-2C04-92808335FC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762000"/>
            <a:ext cx="7010400" cy="448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32FDC7C-E8E0-28EE-549D-808BADB22EF2}"/>
              </a:ext>
            </a:extLst>
          </p:cNvPr>
          <p:cNvSpPr txBox="1"/>
          <p:nvPr/>
        </p:nvSpPr>
        <p:spPr>
          <a:xfrm>
            <a:off x="304800" y="4277856"/>
            <a:ext cx="3352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4 posted, due April 21st</a:t>
            </a:r>
          </a:p>
        </p:txBody>
      </p:sp>
    </p:spTree>
    <p:extLst>
      <p:ext uri="{BB962C8B-B14F-4D97-AF65-F5344CB8AC3E}">
        <p14:creationId xmlns:p14="http://schemas.microsoft.com/office/powerpoint/2010/main" val="30790691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058EA4-6A37-2D84-E376-8D692BE9C5AA}"/>
              </a:ext>
            </a:extLst>
          </p:cNvPr>
          <p:cNvSpPr txBox="1"/>
          <p:nvPr/>
        </p:nvSpPr>
        <p:spPr>
          <a:xfrm>
            <a:off x="990600" y="1143000"/>
            <a:ext cx="8839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I tell you that 2 quarters, 1 dime, and 3 pennies are the minimum number of coins needed to make </a:t>
            </a:r>
            <a:r>
              <a:rPr lang="en-US" sz="2400" b="1" dirty="0"/>
              <a:t>63 cents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C95F93-64B7-A2AF-B953-5BB3661275AE}"/>
              </a:ext>
            </a:extLst>
          </p:cNvPr>
          <p:cNvSpPr txBox="1"/>
          <p:nvPr/>
        </p:nvSpPr>
        <p:spPr>
          <a:xfrm>
            <a:off x="1143000" y="2858815"/>
            <a:ext cx="69301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25  +  25 +  10  + 1  + 1 +  1 = 63</a:t>
            </a:r>
          </a:p>
        </p:txBody>
      </p:sp>
      <p:pic>
        <p:nvPicPr>
          <p:cNvPr id="1026" name="Picture 2" descr="Quarter (United States coin) - Wikipedia">
            <a:extLst>
              <a:ext uri="{FF2B5EF4-FFF2-40B4-BE49-F238E27FC236}">
                <a16:creationId xmlns:a16="http://schemas.microsoft.com/office/drawing/2014/main" id="{D6FE9B48-462D-3457-E8AA-2F7D022EA6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524979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 descr="Quarter (United States coin) - Wikipedia">
            <a:extLst>
              <a:ext uri="{FF2B5EF4-FFF2-40B4-BE49-F238E27FC236}">
                <a16:creationId xmlns:a16="http://schemas.microsoft.com/office/drawing/2014/main" id="{32803D15-0087-AF7A-E304-41AD9A464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51251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Dime (United States coin) - Wikipedia">
            <a:extLst>
              <a:ext uri="{FF2B5EF4-FFF2-40B4-BE49-F238E27FC236}">
                <a16:creationId xmlns:a16="http://schemas.microsoft.com/office/drawing/2014/main" id="{BC79F41A-DE13-F98D-AB3F-384FB498B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8675" y="3629742"/>
            <a:ext cx="837575" cy="826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enny (United States coin) - Wikipedia">
            <a:extLst>
              <a:ext uri="{FF2B5EF4-FFF2-40B4-BE49-F238E27FC236}">
                <a16:creationId xmlns:a16="http://schemas.microsoft.com/office/drawing/2014/main" id="{8D4BE72B-8F57-FE66-0357-AC827F7F99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050" y="3609829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0453C5EB-5A98-BF5B-D59A-EC08450085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6" descr="Penny (United States coin) - Wikipedia">
            <a:extLst>
              <a:ext uri="{FF2B5EF4-FFF2-40B4-BE49-F238E27FC236}">
                <a16:creationId xmlns:a16="http://schemas.microsoft.com/office/drawing/2014/main" id="{2DDFF402-099A-E0BE-00DF-EF1FA4B41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8750" y="3629742"/>
            <a:ext cx="837575" cy="846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4D8D9C4-03CD-20A2-3DAA-D513C8EC901A}"/>
              </a:ext>
            </a:extLst>
          </p:cNvPr>
          <p:cNvSpPr txBox="1"/>
          <p:nvPr/>
        </p:nvSpPr>
        <p:spPr>
          <a:xfrm>
            <a:off x="1143000" y="2001918"/>
            <a:ext cx="9751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will assume we have the standard US denominations [1, 5, 10, 25]  (NO 50 CENT PIECE)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73408-9284-8279-F6A8-A08893537F94}"/>
              </a:ext>
            </a:extLst>
          </p:cNvPr>
          <p:cNvSpPr txBox="1"/>
          <p:nvPr/>
        </p:nvSpPr>
        <p:spPr>
          <a:xfrm>
            <a:off x="543994" y="4610468"/>
            <a:ext cx="1110401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solution to the change making problems consists of solutions to smaller change making problems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0C2817-3007-2972-93DC-55ACF62B35E5}"/>
              </a:ext>
            </a:extLst>
          </p:cNvPr>
          <p:cNvSpPr txBox="1"/>
          <p:nvPr/>
        </p:nvSpPr>
        <p:spPr>
          <a:xfrm>
            <a:off x="626190" y="5742826"/>
            <a:ext cx="6207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can use </a:t>
            </a:r>
            <a:r>
              <a:rPr lang="en-US" sz="2400" b="1" dirty="0"/>
              <a:t>recursion</a:t>
            </a:r>
            <a:r>
              <a:rPr lang="en-US" sz="2400" dirty="0"/>
              <a:t> to solve this problem</a:t>
            </a:r>
          </a:p>
        </p:txBody>
      </p:sp>
    </p:spTree>
    <p:extLst>
      <p:ext uri="{BB962C8B-B14F-4D97-AF65-F5344CB8AC3E}">
        <p14:creationId xmlns:p14="http://schemas.microsoft.com/office/powerpoint/2010/main" val="3770478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B75A385-9B98-7155-D573-8ED567B94E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" y="1219200"/>
            <a:ext cx="11239500" cy="341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2759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140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6600" y="328805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3124200" y="4254420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891189-F739-4BC5-40E1-CD2C1EB684FD}"/>
              </a:ext>
            </a:extLst>
          </p:cNvPr>
          <p:cNvSpPr txBox="1"/>
          <p:nvPr/>
        </p:nvSpPr>
        <p:spPr>
          <a:xfrm>
            <a:off x="2835522" y="5640497"/>
            <a:ext cx="3060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quarter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1D68874-B731-5596-9CEA-7E88CCEB19B7}"/>
              </a:ext>
            </a:extLst>
          </p:cNvPr>
          <p:cNvCxnSpPr>
            <a:stCxn id="11" idx="0"/>
          </p:cNvCxnSpPr>
          <p:nvPr/>
        </p:nvCxnSpPr>
        <p:spPr>
          <a:xfrm flipV="1">
            <a:off x="4365749" y="4900751"/>
            <a:ext cx="663451" cy="73974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FC6893F-AB69-F725-A348-74AB663BFD58}"/>
              </a:ext>
            </a:extLst>
          </p:cNvPr>
          <p:cNvSpPr txBox="1"/>
          <p:nvPr/>
        </p:nvSpPr>
        <p:spPr>
          <a:xfrm>
            <a:off x="6784487" y="5296014"/>
            <a:ext cx="43225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12 cents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63D9D13-F105-8B7C-B74C-69DDC0792127}"/>
              </a:ext>
            </a:extLst>
          </p:cNvPr>
          <p:cNvCxnSpPr>
            <a:cxnSpLocks/>
          </p:cNvCxnSpPr>
          <p:nvPr/>
        </p:nvCxnSpPr>
        <p:spPr>
          <a:xfrm flipH="1" flipV="1">
            <a:off x="6521327" y="4904888"/>
            <a:ext cx="1403473" cy="4291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219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3000" y="2825912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990600" y="3792282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BB109199-6772-6316-7962-0D013DE3F7C5}"/>
              </a:ext>
            </a:extLst>
          </p:cNvPr>
          <p:cNvSpPr/>
          <p:nvPr/>
        </p:nvSpPr>
        <p:spPr>
          <a:xfrm rot="16200000">
            <a:off x="3911613" y="4049255"/>
            <a:ext cx="838200" cy="1313118"/>
          </a:xfrm>
          <a:prstGeom prst="leftBrac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3740764" y="5152339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CF72DA-8DC9-D09B-579D-5EDA9CFB0F25}"/>
              </a:ext>
            </a:extLst>
          </p:cNvPr>
          <p:cNvSpPr txBox="1"/>
          <p:nvPr/>
        </p:nvSpPr>
        <p:spPr>
          <a:xfrm>
            <a:off x="5281928" y="4295237"/>
            <a:ext cx="2752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used one dime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DBF3C87-A95A-B2E1-301C-15C066876BDB}"/>
              </a:ext>
            </a:extLst>
          </p:cNvPr>
          <p:cNvCxnSpPr>
            <a:cxnSpLocks/>
          </p:cNvCxnSpPr>
          <p:nvPr/>
        </p:nvCxnSpPr>
        <p:spPr>
          <a:xfrm flipH="1">
            <a:off x="5936633" y="4784327"/>
            <a:ext cx="311767" cy="43679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CD14E00-8B6C-C6B4-A9C9-8F6E069CBD2D}"/>
              </a:ext>
            </a:extLst>
          </p:cNvPr>
          <p:cNvSpPr txBox="1"/>
          <p:nvPr/>
        </p:nvSpPr>
        <p:spPr>
          <a:xfrm>
            <a:off x="9120550" y="3648629"/>
            <a:ext cx="27526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Now find the minimum number of coins needed to make 2 cents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AA3FE8D-E3AB-D270-2DF6-A8D2DEE11640}"/>
              </a:ext>
            </a:extLst>
          </p:cNvPr>
          <p:cNvCxnSpPr>
            <a:cxnSpLocks/>
          </p:cNvCxnSpPr>
          <p:nvPr/>
        </p:nvCxnSpPr>
        <p:spPr>
          <a:xfrm flipH="1">
            <a:off x="7729439" y="4701276"/>
            <a:ext cx="1286411" cy="847275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6407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C(1) =  1  + C(0)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6" descr="Penny (United States coin) - Wikipedia">
            <a:extLst>
              <a:ext uri="{FF2B5EF4-FFF2-40B4-BE49-F238E27FC236}">
                <a16:creationId xmlns:a16="http://schemas.microsoft.com/office/drawing/2014/main" id="{37A0913C-9426-9B1D-A92E-DA7299034C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1649" y="5835525"/>
            <a:ext cx="519876" cy="525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57419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3544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1  + C(1)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3FBC86-243D-4AF5-4A5C-33053ECC6C4E}"/>
              </a:ext>
            </a:extLst>
          </p:cNvPr>
          <p:cNvSpPr txBox="1"/>
          <p:nvPr/>
        </p:nvSpPr>
        <p:spPr>
          <a:xfrm>
            <a:off x="8286120" y="5714543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C(1) = 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6" descr="Penny (United States coin) - Wikipedia">
            <a:extLst>
              <a:ext uri="{FF2B5EF4-FFF2-40B4-BE49-F238E27FC236}">
                <a16:creationId xmlns:a16="http://schemas.microsoft.com/office/drawing/2014/main" id="{4A22897A-6869-326E-A635-D1245F3D9E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6454" y="5089309"/>
            <a:ext cx="579174" cy="58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42791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29033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1  + 1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86089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C(2)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5E1B27-78F4-22C9-DEE2-74F9E35FC80D}"/>
              </a:ext>
            </a:extLst>
          </p:cNvPr>
          <p:cNvSpPr txBox="1"/>
          <p:nvPr/>
        </p:nvSpPr>
        <p:spPr>
          <a:xfrm>
            <a:off x="5715000" y="5013216"/>
            <a:ext cx="19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C(2) = 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3794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1  + </a:t>
            </a:r>
            <a:r>
              <a:rPr lang="en-US" sz="3600" dirty="0">
                <a:solidFill>
                  <a:srgbClr val="FF0000"/>
                </a:solidFill>
              </a:rPr>
              <a:t>2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47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</p:spTree>
    <p:extLst>
      <p:ext uri="{BB962C8B-B14F-4D97-AF65-F5344CB8AC3E}">
        <p14:creationId xmlns:p14="http://schemas.microsoft.com/office/powerpoint/2010/main" val="20096506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4057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C(12)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872EFE-8670-6FA6-CB0F-BE8659E61A81}"/>
              </a:ext>
            </a:extLst>
          </p:cNvPr>
          <p:cNvSpPr txBox="1"/>
          <p:nvPr/>
        </p:nvSpPr>
        <p:spPr>
          <a:xfrm>
            <a:off x="2971800" y="4442978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C(12) = 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4" descr="Dime (United States coin) - Wikipedia">
            <a:extLst>
              <a:ext uri="{FF2B5EF4-FFF2-40B4-BE49-F238E27FC236}">
                <a16:creationId xmlns:a16="http://schemas.microsoft.com/office/drawing/2014/main" id="{1012DBC5-55FF-64A5-39F5-91D764F68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2841" y="4523581"/>
            <a:ext cx="579173" cy="57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831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31598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1  + </a:t>
            </a:r>
            <a:r>
              <a:rPr lang="en-US" sz="3600" dirty="0">
                <a:solidFill>
                  <a:srgbClr val="FF0000"/>
                </a:solidFill>
              </a:rPr>
              <a:t>3</a:t>
            </a:r>
          </a:p>
        </p:txBody>
      </p:sp>
      <p:pic>
        <p:nvPicPr>
          <p:cNvPr id="14" name="Picture 2" descr="Quarter (United States coin) - Wikipedia">
            <a:extLst>
              <a:ext uri="{FF2B5EF4-FFF2-40B4-BE49-F238E27FC236}">
                <a16:creationId xmlns:a16="http://schemas.microsoft.com/office/drawing/2014/main" id="{CF80723B-760F-BA1F-7E9C-65FF8DB50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8842" y="3852848"/>
            <a:ext cx="633130" cy="633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579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A8DC50E-1F27-D258-6BF9-C38AA4BD1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450" y="1143000"/>
            <a:ext cx="8743950" cy="6381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EF56A6-406F-99B6-9516-74F99E8430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022556"/>
            <a:ext cx="10115550" cy="5715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BBA7C44-0D84-393D-8DE2-92A8543212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962" y="2462780"/>
            <a:ext cx="4010025" cy="85725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7742DB-73C0-E9AB-FD4A-5C1B270ECEF3}"/>
              </a:ext>
            </a:extLst>
          </p:cNvPr>
          <p:cNvSpPr txBox="1"/>
          <p:nvPr/>
        </p:nvSpPr>
        <p:spPr>
          <a:xfrm>
            <a:off x="228600" y="3788956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C(37) =  </a:t>
            </a:r>
            <a:r>
              <a:rPr lang="en-US" sz="3600" dirty="0">
                <a:solidFill>
                  <a:srgbClr val="00B050"/>
                </a:solidFill>
              </a:rPr>
              <a:t>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4ADFC2-41F0-DA78-562A-FA4AC4CC3D5A}"/>
              </a:ext>
            </a:extLst>
          </p:cNvPr>
          <p:cNvSpPr txBox="1"/>
          <p:nvPr/>
        </p:nvSpPr>
        <p:spPr>
          <a:xfrm>
            <a:off x="999187" y="4895473"/>
            <a:ext cx="9821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minimum number of coins needed to make 37 cents is 4</a:t>
            </a:r>
          </a:p>
        </p:txBody>
      </p:sp>
    </p:spTree>
    <p:extLst>
      <p:ext uri="{BB962C8B-B14F-4D97-AF65-F5344CB8AC3E}">
        <p14:creationId xmlns:p14="http://schemas.microsoft.com/office/powerpoint/2010/main" val="28680979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08897E-0DBE-A03C-E4CC-02C40A332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187" y="1143000"/>
            <a:ext cx="11477625" cy="37147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9AF2CA-7EF2-B287-4AB5-ACA729810717}"/>
              </a:ext>
            </a:extLst>
          </p:cNvPr>
          <p:cNvSpPr txBox="1"/>
          <p:nvPr/>
        </p:nvSpPr>
        <p:spPr>
          <a:xfrm>
            <a:off x="6057899" y="2438400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(This algorithm must work for ALL denominations)</a:t>
            </a:r>
          </a:p>
        </p:txBody>
      </p:sp>
    </p:spTree>
    <p:extLst>
      <p:ext uri="{BB962C8B-B14F-4D97-AF65-F5344CB8AC3E}">
        <p14:creationId xmlns:p14="http://schemas.microsoft.com/office/powerpoint/2010/main" val="39037440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2576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1225889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5C72242-EA1B-F094-0F80-DA4697B61689}"/>
              </a:ext>
            </a:extLst>
          </p:cNvPr>
          <p:cNvSpPr txBox="1"/>
          <p:nvPr/>
        </p:nvSpPr>
        <p:spPr>
          <a:xfrm>
            <a:off x="1483466" y="5263726"/>
            <a:ext cx="9071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find the minimum number of coins needed to create 19 cents, we generate </a:t>
            </a:r>
            <a:r>
              <a:rPr lang="en-US" sz="2400" b="1" dirty="0"/>
              <a:t>k</a:t>
            </a:r>
            <a:r>
              <a:rPr lang="en-US" sz="2400" dirty="0"/>
              <a:t> subproblems</a:t>
            </a:r>
          </a:p>
        </p:txBody>
      </p:sp>
    </p:spTree>
    <p:extLst>
      <p:ext uri="{BB962C8B-B14F-4D97-AF65-F5344CB8AC3E}">
        <p14:creationId xmlns:p14="http://schemas.microsoft.com/office/powerpoint/2010/main" val="237870039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6B3632-BA70-0AAB-848A-CC2B192E636B}"/>
              </a:ext>
            </a:extLst>
          </p:cNvPr>
          <p:cNvSpPr txBox="1"/>
          <p:nvPr/>
        </p:nvSpPr>
        <p:spPr>
          <a:xfrm>
            <a:off x="914400" y="5559180"/>
            <a:ext cx="95429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to select the </a:t>
            </a:r>
            <a:r>
              <a:rPr lang="en-US" sz="2400" b="1" dirty="0"/>
              <a:t>minimum</a:t>
            </a:r>
            <a:r>
              <a:rPr lang="en-US" sz="2400" dirty="0"/>
              <a:t> solution of these three subproblems</a:t>
            </a:r>
          </a:p>
        </p:txBody>
      </p:sp>
    </p:spTree>
    <p:extLst>
      <p:ext uri="{BB962C8B-B14F-4D97-AF65-F5344CB8AC3E}">
        <p14:creationId xmlns:p14="http://schemas.microsoft.com/office/powerpoint/2010/main" val="1816827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3351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</a:t>
            </a:r>
            <a:r>
              <a:rPr lang="en-US" sz="2400" b="1" dirty="0">
                <a:solidFill>
                  <a:srgbClr val="FF0000"/>
                </a:solidFill>
              </a:rPr>
              <a:t>$0.09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7573A29-2329-212C-AB1A-992CB79B4875}"/>
              </a:ext>
            </a:extLst>
          </p:cNvPr>
          <p:cNvSpPr/>
          <p:nvPr/>
        </p:nvSpPr>
        <p:spPr>
          <a:xfrm>
            <a:off x="1986794" y="2700444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843EDA8-FD49-6587-F156-F293A22B7FFC}"/>
              </a:ext>
            </a:extLst>
          </p:cNvPr>
          <p:cNvSpPr/>
          <p:nvPr/>
        </p:nvSpPr>
        <p:spPr>
          <a:xfrm>
            <a:off x="4342573" y="2621810"/>
            <a:ext cx="1676400" cy="20737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7EADD2C-9C9A-8AEB-AE0C-D6F943FBDB81}"/>
              </a:ext>
            </a:extLst>
          </p:cNvPr>
          <p:cNvSpPr/>
          <p:nvPr/>
        </p:nvSpPr>
        <p:spPr>
          <a:xfrm>
            <a:off x="7153239" y="2646045"/>
            <a:ext cx="1676400" cy="207378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73FC7BC-C8A1-AA6E-20EB-373B4203F908}"/>
              </a:ext>
            </a:extLst>
          </p:cNvPr>
          <p:cNvSpPr txBox="1"/>
          <p:nvPr/>
        </p:nvSpPr>
        <p:spPr>
          <a:xfrm>
            <a:off x="2020494" y="3241379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18 cents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A14751-D1A4-A8F5-F0A2-E565BB380AE5}"/>
              </a:ext>
            </a:extLst>
          </p:cNvPr>
          <p:cNvSpPr txBox="1"/>
          <p:nvPr/>
        </p:nvSpPr>
        <p:spPr>
          <a:xfrm>
            <a:off x="4427976" y="318426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14 cents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3EE003-6F67-D424-C680-2343E1927900}"/>
              </a:ext>
            </a:extLst>
          </p:cNvPr>
          <p:cNvSpPr txBox="1"/>
          <p:nvPr/>
        </p:nvSpPr>
        <p:spPr>
          <a:xfrm>
            <a:off x="7183045" y="3137170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10 cents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4EF0EE-A97B-11D9-3F81-BD456E939A48}"/>
              </a:ext>
            </a:extLst>
          </p:cNvPr>
          <p:cNvSpPr txBox="1"/>
          <p:nvPr/>
        </p:nvSpPr>
        <p:spPr>
          <a:xfrm>
            <a:off x="2687168" y="414059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BCE922-DA8D-C9E7-9F17-D5E3F7B26530}"/>
              </a:ext>
            </a:extLst>
          </p:cNvPr>
          <p:cNvSpPr txBox="1"/>
          <p:nvPr/>
        </p:nvSpPr>
        <p:spPr>
          <a:xfrm>
            <a:off x="5136990" y="4143652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5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423D7-51C7-6E67-EB11-184ADCE33778}"/>
              </a:ext>
            </a:extLst>
          </p:cNvPr>
          <p:cNvSpPr txBox="1"/>
          <p:nvPr/>
        </p:nvSpPr>
        <p:spPr>
          <a:xfrm>
            <a:off x="7803014" y="421561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8BBCCCC-0DBA-67C1-102B-BB533880D08F}"/>
              </a:ext>
            </a:extLst>
          </p:cNvPr>
          <p:cNvSpPr txBox="1"/>
          <p:nvPr/>
        </p:nvSpPr>
        <p:spPr>
          <a:xfrm>
            <a:off x="793824" y="5446185"/>
            <a:ext cx="10863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For the solution of our original problem (19), we want to select this branch (one nine cent used)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CFF4DAB-F373-DB8E-9E5A-4FA0D07ECC9C}"/>
              </a:ext>
            </a:extLst>
          </p:cNvPr>
          <p:cNvSpPr txBox="1"/>
          <p:nvPr/>
        </p:nvSpPr>
        <p:spPr>
          <a:xfrm>
            <a:off x="6211113" y="215297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4166225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5AD62BD-A608-8414-3A9A-5C9722CC3EC7}"/>
              </a:ext>
            </a:extLst>
          </p:cNvPr>
          <p:cNvSpPr txBox="1"/>
          <p:nvPr/>
        </p:nvSpPr>
        <p:spPr>
          <a:xfrm>
            <a:off x="457200" y="4386537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17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8B6299A-27D8-6752-58DE-3CB6F214D456}"/>
              </a:ext>
            </a:extLst>
          </p:cNvPr>
          <p:cNvSpPr txBox="1"/>
          <p:nvPr/>
        </p:nvSpPr>
        <p:spPr>
          <a:xfrm>
            <a:off x="2086382" y="4411252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22241A-6541-C7D9-2380-E25D75DDA443}"/>
              </a:ext>
            </a:extLst>
          </p:cNvPr>
          <p:cNvSpPr txBox="1"/>
          <p:nvPr/>
        </p:nvSpPr>
        <p:spPr>
          <a:xfrm>
            <a:off x="3652820" y="4400406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8 cents</a:t>
            </a:r>
          </a:p>
        </p:txBody>
      </p:sp>
    </p:spTree>
    <p:extLst>
      <p:ext uri="{BB962C8B-B14F-4D97-AF65-F5344CB8AC3E}">
        <p14:creationId xmlns:p14="http://schemas.microsoft.com/office/powerpoint/2010/main" val="39797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</p:spTree>
    <p:extLst>
      <p:ext uri="{BB962C8B-B14F-4D97-AF65-F5344CB8AC3E}">
        <p14:creationId xmlns:p14="http://schemas.microsoft.com/office/powerpoint/2010/main" val="29333765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FF96BC10-E152-0C9B-D710-9920BABCD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6DE3824F-AD8E-1E2C-4FD7-65FE5EA3AD6D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F4009C5D-B406-AAEF-8D8A-E62B37E3EC3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AD6D213-20AA-B99C-762E-494C74AA4364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A0BD3CF-E1B8-38EF-92DC-F303462C9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6ED8BE25-1DE2-E0AC-A648-08B05432AE0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6BC1B9-32C6-E5EA-B0FC-C1E41439F630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25B4C0-14FE-223C-B3FE-EF441B776713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E519F2-2788-7860-77AA-45E61CD83202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C4C0A9E-E1AD-164B-523D-E69AF90ABC75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D6629EB-893A-3F96-7177-8BB590F2500C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E66ED0E-1AF8-3A39-9C13-03D256843721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9D309CD-F6C6-CCA8-63B9-0C05D385BFC6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281A0E-DD0E-0AC7-D5B4-3306DC5CFBD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6E0DDB-F014-05F1-8A83-3E0D7157A106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F283573-8DF9-0860-9F3B-10EFFFECEE39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2530ED-7D9E-BCD3-926B-505BF645C7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1A6C8FB-A7A7-D907-0663-7DAE675F8776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52140C8-69A3-1467-2FAA-F1A8C051FD70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E798ABD7-E131-D597-2D77-24A9ACA01C32}"/>
              </a:ext>
            </a:extLst>
          </p:cNvPr>
          <p:cNvCxnSpPr>
            <a:cxnSpLocks/>
          </p:cNvCxnSpPr>
          <p:nvPr/>
        </p:nvCxnSpPr>
        <p:spPr>
          <a:xfrm flipH="1">
            <a:off x="4369430" y="3088052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FE6690B-61AB-8CBA-33A4-6EE763A80C6E}"/>
              </a:ext>
            </a:extLst>
          </p:cNvPr>
          <p:cNvCxnSpPr>
            <a:cxnSpLocks/>
          </p:cNvCxnSpPr>
          <p:nvPr/>
        </p:nvCxnSpPr>
        <p:spPr>
          <a:xfrm>
            <a:off x="5208153" y="3088052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77E12F6-86C3-D550-459D-FECA7ADFE1AE}"/>
              </a:ext>
            </a:extLst>
          </p:cNvPr>
          <p:cNvCxnSpPr>
            <a:cxnSpLocks/>
          </p:cNvCxnSpPr>
          <p:nvPr/>
        </p:nvCxnSpPr>
        <p:spPr>
          <a:xfrm>
            <a:off x="5217132" y="3074525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36F936F5-80CF-36DC-27CE-B2453584B8A9}"/>
              </a:ext>
            </a:extLst>
          </p:cNvPr>
          <p:cNvSpPr txBox="1"/>
          <p:nvPr/>
        </p:nvSpPr>
        <p:spPr>
          <a:xfrm>
            <a:off x="4723134" y="3042351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780DBB5-2EAD-EEED-C9DC-2E4D129FB17E}"/>
              </a:ext>
            </a:extLst>
          </p:cNvPr>
          <p:cNvSpPr txBox="1"/>
          <p:nvPr/>
        </p:nvSpPr>
        <p:spPr>
          <a:xfrm>
            <a:off x="5123832" y="325649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1D0BC2-0D3D-8228-94C8-351FD92384CD}"/>
              </a:ext>
            </a:extLst>
          </p:cNvPr>
          <p:cNvSpPr txBox="1"/>
          <p:nvPr/>
        </p:nvSpPr>
        <p:spPr>
          <a:xfrm>
            <a:off x="5480177" y="301587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749CF67-EB4A-3420-4A3F-C03132FEF143}"/>
              </a:ext>
            </a:extLst>
          </p:cNvPr>
          <p:cNvSpPr txBox="1"/>
          <p:nvPr/>
        </p:nvSpPr>
        <p:spPr>
          <a:xfrm>
            <a:off x="3935021" y="38692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2978BE2-53E0-28C1-A956-E1713E964D6B}"/>
              </a:ext>
            </a:extLst>
          </p:cNvPr>
          <p:cNvSpPr txBox="1"/>
          <p:nvPr/>
        </p:nvSpPr>
        <p:spPr>
          <a:xfrm>
            <a:off x="5029829" y="3878837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008EB3D-BE9F-0EA5-661F-7813D0EC4EF8}"/>
              </a:ext>
            </a:extLst>
          </p:cNvPr>
          <p:cNvSpPr txBox="1"/>
          <p:nvPr/>
        </p:nvSpPr>
        <p:spPr>
          <a:xfrm>
            <a:off x="6113581" y="3863318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53EDB76-95D2-6AB3-D985-A75D03A086BC}"/>
              </a:ext>
            </a:extLst>
          </p:cNvPr>
          <p:cNvSpPr txBox="1"/>
          <p:nvPr/>
        </p:nvSpPr>
        <p:spPr>
          <a:xfrm>
            <a:off x="2833548" y="4398693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13 cents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2671EE2-4958-7573-156A-8442E8299732}"/>
              </a:ext>
            </a:extLst>
          </p:cNvPr>
          <p:cNvSpPr txBox="1"/>
          <p:nvPr/>
        </p:nvSpPr>
        <p:spPr>
          <a:xfrm>
            <a:off x="4462730" y="4423408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9 cents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05B2408-3D86-0A72-DF04-7822AB035EF0}"/>
              </a:ext>
            </a:extLst>
          </p:cNvPr>
          <p:cNvSpPr txBox="1"/>
          <p:nvPr/>
        </p:nvSpPr>
        <p:spPr>
          <a:xfrm>
            <a:off x="6244526" y="4414044"/>
            <a:ext cx="17883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Find minimum coins needed to make 4 cents</a:t>
            </a:r>
          </a:p>
        </p:txBody>
      </p:sp>
    </p:spTree>
    <p:extLst>
      <p:ext uri="{BB962C8B-B14F-4D97-AF65-F5344CB8AC3E}">
        <p14:creationId xmlns:p14="http://schemas.microsoft.com/office/powerpoint/2010/main" val="19961347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9297290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1069294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E8CD65C-8390-588E-1FD9-819166B011DF}"/>
              </a:ext>
            </a:extLst>
          </p:cNvPr>
          <p:cNvCxnSpPr>
            <a:cxnSpLocks/>
          </p:cNvCxnSpPr>
          <p:nvPr/>
        </p:nvCxnSpPr>
        <p:spPr>
          <a:xfrm flipH="1">
            <a:off x="522514" y="5505979"/>
            <a:ext cx="315561" cy="495600"/>
          </a:xfrm>
          <a:prstGeom prst="line">
            <a:avLst/>
          </a:prstGeom>
          <a:ln w="285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DDD530A-6601-235F-FF01-F31D186A5040}"/>
              </a:ext>
            </a:extLst>
          </p:cNvPr>
          <p:cNvSpPr txBox="1"/>
          <p:nvPr/>
        </p:nvSpPr>
        <p:spPr>
          <a:xfrm>
            <a:off x="1899709" y="5886205"/>
            <a:ext cx="991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Eventually, we reach our base case, </a:t>
            </a:r>
            <a:r>
              <a:rPr lang="en-US" b="1" dirty="0"/>
              <a:t>the minimum number of coins needed to make 0 cents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30E1F6-8F14-37B7-72C3-DB7AC7A924D1}"/>
              </a:ext>
            </a:extLst>
          </p:cNvPr>
          <p:cNvSpPr txBox="1"/>
          <p:nvPr/>
        </p:nvSpPr>
        <p:spPr>
          <a:xfrm>
            <a:off x="277905" y="5886205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888595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148518329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8F10F24-D33E-C049-5A54-3B6414C2AA2C}"/>
              </a:ext>
            </a:extLst>
          </p:cNvPr>
          <p:cNvSpPr txBox="1"/>
          <p:nvPr/>
        </p:nvSpPr>
        <p:spPr>
          <a:xfrm>
            <a:off x="4350434" y="4885260"/>
            <a:ext cx="76087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For each change making problem we solve, we must solve at most 3 smaller change making problems</a:t>
            </a:r>
          </a:p>
          <a:p>
            <a:endParaRPr lang="en-US" b="1" dirty="0"/>
          </a:p>
          <a:p>
            <a:r>
              <a:rPr lang="en-US" b="1" dirty="0"/>
              <a:t>Once we solve the smaller problems, we must select the branch that has the minimum value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65" name="Arrow: Right 64">
            <a:extLst>
              <a:ext uri="{FF2B5EF4-FFF2-40B4-BE49-F238E27FC236}">
                <a16:creationId xmlns:a16="http://schemas.microsoft.com/office/drawing/2014/main" id="{6A79FA3B-F3ED-1FF3-3D60-407796582EE3}"/>
              </a:ext>
            </a:extLst>
          </p:cNvPr>
          <p:cNvSpPr/>
          <p:nvPr/>
        </p:nvSpPr>
        <p:spPr>
          <a:xfrm rot="9317141">
            <a:off x="8745270" y="2697383"/>
            <a:ext cx="921009" cy="578783"/>
          </a:xfrm>
          <a:prstGeom prst="right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BD7ADD1-A6A2-0BB6-8292-2EEB291D92E7}"/>
              </a:ext>
            </a:extLst>
          </p:cNvPr>
          <p:cNvSpPr txBox="1"/>
          <p:nvPr/>
        </p:nvSpPr>
        <p:spPr>
          <a:xfrm>
            <a:off x="9745092" y="2428886"/>
            <a:ext cx="2446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C(9), we cant use a 10 cent piece…</a:t>
            </a:r>
          </a:p>
        </p:txBody>
      </p:sp>
    </p:spTree>
    <p:extLst>
      <p:ext uri="{BB962C8B-B14F-4D97-AF65-F5344CB8AC3E}">
        <p14:creationId xmlns:p14="http://schemas.microsoft.com/office/powerpoint/2010/main" val="299725802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E56674E-B39E-74FD-7311-C20E445E2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762000"/>
            <a:ext cx="360045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788220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366224" y="4072235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14:cNvPr>
              <p14:cNvContentPartPr/>
              <p14:nvPr/>
            </p14:nvContentPartPr>
            <p14:xfrm>
              <a:off x="3029426" y="1812253"/>
              <a:ext cx="1723320" cy="1900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3A9CDD1-A301-771B-F2D0-AF4FD7BE5C6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939786" y="1632613"/>
                <a:ext cx="1902960" cy="5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520374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14:cNvPr>
              <p14:cNvContentPartPr/>
              <p14:nvPr/>
            </p14:nvContentPartPr>
            <p14:xfrm>
              <a:off x="2107466" y="1826293"/>
              <a:ext cx="762480" cy="1008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6338F0B-DEE1-3B13-F2F1-DFEEE6C3F02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017466" y="1646293"/>
                <a:ext cx="942120" cy="46044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419487614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14:cNvPr>
              <p14:cNvContentPartPr/>
              <p14:nvPr/>
            </p14:nvContentPartPr>
            <p14:xfrm>
              <a:off x="3592106" y="2563213"/>
              <a:ext cx="1499760" cy="18864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78AD13B-FC92-22EA-E280-CCA0555DEB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502106" y="2383573"/>
                <a:ext cx="1679400" cy="5482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631544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</p:spTree>
    <p:extLst>
      <p:ext uri="{BB962C8B-B14F-4D97-AF65-F5344CB8AC3E}">
        <p14:creationId xmlns:p14="http://schemas.microsoft.com/office/powerpoint/2010/main" val="22978687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413746A-1C93-A825-170A-E73321FEA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95400"/>
            <a:ext cx="11734800" cy="2019300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620C0326-41AF-A2F4-0012-48CD0C2F1C4F}"/>
              </a:ext>
            </a:extLst>
          </p:cNvPr>
          <p:cNvSpPr txBox="1"/>
          <p:nvPr/>
        </p:nvSpPr>
        <p:spPr>
          <a:xfrm>
            <a:off x="228600" y="4097666"/>
            <a:ext cx="704972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 each problem P, we will solve the problem for (P – d), where d represents each possible denomination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4BFB69-2227-9D4D-5220-4B6D1331C980}"/>
              </a:ext>
            </a:extLst>
          </p:cNvPr>
          <p:cNvSpPr txBox="1"/>
          <p:nvPr/>
        </p:nvSpPr>
        <p:spPr>
          <a:xfrm>
            <a:off x="591877" y="5715000"/>
            <a:ext cx="6686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to select only the branch the yields the minimum value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CE7984-B5AE-4F77-C844-70C9CB54CE68}"/>
              </a:ext>
            </a:extLst>
          </p:cNvPr>
          <p:cNvSpPr txBox="1"/>
          <p:nvPr/>
        </p:nvSpPr>
        <p:spPr>
          <a:xfrm>
            <a:off x="8517498" y="4510323"/>
            <a:ext cx="30818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we ever need to make change for 0 cents, return 0</a:t>
            </a:r>
          </a:p>
        </p:txBody>
      </p:sp>
    </p:spTree>
    <p:extLst>
      <p:ext uri="{BB962C8B-B14F-4D97-AF65-F5344CB8AC3E}">
        <p14:creationId xmlns:p14="http://schemas.microsoft.com/office/powerpoint/2010/main" val="40750223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29498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</p:spTree>
    <p:extLst>
      <p:ext uri="{BB962C8B-B14F-4D97-AF65-F5344CB8AC3E}">
        <p14:creationId xmlns:p14="http://schemas.microsoft.com/office/powerpoint/2010/main" val="2962833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151838792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313419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2032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7497565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</p:spTree>
    <p:extLst>
      <p:ext uri="{BB962C8B-B14F-4D97-AF65-F5344CB8AC3E}">
        <p14:creationId xmlns:p14="http://schemas.microsoft.com/office/powerpoint/2010/main" val="988932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914400" y="990600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6096000" y="1828800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600" y="3303281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8360258" y="4356091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8360258" y="5563791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358649036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</p:spTree>
    <p:extLst>
      <p:ext uri="{BB962C8B-B14F-4D97-AF65-F5344CB8AC3E}">
        <p14:creationId xmlns:p14="http://schemas.microsoft.com/office/powerpoint/2010/main" val="123107942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3CB5E4-0EB6-8D9E-2395-9BA1E20F8294}"/>
              </a:ext>
            </a:extLst>
          </p:cNvPr>
          <p:cNvSpPr txBox="1"/>
          <p:nvPr/>
        </p:nvSpPr>
        <p:spPr>
          <a:xfrm>
            <a:off x="5867400" y="76200"/>
            <a:ext cx="46923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 = array of denominations [1, 5, 10, 18, 25]</a:t>
            </a:r>
          </a:p>
          <a:p>
            <a:r>
              <a:rPr lang="en-US" dirty="0"/>
              <a:t>p = desired change (37)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BB393-A974-8A0D-642D-26D5504EB58E}"/>
              </a:ext>
            </a:extLst>
          </p:cNvPr>
          <p:cNvSpPr txBox="1"/>
          <p:nvPr/>
        </p:nvSpPr>
        <p:spPr>
          <a:xfrm>
            <a:off x="4752884" y="1377607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 Case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F96A2CF-BF28-2EB8-7C64-5A5A3B84C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2305997"/>
            <a:ext cx="3524250" cy="5810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B82C4C2-A1E0-F780-21CE-D84F227E7473}"/>
              </a:ext>
            </a:extLst>
          </p:cNvPr>
          <p:cNvSpPr txBox="1"/>
          <p:nvPr/>
        </p:nvSpPr>
        <p:spPr>
          <a:xfrm>
            <a:off x="7984047" y="3548696"/>
            <a:ext cx="28411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Recurse, and find the minimum number of coins needed using each valid denomination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E2255E-DD08-F57A-BC6A-A71885197B58}"/>
              </a:ext>
            </a:extLst>
          </p:cNvPr>
          <p:cNvSpPr txBox="1"/>
          <p:nvPr/>
        </p:nvSpPr>
        <p:spPr>
          <a:xfrm>
            <a:off x="7677107" y="4749025"/>
            <a:ext cx="2841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the branch that has the minimum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B822064-B159-CC13-F314-1A6F70884E24}"/>
              </a:ext>
            </a:extLst>
          </p:cNvPr>
          <p:cNvSpPr txBox="1"/>
          <p:nvPr/>
        </p:nvSpPr>
        <p:spPr>
          <a:xfrm>
            <a:off x="5586131" y="5572467"/>
            <a:ext cx="627354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Once, our for loop finishes, we should know the branch that had the minimum, so return (1 + min), 1 because one coin was used in the current method call</a:t>
            </a:r>
          </a:p>
        </p:txBody>
      </p:sp>
    </p:spTree>
    <p:extLst>
      <p:ext uri="{BB962C8B-B14F-4D97-AF65-F5344CB8AC3E}">
        <p14:creationId xmlns:p14="http://schemas.microsoft.com/office/powerpoint/2010/main" val="161000331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514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8AAD5-65F8-52B9-D923-3BBDFFF9FBA9}"/>
              </a:ext>
            </a:extLst>
          </p:cNvPr>
          <p:cNvSpPr txBox="1"/>
          <p:nvPr/>
        </p:nvSpPr>
        <p:spPr>
          <a:xfrm>
            <a:off x="464650" y="917207"/>
            <a:ext cx="694453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(D, p)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if p == 0 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return 0;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min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	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∞</a:t>
            </a:r>
          </a:p>
          <a:p>
            <a:endParaRPr lang="en-US" sz="2400" b="1" dirty="0">
              <a:solidFill>
                <a:srgbClr val="5F6368"/>
              </a:solidFill>
              <a:latin typeface="Roboto" panose="02000000000000000000" pitchFamily="2" charset="0"/>
            </a:endParaRPr>
          </a:p>
          <a:p>
            <a:r>
              <a:rPr lang="en-US" sz="2400" b="1" i="0" dirty="0">
                <a:solidFill>
                  <a:srgbClr val="5F6368"/>
                </a:solidFill>
                <a:effectLst/>
                <a:latin typeface="Roboto" panose="02000000000000000000" pitchFamily="2" charset="0"/>
              </a:rPr>
              <a:t>	  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for each d</a:t>
            </a:r>
            <a:r>
              <a:rPr lang="en-US" sz="2400" i="0" baseline="-2500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in D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(p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&gt;= 0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a = </a:t>
            </a:r>
            <a:r>
              <a:rPr lang="en-US" sz="2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min_coins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(D, p – d</a:t>
            </a:r>
            <a:r>
              <a:rPr lang="en-US" sz="2400" baseline="-25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if a &lt; min</a:t>
            </a: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min = a</a:t>
            </a:r>
          </a:p>
          <a:p>
            <a:endParaRPr lang="en-US" sz="2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return 1 + min   </a:t>
            </a:r>
          </a:p>
          <a:p>
            <a:r>
              <a:rPr lang="en-US" sz="2400" b="1" i="0" dirty="0"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b="1" i="0" dirty="0">
              <a:solidFill>
                <a:srgbClr val="5F6368"/>
              </a:solidFill>
              <a:effectLst/>
              <a:latin typeface="Roboto" panose="02000000000000000000" pitchFamily="2" charset="0"/>
            </a:endParaRPr>
          </a:p>
          <a:p>
            <a:r>
              <a:rPr lang="en-US" sz="2400" b="1" dirty="0">
                <a:solidFill>
                  <a:srgbClr val="5F6368"/>
                </a:solidFill>
                <a:latin typeface="Roboto" panose="02000000000000000000" pitchFamily="2" charset="0"/>
                <a:cs typeface="Courier New" panose="02070309020205020404" pitchFamily="49" charset="0"/>
              </a:rPr>
              <a:t>             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A50FB-58A5-5A0F-7D91-4C1757285762}"/>
              </a:ext>
            </a:extLst>
          </p:cNvPr>
          <p:cNvSpPr txBox="1"/>
          <p:nvPr/>
        </p:nvSpPr>
        <p:spPr>
          <a:xfrm>
            <a:off x="6858000" y="1828800"/>
            <a:ext cx="26997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Running time?</a:t>
            </a:r>
          </a:p>
        </p:txBody>
      </p:sp>
    </p:spTree>
    <p:extLst>
      <p:ext uri="{BB962C8B-B14F-4D97-AF65-F5344CB8AC3E}">
        <p14:creationId xmlns:p14="http://schemas.microsoft.com/office/powerpoint/2010/main" val="923505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593AD-766D-B5EC-FCFF-49A680AFFB30}"/>
              </a:ext>
            </a:extLst>
          </p:cNvPr>
          <p:cNvSpPr txBox="1"/>
          <p:nvPr/>
        </p:nvSpPr>
        <p:spPr>
          <a:xfrm>
            <a:off x="834621" y="5488360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</a:rPr>
              <a:t>Algorithm?</a:t>
            </a:r>
          </a:p>
        </p:txBody>
      </p:sp>
    </p:spTree>
    <p:extLst>
      <p:ext uri="{BB962C8B-B14F-4D97-AF65-F5344CB8AC3E}">
        <p14:creationId xmlns:p14="http://schemas.microsoft.com/office/powerpoint/2010/main" val="9487023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6CCABC-8310-169D-2D76-845CBA9201F6}"/>
              </a:ext>
            </a:extLst>
          </p:cNvPr>
          <p:cNvSpPr txBox="1"/>
          <p:nvPr/>
        </p:nvSpPr>
        <p:spPr>
          <a:xfrm>
            <a:off x="8077200" y="4555006"/>
            <a:ext cx="417052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For sufficiently large p, </a:t>
            </a:r>
            <a:r>
              <a:rPr lang="en-US" sz="2800" b="1" dirty="0"/>
              <a:t>every permutation </a:t>
            </a:r>
            <a:r>
              <a:rPr lang="en-US" sz="2800" dirty="0"/>
              <a:t>of denominations is included.</a:t>
            </a:r>
          </a:p>
        </p:txBody>
      </p:sp>
    </p:spTree>
    <p:extLst>
      <p:ext uri="{BB962C8B-B14F-4D97-AF65-F5344CB8AC3E}">
        <p14:creationId xmlns:p14="http://schemas.microsoft.com/office/powerpoint/2010/main" val="3719149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228402740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07693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79226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29481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If we have a lot of coin denominations, we will have </a:t>
            </a:r>
            <a:r>
              <a:rPr lang="en-US" sz="3200" b="1" dirty="0">
                <a:solidFill>
                  <a:schemeClr val="tx1"/>
                </a:solidFill>
              </a:rPr>
              <a:t>a lot </a:t>
            </a:r>
            <a:r>
              <a:rPr lang="en-US" sz="3200" dirty="0">
                <a:solidFill>
                  <a:schemeClr val="tx1"/>
                </a:solidFill>
              </a:rPr>
              <a:t>of branching</a:t>
            </a:r>
          </a:p>
        </p:txBody>
      </p:sp>
    </p:spTree>
    <p:extLst>
      <p:ext uri="{BB962C8B-B14F-4D97-AF65-F5344CB8AC3E}">
        <p14:creationId xmlns:p14="http://schemas.microsoft.com/office/powerpoint/2010/main" val="153039634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      )</a:t>
            </a:r>
          </a:p>
        </p:txBody>
      </p:sp>
      <p:pic>
        <p:nvPicPr>
          <p:cNvPr id="1026" name="Picture 2" descr="Skull Emoji [Free Download IOS Emojis] | Emoji Island">
            <a:extLst>
              <a:ext uri="{FF2B5EF4-FFF2-40B4-BE49-F238E27FC236}">
                <a16:creationId xmlns:a16="http://schemas.microsoft.com/office/drawing/2014/main" id="{C2B517ED-0DEF-B552-13E6-268E84DA0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1096" y="4305779"/>
            <a:ext cx="388898" cy="4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28000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C822A7-0A1A-666D-2A48-B85F93B6C9FF}"/>
              </a:ext>
            </a:extLst>
          </p:cNvPr>
          <p:cNvSpPr txBox="1"/>
          <p:nvPr/>
        </p:nvSpPr>
        <p:spPr>
          <a:xfrm>
            <a:off x="2667000" y="762000"/>
            <a:ext cx="51651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Make $0.19 with $0.01, $0.05, $0.10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2BB619-F4D8-A803-C2F1-6C22D7460C8E}"/>
              </a:ext>
            </a:extLst>
          </p:cNvPr>
          <p:cNvSpPr txBox="1"/>
          <p:nvPr/>
        </p:nvSpPr>
        <p:spPr>
          <a:xfrm>
            <a:off x="4800600" y="1371600"/>
            <a:ext cx="5854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19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6073467-5705-BF59-4412-7C5E6D0DEC66}"/>
              </a:ext>
            </a:extLst>
          </p:cNvPr>
          <p:cNvCxnSpPr>
            <a:cxnSpLocks/>
          </p:cNvCxnSpPr>
          <p:nvPr/>
        </p:nvCxnSpPr>
        <p:spPr>
          <a:xfrm flipH="1">
            <a:off x="2914649" y="1779757"/>
            <a:ext cx="2197709" cy="9245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DD37E9-A220-8A4C-B21F-73B61CD1B9D4}"/>
              </a:ext>
            </a:extLst>
          </p:cNvPr>
          <p:cNvCxnSpPr>
            <a:cxnSpLocks/>
          </p:cNvCxnSpPr>
          <p:nvPr/>
        </p:nvCxnSpPr>
        <p:spPr>
          <a:xfrm>
            <a:off x="5112358" y="1779757"/>
            <a:ext cx="2964842" cy="8439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F2D3745-0E13-F151-2E2A-ECB99CE0B7E7}"/>
              </a:ext>
            </a:extLst>
          </p:cNvPr>
          <p:cNvCxnSpPr>
            <a:cxnSpLocks/>
          </p:cNvCxnSpPr>
          <p:nvPr/>
        </p:nvCxnSpPr>
        <p:spPr>
          <a:xfrm>
            <a:off x="5112358" y="1779756"/>
            <a:ext cx="136830" cy="844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E7D5686-7B9D-E773-869A-A33F35D3FD20}"/>
              </a:ext>
            </a:extLst>
          </p:cNvPr>
          <p:cNvSpPr txBox="1"/>
          <p:nvPr/>
        </p:nvSpPr>
        <p:spPr>
          <a:xfrm>
            <a:off x="3951573" y="18727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220CD1-A7F7-82EB-12FC-00DA47FAE130}"/>
              </a:ext>
            </a:extLst>
          </p:cNvPr>
          <p:cNvSpPr txBox="1"/>
          <p:nvPr/>
        </p:nvSpPr>
        <p:spPr>
          <a:xfrm>
            <a:off x="5209126" y="20353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71CD9E5-DF40-F99B-937F-55339E66CACA}"/>
              </a:ext>
            </a:extLst>
          </p:cNvPr>
          <p:cNvSpPr txBox="1"/>
          <p:nvPr/>
        </p:nvSpPr>
        <p:spPr>
          <a:xfrm>
            <a:off x="6113581" y="1779756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9BC524-F5B1-F035-B5A6-96E99170672B}"/>
              </a:ext>
            </a:extLst>
          </p:cNvPr>
          <p:cNvSpPr txBox="1"/>
          <p:nvPr/>
        </p:nvSpPr>
        <p:spPr>
          <a:xfrm>
            <a:off x="2554026" y="2646045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DB10E51-EEB1-AE2E-1553-EAC66E35DE22}"/>
              </a:ext>
            </a:extLst>
          </p:cNvPr>
          <p:cNvSpPr txBox="1"/>
          <p:nvPr/>
        </p:nvSpPr>
        <p:spPr>
          <a:xfrm>
            <a:off x="4945272" y="2634006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A03A06-D6B8-73C3-5235-CB35DDCCB26C}"/>
              </a:ext>
            </a:extLst>
          </p:cNvPr>
          <p:cNvSpPr txBox="1"/>
          <p:nvPr/>
        </p:nvSpPr>
        <p:spPr>
          <a:xfrm>
            <a:off x="7813345" y="2623756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225F7C-0152-753B-98B1-6B61FB9F65D6}"/>
              </a:ext>
            </a:extLst>
          </p:cNvPr>
          <p:cNvSpPr txBox="1"/>
          <p:nvPr/>
        </p:nvSpPr>
        <p:spPr>
          <a:xfrm>
            <a:off x="9525000" y="747385"/>
            <a:ext cx="22557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 = # denominations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23BB3B-8621-A348-2533-A74FA1E4101A}"/>
              </a:ext>
            </a:extLst>
          </p:cNvPr>
          <p:cNvCxnSpPr>
            <a:cxnSpLocks/>
          </p:cNvCxnSpPr>
          <p:nvPr/>
        </p:nvCxnSpPr>
        <p:spPr>
          <a:xfrm flipH="1">
            <a:off x="1993082" y="3075896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4D60265-551D-4D1B-6869-54718B335E30}"/>
              </a:ext>
            </a:extLst>
          </p:cNvPr>
          <p:cNvCxnSpPr>
            <a:cxnSpLocks/>
          </p:cNvCxnSpPr>
          <p:nvPr/>
        </p:nvCxnSpPr>
        <p:spPr>
          <a:xfrm>
            <a:off x="2831805" y="3075896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40B703F4-88CE-1648-95F3-D9E2C98A8CD9}"/>
              </a:ext>
            </a:extLst>
          </p:cNvPr>
          <p:cNvCxnSpPr>
            <a:cxnSpLocks/>
          </p:cNvCxnSpPr>
          <p:nvPr/>
        </p:nvCxnSpPr>
        <p:spPr>
          <a:xfrm>
            <a:off x="2840784" y="3062369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FDA1D5D8-B3FA-DAD5-4D51-B423D1A7F734}"/>
              </a:ext>
            </a:extLst>
          </p:cNvPr>
          <p:cNvSpPr txBox="1"/>
          <p:nvPr/>
        </p:nvSpPr>
        <p:spPr>
          <a:xfrm>
            <a:off x="2346786" y="3030195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C0A0550-8A26-EDC6-D346-6314578EED03}"/>
              </a:ext>
            </a:extLst>
          </p:cNvPr>
          <p:cNvSpPr txBox="1"/>
          <p:nvPr/>
        </p:nvSpPr>
        <p:spPr>
          <a:xfrm>
            <a:off x="2747484" y="32443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3B98B26-9EEB-6E22-BCE7-DD651AB0DE49}"/>
              </a:ext>
            </a:extLst>
          </p:cNvPr>
          <p:cNvSpPr txBox="1"/>
          <p:nvPr/>
        </p:nvSpPr>
        <p:spPr>
          <a:xfrm>
            <a:off x="3103829" y="3003720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84A8CE1-F364-9FE7-C04A-A4CD370C8DFE}"/>
              </a:ext>
            </a:extLst>
          </p:cNvPr>
          <p:cNvSpPr txBox="1"/>
          <p:nvPr/>
        </p:nvSpPr>
        <p:spPr>
          <a:xfrm>
            <a:off x="1558673" y="3857050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17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8DD7D21-0941-1AA3-0C8C-CB9EFFA7F7F8}"/>
              </a:ext>
            </a:extLst>
          </p:cNvPr>
          <p:cNvSpPr txBox="1"/>
          <p:nvPr/>
        </p:nvSpPr>
        <p:spPr>
          <a:xfrm>
            <a:off x="2524418" y="3866114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B0FCF43-B4BA-7FFF-C56E-1B264192B9B4}"/>
              </a:ext>
            </a:extLst>
          </p:cNvPr>
          <p:cNvSpPr txBox="1"/>
          <p:nvPr/>
        </p:nvSpPr>
        <p:spPr>
          <a:xfrm>
            <a:off x="3581400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C80D787-84D3-DDF8-1D2B-E8B2EBEB5867}"/>
              </a:ext>
            </a:extLst>
          </p:cNvPr>
          <p:cNvCxnSpPr>
            <a:cxnSpLocks/>
          </p:cNvCxnSpPr>
          <p:nvPr/>
        </p:nvCxnSpPr>
        <p:spPr>
          <a:xfrm flipH="1">
            <a:off x="972525" y="4332550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4FEE4C8-4D21-E8A9-97B8-CA03812D6BC5}"/>
              </a:ext>
            </a:extLst>
          </p:cNvPr>
          <p:cNvCxnSpPr>
            <a:cxnSpLocks/>
          </p:cNvCxnSpPr>
          <p:nvPr/>
        </p:nvCxnSpPr>
        <p:spPr>
          <a:xfrm>
            <a:off x="1811248" y="4332550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3B96F17-D167-04EE-11BF-C782EE37DE48}"/>
              </a:ext>
            </a:extLst>
          </p:cNvPr>
          <p:cNvCxnSpPr>
            <a:cxnSpLocks/>
          </p:cNvCxnSpPr>
          <p:nvPr/>
        </p:nvCxnSpPr>
        <p:spPr>
          <a:xfrm>
            <a:off x="1820227" y="4319023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D4ED0A9-3D5E-B49F-6C04-4806022BF167}"/>
              </a:ext>
            </a:extLst>
          </p:cNvPr>
          <p:cNvSpPr txBox="1"/>
          <p:nvPr/>
        </p:nvSpPr>
        <p:spPr>
          <a:xfrm>
            <a:off x="1326229" y="4286849"/>
            <a:ext cx="3129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0F2D29-5FED-4224-59DC-1729920412E9}"/>
              </a:ext>
            </a:extLst>
          </p:cNvPr>
          <p:cNvSpPr txBox="1"/>
          <p:nvPr/>
        </p:nvSpPr>
        <p:spPr>
          <a:xfrm>
            <a:off x="1726927" y="450098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712C466-41BB-2EF1-3066-C289D2CAA461}"/>
              </a:ext>
            </a:extLst>
          </p:cNvPr>
          <p:cNvSpPr txBox="1"/>
          <p:nvPr/>
        </p:nvSpPr>
        <p:spPr>
          <a:xfrm>
            <a:off x="2083272" y="4260374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560182A-C4A7-71D0-EA6C-0697CD0C3DA4}"/>
              </a:ext>
            </a:extLst>
          </p:cNvPr>
          <p:cNvSpPr txBox="1"/>
          <p:nvPr/>
        </p:nvSpPr>
        <p:spPr>
          <a:xfrm>
            <a:off x="609600" y="507867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73AAFE2-FFBC-BE6C-5304-B7A043DDAB8E}"/>
              </a:ext>
            </a:extLst>
          </p:cNvPr>
          <p:cNvSpPr txBox="1"/>
          <p:nvPr/>
        </p:nvSpPr>
        <p:spPr>
          <a:xfrm>
            <a:off x="1528038" y="5083052"/>
            <a:ext cx="5277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12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21E3B1B-4B83-8777-953F-13852E61B1AA}"/>
              </a:ext>
            </a:extLst>
          </p:cNvPr>
          <p:cNvSpPr txBox="1"/>
          <p:nvPr/>
        </p:nvSpPr>
        <p:spPr>
          <a:xfrm>
            <a:off x="2524418" y="5078671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7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FFA11F6-48E0-93B9-CB9F-88B3FBCD2155}"/>
              </a:ext>
            </a:extLst>
          </p:cNvPr>
          <p:cNvCxnSpPr>
            <a:cxnSpLocks/>
          </p:cNvCxnSpPr>
          <p:nvPr/>
        </p:nvCxnSpPr>
        <p:spPr>
          <a:xfrm flipH="1">
            <a:off x="4424252" y="3016208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7B45420B-EAA7-DF78-CCCF-A58D540FEDF3}"/>
              </a:ext>
            </a:extLst>
          </p:cNvPr>
          <p:cNvCxnSpPr>
            <a:cxnSpLocks/>
          </p:cNvCxnSpPr>
          <p:nvPr/>
        </p:nvCxnSpPr>
        <p:spPr>
          <a:xfrm>
            <a:off x="5262975" y="3016208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62F8449-2814-7E2D-A4DF-935951E897C2}"/>
              </a:ext>
            </a:extLst>
          </p:cNvPr>
          <p:cNvCxnSpPr>
            <a:cxnSpLocks/>
          </p:cNvCxnSpPr>
          <p:nvPr/>
        </p:nvCxnSpPr>
        <p:spPr>
          <a:xfrm>
            <a:off x="5271954" y="3002681"/>
            <a:ext cx="97400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A0F54D70-D3A4-5C3C-D223-BF807FDE13E0}"/>
              </a:ext>
            </a:extLst>
          </p:cNvPr>
          <p:cNvCxnSpPr>
            <a:cxnSpLocks/>
          </p:cNvCxnSpPr>
          <p:nvPr/>
        </p:nvCxnSpPr>
        <p:spPr>
          <a:xfrm flipH="1">
            <a:off x="7229498" y="3106319"/>
            <a:ext cx="824798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2E65C70-F24A-8365-A9FE-C1AEE1D4DEF5}"/>
              </a:ext>
            </a:extLst>
          </p:cNvPr>
          <p:cNvCxnSpPr>
            <a:cxnSpLocks/>
          </p:cNvCxnSpPr>
          <p:nvPr/>
        </p:nvCxnSpPr>
        <p:spPr>
          <a:xfrm>
            <a:off x="8068221" y="3106319"/>
            <a:ext cx="0" cy="75964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C2FB50B6-A6E0-64C6-735D-E8A7E0E46461}"/>
              </a:ext>
            </a:extLst>
          </p:cNvPr>
          <p:cNvSpPr txBox="1"/>
          <p:nvPr/>
        </p:nvSpPr>
        <p:spPr>
          <a:xfrm>
            <a:off x="4294681" y="370142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13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950A06D-EC38-8E9E-25AE-301206058903}"/>
              </a:ext>
            </a:extLst>
          </p:cNvPr>
          <p:cNvSpPr txBox="1"/>
          <p:nvPr/>
        </p:nvSpPr>
        <p:spPr>
          <a:xfrm>
            <a:off x="5112358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9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F18142-05E2-A54C-06E1-6B91A0298EF8}"/>
              </a:ext>
            </a:extLst>
          </p:cNvPr>
          <p:cNvSpPr txBox="1"/>
          <p:nvPr/>
        </p:nvSpPr>
        <p:spPr>
          <a:xfrm>
            <a:off x="6081207" y="3696747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06A6CE5-7E91-9214-71A9-5EDAAAA4E5B9}"/>
              </a:ext>
            </a:extLst>
          </p:cNvPr>
          <p:cNvSpPr txBox="1"/>
          <p:nvPr/>
        </p:nvSpPr>
        <p:spPr>
          <a:xfrm>
            <a:off x="4626983" y="30425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95B0653-0747-F673-EED7-9BA6B81B1AA6}"/>
              </a:ext>
            </a:extLst>
          </p:cNvPr>
          <p:cNvSpPr txBox="1"/>
          <p:nvPr/>
        </p:nvSpPr>
        <p:spPr>
          <a:xfrm>
            <a:off x="5188146" y="325752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7F01A2F-B2A6-EAA2-1A7C-7C66185DB3C3}"/>
              </a:ext>
            </a:extLst>
          </p:cNvPr>
          <p:cNvSpPr txBox="1"/>
          <p:nvPr/>
        </p:nvSpPr>
        <p:spPr>
          <a:xfrm>
            <a:off x="5702057" y="304253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9F8619D-2DE4-A775-4F26-E01C1C28426F}"/>
              </a:ext>
            </a:extLst>
          </p:cNvPr>
          <p:cNvSpPr txBox="1"/>
          <p:nvPr/>
        </p:nvSpPr>
        <p:spPr>
          <a:xfrm>
            <a:off x="7434350" y="312104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FEB6D8-14E1-C5C8-7A60-8CD4D0495B71}"/>
              </a:ext>
            </a:extLst>
          </p:cNvPr>
          <p:cNvSpPr txBox="1"/>
          <p:nvPr/>
        </p:nvSpPr>
        <p:spPr>
          <a:xfrm>
            <a:off x="7995513" y="33360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33C773D1-9914-A099-6056-234D5BA7B576}"/>
              </a:ext>
            </a:extLst>
          </p:cNvPr>
          <p:cNvSpPr txBox="1"/>
          <p:nvPr/>
        </p:nvSpPr>
        <p:spPr>
          <a:xfrm>
            <a:off x="7064743" y="3782352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8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0C99927-EF65-9477-FA4F-3C66B9707862}"/>
              </a:ext>
            </a:extLst>
          </p:cNvPr>
          <p:cNvSpPr txBox="1"/>
          <p:nvPr/>
        </p:nvSpPr>
        <p:spPr>
          <a:xfrm>
            <a:off x="7914544" y="3798709"/>
            <a:ext cx="596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09AC045-0085-73D7-D1E3-505A003561E4}"/>
              </a:ext>
            </a:extLst>
          </p:cNvPr>
          <p:cNvSpPr txBox="1"/>
          <p:nvPr/>
        </p:nvSpPr>
        <p:spPr>
          <a:xfrm>
            <a:off x="8934309" y="1116717"/>
            <a:ext cx="3166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value to make change for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DA26CF3-3657-3107-1CF4-79A37928634E}"/>
              </a:ext>
            </a:extLst>
          </p:cNvPr>
          <p:cNvCxnSpPr>
            <a:cxnSpLocks/>
          </p:cNvCxnSpPr>
          <p:nvPr/>
        </p:nvCxnSpPr>
        <p:spPr>
          <a:xfrm>
            <a:off x="2002702" y="2296257"/>
            <a:ext cx="8921709" cy="9027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363FEDC-0CA0-EF81-08C9-841C12271723}"/>
              </a:ext>
            </a:extLst>
          </p:cNvPr>
          <p:cNvCxnSpPr>
            <a:cxnSpLocks/>
          </p:cNvCxnSpPr>
          <p:nvPr/>
        </p:nvCxnSpPr>
        <p:spPr>
          <a:xfrm>
            <a:off x="2002701" y="3223347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4FA4182-0973-AEC9-7BDC-8B4F6506E56E}"/>
              </a:ext>
            </a:extLst>
          </p:cNvPr>
          <p:cNvSpPr txBox="1"/>
          <p:nvPr/>
        </p:nvSpPr>
        <p:spPr>
          <a:xfrm>
            <a:off x="10169456" y="2580058"/>
            <a:ext cx="412292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E9E1268-864D-CEA5-8775-0100D6E0D415}"/>
              </a:ext>
            </a:extLst>
          </p:cNvPr>
          <p:cNvCxnSpPr>
            <a:cxnSpLocks/>
          </p:cNvCxnSpPr>
          <p:nvPr/>
        </p:nvCxnSpPr>
        <p:spPr>
          <a:xfrm>
            <a:off x="1864174" y="4364480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35421F6-34DE-8938-15DB-310F123BBD41}"/>
              </a:ext>
            </a:extLst>
          </p:cNvPr>
          <p:cNvSpPr txBox="1"/>
          <p:nvPr/>
        </p:nvSpPr>
        <p:spPr>
          <a:xfrm>
            <a:off x="10167090" y="358164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2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95F8A2F-074E-1DB3-B7A0-92855A4D4F9A}"/>
              </a:ext>
            </a:extLst>
          </p:cNvPr>
          <p:cNvCxnSpPr>
            <a:cxnSpLocks/>
          </p:cNvCxnSpPr>
          <p:nvPr/>
        </p:nvCxnSpPr>
        <p:spPr>
          <a:xfrm>
            <a:off x="1666631" y="562843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CE0384DA-936C-9FA7-1293-8F78959A7D6D}"/>
              </a:ext>
            </a:extLst>
          </p:cNvPr>
          <p:cNvSpPr txBox="1"/>
          <p:nvPr/>
        </p:nvSpPr>
        <p:spPr>
          <a:xfrm>
            <a:off x="10133902" y="4812193"/>
            <a:ext cx="56457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k</a:t>
            </a:r>
            <a:r>
              <a:rPr lang="en-US" sz="3200" b="1" baseline="30000" dirty="0">
                <a:solidFill>
                  <a:srgbClr val="00B050"/>
                </a:solidFill>
              </a:rPr>
              <a:t>3</a:t>
            </a:r>
            <a:endParaRPr lang="en-US" sz="3200" b="1" dirty="0">
              <a:solidFill>
                <a:srgbClr val="00B050"/>
              </a:solidFill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7787100-C900-26F7-B7EE-5D26C5A24850}"/>
              </a:ext>
            </a:extLst>
          </p:cNvPr>
          <p:cNvCxnSpPr>
            <a:cxnSpLocks/>
          </p:cNvCxnSpPr>
          <p:nvPr/>
        </p:nvCxnSpPr>
        <p:spPr>
          <a:xfrm>
            <a:off x="1687849" y="6272183"/>
            <a:ext cx="8893899" cy="104777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BEB6420A-E5CA-113E-DFA2-86E6BF1213C2}"/>
              </a:ext>
            </a:extLst>
          </p:cNvPr>
          <p:cNvSpPr txBox="1"/>
          <p:nvPr/>
        </p:nvSpPr>
        <p:spPr>
          <a:xfrm>
            <a:off x="10100256" y="5791789"/>
            <a:ext cx="579005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3200" b="1" dirty="0" err="1">
                <a:solidFill>
                  <a:srgbClr val="00B050"/>
                </a:solidFill>
              </a:rPr>
              <a:t>k</a:t>
            </a:r>
            <a:r>
              <a:rPr lang="en-US" sz="3200" b="1" baseline="30000" dirty="0" err="1">
                <a:solidFill>
                  <a:srgbClr val="00B050"/>
                </a:solidFill>
              </a:rPr>
              <a:t>p</a:t>
            </a:r>
            <a:endParaRPr lang="en-US" sz="3200" b="1" dirty="0">
              <a:solidFill>
                <a:srgbClr val="00B050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1310440-3820-756D-CD5C-021EE8ACD6C6}"/>
              </a:ext>
            </a:extLst>
          </p:cNvPr>
          <p:cNvSpPr/>
          <p:nvPr/>
        </p:nvSpPr>
        <p:spPr>
          <a:xfrm>
            <a:off x="745779" y="1649292"/>
            <a:ext cx="8695057" cy="425312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As k and p both grow, the number of recursive calls being made will grow </a:t>
            </a:r>
            <a:r>
              <a:rPr lang="en-US" sz="3200" b="1" dirty="0">
                <a:solidFill>
                  <a:schemeClr val="tx1"/>
                </a:solidFill>
              </a:rPr>
              <a:t>exponentially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Branching Factor: O(K)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</a:rPr>
              <a:t>Running time: O(</a:t>
            </a:r>
            <a:r>
              <a:rPr lang="en-US" sz="3200" b="1" dirty="0" err="1">
                <a:solidFill>
                  <a:schemeClr val="tx1"/>
                </a:solidFill>
              </a:rPr>
              <a:t>k</a:t>
            </a:r>
            <a:r>
              <a:rPr lang="en-US" sz="3200" b="1" baseline="30000" dirty="0" err="1">
                <a:solidFill>
                  <a:schemeClr val="tx1"/>
                </a:solidFill>
              </a:rPr>
              <a:t>p</a:t>
            </a:r>
            <a:r>
              <a:rPr lang="en-US" sz="3200" b="1" dirty="0">
                <a:solidFill>
                  <a:schemeClr val="tx1"/>
                </a:solidFill>
              </a:rPr>
              <a:t>)</a:t>
            </a:r>
          </a:p>
          <a:p>
            <a:pPr algn="ctr"/>
            <a:endParaRPr lang="en-US" sz="3200" b="1" dirty="0">
              <a:solidFill>
                <a:schemeClr val="tx1"/>
              </a:solidFill>
            </a:endParaRP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For a large set of denominations, or a large p, this algorithm will take a long time to run</a:t>
            </a:r>
          </a:p>
        </p:txBody>
      </p:sp>
    </p:spTree>
    <p:extLst>
      <p:ext uri="{BB962C8B-B14F-4D97-AF65-F5344CB8AC3E}">
        <p14:creationId xmlns:p14="http://schemas.microsoft.com/office/powerpoint/2010/main" val="394900247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DEBF99-2241-18AF-0D0E-47E8FF1157B2}"/>
              </a:ext>
            </a:extLst>
          </p:cNvPr>
          <p:cNvSpPr txBox="1"/>
          <p:nvPr/>
        </p:nvSpPr>
        <p:spPr>
          <a:xfrm>
            <a:off x="533400" y="1219200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Combinations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C46460-3951-2B62-C390-84886AB768A3}"/>
              </a:ext>
            </a:extLst>
          </p:cNvPr>
          <p:cNvSpPr txBox="1"/>
          <p:nvPr/>
        </p:nvSpPr>
        <p:spPr>
          <a:xfrm>
            <a:off x="533400" y="2286000"/>
            <a:ext cx="257474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1D8154-173B-0A1D-9E24-60E4BB22879F}"/>
              </a:ext>
            </a:extLst>
          </p:cNvPr>
          <p:cNvSpPr txBox="1"/>
          <p:nvPr/>
        </p:nvSpPr>
        <p:spPr>
          <a:xfrm>
            <a:off x="685800" y="3741004"/>
            <a:ext cx="29670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[1, 1, 5] and [5, 1, 1] is the same combination…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0E35C8E-742D-641C-9E0F-FDBDA3AB6874}"/>
              </a:ext>
            </a:extLst>
          </p:cNvPr>
          <p:cNvSpPr txBox="1"/>
          <p:nvPr/>
        </p:nvSpPr>
        <p:spPr>
          <a:xfrm>
            <a:off x="6705600" y="1219200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Permutations</a:t>
            </a:r>
            <a:r>
              <a:rPr lang="en-US" dirty="0"/>
              <a:t> for 7 cents </a:t>
            </a:r>
          </a:p>
          <a:p>
            <a:r>
              <a:rPr lang="en-US" dirty="0"/>
              <a:t>Using D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845FE9-CD0C-D49F-1A1F-35FFC1B8F408}"/>
              </a:ext>
            </a:extLst>
          </p:cNvPr>
          <p:cNvSpPr txBox="1"/>
          <p:nvPr/>
        </p:nvSpPr>
        <p:spPr>
          <a:xfrm>
            <a:off x="6995743" y="2035088"/>
            <a:ext cx="257474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[1, 1, 5]</a:t>
            </a:r>
          </a:p>
          <a:p>
            <a:r>
              <a:rPr lang="en-US" sz="2400" dirty="0"/>
              <a:t>[5, 1, 1]</a:t>
            </a:r>
          </a:p>
          <a:p>
            <a:r>
              <a:rPr lang="en-US" sz="2400" dirty="0"/>
              <a:t>[1, 5, 1]</a:t>
            </a:r>
          </a:p>
          <a:p>
            <a:r>
              <a:rPr lang="en-US" sz="2400" dirty="0"/>
              <a:t>…</a:t>
            </a:r>
          </a:p>
          <a:p>
            <a:r>
              <a:rPr lang="en-US" sz="2400" dirty="0"/>
              <a:t>[1, 1, 1, 1, 1, 1, 1]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DAE08C-138D-7CD5-D41F-924956FAA86B}"/>
              </a:ext>
            </a:extLst>
          </p:cNvPr>
          <p:cNvSpPr txBox="1"/>
          <p:nvPr/>
        </p:nvSpPr>
        <p:spPr>
          <a:xfrm>
            <a:off x="7086600" y="4267200"/>
            <a:ext cx="2967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Order does not matter.</a:t>
            </a:r>
          </a:p>
          <a:p>
            <a:r>
              <a:rPr lang="en-US" sz="1600" dirty="0"/>
              <a:t>[1, 1, 5] and [5, 1, 1] are considered different solutions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A412C4-E44C-3E7E-5ADD-2FE0E2DBFF60}"/>
              </a:ext>
            </a:extLst>
          </p:cNvPr>
          <p:cNvSpPr txBox="1"/>
          <p:nvPr/>
        </p:nvSpPr>
        <p:spPr>
          <a:xfrm>
            <a:off x="1066800" y="5562600"/>
            <a:ext cx="8828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 our change making algorithm, we are calculating every possible permutation (bad)</a:t>
            </a:r>
          </a:p>
        </p:txBody>
      </p:sp>
    </p:spTree>
    <p:extLst>
      <p:ext uri="{BB962C8B-B14F-4D97-AF65-F5344CB8AC3E}">
        <p14:creationId xmlns:p14="http://schemas.microsoft.com/office/powerpoint/2010/main" val="277813190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A26983-C656-A48B-E683-950D36E0FD30}"/>
              </a:ext>
            </a:extLst>
          </p:cNvPr>
          <p:cNvSpPr txBox="1"/>
          <p:nvPr/>
        </p:nvSpPr>
        <p:spPr>
          <a:xfrm>
            <a:off x="3581400" y="914400"/>
            <a:ext cx="3801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Let’s try 81 cents!</a:t>
            </a:r>
          </a:p>
        </p:txBody>
      </p:sp>
      <p:pic>
        <p:nvPicPr>
          <p:cNvPr id="1026" name="Picture 2" descr="Pin by naminaminami on reação- | Spongebob funny pictures, Spongebob funny,  Spongebob pics">
            <a:extLst>
              <a:ext uri="{FF2B5EF4-FFF2-40B4-BE49-F238E27FC236}">
                <a16:creationId xmlns:a16="http://schemas.microsoft.com/office/drawing/2014/main" id="{A4DADD43-5C41-6016-DDB9-80647D6E0A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1828800"/>
            <a:ext cx="5301615" cy="3989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309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</p:spTree>
    <p:extLst>
      <p:ext uri="{BB962C8B-B14F-4D97-AF65-F5344CB8AC3E}">
        <p14:creationId xmlns:p14="http://schemas.microsoft.com/office/powerpoint/2010/main" val="303864902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</p:spTree>
    <p:extLst>
      <p:ext uri="{BB962C8B-B14F-4D97-AF65-F5344CB8AC3E}">
        <p14:creationId xmlns:p14="http://schemas.microsoft.com/office/powerpoint/2010/main" val="413981455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23800164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6808D5-9808-A047-017E-6D83DD45DF34}"/>
              </a:ext>
            </a:extLst>
          </p:cNvPr>
          <p:cNvSpPr txBox="1"/>
          <p:nvPr/>
        </p:nvSpPr>
        <p:spPr>
          <a:xfrm>
            <a:off x="1143000" y="1219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algorithm returns the minimum number of coins needed (</a:t>
            </a:r>
            <a:r>
              <a:rPr lang="en-US" sz="2400" dirty="0" err="1"/>
              <a:t>ie</a:t>
            </a:r>
            <a:r>
              <a:rPr lang="en-US" sz="2400" dirty="0"/>
              <a:t> 4), but it does not tell us what coins were used in that solution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D35640-7A8F-D107-2221-50624F2F7985}"/>
              </a:ext>
            </a:extLst>
          </p:cNvPr>
          <p:cNvSpPr txBox="1"/>
          <p:nvPr/>
        </p:nvSpPr>
        <p:spPr>
          <a:xfrm>
            <a:off x="1143000" y="2593032"/>
            <a:ext cx="60548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 = Array of coin denominations [1, 5, 10, 25] </a:t>
            </a:r>
          </a:p>
          <a:p>
            <a:r>
              <a:rPr lang="en-US" sz="2000" dirty="0"/>
              <a:t>p = value to make change for</a:t>
            </a:r>
          </a:p>
          <a:p>
            <a:r>
              <a:rPr lang="en-US" sz="2000" dirty="0"/>
              <a:t>n = minimum number of coins used to make p cents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6B84F2-DCEA-74B7-21EC-3BE6AA04C254}"/>
              </a:ext>
            </a:extLst>
          </p:cNvPr>
          <p:cNvSpPr txBox="1"/>
          <p:nvPr/>
        </p:nvSpPr>
        <p:spPr>
          <a:xfrm>
            <a:off x="381000" y="4457522"/>
            <a:ext cx="10788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Goal: Find an </a:t>
            </a:r>
            <a:r>
              <a:rPr lang="en-US" sz="2400" b="1" dirty="0"/>
              <a:t>n-length</a:t>
            </a:r>
            <a:r>
              <a:rPr lang="en-US" sz="2400" dirty="0"/>
              <a:t> combination of coins from </a:t>
            </a:r>
            <a:r>
              <a:rPr lang="en-US" sz="2400" b="1" dirty="0"/>
              <a:t>D</a:t>
            </a:r>
            <a:r>
              <a:rPr lang="en-US" sz="2400" dirty="0"/>
              <a:t> that were used to make </a:t>
            </a:r>
            <a:r>
              <a:rPr lang="en-US" sz="2400" b="1" dirty="0"/>
              <a:t>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2A14B2-84D4-48C3-5753-C0C539368312}"/>
              </a:ext>
            </a:extLst>
          </p:cNvPr>
          <p:cNvSpPr txBox="1"/>
          <p:nvPr/>
        </p:nvSpPr>
        <p:spPr>
          <a:xfrm>
            <a:off x="304800" y="5354885"/>
            <a:ext cx="10788531" cy="8262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do this, we will compute </a:t>
            </a:r>
            <a:r>
              <a:rPr lang="en-US" sz="2400" b="1" dirty="0"/>
              <a:t>all n-length combinations</a:t>
            </a:r>
            <a:r>
              <a:rPr lang="en-US" sz="2400" dirty="0"/>
              <a:t>, but only return the combinations that add up to be </a:t>
            </a:r>
            <a:r>
              <a:rPr lang="en-US" sz="2400" b="1" dirty="0"/>
              <a:t>p  </a:t>
            </a:r>
            <a:r>
              <a:rPr lang="en-US" sz="1600" dirty="0"/>
              <a:t>(not very efficient)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06812965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B3E353-0C1C-76AC-5AC6-E2B3343D575C}"/>
              </a:ext>
            </a:extLst>
          </p:cNvPr>
          <p:cNvSpPr txBox="1"/>
          <p:nvPr/>
        </p:nvSpPr>
        <p:spPr>
          <a:xfrm>
            <a:off x="2514600" y="1371600"/>
            <a:ext cx="5628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</a:t>
            </a:r>
            <a:r>
              <a:rPr lang="en-US" b="1" dirty="0"/>
              <a:t>n=3</a:t>
            </a:r>
            <a:r>
              <a:rPr lang="en-US" dirty="0"/>
              <a:t>, these are the combinations to be generated: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A3B1E7-D953-4981-0224-6FCACECEAA8B}"/>
              </a:ext>
            </a:extLst>
          </p:cNvPr>
          <p:cNvSpPr txBox="1"/>
          <p:nvPr/>
        </p:nvSpPr>
        <p:spPr>
          <a:xfrm>
            <a:off x="659904" y="2215936"/>
            <a:ext cx="187102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6EE66E-E8A4-016C-12EA-80D31ABFD3D2}"/>
              </a:ext>
            </a:extLst>
          </p:cNvPr>
          <p:cNvSpPr txBox="1"/>
          <p:nvPr/>
        </p:nvSpPr>
        <p:spPr>
          <a:xfrm>
            <a:off x="3034386" y="2194858"/>
            <a:ext cx="2271776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5]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5,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[5, 10, 10]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[10, 10, 10]</a:t>
            </a:r>
          </a:p>
          <a:p>
            <a:endParaRPr lang="en-US" sz="2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BC10E90-B7A1-2ED9-D572-C5A6B6603D00}"/>
              </a:ext>
            </a:extLst>
          </p:cNvPr>
          <p:cNvSpPr txBox="1"/>
          <p:nvPr/>
        </p:nvSpPr>
        <p:spPr>
          <a:xfrm>
            <a:off x="8382000" y="2554490"/>
            <a:ext cx="32766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Note</a:t>
            </a:r>
            <a:r>
              <a:rPr lang="en-US" dirty="0"/>
              <a:t>: </a:t>
            </a:r>
          </a:p>
          <a:p>
            <a:endParaRPr lang="en-US" dirty="0"/>
          </a:p>
          <a:p>
            <a:r>
              <a:rPr lang="en-US" dirty="0"/>
              <a:t>[5, 1, 1] is not a “valid” combination, because it is the same thing as [1, 1, 5]</a:t>
            </a:r>
          </a:p>
        </p:txBody>
      </p:sp>
    </p:spTree>
    <p:extLst>
      <p:ext uri="{BB962C8B-B14F-4D97-AF65-F5344CB8AC3E}">
        <p14:creationId xmlns:p14="http://schemas.microsoft.com/office/powerpoint/2010/main" val="42215293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88245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3386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5928" y="1988571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220200" y="2033567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</p:spTree>
    <p:extLst>
      <p:ext uri="{BB962C8B-B14F-4D97-AF65-F5344CB8AC3E}">
        <p14:creationId xmlns:p14="http://schemas.microsoft.com/office/powerpoint/2010/main" val="429023568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14:cNvPr>
              <p14:cNvContentPartPr/>
              <p14:nvPr/>
            </p14:nvContentPartPr>
            <p14:xfrm>
              <a:off x="5229051" y="2853540"/>
              <a:ext cx="477720" cy="812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349310E8-0B9F-1F6B-67D9-B854D22E18B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20411" y="2844900"/>
                <a:ext cx="495360" cy="830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0330068-A8E2-0DAD-5E1E-2DED9E6B295E}"/>
              </a:ext>
            </a:extLst>
          </p:cNvPr>
          <p:cNvSpPr txBox="1"/>
          <p:nvPr/>
        </p:nvSpPr>
        <p:spPr>
          <a:xfrm>
            <a:off x="4188227" y="3666060"/>
            <a:ext cx="4419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branch does not get 1 included in the denomination set, because all the combinations involving 1 will be handled by the left tree</a:t>
            </a:r>
          </a:p>
        </p:txBody>
      </p:sp>
    </p:spTree>
    <p:extLst>
      <p:ext uri="{BB962C8B-B14F-4D97-AF65-F5344CB8AC3E}">
        <p14:creationId xmlns:p14="http://schemas.microsoft.com/office/powerpoint/2010/main" val="2499374904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</p:spTree>
    <p:extLst>
      <p:ext uri="{BB962C8B-B14F-4D97-AF65-F5344CB8AC3E}">
        <p14:creationId xmlns:p14="http://schemas.microsoft.com/office/powerpoint/2010/main" val="400743546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B250916-F490-C88F-320B-3DAD04485A1D}"/>
              </a:ext>
            </a:extLst>
          </p:cNvPr>
          <p:cNvCxnSpPr>
            <a:cxnSpLocks/>
          </p:cNvCxnSpPr>
          <p:nvPr/>
        </p:nvCxnSpPr>
        <p:spPr>
          <a:xfrm flipH="1">
            <a:off x="329293" y="3957881"/>
            <a:ext cx="152643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29626F5-8AD9-2A38-E98E-DB8B546D098C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115624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54E2D84-BB8B-E74C-88D6-7F7813E292F4}"/>
              </a:ext>
            </a:extLst>
          </p:cNvPr>
          <p:cNvCxnSpPr>
            <a:cxnSpLocks/>
          </p:cNvCxnSpPr>
          <p:nvPr/>
        </p:nvCxnSpPr>
        <p:spPr>
          <a:xfrm>
            <a:off x="476493" y="3957881"/>
            <a:ext cx="2876307" cy="579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A40E5B7-1F54-1201-9EC2-7F525C4968E9}"/>
              </a:ext>
            </a:extLst>
          </p:cNvPr>
          <p:cNvSpPr txBox="1"/>
          <p:nvPr/>
        </p:nvSpPr>
        <p:spPr>
          <a:xfrm>
            <a:off x="-54879" y="4586015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7E7D310-4CEE-E06C-37C6-8274841ECD6E}"/>
              </a:ext>
            </a:extLst>
          </p:cNvPr>
          <p:cNvSpPr txBox="1"/>
          <p:nvPr/>
        </p:nvSpPr>
        <p:spPr>
          <a:xfrm>
            <a:off x="1083097" y="4558651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</a:t>
            </a:r>
            <a:r>
              <a:rPr lang="en-US" sz="1600"/>
              <a:t>, 5, </a:t>
            </a:r>
            <a:r>
              <a:rPr lang="en-US" sz="1600" dirty="0"/>
              <a:t>]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CCA5F7D-3179-9A9A-85BC-31EFB0AFE145}"/>
              </a:ext>
            </a:extLst>
          </p:cNvPr>
          <p:cNvSpPr txBox="1"/>
          <p:nvPr/>
        </p:nvSpPr>
        <p:spPr>
          <a:xfrm>
            <a:off x="2895600" y="454893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10,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0304F78-DCA9-BA49-F319-70D1FA531DAC}"/>
              </a:ext>
            </a:extLst>
          </p:cNvPr>
          <p:cNvSpPr txBox="1"/>
          <p:nvPr/>
        </p:nvSpPr>
        <p:spPr>
          <a:xfrm>
            <a:off x="296514" y="5049457"/>
            <a:ext cx="5093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(Base case) When are combinations reach a length of 3, we will stop recursing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</p:spTree>
    <p:extLst>
      <p:ext uri="{BB962C8B-B14F-4D97-AF65-F5344CB8AC3E}">
        <p14:creationId xmlns:p14="http://schemas.microsoft.com/office/powerpoint/2010/main" val="148830899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1118548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AEC38F-12EF-2F81-B7A0-A99B20385785}"/>
              </a:ext>
            </a:extLst>
          </p:cNvPr>
          <p:cNvSpPr txBox="1"/>
          <p:nvPr/>
        </p:nvSpPr>
        <p:spPr>
          <a:xfrm>
            <a:off x="762000" y="3771441"/>
            <a:ext cx="408637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Answer = 4 </a:t>
            </a:r>
          </a:p>
          <a:p>
            <a:endParaRPr lang="en-US" sz="2400" dirty="0"/>
          </a:p>
          <a:p>
            <a:r>
              <a:rPr lang="en-US" sz="2400" dirty="0"/>
              <a:t>(Quarter, dime, two pennies)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820262" y="5213865"/>
            <a:ext cx="83006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6DBEC4-4CF1-48DB-B94B-9B46D69A8DE3}"/>
              </a:ext>
            </a:extLst>
          </p:cNvPr>
          <p:cNvSpPr txBox="1"/>
          <p:nvPr/>
        </p:nvSpPr>
        <p:spPr>
          <a:xfrm>
            <a:off x="820262" y="5781591"/>
            <a:ext cx="63225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This is known as the </a:t>
            </a:r>
            <a:r>
              <a:rPr lang="en-US" sz="2800" b="1" dirty="0"/>
              <a:t>greedy</a:t>
            </a:r>
            <a:r>
              <a:rPr lang="en-US" sz="2800" dirty="0"/>
              <a:t> approach</a:t>
            </a:r>
          </a:p>
        </p:txBody>
      </p:sp>
    </p:spTree>
    <p:extLst>
      <p:ext uri="{BB962C8B-B14F-4D97-AF65-F5344CB8AC3E}">
        <p14:creationId xmlns:p14="http://schemas.microsoft.com/office/powerpoint/2010/main" val="19188667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207669790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63DA826-4E34-B0CC-667B-AD0CA4E240F3}"/>
              </a:ext>
            </a:extLst>
          </p:cNvPr>
          <p:cNvCxnSpPr>
            <a:cxnSpLocks/>
          </p:cNvCxnSpPr>
          <p:nvPr/>
        </p:nvCxnSpPr>
        <p:spPr>
          <a:xfrm flipH="1">
            <a:off x="1176811" y="3926351"/>
            <a:ext cx="476493" cy="7719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FE5AD36-4DF6-ECAE-FE2E-40CCA8236A6E}"/>
              </a:ext>
            </a:extLst>
          </p:cNvPr>
          <p:cNvCxnSpPr>
            <a:cxnSpLocks/>
          </p:cNvCxnSpPr>
          <p:nvPr/>
        </p:nvCxnSpPr>
        <p:spPr>
          <a:xfrm>
            <a:off x="1646340" y="3908210"/>
            <a:ext cx="626247" cy="7114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22227-83A6-F5DA-D73D-DF2C72B0A2DD}"/>
              </a:ext>
            </a:extLst>
          </p:cNvPr>
          <p:cNvSpPr txBox="1"/>
          <p:nvPr/>
        </p:nvSpPr>
        <p:spPr>
          <a:xfrm>
            <a:off x="487048" y="4753972"/>
            <a:ext cx="9300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5]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CCD5DF-65EA-FA0A-C89C-D1C84217D7DC}"/>
              </a:ext>
            </a:extLst>
          </p:cNvPr>
          <p:cNvSpPr txBox="1"/>
          <p:nvPr/>
        </p:nvSpPr>
        <p:spPr>
          <a:xfrm>
            <a:off x="1853204" y="4737370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10, ]</a:t>
            </a:r>
          </a:p>
        </p:txBody>
      </p:sp>
    </p:spTree>
    <p:extLst>
      <p:ext uri="{BB962C8B-B14F-4D97-AF65-F5344CB8AC3E}">
        <p14:creationId xmlns:p14="http://schemas.microsoft.com/office/powerpoint/2010/main" val="16425058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4801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172539170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19600" y="2200870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5F34CC1-8209-C64B-219F-B6F7D4664F07}"/>
              </a:ext>
            </a:extLst>
          </p:cNvPr>
          <p:cNvCxnSpPr>
            <a:cxnSpLocks/>
          </p:cNvCxnSpPr>
          <p:nvPr/>
        </p:nvCxnSpPr>
        <p:spPr>
          <a:xfrm flipH="1">
            <a:off x="533400" y="2728507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EA256EA-EBFD-C618-BB68-69B7CF68C1A9}"/>
              </a:ext>
            </a:extLst>
          </p:cNvPr>
          <p:cNvCxnSpPr>
            <a:cxnSpLocks/>
          </p:cNvCxnSpPr>
          <p:nvPr/>
        </p:nvCxnSpPr>
        <p:spPr>
          <a:xfrm>
            <a:off x="1632733" y="2745753"/>
            <a:ext cx="32719" cy="8068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C8ACA38-E0C6-9731-977D-89F3513CF5CD}"/>
              </a:ext>
            </a:extLst>
          </p:cNvPr>
          <p:cNvCxnSpPr>
            <a:cxnSpLocks/>
          </p:cNvCxnSpPr>
          <p:nvPr/>
        </p:nvCxnSpPr>
        <p:spPr>
          <a:xfrm flipH="1" flipV="1">
            <a:off x="1632733" y="2745753"/>
            <a:ext cx="1262867" cy="7284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120F2226-3538-9743-8C59-7A169F9F0862}"/>
              </a:ext>
            </a:extLst>
          </p:cNvPr>
          <p:cNvSpPr txBox="1"/>
          <p:nvPr/>
        </p:nvSpPr>
        <p:spPr>
          <a:xfrm>
            <a:off x="-103153" y="3555252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1, __, ]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0FB473D-6A43-B64C-3532-26A69626D0DC}"/>
              </a:ext>
            </a:extLst>
          </p:cNvPr>
          <p:cNvSpPr txBox="1"/>
          <p:nvPr/>
        </p:nvSpPr>
        <p:spPr>
          <a:xfrm>
            <a:off x="1116047" y="354219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5, __, ]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590FA7-8AF2-AB85-DCCC-B1606BF4499B}"/>
              </a:ext>
            </a:extLst>
          </p:cNvPr>
          <p:cNvSpPr txBox="1"/>
          <p:nvPr/>
        </p:nvSpPr>
        <p:spPr>
          <a:xfrm>
            <a:off x="2335247" y="3543019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__, ]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45921D-52F8-45F9-255E-5813C1C14221}"/>
              </a:ext>
            </a:extLst>
          </p:cNvPr>
          <p:cNvSpPr txBox="1"/>
          <p:nvPr/>
        </p:nvSpPr>
        <p:spPr>
          <a:xfrm rot="19713215">
            <a:off x="151378" y="1564552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[1, 5, 10]</a:t>
            </a:r>
            <a:endParaRPr lang="en-US" sz="105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6F215-1412-48DD-CDBC-38D70211EAC6}"/>
              </a:ext>
            </a:extLst>
          </p:cNvPr>
          <p:cNvSpPr txBox="1"/>
          <p:nvPr/>
        </p:nvSpPr>
        <p:spPr>
          <a:xfrm rot="19713215">
            <a:off x="724167" y="171526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79DC241-43A1-CBCB-0945-BBE11F01F188}"/>
              </a:ext>
            </a:extLst>
          </p:cNvPr>
          <p:cNvSpPr txBox="1"/>
          <p:nvPr/>
        </p:nvSpPr>
        <p:spPr>
          <a:xfrm rot="19713215">
            <a:off x="1878183" y="14740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31AFC93-8835-3A42-3FB5-569C3B349175}"/>
              </a:ext>
            </a:extLst>
          </p:cNvPr>
          <p:cNvCxnSpPr>
            <a:cxnSpLocks/>
          </p:cNvCxnSpPr>
          <p:nvPr/>
        </p:nvCxnSpPr>
        <p:spPr>
          <a:xfrm>
            <a:off x="2945668" y="3922218"/>
            <a:ext cx="0" cy="5966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43EC364-9C66-B304-0E70-0FDF95C4BDD5}"/>
              </a:ext>
            </a:extLst>
          </p:cNvPr>
          <p:cNvSpPr txBox="1"/>
          <p:nvPr/>
        </p:nvSpPr>
        <p:spPr>
          <a:xfrm>
            <a:off x="2396497" y="4583073"/>
            <a:ext cx="11576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[ 1, 10, 10]</a:t>
            </a:r>
          </a:p>
        </p:txBody>
      </p:sp>
    </p:spTree>
    <p:extLst>
      <p:ext uri="{BB962C8B-B14F-4D97-AF65-F5344CB8AC3E}">
        <p14:creationId xmlns:p14="http://schemas.microsoft.com/office/powerpoint/2010/main" val="349361408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</p:spTree>
    <p:extLst>
      <p:ext uri="{BB962C8B-B14F-4D97-AF65-F5344CB8AC3E}">
        <p14:creationId xmlns:p14="http://schemas.microsoft.com/office/powerpoint/2010/main" val="392370227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5955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42002709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 flipH="1">
            <a:off x="3124616" y="3905956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F92798E-DDB8-9D2B-4061-504AFEB60AAA}"/>
              </a:ext>
            </a:extLst>
          </p:cNvPr>
          <p:cNvCxnSpPr>
            <a:cxnSpLocks/>
          </p:cNvCxnSpPr>
          <p:nvPr/>
        </p:nvCxnSpPr>
        <p:spPr>
          <a:xfrm>
            <a:off x="4223949" y="3923202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2547801" y="4702778"/>
            <a:ext cx="104547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5, ]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E51E257-0714-33E4-F998-2383B8C62C38}"/>
              </a:ext>
            </a:extLst>
          </p:cNvPr>
          <p:cNvSpPr txBox="1"/>
          <p:nvPr/>
        </p:nvSpPr>
        <p:spPr>
          <a:xfrm>
            <a:off x="4451134" y="4626908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10, ]</a:t>
            </a:r>
          </a:p>
        </p:txBody>
      </p:sp>
    </p:spTree>
    <p:extLst>
      <p:ext uri="{BB962C8B-B14F-4D97-AF65-F5344CB8AC3E}">
        <p14:creationId xmlns:p14="http://schemas.microsoft.com/office/powerpoint/2010/main" val="110383443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7814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165797742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88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D5B53E2-1320-603E-5E79-8DB7CBE859B0}"/>
              </a:ext>
            </a:extLst>
          </p:cNvPr>
          <p:cNvCxnSpPr>
            <a:cxnSpLocks/>
          </p:cNvCxnSpPr>
          <p:nvPr/>
        </p:nvCxnSpPr>
        <p:spPr>
          <a:xfrm flipH="1">
            <a:off x="4310867" y="2663822"/>
            <a:ext cx="1099395" cy="7766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3939C48-BCB3-9700-C580-BBFE0300F263}"/>
              </a:ext>
            </a:extLst>
          </p:cNvPr>
          <p:cNvCxnSpPr>
            <a:cxnSpLocks/>
          </p:cNvCxnSpPr>
          <p:nvPr/>
        </p:nvCxnSpPr>
        <p:spPr>
          <a:xfrm>
            <a:off x="5410200" y="2681068"/>
            <a:ext cx="987827" cy="7210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E65AB33-EFDC-229A-086C-E1C92F96C0D0}"/>
              </a:ext>
            </a:extLst>
          </p:cNvPr>
          <p:cNvSpPr txBox="1"/>
          <p:nvPr/>
        </p:nvSpPr>
        <p:spPr>
          <a:xfrm>
            <a:off x="3674314" y="3490567"/>
            <a:ext cx="1159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5, __, ]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BDA315-7093-DDB2-392B-061D2D9BBA1C}"/>
              </a:ext>
            </a:extLst>
          </p:cNvPr>
          <p:cNvSpPr txBox="1"/>
          <p:nvPr/>
        </p:nvSpPr>
        <p:spPr>
          <a:xfrm>
            <a:off x="5835242" y="3477748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__, ]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7AA1CCB-CFA5-D7B0-ECBD-CFD9CAA94554}"/>
              </a:ext>
            </a:extLst>
          </p:cNvPr>
          <p:cNvSpPr txBox="1"/>
          <p:nvPr/>
        </p:nvSpPr>
        <p:spPr>
          <a:xfrm rot="19713215">
            <a:off x="3928845" y="1499867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[5, 10]</a:t>
            </a:r>
            <a:endParaRPr lang="en-US" sz="105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5575011" y="1321459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6557194" y="3871677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5920641" y="4453152"/>
            <a:ext cx="12731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[ 5, 10, 10, ]</a:t>
            </a:r>
          </a:p>
        </p:txBody>
      </p:sp>
    </p:spTree>
    <p:extLst>
      <p:ext uri="{BB962C8B-B14F-4D97-AF65-F5344CB8AC3E}">
        <p14:creationId xmlns:p14="http://schemas.microsoft.com/office/powerpoint/2010/main" val="41662459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</p:spTree>
    <p:extLst>
      <p:ext uri="{BB962C8B-B14F-4D97-AF65-F5344CB8AC3E}">
        <p14:creationId xmlns:p14="http://schemas.microsoft.com/office/powerpoint/2010/main" val="24185690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35766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Change Making Problem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53B5C1F-9685-E8EE-6497-DADBCFA54D74}"/>
              </a:ext>
            </a:extLst>
          </p:cNvPr>
          <p:cNvSpPr txBox="1"/>
          <p:nvPr/>
        </p:nvSpPr>
        <p:spPr>
          <a:xfrm>
            <a:off x="550644" y="1143000"/>
            <a:ext cx="109760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Given a set a coin denominations </a:t>
            </a:r>
            <a:r>
              <a:rPr lang="en-US" sz="2400" b="1" dirty="0"/>
              <a:t>D</a:t>
            </a:r>
            <a:r>
              <a:rPr lang="en-US" sz="2400" dirty="0"/>
              <a:t>, how can you represent </a:t>
            </a:r>
            <a:r>
              <a:rPr lang="en-US" sz="2400" b="1" dirty="0"/>
              <a:t>K</a:t>
            </a:r>
            <a:r>
              <a:rPr lang="en-US" sz="2400" dirty="0"/>
              <a:t> cents with the smallest number of coins?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C62C05-0930-2347-BBE1-FB2F6DF39CB7}"/>
              </a:ext>
            </a:extLst>
          </p:cNvPr>
          <p:cNvSpPr txBox="1"/>
          <p:nvPr/>
        </p:nvSpPr>
        <p:spPr>
          <a:xfrm>
            <a:off x="762000" y="2438400"/>
            <a:ext cx="24657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 = [1, 5, 10, 25]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16A77C-6D65-042C-0D99-CCE20C22C280}"/>
              </a:ext>
            </a:extLst>
          </p:cNvPr>
          <p:cNvSpPr txBox="1"/>
          <p:nvPr/>
        </p:nvSpPr>
        <p:spPr>
          <a:xfrm>
            <a:off x="782162" y="3067681"/>
            <a:ext cx="10823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 = 37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B165AB0-31F1-5C88-D6D2-44FDC5A51BE7}"/>
              </a:ext>
            </a:extLst>
          </p:cNvPr>
          <p:cNvSpPr txBox="1"/>
          <p:nvPr/>
        </p:nvSpPr>
        <p:spPr>
          <a:xfrm>
            <a:off x="5867395" y="2438400"/>
            <a:ext cx="62432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Use as many quarters as possible, then as many dimes as possible, …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844D210-098A-3D2B-4078-F30AFFFC2800}"/>
              </a:ext>
            </a:extLst>
          </p:cNvPr>
          <p:cNvSpPr txBox="1"/>
          <p:nvPr/>
        </p:nvSpPr>
        <p:spPr>
          <a:xfrm>
            <a:off x="7620000" y="2038189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Greedy Algorithm</a:t>
            </a:r>
          </a:p>
        </p:txBody>
      </p:sp>
    </p:spTree>
    <p:extLst>
      <p:ext uri="{BB962C8B-B14F-4D97-AF65-F5344CB8AC3E}">
        <p14:creationId xmlns:p14="http://schemas.microsoft.com/office/powerpoint/2010/main" val="395472211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896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187345697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4564E-6611-AB0A-0D02-9DBBEBF5F3E4}"/>
              </a:ext>
            </a:extLst>
          </p:cNvPr>
          <p:cNvSpPr txBox="1"/>
          <p:nvPr/>
        </p:nvSpPr>
        <p:spPr>
          <a:xfrm>
            <a:off x="4419600" y="990600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EF4510-9E69-851A-1D5C-45F8334C54A6}"/>
              </a:ext>
            </a:extLst>
          </p:cNvPr>
          <p:cNvCxnSpPr/>
          <p:nvPr/>
        </p:nvCxnSpPr>
        <p:spPr>
          <a:xfrm flipH="1">
            <a:off x="1752600" y="1524000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8178B69-FDA8-6D72-9F8E-066CDEEC020E}"/>
              </a:ext>
            </a:extLst>
          </p:cNvPr>
          <p:cNvCxnSpPr>
            <a:cxnSpLocks/>
          </p:cNvCxnSpPr>
          <p:nvPr/>
        </p:nvCxnSpPr>
        <p:spPr>
          <a:xfrm flipH="1" flipV="1">
            <a:off x="5425142" y="1524000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EEFD32-D76F-6FA6-4D16-F9665C994710}"/>
              </a:ext>
            </a:extLst>
          </p:cNvPr>
          <p:cNvCxnSpPr>
            <a:cxnSpLocks/>
          </p:cNvCxnSpPr>
          <p:nvPr/>
        </p:nvCxnSpPr>
        <p:spPr>
          <a:xfrm>
            <a:off x="5425142" y="1524000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541B4E-05C9-FA6A-EA0B-B4C7D7BE4FC7}"/>
              </a:ext>
            </a:extLst>
          </p:cNvPr>
          <p:cNvSpPr txBox="1"/>
          <p:nvPr/>
        </p:nvSpPr>
        <p:spPr>
          <a:xfrm>
            <a:off x="762000" y="2219403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E3196E-60DF-FB2D-2EE6-9149E6F4E694}"/>
              </a:ext>
            </a:extLst>
          </p:cNvPr>
          <p:cNvSpPr txBox="1"/>
          <p:nvPr/>
        </p:nvSpPr>
        <p:spPr>
          <a:xfrm>
            <a:off x="4436166" y="2158884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9F8E0EF-A9E0-292C-8126-653C094D5A85}"/>
              </a:ext>
            </a:extLst>
          </p:cNvPr>
          <p:cNvSpPr txBox="1"/>
          <p:nvPr/>
        </p:nvSpPr>
        <p:spPr>
          <a:xfrm>
            <a:off x="9129058" y="2200869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4821CC-F092-6ABE-3D6D-0CBF23D238D9}"/>
              </a:ext>
            </a:extLst>
          </p:cNvPr>
          <p:cNvSpPr txBox="1"/>
          <p:nvPr/>
        </p:nvSpPr>
        <p:spPr>
          <a:xfrm>
            <a:off x="990600" y="1940004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D60372-9871-7F0C-0F37-646BB70B0ECF}"/>
              </a:ext>
            </a:extLst>
          </p:cNvPr>
          <p:cNvSpPr txBox="1"/>
          <p:nvPr/>
        </p:nvSpPr>
        <p:spPr>
          <a:xfrm>
            <a:off x="4567102" y="1879485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13DD2-E4C9-341B-490C-D0D9AEFBC008}"/>
              </a:ext>
            </a:extLst>
          </p:cNvPr>
          <p:cNvSpPr txBox="1"/>
          <p:nvPr/>
        </p:nvSpPr>
        <p:spPr>
          <a:xfrm>
            <a:off x="9660948" y="1913033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-54879" y="6084955"/>
            <a:ext cx="10187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[1, 1, 1]  [1, 1, 5]  [1, 1, 10]  [1, 5, 5]  [1, 5, 10]  [1, 10, 10]  [5, 5, 5]  [5, 5, 10]  [5, 10, 10] [10, 10, 10]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87A3737-F1FE-90A8-A218-0FCA73E54FA0}"/>
              </a:ext>
            </a:extLst>
          </p:cNvPr>
          <p:cNvSpPr txBox="1"/>
          <p:nvPr/>
        </p:nvSpPr>
        <p:spPr>
          <a:xfrm rot="19713215">
            <a:off x="9049884" y="1475748"/>
            <a:ext cx="613137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b="1" dirty="0"/>
              <a:t>D = [10]</a:t>
            </a:r>
            <a:endParaRPr lang="en-US" sz="10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F589141-FCB3-AD16-DB6E-E7538963B80E}"/>
              </a:ext>
            </a:extLst>
          </p:cNvPr>
          <p:cNvCxnSpPr>
            <a:cxnSpLocks/>
          </p:cNvCxnSpPr>
          <p:nvPr/>
        </p:nvCxnSpPr>
        <p:spPr>
          <a:xfrm>
            <a:off x="10127709" y="2767535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4B3EF9C-033E-7011-27CF-6ECE98682EB7}"/>
              </a:ext>
            </a:extLst>
          </p:cNvPr>
          <p:cNvSpPr txBox="1"/>
          <p:nvPr/>
        </p:nvSpPr>
        <p:spPr>
          <a:xfrm>
            <a:off x="9383843" y="3475548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__, ]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6C529F6-07E2-AF2A-2843-CC761F4A48EA}"/>
              </a:ext>
            </a:extLst>
          </p:cNvPr>
          <p:cNvCxnSpPr>
            <a:cxnSpLocks/>
          </p:cNvCxnSpPr>
          <p:nvPr/>
        </p:nvCxnSpPr>
        <p:spPr>
          <a:xfrm>
            <a:off x="10118272" y="3886200"/>
            <a:ext cx="0" cy="5741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8D8F92F9-6AE9-5D6E-9381-FE3D178C9C94}"/>
              </a:ext>
            </a:extLst>
          </p:cNvPr>
          <p:cNvSpPr txBox="1"/>
          <p:nvPr/>
        </p:nvSpPr>
        <p:spPr>
          <a:xfrm>
            <a:off x="9311562" y="4566047"/>
            <a:ext cx="13869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[ 10, 10, 10, ]</a:t>
            </a:r>
          </a:p>
        </p:txBody>
      </p:sp>
    </p:spTree>
    <p:extLst>
      <p:ext uri="{BB962C8B-B14F-4D97-AF65-F5344CB8AC3E}">
        <p14:creationId xmlns:p14="http://schemas.microsoft.com/office/powerpoint/2010/main" val="2191023456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6" y="1038253"/>
                <a:ext cx="136980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724400" y="3124200"/>
            <a:ext cx="4788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</p:txBody>
      </p:sp>
    </p:spTree>
    <p:extLst>
      <p:ext uri="{BB962C8B-B14F-4D97-AF65-F5344CB8AC3E}">
        <p14:creationId xmlns:p14="http://schemas.microsoft.com/office/powerpoint/2010/main" val="386014312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8931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455969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94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</p:spTree>
    <p:extLst>
      <p:ext uri="{BB962C8B-B14F-4D97-AF65-F5344CB8AC3E}">
        <p14:creationId xmlns:p14="http://schemas.microsoft.com/office/powerpoint/2010/main" val="294139665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586" y="3043813"/>
                <a:ext cx="1811880" cy="393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349891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96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8CD76-2544-C4CA-D8E0-C7BA67CD14BA}"/>
              </a:ext>
            </a:extLst>
          </p:cNvPr>
          <p:cNvSpPr txBox="1"/>
          <p:nvPr/>
        </p:nvSpPr>
        <p:spPr>
          <a:xfrm>
            <a:off x="76200" y="76200"/>
            <a:ext cx="59218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Generating Combinations for finding coins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62F24D-E269-87D1-FC3D-86B0E0FB8DCA}"/>
              </a:ext>
            </a:extLst>
          </p:cNvPr>
          <p:cNvSpPr txBox="1"/>
          <p:nvPr/>
        </p:nvSpPr>
        <p:spPr>
          <a:xfrm>
            <a:off x="7924800" y="89807"/>
            <a:ext cx="3776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Denominations (D) = [1, 5, 10]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541FC7-18CB-9242-3A4A-C853D053AC07}"/>
              </a:ext>
            </a:extLst>
          </p:cNvPr>
          <p:cNvSpPr txBox="1"/>
          <p:nvPr/>
        </p:nvSpPr>
        <p:spPr>
          <a:xfrm>
            <a:off x="7957457" y="381000"/>
            <a:ext cx="10999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n = 3</a:t>
            </a:r>
          </a:p>
          <a:p>
            <a:r>
              <a:rPr lang="en-US" sz="2400" b="1" dirty="0"/>
              <a:t>K = 16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5262BCA-B744-4269-AFEF-79A0E652EB82}"/>
              </a:ext>
            </a:extLst>
          </p:cNvPr>
          <p:cNvSpPr txBox="1"/>
          <p:nvPr/>
        </p:nvSpPr>
        <p:spPr>
          <a:xfrm>
            <a:off x="838200" y="1536174"/>
            <a:ext cx="215155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5]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5, 10] 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[5, 10, 10]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[10, 10,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14:cNvPr>
              <p14:cNvContentPartPr/>
              <p14:nvPr/>
            </p14:nvContentPartPr>
            <p14:xfrm>
              <a:off x="3755186" y="1055893"/>
              <a:ext cx="1334160" cy="102852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7FFEFA-09F4-F4DC-3334-03737096D4D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7181" y="1037893"/>
                <a:ext cx="1369810" cy="1064160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A33CA5B-5284-DC79-202B-8415A6C775DA}"/>
              </a:ext>
            </a:extLst>
          </p:cNvPr>
          <p:cNvSpPr txBox="1"/>
          <p:nvPr/>
        </p:nvSpPr>
        <p:spPr>
          <a:xfrm>
            <a:off x="4343400" y="2886055"/>
            <a:ext cx="67249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We’ve generated all combinations of length 3</a:t>
            </a:r>
          </a:p>
          <a:p>
            <a:endParaRPr lang="en-US" dirty="0"/>
          </a:p>
          <a:p>
            <a:r>
              <a:rPr lang="en-US" dirty="0"/>
              <a:t>Now, we only want to print out the combinations that add up to </a:t>
            </a:r>
            <a:r>
              <a:rPr lang="en-US" b="1" dirty="0"/>
              <a:t>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455052-18EB-1D3C-F54E-847CC973FF82}"/>
              </a:ext>
            </a:extLst>
          </p:cNvPr>
          <p:cNvSpPr txBox="1"/>
          <p:nvPr/>
        </p:nvSpPr>
        <p:spPr>
          <a:xfrm>
            <a:off x="4381500" y="4063271"/>
            <a:ext cx="7116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Suppose K = 16 (a minimum of 3 coins is needed to make 16 cents)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3D654B-439E-3996-6F6D-A87526FDA024}"/>
              </a:ext>
            </a:extLst>
          </p:cNvPr>
          <p:cNvSpPr txBox="1"/>
          <p:nvPr/>
        </p:nvSpPr>
        <p:spPr>
          <a:xfrm>
            <a:off x="4402865" y="4906830"/>
            <a:ext cx="3190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Answer = [1, 5, 10]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14:cNvPr>
              <p14:cNvContentPartPr/>
              <p14:nvPr/>
            </p14:nvContentPartPr>
            <p14:xfrm>
              <a:off x="889586" y="3223813"/>
              <a:ext cx="1632240" cy="338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9DB7FB90-38E2-5127-9893-2B522D294B5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9606" y="3045708"/>
                <a:ext cx="1811840" cy="389694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93A46A09-ECCD-633B-EFBC-2081CBFA2A9F}"/>
              </a:ext>
            </a:extLst>
          </p:cNvPr>
          <p:cNvSpPr/>
          <p:nvPr/>
        </p:nvSpPr>
        <p:spPr>
          <a:xfrm>
            <a:off x="699892" y="861715"/>
            <a:ext cx="9677400" cy="4114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tx1"/>
                </a:solidFill>
              </a:rPr>
              <a:t>LET’S CODE THIS!!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endParaRPr lang="en-US" sz="280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If you don’t fully understand this code, that is fine. </a:t>
            </a:r>
          </a:p>
          <a:p>
            <a:pPr algn="ctr"/>
            <a:endParaRPr 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928481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97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14:cNvPr>
              <p14:cNvContentPartPr/>
              <p14:nvPr/>
            </p14:nvContentPartPr>
            <p14:xfrm>
              <a:off x="4039586" y="1877413"/>
              <a:ext cx="1299600" cy="12045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5F4BAED-9B8A-4279-1F66-08066E33BA1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30946" y="1868413"/>
                <a:ext cx="1317240" cy="122220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611165" y="4648200"/>
            <a:ext cx="10969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that we build up over time. Holds </a:t>
            </a:r>
            <a:r>
              <a:rPr lang="en-US" b="1" dirty="0"/>
              <a:t>indices </a:t>
            </a:r>
            <a:r>
              <a:rPr lang="en-US" dirty="0"/>
              <a:t>of currently selected denominations for some combination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716E231-7396-366B-CF62-46B77243DAC3}"/>
              </a:ext>
            </a:extLst>
          </p:cNvPr>
          <p:cNvSpPr txBox="1"/>
          <p:nvPr/>
        </p:nvSpPr>
        <p:spPr>
          <a:xfrm>
            <a:off x="1066800" y="5187296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E4034A5-6B44-418C-A8CD-2F289A3F72DF}"/>
              </a:ext>
            </a:extLst>
          </p:cNvPr>
          <p:cNvSpPr txBox="1"/>
          <p:nvPr/>
        </p:nvSpPr>
        <p:spPr>
          <a:xfrm>
            <a:off x="1085850" y="555662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E15DAA1-7877-86C9-7976-1A43E42E81C1}"/>
              </a:ext>
            </a:extLst>
          </p:cNvPr>
          <p:cNvSpPr txBox="1"/>
          <p:nvPr/>
        </p:nvSpPr>
        <p:spPr>
          <a:xfrm>
            <a:off x="1118507" y="591105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</p:spTree>
    <p:extLst>
      <p:ext uri="{BB962C8B-B14F-4D97-AF65-F5344CB8AC3E}">
        <p14:creationId xmlns:p14="http://schemas.microsoft.com/office/powerpoint/2010/main" val="74165920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98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5257C2E-F368-8DC8-6E72-6F7349F19FC3}"/>
              </a:ext>
            </a:extLst>
          </p:cNvPr>
          <p:cNvSpPr txBox="1"/>
          <p:nvPr/>
        </p:nvSpPr>
        <p:spPr>
          <a:xfrm>
            <a:off x="2057400" y="3938186"/>
            <a:ext cx="5775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Array of denominations we pass for each recursive call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14:cNvPr>
              <p14:cNvContentPartPr/>
              <p14:nvPr/>
            </p14:nvContentPartPr>
            <p14:xfrm>
              <a:off x="5385986" y="1877413"/>
              <a:ext cx="655560" cy="11739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74A9153C-F3A3-1A7E-8D02-DC58C41F136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77346" y="1868413"/>
                <a:ext cx="673200" cy="119160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9C519DFF-6C5A-DAD3-72FA-9898320FE770}"/>
              </a:ext>
            </a:extLst>
          </p:cNvPr>
          <p:cNvSpPr txBox="1"/>
          <p:nvPr/>
        </p:nvSpPr>
        <p:spPr>
          <a:xfrm>
            <a:off x="4403034" y="4522843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__, __, __, ]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FFFBDEE-0742-942C-3430-12E9B420DCD8}"/>
              </a:ext>
            </a:extLst>
          </p:cNvPr>
          <p:cNvCxnSpPr/>
          <p:nvPr/>
        </p:nvCxnSpPr>
        <p:spPr>
          <a:xfrm flipH="1">
            <a:off x="1736034" y="5056243"/>
            <a:ext cx="3657600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5F31BC2-4E49-E31B-F039-AC56C77D1DDD}"/>
              </a:ext>
            </a:extLst>
          </p:cNvPr>
          <p:cNvCxnSpPr>
            <a:cxnSpLocks/>
          </p:cNvCxnSpPr>
          <p:nvPr/>
        </p:nvCxnSpPr>
        <p:spPr>
          <a:xfrm flipH="1" flipV="1">
            <a:off x="5408576" y="5056243"/>
            <a:ext cx="469313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9ABA94-432B-2173-9C17-94AE85110B37}"/>
              </a:ext>
            </a:extLst>
          </p:cNvPr>
          <p:cNvCxnSpPr>
            <a:cxnSpLocks/>
          </p:cNvCxnSpPr>
          <p:nvPr/>
        </p:nvCxnSpPr>
        <p:spPr>
          <a:xfrm>
            <a:off x="5408576" y="5056243"/>
            <a:ext cx="0" cy="38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AF9550B-DC8B-7DF6-38E7-982AF539C6AE}"/>
              </a:ext>
            </a:extLst>
          </p:cNvPr>
          <p:cNvSpPr txBox="1"/>
          <p:nvPr/>
        </p:nvSpPr>
        <p:spPr>
          <a:xfrm>
            <a:off x="745434" y="5751646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[ 1, __, __, ]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B73D5-F0D8-0A49-7197-EFC777A61A41}"/>
              </a:ext>
            </a:extLst>
          </p:cNvPr>
          <p:cNvSpPr txBox="1"/>
          <p:nvPr/>
        </p:nvSpPr>
        <p:spPr>
          <a:xfrm>
            <a:off x="4419600" y="5691127"/>
            <a:ext cx="18069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[ 5, __, __, 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41E207-3301-D425-930E-AB6C6873311A}"/>
              </a:ext>
            </a:extLst>
          </p:cNvPr>
          <p:cNvSpPr txBox="1"/>
          <p:nvPr/>
        </p:nvSpPr>
        <p:spPr>
          <a:xfrm>
            <a:off x="9112492" y="5733112"/>
            <a:ext cx="19784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[ 10, __, __, 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AA5DA9-76AB-2E0A-7BCE-62BCF61C2FCC}"/>
              </a:ext>
            </a:extLst>
          </p:cNvPr>
          <p:cNvSpPr txBox="1"/>
          <p:nvPr/>
        </p:nvSpPr>
        <p:spPr>
          <a:xfrm>
            <a:off x="974034" y="5472247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[1, 5, 10]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3E6D2-4470-9777-76A0-AB095735CA05}"/>
              </a:ext>
            </a:extLst>
          </p:cNvPr>
          <p:cNvSpPr txBox="1"/>
          <p:nvPr/>
        </p:nvSpPr>
        <p:spPr>
          <a:xfrm>
            <a:off x="4550536" y="541172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[5, 10]</a:t>
            </a:r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8D346ED-0F8A-CE3D-1858-85707E9CCB86}"/>
              </a:ext>
            </a:extLst>
          </p:cNvPr>
          <p:cNvSpPr txBox="1"/>
          <p:nvPr/>
        </p:nvSpPr>
        <p:spPr>
          <a:xfrm>
            <a:off x="9525000" y="5488178"/>
            <a:ext cx="61313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D = [10]</a:t>
            </a: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B82F8E5-1A07-AB69-F2A4-9FD9E216E06D}"/>
              </a:ext>
            </a:extLst>
          </p:cNvPr>
          <p:cNvGrpSpPr/>
          <p:nvPr/>
        </p:nvGrpSpPr>
        <p:grpSpPr>
          <a:xfrm>
            <a:off x="735416" y="5273820"/>
            <a:ext cx="5241240" cy="680400"/>
            <a:chOff x="735416" y="5273820"/>
            <a:chExt cx="5241240" cy="68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14:cNvPr>
                <p14:cNvContentPartPr/>
                <p14:nvPr/>
              </p14:nvContentPartPr>
              <p14:xfrm>
                <a:off x="735416" y="5370660"/>
                <a:ext cx="1924200" cy="5835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6D87CCF-1C62-2E05-D45A-1C20B5BC3C9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726776" y="5362020"/>
                  <a:ext cx="1941840" cy="60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14:cNvPr>
                <p14:cNvContentPartPr/>
                <p14:nvPr/>
              </p14:nvContentPartPr>
              <p14:xfrm>
                <a:off x="4357376" y="5273820"/>
                <a:ext cx="1619280" cy="5155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F4977174-3880-DB36-62CF-0697EE929395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348736" y="5265180"/>
                  <a:ext cx="163692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14:cNvPr>
              <p14:cNvContentPartPr/>
              <p14:nvPr/>
            </p14:nvContentPartPr>
            <p14:xfrm>
              <a:off x="9436616" y="5420700"/>
              <a:ext cx="1349280" cy="46764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6B0CA0E2-0537-3C43-1A4F-8E995BC766E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427616" y="5412060"/>
                <a:ext cx="1366920" cy="485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9365619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5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99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62617-400A-2BB0-AE77-A6740F83A062}"/>
              </a:ext>
            </a:extLst>
          </p:cNvPr>
          <p:cNvSpPr txBox="1"/>
          <p:nvPr/>
        </p:nvSpPr>
        <p:spPr>
          <a:xfrm>
            <a:off x="1066800" y="990600"/>
            <a:ext cx="870623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find_coins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	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+ 1];</a:t>
            </a:r>
          </a:p>
          <a:p>
            <a:r>
              <a:rPr lang="en-US" sz="1800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800" i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0, </a:t>
            </a:r>
            <a:r>
              <a:rPr lang="en-US" sz="18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8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dirty="0" err="1">
                <a:solidFill>
                  <a:srgbClr val="0000C0"/>
                </a:solidFill>
                <a:effectLst/>
                <a:latin typeface="Consolas" panose="020B0609020204030204" pitchFamily="49" charset="0"/>
              </a:rPr>
              <a:t>length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- 1, </a:t>
            </a:r>
            <a:r>
              <a:rPr lang="en-US" sz="18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AA2C5C-F975-63F9-7442-709B9F6FAAB4}"/>
              </a:ext>
            </a:extLst>
          </p:cNvPr>
          <p:cNvSpPr txBox="1"/>
          <p:nvPr/>
        </p:nvSpPr>
        <p:spPr>
          <a:xfrm>
            <a:off x="190500" y="3090446"/>
            <a:ext cx="11811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void </a:t>
            </a:r>
            <a:r>
              <a:rPr lang="en-US" sz="160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calculate_combinations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chosen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1600" dirty="0" err="1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arr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start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1" dirty="0">
                <a:solidFill>
                  <a:srgbClr val="7F005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6A3E3E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lang="en-US" sz="1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14:cNvPr>
              <p14:cNvContentPartPr/>
              <p14:nvPr/>
            </p14:nvContentPartPr>
            <p14:xfrm>
              <a:off x="6359696" y="1844820"/>
              <a:ext cx="390600" cy="12067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CCB7FF1-3BEE-3E72-3199-A91B72A46FF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51056" y="1835820"/>
                <a:ext cx="408240" cy="1224360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A774930B-0738-928C-F275-3AFE5B7B82DF}"/>
              </a:ext>
            </a:extLst>
          </p:cNvPr>
          <p:cNvSpPr txBox="1"/>
          <p:nvPr/>
        </p:nvSpPr>
        <p:spPr>
          <a:xfrm>
            <a:off x="2133600" y="4200236"/>
            <a:ext cx="6276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next index that we need to insert at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chosen </a:t>
            </a:r>
            <a:r>
              <a:rPr lang="en-US" dirty="0"/>
              <a:t>array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A4D273-511C-4A03-D541-057597CB2AB3}"/>
              </a:ext>
            </a:extLst>
          </p:cNvPr>
          <p:cNvSpPr txBox="1"/>
          <p:nvPr/>
        </p:nvSpPr>
        <p:spPr>
          <a:xfrm>
            <a:off x="3645734" y="4931579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[1,__, __ ]  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F85DB80-69D3-9396-6E5F-55D882AD98A5}"/>
              </a:ext>
            </a:extLst>
          </p:cNvPr>
          <p:cNvSpPr txBox="1"/>
          <p:nvPr/>
        </p:nvSpPr>
        <p:spPr>
          <a:xfrm>
            <a:off x="5762180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__ ]  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041EEA5-8483-216C-8A06-70E1D8047737}"/>
              </a:ext>
            </a:extLst>
          </p:cNvPr>
          <p:cNvSpPr txBox="1"/>
          <p:nvPr/>
        </p:nvSpPr>
        <p:spPr>
          <a:xfrm>
            <a:off x="7728884" y="4945570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[1,1, 5 ]  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AA42A4-C67E-DD49-D9A7-AFFF02BC25C5}"/>
              </a:ext>
            </a:extLst>
          </p:cNvPr>
          <p:cNvSpPr txBox="1"/>
          <p:nvPr/>
        </p:nvSpPr>
        <p:spPr>
          <a:xfrm>
            <a:off x="838200" y="4917588"/>
            <a:ext cx="612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[ __,__, __ ] 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14:cNvPr>
              <p14:cNvContentPartPr/>
              <p14:nvPr/>
            </p14:nvContentPartPr>
            <p14:xfrm>
              <a:off x="1104776" y="5304060"/>
              <a:ext cx="177840" cy="31284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1FFA516F-714A-2A95-3B44-80171FAF6D6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096136" y="5295420"/>
                <a:ext cx="19548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14:cNvPr>
              <p14:cNvContentPartPr/>
              <p14:nvPr/>
            </p14:nvContentPartPr>
            <p14:xfrm>
              <a:off x="4056776" y="5352660"/>
              <a:ext cx="188640" cy="23976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21259AD8-9EAF-3E3E-AF5F-5526005FD43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48136" y="5344020"/>
                <a:ext cx="206280" cy="25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14:cNvPr>
              <p14:cNvContentPartPr/>
              <p14:nvPr/>
            </p14:nvContentPartPr>
            <p14:xfrm>
              <a:off x="6385616" y="5380020"/>
              <a:ext cx="203400" cy="2041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69DA88E-B435-73CD-3E17-033DFB878AC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376976" y="5371380"/>
                <a:ext cx="221040" cy="221760"/>
              </a:xfrm>
              <a:prstGeom prst="rect">
                <a:avLst/>
              </a:prstGeom>
            </p:spPr>
          </p:pic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2770DE5-B247-7D66-78C7-989BDACE2630}"/>
              </a:ext>
            </a:extLst>
          </p:cNvPr>
          <p:cNvSpPr txBox="1"/>
          <p:nvPr/>
        </p:nvSpPr>
        <p:spPr>
          <a:xfrm>
            <a:off x="792784" y="561690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60C28F4-4267-3799-3132-5C806AC19EB5}"/>
              </a:ext>
            </a:extLst>
          </p:cNvPr>
          <p:cNvSpPr txBox="1"/>
          <p:nvPr/>
        </p:nvSpPr>
        <p:spPr>
          <a:xfrm>
            <a:off x="3750184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D3C0069-172B-EB84-0326-B5443D865778}"/>
              </a:ext>
            </a:extLst>
          </p:cNvPr>
          <p:cNvSpPr txBox="1"/>
          <p:nvPr/>
        </p:nvSpPr>
        <p:spPr>
          <a:xfrm>
            <a:off x="6096000" y="5592420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133432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7414</TotalTime>
  <Words>8591</Words>
  <Application>Microsoft Office PowerPoint</Application>
  <PresentationFormat>Widescreen</PresentationFormat>
  <Paragraphs>1486</Paragraphs>
  <Slides>104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104</vt:i4>
      </vt:variant>
    </vt:vector>
  </HeadingPairs>
  <TitlesOfParts>
    <vt:vector size="110" baseType="lpstr">
      <vt:lpstr>Arial</vt:lpstr>
      <vt:lpstr>Calibri</vt:lpstr>
      <vt:lpstr>Consolas</vt:lpstr>
      <vt:lpstr>Courier New</vt:lpstr>
      <vt:lpstr>Roboto</vt:lpstr>
      <vt:lpstr>Office Theme</vt:lpstr>
      <vt:lpstr>CSCI 132:  Basic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132</dc:title>
  <dc:creator>Reese Pearsall</dc:creator>
  <cp:lastModifiedBy>Reese Pearsall</cp:lastModifiedBy>
  <cp:revision>76</cp:revision>
  <dcterms:created xsi:type="dcterms:W3CDTF">2022-08-21T16:55:59Z</dcterms:created>
  <dcterms:modified xsi:type="dcterms:W3CDTF">2025-04-08T08:51:48Z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