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51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05" r:id="rId15"/>
    <p:sldId id="406" r:id="rId16"/>
    <p:sldId id="407" r:id="rId17"/>
    <p:sldId id="408" r:id="rId18"/>
    <p:sldId id="410" r:id="rId19"/>
    <p:sldId id="411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16" d="100"/>
          <a:sy n="116" d="100"/>
        </p:scale>
        <p:origin x="1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21:53:42.44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36,'21'-1,"0"-2,0 0,28-7,-28 4,0 2,0 0,30 0,-1 4,21-1,0 3,95 16,-129-11,119 19,-127-23,1-1,-1-1,41-5,-68 3,370-28,-354 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0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1155 24575,'123'6'0,"-27"0"0,19-2 0,190 2 0,29 1 0,-145-2 0,69-4 0,-253-1 0,-1 0 0,0-1 0,1 1 0,-1-1 0,1 0 0,-1 0 0,0 0 0,0 0 0,0-1 0,0 0 0,0 0 0,5-3 0,-6 3 0,-1 0 0,0 0 0,0-1 0,0 1 0,0 0 0,0-1 0,-1 0 0,1 1 0,-1-1 0,0 0 0,1 0 0,-1 0 0,0 0 0,-1 0 0,1 0 0,-1 0 0,1 0 0,-1-4 0,1-37 0,-5-52 0,0-6 0,4-741 0,0 842 0,0-1 0,1 1 0,-1 0 0,0 0 0,1 0 0,-1 0 0,1 0 0,-1 0 0,1 0 0,-1 0 0,1 0 0,0 0 0,-1 0 0,1 0 0,0 0 0,0 0 0,0 1 0,0-1 0,0 0 0,-1 1 0,1-1 0,1 1 0,-1-1 0,0 1 0,0-1 0,0 1 0,0-1 0,0 1 0,0 0 0,2 0 0,42-5 0,-33 5 0,398-3 0,-217 5 0,6 12 0,-107-4 0,811 33 0,-821-44 0,161 2 0,-233-1 0,-1 0 0,0 1 0,-1 0 0,13 2 0,-19-2 0,0-1 0,0 1 0,-1-1 0,1 1 0,-1 0 0,1-1 0,0 1 0,-1 0 0,1 0 0,-1 0 0,0 0 0,1 0 0,-1 1 0,0-1 0,0 0 0,0 0 0,0 1 0,0-1 0,0 1 0,0-1 0,0 1 0,0 0 0,0 1 0,2 17 0,0 0 0,-2 0 0,0-1 0,-4 33 0,1-9 0,-2 1084 0,6-626 0,-1-429 0,-2 78 0,-5-109 0,0-1 0,-3 0 0,-23 66 0,7-26 0,11-25 0,1 0 0,3 1 0,-4 91 0,9-17 0,-6 326 0,11-456 0,0 7 0,0-1 0,-1 1 0,1 0 0,-4 12 0,4-17 0,-1 0 0,0 0 0,0 0 0,0 0 0,0 0 0,0-1 0,0 1 0,-1 0 0,1-1 0,0 1 0,-1-1 0,1 1 0,-1-1 0,0 0 0,1 1 0,-1-1 0,0 0 0,0 0 0,0-1 0,-2 2 0,-4 1 0,-1-1 0,1 0 0,0-1 0,-1 0 0,1 0 0,-14-1 0,-54-8 0,54 5 0,-113-16 0,54 5 0,0 4 0,-133 2 0,-47 36 0,202-22 0,-113-4 0,87-3 0,-122 2 0,-242-4 0,433 2 0,0-1 0,0-1 0,0-1 0,-24-7 0,20 4 0,7 4 0,1 1 0,-1 1 0,0-1 0,-22 2 0,17 0 0,-32-4 0,-21-7 0,-136-28 0,201 37 0,0 1 0,0-1 0,1-1 0,-1 1 0,1-1 0,-7-4 0,11 7 0,0-1 0,1 1 0,-1-1 0,0 0 0,0 1 0,0-1 0,1 0 0,-1 1 0,0-1 0,1 0 0,-1 0 0,1 0 0,-1 0 0,1 0 0,-1 0 0,1 1 0,0-1 0,0 0 0,-1 0 0,1 0 0,0 0 0,0 0 0,0 0 0,0 0 0,0 0 0,0 0 0,0-1 0,0 1 0,0 0 0,1 1 0,-1-1 0,0 0 0,1 0 0,-1 0 0,0 0 0,1 0 0,-1 0 0,1 0 0,0 0 0,-1 1 0,1-1 0,0 0 0,-1 0 0,3 0 0,39-44 0,3 3 0,59-45 0,-95 80 0,0-1 0,-1 0 0,8-9 0,-9 9 0,1 0 0,15-13 0,-22 21 0,-1 0 0,0 0 0,0 0 0,0-1 0,0 1 0,0 0 0,1 0 0,-1 0 0,0 0 0,0 0 0,0-1 0,0 1 0,1 0 0,-1 0 0,0 0 0,0 0 0,0 0 0,1 0 0,-1 0 0,0 0 0,0 0 0,0 0 0,1 0 0,-1 0 0,0 0 0,0 0 0,0 0 0,1 0 0,-1 0 0,0 0 0,0 0 0,0 0 0,1 0 0,-1 0 0,0 0 0,0 0 0,0 0 0,1 1 0,-1-1 0,0 0 0,0 0 0,0 0 0,0 0 0,1 0 0,-1 1 0,0-1 0,0 0 0,0 14 0,-9 15 0,3-21 0,0-2 0,0 1 0,0 0 0,-1-1 0,1 0 0,-2-1 0,1 0 0,-9 5 0,-13 11 0,-7 8 0,2 2 0,2 2 0,1 0 0,-28 40 0,44-57 0,12-13 0,-1 1 0,1 0 0,-1 0 0,1 0 0,-5 9 0,8-12 0,0 0 0,-1-1 0,1 1 0,0 0 0,0 0 0,-1 0 0,1 0 0,0 0 0,0 0 0,0 0 0,0 0 0,0 0 0,1 0 0,-1 0 0,0 0 0,0 0 0,1 0 0,-1 0 0,0-1 0,1 1 0,-1 0 0,1 0 0,-1 0 0,1 0 0,0-1 0,-1 1 0,1 0 0,0-1 0,-1 1 0,1 0 0,0-1 0,0 1 0,0-1 0,-1 1 0,1-1 0,1 1 0,14 7 0,0-2 0,0 1 0,33 7 0,-28-9 0,-1 1 0,37 17 0,163 100-1365,-165-94-5461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2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24575,'54'0'0,"2"-1"0,0 2 0,0 3 0,57 11 0,-55-3 0,1-2 0,-1-2 0,77-1 0,170 9 0,-257-12 0,5-3 0,-37-1 0,0 0 0,29 5 0,-44-5 0,1 1 0,-1-1 0,1 1 0,-1 0 0,1 0 0,-1 0 0,1-1 0,-1 1 0,0 1 0,1-1 0,-1 0 0,0 0 0,0 0 0,0 1 0,0-1 0,0 0 0,0 1 0,0-1 0,0 1 0,-1-1 0,1 1 0,0 0 0,-1-1 0,0 1 0,1 0 0,-1-1 0,0 3 0,1 6 0,0 0 0,-1 1 0,-1 14 0,0-9 0,-3 591 0,5-352 0,-13-59 0,1 15 0,13-147 0,-1-15 0,-5 66 0,4-112 0,-1 0 0,1 0 0,-1 0 0,0 0 0,0 0 0,0-1 0,0 1 0,-1 0 0,1 0 0,-1-1 0,1 1 0,-1-1 0,0 1 0,0-1 0,0 0 0,0 0 0,-1 0 0,1 0 0,-1 0 0,1 0 0,-1-1 0,1 1 0,-1-1 0,0 1 0,0-1 0,0 0 0,0 0 0,0-1 0,-4 2 0,-8 0 0,-1-1 0,0-1 0,1 0 0,-26-3 0,12 1 0,-2 2 0,0 1 0,-57 11 0,-17 1 0,-312-16 0,400 3 0,-31-3 0,45 2 0,1 1 0,-1 0 0,0-1 0,1 0 0,-1 1 0,1-1 0,-1 0 0,1-1 0,-1 1 0,1 0 0,0-1 0,0 1 0,-4-3 0,6 3 0,0 1 0,0-1 0,-1 1 0,1-1 0,0 1 0,0-1 0,0 1 0,0-1 0,0 1 0,0-1 0,0 1 0,0-1 0,0 1 0,0-1 0,0 1 0,0-1 0,0 1 0,0-1 0,0 1 0,0-1 0,1 1 0,-1-1 0,0 1 0,0 0 0,1-1 0,-1 1 0,0-1 0,0 1 0,1 0 0,-1-1 0,1 1 0,-1-1 0,0 1 0,1 0 0,-1 0 0,1-1 0,19-12 0,-17 11 0,39-24 0,-2-3 0,47-42 0,-69 54 0,1 0 0,-31 33 0,10-14 0,-9 11 0,0-1 0,0 0 0,-1-1 0,0-1 0,-1 0 0,0 0 0,-17 9 0,0-6 0,21-10 0,1 1 0,-1-1 0,1 2 0,0-1 0,1 1 0,-12 9 0,18-13 0,0 0 0,1 0 0,-1 0 0,0-1 0,1 1 0,-1 0 0,0 0 0,1 1 0,-1-1 0,1 0 0,0 0 0,-1 0 0,1 0 0,0 0 0,-1 0 0,1 1 0,0-1 0,0 0 0,0 0 0,0 0 0,0 0 0,1 1 0,-1-1 0,0 0 0,0 0 0,1 0 0,-1 0 0,1 0 0,-1 0 0,1 0 0,-1 0 0,1 0 0,0 0 0,-1 0 0,1 0 0,0 0 0,0 0 0,0 0 0,0-1 0,0 1 0,-1 0 0,1-1 0,2 2 0,6 4 0,1-1 0,-1 0 0,19 7 0,-18-8 0,65 27-1365,-45-19-5461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3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202 137 24575,'573'-12'0,"-351"-5"0,57 0 0,1126 16 0,-639 3 0,-715-5 0,-1-3 0,0-1 0,0-3 0,72-23 0,-91 26 0,0 2 0,0 0 0,36 1 0,-31 2 0,608-8 0,-398 12 0,-128 8 0,-23 0 0,185 14 0,-266-21 0,1 0 0,-1 1 0,20 9 0,-24-9 0,0 0 0,1 0 0,0-1 0,0 0 0,0-1 0,0 0 0,18 0 0,-11-3 0,-7 1 0,1 0 0,0-1 0,-1 0 0,1-1 0,-1 0 0,0-1 0,16-6 0,-19 5 0,1 1 0,0 0 0,1 1 0,-1 0 0,0 0 0,1 1 0,-1 0 0,1 1 0,12 0 0,-19 0 0,1 1 0,0-1 0,-1 1 0,1 0 0,-1 0 0,1 0 0,-1 0 0,1 0 0,-1 1 0,0 0 0,1 0 0,-1 0 0,0 0 0,-1 0 0,1 0 0,0 1 0,0-1 0,-1 1 0,0 0 0,1 0 0,-1 0 0,0 0 0,-1 0 0,1 0 0,0 1 0,1 5 0,1 12 0,0 2 0,-2-1 0,0 0 0,-2 0 0,-4 43 0,1 0 0,0 954 0,5-523 0,-2-483 0,1-7 0,-1 0 0,0 0 0,0 0 0,-1 0 0,0 0 0,0-1 0,0 1 0,-1 0 0,-3 9 0,4-14 0,1 0 0,-1 0 0,0 0 0,0 0 0,0 0 0,0-1 0,0 1 0,0 0 0,0-1 0,0 1 0,-1 0 0,1-1 0,0 1 0,0-1 0,0 0 0,-1 1 0,1-1 0,0 0 0,0 0 0,-1 0 0,-1 0 0,-31-2 0,25 0 0,-122-20 0,25 3 0,10 10 0,-114 4 0,83 4 0,-22-14 0,17 1 0,77 12 0,-51-3 0,-177-29 0,-38-12 0,1 28 0,-116 16 0,222 4 0,-1005-2 0,1169 1 0,0 3 0,-52 10 0,-97 30 0,181-40 0,-12 2 0,0-2 0,-1-1 0,-31-2 0,27 0 0,-68 9 0,44-2 0,-96 1 0,96-7 0,-98 14 0,83 0 0,-65 10 0,-133-16 0,219-10 0,38-1 0,1-1 0,0-1 0,0 0 0,0 0 0,0-2 0,0 0 0,-22-11 0,29 13 0,6 3 0,0-1 0,0 1 0,0-1 0,0 1 0,0-1 0,0 1 0,0-1 0,0 0 0,0 1 0,0-1 0,0 0 0,0 0 0,0 0 0,1 0 0,-1 0 0,0 0 0,1 0 0,-1 0 0,0-1 0,1 1 0,0 1 0,0-1 0,0 0 0,0 1 0,0-1 0,1 0 0,-1 0 0,0 1 0,0-1 0,1 0 0,-1 1 0,0-1 0,1 1 0,-1-1 0,1 0 0,-1 1 0,0-1 0,1 1 0,0-1 0,-1 1 0,1-1 0,0 0 0,7-3 0,-1-1 0,1 1 0,0 1 0,9-4 0,-9 4 0,6-4 0,0-1 0,-1 0 0,0-1 0,0 0 0,17-17 0,12-8 0,55-26 0,-61 39 0,-25 13 0,1 0 0,13-13 0,-65 35 0,-37 21 0,1 3 0,-100 67 0,173-104 0,1 1 0,-1 0 0,1 0 0,-1 0 0,1 1 0,0-1 0,0 0 0,0 1 0,0-1 0,0 1 0,1 0 0,-1 0 0,1 0 0,-1 0 0,1 0 0,0 0 0,-1 5 0,2-4 0,0 0 0,0 1 0,1-1 0,-1 0 0,1 0 0,0 0 0,0 0 0,0 0 0,1 0 0,-1 0 0,1-1 0,4 8 0,3 1 0,0 0 0,0-1 0,1 0 0,21 17 0,-11-10 0,16 14 283,-16-15-1107,20 21 0,-25-20-6002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03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9205 24575,'234'-11'0,"78"0"0,20 0 0,1189 9 0,-800 3 0,-128 41 0,-547-38 0,0-3 0,60-5 0,-25 0 0,1122-3 0,-710 9 0,50-2 0,-508-2 0,60-11 0,-48 6 0,-45 7 0,-1-1 0,1 1 0,-1-1 0,1 1 0,-1-1 0,1 1 0,-1-1 0,0 0 0,1 0 0,-1 0 0,0 0 0,0 0 0,1 0 0,-1 0 0,0 0 0,0 0 0,0 0 0,0-1 0,-1 1 0,1 0 0,0-1 0,0 1 0,-1-1 0,1 1 0,-1 0 0,0-1 0,1 1 0,-1-1 0,0-2 0,1-6 0,0 0 0,-1 0 0,-3-17 0,2 5 0,0-14 0,-2-38 0,-11-75 0,-5-60 0,14 124 0,0-9 0,14-188 0,8 171 0,1-20 0,-14-3 0,4-47 0,0-2 0,-4 47 0,-1 107 0,11-43 0,-9 48 0,0 0 0,-2 0 0,1-27 0,-3 18 0,2 0 0,2 0 0,17-63 0,-21 93 0,0 1 0,0 0 0,1-1 0,-1 1 0,1 0 0,-1 0 0,1 0 0,0 1 0,-1-1 0,1 0 0,0 0 0,0 1 0,1-1 0,-1 1 0,0 0 0,0 0 0,1 0 0,-1 0 0,0 0 0,1 0 0,3 0 0,8-2 0,0 0 0,22-1 0,-29 4 0,92-4 0,142 14 0,-136-4 0,186 1 0,-101-4 0,-3 14 0,-113-8 0,77-1 0,70 3 0,1-1 0,-164-10 0,132-7 0,-88 4 0,-71 3 0,44-4 0,-73 4 0,1 0 0,-1-1 0,0 1 0,0-1 0,1 1 0,-1-1 0,0 0 0,0 0 0,0 0 0,0 0 0,1 0 0,-2 0 0,1 0 0,0-1 0,0 1 0,0-1 0,-1 0 0,1 1 0,0-1 0,1-2 0,-2 0 0,0 1 0,0-1 0,0 1 0,0-1 0,-1 0 0,1 1 0,-1-1 0,0 0 0,0 1 0,0-1 0,-1 0 0,0-3 0,-5-67 0,5-115 0,3 86 0,0-679 0,-4-883 0,1 1565 0,-4 1 0,-33-185 0,31 243 0,2 0 0,2 0 0,4-79 0,1 46 0,-1-1998 0,-2 1086 0,2 971 0,-1 8 0,0 0 0,0 0 0,0 0 0,-2-8 0,2 13 0,-1 0 0,0 1 0,1-1 0,-1 0 0,0 0 0,0 0 0,0 0 0,0 0 0,0 1 0,0-1 0,0 1 0,-1-1 0,1 1 0,0-1 0,-1 1 0,0 0 0,1-1 0,-1 1 0,-2-1 0,-5-2 0,-1 0 0,0 1 0,0 0 0,0 0 0,-1 1 0,-14-1 0,-70-1 0,61 4 0,-402 16 0,124-12 0,173-6 0,-2079 2-1365,2202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12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1505 24575,'0'-16'0,"0"-10"0,0 0 0,2 0 0,10-50 0,12-52 0,-21 114 0,0-1 0,1-22 0,-3 22 0,1 1 0,6-26 0,3 5 0,-2-1 0,-1 0 0,-2 0 0,-1-1 0,-1-44 0,-5-453 0,1 306 0,0 226 0,0-1 0,0 1 0,0-1 0,1 1 0,-1-1 0,1 1 0,-1-1 0,1 1 0,0 0 0,0-1 0,0 1 0,1-3 0,0 4 0,-1-1 0,0 1 0,0 0 0,1 0 0,-1 0 0,1 0 0,-1 0 0,1 0 0,-1 1 0,1-1 0,-1 0 0,1 1 0,0-1 0,-1 1 0,1-1 0,0 1 0,0 0 0,2 0 0,15 0 0,1 2 0,0 0 0,-1 1 0,1 1 0,-1 0 0,22 10 0,24 4 0,153 14 0,-111-20 0,62 4 0,186-6 0,85 5 0,-71 6 0,-1-22 0,-133-1 0,921 13 0,-539-9 0,-314-3 0,-294 0 0,-1 1 0,0 1 0,0 0 0,0 0 0,-1 0 0,1 1 0,10 3 0,-16-3 0,1-1 0,0 1 0,-1-1 0,1 1 0,-1 0 0,1 0 0,-1 0 0,0 0 0,0 0 0,0 1 0,0-1 0,0 1 0,-1-1 0,1 1 0,-1 0 0,1 0 0,-1 0 0,0-1 0,0 1 0,-1 0 0,1 0 0,0 4 0,2 28 0,-1 0 0,-2 0 0,-1 0 0,-7 38 0,1-1 0,-7 93 0,10-58 0,4-66 0,-9 67 0,1-40 0,1 98 0,4-58 0,-23 379 0,22-268 0,-1 42 0,-6 33 0,-3 61 0,9-214 0,-1 107 0,7 1143 0,-2-734 0,3-629 0,0 0 0,10 36 0,-5-27 0,9 31 0,3 15 0,41 302 0,-53-333 0,8 48 0,2 161 0,-12 32 0,1-33 0,-7 1410 0,-2-1597 0,-22 125 0,13-127 0,-5 127 0,19 467 0,-3-664 0,1 0 0,0 0 0,0 1 0,-1-1 0,1 0 0,-1 0 0,1 0 0,-1 0 0,0 0 0,1 0 0,-1 0 0,0 0 0,1 0 0,-1 0 0,0 0 0,0-1 0,0 1 0,0 0 0,0 0 0,0-1 0,0 1 0,0-1 0,0 1 0,0-1 0,-1 1 0,1-1 0,0 0 0,0 1 0,-2-1 0,-42 5 0,35-4 0,-377 2 0,231-5 0,-236-8 0,293 7 0,49 3 0,-58-9 0,-715-112 0,779 116 0,25 3 0,1 0 0,-28-7 0,45 9 0,0 0 0,0-1 0,1 1 0,-1 0 0,0 0 0,0-1 0,1 1 0,-1 0 0,0-1 0,1 1 0,-1-1 0,0 1 0,1-1 0,-1 1 0,1-1 0,-1 1 0,1-1 0,-1 0 0,0 0 0,1 0 0,0 0 0,0 1 0,0-1 0,0 1 0,0-1 0,0 1 0,0-1 0,0 0 0,0 1 0,0-1 0,1 1 0,-1-1 0,0 1 0,0-1 0,1 1 0,-1-1 0,0 1 0,1-1 0,-1 1 0,0 0 0,1-1 0,5-4 0,-1 1 0,1-1 0,10-5 0,-3 1 0,251-170 0,-235 161 0,-26 16 0,24-14 0,-26 15 0,0 1 0,0-1 0,-1 1 0,1 0 0,0-1 0,0 1 0,-1-1 0,1 1 0,0 0 0,0 0 0,0 0 0,0-1 0,0 1 0,0 0 0,-1 0 0,1 0 0,0 0 0,0 0 0,0 1 0,0-1 0,0 0 0,0 0 0,-1 1 0,1-1 0,0 0 0,0 1 0,1 0 0,-2 0 0,0-1 0,0 1 0,0 0 0,0 0 0,0 0 0,0 0 0,0 0 0,0 0 0,0 0 0,0 0 0,0 0 0,0-1 0,-1 1 0,1 0 0,0 0 0,-1 0 0,1 0 0,-1-1 0,1 1 0,-1 0 0,1 0 0,-1-1 0,-1 2 0,-18 20 0,16-18 0,-72 69 0,40-40 0,2 2 0,-31 39 0,53-61 0,10-10 0,-1 0 0,0 1 0,1-1 0,0 0 0,-1 1 0,-1 5 0,3-8 0,1 1 0,0-1 0,-1 1 0,1-1 0,0 0 0,0 1 0,0-1 0,0 1 0,0-1 0,1 0 0,-1 1 0,0-1 0,1 1 0,-1-1 0,1 0 0,-1 1 0,1-1 0,-1 0 0,1 0 0,0 0 0,0 1 0,0-1 0,1 1 0,7 7 0,0 0 0,1 0 0,0-2 0,1 1 0,-1-1 0,15 7 0,-13-8 0,1 1 0,-2 1 0,1 0 0,-1 1 0,13 13 0,-4-2-1365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26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3393 11587 24575,'454'-13'0,"-398"9"0,253-30 0,-269 29 0,0 2 0,77 4 0,-40 1 0,655-1 0,-556 10 0,225 24 0,-48-1 0,-326-34 0,45-8 0,-12 2 0,-58 6 0,-1-1 0,0 1 0,1-1 0,-1 1 0,0-1 0,1 1 0,-1-1 0,0 0 0,0 0 0,1 1 0,-1-1 0,0 0 0,0 0 0,0 0 0,0 0 0,0-1 0,0 1 0,-1 0 0,1 0 0,0 0 0,-1-1 0,1 1 0,0 0 0,-1-1 0,0 1 0,1-1 0,-1 1 0,0-3 0,2-5 0,-1-1 0,0 0 0,0-10 0,-1 12 0,-1-319 0,-1 126 0,17-344 0,-8 438 0,12-115 0,1 95 0,9-96 0,-27-22 0,-5 116 0,20-223 0,0 10 0,-8-71 0,-5-309 0,-5 406 0,1-1883 0,11 1841 0,-12-1782 0,-43 1512 0,5 228 0,38 388 0,-7-134 0,7-1 0,24-210 0,74-287 0,-80 551 0,-14 74 0,-1 14 0,-1 0 0,0 1 0,0-1 0,0 0 0,-1 0 0,0 0 0,1 0 0,-2 0 0,1 0 0,-1 0 0,1 1 0,-1-1 0,-3-8 0,3 12 0,0 0 0,0-1 0,0 1 0,0 0 0,-1 0 0,1-1 0,0 1 0,-1 0 0,1 1 0,-1-1 0,1 0 0,-1 0 0,1 0 0,-1 1 0,1-1 0,-1 1 0,-2-1 0,-30-2 0,29 3 0,-200 9 0,16 0 0,-73-10 0,-155 2 0,66 23 0,279-18 0,-264 44 0,172-21 0,-386 41 0,346-37 0,-106-14 0,100-8 0,-252-6 0,263-7 0,121 4 0,1 2 0,-90 18 0,-7 3 0,-321 3 0,247-24 0,-161 2 0,-323-6 0,624 9 0,106-9 0,0 1 0,0-1 0,1 1 0,-1-1 0,0 1 0,1-1 0,-1 1 0,0 0 0,1 0 0,-1 0 0,1 0 0,-1 0 0,1 0 0,0 0 0,-1 0 0,1 0 0,0 1 0,0-1 0,0 1 0,0-1 0,0 1 0,0-1 0,0 1 0,0-1 0,1 1 0,-1 0 0,1 0 0,-1 2 0,-1 7 0,0 0 0,1-1 0,0 21 0,1-15 0,0 309 0,3-124 0,8 44 0,0-37 0,-9 684 0,-4-456 0,1-331 0,3 117 0,0-196 0,7 28 0,-5-28 0,3 30 0,-7 131 0,0-185 0,0-1 0,0 0 0,0 1 0,0-1 0,1 0 0,-1 1 0,1-1 0,-1 0 0,1 1 0,-1-1 0,1 0 0,0 0 0,0 0 0,-1 0 0,1 0 0,0 0 0,0 0 0,0 0 0,0 0 0,0 0 0,1 0 0,-1 0 0,0-1 0,0 1 0,0 0 0,2 0 0,4 1 0,1 1 0,-1-1 0,14 2 0,-9-2 0,103 15 0,210 3 0,-68-8 0,-79 10 0,33 3 0,-36-23 0,-11 0 0,279 54 0,-196-19 0,-179-32 0,110-5 0,-84-2 0,494 12 0,-572-9 0,0 1 0,0 1 0,0 0 0,25 9 0,-17-5 0,-16-5 0,-1 0 0,1 0 0,-1 1 0,0 0 0,10 5 0,-15-7 0,0 1 0,0-1 0,-1 1 0,1 0 0,0 0 0,0-1 0,-1 1 0,0 0 0,1 0 0,-1 0 0,0 1 0,0-1 0,0 0 0,0 0 0,0 1 0,0-1 0,-1 0 0,1 1 0,-1-1 0,0 1 0,0 3 0,-2 191 0,0-52 0,4 45 0,-12 330 0,-17-282 0,11-118 0,-2 144 0,-3 15 0,3-85 0,11 124 0,-6 91 0,-27 275 0,68-64 0,-21-216 0,-8-245 0,1-157 0,-1 0 0,1 1 0,0-1 0,0 0 0,-1 0 0,1 0 0,-1 0 0,0 0 0,1 0 0,-1 0 0,0-1 0,0 1 0,0 0 0,-1 0 0,1-1 0,0 1 0,-1 0 0,1-1 0,-1 1 0,1-1 0,-1 0 0,1 0 0,-1 1 0,-2 0 0,-4 1 0,0 1 0,-1-1 0,1-1 0,-14 3 0,10-2 0,-54 10 0,0-4 0,0-2 0,0-3 0,-1-3 0,1-3 0,0-3 0,-109-22 0,116 15 0,-11-4 0,-1 3 0,0 4 0,-74-1 0,120 10 0,-347-6 0,134-5 0,223 11 0,9 0 0,1 0 0,-1-1 0,1 0 0,-1 1 0,-8-4 0,13 4 0,0-1 0,-1 0 0,1 1 0,0-1 0,0 0 0,0 0 0,0 0 0,-1 0 0,1 0 0,0 0 0,0 0 0,1 0 0,-1 0 0,0 0 0,0 0 0,0-1 0,1 1 0,-1 0 0,1-1 0,-1 1 0,1 0 0,0-1 0,-1 1 0,1-1 0,0 1 0,0-2 0,-1-26 0,1 0 0,2 1 0,10-56 0,32-80 0,-37 140 0,-1-1 0,-1 0 0,-1 0 0,-2-1 0,0 1 0,-2-27 0,-3-928 0,4 537 0,17 466 0,50 76 0,126 176 0,-187-266 0,0 1 0,1 0 0,0-1 0,17 16 0,-25-24 0,0-1 0,0 0 0,1 0 0,-1 1 0,0-1 0,0 0 0,0 0 0,1 1 0,-1-1 0,0 0 0,0 0 0,1 0 0,-1 0 0,0 1 0,0-1 0,1 0 0,-1 0 0,0 0 0,0 0 0,1 0 0,-1 0 0,0 0 0,1 0 0,-1 0 0,0 0 0,1 0 0,-1 0 0,0 0 0,1 0 0,-1 0 0,0 0 0,0 0 0,1 0 0,-1 0 0,0 0 0,1 0 0,-1 0 0,1-1 0,-2-13 0,-11-17 0,2 12 0,0 0 0,-2 0 0,0 1 0,-1 1 0,0 0 0,-2 1 0,-16-14 0,-81-60 0,107 84 0,0 0 0,1 0 0,-1-1 0,1 1 0,0-1 0,1 0 0,-5-12 0,6 13 0,-1 0 0,1 0 0,-1 1 0,0-1 0,0 1 0,-1-1 0,0 1 0,0 0 0,0 1 0,-10-10 0,12 13 0,0 0 0,0 0 0,0 1 0,0-1 0,-1 0 0,1 1 0,0-1 0,0 1 0,-1 0 0,1 0 0,0 0 0,-1 0 0,1 0 0,0 0 0,-1 0 0,1 1 0,0 0 0,-1-1 0,1 1 0,0 0 0,0 0 0,0 0 0,0 0 0,-3 2 0,-6 4 0,0 1 0,0 0 0,-9 10 0,16-14 0,-65 62 0,-45 37 0,55-64 0,48-30-1365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0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304 113 24575,'-93'-7'0,"69"3"0,-1 2 0,-39 1 0,61 1 0,0 0 0,1 1 0,-1-1 0,0 1 0,0-1 0,1 1 0,-1 0 0,1 0 0,-1 0 0,1 0 0,-1 1 0,1-1 0,-1 1 0,1-1 0,0 1 0,0 0 0,0 0 0,0 0 0,0 0 0,1 0 0,-1 0 0,0 0 0,1 1 0,0-1 0,-1 1 0,1-1 0,0 1 0,0-1 0,1 1 0,-2 3 0,0 6 0,1 1 0,0 0 0,1 0 0,0 0 0,3 15 0,-2-15 0,0-9 0,0 1 0,0 0 0,0-1 0,0 1 0,1-1 0,-1 0 0,1 1 0,0-1 0,1 0 0,-1 0 0,1 0 0,-1-1 0,1 1 0,1-1 0,-1 1 0,0-1 0,5 4 0,-3-4 0,0 1 0,1-1 0,-1 0 0,0-1 0,1 1 0,-1-1 0,1 0 0,0 0 0,0-1 0,0 0 0,0 0 0,10 0 0,-8-1 0,0 1 0,1 0 0,-1-1 0,1-1 0,-1 1 0,1-1 0,-1-1 0,1 0 0,-1 0 0,0 0 0,0-1 0,0 0 0,12-7 0,8-9 0,-15 12 0,0-1 0,-1-1 0,0 0 0,-1-1 0,0 0 0,0-1 0,-1 0 0,0 0 0,8-14 0,-13 17 0,0 1 0,-1 0 0,0 0 0,-1 0 0,4-11 0,-6 16 0,-1 1 0,1 0 0,-1-1 0,0 1 0,1-1 0,-1 0 0,0 1 0,0-1 0,0 1 0,0-1 0,-1 1 0,1-1 0,0 1 0,-1-1 0,1 1 0,-1-1 0,1 1 0,-1-1 0,0 1 0,1 0 0,-1-1 0,0 1 0,0 0 0,0 0 0,0 0 0,0-1 0,0 1 0,-3-1 0,-24-16 0,-39-17 0,14 8 0,44 22 0,0 0 0,-1 1 0,1 1 0,-1 0 0,0 0 0,0 1 0,0 0 0,0 0 0,0 1 0,0 1 0,-1 0 0,-13 1 0,20 1 0,0-1 0,1 0 0,-1 1 0,0 0 0,1 0 0,-1 0 0,1 0 0,-1 1 0,1-1 0,0 1 0,0 0 0,-4 4 0,-31 44 0,32-42 0,4-5 0,-1 0 0,1 1 0,0-1 0,1 1 0,-1 0 0,1-1 0,0 1 0,0 0 0,0 0 0,0 6 0,4 54 0,-1-26 0,-3-35 0,1 1 0,0-1 0,0 1 0,1-1 0,-1 1 0,1-1 0,0 1 0,0-1 0,1 1 0,-1-1 0,1 0 0,0 0 0,0 0 0,0 0 0,1 0 0,-1 0 0,1 0 0,0-1 0,0 1 0,0-1 0,1 0 0,-1 0 0,1 0 0,5 3 0,-7-4 0,9 6 0,0-1 0,0 0 0,20 9 0,-27-14 0,0-1 0,0 0 0,1 0 0,-1 0 0,1 0 0,-1 0 0,1-1 0,-1 0 0,1 0 0,-1 0 0,1-1 0,-1 1 0,0-1 0,8-2 0,13-5 0,-11 4 0,0-1 0,0 0 0,0 0 0,25-16 0,-35 18 0,-1 1 0,1-1 0,-1-1 0,1 1 0,-1 0 0,0-1 0,0 1 0,-1-1 0,1 0 0,-1 0 0,0 0 0,0-1 0,0 1 0,0 0 0,-1-1 0,0 1 0,0-1 0,0 1 0,0-1 0,-1-7 0,0 3 0,0 0 0,-1 0 0,-1 0 0,1 0 0,-1 1 0,-1-1 0,0 0 0,0 1 0,-1 0 0,0 0 0,0 0 0,-1 0 0,-8-11 0,-1 2 0,-2-1 0,0 2 0,0 0 0,-23-15 0,35 28 0,1 0 0,-1 1 0,-1-1 0,1 1 0,0 0 0,-1 0 0,1 1 0,-1-1 0,1 1 0,-1 0 0,0 0 0,1 1 0,-1 0 0,0-1 0,0 1 0,1 1 0,-7 0 0,1 1 0,0 1 0,0 0 0,0 0 0,1 1 0,-1 0 0,-16 10 0,14-6 0,0 1 0,1 0 0,0 1 0,0 0 0,1 0 0,-16 22 0,25-31 0,0 0 0,1 1 0,-1-1 0,1 0 0,0 1 0,-1-1 0,1 1 0,0-1 0,0 0 0,0 1 0,0-1 0,0 1 0,0-1 0,0 1 0,0-1 0,1 0 0,-1 1 0,0-1 0,1 0 0,-1 1 0,1-1 0,0 0 0,-1 0 0,1 1 0,1 0 0,26 34 0,-22-29 0,4 4 0,0 0 0,1 0 0,24 17 0,-32-25 0,1 0 0,0-1 0,-1 0 0,1 0 0,0 0 0,0 0 0,0-1 0,0 1 0,0-1 0,0 0 0,1 0 0,-1-1 0,0 1 0,1-1 0,-1 0 0,0 0 0,1 0 0,7-2 0,-11 1 0,1 0 0,0 1 0,0-1 0,0 0 0,-1-1 0,1 1 0,0 0 0,-1 0 0,1-1 0,-1 1 0,0-1 0,1 1 0,-1-1 0,0 1 0,0-1 0,0 0 0,1-2 0,0-1 0,0 1 0,-1-1 0,1 0 0,-1 0 0,0-1 0,0-7 0,-1 1 0,0 1 0,-1-1 0,0 0 0,-1 1 0,-4-15 0,6 25 0,0 0 0,0 0 0,0 0 0,-1 0 0,1 0 0,0 0 0,-1 0 0,1 1 0,-1-1 0,1 0 0,-1 0 0,1 0 0,-1 1 0,1-1 0,-1 0 0,0 1 0,1-1 0,-1 1 0,0-1 0,0 1 0,1-1 0,-1 1 0,0-1 0,0 1 0,0-1 0,-1 1 0,0 0 0,1 0 0,0 0 0,-1 1 0,1-1 0,0 0 0,-1 1 0,1 0 0,0-1 0,-1 1 0,1-1 0,0 1 0,0 0 0,0 0 0,0 0 0,-2 1 0,-2 4 0,-1 0 0,1 0 0,0 1 0,1-1 0,-5 9 0,8-13 0,-1 1 0,1-1 0,0 0 0,0 1 0,0-1 0,1 0 0,-1 1 0,0-1 0,1 1 0,0-1 0,-1 1 0,1 0 0,0-1 0,0 1 0,1 3 0,0-4 0,0-1 0,0 1 0,0-1 0,0 1 0,0-1 0,1 1 0,-1-1 0,0 0 0,1 1 0,-1-1 0,1 0 0,-1 0 0,1 0 0,0 0 0,-1 0 0,1-1 0,0 1 0,-1 0 0,1-1 0,0 0 0,2 1 0,32 9 0,0-2 0,62 5 0,-97-12 0,1-1 0,-1 0 0,1 0 0,-1 0 0,1 0 0,-1 0 0,1 0 0,-1-1 0,1 1 0,-1 0 0,1-1 0,-1 1 0,0-1 0,1 0 0,-1 1 0,0-1 0,1 0 0,-1 0 0,0 0 0,0 1 0,0-2 0,1 1 0,-1 0 0,0 0 0,-1 0 0,1 0 0,0-1 0,0 1 0,0 0 0,-1-1 0,1 1 0,-1 0 0,1-1 0,0-1 0,-1 0 0,0 0 0,0 1 0,0-1 0,0 1 0,-1-1 0,1 0 0,-1 1 0,1-1 0,-1 1 0,0-1 0,0 1 0,0-1 0,-1 1 0,1 0 0,0 0 0,-1-1 0,0 1 0,-2-3 0,-1 0-114,-1 1 1,1-1-1,-1 1 0,1 1 0,-1-1 1,-1 1-1,1 0 0,0 0 0,-1 0 1,1 1-1,-12-2 0,2 1-6712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5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36 24575,'685'36'0,"-209"-4"0,-467-31 0,0-1 0,0 0 0,0 0 0,0-1 0,0-1 0,0 1 0,0-1 0,10-4 0,6-1 0,0 0 0,0 2 0,47-3 0,-41 6 0,59-14 0,-46 1 0,-34 11 0,0 0 0,1 1 0,-1 0 0,19-2 0,197 3 0,-113 3 0,1201-1 0,-1192-11 0,-108 10 0,-7 1 0,-1-1 0,0 2 0,1-1 0,9 2 0,-15-2 0,1 1 0,-1-1 0,1 1 0,-1 0 0,1-1 0,-1 1 0,1 0 0,-1 0 0,0 0 0,1 0 0,-1 0 0,0 0 0,0 0 0,0 0 0,0 0 0,0 0 0,0 1 0,0-1 0,0 0 0,-1 1 0,1-1 0,0 1 0,0 1 0,6 30 0,-1 0 0,-1 0 0,-2 0 0,-3 61 0,0-51 0,1 0 0,9 52 0,-2-31 0,-3 1 0,-5 106 0,-2-67 0,18 381 0,-9-122 0,-7-292 0,2-9 0,13 67 0,3 64 0,-20 841 0,19-790 0,1 9 0,-19 307 0,1-558 0,0-1 0,0 1 0,-1 0 0,1 0 0,0 0 0,-1 0 0,1 0 0,-1 0 0,0 0 0,0 0 0,1-1 0,-1 1 0,0 0 0,-1-1 0,1 1 0,0-1 0,0 1 0,-1-1 0,1 1 0,-1-1 0,1 0 0,-1 0 0,1 0 0,-1 0 0,0 0 0,0 0 0,1 0 0,-1 0 0,0-1 0,0 1 0,0-1 0,-3 1 0,-6 1 0,0-1 0,0-1 0,0 0 0,-17-2 0,26 2 0,-252-33 0,222 28 0,-36-5 0,-110-4 0,101 15 0,-348-16 0,358 8 0,-424-28 0,350 37 0,-109-4 0,243 2 0,-1 0 0,1-1 0,-1 0 0,1-1 0,0 1 0,0-2 0,0 1 0,0-1 0,0 0 0,-8-5 0,12 6 0,0 0 0,1-1 0,-1 1 0,1-1 0,-1 1 0,1-1 0,0 0 0,0 0 0,0 0 0,0 0 0,1-1 0,-1 1 0,1 0 0,0-1 0,0 1 0,0-1 0,1 1 0,-1-1 0,1 1 0,0-1 0,0 0 0,0-5 0,2-11 0,2 0 0,0 0 0,10-30 0,-7 27 0,8-48 0,-10-23 0,-5 59 0,6-41 0,7-50 0,4-27 0,6 39 0,11-66 0,-24 63 0,4-26 0,-7 105 0,1 0 0,-2 0 0,1-53 0,-8-13 0,10-411 0,3 184 0,-12 329 0,0 0 0,0-1 0,0 1 0,-1 0 0,1 0 0,-1 0 0,0 0 0,0 0 0,1 0 0,-1 0 0,0 0 0,-1 0 0,1 0 0,0 0 0,-1 0 0,1 1 0,-1-1 0,1 1 0,-1-1 0,0 1 0,1-1 0,-1 1 0,0 0 0,0 0 0,0 0 0,0 0 0,0 0 0,0 1 0,0-1 0,0 0 0,-1 1 0,-1-1 0,-11-1 0,1 0 0,-1 1 0,-27 1 0,24 1 0,-1261 2 0,1030-23 0,134 7 0,113 13 0,0 0 0,0-1 0,0 1 0,-1 0 0,1-1 0,0 1 0,0-1 0,0 0 0,0 0 0,0 1 0,0-1 0,-3-2 0,5 3 0,0-1 0,-1 1 0,1 0 0,0-1 0,0 1 0,0 0 0,0-1 0,0 1 0,-1 0 0,1-1 0,0 1 0,0-1 0,0 1 0,0 0 0,0-1 0,0 1 0,0 0 0,0-1 0,0 1 0,0-1 0,0 1 0,1 0 0,-1-1 0,0 1 0,0-1 0,11-13 0,59-48 0,-39 35 0,49-53 0,-68 67 0,-16 22 0,-18 24 0,-121 152 0,143-184 0,-1 0 0,1 0 0,-1-1 0,1 1 0,-1 0 0,1 0 0,-1 0 0,1-1 0,0 1 0,-1 0 0,1 0 0,0 0 0,0 0 0,0 0 0,-1 0 0,1 0 0,0 0 0,0 0 0,1 0 0,-1-1 0,0 1 0,0 0 0,0 0 0,1 2 0,0-2 0,0 1 0,0 0 0,1-1 0,-1 1 0,0-1 0,1 0 0,-1 1 0,0-1 0,1 0 0,0 0 0,2 1 0,4 2 0,-1 0 0,1-1 0,0-1 0,14 4 0,110 11-1365,-106-16-5461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7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24575,'6'6'0,"9"3"0,10 9 0,10 2 0,3 0 0,-5-1 0,-4-3 0,0-1 0,0 0 0,-2-1 0,0 2 0,5 1 0,2 2 0,-5-2 0,-5-4-8191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4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77 24575,'-4'0'0,"0"-1"0,1 2 0,-1-1 0,1 0 0,-1 0 0,1 1 0,-1 0 0,1 0 0,-1 0 0,1 0 0,0 0 0,-1 1 0,1 0 0,0-1 0,0 1 0,0 0 0,0 1 0,1-1 0,-1 0 0,1 1 0,-1 0 0,1-1 0,0 1 0,0 0 0,-3 4 0,5-7 0,-10 14 0,0 1 0,-9 16 0,17-25 0,-1 0 0,1 1 0,0-1 0,0 0 0,0 1 0,1 0 0,0-1 0,0 12 0,1-10 0,0-1 0,0 1 0,1 0 0,0-1 0,0 1 0,1-1 0,0 0 0,0 1 0,1-1 0,0 0 0,0 0 0,1 0 0,0-1 0,0 1 0,0-1 0,6 7 0,-3-6 0,0 0 0,0 0 0,1 0 0,10 6 0,-14-10 0,0-1 0,1 0 0,-1 0 0,1 0 0,-1 0 0,1-1 0,0 0 0,0 0 0,-1 0 0,10 0 0,13 0 0,-14 0 0,0-1 0,0 0 0,0 0 0,0-1 0,15-4 0,-23 3 0,-1 0 0,0 0 0,0-1 0,1 1 0,-1-1 0,-1 0 0,1 0 0,0-1 0,-1 1 0,0-1 0,5-6 0,28-45 0,-33 48 0,1 0 0,-1 0 0,0 0 0,-1 0 0,1 0 0,-1 0 0,1-13 0,-3 16 0,0 0 0,0 0 0,0 0 0,0 0 0,-1 0 0,0 0 0,0 0 0,0 0 0,0 0 0,-1 1 0,1-1 0,-1 0 0,0 1 0,0-1 0,0 1 0,-3-4 0,-15-17 0,-36-35 0,46 51 0,0-1 0,0 1 0,-1 1 0,0 0 0,-1 0 0,-20-8 0,-10-1 0,19 6 0,0 2 0,-49-12 0,71 20 0,0 0 0,0 0 0,-1 0 0,1 0 0,0 0 0,0 0 0,0 0 0,-1 1 0,1-1 0,0 0 0,0 1 0,0-1 0,0 1 0,0-1 0,0 1 0,0 0 0,0-1 0,0 1 0,0 0 0,0 0 0,0 0 0,0-1 0,1 1 0,-1 0 0,0 0 0,1 0 0,-1 0 0,0 1 0,1-1 0,-1 1 0,-2 6 0,0 0 0,1 0 0,-2 13 0,-1 0 0,-1-1 0,1 0 0,0 0 0,2 0 0,-2 38 0,4-50 0,2-1 0,-1 1 0,1 0 0,0-1 0,1 1 0,-1-1 0,2 0 0,-1 0 0,1 0 0,0 0 0,0 0 0,1 0 0,0-1 0,0 1 0,1-1 0,6 7 0,-1-3 0,0-1 0,0 0 0,1-1 0,0 0 0,1 0 0,24 10 0,-29-15 0,1 0 0,0 0 0,0-1 0,0-1 0,0 1 0,0-1 0,1-1 0,-1 1 0,0-2 0,0 1 0,0-1 0,16-3 0,-14 1 0,-1 0 0,0 0 0,0-1 0,0 0 0,0-1 0,-1 1 0,13-11 0,-17 12 0,-1 0 0,1 0 0,-1 0 0,0 0 0,0-1 0,0 1 0,0-1 0,-1 0 0,1 0 0,-1 0 0,0 0 0,-1 0 0,1-1 0,-1 1 0,1 0 0,-1-1 0,0 0 0,0-5 0,-2 6 0,1 0 0,-1 0 0,0 0 0,0 1 0,0-1 0,-1 0 0,1 1 0,-1-1 0,0 1 0,0 0 0,0-1 0,0 1 0,-3-3 0,-37-38 0,38 41 0,-7-9 0,-2 1 0,0 0 0,0 0 0,-1 1 0,0 1 0,-1 1 0,-16-8 0,30 16 0,0-1 0,-1 1 0,1 0 0,0-1 0,0 1 0,-1 0 0,1 0 0,0 0 0,-1 0 0,1 0 0,0 0 0,-1 0 0,1 0 0,0 1 0,0-1 0,-1 0 0,1 1 0,0-1 0,0 1 0,0-1 0,-1 1 0,1 0 0,0-1 0,-1 3 0,0-1 0,0 0 0,0 0 0,0 1 0,1-1 0,-1 1 0,1 0 0,0-1 0,0 1 0,0 0 0,-1 4 0,-1 7 0,1-1 0,1 0 0,0 25 0,2-31 0,0 0 0,0 0 0,1-1 0,0 1 0,0 0 0,1-1 0,-1 1 0,1-1 0,1 0 0,-1 0 0,1 0 0,1 0 0,6 7 0,-9-10 0,0 0 0,1-1 0,0 1 0,-1-1 0,1 1 0,0-1 0,0 0 0,0 0 0,1 0 0,-1 0 0,0-1 0,1 1 0,-1-1 0,1 0 0,-1 0 0,1 0 0,0-1 0,-1 1 0,1-1 0,0 0 0,-1 0 0,1 0 0,0 0 0,-1-1 0,1 1 0,6-3 0,-9 2 12,1 0-1,-1 0 0,1 0 1,-1 0-1,0 0 1,1 0-1,-1-1 0,0 1 1,0 0-1,0-1 0,0 1 1,0-1-1,0 1 1,0-1-1,-1 1 0,1-1 1,0 0-1,-1 1 0,1-1 1,-1 0-1,0 1 1,0-1-1,0 0 0,0 0 1,0 1-1,0-1 0,0 0 1,0 0-1,-1-1 1,0-3-202,0 1 0,0 0 1,-1 0-1,1 0 0,-1 0 1,0 0-1,-1 0 1,-3-6-1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226 149 24575,'-26'-3'0,"22"2"0,0 1 0,0-1 0,0 1 0,1 0 0,-1 0 0,0 0 0,-5 2 0,7-2 0,1 1 0,-1 0 0,0-1 0,1 1 0,0 0 0,-1 0 0,1 0 0,-1 0 0,1 1 0,0-1 0,0 0 0,0 0 0,0 1 0,0-1 0,0 1 0,0-1 0,0 1 0,0-1 0,1 1 0,-2 3 0,-1 2 0,1 1 0,0-1 0,0 1 0,0 0 0,1-1 0,1 1 0,-1 0 0,1 0 0,1 10 0,0-14 0,-1-1 0,1 1 0,0-1 0,0 1 0,1-1 0,-1 0 0,1 1 0,0-1 0,0 0 0,0 0 0,0 0 0,0 0 0,1 0 0,-1-1 0,1 1 0,-1-1 0,1 0 0,0 1 0,0-1 0,0 0 0,6 2 0,0-1 0,0 0 0,0-1 0,0 0 0,0 0 0,0-1 0,0 0 0,0 0 0,0-1 0,1-1 0,-1 1 0,0-2 0,0 1 0,0-1 0,12-4 0,-15 3 0,-1 0 0,0 0 0,0 0 0,0 0 0,-1-1 0,1 0 0,-1 0 0,1 0 0,-2 0 0,1-1 0,4-6 0,0 0 0,0-2 0,-1 1 0,8-20 0,-14 29 0,1 0 0,-1 0 0,0 0 0,0-1 0,-1 1 0,1 0 0,-1 0 0,1-1 0,-1 1 0,0 0 0,0-1 0,-1 1 0,1 0 0,-1-1 0,1 1 0,-1 0 0,0 0 0,-1 0 0,1-1 0,0 1 0,-3-4 0,-1 1 0,-1-1 0,0 1 0,0 0 0,0 1 0,0-1 0,-1 1 0,-9-5 0,2 1 0,-4-3 0,0 0 0,-1 1 0,-1 1 0,-33-13 0,47 21 0,1 1 0,0 0 0,-1 0 0,1 0 0,-1 0 0,1 1 0,-1 0 0,1 0 0,-1 0 0,1 1 0,0 0 0,-1 0 0,1 0 0,0 1 0,-1 0 0,1 0 0,0 0 0,0 0 0,1 1 0,-1 0 0,0 0 0,1 0 0,-8 8 0,3-1 0,0-1 0,1 1 0,0 1 0,1 0 0,1 0 0,-11 23 0,13-25 0,0 0 0,1 0 0,1 1 0,0-1 0,0 1 0,0 0 0,1-1 0,1 1 0,1 17 0,-1-25 0,1 1 0,0-1 0,-1 0 0,1 0 0,0 0 0,0-1 0,0 1 0,1 0 0,-1 0 0,0 0 0,1-1 0,-1 1 0,1-1 0,-1 1 0,1-1 0,0 0 0,-1 1 0,4 0 0,39 18 0,-36-17 0,7 2 0,0 0 0,1 0 0,-1-2 0,1 0 0,0-1 0,24 1 0,-28-4 0,-1 1 0,0-1 0,0-1 0,0 0 0,0-1 0,0 0 0,-1 0 0,1-2 0,-1 1 0,11-7 0,-18 10 0,-1-1 0,0 0 0,1 0 0,-1 0 0,0 0 0,0 0 0,0 0 0,0-1 0,0 1 0,0-1 0,-1 1 0,1-1 0,-1 1 0,0-1 0,0 0 0,0 0 0,0 0 0,0 0 0,-1 0 0,1 0 0,-1 0 0,0 0 0,0 0 0,0 0 0,0 0 0,0 0 0,-1 1 0,1-1 0,-2-5 0,-2-5 0,-1 0 0,0 0 0,-1 0 0,-14-22 0,18 32 0,-1 0 0,1 0 0,-1 0 0,0 0 0,0 0 0,0 0 0,0 1 0,-1 0 0,1-1 0,-1 1 0,1 1 0,-1-1 0,0 0 0,-6-1 0,-6-1 0,1 1 0,-22-2 0,34 4 0,1 1 0,-1 0 0,0 0 0,0 0 0,0 1 0,0-1 0,0 1 0,1-1 0,-1 1 0,0 0 0,0 0 0,1 0 0,-1 0 0,1 1 0,-1-1 0,1 1 0,-1-1 0,1 1 0,0 0 0,0 0 0,0 0 0,0 0 0,0 0 0,0 1 0,1-1 0,-1 0 0,1 1 0,0-1 0,-1 1 0,1 0 0,0-1 0,1 1 0,-1 0 0,-1 5 0,1-3 0,0 0 0,1 0 0,-1 0 0,1 0 0,0 0 0,0 0 0,0 0 0,1 0 0,0 0 0,0-1 0,0 1 0,0 0 0,1 0 0,0-1 0,0 1 0,0-1 0,1 1 0,-1-1 0,4 4 0,-2-5-64,0-1 0,0 1 0,0-1 0,0 0 0,0-1 0,0 1 0,0-1 0,1 1-1,-1-1 1,1-1 0,-1 1 0,1-1 0,-1 0 0,1 0 0,5 0 0,-7 0-276,18 0-6486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3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66 24575,'-15'0'0,"4"0"0,0 0 0,1 1 0,-12 1 0,18-1 0,0 1 0,0-1 0,0 0 0,0 1 0,0 0 0,1 0 0,-1 0 0,1 0 0,-1 1 0,1-1 0,-4 4 0,0 1 0,0 1 0,0 0 0,1 0 0,0 1 0,1-1 0,0 1 0,-8 19 0,11-22 0,-1 0 0,2 0 0,-1 0 0,1 0 0,0 0 0,0 0 0,1 0 0,-1 1 0,1-1 0,1 0 0,-1 0 0,1 0 0,0 0 0,4 11 0,-2-11 0,0 1 0,1-1 0,0 0 0,0 0 0,1 0 0,0 0 0,6 5 0,43 37 0,-40-38 0,-8-5 0,1 0 0,0 0 0,0-1 0,1 0 0,-1-1 0,1 0 0,0 0 0,0 0 0,0-1 0,14 2 0,4-2 0,0 0 0,28-3 0,-51 0 0,2 2 0,-1-1 0,0 0 0,0-1 0,1 1 0,-1-1 0,0 0 0,0 0 0,0 0 0,0-1 0,0 1 0,0-1 0,0 0 0,-1 0 0,1 0 0,-1-1 0,1 1 0,-1-1 0,0 0 0,0 0 0,0 0 0,0 0 0,-1-1 0,1 1 0,-1-1 0,0 1 0,0-1 0,0 0 0,0 0 0,-1 0 0,1 0 0,-1 0 0,1-5 0,3-14 0,0 1 0,-2 0 0,2-28 0,-5 40 0,0 1 0,0 0 0,-1-1 0,-1 1 0,1 0 0,-1 0 0,-1 0 0,0 0 0,0 0 0,-7-14 0,2 10 0,0 0 0,-1 1 0,-1 0 0,0 0 0,0 1 0,-1 0 0,-23-18 0,31 28 0,1 0 0,-1-1 0,1 1 0,-1 0 0,0 1 0,1-1 0,-1 0 0,0 1 0,0-1 0,1 1 0,-1 0 0,0 0 0,0 0 0,0 0 0,1 1 0,-5 0 0,-3 2 0,0 0 0,0 1 0,-10 5 0,-20 7 0,9-9 0,21-6 0,-1 1 0,2 1 0,-13 4 0,19-6 0,1 0 0,-1 1 0,0-1 0,0 1 0,1 0 0,-1 0 0,1 0 0,-1 0 0,1 1 0,0-1 0,0 1 0,0-1 0,0 1 0,-2 3 0,-2 7 0,1 1 0,0-1 0,1 1 0,0 0 0,1 0 0,1 0 0,-2 28 0,4-23 0,0 0 0,2 0 0,0 1 0,1-1 0,7 27 0,-9-44 0,0 1 0,0-1 0,0 0 0,1 1 0,-1-1 0,0 0 0,1 0 0,-1 0 0,1 0 0,0 0 0,0 0 0,-1-1 0,1 1 0,0 0 0,1-1 0,-1 0 0,0 1 0,0-1 0,1 0 0,-1 0 0,0 0 0,6 0 0,3 2 0,1-2 0,-1 0 0,24 0 0,5 0 0,5 6 0,-29-4 0,1-1 0,-1 0 0,1-1 0,29-1 0,-42-1 0,0-1 0,0 1 0,0-1 0,0 0 0,-1 0 0,1 0 0,-1 0 0,1 0 0,-1-1 0,0 0 0,0 0 0,0 1 0,0-2 0,0 1 0,-1 0 0,0-1 0,1 1 0,-1-1 0,2-5 0,1 0 0,-1-1 0,0-1 0,-1 1 0,0 0 0,0-1 0,1-13 0,-4 18 0,0 1 0,0-1 0,-1 1 0,1-1 0,-1 1 0,-1-1 0,1 1 0,-1 0 0,0 0 0,0 0 0,0 0 0,-1 0 0,1 0 0,-1 0 0,-1 1 0,1-1 0,-1 1 0,1 0 0,-9-7 0,-1 1 0,0 0 0,0 1 0,-1 0 0,0 1 0,-24-9 0,35 16 0,0-1 0,-1 1 0,1 0 0,-1 0 0,0 0 0,1 0 0,-1 1 0,0 0 0,1 0 0,-1 0 0,0 0 0,1 0 0,-1 1 0,0-1 0,1 1 0,-1 0 0,1 0 0,-1 0 0,1 1 0,-1-1 0,1 1 0,0 0 0,0 0 0,0 0 0,0 0 0,0 1 0,0-1 0,1 1 0,-1 0 0,-3 5 0,1-1 0,1 0 0,-1 1 0,2-1 0,-1 1 0,1-1 0,0 1 0,1 0 0,0 0 0,0 0 0,1 1 0,0-1 0,0 15 0,1-18 0,0 1 0,1-1 0,-1 1 0,1-1 0,0 1 0,0-1 0,1 0 0,3 9 0,-3-11 0,0-1 0,-1 0 0,1 0 0,0 0 0,0 0 0,0 0 0,0 0 0,1 0 0,-1-1 0,0 1 0,1-1 0,-1 0 0,1 1 0,0-1 0,-1-1 0,1 1 0,0 0 0,0 0 0,3-1 0,10 3 0,1-1 0,-1-1 0,1 0 0,-1-1 0,31-5 0,-45 4 0,0 1 0,0-1 0,-1 1 0,1-1 0,0 0 0,-1 0 0,1 0 0,-1 0 0,1 0 0,-1 0 0,1-1 0,-1 1 0,0 0 0,0-1 0,0 1 0,1-1 0,-1 1 0,-1-1 0,1 0 0,1-2 0,-1 3 0,-1-1 0,0 1 0,1 0 0,-1-1 0,0 1 0,0 0 0,0-1 0,1 1 0,-2-1 0,1 1 0,0 0 0,0-1 0,0 1 0,-1 0 0,1-1 0,0 1 0,-1 0 0,1 0 0,-1-1 0,0 1 0,1 0 0,-1 0 0,0 0 0,0 0 0,0 0 0,0 0 0,0 0 0,0 0 0,-1-1 0,-21-9-1365,-4 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9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68 24575,'-4'-3'0,"-1"0"0,1 0 0,-1 0 0,0 1 0,0 0 0,0 0 0,-1 0 0,1 0 0,0 1 0,-1 0 0,1 0 0,-1 0 0,1 1 0,-7 0 0,-14-3 0,-10-3 0,20 2 0,1 1 0,0 1 0,-1 1 0,1 0 0,-32 3 0,45-2 0,0 1 0,0-1 0,0 1 0,-1-1 0,1 1 0,0 0 0,0 0 0,0 0 0,0 0 0,1 0 0,-1 1 0,0-1 0,0 0 0,1 1 0,-1-1 0,1 1 0,-1 0 0,1-1 0,0 1 0,-1 0 0,1 0 0,0 0 0,0 0 0,1 0 0,-2 2 0,0 4 0,1 0 0,0 1 0,0-1 0,1 0 0,1 12 0,-2 24 0,-1-33 0,1-1 0,0 1 0,0 0 0,1 0 0,0-1 0,4 19 0,-2-21 0,0 0 0,1-1 0,0 0 0,0 1 0,0-1 0,1 0 0,0-1 0,1 1 0,8 10 0,-4-7 0,0 0 0,0-1 0,21 16 0,-26-22 0,1 0 0,0-1 0,0 1 0,0-1 0,0 0 0,0 0 0,0 0 0,1-1 0,-1 0 0,1 0 0,10 0 0,26 0 0,-5 0 0,1-1 0,-1-2 0,51-9 0,-84 9 0,1 1 0,0-1 0,-1 0 0,1 0 0,-1 0 0,1-1 0,-1 1 0,0-1 0,0 0 0,-1-1 0,1 1 0,0-1 0,-1 1 0,0-1 0,0 0 0,0 0 0,-1 0 0,1-1 0,2-6 0,-1 1 0,0 0 0,-1 0 0,0-1 0,-1 1 0,0-1 0,-1 0 0,0 1 0,0-13 0,-2 16 0,-1 0 0,0 0 0,0 0 0,0 0 0,-1 0 0,0 0 0,0 1 0,-1-1 0,1 1 0,-1 0 0,-7-7 0,5 4 0,0 1 0,0-1 0,1 0 0,-6-16 0,10 22 0,1 0 0,-1 1 0,0-1 0,0 1 0,0-1 0,0 1 0,0-1 0,0 1 0,-1 0 0,1 0 0,-1-1 0,1 1 0,-1 0 0,0 0 0,0 1 0,0-1 0,0 0 0,0 1 0,-1-1 0,1 1 0,0 0 0,-1-1 0,1 1 0,-1 0 0,1 1 0,-1-1 0,1 0 0,-6 0 0,-10-3 0,-142-23 0,156 27 0,-1 0 0,1 0 0,0 0 0,-1 0 0,1 1 0,0 0 0,0 0 0,-1 0 0,1 0 0,0 0 0,0 1 0,0 0 0,1 0 0,-1 0 0,0 0 0,1 1 0,-1 0 0,1-1 0,0 1 0,0 0 0,0 1 0,0-1 0,0 0 0,1 1 0,0 0 0,-1-1 0,1 1 0,1 0 0,-3 6 0,-1 4 0,1 0 0,0 0 0,1 1 0,1-1 0,0 1 0,1 0 0,1 19 0,1-5 0,1 0 0,1 0 0,2 0 0,1 0 0,10 31 0,-15-57 0,0 0 0,1 0 0,-1 0 0,1 0 0,-1 0 0,1 0 0,0 0 0,0 0 0,0-1 0,0 1 0,1-1 0,-1 0 0,1 1 0,0-1 0,-1 0 0,1-1 0,0 1 0,0 0 0,0-1 0,5 2 0,1-1 0,-1-1 0,1 0 0,0-1 0,-1 0 0,1 0 0,14-2 0,13-1 0,-21 2 0,-1 0 0,19-4 0,-27 3 0,0 0 0,-1 0 0,1 0 0,-1 0 0,0-1 0,0 0 0,0 0 0,0 0 0,5-6 0,0 0 0,0-1 0,-1 0 0,0-1 0,-1 1 0,0-2 0,-1 1 0,0-1 0,9-23 0,-13 29 0,-1 1 0,0-1 0,-1 0 0,1 0 0,-1 0 0,0 0 0,0 0 0,-1 0 0,0 0 0,0 0 0,0 0 0,-1 0 0,0 0 0,0 0 0,-1 0 0,1 0 0,-1 0 0,-1 0 0,1 1 0,-1-1 0,0 1 0,-4-6 0,3 7 0,0-1 0,-1 1 0,1 1 0,-1-1 0,0 1 0,0 0 0,0 0 0,0 0 0,-1 1 0,-7-3 0,-60-14 0,69 18 0,0 0 0,-1 0 0,0 0 0,0 1 0,0-1 0,0 1 0,0 1 0,0-1 0,0 0 0,-6 2 0,9-1 0,1 0 0,-1-1 0,0 1 0,0 0 0,1 0 0,-1 0 0,1 0 0,-1 1 0,1-1 0,-1 0 0,1 1 0,0-1 0,-1 0 0,1 1 0,0 0 0,0-1 0,0 1 0,0 0 0,1-1 0,-1 1 0,0 0 0,1 0 0,-1 0 0,1 0 0,-1 0 0,1 2 0,-10 45 0,-1 12 0,10-55 0,1 0 0,0-1 0,0 1 0,1 0 0,-1-1 0,1 1 0,0 0 0,3 7 0,-3-11 0,0 0 0,0 0 0,1 0 0,-1 0 0,1-1 0,-1 1 0,1 0 0,0-1 0,0 1 0,0-1 0,-1 1 0,1-1 0,1 0 0,-1 0 0,0 0 0,0 0 0,0 0 0,0 0 0,1-1 0,-1 1 0,0-1 0,1 0 0,-1 1 0,1-1 0,3-1 0,7 1 0,1 0 0,0-2 0,14-2 0,-25 3 0,0 0 0,1 1 0,-1-1 0,0 0 0,0 0 0,0 0 0,-1 0 0,1 0 0,0-1 0,0 1 0,-1-1 0,1 0 0,0 0 0,-1 0 0,0 0 0,0 0 0,1-1 0,-1 1 0,-1-1 0,4-4 0,-4 3 0,1 1 0,-1-1 0,0 1 0,0-1 0,0 0 0,-1 0 0,1 1 0,-1-1 0,0 0 0,0 0 0,-1 0 0,1 1 0,-1-1 0,0 0 0,1 0 0,-3-5 0,1 5 0,0-1 0,-1 0 0,1 1 0,-1 0 0,1-1 0,-1 1 0,-1 0 0,1 0 0,0 0 0,-1 1 0,-4-4 0,7 6 0,-1 0 0,1 0 0,-1 0 0,0 0 0,1 0 0,-1 0 0,0 0 0,0 1 0,1-1 0,-1 1 0,0-1 0,0 1 0,0 0 0,0 0 0,0-1 0,1 1 0,-1 1 0,0-1 0,0 0 0,0 0 0,0 1 0,0-1 0,1 1 0,-1-1 0,0 1 0,0 0 0,1 0 0,-1 0 0,0 0 0,1 0 0,-1 0 0,1 0 0,-2 2 0,-4 5 0,-1 1 0,2 0 0,-1 1 0,1 0 0,1 0 0,-1 0 0,2 0 0,0 1 0,-5 16 0,9-26 0,-1 1 0,1 0 0,0 0 0,0 0 0,0 0 0,0 0 0,0 0 0,0 0 0,0 0 0,0 0 0,1-1 0,-1 1 0,1 0 0,-1 0 0,1 0 0,0-1 0,0 1 0,0 0 0,1 1 0,1 0 0,-1 0 0,1-1 0,0 1 0,-1-1 0,1 0 0,0 0 0,0 0 0,0 0 0,7 2 0,-2 0 0,0-2 0,1 1 0,0-1 0,-1 0 0,1-1 0,0 0 0,17-1 0,-16 0 0,0-2 0,0 0 0,0 0 0,0 0 0,0-1 0,-1-1 0,1 0 0,-1 0 0,0-1 0,12-8 0,-19 12 0,-1-1 0,1 1 0,-1-1 0,0 0 0,1 0 0,-1 1 0,0-1 0,0 0 0,0 0 0,-1 0 0,1 0 0,0 0 0,-1 0 0,1 0 0,-1 0 0,1 0 0,-1-1 0,0 1 0,0 0 0,0 0 0,0 0 0,-1 0 0,1 0 0,-1 0 0,1 0 0,-1 0 0,-1-4 0,0 1 0,0 1 0,0-1 0,-1 1 0,0 0 0,0 0 0,0 0 0,0 0 0,-1 0 0,1 1 0,-8-6 0,-11-8 0,18 13 0,0 0 0,0 1 0,-1 0 0,1-1 0,-1 2 0,0-1 0,0 1 0,0-1 0,0 1 0,0 1 0,-1-1 0,1 1 0,-7-1 0,-133-20-1365,103 14-5461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532 146 24575,'-17'-1'0,"-1"-1"0,1-1 0,-24-7 0,-10-1 0,38 9 0,0 0 0,0 1 0,-17 0 0,25 1 0,1 1 0,-1 0 0,1-1 0,-1 2 0,1-1 0,0 0 0,0 1 0,-1 0 0,1 0 0,0 0 0,1 0 0,-1 1 0,-4 3 0,-2 3 0,-9 7 0,-30 32 0,45-43 0,0 0 0,0 0 0,0 1 0,1-1 0,-1 1 0,2 0 0,-1 0 0,0 0 0,1 0 0,0 0 0,1 1 0,-1 6 0,2-4 0,1-1 0,0 1 0,0 0 0,1 0 0,0-1 0,1 1 0,6 13 0,1 5 0,-4-7 0,-3-7 0,2 1 0,-1-1 0,2 0 0,8 16 0,-12-26 0,0 0 0,0 0 0,0-1 0,0 1 0,0-1 0,1 1 0,-1-1 0,1 0 0,0 0 0,-1 0 0,1 0 0,0-1 0,0 1 0,0-1 0,0 1 0,0-1 0,1 0 0,-1 0 0,0-1 0,0 1 0,1-1 0,-1 1 0,5-1 0,8-2 0,0-1 0,0-1 0,0 0 0,0-1 0,-1-1 0,0 0 0,15-9 0,10-3 0,-31 14 0,1-1 0,-1-1 0,0 0 0,0 0 0,-1-1 0,1 0 0,7-9 0,2-4 0,25-36 0,-39 49 0,0 0 0,-1 0 0,1 0 0,-2-1 0,1 1 0,-1-1 0,0 1 0,0-1 0,-1 0 0,1-15 0,-2 20 0,0 0 0,0 0 0,0 0 0,0 0 0,0 0 0,-1 0 0,1 0 0,-1 0 0,0 0 0,0 0 0,0 1 0,0-1 0,-1 0 0,1 1 0,-1-1 0,1 1 0,-1-1 0,0 1 0,0 0 0,0 0 0,0 0 0,0 0 0,-1 0 0,1 0 0,-1 0 0,1 1 0,-1 0 0,1-1 0,-1 1 0,0 0 0,-3-1 0,-11-3 0,-1 0 0,-18-10 0,21 9 0,0 0 0,-1 1 0,-20-5 0,13 5 0,-33-12 0,-9-2 0,62 18 0,0 1 0,0 0 0,0 0 0,0-1 0,0 2 0,0-1 0,0 0 0,0 1 0,0-1 0,0 1 0,0 0 0,0 0 0,1 0 0,-1 0 0,0 1 0,1-1 0,-1 1 0,1-1 0,-1 1 0,1 0 0,0 0 0,0 0 0,-1 0 0,2 1 0,-1-1 0,0 0 0,0 1 0,-1 3 0,-5 9 0,1 0 0,0 0 0,2 0 0,-5 18 0,2-9 0,-5 14 0,2 0 0,1 1 0,-6 51 0,16-88 0,0 0 0,-1 0 0,1 0 0,1 1 0,-1-1 0,0 0 0,0 0 0,1 0 0,-1 1 0,1-1 0,0 0 0,0 0 0,0 0 0,0 0 0,0 0 0,0 0 0,0-1 0,3 4 0,-2-3 0,1 0 0,-1 0 0,1 0 0,0 0 0,0-1 0,0 1 0,0-1 0,0 1 0,0-1 0,0 0 0,5 0 0,8 2 0,0-2 0,1 0 0,-1-1 0,20-2 0,-16 1 0,-4-1 0,-1 1 0,0-2 0,0 0 0,0-1 0,28-11 0,-14 2 0,51-31 0,-71 38 0,-1-1 0,0 0 0,0 0 0,-1-1 0,0 1 0,0-2 0,-1 1 0,0-1 0,0 0 0,-1 0 0,0-1 0,-1 1 0,0-1 0,0 0 0,-1 0 0,-1-1 0,1 1 0,-2 0 0,1-1 0,-2 1 0,1-1 0,-1 0 0,-1 1 0,-2-14 0,2 20 0,0-1 0,-1 1 0,1 0 0,-1-1 0,0 1 0,0 0 0,-1 0 0,1 0 0,-1 0 0,0 1 0,0-1 0,0 1 0,-1 0 0,1 0 0,-1 0 0,1 0 0,-1 0 0,0 1 0,-5-3 0,-9-3 0,0 0 0,0 2 0,-27-7 0,-9-4 0,25 5 0,17 7 0,0 0 0,0 0 0,-15-2 0,24 6 0,-1 0 0,1 1 0,-1-1 0,0 1 0,0 0 0,1 1 0,-1-1 0,0 0 0,1 1 0,-1 0 0,1 0 0,-1 0 0,1 0 0,-1 1 0,-4 2 0,-3 3 0,-86 57 0,88-57 0,0 1 0,0 0 0,0 0 0,1 1 0,0 0 0,1 1 0,-10 14 0,11-9 0,0 0 0,1 1 0,0-1 0,-3 22 0,-2 9 0,4-28 0,3-8 0,0 0 0,0 0 0,1 1 0,-1 10 0,3-18 0,0 0 0,0 0 0,0 0 0,1-1 0,-1 1 0,1 0 0,-1 0 0,1-1 0,0 1 0,0 0 0,0-1 0,0 1 0,1-1 0,-1 1 0,1-1 0,-1 0 0,1 1 0,0-1 0,0 0 0,2 2 0,8 5 0,0 0 0,1-1 0,0 0 0,0-1 0,25 9 0,-28-12 0,-1-1 0,1 0 0,0-1 0,0 0 0,0-1 0,0 0 0,0-1 0,0 0 0,17-2 0,5-2 0,43-11 0,-67 13 0,0-1 0,0 0 0,-1 0 0,1-1 0,-1 0 0,0 0 0,8-6 0,20-16 0,-20 16 0,-1-1 0,17-16 0,-26 22 0,-1-1 0,0 1 0,0-1 0,0 1 0,0-1 0,-1 0 0,0 0 0,0-1 0,2-10 0,-3 11 0,0-1 0,0 1 0,-1-1 0,0 0 0,0 1 0,-1-1 0,0 0 0,0 0 0,-1 0 0,1 1 0,-1-1 0,-1 0 0,1 1 0,-1-1 0,-1 1 0,1 0 0,-1 0 0,0-1 0,0 2 0,-1-1 0,0 0 0,0 1 0,0 0 0,-1-1 0,-5-3 0,4 3 0,-26-27 0,-47-35 0,70 60 0,-1 1 0,-1 0 0,1 1 0,-1 0 0,0 1 0,-1 0 0,1 0 0,-1 2 0,0-1 0,-15-2 0,23 6 0,1 0 0,-1 0 0,1 0 0,0 0 0,-1 0 0,1 1 0,0 0 0,-1-1 0,1 1 0,0 0 0,0 1 0,0-1 0,0 0 0,0 1 0,0 0 0,0 0 0,0 0 0,1 0 0,-1 0 0,1 0 0,-1 1 0,-3 4 0,-1 3 0,1 1 0,0 0 0,0 1 0,-6 21 0,-6 11 0,7-22 0,-36 82 0,43-93 0,0 0 0,1 0 0,1 1 0,0-1 0,0 1 0,1 0 0,0 17 0,2-28 0,-1 1 0,1-1 0,-1 1 0,1-1 0,-1 0 0,1 1 0,0-1 0,0 0 0,-1 1 0,1-1 0,0 0 0,0 0 0,0 0 0,0 0 0,1 0 0,-1 0 0,0 0 0,0 0 0,1 0 0,-1-1 0,0 1 0,1 0 0,-1-1 0,1 1 0,-1-1 0,3 1 0,7 1 0,-1 0 0,20 1 0,-17-2 0,22 3 0,14 1 0,-1-1 0,84-5 0,-123 0 0,0 0 0,-1-1 0,0 0 0,1-1 0,-1 0 0,0 0 0,0 0 0,9-6 0,-12 6 0,-1 0 0,0-1 0,0 1 0,0-1 0,0 1 0,0-1 0,-1 0 0,1-1 0,-1 1 0,0 0 0,-1-1 0,1 0 0,-1 0 0,3-6 0,-4 7 0,0 0 0,1-1 0,-1 1 0,-1 0 0,1 0 0,0-1 0,-1 1 0,0 0 0,0-1 0,-1-6 0,0 8 0,-1 0 0,1 0 0,0 1 0,-1-1 0,1 0 0,-1 1 0,0-1 0,0 1 0,0-1 0,0 1 0,0 0 0,-1 0 0,1 0 0,0 0 0,-5-2 0,-6-6 0,-2 1 0,1 1 0,-1 1 0,-1 0 0,1 0 0,-1 2 0,0 0 0,0 1 0,-1 0 0,-28-2 0,43 6 0,-1 1 0,1-1 0,-1 0 0,1 1 0,-1 0 0,1-1 0,-1 1 0,1 0 0,0 0 0,-1 0 0,1 1 0,0-1 0,0 1 0,0-1 0,0 1 0,0-1 0,0 1 0,1 0 0,-1 0 0,0 0 0,-1 3 0,-4 6 0,1 0 0,0 1 0,-5 12 0,-3 7 0,10-24 0,1-2 0,0 0 0,1 0 0,-1 1 0,1-1 0,0 1 0,-2 10 0,4-15 0,-1 0 0,1 0 0,0 0 0,1 0 0,-1 0 0,0 0 0,0 0 0,0 0 0,1 1 0,-1-1 0,0 0 0,1 0 0,-1 0 0,1 0 0,-1-1 0,1 1 0,0 1 0,1 0 0,-1-1 0,1 0 0,-1 0 0,1 0 0,0 0 0,-1 0 0,1 0 0,0 0 0,0-1 0,0 1 0,0-1 0,-1 1 0,3-1 0,13 2 0,0-1 0,0-1 0,0-1 0,0 0 0,0-2 0,0 0 0,30-9 0,-42 11 0,-3 0 0,0 0 0,0 1 0,0-1 0,0 0 0,0 0 0,-1-1 0,1 1 0,0 0 0,-1-1 0,1 1 0,-1-1 0,1 1 0,-1-1 0,0 0 0,0 1 0,0-1 0,0 0 0,0 0 0,0 0 0,0 0 0,0 0 0,-1 0 0,1 0 0,-1 0 0,0 0 0,1 0 0,-1 0 0,0 0 0,0 0 0,0-1 0,-1 1 0,1 0 0,0 0 0,-1 0 0,1 0 0,-1 0 0,0 0 0,0 0 0,-1-3 0,0 4 0,1-1 0,0 1 0,-1 0 0,1 0 0,-1-1 0,1 1 0,-1 0 0,1 0 0,-1 0 0,0 1 0,0-1 0,1 0 0,-1 1 0,0-1 0,0 1 0,0-1 0,0 1 0,0 0 0,1 0 0,-1 0 0,0 0 0,0 0 0,0 0 0,0 1 0,0-1 0,0 1 0,1-1 0,-1 1 0,0 0 0,0-1 0,1 1 0,-1 0 0,0 0 0,1 0 0,-1 1 0,1-1 0,-1 0 0,1 0 0,0 1 0,-2 2 0,2-3-57,0 0 0,0 0 1,0 0-1,1 0 0,-1-1 0,0 1 0,0 0 0,0 0 0,0-1 0,-1 1 0,1-1 1,0 1-1,0-1 0,0 1 0,0-1 0,-1 0 0,1 1 0,0-1 0,0 0 1,0 0-1,-1 0 0,1 0 0,-2 0 0,-18-3-6769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1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1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20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1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2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31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1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36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42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1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47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53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1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5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64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21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69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75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77.xml"/><Relationship Id="rId10" Type="http://schemas.openxmlformats.org/officeDocument/2006/relationships/customXml" Target="../ink/ink68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21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80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86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21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9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97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99.xml"/><Relationship Id="rId10" Type="http://schemas.openxmlformats.org/officeDocument/2006/relationships/customXml" Target="../ink/ink90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21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10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08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21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11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19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21.xml"/><Relationship Id="rId10" Type="http://schemas.openxmlformats.org/officeDocument/2006/relationships/customXml" Target="../ink/ink112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21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0.svg"/><Relationship Id="rId12" Type="http://schemas.openxmlformats.org/officeDocument/2006/relationships/customXml" Target="../ink/ink12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130.xml"/><Relationship Id="rId5" Type="http://schemas.openxmlformats.org/officeDocument/2006/relationships/image" Target="../media/image9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3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43.xml"/><Relationship Id="rId10" Type="http://schemas.openxmlformats.org/officeDocument/2006/relationships/customXml" Target="../ink/ink134.xml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27.png"/><Relationship Id="rId30" Type="http://schemas.openxmlformats.org/officeDocument/2006/relationships/customXml" Target="../ink/ink144.xml"/><Relationship Id="rId8" Type="http://schemas.openxmlformats.org/officeDocument/2006/relationships/customXml" Target="../ink/ink13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4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24.png"/><Relationship Id="rId31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27.png"/><Relationship Id="rId30" Type="http://schemas.openxmlformats.org/officeDocument/2006/relationships/customXml" Target="../ink/ink157.xml"/><Relationship Id="rId8" Type="http://schemas.openxmlformats.org/officeDocument/2006/relationships/customXml" Target="../ink/ink1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21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6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67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21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7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78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21.png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8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89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91.xml"/><Relationship Id="rId10" Type="http://schemas.openxmlformats.org/officeDocument/2006/relationships/customXml" Target="../ink/ink182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21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9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200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1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20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211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221.xml"/><Relationship Id="rId26" Type="http://schemas.openxmlformats.org/officeDocument/2006/relationships/customXml" Target="../ink/ink225.xml"/><Relationship Id="rId3" Type="http://schemas.openxmlformats.org/officeDocument/2006/relationships/image" Target="../media/image34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218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customXml" Target="../ink/ink220.xml"/><Relationship Id="rId20" Type="http://schemas.openxmlformats.org/officeDocument/2006/relationships/customXml" Target="../ink/ink222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1" Type="http://schemas.openxmlformats.org/officeDocument/2006/relationships/image" Target="../media/image44.png"/><Relationship Id="rId24" Type="http://schemas.openxmlformats.org/officeDocument/2006/relationships/customXml" Target="../ink/ink224.xml"/><Relationship Id="rId32" Type="http://schemas.openxmlformats.org/officeDocument/2006/relationships/customXml" Target="../ink/ink228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226.xml"/><Relationship Id="rId10" Type="http://schemas.openxmlformats.org/officeDocument/2006/relationships/customXml" Target="../ink/ink217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" Type="http://schemas.openxmlformats.org/officeDocument/2006/relationships/customXml" Target="../ink/ink214.xml"/><Relationship Id="rId9" Type="http://schemas.openxmlformats.org/officeDocument/2006/relationships/image" Target="../media/image43.png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52.png"/><Relationship Id="rId30" Type="http://schemas.openxmlformats.org/officeDocument/2006/relationships/customXml" Target="../ink/ink227.xml"/><Relationship Id="rId8" Type="http://schemas.openxmlformats.org/officeDocument/2006/relationships/customXml" Target="../ink/ink2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7.svg"/><Relationship Id="rId12" Type="http://schemas.openxmlformats.org/officeDocument/2006/relationships/customXml" Target="../ink/ink3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ustomXml" Target="../ink/ink9.xml"/><Relationship Id="rId5" Type="http://schemas.openxmlformats.org/officeDocument/2006/relationships/image" Target="../media/image5.sv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Program 5 Discussion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768098"/>
            <a:ext cx="72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character Y value and our hand’s Y value is the same,</a:t>
            </a:r>
          </a:p>
          <a:p>
            <a:r>
              <a:rPr lang="en-US" dirty="0"/>
              <a:t>       And our character’s X value is </a:t>
            </a:r>
            <a:r>
              <a:rPr lang="en-US" i="1" dirty="0"/>
              <a:t>less than</a:t>
            </a:r>
            <a:r>
              <a:rPr lang="en-US" dirty="0"/>
              <a:t> our hands’ X value</a:t>
            </a:r>
          </a:p>
        </p:txBody>
      </p:sp>
    </p:spTree>
    <p:extLst>
      <p:ext uri="{BB962C8B-B14F-4D97-AF65-F5344CB8AC3E}">
        <p14:creationId xmlns:p14="http://schemas.microsoft.com/office/powerpoint/2010/main" val="36043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16074" y="4434045"/>
            <a:ext cx="612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7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7976F-89BD-B670-F8FF-204527628087}"/>
              </a:ext>
            </a:extLst>
          </p:cNvPr>
          <p:cNvSpPr txBox="1"/>
          <p:nvPr/>
        </p:nvSpPr>
        <p:spPr>
          <a:xfrm>
            <a:off x="305829" y="384121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detect if we can move forward?</a:t>
            </a:r>
          </a:p>
        </p:txBody>
      </p:sp>
    </p:spTree>
    <p:extLst>
      <p:ext uri="{BB962C8B-B14F-4D97-AF65-F5344CB8AC3E}">
        <p14:creationId xmlns:p14="http://schemas.microsoft.com/office/powerpoint/2010/main" val="34972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229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2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9" y="4261600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69062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9460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7F45-9102-6CF7-60B7-8EEB5EF44240}"/>
              </a:ext>
            </a:extLst>
          </p:cNvPr>
          <p:cNvSpPr txBox="1"/>
          <p:nvPr/>
        </p:nvSpPr>
        <p:spPr>
          <a:xfrm>
            <a:off x="1219200" y="54864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Turn right and move forward one spot?</a:t>
            </a:r>
          </a:p>
        </p:txBody>
      </p:sp>
    </p:spTree>
    <p:extLst>
      <p:ext uri="{BB962C8B-B14F-4D97-AF65-F5344CB8AC3E}">
        <p14:creationId xmlns:p14="http://schemas.microsoft.com/office/powerpoint/2010/main" val="256341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8856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pic>
        <p:nvPicPr>
          <p:cNvPr id="1026" name="Picture 2" descr="Rubber Duck Debugging: A Simple 2023 Beginner's Guide">
            <a:extLst>
              <a:ext uri="{FF2B5EF4-FFF2-40B4-BE49-F238E27FC236}">
                <a16:creationId xmlns:a16="http://schemas.microsoft.com/office/drawing/2014/main" id="{0E62204C-DD8D-3507-6CBF-AE00E1B4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2198"/>
            <a:ext cx="4583112" cy="31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225A-9B3B-B45D-76CA-EF0E7EBB93A2}"/>
              </a:ext>
            </a:extLst>
          </p:cNvPr>
          <p:cNvSpPr txBox="1"/>
          <p:nvPr/>
        </p:nvSpPr>
        <p:spPr>
          <a:xfrm>
            <a:off x="533400" y="11430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 5 posted, Sunday due 5/4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posted. Due next Friday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??, ??, ??, ??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0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47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794" y="235253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41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11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434" y="235217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75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2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</p:spTree>
    <p:extLst>
      <p:ext uri="{BB962C8B-B14F-4D97-AF65-F5344CB8AC3E}">
        <p14:creationId xmlns:p14="http://schemas.microsoft.com/office/powerpoint/2010/main" val="295728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56328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8AE937-DEAD-1F75-DA2E-0D275E6AA272}"/>
              </a:ext>
            </a:extLst>
          </p:cNvPr>
          <p:cNvSpPr/>
          <p:nvPr/>
        </p:nvSpPr>
        <p:spPr>
          <a:xfrm>
            <a:off x="1469152" y="4043016"/>
            <a:ext cx="3731040" cy="208599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is technically not complete, you will need to add some more code here (backtracking)</a:t>
            </a:r>
          </a:p>
        </p:txBody>
      </p:sp>
    </p:spTree>
    <p:extLst>
      <p:ext uri="{BB962C8B-B14F-4D97-AF65-F5344CB8AC3E}">
        <p14:creationId xmlns:p14="http://schemas.microsoft.com/office/powerpoint/2010/main" val="234661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709550-D99C-8380-E69D-690AABBE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762000"/>
            <a:ext cx="5119688" cy="5225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14:cNvPr>
              <p14:cNvContentPartPr/>
              <p14:nvPr/>
            </p14:nvContentPartPr>
            <p14:xfrm>
              <a:off x="5357274" y="3136977"/>
              <a:ext cx="478080" cy="2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634" y="2956977"/>
                <a:ext cx="657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14:cNvPr>
              <p14:cNvContentPartPr/>
              <p14:nvPr/>
            </p14:nvContentPartPr>
            <p14:xfrm>
              <a:off x="2988834" y="1412937"/>
              <a:ext cx="1368360" cy="130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834" y="1395297"/>
                <a:ext cx="140400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14:cNvPr>
              <p14:cNvContentPartPr/>
              <p14:nvPr/>
            </p14:nvContentPartPr>
            <p14:xfrm>
              <a:off x="3379434" y="3628377"/>
              <a:ext cx="417240" cy="665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1434" y="3610737"/>
                <a:ext cx="4528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14:cNvPr>
              <p14:cNvContentPartPr/>
              <p14:nvPr/>
            </p14:nvContentPartPr>
            <p14:xfrm>
              <a:off x="3350994" y="4446297"/>
              <a:ext cx="2106360" cy="767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2994" y="4428297"/>
                <a:ext cx="21420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14:cNvPr>
              <p14:cNvContentPartPr/>
              <p14:nvPr/>
            </p14:nvContentPartPr>
            <p14:xfrm>
              <a:off x="3391674" y="2104137"/>
              <a:ext cx="3213360" cy="3318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3674" y="2086137"/>
                <a:ext cx="3249000" cy="33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14:cNvPr>
              <p14:cNvContentPartPr/>
              <p14:nvPr/>
            </p14:nvContentPartPr>
            <p14:xfrm>
              <a:off x="5360874" y="1568817"/>
              <a:ext cx="1748880" cy="3580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3234" y="1551177"/>
                <a:ext cx="1784520" cy="36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14:cNvPr>
              <p14:cNvContentPartPr/>
              <p14:nvPr/>
            </p14:nvContentPartPr>
            <p14:xfrm>
              <a:off x="5090514" y="1177857"/>
              <a:ext cx="2352600" cy="4180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2514" y="1159857"/>
                <a:ext cx="2388240" cy="42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14:cNvPr>
              <p14:cNvContentPartPr/>
              <p14:nvPr/>
            </p14:nvContentPartPr>
            <p14:xfrm>
              <a:off x="3282234" y="2791017"/>
              <a:ext cx="168840" cy="14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594" y="2773377"/>
                <a:ext cx="2044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73715F8-D9FD-228F-EE76-D861183100B0}"/>
              </a:ext>
            </a:extLst>
          </p:cNvPr>
          <p:cNvGrpSpPr/>
          <p:nvPr/>
        </p:nvGrpSpPr>
        <p:grpSpPr>
          <a:xfrm>
            <a:off x="3322194" y="2834937"/>
            <a:ext cx="1391400" cy="1542240"/>
            <a:chOff x="3322194" y="2834937"/>
            <a:chExt cx="1391400" cy="15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14:cNvPr>
                <p14:cNvContentPartPr/>
                <p14:nvPr/>
              </p14:nvContentPartPr>
              <p14:xfrm>
                <a:off x="3334794" y="2834937"/>
                <a:ext cx="1378800" cy="154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6794" y="2816937"/>
                  <a:ext cx="1414440" cy="15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14:cNvPr>
                <p14:cNvContentPartPr/>
                <p14:nvPr/>
              </p14:nvContentPartPr>
              <p14:xfrm>
                <a:off x="3339114" y="3407697"/>
                <a:ext cx="148320" cy="8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1114" y="3389697"/>
                  <a:ext cx="18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14:cNvPr>
                <p14:cNvContentPartPr/>
                <p14:nvPr/>
              </p14:nvContentPartPr>
              <p14:xfrm>
                <a:off x="3322194" y="3541257"/>
                <a:ext cx="153360" cy="15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4194" y="3523617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14:cNvPr>
              <p14:cNvContentPartPr/>
              <p14:nvPr/>
            </p14:nvContentPartPr>
            <p14:xfrm>
              <a:off x="3362514" y="4433697"/>
              <a:ext cx="154440" cy="123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4874" y="4416057"/>
                <a:ext cx="190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14:cNvPr>
              <p14:cNvContentPartPr/>
              <p14:nvPr/>
            </p14:nvContentPartPr>
            <p14:xfrm>
              <a:off x="3345234" y="5325417"/>
              <a:ext cx="159840" cy="15804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7234" y="5307777"/>
                <a:ext cx="195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14:cNvPr>
              <p14:cNvContentPartPr/>
              <p14:nvPr/>
            </p14:nvContentPartPr>
            <p14:xfrm>
              <a:off x="6224154" y="5296617"/>
              <a:ext cx="185760" cy="16812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6154" y="5278977"/>
                <a:ext cx="221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14:cNvPr>
              <p14:cNvContentPartPr/>
              <p14:nvPr/>
            </p14:nvContentPartPr>
            <p14:xfrm>
              <a:off x="8879874" y="2227257"/>
              <a:ext cx="225720" cy="19620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2234" y="2209617"/>
                <a:ext cx="26136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2051" name="TextBox 2050">
            <a:extLst>
              <a:ext uri="{FF2B5EF4-FFF2-40B4-BE49-F238E27FC236}">
                <a16:creationId xmlns:a16="http://schemas.microsoft.com/office/drawing/2014/main" id="{6E2887CF-391E-232C-5DB8-2339B49970F1}"/>
              </a:ext>
            </a:extLst>
          </p:cNvPr>
          <p:cNvSpPr txBox="1"/>
          <p:nvPr/>
        </p:nvSpPr>
        <p:spPr>
          <a:xfrm>
            <a:off x="9180004" y="214069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Backtracking path</a:t>
            </a:r>
          </a:p>
        </p:txBody>
      </p:sp>
    </p:spTree>
    <p:extLst>
      <p:ext uri="{BB962C8B-B14F-4D97-AF65-F5344CB8AC3E}">
        <p14:creationId xmlns:p14="http://schemas.microsoft.com/office/powerpoint/2010/main" val="2077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</a:t>
            </a:r>
            <a:r>
              <a:rPr lang="en-US" sz="3600" dirty="0">
                <a:highlight>
                  <a:srgbClr val="FFFF00"/>
                </a:highlight>
              </a:rPr>
              <a:t>[ #, #, #, # ,#]</a:t>
            </a:r>
            <a:r>
              <a:rPr lang="en-US" sz="3600" dirty="0"/>
              <a:t>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maze[0]</a:t>
            </a:r>
          </a:p>
        </p:txBody>
      </p:sp>
    </p:spTree>
    <p:extLst>
      <p:ext uri="{BB962C8B-B14F-4D97-AF65-F5344CB8AC3E}">
        <p14:creationId xmlns:p14="http://schemas.microsoft.com/office/powerpoint/2010/main" val="424329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</a:t>
            </a:r>
          </a:p>
        </p:txBody>
      </p:sp>
    </p:spTree>
    <p:extLst>
      <p:ext uri="{BB962C8B-B14F-4D97-AF65-F5344CB8AC3E}">
        <p14:creationId xmlns:p14="http://schemas.microsoft.com/office/powerpoint/2010/main" val="7274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maze[1][0]</a:t>
            </a:r>
          </a:p>
        </p:txBody>
      </p:sp>
    </p:spTree>
    <p:extLst>
      <p:ext uri="{BB962C8B-B14F-4D97-AF65-F5344CB8AC3E}">
        <p14:creationId xmlns:p14="http://schemas.microsoft.com/office/powerpoint/2010/main" val="42593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maze[1][2]</a:t>
            </a:r>
          </a:p>
        </p:txBody>
      </p:sp>
    </p:spTree>
    <p:extLst>
      <p:ext uri="{BB962C8B-B14F-4D97-AF65-F5344CB8AC3E}">
        <p14:creationId xmlns:p14="http://schemas.microsoft.com/office/powerpoint/2010/main" val="101712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1A36-13ED-EBB7-9BC9-6473069E7A79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</p:spTree>
    <p:extLst>
      <p:ext uri="{BB962C8B-B14F-4D97-AF65-F5344CB8AC3E}">
        <p14:creationId xmlns:p14="http://schemas.microsoft.com/office/powerpoint/2010/main" val="413534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3144" y="2820074"/>
                <a:ext cx="27972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977"/>
                  <a:ext cx="4358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34" y="244737"/>
                  <a:ext cx="101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754" y="123777"/>
                  <a:ext cx="409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674" y="103617"/>
                  <a:ext cx="32724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37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94" y="3314097"/>
                  <a:ext cx="358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91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83201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know direction we are facing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481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</TotalTime>
  <Words>3443</Words>
  <Application>Microsoft Office PowerPoint</Application>
  <PresentationFormat>Widescreen</PresentationFormat>
  <Paragraphs>596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78</cp:revision>
  <dcterms:created xsi:type="dcterms:W3CDTF">2022-08-21T16:55:59Z</dcterms:created>
  <dcterms:modified xsi:type="dcterms:W3CDTF">2025-04-24T07:35:00Z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