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1"/>
  </p:notesMasterIdLst>
  <p:sldIdLst>
    <p:sldId id="256" r:id="rId2"/>
    <p:sldId id="351" r:id="rId3"/>
    <p:sldId id="352" r:id="rId4"/>
    <p:sldId id="413" r:id="rId5"/>
    <p:sldId id="354" r:id="rId6"/>
    <p:sldId id="355" r:id="rId7"/>
    <p:sldId id="356" r:id="rId8"/>
    <p:sldId id="357" r:id="rId9"/>
    <p:sldId id="358" r:id="rId10"/>
    <p:sldId id="359" r:id="rId11"/>
    <p:sldId id="360" r:id="rId12"/>
    <p:sldId id="361" r:id="rId13"/>
    <p:sldId id="362" r:id="rId14"/>
    <p:sldId id="363" r:id="rId15"/>
    <p:sldId id="365" r:id="rId16"/>
    <p:sldId id="364" r:id="rId17"/>
    <p:sldId id="366" r:id="rId18"/>
    <p:sldId id="412" r:id="rId19"/>
    <p:sldId id="367" r:id="rId20"/>
    <p:sldId id="368" r:id="rId21"/>
    <p:sldId id="369" r:id="rId22"/>
    <p:sldId id="370" r:id="rId23"/>
    <p:sldId id="371" r:id="rId24"/>
    <p:sldId id="372" r:id="rId25"/>
    <p:sldId id="373" r:id="rId26"/>
    <p:sldId id="374" r:id="rId27"/>
    <p:sldId id="375" r:id="rId28"/>
    <p:sldId id="376" r:id="rId29"/>
    <p:sldId id="377" r:id="rId30"/>
    <p:sldId id="379" r:id="rId31"/>
    <p:sldId id="378" r:id="rId32"/>
    <p:sldId id="380" r:id="rId33"/>
    <p:sldId id="381" r:id="rId34"/>
    <p:sldId id="382" r:id="rId35"/>
    <p:sldId id="383" r:id="rId36"/>
    <p:sldId id="384" r:id="rId37"/>
    <p:sldId id="385" r:id="rId38"/>
    <p:sldId id="386" r:id="rId39"/>
    <p:sldId id="387" r:id="rId40"/>
    <p:sldId id="388" r:id="rId41"/>
    <p:sldId id="389" r:id="rId42"/>
    <p:sldId id="390" r:id="rId43"/>
    <p:sldId id="391" r:id="rId44"/>
    <p:sldId id="392" r:id="rId45"/>
    <p:sldId id="393" r:id="rId46"/>
    <p:sldId id="394" r:id="rId47"/>
    <p:sldId id="395" r:id="rId48"/>
    <p:sldId id="396" r:id="rId49"/>
    <p:sldId id="397" r:id="rId50"/>
    <p:sldId id="398" r:id="rId51"/>
    <p:sldId id="399" r:id="rId52"/>
    <p:sldId id="415" r:id="rId53"/>
    <p:sldId id="416" r:id="rId54"/>
    <p:sldId id="414" r:id="rId55"/>
    <p:sldId id="401" r:id="rId56"/>
    <p:sldId id="402" r:id="rId57"/>
    <p:sldId id="403" r:id="rId58"/>
    <p:sldId id="404" r:id="rId59"/>
    <p:sldId id="400" r:id="rId60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B75FB"/>
    <a:srgbClr val="E9DF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854" autoAdjust="0"/>
    <p:restoredTop sz="96517" autoAdjust="0"/>
  </p:normalViewPr>
  <p:slideViewPr>
    <p:cSldViewPr>
      <p:cViewPr varScale="1">
        <p:scale>
          <a:sx n="112" d="100"/>
          <a:sy n="112" d="100"/>
        </p:scale>
        <p:origin x="270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20:10:26.19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170 0 24575,'-1'12'0,"0"-1"0,-1 1 0,-1-1 0,0 1 0,0-1 0,-1 0 0,-1 0 0,0-1 0,-9 15 0,4-7 0,-12 35 0,-13 73 0,-8 21 0,25-86 0,26-132 0,-4 36 0,15-65 0,-10 60 0,7-77 0,-10 65 0,-5 39 0,0 7 0,-1 1 0,1-1 0,0 0 0,1 1 0,-1-1 0,3-6 0,-2 10 0,-1 1 0,0-1 0,0 0 0,1 0 0,-1 1 0,1-1 0,-1 1 0,1-1 0,0 1 0,0 0 0,-1 0 0,1 0 0,0 0 0,0 0 0,0 0 0,0 0 0,0 0 0,0 1 0,1-1 0,1 1 0,2-1 0,0 1 0,0-1 0,0 1 0,0 1 0,0-1 0,0 1 0,0 0 0,0 1 0,-1-1 0,1 1 0,0 0 0,-1 1 0,1-1 0,-1 1 0,0 0 0,0 0 0,0 1 0,-1 0 0,8 7 0,-1 0 0,0 0 0,-1 1 0,-1 1 0,0 0 0,0 0 0,9 21 0,-7-10 0,28 42 0,-31-55 0,0-1 0,0 0 0,1-1 0,1 0 0,0 0 0,12 9 0,342 203-1365,-272-169-5461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20:10:26.19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170 0 24575,'-1'12'0,"0"-1"0,-1 1 0,-1-1 0,0 1 0,0-1 0,-1 0 0,-1 0 0,0-1 0,-9 15 0,4-7 0,-12 35 0,-13 73 0,-8 21 0,25-86 0,26-132 0,-4 36 0,15-65 0,-10 60 0,7-77 0,-10 65 0,-5 39 0,0 7 0,-1 1 0,1-1 0,0 0 0,1 1 0,-1-1 0,3-6 0,-2 10 0,-1 1 0,0-1 0,0 0 0,1 0 0,-1 1 0,1-1 0,-1 1 0,1-1 0,0 1 0,0 0 0,-1 0 0,1 0 0,0 0 0,0 0 0,0 0 0,0 0 0,0 0 0,0 1 0,1-1 0,1 1 0,2-1 0,0 1 0,0-1 0,0 1 0,0 1 0,0-1 0,0 1 0,0 0 0,0 1 0,-1-1 0,1 1 0,0 0 0,-1 1 0,1-1 0,-1 1 0,0 0 0,0 0 0,0 1 0,-1 0 0,8 7 0,-1 0 0,0 0 0,-1 1 0,-1 1 0,0 0 0,0 0 0,9 21 0,-7-10 0,28 42 0,-31-55 0,0-1 0,0 0 0,1-1 0,1 0 0,0 0 0,12 9 0,342 203-1365,-272-169-5461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20:10:31.95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24575,'1'7'0,"0"0"0,0 1 0,0-2 0,1 1 0,0 0 0,6 11 0,1 8 0,63 158 0,-34-92 0,-24-62 0,2 0 0,31 45 0,12 22 0,-44-71 0,2-1 0,1 0 0,1-1 0,1-1 0,1-1 0,1-1 0,33 26 0,-41-39 0,0 0 0,0 0 0,0-1 0,1-1 0,0-1 0,0 0 0,1 0 0,15 1 0,15 5 0,290 109 0,-71-21 0,-250-94 0,1 0 0,0-1 0,-1-1 0,1-1 0,0 0 0,1 0 0,-1-2 0,0 0 0,0-1 0,0-1 0,0 0 0,17-5 0,-18 4 0,1 0 0,0 1 0,16 0 0,-12 1 0,29-6 0,-43 6 0,0 0 0,-1-1 0,1 0 0,-1 0 0,1-1 0,-1 0 0,1 1 0,-1-2 0,6-4 0,6-8 0,27-31 0,-31 32 0,1-1 0,0 2 0,27-21 0,-15 18 0,2 0 0,0 2 0,1 1 0,43-14 0,129-30 0,-107 34 0,-80 19 0,-2 0 0,1 0 0,21-14 0,22-8 0,4 8 0,-38 13 0,34-13 0,-35 8 0,-1-1 0,-1 0 0,31-26 0,25-17 0,98-34 0,-79 44 0,-83 38 0,0 0 0,0-1 0,18-17 0,4-3 0,-14 13 0,-2-1 0,0-1 0,-1 0 0,16-23 0,-29 35 0,0 0 0,0-1 0,-1 1 0,0-1 0,0 0 0,-1 1 0,2-11 0,6-17 0,-7 28 0,0 1 0,0-1 0,1 1 0,0-1 0,-1 1 0,1 0 0,1 0 0,-1 0 0,0 1 0,1-1 0,0 1 0,0 0 0,0 0 0,0 0 0,1 0 0,-1 1 0,6-2 0,-8 2-170,0 1-1,0-1 0,0 1 1,0-1-1,0 0 0,0 0 1,3-3-1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20:13:07.35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1 437 24575,'1'-6'0,"1"-1"0,0 1 0,0 0 0,0-1 0,1 1 0,-1 0 0,2 0 0,-1 1 0,6-8 0,0-2 0,11-16 0,-15 24 0,1-1 0,-1 0 0,-1 0 0,1 0 0,-2-1 0,1 1 0,-1-1 0,0 0 0,-1 0 0,2-10 0,-1-15 0,10-37 0,-8 41 0,-3 25 0,-1 1 0,1 0 0,0 0 0,0 1 0,0-1 0,0 0 0,0 1 0,1-1 0,0 1 0,0 0 0,0 0 0,6-5 0,-3 3 0,0 0 0,1 1 0,-1 0 0,1 0 0,0 0 0,10-3 0,-17 7 0,1 0 0,0 0 0,0 0 0,0 0 0,0 0 0,0 0 0,0 0 0,0 0 0,0 0 0,0 0 0,0 1 0,0-1 0,0 0 0,-1 0 0,1 1 0,0-1 0,0 1 0,0-1 0,-1 1 0,1-1 0,0 1 0,0 0 0,-1-1 0,1 1 0,0 0 0,-1 0 0,1-1 0,-1 1 0,1 0 0,-1 0 0,0 0 0,1-1 0,-1 1 0,0 0 0,1 0 0,-1 1 0,10 40 0,-9-31 0,5 15 0,0-1 0,2 0 0,0 0 0,22 42 0,-22-52 0,1-1 0,0 0 0,1 0 0,0-1 0,1-1 0,1 1 0,0-2 0,21 17 0,12 11 262,-21-15-1889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20:13:11.98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24575,'1'39'0,"2"1"0,2-1 0,1 1 0,2-2 0,24 71 0,-28-95 0,-1 1 0,0-1 0,-1 0 0,0 28 0,-1-21 0,0-14 0,0-1 0,1 1 0,-1 0 0,2-1 0,-1 1 0,1-1 0,0 0 0,0 1 0,1-2 0,-1 1 0,1 0 0,7 6 0,0 2 0,2-2 0,0 0 0,24 18 0,49 28 0,2-5 0,135 60 0,-207-105 0,0-2 0,0 0 0,0 0 0,1-2 0,-1 0 0,1-1 0,0-1 0,0 0 0,19-1 0,70-4 0,89-3 0,-23-18 0,-53 6 0,-64 11 0,29-2 0,143-35 0,-215 39 0,-1 0 0,0 0 0,0-1 0,-1 0 0,18-14 0,3-1 0,158-110 0,-180 125 0,10-7 0,24-21 0,-37 29 0,-1 0 0,0-1 0,0 0 0,0 0 0,-1-1 0,0 1 0,0-1 0,4-9 0,51-100 0,-25 53 0,-34 63 0,0-1 0,0 0 0,1 0 0,-1 1 0,0-1 0,1 0 0,-1 1 0,0-1 0,1 1 0,-1-1 0,1 0 0,-1 1 0,1-1 0,0 1 0,-1-1 0,1 1 0,-1-1 0,1 1 0,0 0 0,-1-1 0,1 1 0,0 0 0,0 0 0,-1-1 0,1 1 0,0 0 0,0 0 0,-1 0 0,1 0 0,0 0 0,0 0 0,-1 0 0,1 0 0,0 0 0,0 0 0,-1 0 0,1 1 0,0-1 0,-1 0 0,1 0 0,0 1 0,0-1 0,-1 1 0,1-1 0,-1 0 0,1 1 0,0-1 0,-1 1 0,1-1 0,-1 1 0,1 0 0,-1-1 0,1 1 0,-1 0 0,1 0 0,5 8 0,0 0 0,0 0 0,6 13 0,-4-6 0,14 19 0,1-1 0,2-1 0,1-1 0,1-2 0,2 0 0,1-2 0,1-1 0,1-2 0,2-1 0,0-1 0,2-2 0,45 20 0,-66-36 0,-1 0 0,1-1 0,0-1 0,1 0 0,30 1 0,79-7 0,-40-1 0,122-10 0,-67 0 0,123-19 0,-257 31 0,181-46 0,-166 42 0,-1-2 0,-1-1 0,1 0 0,-1-2 0,-1 0 0,33-26 0,95-74 0,-83 53 0,-2-3 0,77-101 0,-138 162 0,0-1 0,1 0 0,-1 1 0,0-1 0,1 1 0,-1-1 0,1 1 0,-1-1 0,0 1 0,1 0 0,0-1 0,-1 1 0,1-1 0,-1 1 0,1 0 0,-1-1 0,1 1 0,0 0 0,-1 0 0,1 0 0,-1 0 0,1-1 0,0 1 0,-1 0 0,1 0 0,0 0 0,-1 0 0,1 0 0,0 0 0,-1 1 0,1-1 0,0 0 0,-1 0 0,1 0 0,0 1 0,20 20 0,-21-21 0,126 177 0,46 55 0,-127-182 0,2-3 0,95 75 0,-61-64 0,106 59 0,-118-79 0,1-3 0,2-3 0,1-4 0,129 34 0,-190-59 0,1-1 0,-1 0 0,0 0 0,1-2 0,-1 1 0,1-1 0,-1-1 0,1-1 0,-1 1 0,0-2 0,0 0 0,0 0 0,0-1 0,0-1 0,12-6 0,197-120 0,-186 107 0,-2-3 0,0-1 0,-2-1 0,28-34 0,-27 26 0,-3-1 0,0-1 0,-3-2 0,-1-1 0,20-48 0,38-97 0,-72 147 0,-9 32 0,-1 1 0,1-1 0,0 1 0,7-12 0,-9 18 0,0 1 0,0 0 0,0-1 0,1 1 0,-1 0 0,0-1 0,0 1 0,1 0 0,-1-1 0,0 1 0,1 0 0,-1 0 0,0 0 0,1-1 0,-1 1 0,1 0 0,-1 0 0,0 0 0,1 0 0,-1 0 0,1-1 0,-1 1 0,0 0 0,1 0 0,-1 0 0,1 0 0,-1 0 0,0 0 0,1 1 0,-1-1 0,1 0 0,-1 0 0,0 0 0,1 0 0,-1 0 0,0 1 0,1-1 0,-1 0 0,1 0 0,-1 0 0,1 1 0,16 15 0,-14-13 0,51 55 0,71 71 0,-110-118 0,0-1 0,1 0 0,0-1 0,0 0 0,1-2 0,0 0 0,22 6 0,-6-1 0,419 132 0,-445-142 0,-1-1 0,1 0 0,0 0 0,0 0 0,0-1 0,-1 0 0,1 0 0,0-1 0,0 0 0,12-3 0,-6-1 0,0-1 0,-1 1 0,0-2 0,16-10 0,315-208 0,-282 179 0,-2-2 0,73-78 0,-62 58 0,-64 62 0,0 0 0,0 0 0,0 1 0,1-1 0,12-7 0,-16 12 0,0 0 0,-1 0 0,1 0 0,0 0 0,-1 1 0,1-1 0,0 1 0,0-1 0,-1 1 0,1 0 0,0 0 0,0 1 0,-1-1 0,1 0 0,0 1 0,0 0 0,-1-1 0,5 3 0,16 8 0,0 1 0,0 2 0,40 31 0,-10-6 0,12 4 0,1-3 0,2-3 0,2-2 0,0-4 0,120 36 0,-156-60 0,1-1 0,40 2 0,22 3 0,162 32 0,185 27 0,5-33 0,-338-36 0,181-23 0,-213 10 0,0-4 0,146-50 0,-207 60 0,-1 0 0,1-1 0,19-10 0,-33 14 0,0 1 0,0-1 0,0 0 0,-1 0 0,1 0 0,-1 0 0,1 0 0,-1-1 0,0 0 0,0 0 0,-1 0 0,1 0 0,2-6 0,74-223-327,-65 188-711,-2 10-5788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20:13:07.35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1 437 24575,'1'-6'0,"1"-1"0,0 1 0,0 0 0,0-1 0,1 1 0,-1 0 0,2 0 0,-1 1 0,6-8 0,0-2 0,11-16 0,-15 24 0,1-1 0,-1 0 0,-1 0 0,1 0 0,-2-1 0,1 1 0,-1-1 0,0 0 0,-1 0 0,2-10 0,-1-15 0,10-37 0,-8 41 0,-3 25 0,-1 1 0,1 0 0,0 0 0,0 1 0,0-1 0,0 0 0,0 1 0,1-1 0,0 1 0,0 0 0,0 0 0,6-5 0,-3 3 0,0 0 0,1 1 0,-1 0 0,1 0 0,0 0 0,10-3 0,-17 7 0,1 0 0,0 0 0,0 0 0,0 0 0,0 0 0,0 0 0,0 0 0,0 0 0,0 0 0,0 0 0,0 1 0,0-1 0,0 0 0,-1 0 0,1 1 0,0-1 0,0 1 0,0-1 0,-1 1 0,1-1 0,0 1 0,0 0 0,-1-1 0,1 1 0,0 0 0,-1 0 0,1-1 0,-1 1 0,1 0 0,-1 0 0,0 0 0,1-1 0,-1 1 0,0 0 0,1 0 0,-1 1 0,10 40 0,-9-31 0,5 15 0,0-1 0,2 0 0,0 0 0,22 42 0,-22-52 0,1-1 0,0 0 0,1 0 0,0-1 0,1-1 0,1 1 0,0-2 0,21 17 0,12 11 262,-21-15-1889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20:13:11.98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24575,'1'39'0,"2"1"0,2-1 0,1 1 0,2-2 0,24 71 0,-28-95 0,-1 1 0,0-1 0,-1 0 0,0 28 0,-1-21 0,0-14 0,0-1 0,1 1 0,-1 0 0,2-1 0,-1 1 0,1-1 0,0 0 0,0 1 0,1-2 0,-1 1 0,1 0 0,7 6 0,0 2 0,2-2 0,0 0 0,24 18 0,49 28 0,2-5 0,135 60 0,-207-105 0,0-2 0,0 0 0,0 0 0,1-2 0,-1 0 0,1-1 0,0-1 0,0 0 0,19-1 0,70-4 0,89-3 0,-23-18 0,-53 6 0,-64 11 0,29-2 0,143-35 0,-215 39 0,-1 0 0,0 0 0,0-1 0,-1 0 0,18-14 0,3-1 0,158-110 0,-180 125 0,10-7 0,24-21 0,-37 29 0,-1 0 0,0-1 0,0 0 0,0 0 0,-1-1 0,0 1 0,0-1 0,4-9 0,51-100 0,-25 53 0,-34 63 0,0-1 0,0 0 0,1 0 0,-1 1 0,0-1 0,1 0 0,-1 1 0,0-1 0,1 1 0,-1-1 0,1 0 0,-1 1 0,1-1 0,0 1 0,-1-1 0,1 1 0,-1-1 0,1 1 0,0 0 0,-1-1 0,1 1 0,0 0 0,0 0 0,-1-1 0,1 1 0,0 0 0,0 0 0,-1 0 0,1 0 0,0 0 0,0 0 0,-1 0 0,1 0 0,0 0 0,0 0 0,-1 0 0,1 1 0,0-1 0,-1 0 0,1 0 0,0 1 0,0-1 0,-1 1 0,1-1 0,-1 0 0,1 1 0,0-1 0,-1 1 0,1-1 0,-1 1 0,1 0 0,-1-1 0,1 1 0,-1 0 0,1 0 0,5 8 0,0 0 0,0 0 0,6 13 0,-4-6 0,14 19 0,1-1 0,2-1 0,1-1 0,1-2 0,2 0 0,1-2 0,1-1 0,1-2 0,2-1 0,0-1 0,2-2 0,45 20 0,-66-36 0,-1 0 0,1-1 0,0-1 0,1 0 0,30 1 0,79-7 0,-40-1 0,122-10 0,-67 0 0,123-19 0,-257 31 0,181-46 0,-166 42 0,-1-2 0,-1-1 0,1 0 0,-1-2 0,-1 0 0,33-26 0,95-74 0,-83 53 0,-2-3 0,77-101 0,-138 162 0,0-1 0,1 0 0,-1 1 0,0-1 0,1 1 0,-1-1 0,1 1 0,-1-1 0,0 1 0,1 0 0,0-1 0,-1 1 0,1-1 0,-1 1 0,1 0 0,-1-1 0,1 1 0,0 0 0,-1 0 0,1 0 0,-1 0 0,1-1 0,0 1 0,-1 0 0,1 0 0,0 0 0,-1 0 0,1 0 0,0 0 0,-1 1 0,1-1 0,0 0 0,-1 0 0,1 0 0,0 1 0,20 20 0,-21-21 0,126 177 0,46 55 0,-127-182 0,2-3 0,95 75 0,-61-64 0,106 59 0,-118-79 0,1-3 0,2-3 0,1-4 0,129 34 0,-190-59 0,1-1 0,-1 0 0,0 0 0,1-2 0,-1 1 0,1-1 0,-1-1 0,1-1 0,-1 1 0,0-2 0,0 0 0,0 0 0,0-1 0,0-1 0,12-6 0,197-120 0,-186 107 0,-2-3 0,0-1 0,-2-1 0,28-34 0,-27 26 0,-3-1 0,0-1 0,-3-2 0,-1-1 0,20-48 0,38-97 0,-72 147 0,-9 32 0,-1 1 0,1-1 0,0 1 0,7-12 0,-9 18 0,0 1 0,0 0 0,0-1 0,1 1 0,-1 0 0,0-1 0,0 1 0,1 0 0,-1-1 0,0 1 0,1 0 0,-1 0 0,0 0 0,1-1 0,-1 1 0,1 0 0,-1 0 0,0 0 0,1 0 0,-1 0 0,1-1 0,-1 1 0,0 0 0,1 0 0,-1 0 0,1 0 0,-1 0 0,0 0 0,1 1 0,-1-1 0,1 0 0,-1 0 0,0 0 0,1 0 0,-1 0 0,0 1 0,1-1 0,-1 0 0,1 0 0,-1 0 0,1 1 0,16 15 0,-14-13 0,51 55 0,71 71 0,-110-118 0,0-1 0,1 0 0,0-1 0,0 0 0,1-2 0,0 0 0,22 6 0,-6-1 0,419 132 0,-445-142 0,-1-1 0,1 0 0,0 0 0,0 0 0,0-1 0,-1 0 0,1 0 0,0-1 0,0 0 0,12-3 0,-6-1 0,0-1 0,-1 1 0,0-2 0,16-10 0,315-208 0,-282 179 0,-2-2 0,73-78 0,-62 58 0,-64 62 0,0 0 0,0 0 0,0 1 0,1-1 0,12-7 0,-16 12 0,0 0 0,-1 0 0,1 0 0,0 0 0,-1 1 0,1-1 0,0 1 0,0-1 0,-1 1 0,1 0 0,0 0 0,0 1 0,-1-1 0,1 0 0,0 1 0,0 0 0,-1-1 0,5 3 0,16 8 0,0 1 0,0 2 0,40 31 0,-10-6 0,12 4 0,1-3 0,2-3 0,2-2 0,0-4 0,120 36 0,-156-60 0,1-1 0,40 2 0,22 3 0,162 32 0,185 27 0,5-33 0,-338-36 0,181-23 0,-213 10 0,0-4 0,146-50 0,-207 60 0,-1 0 0,1-1 0,19-10 0,-33 14 0,0 1 0,0-1 0,0 0 0,-1 0 0,1 0 0,-1 0 0,1 0 0,-1-1 0,0 0 0,0 0 0,-1 0 0,1 0 0,2-6 0,74-223-327,-65 188-711,-2 10-5788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20:14:20.08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323 1 24575,'2'6'0,"-7"11"0,-21 15 0,-10 9 0,-4 0 0,3-4 0,6-7 0,6-6 0,6-2 0,2 0 0,-2 1 0,-3 4 0,-3 1 0,3-4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20:14:21.17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 1 24575,'0'0'0,"-1"0"0,1 0 0,0 0 0,-1 0 0,1 0 0,0 0 0,-1 1 0,1-1 0,0 0 0,-1 0 0,1 0 0,0 1 0,0-1 0,-1 0 0,1 0 0,0 1 0,0-1 0,-1 0 0,1 0 0,0 1 0,0-1 0,0 0 0,0 1 0,-1-1 0,1 0 0,0 1 0,0-1 0,0 0 0,0 1 0,0-1 0,0 0 0,0 1 0,0-1 0,0 0 0,0 1 0,0-1 0,0 0 0,0 1 0,0-1 0,0 0 0,1 1 0,-1-1 0,0 0 0,0 1 0,0-1 0,0 0 0,1 1 0,-1-1 0,0 0 0,0 0 0,1 1 0,10 19 0,-10-20 0,9 12 0,0 0 0,1-1 0,1 0 0,0-1 0,21 14 0,8 7 0,11 9 0,-31-25 0,-1 1 0,-1 0 0,0 2 0,20 23 0,-14 2-1365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20:14:24.39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24575,'0'14'0,"0"7"0,4 38 0,-2-50 0,0-1 0,0 1 0,1-1 0,0 0 0,0 0 0,1-1 0,8 14 0,42 57 0,31 50 0,-81-123 0,-1 0 0,1 0 0,0 0 0,0 0 0,0 0 0,1-1 0,-1 0 0,11 7 0,1-2 0,28 14 0,-17-11 0,12 8 0,159 71 0,-165-79 0,0-1 0,0-2 0,1-1 0,55 5 0,402-6 0,-359-9 0,-73 2 0,332-14 0,-382 13 0,3 1 0,0-1 0,-1 0 0,1-1 0,0 0 0,-1-1 0,0-1 0,1 1 0,12-8 0,-21 9 0,0 0 0,-1 0 0,0-1 0,1 1 0,-1 0 0,0-1 0,0 0 0,0 0 0,-1 1 0,1-1 0,-1 0 0,1 0 0,-1 0 0,0-1 0,0 1 0,0 0 0,-1 0 0,1 0 0,-1-1 0,0 1 0,0 0 0,0-4 0,-1-10 0,-1-1 0,0 1 0,-6-17 0,3 6 0,0 1 0,0 4 0,1 0 0,1 0 0,1-44 0,23 110 0,-10-19 0,1 0 0,2-1 0,0-1 0,1 0 0,1 0 0,28 26 0,-1-6 0,93 68 0,-16-27-201,4-5 0,161 74-1,-119-77-100,244 75 0,-332-126 128,1-3 0,158 21 0,-228-41 174,-1 0 0,1 0 0,-1-1 0,1 0 0,-1 0 0,1 0 0,15-4 0,-22 3 31,0-1-1,0 1 0,0 0 0,0-1 0,0 1 0,-1-1 0,1 0 0,-1 0 0,1 1 0,-1-1 0,1 0 0,-1 0 0,0 0 0,0-1 0,0 1 0,0 0 1,0 0-1,-1-1 0,1 1 0,-1 0 0,1-1 0,-1-1 0,4-12 258,8-14-178,1 0-1,1 0 1,24-36 0,62-78 165,-53 80-239,-21 29-36,-8 11 0,19-32 0,-33 48 0,1 0 0,-1-1 0,-1 0 0,0 1 0,0-1 0,-1 0 0,0 0 0,1-13 0,-3-14 0,-2 1 0,-2-1 0,-1 0 0,-12-42 0,9 43 0,-84-301 0,92 336 0,0 0 0,0 0 0,0 0 0,0 0 0,0 0 0,0 0 0,0 0 0,0 0 0,0 0 0,0 0 0,0 0 0,0 0 0,0 0 0,1 0 0,-1 0 0,0 0 0,0 0 0,0 0 0,0 0 0,0 0 0,0 0 0,0 0 0,0 0 0,0 0 0,0 0 0,0 0 0,0 0 0,0 0 0,0 0 0,1 0 0,-1 0 0,9 13 0,15 24 0,16 28 0,4-2 0,2-2 0,3-3 0,66 63 0,-100-109 0,1 0 0,-1-1 0,2-1 0,-1 0 0,1-1 0,33 12 0,111 25 0,-131-39 0,-27-6 0,173 38 0,-145-35 0,-1 0 0,1-3 0,-1 0 0,33-4 0,17-6 0,0-3 0,153-45 0,-219 52 0,-1-1 0,1-1 0,-1 0 0,-1 0 0,1-2 0,14-12 0,61-64 0,-41 36 0,7-1 0,55-57 0,-95 91 0,-1 0 0,0-1 0,-2-1 0,0 0 0,11-24 0,-14 21 0,-6 15 0,0-1 0,1 1 0,0 0 0,0 0 0,0 0 0,8-9 0,-11 15 0,0 0 0,0-1 0,0 1 0,1 0 0,-1 0 0,0 0 0,0 0 0,0 0 0,1-1 0,-1 1 0,0 0 0,0 0 0,1 0 0,-1 0 0,0 0 0,0 0 0,1 0 0,-1 0 0,0 0 0,0 0 0,1 0 0,-1 0 0,0 0 0,0 0 0,0 0 0,1 0 0,-1 0 0,0 0 0,0 0 0,1 0 0,-1 0 0,0 1 0,0-1 0,1 0 0,-1 0 0,0 0 0,0 0 0,0 1 0,0-1 0,1 0 0,-1 0 0,0 0 0,0 0 0,0 1 0,0-1 0,0 0 0,7 10 0,-2 0 0,1 1 0,-2-1 0,1 1 0,4 21 0,5 9 0,-9-30 0,11 32 0,2-2 0,1 0 0,33 49 0,-49-87 0,0 1 0,0-1 0,0 0 0,1 0 0,-1 0 0,1 0 0,0-1 0,0 0 0,0 1 0,0-1 0,0-1 0,1 1 0,7 2 0,-9-3 0,225 89 0,7 4-546,1045 336-3154,-1054-371 3700,-181-49 0,65 6 0,-102-15 0,0-1 0,1 1 0,-1-2 0,0 1 0,1-1 0,-1 0 0,0-1 0,0 0 0,0 0 0,0-1 0,0 0 0,10-5 0,-12 3 0,0 1 0,-1-1 0,1 0 0,-1 0 0,0 0 0,-1-1 0,1 0 0,-1 0 0,0 0 0,-1 0 0,0 0 0,0-1 0,3-9 0,30-83 825,-19 48 315,2 1 1,50-92-1,-64 131-1140,-1 1 0,1-1 0,-2 0 0,1 0 0,-2 0 0,3-16 0,2-10 0,23-115 0,-30 151 0,0 0 0,0 1 0,0-1 0,0 0 0,1 0 0,-1 0 0,0 0 0,1 0 0,-1 1 0,0-1 0,1 0 0,-1 0 0,1 0 0,-1 1 0,1-1 0,-1 0 0,1 1 0,0-1 0,-1 0 0,1 1 0,0-1 0,-1 1 0,1-1 0,0 1 0,0 0 0,0-1 0,0 1 0,-1 0 0,1-1 0,0 1 0,0 0 0,0 0 0,0 0 0,0 0 0,0 0 0,-1 0 0,1 0 0,0 0 0,0 0 0,0 0 0,0 0 0,0 1 0,0-1 0,-1 0 0,1 0 0,0 1 0,0-1 0,0 1 0,-1-1 0,2 2 0,4 2 0,-1 0 0,1 0 0,-1 1 0,0 0 0,5 7 0,20 25 0,-16-18 0,0 0 0,1-2 0,2 0 0,-1-1 0,2 0 0,25 17 0,-6-14 0,0-1 0,2-2 0,68 19 0,623 149 0,-670-171 0,-34-7 0,-12-2 0,1-1 0,-1 0 0,1-1 0,24 0 0,-34-3 0,-1 0 0,1 1 0,-1-2 0,1 1 0,-1-1 0,0 1 0,0-1 0,0 0 0,0-1 0,0 1 0,0-1 0,0 1 0,-1-1 0,5-5 0,4-5 0,1-1 0,11-19 0,-5 7 0,114-129 0,24-33 0,-128 150 0,-2-2 0,-2-1 0,22-50 0,20-55-1365,-56 120-5461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20:13:07.35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1 437 24575,'1'-6'0,"1"-1"0,0 1 0,0 0 0,0-1 0,1 1 0,-1 0 0,2 0 0,-1 1 0,6-8 0,0-2 0,11-16 0,-15 24 0,1-1 0,-1 0 0,-1 0 0,1 0 0,-2-1 0,1 1 0,-1-1 0,0 0 0,-1 0 0,2-10 0,-1-15 0,10-37 0,-8 41 0,-3 25 0,-1 1 0,1 0 0,0 0 0,0 1 0,0-1 0,0 0 0,0 1 0,1-1 0,0 1 0,0 0 0,0 0 0,6-5 0,-3 3 0,0 0 0,1 1 0,-1 0 0,1 0 0,0 0 0,10-3 0,-17 7 0,1 0 0,0 0 0,0 0 0,0 0 0,0 0 0,0 0 0,0 0 0,0 0 0,0 0 0,0 0 0,0 1 0,0-1 0,0 0 0,-1 0 0,1 1 0,0-1 0,0 1 0,0-1 0,-1 1 0,1-1 0,0 1 0,0 0 0,-1-1 0,1 1 0,0 0 0,-1 0 0,1-1 0,-1 1 0,1 0 0,-1 0 0,0 0 0,1-1 0,-1 1 0,0 0 0,1 0 0,-1 1 0,10 40 0,-9-31 0,5 15 0,0-1 0,2 0 0,0 0 0,22 42 0,-22-52 0,1-1 0,0 0 0,1 0 0,0-1 0,1-1 0,1 1 0,0-2 0,21 17 0,12 11 262,-21-15-1889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20:10:31.95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24575,'1'7'0,"0"0"0,0 1 0,0-2 0,1 1 0,0 0 0,6 11 0,1 8 0,63 158 0,-34-92 0,-24-62 0,2 0 0,31 45 0,12 22 0,-44-71 0,2-1 0,1 0 0,1-1 0,1-1 0,1-1 0,1-1 0,33 26 0,-41-39 0,0 0 0,0 0 0,0-1 0,1-1 0,0-1 0,0 0 0,1 0 0,15 1 0,15 5 0,290 109 0,-71-21 0,-250-94 0,1 0 0,0-1 0,-1-1 0,1-1 0,0 0 0,1 0 0,-1-2 0,0 0 0,0-1 0,0-1 0,0 0 0,17-5 0,-18 4 0,1 0 0,0 1 0,16 0 0,-12 1 0,29-6 0,-43 6 0,0 0 0,-1-1 0,1 0 0,-1 0 0,1-1 0,-1 0 0,1 1 0,-1-2 0,6-4 0,6-8 0,27-31 0,-31 32 0,1-1 0,0 2 0,27-21 0,-15 18 0,2 0 0,0 2 0,1 1 0,43-14 0,129-30 0,-107 34 0,-80 19 0,-2 0 0,1 0 0,21-14 0,22-8 0,4 8 0,-38 13 0,34-13 0,-35 8 0,-1-1 0,-1 0 0,31-26 0,25-17 0,98-34 0,-79 44 0,-83 38 0,0 0 0,0-1 0,18-17 0,4-3 0,-14 13 0,-2-1 0,0-1 0,-1 0 0,16-23 0,-29 35 0,0 0 0,0-1 0,-1 1 0,0-1 0,0 0 0,-1 1 0,2-11 0,6-17 0,-7 28 0,0 1 0,0-1 0,1 1 0,0-1 0,-1 1 0,1 0 0,1 0 0,-1 0 0,0 1 0,1-1 0,0 1 0,0 0 0,0 0 0,0 0 0,1 0 0,-1 1 0,6-2 0,-8 2-170,0 1-1,0-1 0,0 1 1,0-1-1,0 0 0,0 0 1,3-3-1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20:13:11.98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24575,'1'39'0,"2"1"0,2-1 0,1 1 0,2-2 0,24 71 0,-28-95 0,-1 1 0,0-1 0,-1 0 0,0 28 0,-1-21 0,0-14 0,0-1 0,1 1 0,-1 0 0,2-1 0,-1 1 0,1-1 0,0 0 0,0 1 0,1-2 0,-1 1 0,1 0 0,7 6 0,0 2 0,2-2 0,0 0 0,24 18 0,49 28 0,2-5 0,135 60 0,-207-105 0,0-2 0,0 0 0,0 0 0,1-2 0,-1 0 0,1-1 0,0-1 0,0 0 0,19-1 0,70-4 0,89-3 0,-23-18 0,-53 6 0,-64 11 0,29-2 0,143-35 0,-215 39 0,-1 0 0,0 0 0,0-1 0,-1 0 0,18-14 0,3-1 0,158-110 0,-180 125 0,10-7 0,24-21 0,-37 29 0,-1 0 0,0-1 0,0 0 0,0 0 0,-1-1 0,0 1 0,0-1 0,4-9 0,51-100 0,-25 53 0,-34 63 0,0-1 0,0 0 0,1 0 0,-1 1 0,0-1 0,1 0 0,-1 1 0,0-1 0,1 1 0,-1-1 0,1 0 0,-1 1 0,1-1 0,0 1 0,-1-1 0,1 1 0,-1-1 0,1 1 0,0 0 0,-1-1 0,1 1 0,0 0 0,0 0 0,-1-1 0,1 1 0,0 0 0,0 0 0,-1 0 0,1 0 0,0 0 0,0 0 0,-1 0 0,1 0 0,0 0 0,0 0 0,-1 0 0,1 1 0,0-1 0,-1 0 0,1 0 0,0 1 0,0-1 0,-1 1 0,1-1 0,-1 0 0,1 1 0,0-1 0,-1 1 0,1-1 0,-1 1 0,1 0 0,-1-1 0,1 1 0,-1 0 0,1 0 0,5 8 0,0 0 0,0 0 0,6 13 0,-4-6 0,14 19 0,1-1 0,2-1 0,1-1 0,1-2 0,2 0 0,1-2 0,1-1 0,1-2 0,2-1 0,0-1 0,2-2 0,45 20 0,-66-36 0,-1 0 0,1-1 0,0-1 0,1 0 0,30 1 0,79-7 0,-40-1 0,122-10 0,-67 0 0,123-19 0,-257 31 0,181-46 0,-166 42 0,-1-2 0,-1-1 0,1 0 0,-1-2 0,-1 0 0,33-26 0,95-74 0,-83 53 0,-2-3 0,77-101 0,-138 162 0,0-1 0,1 0 0,-1 1 0,0-1 0,1 1 0,-1-1 0,1 1 0,-1-1 0,0 1 0,1 0 0,0-1 0,-1 1 0,1-1 0,-1 1 0,1 0 0,-1-1 0,1 1 0,0 0 0,-1 0 0,1 0 0,-1 0 0,1-1 0,0 1 0,-1 0 0,1 0 0,0 0 0,-1 0 0,1 0 0,0 0 0,-1 1 0,1-1 0,0 0 0,-1 0 0,1 0 0,0 1 0,20 20 0,-21-21 0,126 177 0,46 55 0,-127-182 0,2-3 0,95 75 0,-61-64 0,106 59 0,-118-79 0,1-3 0,2-3 0,1-4 0,129 34 0,-190-59 0,1-1 0,-1 0 0,0 0 0,1-2 0,-1 1 0,1-1 0,-1-1 0,1-1 0,-1 1 0,0-2 0,0 0 0,0 0 0,0-1 0,0-1 0,12-6 0,197-120 0,-186 107 0,-2-3 0,0-1 0,-2-1 0,28-34 0,-27 26 0,-3-1 0,0-1 0,-3-2 0,-1-1 0,20-48 0,38-97 0,-72 147 0,-9 32 0,-1 1 0,1-1 0,0 1 0,7-12 0,-9 18 0,0 1 0,0 0 0,0-1 0,1 1 0,-1 0 0,0-1 0,0 1 0,1 0 0,-1-1 0,0 1 0,1 0 0,-1 0 0,0 0 0,1-1 0,-1 1 0,1 0 0,-1 0 0,0 0 0,1 0 0,-1 0 0,1-1 0,-1 1 0,0 0 0,1 0 0,-1 0 0,1 0 0,-1 0 0,0 0 0,1 1 0,-1-1 0,1 0 0,-1 0 0,0 0 0,1 0 0,-1 0 0,0 1 0,1-1 0,-1 0 0,1 0 0,-1 0 0,1 1 0,16 15 0,-14-13 0,51 55 0,71 71 0,-110-118 0,0-1 0,1 0 0,0-1 0,0 0 0,1-2 0,0 0 0,22 6 0,-6-1 0,419 132 0,-445-142 0,-1-1 0,1 0 0,0 0 0,0 0 0,0-1 0,-1 0 0,1 0 0,0-1 0,0 0 0,12-3 0,-6-1 0,0-1 0,-1 1 0,0-2 0,16-10 0,315-208 0,-282 179 0,-2-2 0,73-78 0,-62 58 0,-64 62 0,0 0 0,0 0 0,0 1 0,1-1 0,12-7 0,-16 12 0,0 0 0,-1 0 0,1 0 0,0 0 0,-1 1 0,1-1 0,0 1 0,0-1 0,-1 1 0,1 0 0,0 0 0,0 1 0,-1-1 0,1 0 0,0 1 0,0 0 0,-1-1 0,5 3 0,16 8 0,0 1 0,0 2 0,40 31 0,-10-6 0,12 4 0,1-3 0,2-3 0,2-2 0,0-4 0,120 36 0,-156-60 0,1-1 0,40 2 0,22 3 0,162 32 0,185 27 0,5-33 0,-338-36 0,181-23 0,-213 10 0,0-4 0,146-50 0,-207 60 0,-1 0 0,1-1 0,19-10 0,-33 14 0,0 1 0,0-1 0,0 0 0,-1 0 0,1 0 0,-1 0 0,1 0 0,-1-1 0,0 0 0,0 0 0,-1 0 0,1 0 0,2-6 0,74-223-327,-65 188-711,-2 10-5788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20:14:30.95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1321 24575,'95'100'0,"-6"5"0,77 116 0,-149-197 0,-2 0 0,0 0 0,12 30 0,-27-53 0,0 0 0,1 0 0,-1 0 0,0-1 0,0 1 0,1 0 0,-1 0 0,1 0 0,-1 0 0,1 0 0,-1-1 0,1 1 0,0 0 0,-1 0 0,1-1 0,0 1 0,-1-1 0,1 1 0,0 0 0,0-1 0,0 1 0,0-1 0,-1 0 0,1 1 0,0-1 0,0 0 0,0 1 0,0-1 0,0 0 0,0 0 0,1 0 0,1-1 0,1 0 0,-1-1 0,0 0 0,0 1 0,0-1 0,0 0 0,0 0 0,2-3 0,180-157 0,-47 39 0,339-246 0,-105 87 0,-131 75 0,-9 8 0,296-202 0,-454 346 0,-61 46 0,1 1 0,29-13 0,-8 4 0,-1-3-1365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20:13:07.35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1 437 24575,'1'-6'0,"1"-1"0,0 1 0,0 0 0,0-1 0,1 1 0,-1 0 0,2 0 0,-1 1 0,6-8 0,0-2 0,11-16 0,-15 24 0,1-1 0,-1 0 0,-1 0 0,1 0 0,-2-1 0,1 1 0,-1-1 0,0 0 0,-1 0 0,2-10 0,-1-15 0,10-37 0,-8 41 0,-3 25 0,-1 1 0,1 0 0,0 0 0,0 1 0,0-1 0,0 0 0,0 1 0,1-1 0,0 1 0,0 0 0,0 0 0,6-5 0,-3 3 0,0 0 0,1 1 0,-1 0 0,1 0 0,0 0 0,10-3 0,-17 7 0,1 0 0,0 0 0,0 0 0,0 0 0,0 0 0,0 0 0,0 0 0,0 0 0,0 0 0,0 0 0,0 1 0,0-1 0,0 0 0,-1 0 0,1 1 0,0-1 0,0 1 0,0-1 0,-1 1 0,1-1 0,0 1 0,0 0 0,-1-1 0,1 1 0,0 0 0,-1 0 0,1-1 0,-1 1 0,1 0 0,-1 0 0,0 0 0,1-1 0,-1 1 0,0 0 0,1 0 0,-1 1 0,10 40 0,-9-31 0,5 15 0,0-1 0,2 0 0,0 0 0,22 42 0,-22-52 0,1-1 0,0 0 0,1 0 0,0-1 0,1-1 0,1 1 0,0-2 0,21 17 0,12 11 262,-21-15-1889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20:13:11.98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24575,'1'39'0,"2"1"0,2-1 0,1 1 0,2-2 0,24 71 0,-28-95 0,-1 1 0,0-1 0,-1 0 0,0 28 0,-1-21 0,0-14 0,0-1 0,1 1 0,-1 0 0,2-1 0,-1 1 0,1-1 0,0 0 0,0 1 0,1-2 0,-1 1 0,1 0 0,7 6 0,0 2 0,2-2 0,0 0 0,24 18 0,49 28 0,2-5 0,135 60 0,-207-105 0,0-2 0,0 0 0,0 0 0,1-2 0,-1 0 0,1-1 0,0-1 0,0 0 0,19-1 0,70-4 0,89-3 0,-23-18 0,-53 6 0,-64 11 0,29-2 0,143-35 0,-215 39 0,-1 0 0,0 0 0,0-1 0,-1 0 0,18-14 0,3-1 0,158-110 0,-180 125 0,10-7 0,24-21 0,-37 29 0,-1 0 0,0-1 0,0 0 0,0 0 0,-1-1 0,0 1 0,0-1 0,4-9 0,51-100 0,-25 53 0,-34 63 0,0-1 0,0 0 0,1 0 0,-1 1 0,0-1 0,1 0 0,-1 1 0,0-1 0,1 1 0,-1-1 0,1 0 0,-1 1 0,1-1 0,0 1 0,-1-1 0,1 1 0,-1-1 0,1 1 0,0 0 0,-1-1 0,1 1 0,0 0 0,0 0 0,-1-1 0,1 1 0,0 0 0,0 0 0,-1 0 0,1 0 0,0 0 0,0 0 0,-1 0 0,1 0 0,0 0 0,0 0 0,-1 0 0,1 1 0,0-1 0,-1 0 0,1 0 0,0 1 0,0-1 0,-1 1 0,1-1 0,-1 0 0,1 1 0,0-1 0,-1 1 0,1-1 0,-1 1 0,1 0 0,-1-1 0,1 1 0,-1 0 0,1 0 0,5 8 0,0 0 0,0 0 0,6 13 0,-4-6 0,14 19 0,1-1 0,2-1 0,1-1 0,1-2 0,2 0 0,1-2 0,1-1 0,1-2 0,2-1 0,0-1 0,2-2 0,45 20 0,-66-36 0,-1 0 0,1-1 0,0-1 0,1 0 0,30 1 0,79-7 0,-40-1 0,122-10 0,-67 0 0,123-19 0,-257 31 0,181-46 0,-166 42 0,-1-2 0,-1-1 0,1 0 0,-1-2 0,-1 0 0,33-26 0,95-74 0,-83 53 0,-2-3 0,77-101 0,-138 162 0,0-1 0,1 0 0,-1 1 0,0-1 0,1 1 0,-1-1 0,1 1 0,-1-1 0,0 1 0,1 0 0,0-1 0,-1 1 0,1-1 0,-1 1 0,1 0 0,-1-1 0,1 1 0,0 0 0,-1 0 0,1 0 0,-1 0 0,1-1 0,0 1 0,-1 0 0,1 0 0,0 0 0,-1 0 0,1 0 0,0 0 0,-1 1 0,1-1 0,0 0 0,-1 0 0,1 0 0,0 1 0,20 20 0,-21-21 0,126 177 0,46 55 0,-127-182 0,2-3 0,95 75 0,-61-64 0,106 59 0,-118-79 0,1-3 0,2-3 0,1-4 0,129 34 0,-190-59 0,1-1 0,-1 0 0,0 0 0,1-2 0,-1 1 0,1-1 0,-1-1 0,1-1 0,-1 1 0,0-2 0,0 0 0,0 0 0,0-1 0,0-1 0,12-6 0,197-120 0,-186 107 0,-2-3 0,0-1 0,-2-1 0,28-34 0,-27 26 0,-3-1 0,0-1 0,-3-2 0,-1-1 0,20-48 0,38-97 0,-72 147 0,-9 32 0,-1 1 0,1-1 0,0 1 0,7-12 0,-9 18 0,0 1 0,0 0 0,0-1 0,1 1 0,-1 0 0,0-1 0,0 1 0,1 0 0,-1-1 0,0 1 0,1 0 0,-1 0 0,0 0 0,1-1 0,-1 1 0,1 0 0,-1 0 0,0 0 0,1 0 0,-1 0 0,1-1 0,-1 1 0,0 0 0,1 0 0,-1 0 0,1 0 0,-1 0 0,0 0 0,1 1 0,-1-1 0,1 0 0,-1 0 0,0 0 0,1 0 0,-1 0 0,0 1 0,1-1 0,-1 0 0,1 0 0,-1 0 0,1 1 0,16 15 0,-14-13 0,51 55 0,71 71 0,-110-118 0,0-1 0,1 0 0,0-1 0,0 0 0,1-2 0,0 0 0,22 6 0,-6-1 0,419 132 0,-445-142 0,-1-1 0,1 0 0,0 0 0,0 0 0,0-1 0,-1 0 0,1 0 0,0-1 0,0 0 0,12-3 0,-6-1 0,0-1 0,-1 1 0,0-2 0,16-10 0,315-208 0,-282 179 0,-2-2 0,73-78 0,-62 58 0,-64 62 0,0 0 0,0 0 0,0 1 0,1-1 0,12-7 0,-16 12 0,0 0 0,-1 0 0,1 0 0,0 0 0,-1 1 0,1-1 0,0 1 0,0-1 0,-1 1 0,1 0 0,0 0 0,0 1 0,-1-1 0,1 0 0,0 1 0,0 0 0,-1-1 0,5 3 0,16 8 0,0 1 0,0 2 0,40 31 0,-10-6 0,12 4 0,1-3 0,2-3 0,2-2 0,0-4 0,120 36 0,-156-60 0,1-1 0,40 2 0,22 3 0,162 32 0,185 27 0,5-33 0,-338-36 0,181-23 0,-213 10 0,0-4 0,146-50 0,-207 60 0,-1 0 0,1-1 0,19-10 0,-33 14 0,0 1 0,0-1 0,0 0 0,-1 0 0,1 0 0,-1 0 0,1 0 0,-1-1 0,0 0 0,0 0 0,-1 0 0,1 0 0,2-6 0,74-223-327,-65 188-711,-2 10-5788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20:14:30.95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1321 24575,'95'100'0,"-6"5"0,77 116 0,-149-197 0,-2 0 0,0 0 0,12 30 0,-27-53 0,0 0 0,1 0 0,-1 0 0,0-1 0,0 1 0,1 0 0,-1 0 0,1 0 0,-1 0 0,1 0 0,-1-1 0,1 1 0,0 0 0,-1 0 0,1-1 0,0 1 0,-1-1 0,1 1 0,0 0 0,0-1 0,0 1 0,0-1 0,-1 0 0,1 1 0,0-1 0,0 0 0,0 1 0,0-1 0,0 0 0,0 0 0,1 0 0,1-1 0,1 0 0,-1-1 0,0 0 0,0 1 0,0-1 0,0 0 0,0 0 0,2-3 0,180-157 0,-47 39 0,339-246 0,-105 87 0,-131 75 0,-9 8 0,296-202 0,-454 346 0,-61 46 0,1 1 0,29-13 0,-8 4 0,-1-3-1365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20:28:40.66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1871 24575,'185'211'0,"-129"-152"0,330 332 0,31-31 0,-405-350 0,-4-4 0,0 1 0,1-1 0,-1-1 0,1 1 0,17 6 0,-22-11 0,0 0 0,0 0 0,1-1 0,-1 1 0,0-1 0,0 0 0,1 0 0,-1 0 0,0-1 0,0 0 0,0 0 0,1 0 0,-1 0 0,0 0 0,0-1 0,-1 0 0,6-3 0,41-24 0,64-50 0,-64 42 0,885-552-1799,-622 406 1233,1342-794-3388,42-14 2337,-1610 944 1362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25T17:34:43.88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0 114,'37'-2,"1"-2,44-9,20-4,37 11,-62 4,-55 0,-1-1,0-1,22-7,-18 4,43-5,100 8,-116 6,92-10,-93 3,-1 3,53 3,51-1,-95-7,28 0,431 7,-273 21,-80-4,275-11,-260-7,-152 1,-16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25T17:34:43.88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0 114,'37'-2,"1"-2,44-9,20-4,37 11,-62 4,-55 0,-1-1,0-1,22-7,-18 4,43-5,100 8,-116 6,92-10,-93 3,-1 3,53 3,51-1,-95-7,28 0,431 7,-273 21,-80-4,275-11,-260-7,-152 1,-16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20:10:26.19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170 0 24575,'-1'12'0,"0"-1"0,-1 1 0,-1-1 0,0 1 0,0-1 0,-1 0 0,-1 0 0,0-1 0,-9 15 0,4-7 0,-12 35 0,-13 73 0,-8 21 0,25-86 0,26-132 0,-4 36 0,15-65 0,-10 60 0,7-77 0,-10 65 0,-5 39 0,0 7 0,-1 1 0,1-1 0,0 0 0,1 1 0,-1-1 0,3-6 0,-2 10 0,-1 1 0,0-1 0,0 0 0,1 0 0,-1 1 0,1-1 0,-1 1 0,1-1 0,0 1 0,0 0 0,-1 0 0,1 0 0,0 0 0,0 0 0,0 0 0,0 0 0,0 0 0,0 1 0,1-1 0,1 1 0,2-1 0,0 1 0,0-1 0,0 1 0,0 1 0,0-1 0,0 1 0,0 0 0,0 1 0,-1-1 0,1 1 0,0 0 0,-1 1 0,1-1 0,-1 1 0,0 0 0,0 0 0,0 1 0,-1 0 0,8 7 0,-1 0 0,0 0 0,-1 1 0,-1 1 0,0 0 0,0 0 0,9 21 0,-7-10 0,28 42 0,-31-55 0,0-1 0,0 0 0,1-1 0,1 0 0,0 0 0,12 9 0,342 203-1365,-272-169-5461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20:10:31.95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24575,'1'7'0,"0"0"0,0 1 0,0-2 0,1 1 0,0 0 0,6 11 0,1 8 0,63 158 0,-34-92 0,-24-62 0,2 0 0,31 45 0,12 22 0,-44-71 0,2-1 0,1 0 0,1-1 0,1-1 0,1-1 0,1-1 0,33 26 0,-41-39 0,0 0 0,0 0 0,0-1 0,1-1 0,0-1 0,0 0 0,1 0 0,15 1 0,15 5 0,290 109 0,-71-21 0,-250-94 0,1 0 0,0-1 0,-1-1 0,1-1 0,0 0 0,1 0 0,-1-2 0,0 0 0,0-1 0,0-1 0,0 0 0,17-5 0,-18 4 0,1 0 0,0 1 0,16 0 0,-12 1 0,29-6 0,-43 6 0,0 0 0,-1-1 0,1 0 0,-1 0 0,1-1 0,-1 0 0,1 1 0,-1-2 0,6-4 0,6-8 0,27-31 0,-31 32 0,1-1 0,0 2 0,27-21 0,-15 18 0,2 0 0,0 2 0,1 1 0,43-14 0,129-30 0,-107 34 0,-80 19 0,-2 0 0,1 0 0,21-14 0,22-8 0,4 8 0,-38 13 0,34-13 0,-35 8 0,-1-1 0,-1 0 0,31-26 0,25-17 0,98-34 0,-79 44 0,-83 38 0,0 0 0,0-1 0,18-17 0,4-3 0,-14 13 0,-2-1 0,0-1 0,-1 0 0,16-23 0,-29 35 0,0 0 0,0-1 0,-1 1 0,0-1 0,0 0 0,-1 1 0,2-11 0,6-17 0,-7 28 0,0 1 0,0-1 0,1 1 0,0-1 0,-1 1 0,1 0 0,1 0 0,-1 0 0,0 1 0,1-1 0,0 1 0,0 0 0,0 0 0,0 0 0,1 0 0,-1 1 0,6-2 0,-8 2-170,0 1-1,0-1 0,0 1 1,0-1-1,0 0 0,0 0 1,3-3-1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20:10:26.19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170 0 24575,'-1'12'0,"0"-1"0,-1 1 0,-1-1 0,0 1 0,0-1 0,-1 0 0,-1 0 0,0-1 0,-9 15 0,4-7 0,-12 35 0,-13 73 0,-8 21 0,25-86 0,26-132 0,-4 36 0,15-65 0,-10 60 0,7-77 0,-10 65 0,-5 39 0,0 7 0,-1 1 0,1-1 0,0 0 0,1 1 0,-1-1 0,3-6 0,-2 10 0,-1 1 0,0-1 0,0 0 0,1 0 0,-1 1 0,1-1 0,-1 1 0,1-1 0,0 1 0,0 0 0,-1 0 0,1 0 0,0 0 0,0 0 0,0 0 0,0 0 0,0 0 0,0 1 0,1-1 0,1 1 0,2-1 0,0 1 0,0-1 0,0 1 0,0 1 0,0-1 0,0 1 0,0 0 0,0 1 0,-1-1 0,1 1 0,0 0 0,-1 1 0,1-1 0,-1 1 0,0 0 0,0 0 0,0 1 0,-1 0 0,8 7 0,-1 0 0,0 0 0,-1 1 0,-1 1 0,0 0 0,0 0 0,9 21 0,-7-10 0,28 42 0,-31-55 0,0-1 0,0 0 0,1-1 0,1 0 0,0 0 0,12 9 0,342 203-1365,-272-169-5461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20:10:31.95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24575,'1'7'0,"0"0"0,0 1 0,0-2 0,1 1 0,0 0 0,6 11 0,1 8 0,63 158 0,-34-92 0,-24-62 0,2 0 0,31 45 0,12 22 0,-44-71 0,2-1 0,1 0 0,1-1 0,1-1 0,1-1 0,1-1 0,33 26 0,-41-39 0,0 0 0,0 0 0,0-1 0,1-1 0,0-1 0,0 0 0,1 0 0,15 1 0,15 5 0,290 109 0,-71-21 0,-250-94 0,1 0 0,0-1 0,-1-1 0,1-1 0,0 0 0,1 0 0,-1-2 0,0 0 0,0-1 0,0-1 0,0 0 0,17-5 0,-18 4 0,1 0 0,0 1 0,16 0 0,-12 1 0,29-6 0,-43 6 0,0 0 0,-1-1 0,1 0 0,-1 0 0,1-1 0,-1 0 0,1 1 0,-1-2 0,6-4 0,6-8 0,27-31 0,-31 32 0,1-1 0,0 2 0,27-21 0,-15 18 0,2 0 0,0 2 0,1 1 0,43-14 0,129-30 0,-107 34 0,-80 19 0,-2 0 0,1 0 0,21-14 0,22-8 0,4 8 0,-38 13 0,34-13 0,-35 8 0,-1-1 0,-1 0 0,31-26 0,25-17 0,98-34 0,-79 44 0,-83 38 0,0 0 0,0-1 0,18-17 0,4-3 0,-14 13 0,-2-1 0,0-1 0,-1 0 0,16-23 0,-29 35 0,0 0 0,0-1 0,-1 1 0,0-1 0,0 0 0,-1 1 0,2-11 0,6-17 0,-7 28 0,0 1 0,0-1 0,1 1 0,0-1 0,-1 1 0,1 0 0,1 0 0,-1 0 0,0 1 0,1-1 0,0 1 0,0 0 0,0 0 0,0 0 0,1 0 0,-1 1 0,6-2 0,-8 2-170,0 1-1,0-1 0,0 1 1,0-1-1,0 0 0,0 0 1,3-3-1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20:11:32.59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8484 29 24575,'0'5'0,"-1"-1"0,0 1 0,1-1 0,-1 1 0,-1-1 0,1 0 0,-1 0 0,0 1 0,-3 5 0,-27 36 0,8-13 0,8-7 0,-86 128 0,91-137 0,9-13 0,0-1 0,0 1 0,-1-1 0,1 0 0,-1 0 0,0 0 0,0 0 0,-4 3 0,-19 13 0,1 2 0,-28 29 0,-21 20 0,63-63 0,0 1 0,0-2 0,0 1 0,-1-2 0,0 1 0,0-2 0,-14 5 0,-93 15 0,57-13 0,-25 9 0,48-10 0,-2-1 0,-47 4 0,78-12 0,-192 9 0,143-10 0,-84-10 0,87 2 0,-203-31 0,238 33 0,-1 0 0,-28-13 0,-1-1 0,-160-51 0,199 66 0,0-1 0,0 0 0,1-1 0,0 0 0,1 0 0,-19-18 0,-2 0 0,5 5 0,-20-13 0,2-3 0,-65-67 0,0-36 0,107 137 0,1 0 0,0 1 0,0-1 0,-1 1 0,1-1 0,-1 1 0,1 0 0,-1-1 0,1 1 0,-1 0 0,0 0 0,0 0 0,1 0 0,-1 1 0,0-1 0,0 0 0,-3 0 0,4 1 0,-1 1 0,1-1 0,-1 1 0,1-1 0,-1 1 0,1 0 0,-1-1 0,1 1 0,0 0 0,-1 0 0,1 0 0,0 0 0,0 0 0,0 0 0,0 1 0,0-1 0,0 0 0,0 0 0,0 1 0,0-1 0,0 3 0,-16 24 0,-32 57 0,-106 139 0,131-197 0,-1-1 0,-2-1 0,-46 34 0,60-51 0,-1-1 0,0 0 0,0-1 0,-1-1 0,0 0 0,-25 5 0,-11 4 0,-62 24 0,38-11 0,-80 17 0,112-38 0,-1-1 0,-1-3 0,-52-3 0,32 0 0,-194 0 0,239-2 0,0 0 0,0-1 0,1-1 0,0-1 0,-36-17 0,22 10 0,-313-127 0,327 129 0,1 1 0,0-2 0,1-1 0,1 0 0,0-1 0,-22-24 0,-18-16 0,-21-8 0,34 30 0,-46-48 0,80 70 0,0-1 0,2 1 0,-8-14 0,8 12 0,-1 1 0,-14-17 0,21 27 0,0 0 0,-1 0 0,1 0 0,-1 0 0,1 0 0,-1 0 0,0 1 0,1-1 0,-1 1 0,0-1 0,1 1 0,-1 0 0,0-1 0,0 1 0,1 0 0,-1 0 0,0 0 0,0 0 0,1 1 0,-1-1 0,0 0 0,1 1 0,-1-1 0,0 1 0,1 0 0,-3 1 0,-6 2 0,0 1 0,1 1 0,-10 7 0,16-11 0,-120 92 0,30-21 0,67-52 0,-37 39 0,41-37 0,-45 35 0,39-37 0,17-11 0,-1-1 0,-1 0 0,0-1 0,0-1 0,-22 10 0,-62 7 0,43-12 0,-205 42 0,162-35 0,-108 13 0,-75 16 0,257-44 0,0-1 0,0-1 0,0-1 0,-37-4 0,2 1 0,18 2 0,1-2 0,-1-2 0,1-2 0,0-1 0,-71-24 0,-416-203 0,498 218 0,1 0 0,0-2 0,1-1 0,-41-40 0,-76-98 0,-5-4 0,152 164 0,1-1 0,-1 0 0,0 0 0,1-1 0,-1 1 0,1-1 0,0 0 0,-1 0 0,1-1 0,0 1 0,7-1 0,-3 0 0,1 1 0,0 1 0,10 2 0,14 8 0,-20-6 0,1-1 0,-1-1 0,1 0 0,1-1 0,-1-1 0,27 2 0,91-6 0,-571-23 0,362 16 0,-89-14 0,139 17 0,17 3 0,0 1 0,-1 0 0,1 1 0,-13-1 0,22 2 0,-1 1 0,1-1 0,0 1 0,0-1 0,0 1 0,0-1 0,0 0 0,0 1 0,0-1 0,0 1 0,0-1 0,0 1 0,0-1 0,0 1 0,0-1 0,0 1 0,0-1 0,0 0 0,0 1 0,1-1 0,-1 1 0,0-1 0,0 1 0,1-1 0,-1 0 0,0 1 0,0-1 0,1 1 0,0 1 0,11 23 0,-1 0 0,-2 0 0,0 1 0,-2 1 0,-1 0 0,-1 0 0,3 47 0,-10 598 0,0-810 0,4-152 0,0 279 0,1-1 0,-1 1 0,2 0 0,-1 0 0,2 0 0,-1 0 0,13-20 0,13-31 0,-22 36 0,-1-1 0,-1 1 0,-1-2 0,-1 1 0,-2 0 0,-1-47 0,-1 71 0,0 0 0,0 1 0,0-1 0,1 0 0,-1 1 0,1-1 0,0 1 0,0-1 0,0 1 0,0-1 0,0 1 0,1 0 0,-1-1 0,0 1 0,1 0 0,0 0 0,0 0 0,-1 0 0,1 0 0,0 1 0,1-1 0,-1 0 0,0 1 0,0 0 0,1-1 0,-1 1 0,1 0 0,-1 0 0,1 1 0,4-2 0,7-1 0,1 0 0,0 1 0,0 1 0,19 0 0,-24 1 0,28 0 0,1 2 0,-1 1 0,68 15 0,-54-9 0,-32-6 0,0 1 0,23 8 0,-42-12 0,-1 1 0,1-1 0,0 0 0,-1 1 0,1-1 0,-1 1 0,1-1 0,-1 1 0,1-1 0,-1 1 0,1-1 0,-1 1 0,0-1 0,1 1 0,-1 0 0,0-1 0,1 1 0,-1-1 0,0 1 0,0 0 0,0-1 0,0 1 0,1 0 0,-1 0 0,0-1 0,0 1 0,0 0 0,0-1 0,-1 1 0,1 0 0,0-1 0,0 1 0,0 0 0,0-1 0,-1 1 0,1 0 0,0-1 0,-1 1 0,1-1 0,0 1 0,-1-1 0,0 2 0,-24 32 0,20-28 0,-128 145 0,75-88 0,-78 108 0,8 55 0,106-188 0,-2-1 0,-46 55 0,67-87 0,1-3 0,0 1 0,0-1 0,0 1 0,0-1 0,-1 0 0,1 0 0,-1 0 0,1 0 0,-4 2 0,5-4 0,1 0 0,0 0 0,0 0 0,-1 0 0,1 0 0,0 0 0,0 0 0,0 0 0,-1 0 0,1 0 0,0 0 0,0 0 0,-1 0 0,1 0 0,0 0 0,0-1 0,0 1 0,-1 0 0,1 0 0,0 0 0,0 0 0,0 0 0,0-1 0,-1 1 0,1 0 0,0 0 0,0 0 0,0-1 0,0 1 0,0 0 0,0 0 0,-1 0 0,1-1 0,0 1 0,0 0 0,0 0 0,0-1 0,0 1 0,0 0 0,0 0 0,0 0 0,0-1 0,0 1 0,0 0 0,0 0 0,0-1 0,0 1 0,0 0 0,1 0 0,-1 0 0,0-1 0,3-18 0,45-169 0,58-290 0,-98 407 0,-15 104 0,-2 0 0,-19 48 0,0 0 0,19-51 0,-59 210 0,67-227 0,6-14 0,13-21 0,-16 19 0,299-397 0,-281 371 0,-15 21 0,0 1 0,0-1 0,1 1 0,0 0 0,8-7 0,-14 14 0,1-1 0,-1 1 0,0 0 0,0 0 0,0 0 0,0 0 0,1-1 0,-1 1 0,0 0 0,0 0 0,0 0 0,1 0 0,-1 0 0,0 0 0,0 0 0,0 0 0,1-1 0,-1 1 0,0 0 0,0 0 0,1 0 0,-1 0 0,0 0 0,0 0 0,1 0 0,-1 0 0,0 1 0,0-1 0,0 0 0,1 0 0,-1 0 0,0 0 0,0 0 0,1 0 0,-1 0 0,0 1 0,2 9 0,-5 12 0,0-9 0,0 0 0,-2 0 0,1-1 0,-9 15 0,12-24 0,-1 0 0,0 1 0,0-1 0,-1 0 0,1 0 0,0 0 0,-1 0 0,0-1 0,0 1 0,0-1 0,0 1 0,0-1 0,0 0 0,-1 0 0,1-1 0,-1 1 0,1-1 0,-1 0 0,-4 2 0,5-3 0,1 0 0,0-1 0,0 1 0,0 0 0,0-1 0,0 1 0,0-1 0,0 1 0,0-1 0,0 0 0,0 0 0,0 0 0,0 0 0,1 0 0,-1-1 0,0 1 0,1 0 0,-1-1 0,1 1 0,-1-1 0,1 0 0,0 1 0,0-1 0,-1 0 0,1 0 0,1 0 0,-1 0 0,-1-2 0,-1-4 0,0 1 0,0-1 0,1 0 0,0 0 0,-2-16 0,5-51 245,1 34-1855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20:10:26.19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170 0 24575,'-1'12'0,"0"-1"0,-1 1 0,-1-1 0,0 1 0,0-1 0,-1 0 0,-1 0 0,0-1 0,-9 15 0,4-7 0,-12 35 0,-13 73 0,-8 21 0,25-86 0,26-132 0,-4 36 0,15-65 0,-10 60 0,7-77 0,-10 65 0,-5 39 0,0 7 0,-1 1 0,1-1 0,0 0 0,1 1 0,-1-1 0,3-6 0,-2 10 0,-1 1 0,0-1 0,0 0 0,1 0 0,-1 1 0,1-1 0,-1 1 0,1-1 0,0 1 0,0 0 0,-1 0 0,1 0 0,0 0 0,0 0 0,0 0 0,0 0 0,0 0 0,0 1 0,1-1 0,1 1 0,2-1 0,0 1 0,0-1 0,0 1 0,0 1 0,0-1 0,0 1 0,0 0 0,0 1 0,-1-1 0,1 1 0,0 0 0,-1 1 0,1-1 0,-1 1 0,0 0 0,0 0 0,0 1 0,-1 0 0,8 7 0,-1 0 0,0 0 0,-1 1 0,-1 1 0,0 0 0,0 0 0,9 21 0,-7-10 0,28 42 0,-31-55 0,0-1 0,0 0 0,1-1 0,1 0 0,0 0 0,12 9 0,342 203-1365,-272-169-5461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20:10:31.95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24575,'1'7'0,"0"0"0,0 1 0,0-2 0,1 1 0,0 0 0,6 11 0,1 8 0,63 158 0,-34-92 0,-24-62 0,2 0 0,31 45 0,12 22 0,-44-71 0,2-1 0,1 0 0,1-1 0,1-1 0,1-1 0,1-1 0,33 26 0,-41-39 0,0 0 0,0 0 0,0-1 0,1-1 0,0-1 0,0 0 0,1 0 0,15 1 0,15 5 0,290 109 0,-71-21 0,-250-94 0,1 0 0,0-1 0,-1-1 0,1-1 0,0 0 0,1 0 0,-1-2 0,0 0 0,0-1 0,0-1 0,0 0 0,17-5 0,-18 4 0,1 0 0,0 1 0,16 0 0,-12 1 0,29-6 0,-43 6 0,0 0 0,-1-1 0,1 0 0,-1 0 0,1-1 0,-1 0 0,1 1 0,-1-2 0,6-4 0,6-8 0,27-31 0,-31 32 0,1-1 0,0 2 0,27-21 0,-15 18 0,2 0 0,0 2 0,1 1 0,43-14 0,129-30 0,-107 34 0,-80 19 0,-2 0 0,1 0 0,21-14 0,22-8 0,4 8 0,-38 13 0,34-13 0,-35 8 0,-1-1 0,-1 0 0,31-26 0,25-17 0,98-34 0,-79 44 0,-83 38 0,0 0 0,0-1 0,18-17 0,4-3 0,-14 13 0,-2-1 0,0-1 0,-1 0 0,16-23 0,-29 35 0,0 0 0,0-1 0,-1 1 0,0-1 0,0 0 0,-1 1 0,2-11 0,6-17 0,-7 28 0,0 1 0,0-1 0,1 1 0,0-1 0,-1 1 0,1 0 0,1 0 0,-1 0 0,0 1 0,1-1 0,0 1 0,0 0 0,0 0 0,0 0 0,1 0 0,-1 1 0,6-2 0,-8 2-170,0 1-1,0-1 0,0 1 1,0-1-1,0 0 0,0 0 1,3-3-1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76F144-9A5A-4C19-9841-AA86F457125C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A7C9EB-9578-4429-9158-7934B296F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083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28600"/>
            <a:ext cx="4123690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64684-B5DE-4471-999D-A89FE7167EDE}" type="datetime1">
              <a:rPr lang="en-US" smtClean="0"/>
              <a:t>4/25/2025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96B8D-F1C7-4698-A670-934D1C094377}" type="datetime1">
              <a:rPr lang="en-US" smtClean="0"/>
              <a:t>4/25/2025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741FD-8C9F-4A96-83C6-F6C37F5110EC}" type="datetime1">
              <a:rPr lang="en-US" smtClean="0"/>
              <a:t>4/25/2025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A4857-787A-4808-B2E4-B31FE3774D3A}" type="datetime1">
              <a:rPr lang="en-US" smtClean="0"/>
              <a:t>4/25/2025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8F724-08DC-4554-8E21-4E36C1B4DF66}" type="datetime1">
              <a:rPr lang="en-US" smtClean="0"/>
              <a:t>4/25/2025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12192000" y="0"/>
                </a:moveTo>
                <a:lnTo>
                  <a:pt x="0" y="0"/>
                </a:lnTo>
                <a:lnTo>
                  <a:pt x="0" y="365760"/>
                </a:lnTo>
                <a:lnTo>
                  <a:pt x="12192000" y="36576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0" y="365760"/>
                </a:moveTo>
                <a:lnTo>
                  <a:pt x="12192000" y="365760"/>
                </a:lnTo>
                <a:lnTo>
                  <a:pt x="1219200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05052" y="219278"/>
            <a:ext cx="4349115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89228" y="1373504"/>
            <a:ext cx="9636760" cy="1946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4CACC-E5C9-450A-9E1E-54F34D7E32FD}" type="datetime1">
              <a:rPr lang="en-US" smtClean="0"/>
              <a:t>4/25/2025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cs.montana.edu/pearsall/classes/spring2025/132/main.html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0.png"/><Relationship Id="rId5" Type="http://schemas.openxmlformats.org/officeDocument/2006/relationships/customXml" Target="../ink/ink9.xml"/><Relationship Id="rId4" Type="http://schemas.openxmlformats.org/officeDocument/2006/relationships/image" Target="../media/image4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0.png"/><Relationship Id="rId5" Type="http://schemas.openxmlformats.org/officeDocument/2006/relationships/customXml" Target="../ink/ink11.xml"/><Relationship Id="rId4" Type="http://schemas.openxmlformats.org/officeDocument/2006/relationships/image" Target="../media/image4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5" Type="http://schemas.openxmlformats.org/officeDocument/2006/relationships/customXml" Target="../ink/ink13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3" Type="http://schemas.openxmlformats.org/officeDocument/2006/relationships/customXml" Target="../ink/ink14.xml"/><Relationship Id="rId7" Type="http://schemas.openxmlformats.org/officeDocument/2006/relationships/customXml" Target="../ink/ink16.xml"/><Relationship Id="rId12" Type="http://schemas.openxmlformats.org/officeDocument/2006/relationships/image" Target="../media/image1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png"/><Relationship Id="rId11" Type="http://schemas.openxmlformats.org/officeDocument/2006/relationships/customXml" Target="../ink/ink18.xml"/><Relationship Id="rId5" Type="http://schemas.openxmlformats.org/officeDocument/2006/relationships/customXml" Target="../ink/ink15.xml"/><Relationship Id="rId10" Type="http://schemas.openxmlformats.org/officeDocument/2006/relationships/image" Target="../media/image120.png"/><Relationship Id="rId4" Type="http://schemas.openxmlformats.org/officeDocument/2006/relationships/image" Target="../media/image90.png"/><Relationship Id="rId9" Type="http://schemas.openxmlformats.org/officeDocument/2006/relationships/customXml" Target="../ink/ink1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png"/><Relationship Id="rId3" Type="http://schemas.openxmlformats.org/officeDocument/2006/relationships/customXml" Target="../ink/ink19.xml"/><Relationship Id="rId7" Type="http://schemas.openxmlformats.org/officeDocument/2006/relationships/customXml" Target="../ink/ink2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png"/><Relationship Id="rId5" Type="http://schemas.openxmlformats.org/officeDocument/2006/relationships/customXml" Target="../ink/ink20.xml"/><Relationship Id="rId4" Type="http://schemas.openxmlformats.org/officeDocument/2006/relationships/image" Target="../media/image9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png"/><Relationship Id="rId3" Type="http://schemas.openxmlformats.org/officeDocument/2006/relationships/customXml" Target="../ink/ink22.xml"/><Relationship Id="rId7" Type="http://schemas.openxmlformats.org/officeDocument/2006/relationships/customXml" Target="../ink/ink2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png"/><Relationship Id="rId5" Type="http://schemas.openxmlformats.org/officeDocument/2006/relationships/customXml" Target="../ink/ink23.xml"/><Relationship Id="rId4" Type="http://schemas.openxmlformats.org/officeDocument/2006/relationships/image" Target="../media/image9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customXml" Target="../ink/ink2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0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cktail_shaker_sor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8/docs/api/java/util/Arrays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customXml" Target="../ink/ink26.xml"/><Relationship Id="rId4" Type="http://schemas.openxmlformats.org/officeDocument/2006/relationships/image" Target="../media/image3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customXml" Target="../ink/ink2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kPRA0W1kEC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customXml" Target="../ink/ink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0.png"/><Relationship Id="rId5" Type="http://schemas.openxmlformats.org/officeDocument/2006/relationships/customXml" Target="../ink/ink4.xml"/><Relationship Id="rId4" Type="http://schemas.openxmlformats.org/officeDocument/2006/relationships/image" Target="../media/image4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customXml" Target="../ink/ink5.xml"/><Relationship Id="rId7" Type="http://schemas.openxmlformats.org/officeDocument/2006/relationships/customXml" Target="../ink/ink7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0.png"/><Relationship Id="rId5" Type="http://schemas.openxmlformats.org/officeDocument/2006/relationships/customXml" Target="../ink/ink6.xml"/><Relationship Id="rId4" Type="http://schemas.openxmlformats.org/officeDocument/2006/relationships/image" Target="../media/image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990600"/>
            <a:ext cx="10896600" cy="16748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CSCI</a:t>
            </a:r>
            <a:r>
              <a:rPr sz="6000" b="1" spc="-2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132</a:t>
            </a: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sz="6000" b="1" spc="-20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6000" b="1" spc="-204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800" b="1" spc="-204" dirty="0">
                <a:latin typeface="Arial" panose="020B0604020202020204" pitchFamily="34" charset="0"/>
                <a:cs typeface="Arial" panose="020B0604020202020204" pitchFamily="34" charset="0"/>
              </a:rPr>
              <a:t>Basic Data Structures and Algorithms</a:t>
            </a:r>
            <a:endParaRPr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-6350" y="-6350"/>
            <a:ext cx="838835" cy="887730"/>
            <a:chOff x="-6350" y="-6350"/>
            <a:chExt cx="838835" cy="88773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7" name="object 7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826008" y="0"/>
                  </a:moveTo>
                  <a:lnTo>
                    <a:pt x="0" y="0"/>
                  </a:lnTo>
                  <a:lnTo>
                    <a:pt x="0" y="874776"/>
                  </a:lnTo>
                  <a:lnTo>
                    <a:pt x="826008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0" y="0"/>
                  </a:moveTo>
                  <a:lnTo>
                    <a:pt x="826008" y="0"/>
                  </a:lnTo>
                  <a:lnTo>
                    <a:pt x="0" y="87477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781452" y="2895600"/>
            <a:ext cx="617728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latin typeface="Calibri"/>
                <a:cs typeface="Calibri"/>
              </a:rPr>
              <a:t>Sorting (Part 4)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6200" y="5523188"/>
            <a:ext cx="11587785" cy="8874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Calibri"/>
                <a:cs typeface="Calibri"/>
              </a:rPr>
              <a:t>Reese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Pearsall</a:t>
            </a:r>
            <a:endParaRPr lang="en-US" sz="2800" spc="-20" dirty="0">
              <a:latin typeface="Calibri"/>
              <a:cs typeface="Calibri"/>
            </a:endParaRPr>
          </a:p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2800" dirty="0">
                <a:latin typeface="Calibri"/>
                <a:cs typeface="Calibri"/>
              </a:rPr>
              <a:t>Spring 2025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6A11AF-12F4-4CFA-946A-9D6E597DA2A6}"/>
              </a:ext>
            </a:extLst>
          </p:cNvPr>
          <p:cNvSpPr txBox="1"/>
          <p:nvPr/>
        </p:nvSpPr>
        <p:spPr>
          <a:xfrm>
            <a:off x="0" y="6503206"/>
            <a:ext cx="9829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1600" dirty="0">
                <a:solidFill>
                  <a:schemeClr val="bg1"/>
                </a:solidFill>
                <a:latin typeface="Calibri"/>
                <a:cs typeface="Calibr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https://www.cs.montana.edu/pearsall/classes/spring2025/132/main.html</a:t>
            </a:r>
            <a:endParaRPr lang="en-US" sz="16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</a:t>
            </a:fld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10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20152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Insertion Sort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673E24D9-FEF4-3EE5-3604-4BE5438BA09D}"/>
              </a:ext>
            </a:extLst>
          </p:cNvPr>
          <p:cNvGraphicFramePr>
            <a:graphicFrameLocks noGrp="1"/>
          </p:cNvGraphicFramePr>
          <p:nvPr/>
        </p:nvGraphicFramePr>
        <p:xfrm>
          <a:off x="2057400" y="1784866"/>
          <a:ext cx="722488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404657295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93525059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51309865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1749117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8680951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942190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69394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2684509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70863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122B822-87A4-B36B-1759-015975BE126A}"/>
              </a:ext>
            </a:extLst>
          </p:cNvPr>
          <p:cNvSpPr txBox="1"/>
          <p:nvPr/>
        </p:nvSpPr>
        <p:spPr>
          <a:xfrm>
            <a:off x="457200" y="838200"/>
            <a:ext cx="1074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divide our array into two sections. A </a:t>
            </a:r>
            <a:r>
              <a:rPr lang="en-US" dirty="0">
                <a:solidFill>
                  <a:srgbClr val="00B050"/>
                </a:solidFill>
              </a:rPr>
              <a:t>sorted</a:t>
            </a:r>
            <a:r>
              <a:rPr lang="en-US" dirty="0"/>
              <a:t> section, and an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unsorted</a:t>
            </a:r>
            <a:r>
              <a:rPr lang="en-US" dirty="0"/>
              <a:t> section. We iterate through the array, and for each iteration, we move one element from the unsorted section to the sorted section</a:t>
            </a:r>
          </a:p>
        </p:txBody>
      </p:sp>
      <p:graphicFrame>
        <p:nvGraphicFramePr>
          <p:cNvPr id="8" name="Table 6">
            <a:extLst>
              <a:ext uri="{FF2B5EF4-FFF2-40B4-BE49-F238E27FC236}">
                <a16:creationId xmlns:a16="http://schemas.microsoft.com/office/drawing/2014/main" id="{A2F71993-9B61-F22C-8BE4-AAF99B50690D}"/>
              </a:ext>
            </a:extLst>
          </p:cNvPr>
          <p:cNvGraphicFramePr>
            <a:graphicFrameLocks noGrp="1"/>
          </p:cNvGraphicFramePr>
          <p:nvPr/>
        </p:nvGraphicFramePr>
        <p:xfrm>
          <a:off x="2057400" y="2443795"/>
          <a:ext cx="722488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404657295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93525059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51309865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1749117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8680951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942190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69394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2684509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708632"/>
                  </a:ext>
                </a:extLst>
              </a:tr>
            </a:tbl>
          </a:graphicData>
        </a:graphic>
      </p:graphicFrame>
      <p:graphicFrame>
        <p:nvGraphicFramePr>
          <p:cNvPr id="9" name="Table 6">
            <a:extLst>
              <a:ext uri="{FF2B5EF4-FFF2-40B4-BE49-F238E27FC236}">
                <a16:creationId xmlns:a16="http://schemas.microsoft.com/office/drawing/2014/main" id="{145697F3-A3C6-C97D-E430-45644DE396A4}"/>
              </a:ext>
            </a:extLst>
          </p:cNvPr>
          <p:cNvGraphicFramePr>
            <a:graphicFrameLocks noGrp="1"/>
          </p:cNvGraphicFramePr>
          <p:nvPr/>
        </p:nvGraphicFramePr>
        <p:xfrm>
          <a:off x="2057400" y="3136171"/>
          <a:ext cx="722488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404657295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93525059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51309865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1749117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8680951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942190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69394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2684509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708632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10A52C95-DFD7-5274-6762-D16356A943F0}"/>
                  </a:ext>
                </a:extLst>
              </p14:cNvPr>
              <p14:cNvContentPartPr/>
              <p14:nvPr/>
            </p14:nvContentPartPr>
            <p14:xfrm>
              <a:off x="2012336" y="3469648"/>
              <a:ext cx="320400" cy="22320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10A52C95-DFD7-5274-6762-D16356A943F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94316" y="3451648"/>
                <a:ext cx="356080" cy="25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37423716-0DB5-A9DC-6142-C63A2283D9B0}"/>
                  </a:ext>
                </a:extLst>
              </p14:cNvPr>
              <p14:cNvContentPartPr/>
              <p14:nvPr/>
            </p14:nvContentPartPr>
            <p14:xfrm>
              <a:off x="2085776" y="3534808"/>
              <a:ext cx="1200960" cy="4028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37423716-0DB5-A9DC-6142-C63A2283D9B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067776" y="3516808"/>
                <a:ext cx="1236600" cy="43848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15" name="Table 6">
            <a:extLst>
              <a:ext uri="{FF2B5EF4-FFF2-40B4-BE49-F238E27FC236}">
                <a16:creationId xmlns:a16="http://schemas.microsoft.com/office/drawing/2014/main" id="{96BDBE95-5101-6317-2908-6530F68A0286}"/>
              </a:ext>
            </a:extLst>
          </p:cNvPr>
          <p:cNvGraphicFramePr>
            <a:graphicFrameLocks noGrp="1"/>
          </p:cNvGraphicFramePr>
          <p:nvPr/>
        </p:nvGraphicFramePr>
        <p:xfrm>
          <a:off x="2071512" y="4134980"/>
          <a:ext cx="722488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404657295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93525059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51309865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1749117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8680951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942190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69394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2684509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708632"/>
                  </a:ext>
                </a:extLst>
              </a:tr>
            </a:tbl>
          </a:graphicData>
        </a:graphic>
      </p:graphicFrame>
      <p:graphicFrame>
        <p:nvGraphicFramePr>
          <p:cNvPr id="10" name="Table 6">
            <a:extLst>
              <a:ext uri="{FF2B5EF4-FFF2-40B4-BE49-F238E27FC236}">
                <a16:creationId xmlns:a16="http://schemas.microsoft.com/office/drawing/2014/main" id="{54AB4A3F-90C6-91DF-557C-9A7F879DE8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719481"/>
              </p:ext>
            </p:extLst>
          </p:nvPr>
        </p:nvGraphicFramePr>
        <p:xfrm>
          <a:off x="2110268" y="4881710"/>
          <a:ext cx="717201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502">
                  <a:extLst>
                    <a:ext uri="{9D8B030D-6E8A-4147-A177-3AD203B41FA5}">
                      <a16:colId xmlns:a16="http://schemas.microsoft.com/office/drawing/2014/main" val="4155907088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4046572956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1935250598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1513098657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986809515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149421906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166939463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22684509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7086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13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11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20152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Insertion Sort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673E24D9-FEF4-3EE5-3604-4BE5438BA09D}"/>
              </a:ext>
            </a:extLst>
          </p:cNvPr>
          <p:cNvGraphicFramePr>
            <a:graphicFrameLocks noGrp="1"/>
          </p:cNvGraphicFramePr>
          <p:nvPr/>
        </p:nvGraphicFramePr>
        <p:xfrm>
          <a:off x="2057400" y="1784866"/>
          <a:ext cx="722488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404657295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93525059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51309865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1749117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8680951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942190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69394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2684509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70863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122B822-87A4-B36B-1759-015975BE126A}"/>
              </a:ext>
            </a:extLst>
          </p:cNvPr>
          <p:cNvSpPr txBox="1"/>
          <p:nvPr/>
        </p:nvSpPr>
        <p:spPr>
          <a:xfrm>
            <a:off x="457200" y="838200"/>
            <a:ext cx="1074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divide our array into two sections. A </a:t>
            </a:r>
            <a:r>
              <a:rPr lang="en-US" dirty="0">
                <a:solidFill>
                  <a:srgbClr val="00B050"/>
                </a:solidFill>
              </a:rPr>
              <a:t>sorted</a:t>
            </a:r>
            <a:r>
              <a:rPr lang="en-US" dirty="0"/>
              <a:t> section, and an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unsorted</a:t>
            </a:r>
            <a:r>
              <a:rPr lang="en-US" dirty="0"/>
              <a:t> section. We iterate through the array, and for each iteration, we move one element from the unsorted section to the sorted section</a:t>
            </a:r>
          </a:p>
        </p:txBody>
      </p:sp>
      <p:graphicFrame>
        <p:nvGraphicFramePr>
          <p:cNvPr id="8" name="Table 6">
            <a:extLst>
              <a:ext uri="{FF2B5EF4-FFF2-40B4-BE49-F238E27FC236}">
                <a16:creationId xmlns:a16="http://schemas.microsoft.com/office/drawing/2014/main" id="{A2F71993-9B61-F22C-8BE4-AAF99B50690D}"/>
              </a:ext>
            </a:extLst>
          </p:cNvPr>
          <p:cNvGraphicFramePr>
            <a:graphicFrameLocks noGrp="1"/>
          </p:cNvGraphicFramePr>
          <p:nvPr/>
        </p:nvGraphicFramePr>
        <p:xfrm>
          <a:off x="2057400" y="2443795"/>
          <a:ext cx="722488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404657295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93525059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51309865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1749117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8680951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942190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69394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2684509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708632"/>
                  </a:ext>
                </a:extLst>
              </a:tr>
            </a:tbl>
          </a:graphicData>
        </a:graphic>
      </p:graphicFrame>
      <p:graphicFrame>
        <p:nvGraphicFramePr>
          <p:cNvPr id="9" name="Table 6">
            <a:extLst>
              <a:ext uri="{FF2B5EF4-FFF2-40B4-BE49-F238E27FC236}">
                <a16:creationId xmlns:a16="http://schemas.microsoft.com/office/drawing/2014/main" id="{145697F3-A3C6-C97D-E430-45644DE396A4}"/>
              </a:ext>
            </a:extLst>
          </p:cNvPr>
          <p:cNvGraphicFramePr>
            <a:graphicFrameLocks noGrp="1"/>
          </p:cNvGraphicFramePr>
          <p:nvPr/>
        </p:nvGraphicFramePr>
        <p:xfrm>
          <a:off x="2057400" y="3136171"/>
          <a:ext cx="722488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404657295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93525059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51309865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1749117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8680951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942190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69394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2684509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708632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10A52C95-DFD7-5274-6762-D16356A943F0}"/>
                  </a:ext>
                </a:extLst>
              </p14:cNvPr>
              <p14:cNvContentPartPr/>
              <p14:nvPr/>
            </p14:nvContentPartPr>
            <p14:xfrm>
              <a:off x="2012336" y="3469648"/>
              <a:ext cx="320400" cy="22320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10A52C95-DFD7-5274-6762-D16356A943F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94316" y="3451648"/>
                <a:ext cx="356080" cy="25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37423716-0DB5-A9DC-6142-C63A2283D9B0}"/>
                  </a:ext>
                </a:extLst>
              </p14:cNvPr>
              <p14:cNvContentPartPr/>
              <p14:nvPr/>
            </p14:nvContentPartPr>
            <p14:xfrm>
              <a:off x="2085776" y="3534808"/>
              <a:ext cx="1200960" cy="4028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37423716-0DB5-A9DC-6142-C63A2283D9B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067776" y="3516808"/>
                <a:ext cx="1236600" cy="43848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15" name="Table 6">
            <a:extLst>
              <a:ext uri="{FF2B5EF4-FFF2-40B4-BE49-F238E27FC236}">
                <a16:creationId xmlns:a16="http://schemas.microsoft.com/office/drawing/2014/main" id="{96BDBE95-5101-6317-2908-6530F68A0286}"/>
              </a:ext>
            </a:extLst>
          </p:cNvPr>
          <p:cNvGraphicFramePr>
            <a:graphicFrameLocks noGrp="1"/>
          </p:cNvGraphicFramePr>
          <p:nvPr/>
        </p:nvGraphicFramePr>
        <p:xfrm>
          <a:off x="2071512" y="4134980"/>
          <a:ext cx="722488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404657295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93525059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51309865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1749117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8680951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942190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69394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2684509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708632"/>
                  </a:ext>
                </a:extLst>
              </a:tr>
            </a:tbl>
          </a:graphicData>
        </a:graphic>
      </p:graphicFrame>
      <p:graphicFrame>
        <p:nvGraphicFramePr>
          <p:cNvPr id="10" name="Table 6">
            <a:extLst>
              <a:ext uri="{FF2B5EF4-FFF2-40B4-BE49-F238E27FC236}">
                <a16:creationId xmlns:a16="http://schemas.microsoft.com/office/drawing/2014/main" id="{54AB4A3F-90C6-91DF-557C-9A7F879DE8C8}"/>
              </a:ext>
            </a:extLst>
          </p:cNvPr>
          <p:cNvGraphicFramePr>
            <a:graphicFrameLocks noGrp="1"/>
          </p:cNvGraphicFramePr>
          <p:nvPr/>
        </p:nvGraphicFramePr>
        <p:xfrm>
          <a:off x="2110268" y="4881710"/>
          <a:ext cx="717201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502">
                  <a:extLst>
                    <a:ext uri="{9D8B030D-6E8A-4147-A177-3AD203B41FA5}">
                      <a16:colId xmlns:a16="http://schemas.microsoft.com/office/drawing/2014/main" val="4155907088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4046572956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1935250598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1513098657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986809515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149421906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166939463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22684509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708632"/>
                  </a:ext>
                </a:extLst>
              </a:tr>
            </a:tbl>
          </a:graphicData>
        </a:graphic>
      </p:graphicFrame>
      <p:graphicFrame>
        <p:nvGraphicFramePr>
          <p:cNvPr id="11" name="Table 6">
            <a:extLst>
              <a:ext uri="{FF2B5EF4-FFF2-40B4-BE49-F238E27FC236}">
                <a16:creationId xmlns:a16="http://schemas.microsoft.com/office/drawing/2014/main" id="{166FFFD4-D689-F34C-0A04-A2192FB8D9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101948"/>
              </p:ext>
            </p:extLst>
          </p:nvPr>
        </p:nvGraphicFramePr>
        <p:xfrm>
          <a:off x="2137157" y="5546082"/>
          <a:ext cx="717201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502">
                  <a:extLst>
                    <a:ext uri="{9D8B030D-6E8A-4147-A177-3AD203B41FA5}">
                      <a16:colId xmlns:a16="http://schemas.microsoft.com/office/drawing/2014/main" val="4155907088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4046572956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1935250598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1513098657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986809515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149421906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166939463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22684509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7086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95946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20152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Insertion Sort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22B822-87A4-B36B-1759-015975BE126A}"/>
              </a:ext>
            </a:extLst>
          </p:cNvPr>
          <p:cNvSpPr txBox="1"/>
          <p:nvPr/>
        </p:nvSpPr>
        <p:spPr>
          <a:xfrm>
            <a:off x="457200" y="838200"/>
            <a:ext cx="1074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divide our array into two sections. A </a:t>
            </a:r>
            <a:r>
              <a:rPr lang="en-US" dirty="0">
                <a:solidFill>
                  <a:srgbClr val="00B050"/>
                </a:solidFill>
              </a:rPr>
              <a:t>sorted</a:t>
            </a:r>
            <a:r>
              <a:rPr lang="en-US" dirty="0"/>
              <a:t> section, and an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unsorted</a:t>
            </a:r>
            <a:r>
              <a:rPr lang="en-US" dirty="0"/>
              <a:t> section. We iterate through the array, and for each iteration, we move one element from the unsorted section to the sorted section</a:t>
            </a:r>
          </a:p>
        </p:txBody>
      </p:sp>
      <p:graphicFrame>
        <p:nvGraphicFramePr>
          <p:cNvPr id="11" name="Table 6">
            <a:extLst>
              <a:ext uri="{FF2B5EF4-FFF2-40B4-BE49-F238E27FC236}">
                <a16:creationId xmlns:a16="http://schemas.microsoft.com/office/drawing/2014/main" id="{166FFFD4-D689-F34C-0A04-A2192FB8D9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0435125"/>
              </p:ext>
            </p:extLst>
          </p:nvPr>
        </p:nvGraphicFramePr>
        <p:xfrm>
          <a:off x="1828800" y="2057400"/>
          <a:ext cx="717201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502">
                  <a:extLst>
                    <a:ext uri="{9D8B030D-6E8A-4147-A177-3AD203B41FA5}">
                      <a16:colId xmlns:a16="http://schemas.microsoft.com/office/drawing/2014/main" val="4155907088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4046572956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1935250598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1513098657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986809515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149421906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166939463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22684509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7086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24989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20152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Insertion Sort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22B822-87A4-B36B-1759-015975BE126A}"/>
              </a:ext>
            </a:extLst>
          </p:cNvPr>
          <p:cNvSpPr txBox="1"/>
          <p:nvPr/>
        </p:nvSpPr>
        <p:spPr>
          <a:xfrm>
            <a:off x="457200" y="838200"/>
            <a:ext cx="1074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divide our array into two sections. A </a:t>
            </a:r>
            <a:r>
              <a:rPr lang="en-US" dirty="0">
                <a:solidFill>
                  <a:srgbClr val="00B050"/>
                </a:solidFill>
              </a:rPr>
              <a:t>sorted</a:t>
            </a:r>
            <a:r>
              <a:rPr lang="en-US" dirty="0"/>
              <a:t> section, and an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unsorted</a:t>
            </a:r>
            <a:r>
              <a:rPr lang="en-US" dirty="0"/>
              <a:t> section. We iterate through the array, and for each iteration, we move one element from the unsorted section to the sorted section</a:t>
            </a:r>
          </a:p>
        </p:txBody>
      </p:sp>
      <p:graphicFrame>
        <p:nvGraphicFramePr>
          <p:cNvPr id="11" name="Table 6">
            <a:extLst>
              <a:ext uri="{FF2B5EF4-FFF2-40B4-BE49-F238E27FC236}">
                <a16:creationId xmlns:a16="http://schemas.microsoft.com/office/drawing/2014/main" id="{166FFFD4-D689-F34C-0A04-A2192FB8D9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0447570"/>
              </p:ext>
            </p:extLst>
          </p:nvPr>
        </p:nvGraphicFramePr>
        <p:xfrm>
          <a:off x="1828800" y="2057400"/>
          <a:ext cx="717201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502">
                  <a:extLst>
                    <a:ext uri="{9D8B030D-6E8A-4147-A177-3AD203B41FA5}">
                      <a16:colId xmlns:a16="http://schemas.microsoft.com/office/drawing/2014/main" val="4155907088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4046572956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1935250598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1513098657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986809515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149421906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166939463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22684509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7086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15432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20152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Insertion Sort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22B822-87A4-B36B-1759-015975BE126A}"/>
              </a:ext>
            </a:extLst>
          </p:cNvPr>
          <p:cNvSpPr txBox="1"/>
          <p:nvPr/>
        </p:nvSpPr>
        <p:spPr>
          <a:xfrm>
            <a:off x="457200" y="838200"/>
            <a:ext cx="1074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divide our array into two sections. A </a:t>
            </a:r>
            <a:r>
              <a:rPr lang="en-US" dirty="0">
                <a:solidFill>
                  <a:srgbClr val="00B050"/>
                </a:solidFill>
              </a:rPr>
              <a:t>sorted</a:t>
            </a:r>
            <a:r>
              <a:rPr lang="en-US" dirty="0"/>
              <a:t> section, and an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unsorted</a:t>
            </a:r>
            <a:r>
              <a:rPr lang="en-US" dirty="0"/>
              <a:t> section. We iterate through the array, and for each iteration, we move one element from the unsorted section to the sorted section</a:t>
            </a:r>
          </a:p>
        </p:txBody>
      </p:sp>
      <p:graphicFrame>
        <p:nvGraphicFramePr>
          <p:cNvPr id="11" name="Table 6">
            <a:extLst>
              <a:ext uri="{FF2B5EF4-FFF2-40B4-BE49-F238E27FC236}">
                <a16:creationId xmlns:a16="http://schemas.microsoft.com/office/drawing/2014/main" id="{166FFFD4-D689-F34C-0A04-A2192FB8D9A1}"/>
              </a:ext>
            </a:extLst>
          </p:cNvPr>
          <p:cNvGraphicFramePr>
            <a:graphicFrameLocks noGrp="1"/>
          </p:cNvGraphicFramePr>
          <p:nvPr/>
        </p:nvGraphicFramePr>
        <p:xfrm>
          <a:off x="1828800" y="2057400"/>
          <a:ext cx="717201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502">
                  <a:extLst>
                    <a:ext uri="{9D8B030D-6E8A-4147-A177-3AD203B41FA5}">
                      <a16:colId xmlns:a16="http://schemas.microsoft.com/office/drawing/2014/main" val="4155907088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4046572956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1935250598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1513098657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986809515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149421906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166939463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22684509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708632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DFE44C5-1D3D-C451-7C9D-8484C78AE0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8745573"/>
              </p:ext>
            </p:extLst>
          </p:nvPr>
        </p:nvGraphicFramePr>
        <p:xfrm>
          <a:off x="1845129" y="3200400"/>
          <a:ext cx="717201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502">
                  <a:extLst>
                    <a:ext uri="{9D8B030D-6E8A-4147-A177-3AD203B41FA5}">
                      <a16:colId xmlns:a16="http://schemas.microsoft.com/office/drawing/2014/main" val="4155907088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4046572956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1935250598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1513098657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986809515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149421906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166939463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22684509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708632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758B6CD-5A07-B1A3-8693-FE7954B8AB49}"/>
                  </a:ext>
                </a:extLst>
              </p14:cNvPr>
              <p14:cNvContentPartPr/>
              <p14:nvPr/>
            </p14:nvContentPartPr>
            <p14:xfrm>
              <a:off x="3563216" y="2422408"/>
              <a:ext cx="178200" cy="15768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758B6CD-5A07-B1A3-8693-FE7954B8AB4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45576" y="2404768"/>
                <a:ext cx="213840" cy="19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8F58D228-9BA6-A747-3E26-8CDB2B7DA08A}"/>
                  </a:ext>
                </a:extLst>
              </p14:cNvPr>
              <p14:cNvContentPartPr/>
              <p14:nvPr/>
            </p14:nvContentPartPr>
            <p14:xfrm>
              <a:off x="3628736" y="2465248"/>
              <a:ext cx="4181040" cy="4075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8F58D228-9BA6-A747-3E26-8CDB2B7DA08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610736" y="2447608"/>
                <a:ext cx="4216680" cy="443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561738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15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20152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Insertion Sort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22B822-87A4-B36B-1759-015975BE126A}"/>
              </a:ext>
            </a:extLst>
          </p:cNvPr>
          <p:cNvSpPr txBox="1"/>
          <p:nvPr/>
        </p:nvSpPr>
        <p:spPr>
          <a:xfrm>
            <a:off x="457200" y="838200"/>
            <a:ext cx="1074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divide our array into two sections. A </a:t>
            </a:r>
            <a:r>
              <a:rPr lang="en-US" dirty="0">
                <a:solidFill>
                  <a:srgbClr val="00B050"/>
                </a:solidFill>
              </a:rPr>
              <a:t>sorted</a:t>
            </a:r>
            <a:r>
              <a:rPr lang="en-US" dirty="0"/>
              <a:t> section, and an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unsorted</a:t>
            </a:r>
            <a:r>
              <a:rPr lang="en-US" dirty="0"/>
              <a:t> section. We iterate through the array, and for each iteration, we move one element from the unsorted section to the sorted section</a:t>
            </a:r>
          </a:p>
        </p:txBody>
      </p:sp>
      <p:graphicFrame>
        <p:nvGraphicFramePr>
          <p:cNvPr id="11" name="Table 6">
            <a:extLst>
              <a:ext uri="{FF2B5EF4-FFF2-40B4-BE49-F238E27FC236}">
                <a16:creationId xmlns:a16="http://schemas.microsoft.com/office/drawing/2014/main" id="{166FFFD4-D689-F34C-0A04-A2192FB8D9A1}"/>
              </a:ext>
            </a:extLst>
          </p:cNvPr>
          <p:cNvGraphicFramePr>
            <a:graphicFrameLocks noGrp="1"/>
          </p:cNvGraphicFramePr>
          <p:nvPr/>
        </p:nvGraphicFramePr>
        <p:xfrm>
          <a:off x="1828800" y="2057400"/>
          <a:ext cx="717201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502">
                  <a:extLst>
                    <a:ext uri="{9D8B030D-6E8A-4147-A177-3AD203B41FA5}">
                      <a16:colId xmlns:a16="http://schemas.microsoft.com/office/drawing/2014/main" val="4155907088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4046572956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1935250598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1513098657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986809515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149421906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166939463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22684509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708632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DFE44C5-1D3D-C451-7C9D-8484C78AE08C}"/>
              </a:ext>
            </a:extLst>
          </p:cNvPr>
          <p:cNvGraphicFramePr>
            <a:graphicFrameLocks noGrp="1"/>
          </p:cNvGraphicFramePr>
          <p:nvPr/>
        </p:nvGraphicFramePr>
        <p:xfrm>
          <a:off x="1845129" y="3200400"/>
          <a:ext cx="717201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502">
                  <a:extLst>
                    <a:ext uri="{9D8B030D-6E8A-4147-A177-3AD203B41FA5}">
                      <a16:colId xmlns:a16="http://schemas.microsoft.com/office/drawing/2014/main" val="4155907088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4046572956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1935250598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1513098657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986809515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149421906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166939463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22684509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708632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758B6CD-5A07-B1A3-8693-FE7954B8AB49}"/>
                  </a:ext>
                </a:extLst>
              </p14:cNvPr>
              <p14:cNvContentPartPr/>
              <p14:nvPr/>
            </p14:nvContentPartPr>
            <p14:xfrm>
              <a:off x="3563216" y="2422408"/>
              <a:ext cx="178200" cy="15768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758B6CD-5A07-B1A3-8693-FE7954B8AB4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45216" y="2404367"/>
                <a:ext cx="213840" cy="19340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8F58D228-9BA6-A747-3E26-8CDB2B7DA08A}"/>
                  </a:ext>
                </a:extLst>
              </p14:cNvPr>
              <p14:cNvContentPartPr/>
              <p14:nvPr/>
            </p14:nvContentPartPr>
            <p14:xfrm>
              <a:off x="3628736" y="2465248"/>
              <a:ext cx="4181040" cy="4075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8F58D228-9BA6-A747-3E26-8CDB2B7DA08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610738" y="2447248"/>
                <a:ext cx="4216677" cy="443160"/>
              </a:xfrm>
              <a:prstGeom prst="rect">
                <a:avLst/>
              </a:prstGeom>
            </p:spPr>
          </p:pic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49C2B7B9-F1E0-6022-FF5E-16E60032AA15}"/>
              </a:ext>
            </a:extLst>
          </p:cNvPr>
          <p:cNvGrpSpPr/>
          <p:nvPr/>
        </p:nvGrpSpPr>
        <p:grpSpPr>
          <a:xfrm>
            <a:off x="4431176" y="3632728"/>
            <a:ext cx="3999600" cy="491040"/>
            <a:chOff x="4431176" y="3632728"/>
            <a:chExt cx="3999600" cy="491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ADBE3B38-F33B-274C-6B0F-1A2522EFE3EF}"/>
                    </a:ext>
                  </a:extLst>
                </p14:cNvPr>
                <p14:cNvContentPartPr/>
                <p14:nvPr/>
              </p14:nvContentPartPr>
              <p14:xfrm>
                <a:off x="4431176" y="3632728"/>
                <a:ext cx="117000" cy="1350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ADBE3B38-F33B-274C-6B0F-1A2522EFE3EF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413536" y="3615088"/>
                  <a:ext cx="15264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0CE7F3D4-1518-0E1D-B3CA-AA014D460D1A}"/>
                    </a:ext>
                  </a:extLst>
                </p14:cNvPr>
                <p14:cNvContentPartPr/>
                <p14:nvPr/>
              </p14:nvContentPartPr>
              <p14:xfrm>
                <a:off x="4585256" y="3636688"/>
                <a:ext cx="122760" cy="1206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0CE7F3D4-1518-0E1D-B3CA-AA014D460D1A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567616" y="3619048"/>
                  <a:ext cx="15840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BEE5A368-480F-6B98-EFDF-E04A42556DF7}"/>
                    </a:ext>
                  </a:extLst>
                </p14:cNvPr>
                <p14:cNvContentPartPr/>
                <p14:nvPr/>
              </p14:nvContentPartPr>
              <p14:xfrm>
                <a:off x="4542776" y="3669808"/>
                <a:ext cx="3888000" cy="4539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BEE5A368-480F-6B98-EFDF-E04A42556DF7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525136" y="3651808"/>
                  <a:ext cx="3923640" cy="4896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6612389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16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20152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Insertion Sort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22B822-87A4-B36B-1759-015975BE126A}"/>
              </a:ext>
            </a:extLst>
          </p:cNvPr>
          <p:cNvSpPr txBox="1"/>
          <p:nvPr/>
        </p:nvSpPr>
        <p:spPr>
          <a:xfrm>
            <a:off x="457200" y="838200"/>
            <a:ext cx="1074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divide our array into two sections. A </a:t>
            </a:r>
            <a:r>
              <a:rPr lang="en-US" dirty="0">
                <a:solidFill>
                  <a:srgbClr val="00B050"/>
                </a:solidFill>
              </a:rPr>
              <a:t>sorted</a:t>
            </a:r>
            <a:r>
              <a:rPr lang="en-US" dirty="0"/>
              <a:t> section, and an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unsorted</a:t>
            </a:r>
            <a:r>
              <a:rPr lang="en-US" dirty="0"/>
              <a:t> section. We iterate through the array, and for each iteration, we move one element from the unsorted section to the sorted section</a:t>
            </a:r>
          </a:p>
        </p:txBody>
      </p:sp>
      <p:graphicFrame>
        <p:nvGraphicFramePr>
          <p:cNvPr id="11" name="Table 6">
            <a:extLst>
              <a:ext uri="{FF2B5EF4-FFF2-40B4-BE49-F238E27FC236}">
                <a16:creationId xmlns:a16="http://schemas.microsoft.com/office/drawing/2014/main" id="{166FFFD4-D689-F34C-0A04-A2192FB8D9A1}"/>
              </a:ext>
            </a:extLst>
          </p:cNvPr>
          <p:cNvGraphicFramePr>
            <a:graphicFrameLocks noGrp="1"/>
          </p:cNvGraphicFramePr>
          <p:nvPr/>
        </p:nvGraphicFramePr>
        <p:xfrm>
          <a:off x="1828800" y="2057400"/>
          <a:ext cx="717201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502">
                  <a:extLst>
                    <a:ext uri="{9D8B030D-6E8A-4147-A177-3AD203B41FA5}">
                      <a16:colId xmlns:a16="http://schemas.microsoft.com/office/drawing/2014/main" val="4155907088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4046572956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1935250598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1513098657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986809515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149421906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166939463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22684509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708632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DFE44C5-1D3D-C451-7C9D-8484C78AE08C}"/>
              </a:ext>
            </a:extLst>
          </p:cNvPr>
          <p:cNvGraphicFramePr>
            <a:graphicFrameLocks noGrp="1"/>
          </p:cNvGraphicFramePr>
          <p:nvPr/>
        </p:nvGraphicFramePr>
        <p:xfrm>
          <a:off x="1845129" y="3200400"/>
          <a:ext cx="717201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502">
                  <a:extLst>
                    <a:ext uri="{9D8B030D-6E8A-4147-A177-3AD203B41FA5}">
                      <a16:colId xmlns:a16="http://schemas.microsoft.com/office/drawing/2014/main" val="4155907088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4046572956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1935250598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1513098657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986809515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149421906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166939463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22684509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708632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758B6CD-5A07-B1A3-8693-FE7954B8AB49}"/>
                  </a:ext>
                </a:extLst>
              </p14:cNvPr>
              <p14:cNvContentPartPr/>
              <p14:nvPr/>
            </p14:nvContentPartPr>
            <p14:xfrm>
              <a:off x="3563216" y="2422408"/>
              <a:ext cx="178200" cy="15768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758B6CD-5A07-B1A3-8693-FE7954B8AB4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45216" y="2404367"/>
                <a:ext cx="213840" cy="19340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8F58D228-9BA6-A747-3E26-8CDB2B7DA08A}"/>
                  </a:ext>
                </a:extLst>
              </p14:cNvPr>
              <p14:cNvContentPartPr/>
              <p14:nvPr/>
            </p14:nvContentPartPr>
            <p14:xfrm>
              <a:off x="3628736" y="2465248"/>
              <a:ext cx="4181040" cy="4075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8F58D228-9BA6-A747-3E26-8CDB2B7DA08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610738" y="2447248"/>
                <a:ext cx="4216677" cy="44316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16" name="Table 6">
            <a:extLst>
              <a:ext uri="{FF2B5EF4-FFF2-40B4-BE49-F238E27FC236}">
                <a16:creationId xmlns:a16="http://schemas.microsoft.com/office/drawing/2014/main" id="{CC9DC013-AD49-67D2-EACF-7F39CFD803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2772093"/>
              </p:ext>
            </p:extLst>
          </p:nvPr>
        </p:nvGraphicFramePr>
        <p:xfrm>
          <a:off x="1828800" y="4403217"/>
          <a:ext cx="717201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502">
                  <a:extLst>
                    <a:ext uri="{9D8B030D-6E8A-4147-A177-3AD203B41FA5}">
                      <a16:colId xmlns:a16="http://schemas.microsoft.com/office/drawing/2014/main" val="4155907088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4046572956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1935250598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1513098657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986809515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149421906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166939463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22684509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708632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CC93B628-36CD-0E47-8597-B27070A4E80A}"/>
                  </a:ext>
                </a:extLst>
              </p14:cNvPr>
              <p14:cNvContentPartPr/>
              <p14:nvPr/>
            </p14:nvContentPartPr>
            <p14:xfrm>
              <a:off x="3396176" y="5190448"/>
              <a:ext cx="1030680" cy="68112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CC93B628-36CD-0E47-8597-B27070A4E80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378176" y="5172808"/>
                <a:ext cx="1066320" cy="716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024006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17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20152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Insertion Sort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22B822-87A4-B36B-1759-015975BE126A}"/>
              </a:ext>
            </a:extLst>
          </p:cNvPr>
          <p:cNvSpPr txBox="1"/>
          <p:nvPr/>
        </p:nvSpPr>
        <p:spPr>
          <a:xfrm>
            <a:off x="457200" y="838200"/>
            <a:ext cx="1074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divide our array into two sections. A </a:t>
            </a:r>
            <a:r>
              <a:rPr lang="en-US" dirty="0">
                <a:solidFill>
                  <a:srgbClr val="00B050"/>
                </a:solidFill>
              </a:rPr>
              <a:t>sorted</a:t>
            </a:r>
            <a:r>
              <a:rPr lang="en-US" dirty="0"/>
              <a:t> section, and an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unsorted</a:t>
            </a:r>
            <a:r>
              <a:rPr lang="en-US" dirty="0"/>
              <a:t> section. We iterate through the array, and for each iteration, we move one element from the unsorted section to the sorted section</a:t>
            </a:r>
          </a:p>
        </p:txBody>
      </p:sp>
      <p:graphicFrame>
        <p:nvGraphicFramePr>
          <p:cNvPr id="11" name="Table 6">
            <a:extLst>
              <a:ext uri="{FF2B5EF4-FFF2-40B4-BE49-F238E27FC236}">
                <a16:creationId xmlns:a16="http://schemas.microsoft.com/office/drawing/2014/main" id="{166FFFD4-D689-F34C-0A04-A2192FB8D9A1}"/>
              </a:ext>
            </a:extLst>
          </p:cNvPr>
          <p:cNvGraphicFramePr>
            <a:graphicFrameLocks noGrp="1"/>
          </p:cNvGraphicFramePr>
          <p:nvPr/>
        </p:nvGraphicFramePr>
        <p:xfrm>
          <a:off x="1828800" y="2057400"/>
          <a:ext cx="717201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502">
                  <a:extLst>
                    <a:ext uri="{9D8B030D-6E8A-4147-A177-3AD203B41FA5}">
                      <a16:colId xmlns:a16="http://schemas.microsoft.com/office/drawing/2014/main" val="4155907088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4046572956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1935250598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1513098657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986809515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149421906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166939463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22684509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708632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DFE44C5-1D3D-C451-7C9D-8484C78AE08C}"/>
              </a:ext>
            </a:extLst>
          </p:cNvPr>
          <p:cNvGraphicFramePr>
            <a:graphicFrameLocks noGrp="1"/>
          </p:cNvGraphicFramePr>
          <p:nvPr/>
        </p:nvGraphicFramePr>
        <p:xfrm>
          <a:off x="1845129" y="3200400"/>
          <a:ext cx="717201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502">
                  <a:extLst>
                    <a:ext uri="{9D8B030D-6E8A-4147-A177-3AD203B41FA5}">
                      <a16:colId xmlns:a16="http://schemas.microsoft.com/office/drawing/2014/main" val="4155907088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4046572956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1935250598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1513098657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986809515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149421906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166939463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22684509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708632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758B6CD-5A07-B1A3-8693-FE7954B8AB49}"/>
                  </a:ext>
                </a:extLst>
              </p14:cNvPr>
              <p14:cNvContentPartPr/>
              <p14:nvPr/>
            </p14:nvContentPartPr>
            <p14:xfrm>
              <a:off x="3563216" y="2422408"/>
              <a:ext cx="178200" cy="15768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758B6CD-5A07-B1A3-8693-FE7954B8AB4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45216" y="2404367"/>
                <a:ext cx="213840" cy="19340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8F58D228-9BA6-A747-3E26-8CDB2B7DA08A}"/>
                  </a:ext>
                </a:extLst>
              </p14:cNvPr>
              <p14:cNvContentPartPr/>
              <p14:nvPr/>
            </p14:nvContentPartPr>
            <p14:xfrm>
              <a:off x="3628736" y="2465248"/>
              <a:ext cx="4181040" cy="4075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8F58D228-9BA6-A747-3E26-8CDB2B7DA08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610738" y="2447248"/>
                <a:ext cx="4216677" cy="44316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16" name="Table 6">
            <a:extLst>
              <a:ext uri="{FF2B5EF4-FFF2-40B4-BE49-F238E27FC236}">
                <a16:creationId xmlns:a16="http://schemas.microsoft.com/office/drawing/2014/main" id="{CC9DC013-AD49-67D2-EACF-7F39CFD8038C}"/>
              </a:ext>
            </a:extLst>
          </p:cNvPr>
          <p:cNvGraphicFramePr>
            <a:graphicFrameLocks noGrp="1"/>
          </p:cNvGraphicFramePr>
          <p:nvPr/>
        </p:nvGraphicFramePr>
        <p:xfrm>
          <a:off x="1828800" y="4403217"/>
          <a:ext cx="717201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502">
                  <a:extLst>
                    <a:ext uri="{9D8B030D-6E8A-4147-A177-3AD203B41FA5}">
                      <a16:colId xmlns:a16="http://schemas.microsoft.com/office/drawing/2014/main" val="4155907088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4046572956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1935250598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1513098657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986809515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149421906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166939463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22684509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708632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CC93B628-36CD-0E47-8597-B27070A4E80A}"/>
                  </a:ext>
                </a:extLst>
              </p14:cNvPr>
              <p14:cNvContentPartPr/>
              <p14:nvPr/>
            </p14:nvContentPartPr>
            <p14:xfrm>
              <a:off x="3396176" y="5190448"/>
              <a:ext cx="1030680" cy="68112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CC93B628-36CD-0E47-8597-B27070A4E80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378176" y="5172448"/>
                <a:ext cx="1066320" cy="71676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E84EE67B-7F72-2A18-8169-04F48A7BA002}"/>
              </a:ext>
            </a:extLst>
          </p:cNvPr>
          <p:cNvSpPr txBox="1"/>
          <p:nvPr/>
        </p:nvSpPr>
        <p:spPr>
          <a:xfrm>
            <a:off x="5334000" y="5480251"/>
            <a:ext cx="35718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Running time: O(n</a:t>
            </a:r>
            <a:r>
              <a:rPr lang="en-US" sz="2800" b="1" baseline="30000" dirty="0">
                <a:solidFill>
                  <a:srgbClr val="FF0000"/>
                </a:solidFill>
              </a:rPr>
              <a:t>2</a:t>
            </a:r>
            <a:r>
              <a:rPr lang="en-US" sz="2800" b="1" dirty="0">
                <a:solidFill>
                  <a:srgbClr val="FF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88923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18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20152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Insertion Sort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CD3A16-9F9E-020C-B489-E605AA9B1F9E}"/>
              </a:ext>
            </a:extLst>
          </p:cNvPr>
          <p:cNvSpPr txBox="1"/>
          <p:nvPr/>
        </p:nvSpPr>
        <p:spPr>
          <a:xfrm>
            <a:off x="152400" y="914400"/>
            <a:ext cx="11277600" cy="44935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insertionSort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[]) {</a:t>
            </a:r>
          </a:p>
          <a:p>
            <a:pPr lvl="4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int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4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for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step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1; 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step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step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pPr lvl="4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int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step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lvl="4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int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step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- 1;</a:t>
            </a:r>
          </a:p>
          <a:p>
            <a:pPr lvl="4"/>
            <a:r>
              <a:rPr lang="en-US" sz="14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		// Compare key with each element on the left of it until an element smaller than</a:t>
            </a:r>
            <a:endParaRPr lang="en-US" sz="14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4"/>
            <a:r>
              <a:rPr lang="en-US" sz="14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		// it is found.</a:t>
            </a:r>
            <a:endParaRPr lang="en-US" sz="14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4"/>
            <a:r>
              <a:rPr lang="en-US" sz="14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		// For descending order, change key&lt;array[j] to key&gt;array[j].</a:t>
            </a:r>
            <a:endParaRPr lang="en-US" sz="14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4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while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&gt;= 0 &amp;&amp; 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 {</a:t>
            </a:r>
          </a:p>
          <a:p>
            <a:pPr lvl="4"/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		array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+ 1] = 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lvl="4"/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	--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4"/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}</a:t>
            </a:r>
          </a:p>
          <a:p>
            <a:pPr lvl="4"/>
            <a:r>
              <a:rPr lang="en-US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		// Place key at after the element just smaller than it.</a:t>
            </a:r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4"/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	array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+ 1] = 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4"/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}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579215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19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15199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Shell Sort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2F0D48-B3B8-92AF-CC29-D1068B90114B}"/>
              </a:ext>
            </a:extLst>
          </p:cNvPr>
          <p:cNvSpPr txBox="1"/>
          <p:nvPr/>
        </p:nvSpPr>
        <p:spPr>
          <a:xfrm>
            <a:off x="1143000" y="990600"/>
            <a:ext cx="946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Compare items that are distant from each other. After each iteration, decrease the gap size.</a:t>
            </a:r>
          </a:p>
        </p:txBody>
      </p:sp>
      <p:graphicFrame>
        <p:nvGraphicFramePr>
          <p:cNvPr id="13" name="Table 6">
            <a:extLst>
              <a:ext uri="{FF2B5EF4-FFF2-40B4-BE49-F238E27FC236}">
                <a16:creationId xmlns:a16="http://schemas.microsoft.com/office/drawing/2014/main" id="{2AE6B36B-025C-B288-A338-65C74066CB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9413235"/>
              </p:ext>
            </p:extLst>
          </p:nvPr>
        </p:nvGraphicFramePr>
        <p:xfrm>
          <a:off x="2057400" y="1784866"/>
          <a:ext cx="722488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404657295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93525059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51309865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1749117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8680951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942190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69394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2684509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708632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4CC40F01-605B-5C66-AB4D-559B689A1639}"/>
              </a:ext>
            </a:extLst>
          </p:cNvPr>
          <p:cNvSpPr txBox="1"/>
          <p:nvPr/>
        </p:nvSpPr>
        <p:spPr>
          <a:xfrm>
            <a:off x="9780717" y="1600200"/>
            <a:ext cx="10118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= 8</a:t>
            </a:r>
          </a:p>
          <a:p>
            <a:endParaRPr lang="en-US" dirty="0"/>
          </a:p>
          <a:p>
            <a:r>
              <a:rPr lang="en-US" dirty="0"/>
              <a:t>Gap = 4</a:t>
            </a:r>
          </a:p>
        </p:txBody>
      </p:sp>
    </p:spTree>
    <p:extLst>
      <p:ext uri="{BB962C8B-B14F-4D97-AF65-F5344CB8AC3E}">
        <p14:creationId xmlns:p14="http://schemas.microsoft.com/office/powerpoint/2010/main" val="1956996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24112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Announcements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4B38E9-C6D3-C9B8-338F-4D9D6DAC93C0}"/>
              </a:ext>
            </a:extLst>
          </p:cNvPr>
          <p:cNvSpPr txBox="1"/>
          <p:nvPr/>
        </p:nvSpPr>
        <p:spPr>
          <a:xfrm>
            <a:off x="838200" y="1219200"/>
            <a:ext cx="59436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Program 5 due May 4</a:t>
            </a:r>
            <a:r>
              <a:rPr lang="en-US" sz="2400" baseline="30000" dirty="0"/>
              <a:t>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Rubber Duck Extra Credit posted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Wednesday 4/30 is an optional help session (no lecture)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Program 4 and 5 grading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Program Testing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47976C07-D295-B8B8-9D49-0F7A40D773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457200"/>
            <a:ext cx="4122737" cy="3856696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B45B0D4-F43B-02D8-6C75-5F0946F1E85B}"/>
              </a:ext>
            </a:extLst>
          </p:cNvPr>
          <p:cNvSpPr txBox="1"/>
          <p:nvPr/>
        </p:nvSpPr>
        <p:spPr>
          <a:xfrm>
            <a:off x="9838628" y="4313896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real</a:t>
            </a:r>
          </a:p>
        </p:txBody>
      </p:sp>
    </p:spTree>
    <p:extLst>
      <p:ext uri="{BB962C8B-B14F-4D97-AF65-F5344CB8AC3E}">
        <p14:creationId xmlns:p14="http://schemas.microsoft.com/office/powerpoint/2010/main" val="30790691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20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15199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Shell Sort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2F0D48-B3B8-92AF-CC29-D1068B90114B}"/>
              </a:ext>
            </a:extLst>
          </p:cNvPr>
          <p:cNvSpPr txBox="1"/>
          <p:nvPr/>
        </p:nvSpPr>
        <p:spPr>
          <a:xfrm>
            <a:off x="1143000" y="990600"/>
            <a:ext cx="946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Compare items that are distant from each other. After each iteration, decrease the gap size.</a:t>
            </a:r>
          </a:p>
        </p:txBody>
      </p:sp>
      <p:graphicFrame>
        <p:nvGraphicFramePr>
          <p:cNvPr id="13" name="Table 6">
            <a:extLst>
              <a:ext uri="{FF2B5EF4-FFF2-40B4-BE49-F238E27FC236}">
                <a16:creationId xmlns:a16="http://schemas.microsoft.com/office/drawing/2014/main" id="{2AE6B36B-025C-B288-A338-65C74066CB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8871727"/>
              </p:ext>
            </p:extLst>
          </p:nvPr>
        </p:nvGraphicFramePr>
        <p:xfrm>
          <a:off x="2057400" y="1784866"/>
          <a:ext cx="722488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404657295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93525059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51309865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1749117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8680951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942190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69394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2684509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708632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4CC40F01-605B-5C66-AB4D-559B689A1639}"/>
              </a:ext>
            </a:extLst>
          </p:cNvPr>
          <p:cNvSpPr txBox="1"/>
          <p:nvPr/>
        </p:nvSpPr>
        <p:spPr>
          <a:xfrm>
            <a:off x="9780717" y="1600200"/>
            <a:ext cx="10118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= 8</a:t>
            </a:r>
          </a:p>
          <a:p>
            <a:endParaRPr lang="en-US" dirty="0"/>
          </a:p>
          <a:p>
            <a:r>
              <a:rPr lang="en-US" dirty="0"/>
              <a:t>Gap = 4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D37AC508-C896-FBD4-22A9-E4C2A4BAF998}"/>
              </a:ext>
            </a:extLst>
          </p:cNvPr>
          <p:cNvSpPr/>
          <p:nvPr/>
        </p:nvSpPr>
        <p:spPr>
          <a:xfrm rot="16200000">
            <a:off x="4381500" y="800100"/>
            <a:ext cx="762000" cy="35814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9F6B4C-8DF0-922D-AD71-671BC59DE680}"/>
              </a:ext>
            </a:extLst>
          </p:cNvPr>
          <p:cNvSpPr txBox="1"/>
          <p:nvPr/>
        </p:nvSpPr>
        <p:spPr>
          <a:xfrm>
            <a:off x="4606047" y="302589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6518433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21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15199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Shell Sort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2F0D48-B3B8-92AF-CC29-D1068B90114B}"/>
              </a:ext>
            </a:extLst>
          </p:cNvPr>
          <p:cNvSpPr txBox="1"/>
          <p:nvPr/>
        </p:nvSpPr>
        <p:spPr>
          <a:xfrm>
            <a:off x="1143000" y="990600"/>
            <a:ext cx="946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Compare items that are distant from each other. After each iteration, decrease the gap size.</a:t>
            </a:r>
          </a:p>
        </p:txBody>
      </p:sp>
      <p:graphicFrame>
        <p:nvGraphicFramePr>
          <p:cNvPr id="13" name="Table 6">
            <a:extLst>
              <a:ext uri="{FF2B5EF4-FFF2-40B4-BE49-F238E27FC236}">
                <a16:creationId xmlns:a16="http://schemas.microsoft.com/office/drawing/2014/main" id="{2AE6B36B-025C-B288-A338-65C74066CB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9751585"/>
              </p:ext>
            </p:extLst>
          </p:nvPr>
        </p:nvGraphicFramePr>
        <p:xfrm>
          <a:off x="2057400" y="1784866"/>
          <a:ext cx="722488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404657295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93525059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51309865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1749117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8680951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942190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69394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2684509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708632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4CC40F01-605B-5C66-AB4D-559B689A1639}"/>
              </a:ext>
            </a:extLst>
          </p:cNvPr>
          <p:cNvSpPr txBox="1"/>
          <p:nvPr/>
        </p:nvSpPr>
        <p:spPr>
          <a:xfrm>
            <a:off x="9780717" y="1600200"/>
            <a:ext cx="10118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= 8</a:t>
            </a:r>
          </a:p>
          <a:p>
            <a:endParaRPr lang="en-US" dirty="0"/>
          </a:p>
          <a:p>
            <a:r>
              <a:rPr lang="en-US" dirty="0"/>
              <a:t>Gap = 4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D37AC508-C896-FBD4-22A9-E4C2A4BAF998}"/>
              </a:ext>
            </a:extLst>
          </p:cNvPr>
          <p:cNvSpPr/>
          <p:nvPr/>
        </p:nvSpPr>
        <p:spPr>
          <a:xfrm rot="16200000">
            <a:off x="4381500" y="800100"/>
            <a:ext cx="762000" cy="35814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9F6B4C-8DF0-922D-AD71-671BC59DE680}"/>
              </a:ext>
            </a:extLst>
          </p:cNvPr>
          <p:cNvSpPr txBox="1"/>
          <p:nvPr/>
        </p:nvSpPr>
        <p:spPr>
          <a:xfrm>
            <a:off x="4606047" y="302589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3658339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15199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Shell Sort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2F0D48-B3B8-92AF-CC29-D1068B90114B}"/>
              </a:ext>
            </a:extLst>
          </p:cNvPr>
          <p:cNvSpPr txBox="1"/>
          <p:nvPr/>
        </p:nvSpPr>
        <p:spPr>
          <a:xfrm>
            <a:off x="1143000" y="990600"/>
            <a:ext cx="946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Compare items that are distant from each other. After each iteration, decrease the gap size.</a:t>
            </a:r>
          </a:p>
        </p:txBody>
      </p:sp>
      <p:graphicFrame>
        <p:nvGraphicFramePr>
          <p:cNvPr id="13" name="Table 6">
            <a:extLst>
              <a:ext uri="{FF2B5EF4-FFF2-40B4-BE49-F238E27FC236}">
                <a16:creationId xmlns:a16="http://schemas.microsoft.com/office/drawing/2014/main" id="{2AE6B36B-025C-B288-A338-65C74066CB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9951284"/>
              </p:ext>
            </p:extLst>
          </p:nvPr>
        </p:nvGraphicFramePr>
        <p:xfrm>
          <a:off x="2057400" y="1784866"/>
          <a:ext cx="722488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404657295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93525059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51309865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1749117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8680951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942190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69394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2684509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708632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4CC40F01-605B-5C66-AB4D-559B689A1639}"/>
              </a:ext>
            </a:extLst>
          </p:cNvPr>
          <p:cNvSpPr txBox="1"/>
          <p:nvPr/>
        </p:nvSpPr>
        <p:spPr>
          <a:xfrm>
            <a:off x="9780717" y="1600200"/>
            <a:ext cx="10118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= 8</a:t>
            </a:r>
          </a:p>
          <a:p>
            <a:endParaRPr lang="en-US" dirty="0"/>
          </a:p>
          <a:p>
            <a:r>
              <a:rPr lang="en-US" dirty="0"/>
              <a:t>Gap = 4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D37AC508-C896-FBD4-22A9-E4C2A4BAF998}"/>
              </a:ext>
            </a:extLst>
          </p:cNvPr>
          <p:cNvSpPr/>
          <p:nvPr/>
        </p:nvSpPr>
        <p:spPr>
          <a:xfrm rot="16200000">
            <a:off x="5295900" y="789940"/>
            <a:ext cx="762000" cy="35814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9F6B4C-8DF0-922D-AD71-671BC59DE680}"/>
              </a:ext>
            </a:extLst>
          </p:cNvPr>
          <p:cNvSpPr txBox="1"/>
          <p:nvPr/>
        </p:nvSpPr>
        <p:spPr>
          <a:xfrm>
            <a:off x="5486400" y="296164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4278007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15199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Shell Sort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2F0D48-B3B8-92AF-CC29-D1068B90114B}"/>
              </a:ext>
            </a:extLst>
          </p:cNvPr>
          <p:cNvSpPr txBox="1"/>
          <p:nvPr/>
        </p:nvSpPr>
        <p:spPr>
          <a:xfrm>
            <a:off x="1143000" y="990600"/>
            <a:ext cx="946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Compare items that are distant from each other. After each iteration, decrease the gap size.</a:t>
            </a:r>
          </a:p>
        </p:txBody>
      </p:sp>
      <p:graphicFrame>
        <p:nvGraphicFramePr>
          <p:cNvPr id="13" name="Table 6">
            <a:extLst>
              <a:ext uri="{FF2B5EF4-FFF2-40B4-BE49-F238E27FC236}">
                <a16:creationId xmlns:a16="http://schemas.microsoft.com/office/drawing/2014/main" id="{2AE6B36B-025C-B288-A338-65C74066CB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7188645"/>
              </p:ext>
            </p:extLst>
          </p:nvPr>
        </p:nvGraphicFramePr>
        <p:xfrm>
          <a:off x="2057400" y="1784866"/>
          <a:ext cx="722488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404657295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93525059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51309865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1749117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8680951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942190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69394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2684509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708632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4CC40F01-605B-5C66-AB4D-559B689A1639}"/>
              </a:ext>
            </a:extLst>
          </p:cNvPr>
          <p:cNvSpPr txBox="1"/>
          <p:nvPr/>
        </p:nvSpPr>
        <p:spPr>
          <a:xfrm>
            <a:off x="9780717" y="1600200"/>
            <a:ext cx="10118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= 8</a:t>
            </a:r>
          </a:p>
          <a:p>
            <a:endParaRPr lang="en-US" dirty="0"/>
          </a:p>
          <a:p>
            <a:r>
              <a:rPr lang="en-US" dirty="0"/>
              <a:t>Gap = 4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D37AC508-C896-FBD4-22A9-E4C2A4BAF998}"/>
              </a:ext>
            </a:extLst>
          </p:cNvPr>
          <p:cNvSpPr/>
          <p:nvPr/>
        </p:nvSpPr>
        <p:spPr>
          <a:xfrm rot="16200000">
            <a:off x="6210300" y="789940"/>
            <a:ext cx="762000" cy="35814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9F6B4C-8DF0-922D-AD71-671BC59DE680}"/>
              </a:ext>
            </a:extLst>
          </p:cNvPr>
          <p:cNvSpPr txBox="1"/>
          <p:nvPr/>
        </p:nvSpPr>
        <p:spPr>
          <a:xfrm>
            <a:off x="6400800" y="296164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6541521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15199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Shell Sort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2F0D48-B3B8-92AF-CC29-D1068B90114B}"/>
              </a:ext>
            </a:extLst>
          </p:cNvPr>
          <p:cNvSpPr txBox="1"/>
          <p:nvPr/>
        </p:nvSpPr>
        <p:spPr>
          <a:xfrm>
            <a:off x="1143000" y="990600"/>
            <a:ext cx="946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Compare items that are distant from each other. After each iteration, decrease the gap size.</a:t>
            </a:r>
          </a:p>
        </p:txBody>
      </p:sp>
      <p:graphicFrame>
        <p:nvGraphicFramePr>
          <p:cNvPr id="13" name="Table 6">
            <a:extLst>
              <a:ext uri="{FF2B5EF4-FFF2-40B4-BE49-F238E27FC236}">
                <a16:creationId xmlns:a16="http://schemas.microsoft.com/office/drawing/2014/main" id="{2AE6B36B-025C-B288-A338-65C74066CB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7078682"/>
              </p:ext>
            </p:extLst>
          </p:nvPr>
        </p:nvGraphicFramePr>
        <p:xfrm>
          <a:off x="2057400" y="1784866"/>
          <a:ext cx="722488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404657295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93525059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51309865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1749117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8680951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942190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69394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2684509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708632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4CC40F01-605B-5C66-AB4D-559B689A1639}"/>
              </a:ext>
            </a:extLst>
          </p:cNvPr>
          <p:cNvSpPr txBox="1"/>
          <p:nvPr/>
        </p:nvSpPr>
        <p:spPr>
          <a:xfrm>
            <a:off x="9780717" y="1600200"/>
            <a:ext cx="10118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= 8</a:t>
            </a:r>
          </a:p>
          <a:p>
            <a:endParaRPr lang="en-US" dirty="0"/>
          </a:p>
          <a:p>
            <a:r>
              <a:rPr lang="en-US" dirty="0"/>
              <a:t>Gap = 4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D37AC508-C896-FBD4-22A9-E4C2A4BAF998}"/>
              </a:ext>
            </a:extLst>
          </p:cNvPr>
          <p:cNvSpPr/>
          <p:nvPr/>
        </p:nvSpPr>
        <p:spPr>
          <a:xfrm rot="16200000">
            <a:off x="6210300" y="789940"/>
            <a:ext cx="762000" cy="35814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9F6B4C-8DF0-922D-AD71-671BC59DE680}"/>
              </a:ext>
            </a:extLst>
          </p:cNvPr>
          <p:cNvSpPr txBox="1"/>
          <p:nvPr/>
        </p:nvSpPr>
        <p:spPr>
          <a:xfrm>
            <a:off x="6400800" y="296164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8514139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25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15199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Shell Sort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2F0D48-B3B8-92AF-CC29-D1068B90114B}"/>
              </a:ext>
            </a:extLst>
          </p:cNvPr>
          <p:cNvSpPr txBox="1"/>
          <p:nvPr/>
        </p:nvSpPr>
        <p:spPr>
          <a:xfrm>
            <a:off x="1143000" y="990600"/>
            <a:ext cx="946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Compare items that are distant from each other. After each iteration, decrease the gap size.</a:t>
            </a:r>
          </a:p>
        </p:txBody>
      </p:sp>
      <p:graphicFrame>
        <p:nvGraphicFramePr>
          <p:cNvPr id="13" name="Table 6">
            <a:extLst>
              <a:ext uri="{FF2B5EF4-FFF2-40B4-BE49-F238E27FC236}">
                <a16:creationId xmlns:a16="http://schemas.microsoft.com/office/drawing/2014/main" id="{2AE6B36B-025C-B288-A338-65C74066CB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0477263"/>
              </p:ext>
            </p:extLst>
          </p:nvPr>
        </p:nvGraphicFramePr>
        <p:xfrm>
          <a:off x="2057400" y="1784866"/>
          <a:ext cx="722488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404657295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93525059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51309865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1749117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8680951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942190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69394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2684509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708632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4CC40F01-605B-5C66-AB4D-559B689A1639}"/>
              </a:ext>
            </a:extLst>
          </p:cNvPr>
          <p:cNvSpPr txBox="1"/>
          <p:nvPr/>
        </p:nvSpPr>
        <p:spPr>
          <a:xfrm>
            <a:off x="9780717" y="1600200"/>
            <a:ext cx="10118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= 8</a:t>
            </a:r>
          </a:p>
          <a:p>
            <a:endParaRPr lang="en-US" dirty="0"/>
          </a:p>
          <a:p>
            <a:r>
              <a:rPr lang="en-US" dirty="0"/>
              <a:t>Gap = 4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D37AC508-C896-FBD4-22A9-E4C2A4BAF998}"/>
              </a:ext>
            </a:extLst>
          </p:cNvPr>
          <p:cNvSpPr/>
          <p:nvPr/>
        </p:nvSpPr>
        <p:spPr>
          <a:xfrm rot="16200000">
            <a:off x="7091538" y="789940"/>
            <a:ext cx="762000" cy="35814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9F6B4C-8DF0-922D-AD71-671BC59DE680}"/>
              </a:ext>
            </a:extLst>
          </p:cNvPr>
          <p:cNvSpPr txBox="1"/>
          <p:nvPr/>
        </p:nvSpPr>
        <p:spPr>
          <a:xfrm>
            <a:off x="7282038" y="296164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1301984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26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15199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Shell Sort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2F0D48-B3B8-92AF-CC29-D1068B90114B}"/>
              </a:ext>
            </a:extLst>
          </p:cNvPr>
          <p:cNvSpPr txBox="1"/>
          <p:nvPr/>
        </p:nvSpPr>
        <p:spPr>
          <a:xfrm>
            <a:off x="1143000" y="990600"/>
            <a:ext cx="946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Compare items that are distant from each other. After each iteration, decrease the gap size.</a:t>
            </a:r>
          </a:p>
        </p:txBody>
      </p:sp>
      <p:graphicFrame>
        <p:nvGraphicFramePr>
          <p:cNvPr id="13" name="Table 6">
            <a:extLst>
              <a:ext uri="{FF2B5EF4-FFF2-40B4-BE49-F238E27FC236}">
                <a16:creationId xmlns:a16="http://schemas.microsoft.com/office/drawing/2014/main" id="{2AE6B36B-025C-B288-A338-65C74066CB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6473888"/>
              </p:ext>
            </p:extLst>
          </p:nvPr>
        </p:nvGraphicFramePr>
        <p:xfrm>
          <a:off x="2057400" y="1784866"/>
          <a:ext cx="722488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404657295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93525059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51309865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1749117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8680951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942190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69394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2684509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708632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4CC40F01-605B-5C66-AB4D-559B689A1639}"/>
              </a:ext>
            </a:extLst>
          </p:cNvPr>
          <p:cNvSpPr txBox="1"/>
          <p:nvPr/>
        </p:nvSpPr>
        <p:spPr>
          <a:xfrm>
            <a:off x="9780717" y="1600200"/>
            <a:ext cx="101181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= 8</a:t>
            </a:r>
          </a:p>
          <a:p>
            <a:endParaRPr lang="en-US" dirty="0"/>
          </a:p>
          <a:p>
            <a:r>
              <a:rPr lang="en-US" strike="sngStrike" dirty="0"/>
              <a:t>Gap = 4</a:t>
            </a:r>
          </a:p>
          <a:p>
            <a:r>
              <a:rPr lang="en-US" dirty="0"/>
              <a:t>Gap = 2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D37AC508-C896-FBD4-22A9-E4C2A4BAF998}"/>
              </a:ext>
            </a:extLst>
          </p:cNvPr>
          <p:cNvSpPr/>
          <p:nvPr/>
        </p:nvSpPr>
        <p:spPr>
          <a:xfrm rot="16200000">
            <a:off x="2608363" y="1661836"/>
            <a:ext cx="762000" cy="179367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9F6B4C-8DF0-922D-AD71-671BC59DE680}"/>
              </a:ext>
            </a:extLst>
          </p:cNvPr>
          <p:cNvSpPr txBox="1"/>
          <p:nvPr/>
        </p:nvSpPr>
        <p:spPr>
          <a:xfrm>
            <a:off x="2832909" y="303162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8431479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27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15199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Shell Sort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2F0D48-B3B8-92AF-CC29-D1068B90114B}"/>
              </a:ext>
            </a:extLst>
          </p:cNvPr>
          <p:cNvSpPr txBox="1"/>
          <p:nvPr/>
        </p:nvSpPr>
        <p:spPr>
          <a:xfrm>
            <a:off x="1143000" y="990600"/>
            <a:ext cx="946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Compare items that are distant from each other. After each iteration, decrease the gap size.</a:t>
            </a:r>
          </a:p>
        </p:txBody>
      </p:sp>
      <p:graphicFrame>
        <p:nvGraphicFramePr>
          <p:cNvPr id="13" name="Table 6">
            <a:extLst>
              <a:ext uri="{FF2B5EF4-FFF2-40B4-BE49-F238E27FC236}">
                <a16:creationId xmlns:a16="http://schemas.microsoft.com/office/drawing/2014/main" id="{2AE6B36B-025C-B288-A338-65C74066CB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1849149"/>
              </p:ext>
            </p:extLst>
          </p:nvPr>
        </p:nvGraphicFramePr>
        <p:xfrm>
          <a:off x="2057400" y="1784866"/>
          <a:ext cx="722488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404657295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93525059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51309865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1749117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8680951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942190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69394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2684509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708632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4CC40F01-605B-5C66-AB4D-559B689A1639}"/>
              </a:ext>
            </a:extLst>
          </p:cNvPr>
          <p:cNvSpPr txBox="1"/>
          <p:nvPr/>
        </p:nvSpPr>
        <p:spPr>
          <a:xfrm>
            <a:off x="9780717" y="1600200"/>
            <a:ext cx="101181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= 8</a:t>
            </a:r>
          </a:p>
          <a:p>
            <a:endParaRPr lang="en-US" dirty="0"/>
          </a:p>
          <a:p>
            <a:r>
              <a:rPr lang="en-US" strike="sngStrike" dirty="0"/>
              <a:t>Gap = 4</a:t>
            </a:r>
          </a:p>
          <a:p>
            <a:r>
              <a:rPr lang="en-US" dirty="0"/>
              <a:t>Gap = 2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D37AC508-C896-FBD4-22A9-E4C2A4BAF998}"/>
              </a:ext>
            </a:extLst>
          </p:cNvPr>
          <p:cNvSpPr/>
          <p:nvPr/>
        </p:nvSpPr>
        <p:spPr>
          <a:xfrm rot="16200000">
            <a:off x="3487637" y="1663569"/>
            <a:ext cx="762000" cy="179367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9F6B4C-8DF0-922D-AD71-671BC59DE680}"/>
              </a:ext>
            </a:extLst>
          </p:cNvPr>
          <p:cNvSpPr txBox="1"/>
          <p:nvPr/>
        </p:nvSpPr>
        <p:spPr>
          <a:xfrm>
            <a:off x="3712183" y="303335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2676351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28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15199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Shell Sort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2F0D48-B3B8-92AF-CC29-D1068B90114B}"/>
              </a:ext>
            </a:extLst>
          </p:cNvPr>
          <p:cNvSpPr txBox="1"/>
          <p:nvPr/>
        </p:nvSpPr>
        <p:spPr>
          <a:xfrm>
            <a:off x="1143000" y="990600"/>
            <a:ext cx="946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Compare items that are distant from each other. After each iteration, decrease the gap size.</a:t>
            </a:r>
          </a:p>
        </p:txBody>
      </p:sp>
      <p:graphicFrame>
        <p:nvGraphicFramePr>
          <p:cNvPr id="13" name="Table 6">
            <a:extLst>
              <a:ext uri="{FF2B5EF4-FFF2-40B4-BE49-F238E27FC236}">
                <a16:creationId xmlns:a16="http://schemas.microsoft.com/office/drawing/2014/main" id="{2AE6B36B-025C-B288-A338-65C74066CB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4168111"/>
              </p:ext>
            </p:extLst>
          </p:nvPr>
        </p:nvGraphicFramePr>
        <p:xfrm>
          <a:off x="2057400" y="1784866"/>
          <a:ext cx="722488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404657295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93525059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51309865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1749117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8680951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942190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69394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2684509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708632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4CC40F01-605B-5C66-AB4D-559B689A1639}"/>
              </a:ext>
            </a:extLst>
          </p:cNvPr>
          <p:cNvSpPr txBox="1"/>
          <p:nvPr/>
        </p:nvSpPr>
        <p:spPr>
          <a:xfrm>
            <a:off x="9780717" y="1600200"/>
            <a:ext cx="101181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= 8</a:t>
            </a:r>
          </a:p>
          <a:p>
            <a:endParaRPr lang="en-US" dirty="0"/>
          </a:p>
          <a:p>
            <a:r>
              <a:rPr lang="en-US" strike="sngStrike" dirty="0"/>
              <a:t>Gap = 4</a:t>
            </a:r>
          </a:p>
          <a:p>
            <a:r>
              <a:rPr lang="en-US" dirty="0"/>
              <a:t>Gap = 2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D37AC508-C896-FBD4-22A9-E4C2A4BAF998}"/>
              </a:ext>
            </a:extLst>
          </p:cNvPr>
          <p:cNvSpPr/>
          <p:nvPr/>
        </p:nvSpPr>
        <p:spPr>
          <a:xfrm rot="16200000">
            <a:off x="3487637" y="1663569"/>
            <a:ext cx="762000" cy="179367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9F6B4C-8DF0-922D-AD71-671BC59DE680}"/>
              </a:ext>
            </a:extLst>
          </p:cNvPr>
          <p:cNvSpPr txBox="1"/>
          <p:nvPr/>
        </p:nvSpPr>
        <p:spPr>
          <a:xfrm>
            <a:off x="3712183" y="303335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5587062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29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15199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Shell Sort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2F0D48-B3B8-92AF-CC29-D1068B90114B}"/>
              </a:ext>
            </a:extLst>
          </p:cNvPr>
          <p:cNvSpPr txBox="1"/>
          <p:nvPr/>
        </p:nvSpPr>
        <p:spPr>
          <a:xfrm>
            <a:off x="1143000" y="990600"/>
            <a:ext cx="946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Compare items that are distant from each other. After each iteration, decrease the gap size.</a:t>
            </a:r>
          </a:p>
        </p:txBody>
      </p:sp>
      <p:graphicFrame>
        <p:nvGraphicFramePr>
          <p:cNvPr id="13" name="Table 6">
            <a:extLst>
              <a:ext uri="{FF2B5EF4-FFF2-40B4-BE49-F238E27FC236}">
                <a16:creationId xmlns:a16="http://schemas.microsoft.com/office/drawing/2014/main" id="{2AE6B36B-025C-B288-A338-65C74066CB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9911108"/>
              </p:ext>
            </p:extLst>
          </p:nvPr>
        </p:nvGraphicFramePr>
        <p:xfrm>
          <a:off x="2057400" y="1784866"/>
          <a:ext cx="722488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404657295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93525059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51309865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1749117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8680951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942190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69394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2684509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708632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4CC40F01-605B-5C66-AB4D-559B689A1639}"/>
              </a:ext>
            </a:extLst>
          </p:cNvPr>
          <p:cNvSpPr txBox="1"/>
          <p:nvPr/>
        </p:nvSpPr>
        <p:spPr>
          <a:xfrm>
            <a:off x="9780717" y="1600200"/>
            <a:ext cx="101181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= 8</a:t>
            </a:r>
          </a:p>
          <a:p>
            <a:endParaRPr lang="en-US" dirty="0"/>
          </a:p>
          <a:p>
            <a:r>
              <a:rPr lang="en-US" strike="sngStrike" dirty="0"/>
              <a:t>Gap = 4</a:t>
            </a:r>
          </a:p>
          <a:p>
            <a:r>
              <a:rPr lang="en-US" dirty="0"/>
              <a:t>Gap = 2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D37AC508-C896-FBD4-22A9-E4C2A4BAF998}"/>
              </a:ext>
            </a:extLst>
          </p:cNvPr>
          <p:cNvSpPr/>
          <p:nvPr/>
        </p:nvSpPr>
        <p:spPr>
          <a:xfrm rot="16200000">
            <a:off x="4402037" y="1647240"/>
            <a:ext cx="762000" cy="179367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9F6B4C-8DF0-922D-AD71-671BC59DE680}"/>
              </a:ext>
            </a:extLst>
          </p:cNvPr>
          <p:cNvSpPr txBox="1"/>
          <p:nvPr/>
        </p:nvSpPr>
        <p:spPr>
          <a:xfrm>
            <a:off x="4626583" y="301702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658487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50465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Running Time of Sorting Algorithms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66553A12-B9F2-9637-A8A4-E6A28B7C6B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5835393"/>
              </p:ext>
            </p:extLst>
          </p:nvPr>
        </p:nvGraphicFramePr>
        <p:xfrm>
          <a:off x="685800" y="1219200"/>
          <a:ext cx="10439400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9800">
                  <a:extLst>
                    <a:ext uri="{9D8B030D-6E8A-4147-A177-3AD203B41FA5}">
                      <a16:colId xmlns:a16="http://schemas.microsoft.com/office/drawing/2014/main" val="191302460"/>
                    </a:ext>
                  </a:extLst>
                </a:gridCol>
                <a:gridCol w="3479800">
                  <a:extLst>
                    <a:ext uri="{9D8B030D-6E8A-4147-A177-3AD203B41FA5}">
                      <a16:colId xmlns:a16="http://schemas.microsoft.com/office/drawing/2014/main" val="3499588876"/>
                    </a:ext>
                  </a:extLst>
                </a:gridCol>
                <a:gridCol w="3479800">
                  <a:extLst>
                    <a:ext uri="{9D8B030D-6E8A-4147-A177-3AD203B41FA5}">
                      <a16:colId xmlns:a16="http://schemas.microsoft.com/office/drawing/2014/main" val="3745507929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3200" b="0" u="none" dirty="0">
                          <a:solidFill>
                            <a:schemeClr val="tx1"/>
                          </a:solidFill>
                        </a:rPr>
                        <a:t>Bubble Sort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u="none" dirty="0">
                          <a:solidFill>
                            <a:schemeClr val="tx1"/>
                          </a:solidFill>
                        </a:rPr>
                        <a:t>???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0" u="none" dirty="0">
                          <a:solidFill>
                            <a:schemeClr val="tx1"/>
                          </a:solidFill>
                        </a:rPr>
                        <a:t>???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6433058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3600" b="0" u="none" dirty="0">
                          <a:solidFill>
                            <a:schemeClr val="tx1"/>
                          </a:solidFill>
                        </a:rPr>
                        <a:t>Selection Sort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u="none" dirty="0">
                          <a:solidFill>
                            <a:schemeClr val="tx1"/>
                          </a:solidFill>
                        </a:rPr>
                        <a:t>???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b="0" u="none" dirty="0">
                          <a:solidFill>
                            <a:schemeClr val="tx1"/>
                          </a:solidFill>
                        </a:rPr>
                        <a:t>???</a:t>
                      </a:r>
                    </a:p>
                    <a:p>
                      <a:pPr algn="ctr"/>
                      <a:endParaRPr lang="en-US" b="0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3684934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3600" b="0" u="none" dirty="0">
                          <a:solidFill>
                            <a:schemeClr val="tx1"/>
                          </a:solidFill>
                        </a:rPr>
                        <a:t>Merge Sort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u="none" dirty="0">
                          <a:solidFill>
                            <a:schemeClr val="tx1"/>
                          </a:solidFill>
                        </a:rPr>
                        <a:t>???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u="none" dirty="0">
                          <a:solidFill>
                            <a:schemeClr val="tx1"/>
                          </a:solidFill>
                        </a:rPr>
                        <a:t>???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1508078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4000" b="0" u="none" dirty="0">
                          <a:solidFill>
                            <a:schemeClr val="tx1"/>
                          </a:solidFill>
                        </a:rPr>
                        <a:t>Quick Sort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u="none" dirty="0">
                          <a:solidFill>
                            <a:schemeClr val="tx1"/>
                          </a:solidFill>
                        </a:rPr>
                        <a:t>???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0" b="0" u="none" dirty="0">
                          <a:solidFill>
                            <a:schemeClr val="tx1"/>
                          </a:solidFill>
                        </a:rPr>
                        <a:t>???</a:t>
                      </a:r>
                      <a:endParaRPr lang="en-US" sz="1200" b="0" u="none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408988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29E8EEA-4657-1DB3-D7F6-E9985249C4FA}"/>
              </a:ext>
            </a:extLst>
          </p:cNvPr>
          <p:cNvSpPr txBox="1"/>
          <p:nvPr/>
        </p:nvSpPr>
        <p:spPr>
          <a:xfrm>
            <a:off x="5250513" y="942201"/>
            <a:ext cx="13099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Brief Description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C6DC83-B12A-BC4D-611C-D9720544B2B8}"/>
              </a:ext>
            </a:extLst>
          </p:cNvPr>
          <p:cNvSpPr txBox="1"/>
          <p:nvPr/>
        </p:nvSpPr>
        <p:spPr>
          <a:xfrm>
            <a:off x="8772919" y="918082"/>
            <a:ext cx="11384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Running Time</a:t>
            </a:r>
          </a:p>
        </p:txBody>
      </p:sp>
    </p:spTree>
    <p:extLst>
      <p:ext uri="{BB962C8B-B14F-4D97-AF65-F5344CB8AC3E}">
        <p14:creationId xmlns:p14="http://schemas.microsoft.com/office/powerpoint/2010/main" val="4698943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30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15199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Shell Sort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2F0D48-B3B8-92AF-CC29-D1068B90114B}"/>
              </a:ext>
            </a:extLst>
          </p:cNvPr>
          <p:cNvSpPr txBox="1"/>
          <p:nvPr/>
        </p:nvSpPr>
        <p:spPr>
          <a:xfrm>
            <a:off x="1143000" y="990600"/>
            <a:ext cx="946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Compare items that are distant from each other. After each iteration, decrease the gap size.</a:t>
            </a:r>
          </a:p>
        </p:txBody>
      </p:sp>
      <p:graphicFrame>
        <p:nvGraphicFramePr>
          <p:cNvPr id="13" name="Table 6">
            <a:extLst>
              <a:ext uri="{FF2B5EF4-FFF2-40B4-BE49-F238E27FC236}">
                <a16:creationId xmlns:a16="http://schemas.microsoft.com/office/drawing/2014/main" id="{2AE6B36B-025C-B288-A338-65C74066CB51}"/>
              </a:ext>
            </a:extLst>
          </p:cNvPr>
          <p:cNvGraphicFramePr>
            <a:graphicFrameLocks noGrp="1"/>
          </p:cNvGraphicFramePr>
          <p:nvPr/>
        </p:nvGraphicFramePr>
        <p:xfrm>
          <a:off x="2057400" y="1784866"/>
          <a:ext cx="722488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404657295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93525059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51309865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1749117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8680951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942190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69394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2684509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708632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4CC40F01-605B-5C66-AB4D-559B689A1639}"/>
              </a:ext>
            </a:extLst>
          </p:cNvPr>
          <p:cNvSpPr txBox="1"/>
          <p:nvPr/>
        </p:nvSpPr>
        <p:spPr>
          <a:xfrm>
            <a:off x="9780717" y="1600200"/>
            <a:ext cx="101181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= 8</a:t>
            </a:r>
          </a:p>
          <a:p>
            <a:endParaRPr lang="en-US" dirty="0"/>
          </a:p>
          <a:p>
            <a:r>
              <a:rPr lang="en-US" strike="sngStrike" dirty="0"/>
              <a:t>Gap = 4</a:t>
            </a:r>
          </a:p>
          <a:p>
            <a:r>
              <a:rPr lang="en-US" dirty="0"/>
              <a:t>Gap = 2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D37AC508-C896-FBD4-22A9-E4C2A4BAF998}"/>
              </a:ext>
            </a:extLst>
          </p:cNvPr>
          <p:cNvSpPr/>
          <p:nvPr/>
        </p:nvSpPr>
        <p:spPr>
          <a:xfrm rot="16200000">
            <a:off x="5316437" y="1660280"/>
            <a:ext cx="762000" cy="179367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9F6B4C-8DF0-922D-AD71-671BC59DE680}"/>
              </a:ext>
            </a:extLst>
          </p:cNvPr>
          <p:cNvSpPr txBox="1"/>
          <p:nvPr/>
        </p:nvSpPr>
        <p:spPr>
          <a:xfrm>
            <a:off x="5540983" y="303006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6252985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31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15199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Shell Sort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2F0D48-B3B8-92AF-CC29-D1068B90114B}"/>
              </a:ext>
            </a:extLst>
          </p:cNvPr>
          <p:cNvSpPr txBox="1"/>
          <p:nvPr/>
        </p:nvSpPr>
        <p:spPr>
          <a:xfrm>
            <a:off x="1143000" y="990600"/>
            <a:ext cx="946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Compare items that are distant from each other. After each iteration, decrease the gap size.</a:t>
            </a:r>
          </a:p>
        </p:txBody>
      </p:sp>
      <p:graphicFrame>
        <p:nvGraphicFramePr>
          <p:cNvPr id="13" name="Table 6">
            <a:extLst>
              <a:ext uri="{FF2B5EF4-FFF2-40B4-BE49-F238E27FC236}">
                <a16:creationId xmlns:a16="http://schemas.microsoft.com/office/drawing/2014/main" id="{2AE6B36B-025C-B288-A338-65C74066CB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2482071"/>
              </p:ext>
            </p:extLst>
          </p:nvPr>
        </p:nvGraphicFramePr>
        <p:xfrm>
          <a:off x="2057400" y="1784866"/>
          <a:ext cx="722488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404657295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93525059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51309865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1749117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8680951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942190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69394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2684509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708632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4CC40F01-605B-5C66-AB4D-559B689A1639}"/>
              </a:ext>
            </a:extLst>
          </p:cNvPr>
          <p:cNvSpPr txBox="1"/>
          <p:nvPr/>
        </p:nvSpPr>
        <p:spPr>
          <a:xfrm>
            <a:off x="9780717" y="1600200"/>
            <a:ext cx="101181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= 8</a:t>
            </a:r>
          </a:p>
          <a:p>
            <a:endParaRPr lang="en-US" dirty="0"/>
          </a:p>
          <a:p>
            <a:r>
              <a:rPr lang="en-US" strike="sngStrike" dirty="0"/>
              <a:t>Gap = 4</a:t>
            </a:r>
          </a:p>
          <a:p>
            <a:r>
              <a:rPr lang="en-US" dirty="0"/>
              <a:t>Gap = 2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D37AC508-C896-FBD4-22A9-E4C2A4BAF998}"/>
              </a:ext>
            </a:extLst>
          </p:cNvPr>
          <p:cNvSpPr/>
          <p:nvPr/>
        </p:nvSpPr>
        <p:spPr>
          <a:xfrm rot="16200000">
            <a:off x="6154637" y="1667651"/>
            <a:ext cx="762000" cy="179367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9F6B4C-8DF0-922D-AD71-671BC59DE680}"/>
              </a:ext>
            </a:extLst>
          </p:cNvPr>
          <p:cNvSpPr txBox="1"/>
          <p:nvPr/>
        </p:nvSpPr>
        <p:spPr>
          <a:xfrm>
            <a:off x="6379183" y="303743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549474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15199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Shell Sort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2F0D48-B3B8-92AF-CC29-D1068B90114B}"/>
              </a:ext>
            </a:extLst>
          </p:cNvPr>
          <p:cNvSpPr txBox="1"/>
          <p:nvPr/>
        </p:nvSpPr>
        <p:spPr>
          <a:xfrm>
            <a:off x="1143000" y="990600"/>
            <a:ext cx="946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Compare items that are distant from each other. After each iteration, decrease the gap size.</a:t>
            </a:r>
          </a:p>
        </p:txBody>
      </p:sp>
      <p:graphicFrame>
        <p:nvGraphicFramePr>
          <p:cNvPr id="13" name="Table 6">
            <a:extLst>
              <a:ext uri="{FF2B5EF4-FFF2-40B4-BE49-F238E27FC236}">
                <a16:creationId xmlns:a16="http://schemas.microsoft.com/office/drawing/2014/main" id="{2AE6B36B-025C-B288-A338-65C74066CB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472316"/>
              </p:ext>
            </p:extLst>
          </p:nvPr>
        </p:nvGraphicFramePr>
        <p:xfrm>
          <a:off x="2057400" y="1784866"/>
          <a:ext cx="722488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404657295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93525059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51309865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1749117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8680951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942190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69394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2684509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708632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4CC40F01-605B-5C66-AB4D-559B689A1639}"/>
              </a:ext>
            </a:extLst>
          </p:cNvPr>
          <p:cNvSpPr txBox="1"/>
          <p:nvPr/>
        </p:nvSpPr>
        <p:spPr>
          <a:xfrm>
            <a:off x="9780717" y="1600200"/>
            <a:ext cx="101181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= 8</a:t>
            </a:r>
          </a:p>
          <a:p>
            <a:endParaRPr lang="en-US" dirty="0"/>
          </a:p>
          <a:p>
            <a:r>
              <a:rPr lang="en-US" strike="sngStrike" dirty="0"/>
              <a:t>Gap = 4</a:t>
            </a:r>
          </a:p>
          <a:p>
            <a:r>
              <a:rPr lang="en-US" dirty="0"/>
              <a:t>Gap = 2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D37AC508-C896-FBD4-22A9-E4C2A4BAF998}"/>
              </a:ext>
            </a:extLst>
          </p:cNvPr>
          <p:cNvSpPr/>
          <p:nvPr/>
        </p:nvSpPr>
        <p:spPr>
          <a:xfrm rot="16200000">
            <a:off x="7069037" y="1647240"/>
            <a:ext cx="762000" cy="179367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9F6B4C-8DF0-922D-AD71-671BC59DE680}"/>
              </a:ext>
            </a:extLst>
          </p:cNvPr>
          <p:cNvSpPr txBox="1"/>
          <p:nvPr/>
        </p:nvSpPr>
        <p:spPr>
          <a:xfrm>
            <a:off x="7293583" y="301702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4079528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15199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Shell Sort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2F0D48-B3B8-92AF-CC29-D1068B90114B}"/>
              </a:ext>
            </a:extLst>
          </p:cNvPr>
          <p:cNvSpPr txBox="1"/>
          <p:nvPr/>
        </p:nvSpPr>
        <p:spPr>
          <a:xfrm>
            <a:off x="1143000" y="990600"/>
            <a:ext cx="946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Compare items that are distant from each other. After each iteration, decrease the gap size.</a:t>
            </a:r>
          </a:p>
        </p:txBody>
      </p:sp>
      <p:graphicFrame>
        <p:nvGraphicFramePr>
          <p:cNvPr id="13" name="Table 6">
            <a:extLst>
              <a:ext uri="{FF2B5EF4-FFF2-40B4-BE49-F238E27FC236}">
                <a16:creationId xmlns:a16="http://schemas.microsoft.com/office/drawing/2014/main" id="{2AE6B36B-025C-B288-A338-65C74066CB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6523974"/>
              </p:ext>
            </p:extLst>
          </p:nvPr>
        </p:nvGraphicFramePr>
        <p:xfrm>
          <a:off x="2057400" y="1784866"/>
          <a:ext cx="722488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404657295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93525059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51309865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1749117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8680951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942190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69394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2684509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708632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4CC40F01-605B-5C66-AB4D-559B689A1639}"/>
              </a:ext>
            </a:extLst>
          </p:cNvPr>
          <p:cNvSpPr txBox="1"/>
          <p:nvPr/>
        </p:nvSpPr>
        <p:spPr>
          <a:xfrm>
            <a:off x="9780717" y="1600200"/>
            <a:ext cx="101181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= 8</a:t>
            </a:r>
          </a:p>
          <a:p>
            <a:endParaRPr lang="en-US" dirty="0"/>
          </a:p>
          <a:p>
            <a:r>
              <a:rPr lang="en-US" strike="sngStrike" dirty="0"/>
              <a:t>Gap = 4</a:t>
            </a:r>
          </a:p>
          <a:p>
            <a:r>
              <a:rPr lang="en-US" dirty="0"/>
              <a:t>Gap = 2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D37AC508-C896-FBD4-22A9-E4C2A4BAF998}"/>
              </a:ext>
            </a:extLst>
          </p:cNvPr>
          <p:cNvSpPr/>
          <p:nvPr/>
        </p:nvSpPr>
        <p:spPr>
          <a:xfrm rot="16200000">
            <a:off x="7069037" y="1647240"/>
            <a:ext cx="762000" cy="179367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9F6B4C-8DF0-922D-AD71-671BC59DE680}"/>
              </a:ext>
            </a:extLst>
          </p:cNvPr>
          <p:cNvSpPr txBox="1"/>
          <p:nvPr/>
        </p:nvSpPr>
        <p:spPr>
          <a:xfrm>
            <a:off x="7293583" y="301702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441034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15199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Shell Sort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2F0D48-B3B8-92AF-CC29-D1068B90114B}"/>
              </a:ext>
            </a:extLst>
          </p:cNvPr>
          <p:cNvSpPr txBox="1"/>
          <p:nvPr/>
        </p:nvSpPr>
        <p:spPr>
          <a:xfrm>
            <a:off x="1143000" y="990600"/>
            <a:ext cx="946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Compare items that are distant from each other. After each iteration, decrease the gap size.</a:t>
            </a:r>
          </a:p>
        </p:txBody>
      </p:sp>
      <p:graphicFrame>
        <p:nvGraphicFramePr>
          <p:cNvPr id="13" name="Table 6">
            <a:extLst>
              <a:ext uri="{FF2B5EF4-FFF2-40B4-BE49-F238E27FC236}">
                <a16:creationId xmlns:a16="http://schemas.microsoft.com/office/drawing/2014/main" id="{2AE6B36B-025C-B288-A338-65C74066CB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1464935"/>
              </p:ext>
            </p:extLst>
          </p:nvPr>
        </p:nvGraphicFramePr>
        <p:xfrm>
          <a:off x="2057400" y="1784866"/>
          <a:ext cx="722488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404657295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93525059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51309865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1749117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8680951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942190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69394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2684509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708632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4CC40F01-605B-5C66-AB4D-559B689A1639}"/>
              </a:ext>
            </a:extLst>
          </p:cNvPr>
          <p:cNvSpPr txBox="1"/>
          <p:nvPr/>
        </p:nvSpPr>
        <p:spPr>
          <a:xfrm>
            <a:off x="9780717" y="1600200"/>
            <a:ext cx="101181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= 8</a:t>
            </a:r>
          </a:p>
          <a:p>
            <a:endParaRPr lang="en-US" dirty="0"/>
          </a:p>
          <a:p>
            <a:r>
              <a:rPr lang="en-US" strike="sngStrike" dirty="0"/>
              <a:t>Gap = 4</a:t>
            </a:r>
          </a:p>
          <a:p>
            <a:r>
              <a:rPr lang="en-US" dirty="0"/>
              <a:t>Gap = 2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D37AC508-C896-FBD4-22A9-E4C2A4BAF998}"/>
              </a:ext>
            </a:extLst>
          </p:cNvPr>
          <p:cNvSpPr/>
          <p:nvPr/>
        </p:nvSpPr>
        <p:spPr>
          <a:xfrm rot="16200000">
            <a:off x="7983437" y="1674913"/>
            <a:ext cx="762000" cy="179367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9F6B4C-8DF0-922D-AD71-671BC59DE680}"/>
              </a:ext>
            </a:extLst>
          </p:cNvPr>
          <p:cNvSpPr txBox="1"/>
          <p:nvPr/>
        </p:nvSpPr>
        <p:spPr>
          <a:xfrm>
            <a:off x="8207983" y="30447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9364724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35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15199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Shell Sort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2F0D48-B3B8-92AF-CC29-D1068B90114B}"/>
              </a:ext>
            </a:extLst>
          </p:cNvPr>
          <p:cNvSpPr txBox="1"/>
          <p:nvPr/>
        </p:nvSpPr>
        <p:spPr>
          <a:xfrm>
            <a:off x="1143000" y="990600"/>
            <a:ext cx="946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Compare items that are distant from each other. After each iteration, decrease the gap size.</a:t>
            </a:r>
          </a:p>
        </p:txBody>
      </p:sp>
      <p:graphicFrame>
        <p:nvGraphicFramePr>
          <p:cNvPr id="13" name="Table 6">
            <a:extLst>
              <a:ext uri="{FF2B5EF4-FFF2-40B4-BE49-F238E27FC236}">
                <a16:creationId xmlns:a16="http://schemas.microsoft.com/office/drawing/2014/main" id="{2AE6B36B-025C-B288-A338-65C74066CB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1903973"/>
              </p:ext>
            </p:extLst>
          </p:nvPr>
        </p:nvGraphicFramePr>
        <p:xfrm>
          <a:off x="2057400" y="1784866"/>
          <a:ext cx="722488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404657295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93525059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51309865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1749117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8680951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942190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69394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2684509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708632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4CC40F01-605B-5C66-AB4D-559B689A1639}"/>
              </a:ext>
            </a:extLst>
          </p:cNvPr>
          <p:cNvSpPr txBox="1"/>
          <p:nvPr/>
        </p:nvSpPr>
        <p:spPr>
          <a:xfrm>
            <a:off x="9780717" y="1600200"/>
            <a:ext cx="101181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= 8</a:t>
            </a:r>
          </a:p>
          <a:p>
            <a:endParaRPr lang="en-US" dirty="0"/>
          </a:p>
          <a:p>
            <a:r>
              <a:rPr lang="en-US" strike="sngStrike" dirty="0"/>
              <a:t>Gap = 4</a:t>
            </a:r>
          </a:p>
          <a:p>
            <a:r>
              <a:rPr lang="en-US" strike="sngStrike" dirty="0"/>
              <a:t>Gap = 2</a:t>
            </a:r>
          </a:p>
          <a:p>
            <a:r>
              <a:rPr lang="en-US" dirty="0"/>
              <a:t>Gap = 1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D37AC508-C896-FBD4-22A9-E4C2A4BAF998}"/>
              </a:ext>
            </a:extLst>
          </p:cNvPr>
          <p:cNvSpPr/>
          <p:nvPr/>
        </p:nvSpPr>
        <p:spPr>
          <a:xfrm rot="16200000">
            <a:off x="2552702" y="1701344"/>
            <a:ext cx="762000" cy="175260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9F6B4C-8DF0-922D-AD71-671BC59DE680}"/>
              </a:ext>
            </a:extLst>
          </p:cNvPr>
          <p:cNvSpPr txBox="1"/>
          <p:nvPr/>
        </p:nvSpPr>
        <p:spPr>
          <a:xfrm>
            <a:off x="2777249" y="29788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647006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36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15199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Shell Sort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2F0D48-B3B8-92AF-CC29-D1068B90114B}"/>
              </a:ext>
            </a:extLst>
          </p:cNvPr>
          <p:cNvSpPr txBox="1"/>
          <p:nvPr/>
        </p:nvSpPr>
        <p:spPr>
          <a:xfrm>
            <a:off x="1143000" y="990600"/>
            <a:ext cx="946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Compare items that are distant from each other. After each iteration, decrease the gap size.</a:t>
            </a:r>
          </a:p>
        </p:txBody>
      </p:sp>
      <p:graphicFrame>
        <p:nvGraphicFramePr>
          <p:cNvPr id="13" name="Table 6">
            <a:extLst>
              <a:ext uri="{FF2B5EF4-FFF2-40B4-BE49-F238E27FC236}">
                <a16:creationId xmlns:a16="http://schemas.microsoft.com/office/drawing/2014/main" id="{2AE6B36B-025C-B288-A338-65C74066CB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6724704"/>
              </p:ext>
            </p:extLst>
          </p:nvPr>
        </p:nvGraphicFramePr>
        <p:xfrm>
          <a:off x="2057400" y="1784866"/>
          <a:ext cx="722488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404657295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93525059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51309865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1749117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8680951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942190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69394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2684509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708632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4CC40F01-605B-5C66-AB4D-559B689A1639}"/>
              </a:ext>
            </a:extLst>
          </p:cNvPr>
          <p:cNvSpPr txBox="1"/>
          <p:nvPr/>
        </p:nvSpPr>
        <p:spPr>
          <a:xfrm>
            <a:off x="9780717" y="1600200"/>
            <a:ext cx="101181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= 8</a:t>
            </a:r>
          </a:p>
          <a:p>
            <a:endParaRPr lang="en-US" dirty="0"/>
          </a:p>
          <a:p>
            <a:r>
              <a:rPr lang="en-US" strike="sngStrike" dirty="0"/>
              <a:t>Gap = 4</a:t>
            </a:r>
          </a:p>
          <a:p>
            <a:r>
              <a:rPr lang="en-US" strike="sngStrike" dirty="0"/>
              <a:t>Gap = 2</a:t>
            </a:r>
          </a:p>
          <a:p>
            <a:r>
              <a:rPr lang="en-US" dirty="0"/>
              <a:t>Gap = 1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D37AC508-C896-FBD4-22A9-E4C2A4BAF998}"/>
              </a:ext>
            </a:extLst>
          </p:cNvPr>
          <p:cNvSpPr/>
          <p:nvPr/>
        </p:nvSpPr>
        <p:spPr>
          <a:xfrm rot="16200000">
            <a:off x="2552702" y="1701344"/>
            <a:ext cx="762000" cy="175260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9F6B4C-8DF0-922D-AD71-671BC59DE680}"/>
              </a:ext>
            </a:extLst>
          </p:cNvPr>
          <p:cNvSpPr txBox="1"/>
          <p:nvPr/>
        </p:nvSpPr>
        <p:spPr>
          <a:xfrm>
            <a:off x="2777249" y="29788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4881832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37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15199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Shell Sort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2F0D48-B3B8-92AF-CC29-D1068B90114B}"/>
              </a:ext>
            </a:extLst>
          </p:cNvPr>
          <p:cNvSpPr txBox="1"/>
          <p:nvPr/>
        </p:nvSpPr>
        <p:spPr>
          <a:xfrm>
            <a:off x="1143000" y="990600"/>
            <a:ext cx="946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Compare items that are distant from each other. After each iteration, decrease the gap size.</a:t>
            </a:r>
          </a:p>
        </p:txBody>
      </p:sp>
      <p:graphicFrame>
        <p:nvGraphicFramePr>
          <p:cNvPr id="13" name="Table 6">
            <a:extLst>
              <a:ext uri="{FF2B5EF4-FFF2-40B4-BE49-F238E27FC236}">
                <a16:creationId xmlns:a16="http://schemas.microsoft.com/office/drawing/2014/main" id="{2AE6B36B-025C-B288-A338-65C74066CB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2122217"/>
              </p:ext>
            </p:extLst>
          </p:nvPr>
        </p:nvGraphicFramePr>
        <p:xfrm>
          <a:off x="2057400" y="1784866"/>
          <a:ext cx="722488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404657295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93525059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51309865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1749117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8680951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942190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69394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2684509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708632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4CC40F01-605B-5C66-AB4D-559B689A1639}"/>
              </a:ext>
            </a:extLst>
          </p:cNvPr>
          <p:cNvSpPr txBox="1"/>
          <p:nvPr/>
        </p:nvSpPr>
        <p:spPr>
          <a:xfrm>
            <a:off x="9780717" y="1600200"/>
            <a:ext cx="101181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= 8</a:t>
            </a:r>
          </a:p>
          <a:p>
            <a:endParaRPr lang="en-US" dirty="0"/>
          </a:p>
          <a:p>
            <a:r>
              <a:rPr lang="en-US" strike="sngStrike" dirty="0"/>
              <a:t>Gap = 4</a:t>
            </a:r>
          </a:p>
          <a:p>
            <a:r>
              <a:rPr lang="en-US" strike="sngStrike" dirty="0"/>
              <a:t>Gap = 2</a:t>
            </a:r>
          </a:p>
          <a:p>
            <a:r>
              <a:rPr lang="en-US" dirty="0"/>
              <a:t>Gap = 1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D37AC508-C896-FBD4-22A9-E4C2A4BAF998}"/>
              </a:ext>
            </a:extLst>
          </p:cNvPr>
          <p:cNvSpPr/>
          <p:nvPr/>
        </p:nvSpPr>
        <p:spPr>
          <a:xfrm rot="16200000">
            <a:off x="3467101" y="1704339"/>
            <a:ext cx="762000" cy="175260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9F6B4C-8DF0-922D-AD71-671BC59DE680}"/>
              </a:ext>
            </a:extLst>
          </p:cNvPr>
          <p:cNvSpPr txBox="1"/>
          <p:nvPr/>
        </p:nvSpPr>
        <p:spPr>
          <a:xfrm>
            <a:off x="3691648" y="29818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22360939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38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15199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Shell Sort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2F0D48-B3B8-92AF-CC29-D1068B90114B}"/>
              </a:ext>
            </a:extLst>
          </p:cNvPr>
          <p:cNvSpPr txBox="1"/>
          <p:nvPr/>
        </p:nvSpPr>
        <p:spPr>
          <a:xfrm>
            <a:off x="1143000" y="990600"/>
            <a:ext cx="946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Compare items that are distant from each other. After each iteration, decrease the gap size.</a:t>
            </a:r>
          </a:p>
        </p:txBody>
      </p:sp>
      <p:graphicFrame>
        <p:nvGraphicFramePr>
          <p:cNvPr id="13" name="Table 6">
            <a:extLst>
              <a:ext uri="{FF2B5EF4-FFF2-40B4-BE49-F238E27FC236}">
                <a16:creationId xmlns:a16="http://schemas.microsoft.com/office/drawing/2014/main" id="{2AE6B36B-025C-B288-A338-65C74066CB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1913912"/>
              </p:ext>
            </p:extLst>
          </p:nvPr>
        </p:nvGraphicFramePr>
        <p:xfrm>
          <a:off x="2057400" y="1784866"/>
          <a:ext cx="722488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404657295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93525059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51309865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1749117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8680951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942190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69394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2684509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708632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4CC40F01-605B-5C66-AB4D-559B689A1639}"/>
              </a:ext>
            </a:extLst>
          </p:cNvPr>
          <p:cNvSpPr txBox="1"/>
          <p:nvPr/>
        </p:nvSpPr>
        <p:spPr>
          <a:xfrm>
            <a:off x="9780717" y="1600200"/>
            <a:ext cx="101181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= 8</a:t>
            </a:r>
          </a:p>
          <a:p>
            <a:endParaRPr lang="en-US" dirty="0"/>
          </a:p>
          <a:p>
            <a:r>
              <a:rPr lang="en-US" strike="sngStrike" dirty="0"/>
              <a:t>Gap = 4</a:t>
            </a:r>
          </a:p>
          <a:p>
            <a:r>
              <a:rPr lang="en-US" strike="sngStrike" dirty="0"/>
              <a:t>Gap = 2</a:t>
            </a:r>
          </a:p>
          <a:p>
            <a:r>
              <a:rPr lang="en-US" dirty="0"/>
              <a:t>Gap = 1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D37AC508-C896-FBD4-22A9-E4C2A4BAF998}"/>
              </a:ext>
            </a:extLst>
          </p:cNvPr>
          <p:cNvSpPr/>
          <p:nvPr/>
        </p:nvSpPr>
        <p:spPr>
          <a:xfrm rot="16200000">
            <a:off x="4381501" y="1714500"/>
            <a:ext cx="762000" cy="175260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9F6B4C-8DF0-922D-AD71-671BC59DE680}"/>
              </a:ext>
            </a:extLst>
          </p:cNvPr>
          <p:cNvSpPr txBox="1"/>
          <p:nvPr/>
        </p:nvSpPr>
        <p:spPr>
          <a:xfrm>
            <a:off x="4606048" y="299199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89638023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39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15199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Shell Sort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2F0D48-B3B8-92AF-CC29-D1068B90114B}"/>
              </a:ext>
            </a:extLst>
          </p:cNvPr>
          <p:cNvSpPr txBox="1"/>
          <p:nvPr/>
        </p:nvSpPr>
        <p:spPr>
          <a:xfrm>
            <a:off x="1143000" y="990600"/>
            <a:ext cx="946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Compare items that are distant from each other. After each iteration, decrease the gap size.</a:t>
            </a:r>
          </a:p>
        </p:txBody>
      </p:sp>
      <p:graphicFrame>
        <p:nvGraphicFramePr>
          <p:cNvPr id="13" name="Table 6">
            <a:extLst>
              <a:ext uri="{FF2B5EF4-FFF2-40B4-BE49-F238E27FC236}">
                <a16:creationId xmlns:a16="http://schemas.microsoft.com/office/drawing/2014/main" id="{2AE6B36B-025C-B288-A338-65C74066CB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0572761"/>
              </p:ext>
            </p:extLst>
          </p:nvPr>
        </p:nvGraphicFramePr>
        <p:xfrm>
          <a:off x="2057400" y="1784866"/>
          <a:ext cx="722488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404657295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93525059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51309865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1749117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8680951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942190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69394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2684509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708632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4CC40F01-605B-5C66-AB4D-559B689A1639}"/>
              </a:ext>
            </a:extLst>
          </p:cNvPr>
          <p:cNvSpPr txBox="1"/>
          <p:nvPr/>
        </p:nvSpPr>
        <p:spPr>
          <a:xfrm>
            <a:off x="9780717" y="1600200"/>
            <a:ext cx="101181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= 8</a:t>
            </a:r>
          </a:p>
          <a:p>
            <a:endParaRPr lang="en-US" dirty="0"/>
          </a:p>
          <a:p>
            <a:r>
              <a:rPr lang="en-US" strike="sngStrike" dirty="0"/>
              <a:t>Gap = 4</a:t>
            </a:r>
          </a:p>
          <a:p>
            <a:r>
              <a:rPr lang="en-US" strike="sngStrike" dirty="0"/>
              <a:t>Gap = 2</a:t>
            </a:r>
          </a:p>
          <a:p>
            <a:r>
              <a:rPr lang="en-US" dirty="0"/>
              <a:t>Gap = 1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D37AC508-C896-FBD4-22A9-E4C2A4BAF998}"/>
              </a:ext>
            </a:extLst>
          </p:cNvPr>
          <p:cNvSpPr/>
          <p:nvPr/>
        </p:nvSpPr>
        <p:spPr>
          <a:xfrm rot="16200000">
            <a:off x="5295900" y="1660406"/>
            <a:ext cx="762000" cy="175260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9F6B4C-8DF0-922D-AD71-671BC59DE680}"/>
              </a:ext>
            </a:extLst>
          </p:cNvPr>
          <p:cNvSpPr txBox="1"/>
          <p:nvPr/>
        </p:nvSpPr>
        <p:spPr>
          <a:xfrm>
            <a:off x="5520447" y="293790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17154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8DB537-6B28-B962-83FA-40DDD625F140}"/>
              </a:ext>
            </a:extLst>
          </p:cNvPr>
          <p:cNvSpPr txBox="1"/>
          <p:nvPr/>
        </p:nvSpPr>
        <p:spPr>
          <a:xfrm>
            <a:off x="366409" y="914400"/>
            <a:ext cx="1171956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selectionSort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for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-1;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min_index_so_far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for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+ 1;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	if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&lt;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min_index_so_far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 {</a:t>
            </a:r>
          </a:p>
          <a:p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			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min_index_so_far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	}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}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	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min_index_so_far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	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min_index_so_far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}	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return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3223602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40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15199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Shell Sort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2F0D48-B3B8-92AF-CC29-D1068B90114B}"/>
              </a:ext>
            </a:extLst>
          </p:cNvPr>
          <p:cNvSpPr txBox="1"/>
          <p:nvPr/>
        </p:nvSpPr>
        <p:spPr>
          <a:xfrm>
            <a:off x="1143000" y="990600"/>
            <a:ext cx="946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Compare items that are distant from each other. After each iteration, decrease the gap size.</a:t>
            </a:r>
          </a:p>
        </p:txBody>
      </p:sp>
      <p:graphicFrame>
        <p:nvGraphicFramePr>
          <p:cNvPr id="13" name="Table 6">
            <a:extLst>
              <a:ext uri="{FF2B5EF4-FFF2-40B4-BE49-F238E27FC236}">
                <a16:creationId xmlns:a16="http://schemas.microsoft.com/office/drawing/2014/main" id="{2AE6B36B-025C-B288-A338-65C74066CB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7178194"/>
              </p:ext>
            </p:extLst>
          </p:nvPr>
        </p:nvGraphicFramePr>
        <p:xfrm>
          <a:off x="2057400" y="1784866"/>
          <a:ext cx="722488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404657295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93525059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51309865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1749117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8680951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942190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69394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2684509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708632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4CC40F01-605B-5C66-AB4D-559B689A1639}"/>
              </a:ext>
            </a:extLst>
          </p:cNvPr>
          <p:cNvSpPr txBox="1"/>
          <p:nvPr/>
        </p:nvSpPr>
        <p:spPr>
          <a:xfrm>
            <a:off x="9780717" y="1600200"/>
            <a:ext cx="101181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= 8</a:t>
            </a:r>
          </a:p>
          <a:p>
            <a:endParaRPr lang="en-US" dirty="0"/>
          </a:p>
          <a:p>
            <a:r>
              <a:rPr lang="en-US" strike="sngStrike" dirty="0"/>
              <a:t>Gap = 4</a:t>
            </a:r>
          </a:p>
          <a:p>
            <a:r>
              <a:rPr lang="en-US" strike="sngStrike" dirty="0"/>
              <a:t>Gap = 2</a:t>
            </a:r>
          </a:p>
          <a:p>
            <a:r>
              <a:rPr lang="en-US" dirty="0"/>
              <a:t>Gap = 1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D37AC508-C896-FBD4-22A9-E4C2A4BAF998}"/>
              </a:ext>
            </a:extLst>
          </p:cNvPr>
          <p:cNvSpPr/>
          <p:nvPr/>
        </p:nvSpPr>
        <p:spPr>
          <a:xfrm rot="16200000">
            <a:off x="6210301" y="1660406"/>
            <a:ext cx="762000" cy="175260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9F6B4C-8DF0-922D-AD71-671BC59DE680}"/>
              </a:ext>
            </a:extLst>
          </p:cNvPr>
          <p:cNvSpPr txBox="1"/>
          <p:nvPr/>
        </p:nvSpPr>
        <p:spPr>
          <a:xfrm>
            <a:off x="6434848" y="293790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53816843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41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15199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Shell Sort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2F0D48-B3B8-92AF-CC29-D1068B90114B}"/>
              </a:ext>
            </a:extLst>
          </p:cNvPr>
          <p:cNvSpPr txBox="1"/>
          <p:nvPr/>
        </p:nvSpPr>
        <p:spPr>
          <a:xfrm>
            <a:off x="1143000" y="990600"/>
            <a:ext cx="946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Compare items that are distant from each other. After each iteration, decrease the gap size.</a:t>
            </a:r>
          </a:p>
        </p:txBody>
      </p:sp>
      <p:graphicFrame>
        <p:nvGraphicFramePr>
          <p:cNvPr id="13" name="Table 6">
            <a:extLst>
              <a:ext uri="{FF2B5EF4-FFF2-40B4-BE49-F238E27FC236}">
                <a16:creationId xmlns:a16="http://schemas.microsoft.com/office/drawing/2014/main" id="{2AE6B36B-025C-B288-A338-65C74066CB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3551400"/>
              </p:ext>
            </p:extLst>
          </p:nvPr>
        </p:nvGraphicFramePr>
        <p:xfrm>
          <a:off x="2057400" y="1784866"/>
          <a:ext cx="722488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404657295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93525059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51309865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1749117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8680951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942190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69394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2684509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708632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4CC40F01-605B-5C66-AB4D-559B689A1639}"/>
              </a:ext>
            </a:extLst>
          </p:cNvPr>
          <p:cNvSpPr txBox="1"/>
          <p:nvPr/>
        </p:nvSpPr>
        <p:spPr>
          <a:xfrm>
            <a:off x="9780717" y="1600200"/>
            <a:ext cx="101181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= 8</a:t>
            </a:r>
          </a:p>
          <a:p>
            <a:endParaRPr lang="en-US" dirty="0"/>
          </a:p>
          <a:p>
            <a:r>
              <a:rPr lang="en-US" strike="sngStrike" dirty="0"/>
              <a:t>Gap = 4</a:t>
            </a:r>
          </a:p>
          <a:p>
            <a:r>
              <a:rPr lang="en-US" strike="sngStrike" dirty="0"/>
              <a:t>Gap = 2</a:t>
            </a:r>
          </a:p>
          <a:p>
            <a:r>
              <a:rPr lang="en-US" dirty="0"/>
              <a:t>Gap = 1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D37AC508-C896-FBD4-22A9-E4C2A4BAF998}"/>
              </a:ext>
            </a:extLst>
          </p:cNvPr>
          <p:cNvSpPr/>
          <p:nvPr/>
        </p:nvSpPr>
        <p:spPr>
          <a:xfrm rot="16200000">
            <a:off x="6210301" y="1660406"/>
            <a:ext cx="762000" cy="175260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9F6B4C-8DF0-922D-AD71-671BC59DE680}"/>
              </a:ext>
            </a:extLst>
          </p:cNvPr>
          <p:cNvSpPr txBox="1"/>
          <p:nvPr/>
        </p:nvSpPr>
        <p:spPr>
          <a:xfrm>
            <a:off x="6434848" y="293790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74270005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15199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Shell Sort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2F0D48-B3B8-92AF-CC29-D1068B90114B}"/>
              </a:ext>
            </a:extLst>
          </p:cNvPr>
          <p:cNvSpPr txBox="1"/>
          <p:nvPr/>
        </p:nvSpPr>
        <p:spPr>
          <a:xfrm>
            <a:off x="1143000" y="990600"/>
            <a:ext cx="946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Compare items that are distant from each other. After each iteration, decrease the gap size.</a:t>
            </a:r>
          </a:p>
        </p:txBody>
      </p:sp>
      <p:graphicFrame>
        <p:nvGraphicFramePr>
          <p:cNvPr id="13" name="Table 6">
            <a:extLst>
              <a:ext uri="{FF2B5EF4-FFF2-40B4-BE49-F238E27FC236}">
                <a16:creationId xmlns:a16="http://schemas.microsoft.com/office/drawing/2014/main" id="{2AE6B36B-025C-B288-A338-65C74066CB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1811490"/>
              </p:ext>
            </p:extLst>
          </p:nvPr>
        </p:nvGraphicFramePr>
        <p:xfrm>
          <a:off x="2057400" y="1784866"/>
          <a:ext cx="722488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404657295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93525059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51309865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1749117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8680951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942190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69394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2684509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708632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4CC40F01-605B-5C66-AB4D-559B689A1639}"/>
              </a:ext>
            </a:extLst>
          </p:cNvPr>
          <p:cNvSpPr txBox="1"/>
          <p:nvPr/>
        </p:nvSpPr>
        <p:spPr>
          <a:xfrm>
            <a:off x="9780717" y="1600200"/>
            <a:ext cx="101181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= 8</a:t>
            </a:r>
          </a:p>
          <a:p>
            <a:endParaRPr lang="en-US" dirty="0"/>
          </a:p>
          <a:p>
            <a:r>
              <a:rPr lang="en-US" strike="sngStrike" dirty="0"/>
              <a:t>Gap = 4</a:t>
            </a:r>
          </a:p>
          <a:p>
            <a:r>
              <a:rPr lang="en-US" strike="sngStrike" dirty="0"/>
              <a:t>Gap = 2</a:t>
            </a:r>
          </a:p>
          <a:p>
            <a:r>
              <a:rPr lang="en-US" dirty="0"/>
              <a:t>Gap = 1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D37AC508-C896-FBD4-22A9-E4C2A4BAF998}"/>
              </a:ext>
            </a:extLst>
          </p:cNvPr>
          <p:cNvSpPr/>
          <p:nvPr/>
        </p:nvSpPr>
        <p:spPr>
          <a:xfrm rot="16200000">
            <a:off x="7048501" y="1704339"/>
            <a:ext cx="762000" cy="175260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9F6B4C-8DF0-922D-AD71-671BC59DE680}"/>
              </a:ext>
            </a:extLst>
          </p:cNvPr>
          <p:cNvSpPr txBox="1"/>
          <p:nvPr/>
        </p:nvSpPr>
        <p:spPr>
          <a:xfrm>
            <a:off x="7273048" y="29818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36220506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15199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Shell Sort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2F0D48-B3B8-92AF-CC29-D1068B90114B}"/>
              </a:ext>
            </a:extLst>
          </p:cNvPr>
          <p:cNvSpPr txBox="1"/>
          <p:nvPr/>
        </p:nvSpPr>
        <p:spPr>
          <a:xfrm>
            <a:off x="1143000" y="990600"/>
            <a:ext cx="946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Compare items that are distant from each other. After each iteration, decrease the gap size.</a:t>
            </a:r>
          </a:p>
        </p:txBody>
      </p:sp>
      <p:graphicFrame>
        <p:nvGraphicFramePr>
          <p:cNvPr id="13" name="Table 6">
            <a:extLst>
              <a:ext uri="{FF2B5EF4-FFF2-40B4-BE49-F238E27FC236}">
                <a16:creationId xmlns:a16="http://schemas.microsoft.com/office/drawing/2014/main" id="{2AE6B36B-025C-B288-A338-65C74066CB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731428"/>
              </p:ext>
            </p:extLst>
          </p:nvPr>
        </p:nvGraphicFramePr>
        <p:xfrm>
          <a:off x="2057400" y="1784866"/>
          <a:ext cx="722488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404657295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93525059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51309865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1749117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8680951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942190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69394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2684509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708632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4CC40F01-605B-5C66-AB4D-559B689A1639}"/>
              </a:ext>
            </a:extLst>
          </p:cNvPr>
          <p:cNvSpPr txBox="1"/>
          <p:nvPr/>
        </p:nvSpPr>
        <p:spPr>
          <a:xfrm>
            <a:off x="9780717" y="1600200"/>
            <a:ext cx="101181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= 8</a:t>
            </a:r>
          </a:p>
          <a:p>
            <a:endParaRPr lang="en-US" dirty="0"/>
          </a:p>
          <a:p>
            <a:r>
              <a:rPr lang="en-US" strike="sngStrike" dirty="0"/>
              <a:t>Gap = 4</a:t>
            </a:r>
          </a:p>
          <a:p>
            <a:r>
              <a:rPr lang="en-US" strike="sngStrike" dirty="0"/>
              <a:t>Gap = 2</a:t>
            </a:r>
          </a:p>
          <a:p>
            <a:r>
              <a:rPr lang="en-US" dirty="0"/>
              <a:t>Gap = 1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D37AC508-C896-FBD4-22A9-E4C2A4BAF998}"/>
              </a:ext>
            </a:extLst>
          </p:cNvPr>
          <p:cNvSpPr/>
          <p:nvPr/>
        </p:nvSpPr>
        <p:spPr>
          <a:xfrm rot="16200000">
            <a:off x="8039100" y="1704339"/>
            <a:ext cx="762000" cy="175260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9F6B4C-8DF0-922D-AD71-671BC59DE680}"/>
              </a:ext>
            </a:extLst>
          </p:cNvPr>
          <p:cNvSpPr txBox="1"/>
          <p:nvPr/>
        </p:nvSpPr>
        <p:spPr>
          <a:xfrm>
            <a:off x="8263647" y="29818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53520061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15199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Shell Sort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2F0D48-B3B8-92AF-CC29-D1068B90114B}"/>
              </a:ext>
            </a:extLst>
          </p:cNvPr>
          <p:cNvSpPr txBox="1"/>
          <p:nvPr/>
        </p:nvSpPr>
        <p:spPr>
          <a:xfrm>
            <a:off x="1143000" y="990600"/>
            <a:ext cx="946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Compare items that are distant from each other. After each iteration, decrease the gap size.</a:t>
            </a:r>
          </a:p>
        </p:txBody>
      </p:sp>
      <p:graphicFrame>
        <p:nvGraphicFramePr>
          <p:cNvPr id="13" name="Table 6">
            <a:extLst>
              <a:ext uri="{FF2B5EF4-FFF2-40B4-BE49-F238E27FC236}">
                <a16:creationId xmlns:a16="http://schemas.microsoft.com/office/drawing/2014/main" id="{2AE6B36B-025C-B288-A338-65C74066CB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81293"/>
              </p:ext>
            </p:extLst>
          </p:nvPr>
        </p:nvGraphicFramePr>
        <p:xfrm>
          <a:off x="2057400" y="1784866"/>
          <a:ext cx="722488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404657295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93525059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51309865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1749117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8680951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942190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69394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2684509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708632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4CC40F01-605B-5C66-AB4D-559B689A1639}"/>
              </a:ext>
            </a:extLst>
          </p:cNvPr>
          <p:cNvSpPr txBox="1"/>
          <p:nvPr/>
        </p:nvSpPr>
        <p:spPr>
          <a:xfrm>
            <a:off x="9780717" y="1600200"/>
            <a:ext cx="101181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= 8</a:t>
            </a:r>
          </a:p>
          <a:p>
            <a:endParaRPr lang="en-US" dirty="0"/>
          </a:p>
          <a:p>
            <a:r>
              <a:rPr lang="en-US" strike="sngStrike" dirty="0"/>
              <a:t>Gap = 4</a:t>
            </a:r>
          </a:p>
          <a:p>
            <a:r>
              <a:rPr lang="en-US" strike="sngStrike" dirty="0"/>
              <a:t>Gap = 2</a:t>
            </a:r>
          </a:p>
          <a:p>
            <a:r>
              <a:rPr lang="en-US" dirty="0"/>
              <a:t>Gap =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3C191F-3CEC-F66F-C718-26353807F0FE}"/>
              </a:ext>
            </a:extLst>
          </p:cNvPr>
          <p:cNvSpPr txBox="1"/>
          <p:nvPr/>
        </p:nvSpPr>
        <p:spPr>
          <a:xfrm>
            <a:off x="5105400" y="4038600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(do it again ??)</a:t>
            </a:r>
          </a:p>
        </p:txBody>
      </p:sp>
    </p:spTree>
    <p:extLst>
      <p:ext uri="{BB962C8B-B14F-4D97-AF65-F5344CB8AC3E}">
        <p14:creationId xmlns:p14="http://schemas.microsoft.com/office/powerpoint/2010/main" val="137764868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45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15199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Shell Sort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2F0D48-B3B8-92AF-CC29-D1068B90114B}"/>
              </a:ext>
            </a:extLst>
          </p:cNvPr>
          <p:cNvSpPr txBox="1"/>
          <p:nvPr/>
        </p:nvSpPr>
        <p:spPr>
          <a:xfrm>
            <a:off x="1143000" y="990600"/>
            <a:ext cx="946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Compare items that are distant from each other. After each iteration, decrease the gap size.</a:t>
            </a:r>
          </a:p>
        </p:txBody>
      </p:sp>
      <p:graphicFrame>
        <p:nvGraphicFramePr>
          <p:cNvPr id="13" name="Table 6">
            <a:extLst>
              <a:ext uri="{FF2B5EF4-FFF2-40B4-BE49-F238E27FC236}">
                <a16:creationId xmlns:a16="http://schemas.microsoft.com/office/drawing/2014/main" id="{2AE6B36B-025C-B288-A338-65C74066CB51}"/>
              </a:ext>
            </a:extLst>
          </p:cNvPr>
          <p:cNvGraphicFramePr>
            <a:graphicFrameLocks noGrp="1"/>
          </p:cNvGraphicFramePr>
          <p:nvPr/>
        </p:nvGraphicFramePr>
        <p:xfrm>
          <a:off x="2057400" y="1784866"/>
          <a:ext cx="722488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404657295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93525059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51309865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1749117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8680951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942190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69394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2684509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708632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4CC40F01-605B-5C66-AB4D-559B689A1639}"/>
              </a:ext>
            </a:extLst>
          </p:cNvPr>
          <p:cNvSpPr txBox="1"/>
          <p:nvPr/>
        </p:nvSpPr>
        <p:spPr>
          <a:xfrm>
            <a:off x="9780717" y="1600200"/>
            <a:ext cx="101181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= 8</a:t>
            </a:r>
          </a:p>
          <a:p>
            <a:endParaRPr lang="en-US" dirty="0"/>
          </a:p>
          <a:p>
            <a:r>
              <a:rPr lang="en-US" strike="sngStrike" dirty="0"/>
              <a:t>Gap = 4</a:t>
            </a:r>
          </a:p>
          <a:p>
            <a:r>
              <a:rPr lang="en-US" strike="sngStrike" dirty="0"/>
              <a:t>Gap = 2</a:t>
            </a:r>
          </a:p>
          <a:p>
            <a:r>
              <a:rPr lang="en-US" dirty="0"/>
              <a:t>Gap = 1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D826207D-9CD1-6DA4-1EB8-6AED9FC9FABD}"/>
              </a:ext>
            </a:extLst>
          </p:cNvPr>
          <p:cNvSpPr/>
          <p:nvPr/>
        </p:nvSpPr>
        <p:spPr>
          <a:xfrm rot="16200000">
            <a:off x="2618013" y="1732914"/>
            <a:ext cx="762000" cy="175260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6DBF71-78F2-529B-11B6-3829310B3B6B}"/>
              </a:ext>
            </a:extLst>
          </p:cNvPr>
          <p:cNvSpPr txBox="1"/>
          <p:nvPr/>
        </p:nvSpPr>
        <p:spPr>
          <a:xfrm>
            <a:off x="2842560" y="301040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66485311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46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15199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Shell Sort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2F0D48-B3B8-92AF-CC29-D1068B90114B}"/>
              </a:ext>
            </a:extLst>
          </p:cNvPr>
          <p:cNvSpPr txBox="1"/>
          <p:nvPr/>
        </p:nvSpPr>
        <p:spPr>
          <a:xfrm>
            <a:off x="1143000" y="990600"/>
            <a:ext cx="946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Compare items that are distant from each other. After each iteration, decrease the gap size.</a:t>
            </a:r>
          </a:p>
        </p:txBody>
      </p:sp>
      <p:graphicFrame>
        <p:nvGraphicFramePr>
          <p:cNvPr id="13" name="Table 6">
            <a:extLst>
              <a:ext uri="{FF2B5EF4-FFF2-40B4-BE49-F238E27FC236}">
                <a16:creationId xmlns:a16="http://schemas.microsoft.com/office/drawing/2014/main" id="{2AE6B36B-025C-B288-A338-65C74066CB51}"/>
              </a:ext>
            </a:extLst>
          </p:cNvPr>
          <p:cNvGraphicFramePr>
            <a:graphicFrameLocks noGrp="1"/>
          </p:cNvGraphicFramePr>
          <p:nvPr/>
        </p:nvGraphicFramePr>
        <p:xfrm>
          <a:off x="2057400" y="1784866"/>
          <a:ext cx="722488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404657295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93525059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51309865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1749117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8680951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942190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69394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2684509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708632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4CC40F01-605B-5C66-AB4D-559B689A1639}"/>
              </a:ext>
            </a:extLst>
          </p:cNvPr>
          <p:cNvSpPr txBox="1"/>
          <p:nvPr/>
        </p:nvSpPr>
        <p:spPr>
          <a:xfrm>
            <a:off x="9780717" y="1600200"/>
            <a:ext cx="101181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= 8</a:t>
            </a:r>
          </a:p>
          <a:p>
            <a:endParaRPr lang="en-US" dirty="0"/>
          </a:p>
          <a:p>
            <a:r>
              <a:rPr lang="en-US" strike="sngStrike" dirty="0"/>
              <a:t>Gap = 4</a:t>
            </a:r>
          </a:p>
          <a:p>
            <a:r>
              <a:rPr lang="en-US" strike="sngStrike" dirty="0"/>
              <a:t>Gap = 2</a:t>
            </a:r>
          </a:p>
          <a:p>
            <a:r>
              <a:rPr lang="en-US" dirty="0"/>
              <a:t>Gap = 1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D826207D-9CD1-6DA4-1EB8-6AED9FC9FABD}"/>
              </a:ext>
            </a:extLst>
          </p:cNvPr>
          <p:cNvSpPr/>
          <p:nvPr/>
        </p:nvSpPr>
        <p:spPr>
          <a:xfrm rot="16200000">
            <a:off x="3543301" y="1761763"/>
            <a:ext cx="762000" cy="175260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6DBF71-78F2-529B-11B6-3829310B3B6B}"/>
              </a:ext>
            </a:extLst>
          </p:cNvPr>
          <p:cNvSpPr txBox="1"/>
          <p:nvPr/>
        </p:nvSpPr>
        <p:spPr>
          <a:xfrm>
            <a:off x="3767848" y="303925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22007638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47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15199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Shell Sort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2F0D48-B3B8-92AF-CC29-D1068B90114B}"/>
              </a:ext>
            </a:extLst>
          </p:cNvPr>
          <p:cNvSpPr txBox="1"/>
          <p:nvPr/>
        </p:nvSpPr>
        <p:spPr>
          <a:xfrm>
            <a:off x="1143000" y="990600"/>
            <a:ext cx="946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Compare items that are distant from each other. After each iteration, decrease the gap size.</a:t>
            </a:r>
          </a:p>
        </p:txBody>
      </p:sp>
      <p:graphicFrame>
        <p:nvGraphicFramePr>
          <p:cNvPr id="13" name="Table 6">
            <a:extLst>
              <a:ext uri="{FF2B5EF4-FFF2-40B4-BE49-F238E27FC236}">
                <a16:creationId xmlns:a16="http://schemas.microsoft.com/office/drawing/2014/main" id="{2AE6B36B-025C-B288-A338-65C74066CB51}"/>
              </a:ext>
            </a:extLst>
          </p:cNvPr>
          <p:cNvGraphicFramePr>
            <a:graphicFrameLocks noGrp="1"/>
          </p:cNvGraphicFramePr>
          <p:nvPr/>
        </p:nvGraphicFramePr>
        <p:xfrm>
          <a:off x="2057400" y="1784866"/>
          <a:ext cx="722488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404657295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93525059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51309865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1749117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8680951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942190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69394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2684509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708632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4CC40F01-605B-5C66-AB4D-559B689A1639}"/>
              </a:ext>
            </a:extLst>
          </p:cNvPr>
          <p:cNvSpPr txBox="1"/>
          <p:nvPr/>
        </p:nvSpPr>
        <p:spPr>
          <a:xfrm>
            <a:off x="9780717" y="1600200"/>
            <a:ext cx="101181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= 8</a:t>
            </a:r>
          </a:p>
          <a:p>
            <a:endParaRPr lang="en-US" dirty="0"/>
          </a:p>
          <a:p>
            <a:r>
              <a:rPr lang="en-US" strike="sngStrike" dirty="0"/>
              <a:t>Gap = 4</a:t>
            </a:r>
          </a:p>
          <a:p>
            <a:r>
              <a:rPr lang="en-US" strike="sngStrike" dirty="0"/>
              <a:t>Gap = 2</a:t>
            </a:r>
          </a:p>
          <a:p>
            <a:r>
              <a:rPr lang="en-US" dirty="0"/>
              <a:t>Gap = 1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D826207D-9CD1-6DA4-1EB8-6AED9FC9FABD}"/>
              </a:ext>
            </a:extLst>
          </p:cNvPr>
          <p:cNvSpPr/>
          <p:nvPr/>
        </p:nvSpPr>
        <p:spPr>
          <a:xfrm rot="16200000">
            <a:off x="4381501" y="1724886"/>
            <a:ext cx="762000" cy="175260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6DBF71-78F2-529B-11B6-3829310B3B6B}"/>
              </a:ext>
            </a:extLst>
          </p:cNvPr>
          <p:cNvSpPr txBox="1"/>
          <p:nvPr/>
        </p:nvSpPr>
        <p:spPr>
          <a:xfrm>
            <a:off x="4606048" y="300238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29574083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48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15199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Shell Sort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2F0D48-B3B8-92AF-CC29-D1068B90114B}"/>
              </a:ext>
            </a:extLst>
          </p:cNvPr>
          <p:cNvSpPr txBox="1"/>
          <p:nvPr/>
        </p:nvSpPr>
        <p:spPr>
          <a:xfrm>
            <a:off x="1143000" y="990600"/>
            <a:ext cx="946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Compare items that are distant from each other. After each iteration, decrease the gap size.</a:t>
            </a:r>
          </a:p>
        </p:txBody>
      </p:sp>
      <p:graphicFrame>
        <p:nvGraphicFramePr>
          <p:cNvPr id="13" name="Table 6">
            <a:extLst>
              <a:ext uri="{FF2B5EF4-FFF2-40B4-BE49-F238E27FC236}">
                <a16:creationId xmlns:a16="http://schemas.microsoft.com/office/drawing/2014/main" id="{2AE6B36B-025C-B288-A338-65C74066CB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5122100"/>
              </p:ext>
            </p:extLst>
          </p:nvPr>
        </p:nvGraphicFramePr>
        <p:xfrm>
          <a:off x="2057400" y="1784866"/>
          <a:ext cx="722488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404657295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93525059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51309865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1749117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8680951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942190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69394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2684509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708632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4CC40F01-605B-5C66-AB4D-559B689A1639}"/>
              </a:ext>
            </a:extLst>
          </p:cNvPr>
          <p:cNvSpPr txBox="1"/>
          <p:nvPr/>
        </p:nvSpPr>
        <p:spPr>
          <a:xfrm>
            <a:off x="9780717" y="1600200"/>
            <a:ext cx="101181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= 8</a:t>
            </a:r>
          </a:p>
          <a:p>
            <a:endParaRPr lang="en-US" dirty="0"/>
          </a:p>
          <a:p>
            <a:r>
              <a:rPr lang="en-US" strike="sngStrike" dirty="0"/>
              <a:t>Gap = 4</a:t>
            </a:r>
          </a:p>
          <a:p>
            <a:r>
              <a:rPr lang="en-US" strike="sngStrike" dirty="0"/>
              <a:t>Gap = 2</a:t>
            </a:r>
          </a:p>
          <a:p>
            <a:r>
              <a:rPr lang="en-US" dirty="0"/>
              <a:t>Gap = 1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D826207D-9CD1-6DA4-1EB8-6AED9FC9FABD}"/>
              </a:ext>
            </a:extLst>
          </p:cNvPr>
          <p:cNvSpPr/>
          <p:nvPr/>
        </p:nvSpPr>
        <p:spPr>
          <a:xfrm rot="16200000">
            <a:off x="5295900" y="1704339"/>
            <a:ext cx="762000" cy="175260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6DBF71-78F2-529B-11B6-3829310B3B6B}"/>
              </a:ext>
            </a:extLst>
          </p:cNvPr>
          <p:cNvSpPr txBox="1"/>
          <p:nvPr/>
        </p:nvSpPr>
        <p:spPr>
          <a:xfrm>
            <a:off x="5520447" y="29818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53285228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49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15199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Shell Sort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2F0D48-B3B8-92AF-CC29-D1068B90114B}"/>
              </a:ext>
            </a:extLst>
          </p:cNvPr>
          <p:cNvSpPr txBox="1"/>
          <p:nvPr/>
        </p:nvSpPr>
        <p:spPr>
          <a:xfrm>
            <a:off x="1143000" y="990600"/>
            <a:ext cx="946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Compare items that are distant from each other. After each iteration, decrease the gap size.</a:t>
            </a:r>
          </a:p>
        </p:txBody>
      </p:sp>
      <p:graphicFrame>
        <p:nvGraphicFramePr>
          <p:cNvPr id="13" name="Table 6">
            <a:extLst>
              <a:ext uri="{FF2B5EF4-FFF2-40B4-BE49-F238E27FC236}">
                <a16:creationId xmlns:a16="http://schemas.microsoft.com/office/drawing/2014/main" id="{2AE6B36B-025C-B288-A338-65C74066CB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4915880"/>
              </p:ext>
            </p:extLst>
          </p:nvPr>
        </p:nvGraphicFramePr>
        <p:xfrm>
          <a:off x="2057400" y="1784866"/>
          <a:ext cx="722488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404657295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93525059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51309865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1749117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8680951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942190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69394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2684509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708632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4CC40F01-605B-5C66-AB4D-559B689A1639}"/>
              </a:ext>
            </a:extLst>
          </p:cNvPr>
          <p:cNvSpPr txBox="1"/>
          <p:nvPr/>
        </p:nvSpPr>
        <p:spPr>
          <a:xfrm>
            <a:off x="9780717" y="1600200"/>
            <a:ext cx="101181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= 8</a:t>
            </a:r>
          </a:p>
          <a:p>
            <a:endParaRPr lang="en-US" dirty="0"/>
          </a:p>
          <a:p>
            <a:r>
              <a:rPr lang="en-US" strike="sngStrike" dirty="0"/>
              <a:t>Gap = 4</a:t>
            </a:r>
          </a:p>
          <a:p>
            <a:r>
              <a:rPr lang="en-US" strike="sngStrike" dirty="0"/>
              <a:t>Gap = 2</a:t>
            </a:r>
          </a:p>
          <a:p>
            <a:r>
              <a:rPr lang="en-US" dirty="0"/>
              <a:t>Gap = 1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D826207D-9CD1-6DA4-1EB8-6AED9FC9FABD}"/>
              </a:ext>
            </a:extLst>
          </p:cNvPr>
          <p:cNvSpPr/>
          <p:nvPr/>
        </p:nvSpPr>
        <p:spPr>
          <a:xfrm rot="16200000">
            <a:off x="5295900" y="1704339"/>
            <a:ext cx="762000" cy="175260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6DBF71-78F2-529B-11B6-3829310B3B6B}"/>
              </a:ext>
            </a:extLst>
          </p:cNvPr>
          <p:cNvSpPr txBox="1"/>
          <p:nvPr/>
        </p:nvSpPr>
        <p:spPr>
          <a:xfrm>
            <a:off x="5520447" y="29818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457054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20152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Insertion Sort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673E24D9-FEF4-3EE5-3604-4BE5438BA0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1060425"/>
              </p:ext>
            </p:extLst>
          </p:nvPr>
        </p:nvGraphicFramePr>
        <p:xfrm>
          <a:off x="2057400" y="1784866"/>
          <a:ext cx="722488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404657295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93525059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51309865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1749117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8680951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942190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69394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2684509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70863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122B822-87A4-B36B-1759-015975BE126A}"/>
              </a:ext>
            </a:extLst>
          </p:cNvPr>
          <p:cNvSpPr txBox="1"/>
          <p:nvPr/>
        </p:nvSpPr>
        <p:spPr>
          <a:xfrm>
            <a:off x="457200" y="838200"/>
            <a:ext cx="1074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divide our array into two sections. A </a:t>
            </a:r>
            <a:r>
              <a:rPr lang="en-US" dirty="0">
                <a:solidFill>
                  <a:srgbClr val="00B050"/>
                </a:solidFill>
              </a:rPr>
              <a:t>sorted</a:t>
            </a:r>
            <a:r>
              <a:rPr lang="en-US" dirty="0"/>
              <a:t> section, and an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unsorted</a:t>
            </a:r>
            <a:r>
              <a:rPr lang="en-US" dirty="0"/>
              <a:t> section. We iterate through the array, and for each iteration, we move one element from the unsorted section to the sorted section</a:t>
            </a:r>
          </a:p>
        </p:txBody>
      </p:sp>
    </p:spTree>
    <p:extLst>
      <p:ext uri="{BB962C8B-B14F-4D97-AF65-F5344CB8AC3E}">
        <p14:creationId xmlns:p14="http://schemas.microsoft.com/office/powerpoint/2010/main" val="315126071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50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15199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Shell Sort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2F0D48-B3B8-92AF-CC29-D1068B90114B}"/>
              </a:ext>
            </a:extLst>
          </p:cNvPr>
          <p:cNvSpPr txBox="1"/>
          <p:nvPr/>
        </p:nvSpPr>
        <p:spPr>
          <a:xfrm>
            <a:off x="1143000" y="990600"/>
            <a:ext cx="946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Compare items that are distant from each other. After each iteration, decrease the gap size.</a:t>
            </a:r>
          </a:p>
        </p:txBody>
      </p:sp>
      <p:graphicFrame>
        <p:nvGraphicFramePr>
          <p:cNvPr id="13" name="Table 6">
            <a:extLst>
              <a:ext uri="{FF2B5EF4-FFF2-40B4-BE49-F238E27FC236}">
                <a16:creationId xmlns:a16="http://schemas.microsoft.com/office/drawing/2014/main" id="{2AE6B36B-025C-B288-A338-65C74066CB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4093379"/>
              </p:ext>
            </p:extLst>
          </p:nvPr>
        </p:nvGraphicFramePr>
        <p:xfrm>
          <a:off x="2057400" y="1784866"/>
          <a:ext cx="722488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404657295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93525059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51309865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1749117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8680951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942190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69394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2684509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708632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4CC40F01-605B-5C66-AB4D-559B689A1639}"/>
              </a:ext>
            </a:extLst>
          </p:cNvPr>
          <p:cNvSpPr txBox="1"/>
          <p:nvPr/>
        </p:nvSpPr>
        <p:spPr>
          <a:xfrm>
            <a:off x="9780717" y="1600200"/>
            <a:ext cx="101181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= 8</a:t>
            </a:r>
          </a:p>
          <a:p>
            <a:endParaRPr lang="en-US" dirty="0"/>
          </a:p>
          <a:p>
            <a:r>
              <a:rPr lang="en-US" strike="sngStrike" dirty="0"/>
              <a:t>Gap = 4</a:t>
            </a:r>
          </a:p>
          <a:p>
            <a:r>
              <a:rPr lang="en-US" strike="sngStrike" dirty="0"/>
              <a:t>Gap = 2</a:t>
            </a:r>
          </a:p>
          <a:p>
            <a:r>
              <a:rPr lang="en-US" dirty="0"/>
              <a:t>Gap = 1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9C6C3340-1572-CD68-7309-BC0886E6294D}"/>
                  </a:ext>
                </a:extLst>
              </p14:cNvPr>
              <p14:cNvContentPartPr/>
              <p14:nvPr/>
            </p14:nvContentPartPr>
            <p14:xfrm>
              <a:off x="4620896" y="2685928"/>
              <a:ext cx="2197800" cy="10612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9C6C3340-1572-CD68-7309-BC0886E6294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602896" y="2668288"/>
                <a:ext cx="2233440" cy="109692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5E68CFEA-EFFD-95AF-8171-6FE050230248}"/>
              </a:ext>
            </a:extLst>
          </p:cNvPr>
          <p:cNvSpPr txBox="1"/>
          <p:nvPr/>
        </p:nvSpPr>
        <p:spPr>
          <a:xfrm>
            <a:off x="5334000" y="5480251"/>
            <a:ext cx="35718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Running time: O(n</a:t>
            </a:r>
            <a:r>
              <a:rPr lang="en-US" sz="2800" b="1" baseline="30000" dirty="0">
                <a:solidFill>
                  <a:srgbClr val="FF0000"/>
                </a:solidFill>
              </a:rPr>
              <a:t>2</a:t>
            </a:r>
            <a:r>
              <a:rPr lang="en-US" sz="2800" b="1" dirty="0">
                <a:solidFill>
                  <a:srgbClr val="FF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5813211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51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29915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Cocktail Shaker Sort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E06E20-9E01-CE69-E140-50C224D0875F}"/>
              </a:ext>
            </a:extLst>
          </p:cNvPr>
          <p:cNvSpPr txBox="1"/>
          <p:nvPr/>
        </p:nvSpPr>
        <p:spPr>
          <a:xfrm>
            <a:off x="1571962" y="1752600"/>
            <a:ext cx="2839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Double Sided Bubble Sort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B6A540-D7FD-2C54-A34C-516CB89F058B}"/>
              </a:ext>
            </a:extLst>
          </p:cNvPr>
          <p:cNvSpPr txBox="1"/>
          <p:nvPr/>
        </p:nvSpPr>
        <p:spPr>
          <a:xfrm>
            <a:off x="2514600" y="2895600"/>
            <a:ext cx="5211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https://en.wikipedia.org/wiki/Cocktail_shaker_sort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BCE763-8A8D-79BC-8692-A1315F814715}"/>
              </a:ext>
            </a:extLst>
          </p:cNvPr>
          <p:cNvSpPr txBox="1"/>
          <p:nvPr/>
        </p:nvSpPr>
        <p:spPr>
          <a:xfrm>
            <a:off x="1600200" y="5410200"/>
            <a:ext cx="35718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Running time: O(n</a:t>
            </a:r>
            <a:r>
              <a:rPr lang="en-US" sz="2800" b="1" baseline="30000" dirty="0">
                <a:solidFill>
                  <a:srgbClr val="FF0000"/>
                </a:solidFill>
              </a:rPr>
              <a:t>2</a:t>
            </a:r>
            <a:r>
              <a:rPr lang="en-US" sz="2800" b="1" dirty="0">
                <a:solidFill>
                  <a:srgbClr val="FF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5627877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39882A35-6453-06B2-0547-BEA3CC2F70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4C423E03-4A68-2AFF-DED3-7C96F53304C3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FDEFD8F0-F52E-4E15-E471-8F5B6076EB7A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51638B63-2FA0-B1B1-D218-AF3E4CA88C87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B461DC4E-32BF-74A2-3365-5950CB61381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5B22CFCE-072F-6F66-A5FF-7E8A01652DA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3214CEB-CCB0-9843-7E5D-013E7D069688}"/>
              </a:ext>
            </a:extLst>
          </p:cNvPr>
          <p:cNvSpPr txBox="1"/>
          <p:nvPr/>
        </p:nvSpPr>
        <p:spPr>
          <a:xfrm>
            <a:off x="76200" y="76200"/>
            <a:ext cx="62472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Programming Languages Sorting Algorithms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03A8C8-9D40-05D6-679A-FDBC4E021119}"/>
              </a:ext>
            </a:extLst>
          </p:cNvPr>
          <p:cNvSpPr txBox="1"/>
          <p:nvPr/>
        </p:nvSpPr>
        <p:spPr>
          <a:xfrm>
            <a:off x="838200" y="1321559"/>
            <a:ext cx="42001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/>
              <a:t>What sorting algorithm does it use?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811D0B-D706-CE7C-2904-34A6F32DE1A5}"/>
              </a:ext>
            </a:extLst>
          </p:cNvPr>
          <p:cNvSpPr txBox="1"/>
          <p:nvPr/>
        </p:nvSpPr>
        <p:spPr>
          <a:xfrm>
            <a:off x="162560" y="6080485"/>
            <a:ext cx="6481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https://docs.oracle.com/javase/8/docs/api/java/util/Arrays.html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2C8E91F-5061-A5CA-4507-9E1FA8C30C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1833285"/>
            <a:ext cx="10820400" cy="202624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B15BE504-AF25-0DB7-9CE2-C9AC8A321563}"/>
                  </a:ext>
                </a:extLst>
              </p14:cNvPr>
              <p14:cNvContentPartPr/>
              <p14:nvPr/>
            </p14:nvContentPartPr>
            <p14:xfrm>
              <a:off x="3083400" y="3032200"/>
              <a:ext cx="1127520" cy="4104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B15BE504-AF25-0DB7-9CE2-C9AC8A32156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029400" y="2924200"/>
                <a:ext cx="1235160" cy="256680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739B070F-A0D8-E42A-1216-659293979FBB}"/>
              </a:ext>
            </a:extLst>
          </p:cNvPr>
          <p:cNvSpPr txBox="1"/>
          <p:nvPr/>
        </p:nvSpPr>
        <p:spPr>
          <a:xfrm>
            <a:off x="822533" y="954742"/>
            <a:ext cx="6106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Java has a built-in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sort</a:t>
            </a:r>
            <a:r>
              <a:rPr lang="en-US" sz="2400" dirty="0"/>
              <a:t> method for Arrays </a:t>
            </a:r>
          </a:p>
        </p:txBody>
      </p:sp>
    </p:spTree>
    <p:extLst>
      <p:ext uri="{BB962C8B-B14F-4D97-AF65-F5344CB8AC3E}">
        <p14:creationId xmlns:p14="http://schemas.microsoft.com/office/powerpoint/2010/main" val="226931111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8BF0E582-D890-2DFB-B4FE-540F5EFF89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FD365436-96E9-37D1-6D60-19FB3EB42705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139E1F7B-2796-7ABE-2CD2-9AEB600EBBC0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2B5B5F3D-DDCD-1404-C613-BDDC35394DC5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30A4ED44-4226-4042-4EF0-C79C0E4AB4F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D509783E-04BB-9E02-3E17-2B34B7F2D15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1C13C5-505D-004B-1467-2B446C53974C}"/>
              </a:ext>
            </a:extLst>
          </p:cNvPr>
          <p:cNvSpPr txBox="1"/>
          <p:nvPr/>
        </p:nvSpPr>
        <p:spPr>
          <a:xfrm>
            <a:off x="76200" y="76200"/>
            <a:ext cx="62472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Programming Languages Sorting Algorithms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072ECE-35B8-B42A-6B26-853EDA248485}"/>
              </a:ext>
            </a:extLst>
          </p:cNvPr>
          <p:cNvSpPr txBox="1"/>
          <p:nvPr/>
        </p:nvSpPr>
        <p:spPr>
          <a:xfrm>
            <a:off x="838200" y="1321559"/>
            <a:ext cx="42001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/>
              <a:t>What sorting algorithm does it use?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D875EFF-B021-821E-D7D8-EE981D9EBC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833285"/>
            <a:ext cx="10820400" cy="202624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5AC3528F-E8A9-0E96-9455-4A073AECA450}"/>
                  </a:ext>
                </a:extLst>
              </p14:cNvPr>
              <p14:cNvContentPartPr/>
              <p14:nvPr/>
            </p14:nvContentPartPr>
            <p14:xfrm>
              <a:off x="3083400" y="3032200"/>
              <a:ext cx="1127520" cy="4104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5AC3528F-E8A9-0E96-9455-4A073AECA45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029400" y="2924200"/>
                <a:ext cx="1235160" cy="256680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AF1F015E-5A78-5406-9630-FA6008F81B9D}"/>
              </a:ext>
            </a:extLst>
          </p:cNvPr>
          <p:cNvSpPr txBox="1"/>
          <p:nvPr/>
        </p:nvSpPr>
        <p:spPr>
          <a:xfrm>
            <a:off x="822533" y="954742"/>
            <a:ext cx="6106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Java has a built-in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sort</a:t>
            </a:r>
            <a:r>
              <a:rPr lang="en-US" sz="2400" dirty="0"/>
              <a:t> method for Arrays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541227-D185-DB9F-740B-CFE8CCEB4948}"/>
              </a:ext>
            </a:extLst>
          </p:cNvPr>
          <p:cNvSpPr txBox="1"/>
          <p:nvPr/>
        </p:nvSpPr>
        <p:spPr>
          <a:xfrm>
            <a:off x="257874" y="3940569"/>
            <a:ext cx="9379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Python’s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.sort() </a:t>
            </a:r>
            <a:r>
              <a:rPr lang="en-US" dirty="0"/>
              <a:t>function uses a hybrid of merge sort and insertion sort, called </a:t>
            </a:r>
            <a:r>
              <a:rPr lang="en-US" b="1" dirty="0" err="1"/>
              <a:t>Timsort</a:t>
            </a:r>
            <a:endParaRPr lang="en-US" b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57883B0-3CDC-1E8A-9800-A43C1736B6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7874" y="4416655"/>
            <a:ext cx="6778571" cy="2418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58316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1713B660-13EC-B097-6673-60C8A106A1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03968D48-31E2-8242-AFB4-7DE639709266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501665F2-9DA6-9464-E0BF-53299D69C713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3D498244-3CD9-F797-1E36-755E9E1F8994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3C8A82E2-5614-9284-53EB-CCA97DA0E35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A15947B1-E7A6-3E6A-89D8-5270474F41A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54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5834EA-87D7-3D6D-68FE-9F2799D7B4E8}"/>
              </a:ext>
            </a:extLst>
          </p:cNvPr>
          <p:cNvSpPr txBox="1"/>
          <p:nvPr/>
        </p:nvSpPr>
        <p:spPr>
          <a:xfrm>
            <a:off x="3810000" y="23622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8040E0C-FF84-DEE0-268E-7F17B9F9F76E}"/>
              </a:ext>
            </a:extLst>
          </p:cNvPr>
          <p:cNvSpPr/>
          <p:nvPr/>
        </p:nvSpPr>
        <p:spPr>
          <a:xfrm>
            <a:off x="3124200" y="1676400"/>
            <a:ext cx="5943600" cy="1752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https://visualgo.net/en/sorting</a:t>
            </a:r>
          </a:p>
        </p:txBody>
      </p:sp>
    </p:spTree>
    <p:extLst>
      <p:ext uri="{BB962C8B-B14F-4D97-AF65-F5344CB8AC3E}">
        <p14:creationId xmlns:p14="http://schemas.microsoft.com/office/powerpoint/2010/main" val="360206202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55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524707-4D0A-5FE4-0FC5-9F2BE4D51440}"/>
              </a:ext>
            </a:extLst>
          </p:cNvPr>
          <p:cNvSpPr txBox="1"/>
          <p:nvPr/>
        </p:nvSpPr>
        <p:spPr>
          <a:xfrm>
            <a:off x="1981200" y="457200"/>
            <a:ext cx="7086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Does anyone have any ideas for a very bad sorting algorithm, but still works?</a:t>
            </a:r>
          </a:p>
        </p:txBody>
      </p:sp>
    </p:spTree>
    <p:extLst>
      <p:ext uri="{BB962C8B-B14F-4D97-AF65-F5344CB8AC3E}">
        <p14:creationId xmlns:p14="http://schemas.microsoft.com/office/powerpoint/2010/main" val="98788939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56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524707-4D0A-5FE4-0FC5-9F2BE4D51440}"/>
              </a:ext>
            </a:extLst>
          </p:cNvPr>
          <p:cNvSpPr txBox="1"/>
          <p:nvPr/>
        </p:nvSpPr>
        <p:spPr>
          <a:xfrm>
            <a:off x="1981200" y="457200"/>
            <a:ext cx="7086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Does anyone have any ideas for a very bad sorting algorithm, but still works?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D59F49-2647-5D17-4E6B-90AB7D37E03D}"/>
              </a:ext>
            </a:extLst>
          </p:cNvPr>
          <p:cNvSpPr txBox="1"/>
          <p:nvPr/>
        </p:nvSpPr>
        <p:spPr>
          <a:xfrm>
            <a:off x="1219200" y="2459504"/>
            <a:ext cx="746069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If we are really lucky, our algorithm is insanely fast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If we are really unlucky, our algorithm will never finish</a:t>
            </a:r>
          </a:p>
        </p:txBody>
      </p:sp>
    </p:spTree>
    <p:extLst>
      <p:ext uri="{BB962C8B-B14F-4D97-AF65-F5344CB8AC3E}">
        <p14:creationId xmlns:p14="http://schemas.microsoft.com/office/powerpoint/2010/main" val="347330573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57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101532-09EF-494D-EDEF-1D5449E56809}"/>
              </a:ext>
            </a:extLst>
          </p:cNvPr>
          <p:cNvSpPr txBox="1"/>
          <p:nvPr/>
        </p:nvSpPr>
        <p:spPr>
          <a:xfrm>
            <a:off x="381000" y="533400"/>
            <a:ext cx="9079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Bogo Sort </a:t>
            </a:r>
            <a:r>
              <a:rPr lang="en-US" sz="2400" dirty="0"/>
              <a:t>(stupid sort) randomly shuffles the array until its sorted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C06A5E-98BC-788F-D01D-F2A31979C128}"/>
              </a:ext>
            </a:extLst>
          </p:cNvPr>
          <p:cNvSpPr txBox="1"/>
          <p:nvPr/>
        </p:nvSpPr>
        <p:spPr>
          <a:xfrm>
            <a:off x="457200" y="1752600"/>
            <a:ext cx="491673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while not sorted(array):</a:t>
            </a:r>
          </a:p>
          <a:p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>
                <a:latin typeface="Consolas" panose="020B0609020204030204" pitchFamily="49" charset="0"/>
              </a:rPr>
              <a:t>      shuffle(array)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D28C23-AD70-436F-D99C-2F6A2CA04373}"/>
              </a:ext>
            </a:extLst>
          </p:cNvPr>
          <p:cNvSpPr txBox="1"/>
          <p:nvPr/>
        </p:nvSpPr>
        <p:spPr>
          <a:xfrm>
            <a:off x="304800" y="4508718"/>
            <a:ext cx="111252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Running time: O(pain) / undefined </a:t>
            </a:r>
            <a:r>
              <a:rPr lang="en-US" sz="2800" dirty="0">
                <a:solidFill>
                  <a:srgbClr val="FF0000"/>
                </a:solidFill>
              </a:rPr>
              <a:t>if we don’t keep track of permutations checked</a:t>
            </a:r>
          </a:p>
          <a:p>
            <a:endParaRPr lang="en-US" sz="2800" dirty="0">
              <a:solidFill>
                <a:srgbClr val="FF0000"/>
              </a:solidFill>
            </a:endParaRPr>
          </a:p>
          <a:p>
            <a:r>
              <a:rPr lang="en-US" sz="2800" dirty="0">
                <a:solidFill>
                  <a:srgbClr val="FF0000"/>
                </a:solidFill>
              </a:rPr>
              <a:t>                          </a:t>
            </a:r>
            <a:r>
              <a:rPr lang="en-US" sz="2800" b="1" dirty="0">
                <a:solidFill>
                  <a:srgbClr val="FF0000"/>
                </a:solidFill>
              </a:rPr>
              <a:t>O(n!) </a:t>
            </a:r>
            <a:r>
              <a:rPr lang="en-US" sz="2800" dirty="0">
                <a:solidFill>
                  <a:srgbClr val="FF0000"/>
                </a:solidFill>
              </a:rPr>
              <a:t>if we keep track of permutations</a:t>
            </a:r>
          </a:p>
        </p:txBody>
      </p:sp>
    </p:spTree>
    <p:extLst>
      <p:ext uri="{BB962C8B-B14F-4D97-AF65-F5344CB8AC3E}">
        <p14:creationId xmlns:p14="http://schemas.microsoft.com/office/powerpoint/2010/main" val="393257910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58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101532-09EF-494D-EDEF-1D5449E56809}"/>
              </a:ext>
            </a:extLst>
          </p:cNvPr>
          <p:cNvSpPr txBox="1"/>
          <p:nvPr/>
        </p:nvSpPr>
        <p:spPr>
          <a:xfrm>
            <a:off x="381000" y="533400"/>
            <a:ext cx="9079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Bogo Sort </a:t>
            </a:r>
            <a:r>
              <a:rPr lang="en-US" sz="2400" dirty="0"/>
              <a:t>(stupid sort) randomly shuffles the array until its sorted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C06A5E-98BC-788F-D01D-F2A31979C128}"/>
              </a:ext>
            </a:extLst>
          </p:cNvPr>
          <p:cNvSpPr txBox="1"/>
          <p:nvPr/>
        </p:nvSpPr>
        <p:spPr>
          <a:xfrm>
            <a:off x="457200" y="1752600"/>
            <a:ext cx="491673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while not sorted(array):</a:t>
            </a:r>
          </a:p>
          <a:p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>
                <a:latin typeface="Consolas" panose="020B0609020204030204" pitchFamily="49" charset="0"/>
              </a:rPr>
              <a:t>      shuffle(array)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D28C23-AD70-436F-D99C-2F6A2CA04373}"/>
              </a:ext>
            </a:extLst>
          </p:cNvPr>
          <p:cNvSpPr txBox="1"/>
          <p:nvPr/>
        </p:nvSpPr>
        <p:spPr>
          <a:xfrm>
            <a:off x="304800" y="4608254"/>
            <a:ext cx="1135439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Running time: O(pain) </a:t>
            </a:r>
            <a:r>
              <a:rPr lang="en-US" sz="2800" dirty="0">
                <a:solidFill>
                  <a:srgbClr val="FF0000"/>
                </a:solidFill>
              </a:rPr>
              <a:t>if we don’t keep track of permutations checked</a:t>
            </a:r>
          </a:p>
          <a:p>
            <a:endParaRPr lang="en-US" sz="2800" dirty="0">
              <a:solidFill>
                <a:srgbClr val="FF0000"/>
              </a:solidFill>
            </a:endParaRPr>
          </a:p>
          <a:p>
            <a:r>
              <a:rPr lang="en-US" sz="2800" dirty="0">
                <a:solidFill>
                  <a:srgbClr val="FF0000"/>
                </a:solidFill>
              </a:rPr>
              <a:t>                          </a:t>
            </a:r>
            <a:r>
              <a:rPr lang="en-US" sz="2800" b="1" dirty="0">
                <a:solidFill>
                  <a:srgbClr val="FF0000"/>
                </a:solidFill>
              </a:rPr>
              <a:t>O(n!) </a:t>
            </a:r>
            <a:r>
              <a:rPr lang="en-US" sz="2800" dirty="0">
                <a:solidFill>
                  <a:srgbClr val="FF0000"/>
                </a:solidFill>
              </a:rPr>
              <a:t>if we keep track of permutations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3B5B322-365C-A044-72D4-063B3A5E67B5}"/>
              </a:ext>
            </a:extLst>
          </p:cNvPr>
          <p:cNvSpPr txBox="1"/>
          <p:nvPr/>
        </p:nvSpPr>
        <p:spPr>
          <a:xfrm>
            <a:off x="7315200" y="1905000"/>
            <a:ext cx="4038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Best case scenario, this is the most efficient sorting algorithm</a:t>
            </a:r>
            <a:r>
              <a:rPr lang="en-US" sz="2000" dirty="0"/>
              <a:t>!</a:t>
            </a:r>
            <a:endParaRPr lang="en-US" sz="2000" b="1" dirty="0">
              <a:solidFill>
                <a:srgbClr val="00B050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DB04246-1E55-3F75-2F7B-51F2419423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2590800"/>
            <a:ext cx="3970355" cy="1806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5A8102B-7456-4866-CB4F-1EC8E1E3A646}"/>
              </a:ext>
            </a:extLst>
          </p:cNvPr>
          <p:cNvSpPr txBox="1"/>
          <p:nvPr/>
        </p:nvSpPr>
        <p:spPr>
          <a:xfrm>
            <a:off x="0" y="6195429"/>
            <a:ext cx="48846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This sorting algorithm is a joke, please don’t take this one seriously…</a:t>
            </a:r>
          </a:p>
        </p:txBody>
      </p:sp>
    </p:spTree>
    <p:extLst>
      <p:ext uri="{BB962C8B-B14F-4D97-AF65-F5344CB8AC3E}">
        <p14:creationId xmlns:p14="http://schemas.microsoft.com/office/powerpoint/2010/main" val="234241248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59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41921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Sorting Algorithms Visualized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9A3E86-9E08-8374-04D9-DE67D63E53E5}"/>
              </a:ext>
            </a:extLst>
          </p:cNvPr>
          <p:cNvSpPr txBox="1"/>
          <p:nvPr/>
        </p:nvSpPr>
        <p:spPr>
          <a:xfrm>
            <a:off x="1752600" y="2971800"/>
            <a:ext cx="3454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https://youtu.be/kPRA0W1kECg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307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20152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Insertion Sort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673E24D9-FEF4-3EE5-3604-4BE5438BA09D}"/>
              </a:ext>
            </a:extLst>
          </p:cNvPr>
          <p:cNvGraphicFramePr>
            <a:graphicFrameLocks noGrp="1"/>
          </p:cNvGraphicFramePr>
          <p:nvPr/>
        </p:nvGraphicFramePr>
        <p:xfrm>
          <a:off x="2057400" y="1784866"/>
          <a:ext cx="722488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404657295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93525059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51309865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1749117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8680951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942190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69394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2684509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70863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122B822-87A4-B36B-1759-015975BE126A}"/>
              </a:ext>
            </a:extLst>
          </p:cNvPr>
          <p:cNvSpPr txBox="1"/>
          <p:nvPr/>
        </p:nvSpPr>
        <p:spPr>
          <a:xfrm>
            <a:off x="457200" y="838200"/>
            <a:ext cx="1074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divide our array into two sections. A </a:t>
            </a:r>
            <a:r>
              <a:rPr lang="en-US" dirty="0">
                <a:solidFill>
                  <a:srgbClr val="00B050"/>
                </a:solidFill>
              </a:rPr>
              <a:t>sorted</a:t>
            </a:r>
            <a:r>
              <a:rPr lang="en-US" dirty="0"/>
              <a:t> section, and an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unsorted</a:t>
            </a:r>
            <a:r>
              <a:rPr lang="en-US" dirty="0"/>
              <a:t> section. We iterate through the array, and for each iteration, we move one element from the unsorted section to the sorted section</a:t>
            </a:r>
          </a:p>
        </p:txBody>
      </p:sp>
      <p:graphicFrame>
        <p:nvGraphicFramePr>
          <p:cNvPr id="8" name="Table 6">
            <a:extLst>
              <a:ext uri="{FF2B5EF4-FFF2-40B4-BE49-F238E27FC236}">
                <a16:creationId xmlns:a16="http://schemas.microsoft.com/office/drawing/2014/main" id="{A2F71993-9B61-F22C-8BE4-AAF99B5069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5213044"/>
              </p:ext>
            </p:extLst>
          </p:nvPr>
        </p:nvGraphicFramePr>
        <p:xfrm>
          <a:off x="2057400" y="2443795"/>
          <a:ext cx="722488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404657295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93525059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51309865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1749117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8680951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942190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69394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2684509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7086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9682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20152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Insertion Sort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673E24D9-FEF4-3EE5-3604-4BE5438BA09D}"/>
              </a:ext>
            </a:extLst>
          </p:cNvPr>
          <p:cNvGraphicFramePr>
            <a:graphicFrameLocks noGrp="1"/>
          </p:cNvGraphicFramePr>
          <p:nvPr/>
        </p:nvGraphicFramePr>
        <p:xfrm>
          <a:off x="2057400" y="1784866"/>
          <a:ext cx="722488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404657295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93525059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51309865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1749117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8680951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942190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69394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2684509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70863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122B822-87A4-B36B-1759-015975BE126A}"/>
              </a:ext>
            </a:extLst>
          </p:cNvPr>
          <p:cNvSpPr txBox="1"/>
          <p:nvPr/>
        </p:nvSpPr>
        <p:spPr>
          <a:xfrm>
            <a:off x="457200" y="838200"/>
            <a:ext cx="1074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divide our array into two sections. A </a:t>
            </a:r>
            <a:r>
              <a:rPr lang="en-US" dirty="0">
                <a:solidFill>
                  <a:srgbClr val="00B050"/>
                </a:solidFill>
              </a:rPr>
              <a:t>sorted</a:t>
            </a:r>
            <a:r>
              <a:rPr lang="en-US" dirty="0"/>
              <a:t> section, and an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unsorted</a:t>
            </a:r>
            <a:r>
              <a:rPr lang="en-US" dirty="0"/>
              <a:t> section. We iterate through the array, and for each iteration, we move one element from the unsorted section to the sorted section</a:t>
            </a:r>
          </a:p>
        </p:txBody>
      </p:sp>
      <p:graphicFrame>
        <p:nvGraphicFramePr>
          <p:cNvPr id="8" name="Table 6">
            <a:extLst>
              <a:ext uri="{FF2B5EF4-FFF2-40B4-BE49-F238E27FC236}">
                <a16:creationId xmlns:a16="http://schemas.microsoft.com/office/drawing/2014/main" id="{A2F71993-9B61-F22C-8BE4-AAF99B50690D}"/>
              </a:ext>
            </a:extLst>
          </p:cNvPr>
          <p:cNvGraphicFramePr>
            <a:graphicFrameLocks noGrp="1"/>
          </p:cNvGraphicFramePr>
          <p:nvPr/>
        </p:nvGraphicFramePr>
        <p:xfrm>
          <a:off x="2057400" y="2443795"/>
          <a:ext cx="722488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404657295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93525059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51309865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1749117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8680951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942190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69394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2684509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708632"/>
                  </a:ext>
                </a:extLst>
              </a:tr>
            </a:tbl>
          </a:graphicData>
        </a:graphic>
      </p:graphicFrame>
      <p:graphicFrame>
        <p:nvGraphicFramePr>
          <p:cNvPr id="9" name="Table 6">
            <a:extLst>
              <a:ext uri="{FF2B5EF4-FFF2-40B4-BE49-F238E27FC236}">
                <a16:creationId xmlns:a16="http://schemas.microsoft.com/office/drawing/2014/main" id="{145697F3-A3C6-C97D-E430-45644DE396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8887467"/>
              </p:ext>
            </p:extLst>
          </p:nvPr>
        </p:nvGraphicFramePr>
        <p:xfrm>
          <a:off x="2057400" y="3136171"/>
          <a:ext cx="722488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404657295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93525059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51309865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1749117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8680951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942190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69394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2684509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708632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10A52C95-DFD7-5274-6762-D16356A943F0}"/>
                  </a:ext>
                </a:extLst>
              </p14:cNvPr>
              <p14:cNvContentPartPr/>
              <p14:nvPr/>
            </p14:nvContentPartPr>
            <p14:xfrm>
              <a:off x="2012336" y="3469648"/>
              <a:ext cx="320400" cy="22320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10A52C95-DFD7-5274-6762-D16356A943F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94696" y="3451648"/>
                <a:ext cx="356040" cy="25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37423716-0DB5-A9DC-6142-C63A2283D9B0}"/>
                  </a:ext>
                </a:extLst>
              </p14:cNvPr>
              <p14:cNvContentPartPr/>
              <p14:nvPr/>
            </p14:nvContentPartPr>
            <p14:xfrm>
              <a:off x="2085776" y="3534808"/>
              <a:ext cx="1200960" cy="4028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37423716-0DB5-A9DC-6142-C63A2283D9B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067776" y="3516808"/>
                <a:ext cx="1236600" cy="43848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15" name="Table 6">
            <a:extLst>
              <a:ext uri="{FF2B5EF4-FFF2-40B4-BE49-F238E27FC236}">
                <a16:creationId xmlns:a16="http://schemas.microsoft.com/office/drawing/2014/main" id="{96BDBE95-5101-6317-2908-6530F68A02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086702"/>
              </p:ext>
            </p:extLst>
          </p:nvPr>
        </p:nvGraphicFramePr>
        <p:xfrm>
          <a:off x="2071512" y="4134980"/>
          <a:ext cx="722488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404657295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93525059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51309865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1749117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8680951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942190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69394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2684509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7086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9598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20152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Insertion Sort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673E24D9-FEF4-3EE5-3604-4BE5438BA09D}"/>
              </a:ext>
            </a:extLst>
          </p:cNvPr>
          <p:cNvGraphicFramePr>
            <a:graphicFrameLocks noGrp="1"/>
          </p:cNvGraphicFramePr>
          <p:nvPr/>
        </p:nvGraphicFramePr>
        <p:xfrm>
          <a:off x="2057400" y="1784866"/>
          <a:ext cx="722488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404657295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93525059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51309865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1749117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8680951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942190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69394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2684509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70863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122B822-87A4-B36B-1759-015975BE126A}"/>
              </a:ext>
            </a:extLst>
          </p:cNvPr>
          <p:cNvSpPr txBox="1"/>
          <p:nvPr/>
        </p:nvSpPr>
        <p:spPr>
          <a:xfrm>
            <a:off x="457200" y="838200"/>
            <a:ext cx="1074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divide our array into two sections. A </a:t>
            </a:r>
            <a:r>
              <a:rPr lang="en-US" dirty="0">
                <a:solidFill>
                  <a:srgbClr val="00B050"/>
                </a:solidFill>
              </a:rPr>
              <a:t>sorted</a:t>
            </a:r>
            <a:r>
              <a:rPr lang="en-US" dirty="0"/>
              <a:t> section, and an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unsorted</a:t>
            </a:r>
            <a:r>
              <a:rPr lang="en-US" dirty="0"/>
              <a:t> section. We iterate through the array, and for each iteration, we move one element from the unsorted section to the sorted section</a:t>
            </a:r>
          </a:p>
        </p:txBody>
      </p:sp>
      <p:graphicFrame>
        <p:nvGraphicFramePr>
          <p:cNvPr id="8" name="Table 6">
            <a:extLst>
              <a:ext uri="{FF2B5EF4-FFF2-40B4-BE49-F238E27FC236}">
                <a16:creationId xmlns:a16="http://schemas.microsoft.com/office/drawing/2014/main" id="{A2F71993-9B61-F22C-8BE4-AAF99B50690D}"/>
              </a:ext>
            </a:extLst>
          </p:cNvPr>
          <p:cNvGraphicFramePr>
            <a:graphicFrameLocks noGrp="1"/>
          </p:cNvGraphicFramePr>
          <p:nvPr/>
        </p:nvGraphicFramePr>
        <p:xfrm>
          <a:off x="2057400" y="2443795"/>
          <a:ext cx="722488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404657295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93525059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51309865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1749117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8680951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942190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69394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2684509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708632"/>
                  </a:ext>
                </a:extLst>
              </a:tr>
            </a:tbl>
          </a:graphicData>
        </a:graphic>
      </p:graphicFrame>
      <p:graphicFrame>
        <p:nvGraphicFramePr>
          <p:cNvPr id="9" name="Table 6">
            <a:extLst>
              <a:ext uri="{FF2B5EF4-FFF2-40B4-BE49-F238E27FC236}">
                <a16:creationId xmlns:a16="http://schemas.microsoft.com/office/drawing/2014/main" id="{145697F3-A3C6-C97D-E430-45644DE396A4}"/>
              </a:ext>
            </a:extLst>
          </p:cNvPr>
          <p:cNvGraphicFramePr>
            <a:graphicFrameLocks noGrp="1"/>
          </p:cNvGraphicFramePr>
          <p:nvPr/>
        </p:nvGraphicFramePr>
        <p:xfrm>
          <a:off x="2057400" y="3136171"/>
          <a:ext cx="722488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404657295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93525059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51309865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1749117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8680951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942190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69394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2684509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708632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10A52C95-DFD7-5274-6762-D16356A943F0}"/>
                  </a:ext>
                </a:extLst>
              </p14:cNvPr>
              <p14:cNvContentPartPr/>
              <p14:nvPr/>
            </p14:nvContentPartPr>
            <p14:xfrm>
              <a:off x="2012336" y="3469648"/>
              <a:ext cx="320400" cy="22320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10A52C95-DFD7-5274-6762-D16356A943F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94316" y="3451648"/>
                <a:ext cx="356080" cy="25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37423716-0DB5-A9DC-6142-C63A2283D9B0}"/>
                  </a:ext>
                </a:extLst>
              </p14:cNvPr>
              <p14:cNvContentPartPr/>
              <p14:nvPr/>
            </p14:nvContentPartPr>
            <p14:xfrm>
              <a:off x="2085776" y="3534808"/>
              <a:ext cx="1200960" cy="4028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37423716-0DB5-A9DC-6142-C63A2283D9B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067776" y="3516808"/>
                <a:ext cx="1236600" cy="43848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15" name="Table 6">
            <a:extLst>
              <a:ext uri="{FF2B5EF4-FFF2-40B4-BE49-F238E27FC236}">
                <a16:creationId xmlns:a16="http://schemas.microsoft.com/office/drawing/2014/main" id="{96BDBE95-5101-6317-2908-6530F68A0286}"/>
              </a:ext>
            </a:extLst>
          </p:cNvPr>
          <p:cNvGraphicFramePr>
            <a:graphicFrameLocks noGrp="1"/>
          </p:cNvGraphicFramePr>
          <p:nvPr/>
        </p:nvGraphicFramePr>
        <p:xfrm>
          <a:off x="2071512" y="4134980"/>
          <a:ext cx="722488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404657295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93525059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51309865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1749117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8680951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942190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69394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2684509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708632"/>
                  </a:ext>
                </a:extLst>
              </a:tr>
            </a:tbl>
          </a:graphicData>
        </a:graphic>
      </p:graphicFrame>
      <p:graphicFrame>
        <p:nvGraphicFramePr>
          <p:cNvPr id="10" name="Table 6">
            <a:extLst>
              <a:ext uri="{FF2B5EF4-FFF2-40B4-BE49-F238E27FC236}">
                <a16:creationId xmlns:a16="http://schemas.microsoft.com/office/drawing/2014/main" id="{54AB4A3F-90C6-91DF-557C-9A7F879DE8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0980618"/>
              </p:ext>
            </p:extLst>
          </p:nvPr>
        </p:nvGraphicFramePr>
        <p:xfrm>
          <a:off x="2110269" y="4881710"/>
          <a:ext cx="722488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404657295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93525059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51309865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1749117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8680951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942190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69394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2684509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7086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90849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20152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Insertion Sort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673E24D9-FEF4-3EE5-3604-4BE5438BA09D}"/>
              </a:ext>
            </a:extLst>
          </p:cNvPr>
          <p:cNvGraphicFramePr>
            <a:graphicFrameLocks noGrp="1"/>
          </p:cNvGraphicFramePr>
          <p:nvPr/>
        </p:nvGraphicFramePr>
        <p:xfrm>
          <a:off x="2057400" y="1784866"/>
          <a:ext cx="722488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404657295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93525059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51309865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1749117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8680951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942190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69394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2684509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70863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122B822-87A4-B36B-1759-015975BE126A}"/>
              </a:ext>
            </a:extLst>
          </p:cNvPr>
          <p:cNvSpPr txBox="1"/>
          <p:nvPr/>
        </p:nvSpPr>
        <p:spPr>
          <a:xfrm>
            <a:off x="457200" y="838200"/>
            <a:ext cx="1074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divide our array into two sections. A </a:t>
            </a:r>
            <a:r>
              <a:rPr lang="en-US" dirty="0">
                <a:solidFill>
                  <a:srgbClr val="00B050"/>
                </a:solidFill>
              </a:rPr>
              <a:t>sorted</a:t>
            </a:r>
            <a:r>
              <a:rPr lang="en-US" dirty="0"/>
              <a:t> section, and an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unsorted</a:t>
            </a:r>
            <a:r>
              <a:rPr lang="en-US" dirty="0"/>
              <a:t> section. We iterate through the array, and for each iteration, we move one element from the unsorted section to the sorted section</a:t>
            </a:r>
          </a:p>
        </p:txBody>
      </p:sp>
      <p:graphicFrame>
        <p:nvGraphicFramePr>
          <p:cNvPr id="8" name="Table 6">
            <a:extLst>
              <a:ext uri="{FF2B5EF4-FFF2-40B4-BE49-F238E27FC236}">
                <a16:creationId xmlns:a16="http://schemas.microsoft.com/office/drawing/2014/main" id="{A2F71993-9B61-F22C-8BE4-AAF99B50690D}"/>
              </a:ext>
            </a:extLst>
          </p:cNvPr>
          <p:cNvGraphicFramePr>
            <a:graphicFrameLocks noGrp="1"/>
          </p:cNvGraphicFramePr>
          <p:nvPr/>
        </p:nvGraphicFramePr>
        <p:xfrm>
          <a:off x="2057400" y="2443795"/>
          <a:ext cx="722488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404657295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93525059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51309865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1749117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8680951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942190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69394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2684509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708632"/>
                  </a:ext>
                </a:extLst>
              </a:tr>
            </a:tbl>
          </a:graphicData>
        </a:graphic>
      </p:graphicFrame>
      <p:graphicFrame>
        <p:nvGraphicFramePr>
          <p:cNvPr id="9" name="Table 6">
            <a:extLst>
              <a:ext uri="{FF2B5EF4-FFF2-40B4-BE49-F238E27FC236}">
                <a16:creationId xmlns:a16="http://schemas.microsoft.com/office/drawing/2014/main" id="{145697F3-A3C6-C97D-E430-45644DE396A4}"/>
              </a:ext>
            </a:extLst>
          </p:cNvPr>
          <p:cNvGraphicFramePr>
            <a:graphicFrameLocks noGrp="1"/>
          </p:cNvGraphicFramePr>
          <p:nvPr/>
        </p:nvGraphicFramePr>
        <p:xfrm>
          <a:off x="2057400" y="3136171"/>
          <a:ext cx="722488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404657295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93525059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51309865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1749117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8680951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942190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69394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2684509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708632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10A52C95-DFD7-5274-6762-D16356A943F0}"/>
                  </a:ext>
                </a:extLst>
              </p14:cNvPr>
              <p14:cNvContentPartPr/>
              <p14:nvPr/>
            </p14:nvContentPartPr>
            <p14:xfrm>
              <a:off x="2012336" y="3469648"/>
              <a:ext cx="320400" cy="22320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10A52C95-DFD7-5274-6762-D16356A943F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94316" y="3451648"/>
                <a:ext cx="356080" cy="25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37423716-0DB5-A9DC-6142-C63A2283D9B0}"/>
                  </a:ext>
                </a:extLst>
              </p14:cNvPr>
              <p14:cNvContentPartPr/>
              <p14:nvPr/>
            </p14:nvContentPartPr>
            <p14:xfrm>
              <a:off x="2085776" y="3534808"/>
              <a:ext cx="1200960" cy="4028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37423716-0DB5-A9DC-6142-C63A2283D9B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067776" y="3516808"/>
                <a:ext cx="1236600" cy="43848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15" name="Table 6">
            <a:extLst>
              <a:ext uri="{FF2B5EF4-FFF2-40B4-BE49-F238E27FC236}">
                <a16:creationId xmlns:a16="http://schemas.microsoft.com/office/drawing/2014/main" id="{96BDBE95-5101-6317-2908-6530F68A0286}"/>
              </a:ext>
            </a:extLst>
          </p:cNvPr>
          <p:cNvGraphicFramePr>
            <a:graphicFrameLocks noGrp="1"/>
          </p:cNvGraphicFramePr>
          <p:nvPr/>
        </p:nvGraphicFramePr>
        <p:xfrm>
          <a:off x="2071512" y="4134980"/>
          <a:ext cx="722488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404657295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93525059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51309865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1749117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8680951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942190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69394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2684509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708632"/>
                  </a:ext>
                </a:extLst>
              </a:tr>
            </a:tbl>
          </a:graphicData>
        </a:graphic>
      </p:graphicFrame>
      <p:graphicFrame>
        <p:nvGraphicFramePr>
          <p:cNvPr id="10" name="Table 6">
            <a:extLst>
              <a:ext uri="{FF2B5EF4-FFF2-40B4-BE49-F238E27FC236}">
                <a16:creationId xmlns:a16="http://schemas.microsoft.com/office/drawing/2014/main" id="{54AB4A3F-90C6-91DF-557C-9A7F879DE8C8}"/>
              </a:ext>
            </a:extLst>
          </p:cNvPr>
          <p:cNvGraphicFramePr>
            <a:graphicFrameLocks noGrp="1"/>
          </p:cNvGraphicFramePr>
          <p:nvPr/>
        </p:nvGraphicFramePr>
        <p:xfrm>
          <a:off x="2110269" y="4881710"/>
          <a:ext cx="722488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404657295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93525059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51309865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1749117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8680951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942190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69394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2684509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708632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4718B2F5-30B3-DDE8-91E6-A848F3F1C8D4}"/>
                  </a:ext>
                </a:extLst>
              </p14:cNvPr>
              <p14:cNvContentPartPr/>
              <p14:nvPr/>
            </p14:nvContentPartPr>
            <p14:xfrm>
              <a:off x="2215736" y="5226808"/>
              <a:ext cx="3054240" cy="3463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4718B2F5-30B3-DDE8-91E6-A848F3F1C8D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98096" y="5209168"/>
                <a:ext cx="3089880" cy="381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171775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7541</TotalTime>
  <Words>2903</Words>
  <Application>Microsoft Office PowerPoint</Application>
  <PresentationFormat>Widescreen</PresentationFormat>
  <Paragraphs>996</Paragraphs>
  <Slides>59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4" baseType="lpstr">
      <vt:lpstr>Arial</vt:lpstr>
      <vt:lpstr>Calibri</vt:lpstr>
      <vt:lpstr>Consolas</vt:lpstr>
      <vt:lpstr>Courier New</vt:lpstr>
      <vt:lpstr>Office Theme</vt:lpstr>
      <vt:lpstr>CSCI 132:  Basic Data Structures and Algorithms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132</dc:title>
  <dc:creator>Reese Pearsall</dc:creator>
  <cp:lastModifiedBy>Pearsall, Reese</cp:lastModifiedBy>
  <cp:revision>79</cp:revision>
  <dcterms:created xsi:type="dcterms:W3CDTF">2022-08-21T16:55:59Z</dcterms:created>
  <dcterms:modified xsi:type="dcterms:W3CDTF">2025-04-25T18:06:03Z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2021-05-09T00:00:00Z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2022-08-21T00:00:00Z</vt:filetime>
  </property>
  <property fmtid="{D5CDD505-2E9C-101B-9397-08002B2CF9AE}" pid="5" name="Producer">
    <vt:lpwstr>Microsoft® PowerPoint® for Microsoft 365</vt:lpwstr>
  </property>
</Properties>
</file>