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7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77" r:id="rId4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2697" autoAdjust="0"/>
  </p:normalViewPr>
  <p:slideViewPr>
    <p:cSldViewPr>
      <p:cViewPr varScale="1">
        <p:scale>
          <a:sx n="77" d="100"/>
          <a:sy n="77" d="100"/>
        </p:scale>
        <p:origin x="86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5:44:50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24575,'-1'74'0,"3"-1"0,4 1 0,2-1 0,35 135 0,-28-159 0,2-1 0,2 0 0,2-2 0,2 0 0,3-2 0,48 66 0,-64-98 0,1 0 0,0 0 0,1-1 0,0-1 0,0 0 0,1-1 0,1 0 0,0-1 0,0 0 0,0-1 0,1-1 0,0 0 0,1-1 0,-1-1 0,1 0 0,-1-1 0,18 1 0,87 6 0,131-6 0,9 1 0,172 9 0,-406-12 0,1 1 0,-1 1 0,0 2 0,39 12 0,-15-3 0,81 22 0,155 68 0,-266-95 0,0 2 0,-1 1 0,0 0 0,-1 1 0,0 1 0,16 19 0,15 12 0,149 102 0,12 12 0,-166-109 0,-44-51 0,0 0 0,1 1 0,-1-1 0,0 0 0,0 1 0,1-1 0,-1 0 0,0 0 0,1 1 0,-1-1 0,0 0 0,1 0 0,-1 0 0,0 1 0,1-1 0,-1 0 0,1 0 0,-1 0 0,0 0 0,1 0 0,-1 0 0,1 0 0,-1 0 0,0 0 0,1 0 0,-1 0 0,1 0 0,-1 0 0,0 0 0,1 0 0,-1 0 0,0-1 0,1 1 0,10-14 0,4-30 0,-12 35 0,18-43 0,3 2 0,1 1 0,3 2 0,51-68 0,-68 100 0,1 0 0,0 0 0,1 1 0,1 1 0,0 0 0,0 1 0,2 1 0,-1 0 0,2 1 0,-1 0 0,33-12 0,-8 6 0,0 2 0,1 2 0,1 2 0,0 1 0,45-2 0,220 3 0,-288 8 0,330-10 0,-83 0 0,145-19 0,-216 11 0,-172 17 0,-1-2 0,0 0 0,0-2 0,0-1 0,0 0 0,-1-2 0,0 0 0,0-2 0,-1 0 0,-1-1 0,34-25 0,42-39 0,-3-4 0,97-108 0,-159 153-119,134-138-1127,-131 142-5580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4:23.7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246 886 24575,'2'-40'0,"9"-55"0,-5 56 0,1-59 0,-8-493 0,1 590 0,0 1 0,0-1 0,-1 0 0,1 0 0,0 0 0,0 0 0,0 0 0,0 0 0,1 0 0,-1 0 0,0 0 0,0 0 0,1 0 0,-1 1 0,0-1 0,1 0 0,-1 0 0,1 0 0,-1 0 0,1 1 0,-1-1 0,1 0 0,0 1 0,-1-1 0,2-1 0,-1 2 0,0 0 0,0 1 0,0-1 0,0 0 0,0 0 0,0 0 0,0 1 0,0-1 0,0 0 0,0 1 0,0-1 0,0 1 0,0 0 0,0-1 0,0 1 0,0 0 0,-1-1 0,2 2 0,41 50 0,-37-43 0,105 152 0,-100-143 0,18 31 0,-28-43 0,-20-30 0,-29-49 0,33 48 0,-1 1 0,-1 0 0,0 2 0,-25-25 0,36 42 0,0-1 0,-1 1 0,0 0 0,0 0 0,0 1 0,0 0 0,-1 0 0,-10-4 0,15 8 0,1-1 0,-1 1 0,0-1 0,1 1 0,-1 0 0,0 0 0,1 0 0,-1 1 0,0-1 0,1 0 0,-1 1 0,1 0 0,-1 0 0,1 0 0,-1 0 0,1 0 0,-1 0 0,1 1 0,0-1 0,0 1 0,0-1 0,0 1 0,0 0 0,0 0 0,0 0 0,1 0 0,-1 0 0,0 0 0,-1 5 0,-147 207 0,149-212 0,-28 42 0,29-44 0,0 0 0,0 0 0,0 0 0,0 0 0,0 0 0,0 0 0,1 0 0,-1 0 0,0 0 0,0 0 0,0 0 0,0 0 0,0 0 0,0 0 0,0 0 0,0 0 0,0 0 0,1 0 0,-1 0 0,0 1 0,0-1 0,0 0 0,0 0 0,0 0 0,0 0 0,0 0 0,0 0 0,0 0 0,0 0 0,0 1 0,0-1 0,0 0 0,0 0 0,0 0 0,0 0 0,0 0 0,0 0 0,0 0 0,0 1 0,0-1 0,0 0 0,0 0 0,0 0 0,0 0 0,0 0 0,0 0 0,0 0 0,0 1 0,0-1 0,0 0 0,0 0 0,0 0 0,0 0 0,0 0 0,-1 0 0,1 0 0,0 0 0,0 0 0,0 1 0,22-20 0,6-9 0,30-41 0,-41 46 0,2 1 0,0 1 0,1 1 0,33-26 0,-51 44 0,1 1 0,0-1 0,0 1 0,-1 0 0,1 0 0,0 1 0,0-1 0,0 0 0,0 1 0,0 0 0,0 0 0,0 0 0,0 0 0,0 0 0,0 1 0,0-1 0,0 1 0,0 0 0,0-1 0,0 2 0,0-1 0,0 0 0,-1 0 0,1 1 0,3 2 0,9 6 0,0 1 0,-1 1 0,15 15 0,-9-8 0,45 51-1365,-48-51-5461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5:52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1111 24501,'0'-1110'0,"-115"1340"0,230-460 0,0 460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4:23.7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246 886 24575,'2'-40'0,"9"-55"0,-5 56 0,1-59 0,-8-493 0,1 590 0,0 1 0,0-1 0,-1 0 0,1 0 0,0 0 0,0 0 0,0 0 0,0 0 0,1 0 0,-1 0 0,0 0 0,0 0 0,1 0 0,-1 1 0,0-1 0,1 0 0,-1 0 0,1 0 0,-1 0 0,1 1 0,-1-1 0,1 0 0,0 1 0,-1-1 0,2-1 0,-1 2 0,0 0 0,0 1 0,0-1 0,0 0 0,0 0 0,0 0 0,0 1 0,0-1 0,0 0 0,0 1 0,0-1 0,0 1 0,0 0 0,0-1 0,0 1 0,0 0 0,-1-1 0,2 2 0,41 50 0,-37-43 0,105 152 0,-100-143 0,18 31 0,-28-43 0,-20-30 0,-29-49 0,33 48 0,-1 1 0,-1 0 0,0 2 0,-25-25 0,36 42 0,0-1 0,-1 1 0,0 0 0,0 0 0,0 1 0,0 0 0,-1 0 0,-10-4 0,15 8 0,1-1 0,-1 1 0,0-1 0,1 1 0,-1 0 0,0 0 0,1 0 0,-1 1 0,0-1 0,1 0 0,-1 1 0,1 0 0,-1 0 0,1 0 0,-1 0 0,1 0 0,-1 0 0,1 1 0,0-1 0,0 1 0,0-1 0,0 1 0,0 0 0,0 0 0,0 0 0,1 0 0,-1 0 0,0 0 0,-1 5 0,-147 207 0,149-212 0,-28 42 0,29-44 0,0 0 0,0 0 0,0 0 0,0 0 0,0 0 0,0 0 0,1 0 0,-1 0 0,0 0 0,0 0 0,0 0 0,0 0 0,0 0 0,0 0 0,0 0 0,0 0 0,0 0 0,1 0 0,-1 0 0,0 1 0,0-1 0,0 0 0,0 0 0,0 0 0,0 0 0,0 0 0,0 0 0,0 0 0,0 0 0,0 1 0,0-1 0,0 0 0,0 0 0,0 0 0,0 0 0,0 0 0,0 0 0,0 0 0,0 1 0,0-1 0,0 0 0,0 0 0,0 0 0,0 0 0,0 0 0,0 0 0,0 0 0,0 1 0,0-1 0,0 0 0,0 0 0,0 0 0,0 0 0,0 0 0,-1 0 0,1 0 0,0 0 0,0 0 0,0 1 0,22-20 0,6-9 0,30-41 0,-41 46 0,2 1 0,0 1 0,1 1 0,33-26 0,-51 44 0,1 1 0,0-1 0,0 1 0,-1 0 0,1 0 0,0 1 0,0-1 0,0 0 0,0 1 0,0 0 0,0 0 0,0 0 0,0 0 0,0 0 0,0 1 0,0-1 0,0 1 0,0 0 0,0-1 0,0 2 0,0-1 0,0 0 0,-1 0 0,1 1 0,3 2 0,9 6 0,0 1 0,-1 1 0,15 15 0,-9-8 0,45 51-1365,-48-51-5461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5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0 863 24140,'1135'-862'0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9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 37 24575,'0'19'0,"1"16"0,-1-1 0,-1 1 0,-2 0 0,-2 0 0,-1-1 0,-1 0 0,-13 36 0,4-25 0,-17 37 0,33-82 0,0 0 0,0 0 0,0 0 0,0 1 0,0-1 0,0 0 0,0 0 0,0 0 0,0 0 0,0 0 0,0 0 0,0 0 0,0 1 0,0-1 0,0 0 0,0 0 0,-1 0 0,1 0 0,0 0 0,0 0 0,0 0 0,0 0 0,0 0 0,0 1 0,0-1 0,0 0 0,0 0 0,-1 0 0,1 0 0,0 0 0,0 0 0,0 0 0,0 0 0,0 0 0,0 0 0,0 0 0,-1 0 0,1 0 0,0 0 0,0 0 0,0 0 0,0 0 0,0 0 0,0 0 0,-1 0 0,1 0 0,0 0 0,0 0 0,0 0 0,0 0 0,0-1 0,0 1 0,0 0 0,0 0 0,-1 0 0,1 0 0,0 0 0,0 0 0,0 0 0,0 0 0,0 0 0,0 0 0,0-1 0,0 1 0,-3-13 0,0-17 0,2-21 0,-1 25 0,1-1 0,1 0 0,2 1 0,0-1 0,2 1 0,1-1 0,12-38 0,-12 54 0,-1-1 0,0 1 0,0-1 0,-1 0 0,-1-1 0,0 1 0,-1 0 0,0-23 0,-1 34 0,0 1 0,0 0 0,0-1 0,0 1 0,0 0 0,0-1 0,0 1 0,0 0 0,-1-1 0,1 1 0,0 0 0,0-1 0,0 1 0,0 0 0,-1 0 0,1-1 0,0 1 0,0 0 0,-1 0 0,1-1 0,0 1 0,0 0 0,-1 0 0,1 0 0,0-1 0,-1 1 0,1 0 0,0 0 0,-1 0 0,1 0 0,0 0 0,-1 0 0,1 0 0,0 0 0,-1 0 0,1 0 0,0 0 0,-1 0 0,-18 7 0,-19 20 0,35-24 0,-10 5 0,0 0 0,-1 0 0,0-2 0,0 1 0,-1-2 0,0 0 0,0-1 0,0 0 0,0-1 0,0-1 0,-30 1 0,-25 14 0,133-53 0,-13 14 0,0 3 0,2 1 0,75-15 0,-125 33 0,-1-1 0,1 1 0,0 0 0,0 0 0,0 0 0,0 0 0,-1 0 0,1 0 0,0 1 0,0-1 0,0 0 0,-1 1 0,1 0 0,0-1 0,-1 1 0,1 0 0,0 0 0,-1 0 0,1 0 0,-1 0 0,1 0 0,-1 0 0,0 1 0,0-1 0,1 0 0,-1 1 0,0-1 0,0 1 0,0 0 0,0-1 0,-1 1 0,1 0 0,0-1 0,-1 1 0,1 0 0,-1 0 0,1-1 0,-1 1 0,0 0 0,0 2 0,2 12 0,-1 0 0,-1 0 0,-3 28 0,2-22 0,-1-8 21,0 0 0,0 0 0,-2-1-1,0 0 1,-8 22 0,6-22-319,1 0 0,1 1 0,0 0 0,-3 28 0,6-22-6528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23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672 1079 24575,'-1'-10'0,"-1"0"0,0 1 0,-1-1 0,0 0 0,0 1 0,-1-1 0,0 1 0,-8-12 0,-12-30 0,4 5 0,-2 2 0,-2 0 0,-2 2 0,-36-47 0,57 82 0,-151-244 0,146 232 0,-38-78 0,-8-13 0,43 87 0,1 0 0,0-1 0,2 0 0,-9-35 0,19 58 0,-1 1 0,1-1 0,0 0 0,0 0 0,-1 1 0,1-1 0,0 0 0,0 0 0,0 0 0,0 0 0,0 1 0,0-1 0,0 0 0,0 0 0,0 0 0,1 1 0,-1-1 0,0 0 0,0 0 0,1 0 0,-1 1 0,1-1 0,-1 0 0,0 1 0,1-1 0,-1 0 0,1 1 0,-1-1 0,1 1 0,0-1 0,-1 0 0,2 0 0,0 1 0,0-1 0,0 1 0,1-1 0,-1 1 0,0 0 0,0 0 0,0 0 0,1 0 0,-1 0 0,0 0 0,4 1 0,56 21 0,33 22 0,-52-25 0,0 1 0,-1 2 0,52 37 0,-83-47 0,-27-18 0,-26-17 0,-248-134 0,287 155 0,-1 0 0,0 0 0,0 1 0,1-1 0,-1 1 0,0 0 0,0 0 0,0 1 0,-1-1 0,1 1 0,0 0 0,0 0 0,-7 1 0,9 0 0,0-1 0,0 2 0,0-1 0,1 0 0,-1 0 0,0 0 0,0 1 0,1-1 0,-1 1 0,0 0 0,1-1 0,0 1 0,-1 0 0,1 0 0,0 0 0,0 0 0,0 0 0,0 0 0,0 0 0,1 0 0,-1 0 0,1 0 0,-1 1 0,1-1 0,0 0 0,0 3 0,-14 83 0,-31 105 0,5-26 0,38-244 0,0 43 0,2-1 0,1 1 0,1 0 0,11-52 0,-10 74 0,1 0 0,1 0 0,0 1 0,0-1 0,1 1 0,0 0 0,15-17 0,-19 25 0,0 0 0,1 0 0,-1 1 0,1-1 0,0 0 0,0 1 0,0 0 0,0 0 0,0 0 0,0 0 0,0 0 0,1 1 0,-1 0 0,1-1 0,-1 1 0,1 0 0,0 1 0,-1-1 0,1 1 0,0-1 0,0 1 0,-1 0 0,1 1 0,0-1 0,-1 1 0,1-1 0,0 1 0,-1 0 0,5 2 0,4 2 0,52 23 0,112 33 0,-28-13-1365,-128-41-5461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5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0 863 24140,'1135'-862'0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9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 37 24575,'0'19'0,"1"16"0,-1-1 0,-1 1 0,-2 0 0,-2 0 0,-1-1 0,-1 0 0,-13 36 0,4-25 0,-17 37 0,33-82 0,0 0 0,0 0 0,0 0 0,0 1 0,0-1 0,0 0 0,0 0 0,0 0 0,0 0 0,0 0 0,0 0 0,0 0 0,0 1 0,0-1 0,0 0 0,0 0 0,-1 0 0,1 0 0,0 0 0,0 0 0,0 0 0,0 0 0,0 0 0,0 1 0,0-1 0,0 0 0,0 0 0,-1 0 0,1 0 0,0 0 0,0 0 0,0 0 0,0 0 0,0 0 0,0 0 0,0 0 0,-1 0 0,1 0 0,0 0 0,0 0 0,0 0 0,0 0 0,0 0 0,0 0 0,-1 0 0,1 0 0,0 0 0,0 0 0,0 0 0,0 0 0,0-1 0,0 1 0,0 0 0,0 0 0,-1 0 0,1 0 0,0 0 0,0 0 0,0 0 0,0 0 0,0 0 0,0 0 0,0-1 0,0 1 0,-3-13 0,0-17 0,2-21 0,-1 25 0,1-1 0,1 0 0,2 1 0,0-1 0,2 1 0,1-1 0,12-38 0,-12 54 0,-1-1 0,0 1 0,0-1 0,-1 0 0,-1-1 0,0 1 0,-1 0 0,0-23 0,-1 34 0,0 1 0,0 0 0,0-1 0,0 1 0,0 0 0,0-1 0,0 1 0,0 0 0,-1-1 0,1 1 0,0 0 0,0-1 0,0 1 0,0 0 0,-1 0 0,1-1 0,0 1 0,0 0 0,-1 0 0,1-1 0,0 1 0,0 0 0,-1 0 0,1 0 0,0-1 0,-1 1 0,1 0 0,0 0 0,-1 0 0,1 0 0,0 0 0,-1 0 0,1 0 0,0 0 0,-1 0 0,1 0 0,0 0 0,-1 0 0,-18 7 0,-19 20 0,35-24 0,-10 5 0,0 0 0,-1 0 0,0-2 0,0 1 0,-1-2 0,0 0 0,0-1 0,0 0 0,0-1 0,0-1 0,-30 1 0,-25 14 0,133-53 0,-13 14 0,0 3 0,2 1 0,75-15 0,-125 33 0,-1-1 0,1 1 0,0 0 0,0 0 0,0 0 0,0 0 0,-1 0 0,1 0 0,0 1 0,0-1 0,0 0 0,-1 1 0,1 0 0,0-1 0,-1 1 0,1 0 0,0 0 0,-1 0 0,1 0 0,-1 0 0,1 0 0,-1 0 0,0 1 0,0-1 0,1 0 0,-1 1 0,0-1 0,0 1 0,0 0 0,0-1 0,-1 1 0,1 0 0,0-1 0,-1 1 0,1 0 0,-1 0 0,1-1 0,-1 1 0,0 0 0,0 2 0,2 12 0,-1 0 0,-1 0 0,-3 28 0,2-22 0,-1-8 21,0 0 0,0 0 0,-2-1-1,0 0 1,-8 22 0,6-22-319,1 0 0,1 1 0,0 0 0,-3 28 0,6-22-6528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8:54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1078 24575,'4'0'0,"1"-1"0,-1 0 0,0 0 0,0 0 0,0-1 0,0 0 0,0 1 0,0-1 0,0 0 0,-1-1 0,1 1 0,-1-1 0,1 0 0,3-3 0,42-49 0,-40 44 0,181-190 0,-177 186 0,0-1 0,-2 0 0,0-1 0,-1 0 0,14-32 0,-2 5 0,-14 25 0,0-1 0,-1 0 0,8-42 0,10-28 0,-12 55 0,-11 26 0,1-1 0,-1 2 0,2-1 0,-1 0 0,2 0 0,-1 1 0,1 0 0,0 0 0,0 0 0,1 1 0,0 0 0,1 0 0,0 0 0,11-8 0,35-22 0,-1-3 0,-2-2 0,44-48 0,-93 90 0,-1-1 0,0 1 0,0 0 0,1-1 0,-1 1 0,0 0 0,0-1 0,1 1 0,-1 0 0,0 0 0,1-1 0,-1 1 0,0 0 0,1 0 0,-1 0 0,0-1 0,1 1 0,-1 0 0,1 0 0,-1 0 0,0 0 0,1 0 0,-1 0 0,1 0 0,-1 0 0,0 0 0,1 0 0,-1 0 0,1 0 0,-1 0 0,0 0 0,1 0 0,-1 0 0,0 1 0,1-1 0,5 16 0,-5 30 0,-1-40 0,1 87 0,-5 92 0,4-184 0,0 1 0,0-1 0,0 0 0,0 1 0,0-1 0,0 0 0,0 0 0,-1 1 0,1-1 0,-1 0 0,1 0 0,-1 1 0,1-1 0,-1 0 0,0 0 0,1 0 0,-1 0 0,0 0 0,0 0 0,-1 1 0,1-2 0,0-1 0,0 1 0,1-1 0,-1 1 0,0-1 0,1 1 0,-1-1 0,0 0 0,1 1 0,-1-1 0,1 0 0,-1 1 0,1-1 0,-1 0 0,1 0 0,-1 0 0,1 0 0,0 1 0,0-1 0,-1 0 0,1 0 0,0 0 0,0 0 0,0 0 0,0 0 0,0 1 0,0-1 0,0 0 0,0-1 0,-3-44 0,4-81 0,-2-27 0,1 153 0,0-1 0,0 0 0,0 0 0,-1 0 0,1 1 0,-1-1 0,1 0 0,-1 1 0,0-1 0,0 0 0,0 1 0,1-1 0,-1 1 0,-1-1 0,1 1 0,0 0 0,0-1 0,0 1 0,-1 0 0,1 0 0,-1 0 0,1 0 0,-1 0 0,1 0 0,-1 0 0,0 0 0,1 1 0,-1-1 0,0 1 0,0-1 0,1 1 0,-1 0 0,-2-1 0,-7 1 0,0 0 0,0 1 0,0 0 0,-18 5 0,-8 0 0,-37 1-682,-123 30-1,176-32-6143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8:58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1328 1261 24575,'-41'-33'0,"30"24"0,0 1 0,1-2 0,-13-13 0,-147-163 0,79 89 0,37 34 0,29 33 0,-38-37 0,27 33 0,-15-14 0,-2 2 0,-2 2 0,-89-54 0,126 86 0,1 0 0,0-2 0,1 0 0,0-1 0,1-1 0,-18-24 0,13 16 0,0 2 0,-33-29 0,-21-4 0,46 36 0,1-2 0,-45-43 0,52 48 0,17 14 0,-1-1 0,1 1 0,0 0 0,0-1 0,0 1 0,0-1 0,0 0 0,1 0 0,0 0 0,-1-1 0,1 1 0,0 0 0,0-1 0,1 1 0,-3-7 0,4 9 0,1 0 0,-1 0 0,1 0 0,-1 0 0,1 0 0,0 1 0,-1-1 0,1 0 0,0 0 0,0 1 0,0-1 0,-1 1 0,1-1 0,0 0 0,0 1 0,0 0 0,0-1 0,0 1 0,0-1 0,0 1 0,0 0 0,0 0 0,0 0 0,0 0 0,2 0 0,31-2 0,-29 2 0,28 1 0,0 3 0,-1 0 0,1 2 0,-1 2 0,57 20 0,-61-19 0,-11-4 0,1-1 0,0 0 0,0-2 0,24 1 0,-152-2 0,-94-4 0,175-3 0,25 4 0,0 1 0,-1 0 0,1 0 0,-1 0 0,1 1 0,-1 0 0,-8 0 0,12 0 0,0 1 0,0-1 0,0 1 0,0 0 0,0-1 0,0 1 0,0 0 0,0 0 0,1-1 0,-1 1 0,0 0 0,0 0 0,0 0 0,1 0 0,-1 0 0,1 0 0,-1 0 0,1 0 0,-1 0 0,1 1 0,-1-1 0,1 0 0,0 0 0,0 0 0,0 0 0,0 1 0,0-1 0,0 0 0,0 0 0,0 0 0,0 0 0,0 1 0,1-1 0,-1 0 0,1 1 0,19 106 0,-4-35 0,-10-15 0,-26-115 0,15 25 0,2 1 0,2-1 0,4-55 0,-3 85 0,1-1 0,-1 1 0,1-1 0,0 0 0,0 1 0,0-1 0,1 1 0,-1 0 0,0-1 0,1 1 0,-1 0 0,1 0 0,0 0 0,0 0 0,0 0 0,0 0 0,0 1 0,0-1 0,1 1 0,-1-1 0,0 1 0,1 0 0,-1 0 0,1 0 0,-1 0 0,1 0 0,0 1 0,-1-1 0,1 1 0,3-1 0,11-1 0,1 1 0,0 1 0,29 3 0,-19-1 0,30 0-1365,-34-1-5461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2:58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246 886 24575,'2'-40'0,"9"-55"0,-5 56 0,1-59 0,-8-493 0,1 590 0,0 1 0,0-1 0,-1 0 0,1 0 0,0 0 0,0 0 0,0 0 0,0 0 0,1 0 0,-1 0 0,0 0 0,0 0 0,1 0 0,-1 1 0,0-1 0,1 0 0,-1 0 0,1 0 0,-1 0 0,1 1 0,-1-1 0,1 0 0,0 1 0,-1-1 0,2-1 0,-1 2 0,0 0 0,0 1 0,0-1 0,0 0 0,0 0 0,0 0 0,0 1 0,0-1 0,0 0 0,0 1 0,0-1 0,0 1 0,0 0 0,0-1 0,0 1 0,0 0 0,-1-1 0,2 2 0,41 50 0,-37-43 0,105 152 0,-100-143 0,18 31 0,-28-43 0,-20-30 0,-29-49 0,33 48 0,-1 1 0,-1 0 0,0 2 0,-25-25 0,36 42 0,0-1 0,-1 1 0,0 0 0,0 0 0,0 1 0,0 0 0,-1 0 0,-10-4 0,15 8 0,1-1 0,-1 1 0,0-1 0,1 1 0,-1 0 0,0 0 0,1 0 0,-1 1 0,0-1 0,1 0 0,-1 1 0,1 0 0,-1 0 0,1 0 0,-1 0 0,1 0 0,-1 0 0,1 1 0,0-1 0,0 1 0,0-1 0,0 1 0,0 0 0,0 0 0,0 0 0,1 0 0,-1 0 0,0 0 0,-1 5 0,-147 207 0,149-212 0,-28 42 0,29-44 0,0 0 0,0 0 0,0 0 0,0 0 0,0 0 0,0 0 0,1 0 0,-1 0 0,0 0 0,0 0 0,0 0 0,0 0 0,0 0 0,0 0 0,0 0 0,0 0 0,0 0 0,1 0 0,-1 0 0,0 1 0,0-1 0,0 0 0,0 0 0,0 0 0,0 0 0,0 0 0,0 0 0,0 0 0,0 0 0,0 1 0,0-1 0,0 0 0,0 0 0,0 0 0,0 0 0,0 0 0,0 0 0,0 0 0,0 1 0,0-1 0,0 0 0,0 0 0,0 0 0,0 0 0,0 0 0,0 0 0,0 0 0,0 1 0,0-1 0,0 0 0,0 0 0,0 0 0,0 0 0,0 0 0,-1 0 0,1 0 0,0 0 0,0 0 0,0 1 0,22-20 0,6-9 0,30-41 0,-41 46 0,2 1 0,0 1 0,1 1 0,33-26 0,-51 44 0,1 1 0,0-1 0,0 1 0,-1 0 0,1 0 0,0 1 0,0-1 0,0 0 0,0 1 0,0 0 0,0 0 0,0 0 0,0 0 0,0 0 0,0 1 0,0-1 0,0 1 0,0 0 0,0-1 0,0 2 0,0-1 0,0 0 0,-1 0 0,1 1 0,3 2 0,9 6 0,0 1 0,-1 1 0,15 15 0,-9-8 0,45 51-1365,-48-51-5461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5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0 863 24140,'1135'-862'0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9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 37 24575,'0'19'0,"1"16"0,-1-1 0,-1 1 0,-2 0 0,-2 0 0,-1-1 0,-1 0 0,-13 36 0,4-25 0,-17 37 0,33-82 0,0 0 0,0 0 0,0 0 0,0 1 0,0-1 0,0 0 0,0 0 0,0 0 0,0 0 0,0 0 0,0 0 0,0 0 0,0 1 0,0-1 0,0 0 0,0 0 0,-1 0 0,1 0 0,0 0 0,0 0 0,0 0 0,0 0 0,0 0 0,0 1 0,0-1 0,0 0 0,0 0 0,-1 0 0,1 0 0,0 0 0,0 0 0,0 0 0,0 0 0,0 0 0,0 0 0,0 0 0,-1 0 0,1 0 0,0 0 0,0 0 0,0 0 0,0 0 0,0 0 0,0 0 0,-1 0 0,1 0 0,0 0 0,0 0 0,0 0 0,0 0 0,0-1 0,0 1 0,0 0 0,0 0 0,-1 0 0,1 0 0,0 0 0,0 0 0,0 0 0,0 0 0,0 0 0,0 0 0,0-1 0,0 1 0,-3-13 0,0-17 0,2-21 0,-1 25 0,1-1 0,1 0 0,2 1 0,0-1 0,2 1 0,1-1 0,12-38 0,-12 54 0,-1-1 0,0 1 0,0-1 0,-1 0 0,-1-1 0,0 1 0,-1 0 0,0-23 0,-1 34 0,0 1 0,0 0 0,0-1 0,0 1 0,0 0 0,0-1 0,0 1 0,0 0 0,-1-1 0,1 1 0,0 0 0,0-1 0,0 1 0,0 0 0,-1 0 0,1-1 0,0 1 0,0 0 0,-1 0 0,1-1 0,0 1 0,0 0 0,-1 0 0,1 0 0,0-1 0,-1 1 0,1 0 0,0 0 0,-1 0 0,1 0 0,0 0 0,-1 0 0,1 0 0,0 0 0,-1 0 0,1 0 0,0 0 0,-1 0 0,-18 7 0,-19 20 0,35-24 0,-10 5 0,0 0 0,-1 0 0,0-2 0,0 1 0,-1-2 0,0 0 0,0-1 0,0 0 0,0-1 0,0-1 0,-30 1 0,-25 14 0,133-53 0,-13 14 0,0 3 0,2 1 0,75-15 0,-125 33 0,-1-1 0,1 1 0,0 0 0,0 0 0,0 0 0,0 0 0,-1 0 0,1 0 0,0 1 0,0-1 0,0 0 0,-1 1 0,1 0 0,0-1 0,-1 1 0,1 0 0,0 0 0,-1 0 0,1 0 0,-1 0 0,1 0 0,-1 0 0,0 1 0,0-1 0,1 0 0,-1 1 0,0-1 0,0 1 0,0 0 0,0-1 0,-1 1 0,1 0 0,0-1 0,-1 1 0,1 0 0,-1 0 0,1-1 0,-1 1 0,0 0 0,0 2 0,2 12 0,-1 0 0,-1 0 0,-3 28 0,2-22 0,-1-8 21,0 0 0,0 0 0,-2-1-1,0 0 1,-8 22 0,6-22-319,1 0 0,1 1 0,0 0 0,-3 28 0,6-22-6528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10:16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185 805 24575,'1'-19'0,"1"0"0,7-33 0,-4 32 0,-2-1 0,2-25 0,-6-518 0,1 560 0,0 0 0,0 0 0,0 1 0,1-1 0,-1 0 0,1 0 0,0 0 0,0 1 0,1-1 0,1-5 0,-2 9 0,-1 0 0,0-1 0,0 1 0,1 0 0,-1-1 0,0 1 0,1 0 0,-1 0 0,0-1 0,1 1 0,-1 0 0,0 0 0,1 0 0,-1 0 0,1-1 0,-1 1 0,0 0 0,1 0 0,-1 0 0,1 0 0,-1 0 0,0 0 0,1 0 0,-1 0 0,1 0 0,-1 0 0,0 0 0,1 0 0,-1 0 0,1 1 0,-1-1 0,0 0 0,1 0 0,18 22 0,8 18 0,60 70 0,-65-79 0,-18-24 0,0-1 0,0 0 0,1 0 0,0 0 0,8 7 0,-6-12 0,-6-12 0,-6-11 0,-1 6 0,0 0 0,-1 1 0,0 0 0,-1 0 0,-1 1 0,0 0 0,-22-25 0,23 31 0,0 0 0,0 0 0,-1 0 0,0 1 0,0 1 0,-1-1 0,0 1 0,0 1 0,-1 0 0,1 1 0,-1 0 0,-18-5 0,26 9 0,-1 1 0,0-1 0,1 0 0,-1 1 0,1 0 0,-1 0 0,1 0 0,-1 0 0,1 0 0,-1 1 0,1-1 0,0 1 0,0 0 0,0 0 0,0 0 0,0 1 0,1-1 0,-1 1 0,1-1 0,-1 1 0,1 0 0,0 0 0,0 0 0,0 0 0,-2 7 0,-8 10 0,2 1 0,-13 37 0,22-55 0,-3 7 0,-1 0 0,-1 0 0,0-1 0,0 1 0,-1-1 0,-11 11 0,0 2 0,14-19 0,4-5 0,8-15 0,13-23 0,-8 19 0,-3 2 0,2 0 0,0 1 0,1 0 0,1 1 0,0 0 0,25-21 0,-36 36 0,-1-1 0,0 2 0,1-1 0,-1 0 0,1 0 0,-1 1 0,1 0 0,0-1 0,0 1 0,0 0 0,-1 0 0,1 1 0,0-1 0,0 0 0,0 1 0,0 0 0,0 0 0,1 0 0,-1 0 0,0 0 0,0 1 0,0-1 0,0 1 0,-1 0 0,1 0 0,0 0 0,0 0 0,0 0 0,-1 1 0,1-1 0,0 1 0,-1 0 0,0-1 0,1 1 0,-1 1 0,0-1 0,0 0 0,0 0 0,0 1 0,0-1 0,-1 1 0,3 3 0,17 24-1365,-13-16-5461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10:20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260 845 24575,'-1'-28'0,"3"0"0,0 0 0,10-45 0,-5 30 0,-2-1 0,-2 0 0,-2 0 0,-5-45 0,2-10 0,2-220 0,0 320 0,0-1 0,0 0 0,1 1 0,-1-1 0,0 0 0,0 0 0,0 1 0,1-1 0,-1 0 0,0 0 0,1 1 0,-1-1 0,0 0 0,1 0 0,-1 0 0,0 0 0,1 1 0,-1-1 0,0 0 0,1 0 0,-1 0 0,0 0 0,1 0 0,-1 0 0,1 0 0,-1 0 0,0 0 0,1 0 0,-1 0 0,0 0 0,1 0 0,-1-1 0,0 1 0,1 0 0,-1 0 0,0 0 0,1 0 0,-1-1 0,0 1 0,1 0 0,-1 0 0,0-1 0,0 1 0,1 0 0,-1 0 0,0-1 0,0 1 0,0 0 0,1-1 0,-1 1 0,0 0 0,0-1 0,0 1 0,0 0 0,0-1 0,0 1 0,0 0 0,1-1 0,-1 1 0,0 0 0,0-1 0,0 1 0,-1-1 0,1 0 0,33 40 0,-8-9 0,179 149 0,-279-267 0,62 73 0,0 2 0,-1-1 0,-1 2 0,0 0 0,0 1 0,-1 0 0,-1 1 0,0 1 0,-32-12 0,27 14 0,16 4 0,-1 1 0,1 0 0,-1 1 0,0-1 0,1 1 0,-11 0 0,14 1 0,1 1 0,-1-1 0,0 1 0,0 0 0,1 0 0,-1 0 0,0 0 0,1 0 0,-1 1 0,1-1 0,0 1 0,-1-1 0,1 1 0,0 0 0,0 0 0,0 0 0,0 0 0,0 0 0,-2 4 0,-61 94 0,44-65 0,-2-1 0,-43 51 0,276-294 0,-200 202 0,0 0 0,0 0 0,1 0 0,0 2 0,16-7 0,14-8 0,-39 19 0,-1 0 0,2 0 0,-1 0 0,0 0 0,0 1 0,0-1 0,0 0 0,0 1 0,1 0 0,-1 0 0,0 0 0,0 0 0,1 0 0,-1 0 0,0 0 0,0 1 0,0-1 0,1 1 0,-1-1 0,0 1 0,0 0 0,0 0 0,0 0 0,0 0 0,0 0 0,-1 0 0,4 3 0,4 4 0,-1 1 0,-1 0 0,1 0 0,8 15 0,22 24 0,82 48-1365,-106-86-5461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5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0 863 24140,'1135'-862'0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9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 37 24575,'0'19'0,"1"16"0,-1-1 0,-1 1 0,-2 0 0,-2 0 0,-1-1 0,-1 0 0,-13 36 0,4-25 0,-17 37 0,33-82 0,0 0 0,0 0 0,0 0 0,0 1 0,0-1 0,0 0 0,0 0 0,0 0 0,0 0 0,0 0 0,0 0 0,0 0 0,0 1 0,0-1 0,0 0 0,0 0 0,-1 0 0,1 0 0,0 0 0,0 0 0,0 0 0,0 0 0,0 0 0,0 1 0,0-1 0,0 0 0,0 0 0,-1 0 0,1 0 0,0 0 0,0 0 0,0 0 0,0 0 0,0 0 0,0 0 0,0 0 0,-1 0 0,1 0 0,0 0 0,0 0 0,0 0 0,0 0 0,0 0 0,0 0 0,-1 0 0,1 0 0,0 0 0,0 0 0,0 0 0,0 0 0,0-1 0,0 1 0,0 0 0,0 0 0,-1 0 0,1 0 0,0 0 0,0 0 0,0 0 0,0 0 0,0 0 0,0 0 0,0-1 0,0 1 0,-3-13 0,0-17 0,2-21 0,-1 25 0,1-1 0,1 0 0,2 1 0,0-1 0,2 1 0,1-1 0,12-38 0,-12 54 0,-1-1 0,0 1 0,0-1 0,-1 0 0,-1-1 0,0 1 0,-1 0 0,0-23 0,-1 34 0,0 1 0,0 0 0,0-1 0,0 1 0,0 0 0,0-1 0,0 1 0,0 0 0,-1-1 0,1 1 0,0 0 0,0-1 0,0 1 0,0 0 0,-1 0 0,1-1 0,0 1 0,0 0 0,-1 0 0,1-1 0,0 1 0,0 0 0,-1 0 0,1 0 0,0-1 0,-1 1 0,1 0 0,0 0 0,-1 0 0,1 0 0,0 0 0,-1 0 0,1 0 0,0 0 0,-1 0 0,1 0 0,0 0 0,-1 0 0,-18 7 0,-19 20 0,35-24 0,-10 5 0,0 0 0,-1 0 0,0-2 0,0 1 0,-1-2 0,0 0 0,0-1 0,0 0 0,0-1 0,0-1 0,-30 1 0,-25 14 0,133-53 0,-13 14 0,0 3 0,2 1 0,75-15 0,-125 33 0,-1-1 0,1 1 0,0 0 0,0 0 0,0 0 0,0 0 0,-1 0 0,1 0 0,0 1 0,0-1 0,0 0 0,-1 1 0,1 0 0,0-1 0,-1 1 0,1 0 0,0 0 0,-1 0 0,1 0 0,-1 0 0,1 0 0,-1 0 0,0 1 0,0-1 0,1 0 0,-1 1 0,0-1 0,0 1 0,0 0 0,0-1 0,-1 1 0,1 0 0,0-1 0,-1 1 0,1 0 0,-1 0 0,1-1 0,-1 1 0,0 0 0,0 2 0,2 12 0,-1 0 0,-1 0 0,-3 28 0,2-22 0,-1-8 21,0 0 0,0 0 0,-2-1-1,0 0 1,-8 22 0,6-22-319,1 0 0,1 1 0,0 0 0,-3 28 0,6-22-6528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10:16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185 805 24575,'1'-19'0,"1"0"0,7-33 0,-4 32 0,-2-1 0,2-25 0,-6-518 0,1 560 0,0 0 0,0 0 0,0 1 0,1-1 0,-1 0 0,1 0 0,0 0 0,0 1 0,1-1 0,1-5 0,-2 9 0,-1 0 0,0-1 0,0 1 0,1 0 0,-1-1 0,0 1 0,1 0 0,-1 0 0,0-1 0,1 1 0,-1 0 0,0 0 0,1 0 0,-1 0 0,1-1 0,-1 1 0,0 0 0,1 0 0,-1 0 0,1 0 0,-1 0 0,0 0 0,1 0 0,-1 0 0,1 0 0,-1 0 0,0 0 0,1 0 0,-1 0 0,1 1 0,-1-1 0,0 0 0,1 0 0,18 22 0,8 18 0,60 70 0,-65-79 0,-18-24 0,0-1 0,0 0 0,1 0 0,0 0 0,8 7 0,-6-12 0,-6-12 0,-6-11 0,-1 6 0,0 0 0,-1 1 0,0 0 0,-1 0 0,-1 1 0,0 0 0,-22-25 0,23 31 0,0 0 0,0 0 0,-1 0 0,0 1 0,0 1 0,-1-1 0,0 1 0,0 1 0,-1 0 0,1 1 0,-1 0 0,-18-5 0,26 9 0,-1 1 0,0-1 0,1 0 0,-1 1 0,1 0 0,-1 0 0,1 0 0,-1 0 0,1 0 0,-1 1 0,1-1 0,0 1 0,0 0 0,0 0 0,0 0 0,0 1 0,1-1 0,-1 1 0,1-1 0,-1 1 0,1 0 0,0 0 0,0 0 0,0 0 0,-2 7 0,-8 10 0,2 1 0,-13 37 0,22-55 0,-3 7 0,-1 0 0,-1 0 0,0-1 0,0 1 0,-1-1 0,-11 11 0,0 2 0,14-19 0,4-5 0,8-15 0,13-23 0,-8 19 0,-3 2 0,2 0 0,0 1 0,1 0 0,1 1 0,0 0 0,25-21 0,-36 36 0,-1-1 0,0 2 0,1-1 0,-1 0 0,1 0 0,-1 1 0,1 0 0,0-1 0,0 1 0,0 0 0,-1 0 0,1 1 0,0-1 0,0 0 0,0 1 0,0 0 0,0 0 0,1 0 0,-1 0 0,0 0 0,0 1 0,0-1 0,0 1 0,-1 0 0,1 0 0,0 0 0,0 0 0,0 0 0,-1 1 0,1-1 0,0 1 0,-1 0 0,0-1 0,1 1 0,-1 1 0,0-1 0,0 0 0,0 0 0,0 1 0,0-1 0,-1 1 0,3 3 0,17 24-1365,-13-16-5461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10:20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260 845 24575,'-1'-28'0,"3"0"0,0 0 0,10-45 0,-5 30 0,-2-1 0,-2 0 0,-2 0 0,-5-45 0,2-10 0,2-220 0,0 320 0,0-1 0,0 0 0,1 1 0,-1-1 0,0 0 0,0 0 0,0 1 0,1-1 0,-1 0 0,0 0 0,1 1 0,-1-1 0,0 0 0,1 0 0,-1 0 0,0 0 0,1 1 0,-1-1 0,0 0 0,1 0 0,-1 0 0,0 0 0,1 0 0,-1 0 0,1 0 0,-1 0 0,0 0 0,1 0 0,-1 0 0,0 0 0,1 0 0,-1-1 0,0 1 0,1 0 0,-1 0 0,0 0 0,1 0 0,-1-1 0,0 1 0,1 0 0,-1 0 0,0-1 0,0 1 0,1 0 0,-1 0 0,0-1 0,0 1 0,0 0 0,1-1 0,-1 1 0,0 0 0,0-1 0,0 1 0,0 0 0,0-1 0,0 1 0,0 0 0,1-1 0,-1 1 0,0 0 0,0-1 0,0 1 0,-1-1 0,1 0 0,33 40 0,-8-9 0,179 149 0,-279-267 0,62 73 0,0 2 0,-1-1 0,-1 2 0,0 0 0,0 1 0,-1 0 0,-1 1 0,0 1 0,-32-12 0,27 14 0,16 4 0,-1 1 0,1 0 0,-1 1 0,0-1 0,1 1 0,-11 0 0,14 1 0,1 1 0,-1-1 0,0 1 0,0 0 0,1 0 0,-1 0 0,0 0 0,1 0 0,-1 1 0,1-1 0,0 1 0,-1-1 0,1 1 0,0 0 0,0 0 0,0 0 0,0 0 0,0 0 0,-2 4 0,-61 94 0,44-65 0,-2-1 0,-43 51 0,276-294 0,-200 202 0,0 0 0,0 0 0,1 0 0,0 2 0,16-7 0,14-8 0,-39 19 0,-1 0 0,2 0 0,-1 0 0,0 0 0,0 1 0,0-1 0,0 0 0,0 1 0,1 0 0,-1 0 0,0 0 0,0 0 0,1 0 0,-1 0 0,0 0 0,0 1 0,0-1 0,1 1 0,-1-1 0,0 1 0,0 0 0,0 0 0,0 0 0,0 0 0,0 0 0,-1 0 0,4 3 0,4 4 0,-1 1 0,-1 0 0,1 0 0,8 15 0,22 24 0,82 48-1365,-106-86-5461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5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0 863 24140,'1135'-862'0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9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 37 24575,'0'19'0,"1"16"0,-1-1 0,-1 1 0,-2 0 0,-2 0 0,-1-1 0,-1 0 0,-13 36 0,4-25 0,-17 37 0,33-82 0,0 0 0,0 0 0,0 0 0,0 1 0,0-1 0,0 0 0,0 0 0,0 0 0,0 0 0,0 0 0,0 0 0,0 0 0,0 1 0,0-1 0,0 0 0,0 0 0,-1 0 0,1 0 0,0 0 0,0 0 0,0 0 0,0 0 0,0 0 0,0 1 0,0-1 0,0 0 0,0 0 0,-1 0 0,1 0 0,0 0 0,0 0 0,0 0 0,0 0 0,0 0 0,0 0 0,0 0 0,-1 0 0,1 0 0,0 0 0,0 0 0,0 0 0,0 0 0,0 0 0,0 0 0,-1 0 0,1 0 0,0 0 0,0 0 0,0 0 0,0 0 0,0-1 0,0 1 0,0 0 0,0 0 0,-1 0 0,1 0 0,0 0 0,0 0 0,0 0 0,0 0 0,0 0 0,0 0 0,0-1 0,0 1 0,-3-13 0,0-17 0,2-21 0,-1 25 0,1-1 0,1 0 0,2 1 0,0-1 0,2 1 0,1-1 0,12-38 0,-12 54 0,-1-1 0,0 1 0,0-1 0,-1 0 0,-1-1 0,0 1 0,-1 0 0,0-23 0,-1 34 0,0 1 0,0 0 0,0-1 0,0 1 0,0 0 0,0-1 0,0 1 0,0 0 0,-1-1 0,1 1 0,0 0 0,0-1 0,0 1 0,0 0 0,-1 0 0,1-1 0,0 1 0,0 0 0,-1 0 0,1-1 0,0 1 0,0 0 0,-1 0 0,1 0 0,0-1 0,-1 1 0,1 0 0,0 0 0,-1 0 0,1 0 0,0 0 0,-1 0 0,1 0 0,0 0 0,-1 0 0,1 0 0,0 0 0,-1 0 0,-18 7 0,-19 20 0,35-24 0,-10 5 0,0 0 0,-1 0 0,0-2 0,0 1 0,-1-2 0,0 0 0,0-1 0,0 0 0,0-1 0,0-1 0,-30 1 0,-25 14 0,133-53 0,-13 14 0,0 3 0,2 1 0,75-15 0,-125 33 0,-1-1 0,1 1 0,0 0 0,0 0 0,0 0 0,0 0 0,-1 0 0,1 0 0,0 1 0,0-1 0,0 0 0,-1 1 0,1 0 0,0-1 0,-1 1 0,1 0 0,0 0 0,-1 0 0,1 0 0,-1 0 0,1 0 0,-1 0 0,0 1 0,0-1 0,1 0 0,-1 1 0,0-1 0,0 1 0,0 0 0,0-1 0,-1 1 0,1 0 0,0-1 0,-1 1 0,1 0 0,-1 0 0,1-1 0,-1 1 0,0 0 0,0 2 0,2 12 0,-1 0 0,-1 0 0,-3 28 0,2-22 0,-1-8 21,0 0 0,0 0 0,-2-1-1,0 0 1,-8 22 0,6-22-319,1 0 0,1 1 0,0 0 0,-3 28 0,6-22-6528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3:00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23839,'1308'0'0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10:16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185 805 24575,'1'-19'0,"1"0"0,7-33 0,-4 32 0,-2-1 0,2-25 0,-6-518 0,1 560 0,0 0 0,0 0 0,0 1 0,1-1 0,-1 0 0,1 0 0,0 0 0,0 1 0,1-1 0,1-5 0,-2 9 0,-1 0 0,0-1 0,0 1 0,1 0 0,-1-1 0,0 1 0,1 0 0,-1 0 0,0-1 0,1 1 0,-1 0 0,0 0 0,1 0 0,-1 0 0,1-1 0,-1 1 0,0 0 0,1 0 0,-1 0 0,1 0 0,-1 0 0,0 0 0,1 0 0,-1 0 0,1 0 0,-1 0 0,0 0 0,1 0 0,-1 0 0,1 1 0,-1-1 0,0 0 0,1 0 0,18 22 0,8 18 0,60 70 0,-65-79 0,-18-24 0,0-1 0,0 0 0,1 0 0,0 0 0,8 7 0,-6-12 0,-6-12 0,-6-11 0,-1 6 0,0 0 0,-1 1 0,0 0 0,-1 0 0,-1 1 0,0 0 0,-22-25 0,23 31 0,0 0 0,0 0 0,-1 0 0,0 1 0,0 1 0,-1-1 0,0 1 0,0 1 0,-1 0 0,1 1 0,-1 0 0,-18-5 0,26 9 0,-1 1 0,0-1 0,1 0 0,-1 1 0,1 0 0,-1 0 0,1 0 0,-1 0 0,1 0 0,-1 1 0,1-1 0,0 1 0,0 0 0,0 0 0,0 0 0,0 1 0,1-1 0,-1 1 0,1-1 0,-1 1 0,1 0 0,0 0 0,0 0 0,0 0 0,-2 7 0,-8 10 0,2 1 0,-13 37 0,22-55 0,-3 7 0,-1 0 0,-1 0 0,0-1 0,0 1 0,-1-1 0,-11 11 0,0 2 0,14-19 0,4-5 0,8-15 0,13-23 0,-8 19 0,-3 2 0,2 0 0,0 1 0,1 0 0,1 1 0,0 0 0,25-21 0,-36 36 0,-1-1 0,0 2 0,1-1 0,-1 0 0,1 0 0,-1 1 0,1 0 0,0-1 0,0 1 0,0 0 0,-1 0 0,1 1 0,0-1 0,0 0 0,0 1 0,0 0 0,0 0 0,1 0 0,-1 0 0,0 0 0,0 1 0,0-1 0,0 1 0,-1 0 0,1 0 0,0 0 0,0 0 0,0 0 0,-1 1 0,1-1 0,0 1 0,-1 0 0,0-1 0,1 1 0,-1 1 0,0-1 0,0 0 0,0 0 0,0 1 0,0-1 0,-1 1 0,3 3 0,17 24-1365,-13-16-5461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10:20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260 845 24575,'-1'-28'0,"3"0"0,0 0 0,10-45 0,-5 30 0,-2-1 0,-2 0 0,-2 0 0,-5-45 0,2-10 0,2-220 0,0 320 0,0-1 0,0 0 0,1 1 0,-1-1 0,0 0 0,0 0 0,0 1 0,1-1 0,-1 0 0,0 0 0,1 1 0,-1-1 0,0 0 0,1 0 0,-1 0 0,0 0 0,1 1 0,-1-1 0,0 0 0,1 0 0,-1 0 0,0 0 0,1 0 0,-1 0 0,1 0 0,-1 0 0,0 0 0,1 0 0,-1 0 0,0 0 0,1 0 0,-1-1 0,0 1 0,1 0 0,-1 0 0,0 0 0,1 0 0,-1-1 0,0 1 0,1 0 0,-1 0 0,0-1 0,0 1 0,1 0 0,-1 0 0,0-1 0,0 1 0,0 0 0,1-1 0,-1 1 0,0 0 0,0-1 0,0 1 0,0 0 0,0-1 0,0 1 0,0 0 0,1-1 0,-1 1 0,0 0 0,0-1 0,0 1 0,-1-1 0,1 0 0,33 40 0,-8-9 0,179 149 0,-279-267 0,62 73 0,0 2 0,-1-1 0,-1 2 0,0 0 0,0 1 0,-1 0 0,-1 1 0,0 1 0,-32-12 0,27 14 0,16 4 0,-1 1 0,1 0 0,-1 1 0,0-1 0,1 1 0,-11 0 0,14 1 0,1 1 0,-1-1 0,0 1 0,0 0 0,1 0 0,-1 0 0,0 0 0,1 0 0,-1 1 0,1-1 0,0 1 0,-1-1 0,1 1 0,0 0 0,0 0 0,0 0 0,0 0 0,0 0 0,-2 4 0,-61 94 0,44-65 0,-2-1 0,-43 51 0,276-294 0,-200 202 0,0 0 0,0 0 0,1 0 0,0 2 0,16-7 0,14-8 0,-39 19 0,-1 0 0,2 0 0,-1 0 0,0 0 0,0 1 0,0-1 0,0 0 0,0 1 0,1 0 0,-1 0 0,0 0 0,0 0 0,1 0 0,-1 0 0,0 0 0,0 1 0,0-1 0,1 1 0,-1-1 0,0 1 0,0 0 0,0 0 0,0 0 0,0 0 0,0 0 0,-1 0 0,4 3 0,4 4 0,-1 1 0,-1 0 0,1 0 0,8 15 0,22 24 0,82 48-1365,-106-86-5461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5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0 863 24140,'1135'-862'0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9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 37 24575,'0'19'0,"1"16"0,-1-1 0,-1 1 0,-2 0 0,-2 0 0,-1-1 0,-1 0 0,-13 36 0,4-25 0,-17 37 0,33-82 0,0 0 0,0 0 0,0 0 0,0 1 0,0-1 0,0 0 0,0 0 0,0 0 0,0 0 0,0 0 0,0 0 0,0 0 0,0 1 0,0-1 0,0 0 0,0 0 0,-1 0 0,1 0 0,0 0 0,0 0 0,0 0 0,0 0 0,0 0 0,0 1 0,0-1 0,0 0 0,0 0 0,-1 0 0,1 0 0,0 0 0,0 0 0,0 0 0,0 0 0,0 0 0,0 0 0,0 0 0,-1 0 0,1 0 0,0 0 0,0 0 0,0 0 0,0 0 0,0 0 0,0 0 0,-1 0 0,1 0 0,0 0 0,0 0 0,0 0 0,0 0 0,0-1 0,0 1 0,0 0 0,0 0 0,-1 0 0,1 0 0,0 0 0,0 0 0,0 0 0,0 0 0,0 0 0,0 0 0,0-1 0,0 1 0,-3-13 0,0-17 0,2-21 0,-1 25 0,1-1 0,1 0 0,2 1 0,0-1 0,2 1 0,1-1 0,12-38 0,-12 54 0,-1-1 0,0 1 0,0-1 0,-1 0 0,-1-1 0,0 1 0,-1 0 0,0-23 0,-1 34 0,0 1 0,0 0 0,0-1 0,0 1 0,0 0 0,0-1 0,0 1 0,0 0 0,-1-1 0,1 1 0,0 0 0,0-1 0,0 1 0,0 0 0,-1 0 0,1-1 0,0 1 0,0 0 0,-1 0 0,1-1 0,0 1 0,0 0 0,-1 0 0,1 0 0,0-1 0,-1 1 0,1 0 0,0 0 0,-1 0 0,1 0 0,0 0 0,-1 0 0,1 0 0,0 0 0,-1 0 0,1 0 0,0 0 0,-1 0 0,-18 7 0,-19 20 0,35-24 0,-10 5 0,0 0 0,-1 0 0,0-2 0,0 1 0,-1-2 0,0 0 0,0-1 0,0 0 0,0-1 0,0-1 0,-30 1 0,-25 14 0,133-53 0,-13 14 0,0 3 0,2 1 0,75-15 0,-125 33 0,-1-1 0,1 1 0,0 0 0,0 0 0,0 0 0,0 0 0,-1 0 0,1 0 0,0 1 0,0-1 0,0 0 0,-1 1 0,1 0 0,0-1 0,-1 1 0,1 0 0,0 0 0,-1 0 0,1 0 0,-1 0 0,1 0 0,-1 0 0,0 1 0,0-1 0,1 0 0,-1 1 0,0-1 0,0 1 0,0 0 0,0-1 0,-1 1 0,1 0 0,0-1 0,-1 1 0,1 0 0,-1 0 0,1-1 0,-1 1 0,0 0 0,0 2 0,2 12 0,-1 0 0,-1 0 0,-3 28 0,2-22 0,-1-8 21,0 0 0,0 0 0,-2-1-1,0 0 1,-8 22 0,6-22-319,1 0 0,1 1 0,0 0 0,-3 28 0,6-22-6528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12:11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1153 24575,'1'-14'0,"2"0"0,-1 0 0,1 0 0,1 0 0,1 1 0,0-1 0,0 1 0,1 0 0,1 1 0,8-12 0,18-39 0,-16 31 0,1 1 0,1 1 0,32-38 0,-34 49 0,-2-1 0,0 0 0,-2-1 0,0-1 0,-1 0 0,-1 0 0,-1-1 0,12-41 0,26-109 0,-41 142 0,2 1 0,1 0 0,2 0 0,1 1 0,20-33 0,-20 39 0,-8 12 0,1 1 0,0 0 0,0 0 0,1 1 0,0 0 0,14-13 0,-21 22 0,1 0 0,0 0 0,-1 0 0,1 0 0,0 0 0,0 0 0,-1 0 0,1 1 0,0-1 0,-1 0 0,1 0 0,0 1 0,-1-1 0,1 0 0,0 1 0,-1-1 0,1 1 0,-1-1 0,1 1 0,-1-1 0,1 1 0,-1-1 0,1 1 0,-1 0 0,1-1 0,-1 1 0,0-1 0,1 1 0,-1 0 0,0 0 0,0-1 0,0 1 0,1 0 0,-1-1 0,0 1 0,0 0 0,0 1 0,10 37 0,-8-33 0,5 43 0,-2 1 0,-4 99 0,-1-117 0,-3-85 0,-2-1 0,-2 1 0,-18-65 0,21 89 0,4 20 0,-1 0 0,-1 0 0,0 1 0,0-1 0,-5-12 0,7 20 0,-1 0 0,0 0 0,1-1 0,-1 1 0,0 0 0,0 0 0,1 0 0,-1 0 0,0 1 0,0-1 0,0 0 0,0 0 0,-1 0 0,1 1 0,0-1 0,0 1 0,0-1 0,0 1 0,-1-1 0,1 1 0,0 0 0,-1-1 0,1 1 0,0 0 0,0 0 0,-1 0 0,1 0 0,0 0 0,-1 0 0,1 0 0,0 1 0,-1-1 0,1 0 0,0 1 0,0-1 0,0 1 0,-1 0 0,1-1 0,0 1 0,0 0 0,0-1 0,-2 3 0,-78 49 0,47-28 0,-51 26 0,52-33-1365,19-10-5461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12:14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1148 1064 24575,'-4'-2'0,"0"0"0,1 0 0,-1 0 0,0 0 0,1-1 0,0 0 0,0 0 0,0 0 0,0 0 0,-4-6 0,-8-6 0,-203-199 0,-13-12 0,179 183 0,-78-61 0,-70-25 0,185 117 0,0 0 0,1-1 0,0-1 0,1 0 0,1-1 0,-17-25 0,16 21 0,-1 0 0,-1 1 0,-31-28 0,41 42 0,1 0 0,-1 0 0,1-1 0,-1 1 0,1-1 0,0 0 0,1 0 0,-4-6 0,7 10 0,0 1 0,-1-1 0,1 0 0,0 1 0,0-1 0,0 0 0,0 1 0,0-1 0,-1 0 0,1 0 0,0 1 0,1-1 0,-1 0 0,0 1 0,0-1 0,0 0 0,0 0 0,0 1 0,1-1 0,-1 0 0,0 1 0,1-1 0,-1 1 0,0-1 0,1 0 0,-1 1 0,1-1 0,1-1 0,1 1 0,-1 0 0,0 0 0,0 0 0,0 0 0,1 0 0,-1 1 0,0-1 0,1 1 0,-1-1 0,1 1 0,3 0 0,25 0 0,0 2 0,1 2 0,-2 0 0,1 2 0,-1 2 0,32 11 0,68 15 0,-92-22 0,-30-5 0,-26-4 0,-16-5 0,1-2 0,-1-1 0,-44-13 0,5 1 0,37 7 0,25 6 0,-1 1 0,1 0 0,-1 1 0,1 0 0,-16 0 0,24 2 0,1 1 0,0-1 0,0 0 0,-1 1 0,1-1 0,0 1 0,0-1 0,0 1 0,0 0 0,0 0 0,0 0 0,0 0 0,0 1 0,0-1 0,0 0 0,0 1 0,1-1 0,-1 1 0,1 0 0,-1-1 0,1 1 0,-1 0 0,1 0 0,0 0 0,0 0 0,0 0 0,0 0 0,1 0 0,-1 1 0,0-1 0,1 0 0,-1 4 0,-1 12 0,1 1 0,1-1 0,0 1 0,2-1 0,0 1 0,8 34 0,-5-31 0,-1 0 0,-1 0 0,-1 0 0,-1 24 0,-1-44-44,0 0 0,0-1 0,0 1 0,-1 0 0,1 0 0,-1 0 0,1 0 0,-1 0 0,0 0 0,0-1 0,0 1 0,0 0 0,0-1 0,0 1 0,0 0 0,0-1 0,-1 0-1,1 1 1,-1-1 0,1 0 0,-1 1 0,1-1 0,-1 0 0,0 0 0,1 0 0,-1-1 0,0 1 0,0 0 0,0-1 0,-2 1 0,-22 5-6782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5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0 863 24140,'1135'-862'0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9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 37 24575,'0'19'0,"1"16"0,-1-1 0,-1 1 0,-2 0 0,-2 0 0,-1-1 0,-1 0 0,-13 36 0,4-25 0,-17 37 0,33-82 0,0 0 0,0 0 0,0 0 0,0 1 0,0-1 0,0 0 0,0 0 0,0 0 0,0 0 0,0 0 0,0 0 0,0 0 0,0 1 0,0-1 0,0 0 0,0 0 0,-1 0 0,1 0 0,0 0 0,0 0 0,0 0 0,0 0 0,0 0 0,0 1 0,0-1 0,0 0 0,0 0 0,-1 0 0,1 0 0,0 0 0,0 0 0,0 0 0,0 0 0,0 0 0,0 0 0,0 0 0,-1 0 0,1 0 0,0 0 0,0 0 0,0 0 0,0 0 0,0 0 0,0 0 0,-1 0 0,1 0 0,0 0 0,0 0 0,0 0 0,0 0 0,0-1 0,0 1 0,0 0 0,0 0 0,-1 0 0,1 0 0,0 0 0,0 0 0,0 0 0,0 0 0,0 0 0,0 0 0,0-1 0,0 1 0,-3-13 0,0-17 0,2-21 0,-1 25 0,1-1 0,1 0 0,2 1 0,0-1 0,2 1 0,1-1 0,12-38 0,-12 54 0,-1-1 0,0 1 0,0-1 0,-1 0 0,-1-1 0,0 1 0,-1 0 0,0-23 0,-1 34 0,0 1 0,0 0 0,0-1 0,0 1 0,0 0 0,0-1 0,0 1 0,0 0 0,-1-1 0,1 1 0,0 0 0,0-1 0,0 1 0,0 0 0,-1 0 0,1-1 0,0 1 0,0 0 0,-1 0 0,1-1 0,0 1 0,0 0 0,-1 0 0,1 0 0,0-1 0,-1 1 0,1 0 0,0 0 0,-1 0 0,1 0 0,0 0 0,-1 0 0,1 0 0,0 0 0,-1 0 0,1 0 0,0 0 0,-1 0 0,-18 7 0,-19 20 0,35-24 0,-10 5 0,0 0 0,-1 0 0,0-2 0,0 1 0,-1-2 0,0 0 0,0-1 0,0 0 0,0-1 0,0-1 0,-30 1 0,-25 14 0,133-53 0,-13 14 0,0 3 0,2 1 0,75-15 0,-125 33 0,-1-1 0,1 1 0,0 0 0,0 0 0,0 0 0,0 0 0,-1 0 0,1 0 0,0 1 0,0-1 0,0 0 0,-1 1 0,1 0 0,0-1 0,-1 1 0,1 0 0,0 0 0,-1 0 0,1 0 0,-1 0 0,1 0 0,-1 0 0,0 1 0,0-1 0,1 0 0,-1 1 0,0-1 0,0 1 0,0 0 0,0-1 0,-1 1 0,1 0 0,0-1 0,-1 1 0,1 0 0,-1 0 0,1-1 0,-1 1 0,0 0 0,0 2 0,2 12 0,-1 0 0,-1 0 0,-3 28 0,2-22 0,-1-8 21,0 0 0,0 0 0,-2-1-1,0 0 1,-8 22 0,6-22-319,1 0 0,1 1 0,0 0 0,-3 28 0,6-22-6528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13:27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308 916 24575,'-12'-51'0,"2"7"0,6-4 0,2 20 0,-1 0 0,-1 0 0,-13-45 0,6 39 0,1-1 0,2 1 0,1-1 0,2-1 0,-2-58 0,6-17 0,4-99 0,-3 209 0,0-1 0,0 0 0,1 1 0,-1-1 0,0 1 0,0-1 0,1 1 0,-1-1 0,1 1 0,-1-1 0,1 1 0,0-1 0,0 1 0,0 0 0,1-3 0,-1 4 0,-1 0 0,1 0 0,-1-1 0,1 1 0,-1 0 0,1 0 0,0 0 0,-1 0 0,1 0 0,-1 0 0,1 0 0,-1 0 0,1 0 0,0 0 0,-1 0 0,1 1 0,-1-1 0,1 0 0,-1 0 0,1 0 0,-1 1 0,1-1 0,-1 0 0,1 1 0,-1-1 0,1 0 0,-1 1 0,1 0 0,36 47 0,-22-27 0,33 39 0,-31-37 0,-17-21 0,-8-10 0,-15-16 0,16 16 0,0 0 0,-1 1 0,1-1 0,-2 2 0,-13-10 0,20 14 0,-1 1 0,0 0 0,-1 0 0,1 0 0,0 0 0,0 0 0,0 1 0,-1-1 0,1 1 0,0 0 0,-1 0 0,1 0 0,0 0 0,0 1 0,-1-1 0,1 1 0,0 0 0,0 0 0,0 0 0,0 0 0,0 1 0,-4 1 0,-15 11 0,1 0 0,0 2 0,-18 17 0,3-3 0,33-27 0,-26 18 0,29-21 0,0 0 0,1-1 0,-1 1 0,0 0 0,0-1 0,0 1 0,0 0 0,0-1 0,0 1 0,0-1 0,0 1 0,0 0 0,0-1 0,0 1 0,0 0 0,0-1 0,0 1 0,0-1 0,0 1 0,0 0 0,0-1 0,0 1 0,-1 0 0,1-1 0,0 1 0,0 0 0,0-1 0,-1 1 0,1 0 0,0-1 0,0 1 0,-1 0 0,1 0 0,0-1 0,-1 1 0,1 0 0,0 0 0,-1 0 0,1 0 0,0-1 0,-1 1 0,1 0 0,0 0 0,-1 0 0,1 0 0,-1 0 0,1 0 0,0 0 0,-1 0 0,1 0 0,0 0 0,-1 0 0,1 0 0,-1 0 0,1 0 0,0 0 0,-1 1 0,1-1 0,0 0 0,-1 0 0,1 0 0,0 0 0,-1 1 0,1-1 0,-1 1 0,3-6 0,0 1 0,0 0 0,1 0 0,-1 0 0,1 0 0,0 0 0,0 1 0,0-1 0,0 1 0,1 0 0,3-3 0,44-32 0,-18 13 0,-21 15 0,0 1 0,1 0 0,0 1 0,16-8 0,-26 15 0,-1-1 0,1 1 0,0 0 0,0 1 0,-1-1 0,1 0 0,0 1 0,0 0 0,0-1 0,0 1 0,0 0 0,0 0 0,0 1 0,-1-1 0,1 1 0,0-1 0,0 1 0,0 0 0,-1 0 0,1 0 0,0 1 0,-1-1 0,1 0 0,-1 1 0,1 0 0,-1 0 0,3 2 0,6 8-38,-1 1 0,0 0 0,-1 1-1,15 29 1,-9-16-1136,-5-9-5652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13:31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1024 24575,'1'0'0,"0"-1"0,1 1 0,-1-1 0,0 0 0,0 1 0,0-1 0,0 0 0,0 0 0,0 0 0,0 1 0,0-1 0,0 0 0,-1 0 0,1 0 0,0-1 0,-1 1 0,1 0 0,0 0 0,-1 0 0,1 0 0,-1-1 0,1-1 0,11-37 0,-9 28 0,127-481 0,-124 446 0,-1-1 0,-2 1 0,-6-78 0,0 22 0,3 92 0,0 5 0,0-1 0,0 1 0,0 0 0,1-1 0,0 1 0,3-10 0,-4 15 0,0 0 0,1 1 0,-1-1 0,1 0 0,-1 0 0,1 1 0,-1-1 0,1 0 0,-1 1 0,1-1 0,0 0 0,-1 1 0,1-1 0,0 1 0,-1-1 0,1 1 0,0 0 0,0-1 0,0 1 0,-1 0 0,2-1 0,0 1 0,0 0 0,0 0 0,0 0 0,0 0 0,0 1 0,0-1 0,0 1 0,0-1 0,0 1 0,-1-1 0,1 1 0,0 0 0,2 2 0,19 12 0,0 1 0,-1 2 0,-1 0 0,0 1 0,-2 1 0,0 1 0,-1 1 0,14 24 0,-48-68 0,-1 2 0,-1 0 0,-1 1 0,-1 1 0,-1 1 0,0 1 0,-1 0 0,-39-19 0,55 33 0,0 1 0,0-1 0,0 1 0,0 1 0,-1-1 0,1 1 0,0 0 0,0 1 0,-1-1 0,1 1 0,0 0 0,0 1 0,0 0 0,0 0 0,0 0 0,0 0 0,1 1 0,-7 4 0,-6 3 0,1 0 0,-1 2 0,2 0 0,-20 18 0,11-3 0,0 2 0,-38 58 0,26-34 0,50-65 0,0 0 0,0 1 0,22-14 0,20-17 0,130-115 0,-165 138 0,-16 15 0,0 0 0,1 0 0,-1 0 0,1 0 0,0 1 0,10-6 0,-12 8 0,0 1 0,0-1 0,0 1 0,0-1 0,-1 1 0,1 0 0,0 0 0,0 0 0,0 0 0,0 1 0,0-1 0,0 1 0,-1 0 0,1 0 0,0 0 0,-1 0 0,1 0 0,2 2 0,9 5 13,0 1-1,-1 0 1,-1 1-1,1 0 1,-2 1-1,1 0 1,-2 1-1,16 20 1,4 13-641,28 55-1,-53-91 408,2 5-6605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3:04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66 24575,'8'2'0,"-1"1"0,0 0 0,1 0 0,-1 0 0,-1 1 0,1 0 0,-1 1 0,1-1 0,5 6 0,-10-7 0,32 26 0,47 51 0,-32-29 0,-49-51 0,1 1 0,-1 0 0,1 0 0,-1-1 0,1 1 0,-1 0 0,1 0 0,-1 0 0,0 0 0,1-1 0,-1 1 0,0 0 0,0 0 0,0 0 0,0 0 0,0 0 0,0 0 0,0 0 0,0 0 0,0 0 0,0 0 0,0-1 0,-1 1 0,1 0 0,0 0 0,-1 0 0,1 0 0,0 0 0,-1-1 0,1 1 0,-1 0 0,1 0 0,-1-1 0,0 1 0,1 0 0,-1-1 0,0 1 0,1-1 0,-1 1 0,0-1 0,0 1 0,0-1 0,-1 1 0,-43 23 0,37-20 0,-39 21 0,-59 42 0,68-40 0,-2-2 0,-56 25 0,89-47 0,-13 5 0,17-9 0,12-7 0,36-27 0,2 3 0,87-45 0,-55 34 0,-36 24 0,-36 17 0,-1 0 0,1-1 0,0 0 0,0 0 0,-1 0 0,0-1 0,0 0 0,0 0 0,0-1 0,10-10 0,-16 14 0,1-1 0,-1 1 0,0-1 0,0 1 0,1-1 0,-1 1 0,0-1 0,-1 0 0,1 1 0,0-1 0,0 1 0,-1-1 0,1 1 0,0-1 0,-1 1 0,0-1 0,1 1 0,-1-1 0,0 1 0,0 0 0,0-1 0,0 1 0,0 0 0,0 0 0,0 0 0,0 0 0,0 0 0,0 0 0,-1 0 0,1 0 0,-2-1 0,-45-29 0,47 30 0,-33-20 9,1-2-1,1-1 0,-36-35 0,-2-2-1406,59 52-5428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5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0 863 24140,'1135'-862'0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9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 37 24575,'0'19'0,"1"16"0,-1-1 0,-1 1 0,-2 0 0,-2 0 0,-1-1 0,-1 0 0,-13 36 0,4-25 0,-17 37 0,33-82 0,0 0 0,0 0 0,0 0 0,0 1 0,0-1 0,0 0 0,0 0 0,0 0 0,0 0 0,0 0 0,0 0 0,0 0 0,0 1 0,0-1 0,0 0 0,0 0 0,-1 0 0,1 0 0,0 0 0,0 0 0,0 0 0,0 0 0,0 0 0,0 1 0,0-1 0,0 0 0,0 0 0,-1 0 0,1 0 0,0 0 0,0 0 0,0 0 0,0 0 0,0 0 0,0 0 0,0 0 0,-1 0 0,1 0 0,0 0 0,0 0 0,0 0 0,0 0 0,0 0 0,0 0 0,-1 0 0,1 0 0,0 0 0,0 0 0,0 0 0,0 0 0,0-1 0,0 1 0,0 0 0,0 0 0,-1 0 0,1 0 0,0 0 0,0 0 0,0 0 0,0 0 0,0 0 0,0 0 0,0-1 0,0 1 0,-3-13 0,0-17 0,2-21 0,-1 25 0,1-1 0,1 0 0,2 1 0,0-1 0,2 1 0,1-1 0,12-38 0,-12 54 0,-1-1 0,0 1 0,0-1 0,-1 0 0,-1-1 0,0 1 0,-1 0 0,0-23 0,-1 34 0,0 1 0,0 0 0,0-1 0,0 1 0,0 0 0,0-1 0,0 1 0,0 0 0,-1-1 0,1 1 0,0 0 0,0-1 0,0 1 0,0 0 0,-1 0 0,1-1 0,0 1 0,0 0 0,-1 0 0,1-1 0,0 1 0,0 0 0,-1 0 0,1 0 0,0-1 0,-1 1 0,1 0 0,0 0 0,-1 0 0,1 0 0,0 0 0,-1 0 0,1 0 0,0 0 0,-1 0 0,1 0 0,0 0 0,-1 0 0,-18 7 0,-19 20 0,35-24 0,-10 5 0,0 0 0,-1 0 0,0-2 0,0 1 0,-1-2 0,0 0 0,0-1 0,0 0 0,0-1 0,0-1 0,-30 1 0,-25 14 0,133-53 0,-13 14 0,0 3 0,2 1 0,75-15 0,-125 33 0,-1-1 0,1 1 0,0 0 0,0 0 0,0 0 0,0 0 0,-1 0 0,1 0 0,0 1 0,0-1 0,0 0 0,-1 1 0,1 0 0,0-1 0,-1 1 0,1 0 0,0 0 0,-1 0 0,1 0 0,-1 0 0,1 0 0,-1 0 0,0 1 0,0-1 0,1 0 0,-1 1 0,0-1 0,0 1 0,0 0 0,0-1 0,-1 1 0,1 0 0,0-1 0,-1 1 0,1 0 0,-1 0 0,1-1 0,-1 1 0,0 0 0,0 2 0,2 12 0,-1 0 0,-1 0 0,-3 28 0,2-22 0,-1-8 21,0 0 0,0 0 0,-2-1-1,0 0 1,-8 22 0,6-22-319,1 0 0,1 1 0,0 0 0,-3 28 0,6-22-6528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13:27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308 916 24575,'-12'-51'0,"2"7"0,6-4 0,2 20 0,-1 0 0,-1 0 0,-13-45 0,6 39 0,1-1 0,2 1 0,1-1 0,2-1 0,-2-58 0,6-17 0,4-99 0,-3 209 0,0-1 0,0 0 0,1 1 0,-1-1 0,0 1 0,0-1 0,1 1 0,-1-1 0,1 1 0,-1-1 0,1 1 0,0-1 0,0 1 0,0 0 0,1-3 0,-1 4 0,-1 0 0,1 0 0,-1-1 0,1 1 0,-1 0 0,1 0 0,0 0 0,-1 0 0,1 0 0,-1 0 0,1 0 0,-1 0 0,1 0 0,0 0 0,-1 0 0,1 1 0,-1-1 0,1 0 0,-1 0 0,1 0 0,-1 1 0,1-1 0,-1 0 0,1 1 0,-1-1 0,1 0 0,-1 1 0,1 0 0,36 47 0,-22-27 0,33 39 0,-31-37 0,-17-21 0,-8-10 0,-15-16 0,16 16 0,0 0 0,-1 1 0,1-1 0,-2 2 0,-13-10 0,20 14 0,-1 1 0,0 0 0,-1 0 0,1 0 0,0 0 0,0 0 0,0 1 0,-1-1 0,1 1 0,0 0 0,-1 0 0,1 0 0,0 0 0,0 1 0,-1-1 0,1 1 0,0 0 0,0 0 0,0 0 0,0 0 0,0 1 0,-4 1 0,-15 11 0,1 0 0,0 2 0,-18 17 0,3-3 0,33-27 0,-26 18 0,29-21 0,0 0 0,1-1 0,-1 1 0,0 0 0,0-1 0,0 1 0,0 0 0,0-1 0,0 1 0,0-1 0,0 1 0,0 0 0,0-1 0,0 1 0,0 0 0,0-1 0,0 1 0,0-1 0,0 1 0,0 0 0,0-1 0,0 1 0,-1 0 0,1-1 0,0 1 0,0 0 0,0-1 0,-1 1 0,1 0 0,0-1 0,0 1 0,-1 0 0,1 0 0,0-1 0,-1 1 0,1 0 0,0 0 0,-1 0 0,1 0 0,0-1 0,-1 1 0,1 0 0,0 0 0,-1 0 0,1 0 0,-1 0 0,1 0 0,0 0 0,-1 0 0,1 0 0,0 0 0,-1 0 0,1 0 0,-1 0 0,1 0 0,0 0 0,-1 1 0,1-1 0,0 0 0,-1 0 0,1 0 0,0 0 0,-1 1 0,1-1 0,-1 1 0,3-6 0,0 1 0,0 0 0,1 0 0,-1 0 0,1 0 0,0 0 0,0 1 0,0-1 0,0 1 0,1 0 0,3-3 0,44-32 0,-18 13 0,-21 15 0,0 1 0,1 0 0,0 1 0,16-8 0,-26 15 0,-1-1 0,1 1 0,0 0 0,0 1 0,-1-1 0,1 0 0,0 1 0,0 0 0,0-1 0,0 1 0,0 0 0,0 0 0,0 1 0,-1-1 0,1 1 0,0-1 0,0 1 0,0 0 0,-1 0 0,1 0 0,0 1 0,-1-1 0,1 0 0,-1 1 0,1 0 0,-1 0 0,3 2 0,6 8-38,-1 1 0,0 0 0,-1 1-1,15 29 1,-9-16-1136,-5-9-5652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13:31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1024 24575,'1'0'0,"0"-1"0,1 1 0,-1-1 0,0 0 0,0 1 0,0-1 0,0 0 0,0 0 0,0 0 0,0 1 0,0-1 0,0 0 0,-1 0 0,1 0 0,0-1 0,-1 1 0,1 0 0,0 0 0,-1 0 0,1 0 0,-1-1 0,1-1 0,11-37 0,-9 28 0,127-481 0,-124 446 0,-1-1 0,-2 1 0,-6-78 0,0 22 0,3 92 0,0 5 0,0-1 0,0 1 0,0 0 0,1-1 0,0 1 0,3-10 0,-4 15 0,0 0 0,1 1 0,-1-1 0,1 0 0,-1 0 0,1 1 0,-1-1 0,1 0 0,-1 1 0,1-1 0,0 0 0,-1 1 0,1-1 0,0 1 0,-1-1 0,1 1 0,0 0 0,0-1 0,0 1 0,-1 0 0,2-1 0,0 1 0,0 0 0,0 0 0,0 0 0,0 0 0,0 1 0,0-1 0,0 1 0,0-1 0,0 1 0,-1-1 0,1 1 0,0 0 0,2 2 0,19 12 0,0 1 0,-1 2 0,-1 0 0,0 1 0,-2 1 0,0 1 0,-1 1 0,14 24 0,-48-68 0,-1 2 0,-1 0 0,-1 1 0,-1 1 0,-1 1 0,0 1 0,-1 0 0,-39-19 0,55 33 0,0 1 0,0-1 0,0 1 0,0 1 0,-1-1 0,1 1 0,0 0 0,0 1 0,-1-1 0,1 1 0,0 0 0,0 1 0,0 0 0,0 0 0,0 0 0,0 0 0,1 1 0,-7 4 0,-6 3 0,1 0 0,-1 2 0,2 0 0,-20 18 0,11-3 0,0 2 0,-38 58 0,26-34 0,50-65 0,0 0 0,0 1 0,22-14 0,20-17 0,130-115 0,-165 138 0,-16 15 0,0 0 0,1 0 0,-1 0 0,1 0 0,0 1 0,10-6 0,-12 8 0,0 1 0,0-1 0,0 1 0,0-1 0,-1 1 0,1 0 0,0 0 0,0 0 0,0 0 0,0 1 0,0-1 0,0 1 0,-1 0 0,1 0 0,0 0 0,-1 0 0,1 0 0,2 2 0,9 5 13,0 1-1,-1 0 1,-1 1-1,1 0 1,-2 1-1,1 0 1,-2 1-1,16 20 1,4 13-641,28 55-1,-53-91 408,2 5-6605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5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0 863 24140,'1135'-862'0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9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 37 24575,'0'19'0,"1"16"0,-1-1 0,-1 1 0,-2 0 0,-2 0 0,-1-1 0,-1 0 0,-13 36 0,4-25 0,-17 37 0,33-82 0,0 0 0,0 0 0,0 0 0,0 1 0,0-1 0,0 0 0,0 0 0,0 0 0,0 0 0,0 0 0,0 0 0,0 0 0,0 1 0,0-1 0,0 0 0,0 0 0,-1 0 0,1 0 0,0 0 0,0 0 0,0 0 0,0 0 0,0 0 0,0 1 0,0-1 0,0 0 0,0 0 0,-1 0 0,1 0 0,0 0 0,0 0 0,0 0 0,0 0 0,0 0 0,0 0 0,0 0 0,-1 0 0,1 0 0,0 0 0,0 0 0,0 0 0,0 0 0,0 0 0,0 0 0,-1 0 0,1 0 0,0 0 0,0 0 0,0 0 0,0 0 0,0-1 0,0 1 0,0 0 0,0 0 0,-1 0 0,1 0 0,0 0 0,0 0 0,0 0 0,0 0 0,0 0 0,0 0 0,0-1 0,0 1 0,-3-13 0,0-17 0,2-21 0,-1 25 0,1-1 0,1 0 0,2 1 0,0-1 0,2 1 0,1-1 0,12-38 0,-12 54 0,-1-1 0,0 1 0,0-1 0,-1 0 0,-1-1 0,0 1 0,-1 0 0,0-23 0,-1 34 0,0 1 0,0 0 0,0-1 0,0 1 0,0 0 0,0-1 0,0 1 0,0 0 0,-1-1 0,1 1 0,0 0 0,0-1 0,0 1 0,0 0 0,-1 0 0,1-1 0,0 1 0,0 0 0,-1 0 0,1-1 0,0 1 0,0 0 0,-1 0 0,1 0 0,0-1 0,-1 1 0,1 0 0,0 0 0,-1 0 0,1 0 0,0 0 0,-1 0 0,1 0 0,0 0 0,-1 0 0,1 0 0,0 0 0,-1 0 0,-18 7 0,-19 20 0,35-24 0,-10 5 0,0 0 0,-1 0 0,0-2 0,0 1 0,-1-2 0,0 0 0,0-1 0,0 0 0,0-1 0,0-1 0,-30 1 0,-25 14 0,133-53 0,-13 14 0,0 3 0,2 1 0,75-15 0,-125 33 0,-1-1 0,1 1 0,0 0 0,0 0 0,0 0 0,0 0 0,-1 0 0,1 0 0,0 1 0,0-1 0,0 0 0,-1 1 0,1 0 0,0-1 0,-1 1 0,1 0 0,0 0 0,-1 0 0,1 0 0,-1 0 0,1 0 0,-1 0 0,0 1 0,0-1 0,1 0 0,-1 1 0,0-1 0,0 1 0,0 0 0,0-1 0,-1 1 0,1 0 0,0-1 0,-1 1 0,1 0 0,-1 0 0,1-1 0,-1 1 0,0 0 0,0 2 0,2 12 0,-1 0 0,-1 0 0,-3 28 0,2-22 0,-1-8 21,0 0 0,0 0 0,-2-1-1,0 0 1,-8 22 0,6-22-319,1 0 0,1 1 0,0 0 0,-3 28 0,6-22-6528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13:27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308 916 24575,'-12'-51'0,"2"7"0,6-4 0,2 20 0,-1 0 0,-1 0 0,-13-45 0,6 39 0,1-1 0,2 1 0,1-1 0,2-1 0,-2-58 0,6-17 0,4-99 0,-3 209 0,0-1 0,0 0 0,1 1 0,-1-1 0,0 1 0,0-1 0,1 1 0,-1-1 0,1 1 0,-1-1 0,1 1 0,0-1 0,0 1 0,0 0 0,1-3 0,-1 4 0,-1 0 0,1 0 0,-1-1 0,1 1 0,-1 0 0,1 0 0,0 0 0,-1 0 0,1 0 0,-1 0 0,1 0 0,-1 0 0,1 0 0,0 0 0,-1 0 0,1 1 0,-1-1 0,1 0 0,-1 0 0,1 0 0,-1 1 0,1-1 0,-1 0 0,1 1 0,-1-1 0,1 0 0,-1 1 0,1 0 0,36 47 0,-22-27 0,33 39 0,-31-37 0,-17-21 0,-8-10 0,-15-16 0,16 16 0,0 0 0,-1 1 0,1-1 0,-2 2 0,-13-10 0,20 14 0,-1 1 0,0 0 0,-1 0 0,1 0 0,0 0 0,0 0 0,0 1 0,-1-1 0,1 1 0,0 0 0,-1 0 0,1 0 0,0 0 0,0 1 0,-1-1 0,1 1 0,0 0 0,0 0 0,0 0 0,0 0 0,0 1 0,-4 1 0,-15 11 0,1 0 0,0 2 0,-18 17 0,3-3 0,33-27 0,-26 18 0,29-21 0,0 0 0,1-1 0,-1 1 0,0 0 0,0-1 0,0 1 0,0 0 0,0-1 0,0 1 0,0-1 0,0 1 0,0 0 0,0-1 0,0 1 0,0 0 0,0-1 0,0 1 0,0-1 0,0 1 0,0 0 0,0-1 0,0 1 0,-1 0 0,1-1 0,0 1 0,0 0 0,0-1 0,-1 1 0,1 0 0,0-1 0,0 1 0,-1 0 0,1 0 0,0-1 0,-1 1 0,1 0 0,0 0 0,-1 0 0,1 0 0,0-1 0,-1 1 0,1 0 0,0 0 0,-1 0 0,1 0 0,-1 0 0,1 0 0,0 0 0,-1 0 0,1 0 0,0 0 0,-1 0 0,1 0 0,-1 0 0,1 0 0,0 0 0,-1 1 0,1-1 0,0 0 0,-1 0 0,1 0 0,0 0 0,-1 1 0,1-1 0,-1 1 0,3-6 0,0 1 0,0 0 0,1 0 0,-1 0 0,1 0 0,0 0 0,0 1 0,0-1 0,0 1 0,1 0 0,3-3 0,44-32 0,-18 13 0,-21 15 0,0 1 0,1 0 0,0 1 0,16-8 0,-26 15 0,-1-1 0,1 1 0,0 0 0,0 1 0,-1-1 0,1 0 0,0 1 0,0 0 0,0-1 0,0 1 0,0 0 0,0 0 0,0 1 0,-1-1 0,1 1 0,0-1 0,0 1 0,0 0 0,-1 0 0,1 0 0,0 1 0,-1-1 0,1 0 0,-1 1 0,1 0 0,-1 0 0,3 2 0,6 8-38,-1 1 0,0 0 0,-1 1-1,15 29 1,-9-16-1136,-5-9-5652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13:31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1024 24575,'1'0'0,"0"-1"0,1 1 0,-1-1 0,0 0 0,0 1 0,0-1 0,0 0 0,0 0 0,0 0 0,0 1 0,0-1 0,0 0 0,-1 0 0,1 0 0,0-1 0,-1 1 0,1 0 0,0 0 0,-1 0 0,1 0 0,-1-1 0,1-1 0,11-37 0,-9 28 0,127-481 0,-124 446 0,-1-1 0,-2 1 0,-6-78 0,0 22 0,3 92 0,0 5 0,0-1 0,0 1 0,0 0 0,1-1 0,0 1 0,3-10 0,-4 15 0,0 0 0,1 1 0,-1-1 0,1 0 0,-1 0 0,1 1 0,-1-1 0,1 0 0,-1 1 0,1-1 0,0 0 0,-1 1 0,1-1 0,0 1 0,-1-1 0,1 1 0,0 0 0,0-1 0,0 1 0,-1 0 0,2-1 0,0 1 0,0 0 0,0 0 0,0 0 0,0 0 0,0 1 0,0-1 0,0 1 0,0-1 0,0 1 0,-1-1 0,1 1 0,0 0 0,2 2 0,19 12 0,0 1 0,-1 2 0,-1 0 0,0 1 0,-2 1 0,0 1 0,-1 1 0,14 24 0,-48-68 0,-1 2 0,-1 0 0,-1 1 0,-1 1 0,-1 1 0,0 1 0,-1 0 0,-39-19 0,55 33 0,0 1 0,0-1 0,0 1 0,0 1 0,-1-1 0,1 1 0,0 0 0,0 1 0,-1-1 0,1 1 0,0 0 0,0 1 0,0 0 0,0 0 0,0 0 0,0 0 0,1 1 0,-7 4 0,-6 3 0,1 0 0,-1 2 0,2 0 0,-20 18 0,11-3 0,0 2 0,-38 58 0,26-34 0,50-65 0,0 0 0,0 1 0,22-14 0,20-17 0,130-115 0,-165 138 0,-16 15 0,0 0 0,1 0 0,-1 0 0,1 0 0,0 1 0,10-6 0,-12 8 0,0 1 0,0-1 0,0 1 0,0-1 0,-1 1 0,1 0 0,0 0 0,0 0 0,0 0 0,0 1 0,0-1 0,0 1 0,-1 0 0,1 0 0,0 0 0,-1 0 0,1 0 0,2 2 0,9 5 13,0 1-1,-1 0 1,-1 1-1,1 0 1,-2 1-1,1 0 1,-2 1-1,16 20 1,4 13-641,28 55-1,-53-91 408,2 5-6605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5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0 863 24140,'1135'-862'0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9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 37 24575,'0'19'0,"1"16"0,-1-1 0,-1 1 0,-2 0 0,-2 0 0,-1-1 0,-1 0 0,-13 36 0,4-25 0,-17 37 0,33-82 0,0 0 0,0 0 0,0 0 0,0 1 0,0-1 0,0 0 0,0 0 0,0 0 0,0 0 0,0 0 0,0 0 0,0 0 0,0 1 0,0-1 0,0 0 0,0 0 0,-1 0 0,1 0 0,0 0 0,0 0 0,0 0 0,0 0 0,0 0 0,0 1 0,0-1 0,0 0 0,0 0 0,-1 0 0,1 0 0,0 0 0,0 0 0,0 0 0,0 0 0,0 0 0,0 0 0,0 0 0,-1 0 0,1 0 0,0 0 0,0 0 0,0 0 0,0 0 0,0 0 0,0 0 0,-1 0 0,1 0 0,0 0 0,0 0 0,0 0 0,0 0 0,0-1 0,0 1 0,0 0 0,0 0 0,-1 0 0,1 0 0,0 0 0,0 0 0,0 0 0,0 0 0,0 0 0,0 0 0,0-1 0,0 1 0,-3-13 0,0-17 0,2-21 0,-1 25 0,1-1 0,1 0 0,2 1 0,0-1 0,2 1 0,1-1 0,12-38 0,-12 54 0,-1-1 0,0 1 0,0-1 0,-1 0 0,-1-1 0,0 1 0,-1 0 0,0-23 0,-1 34 0,0 1 0,0 0 0,0-1 0,0 1 0,0 0 0,0-1 0,0 1 0,0 0 0,-1-1 0,1 1 0,0 0 0,0-1 0,0 1 0,0 0 0,-1 0 0,1-1 0,0 1 0,0 0 0,-1 0 0,1-1 0,0 1 0,0 0 0,-1 0 0,1 0 0,0-1 0,-1 1 0,1 0 0,0 0 0,-1 0 0,1 0 0,0 0 0,-1 0 0,1 0 0,0 0 0,-1 0 0,1 0 0,0 0 0,-1 0 0,-18 7 0,-19 20 0,35-24 0,-10 5 0,0 0 0,-1 0 0,0-2 0,0 1 0,-1-2 0,0 0 0,0-1 0,0 0 0,0-1 0,0-1 0,-30 1 0,-25 14 0,133-53 0,-13 14 0,0 3 0,2 1 0,75-15 0,-125 33 0,-1-1 0,1 1 0,0 0 0,0 0 0,0 0 0,0 0 0,-1 0 0,1 0 0,0 1 0,0-1 0,0 0 0,-1 1 0,1 0 0,0-1 0,-1 1 0,1 0 0,0 0 0,-1 0 0,1 0 0,-1 0 0,1 0 0,-1 0 0,0 1 0,0-1 0,1 0 0,-1 1 0,0-1 0,0 1 0,0 0 0,0-1 0,-1 1 0,1 0 0,0-1 0,-1 1 0,1 0 0,-1 0 0,1-1 0,-1 1 0,0 0 0,0 2 0,2 12 0,-1 0 0,-1 0 0,-3 28 0,2-22 0,-1-8 21,0 0 0,0 0 0,-2-1-1,0 0 1,-8 22 0,6-22-319,1 0 0,1 1 0,0 0 0,-3 28 0,6-22-6528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2:58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246 886 24575,'2'-40'0,"9"-55"0,-5 56 0,1-59 0,-8-493 0,1 590 0,0 1 0,0-1 0,-1 0 0,1 0 0,0 0 0,0 0 0,0 0 0,0 0 0,1 0 0,-1 0 0,0 0 0,0 0 0,1 0 0,-1 1 0,0-1 0,1 0 0,-1 0 0,1 0 0,-1 0 0,1 1 0,-1-1 0,1 0 0,0 1 0,-1-1 0,2-1 0,-1 2 0,0 0 0,0 1 0,0-1 0,0 0 0,0 0 0,0 0 0,0 1 0,0-1 0,0 0 0,0 1 0,0-1 0,0 1 0,0 0 0,0-1 0,0 1 0,0 0 0,-1-1 0,2 2 0,41 50 0,-37-43 0,105 152 0,-100-143 0,18 31 0,-28-43 0,-20-30 0,-29-49 0,33 48 0,-1 1 0,-1 0 0,0 2 0,-25-25 0,36 42 0,0-1 0,-1 1 0,0 0 0,0 0 0,0 1 0,0 0 0,-1 0 0,-10-4 0,15 8 0,1-1 0,-1 1 0,0-1 0,1 1 0,-1 0 0,0 0 0,1 0 0,-1 1 0,0-1 0,1 0 0,-1 1 0,1 0 0,-1 0 0,1 0 0,-1 0 0,1 0 0,-1 0 0,1 1 0,0-1 0,0 1 0,0-1 0,0 1 0,0 0 0,0 0 0,0 0 0,1 0 0,-1 0 0,0 0 0,-1 5 0,-147 207 0,149-212 0,-28 42 0,29-44 0,0 0 0,0 0 0,0 0 0,0 0 0,0 0 0,0 0 0,1 0 0,-1 0 0,0 0 0,0 0 0,0 0 0,0 0 0,0 0 0,0 0 0,0 0 0,0 0 0,0 0 0,1 0 0,-1 0 0,0 1 0,0-1 0,0 0 0,0 0 0,0 0 0,0 0 0,0 0 0,0 0 0,0 0 0,0 0 0,0 1 0,0-1 0,0 0 0,0 0 0,0 0 0,0 0 0,0 0 0,0 0 0,0 0 0,0 1 0,0-1 0,0 0 0,0 0 0,0 0 0,0 0 0,0 0 0,0 0 0,0 0 0,0 1 0,0-1 0,0 0 0,0 0 0,0 0 0,0 0 0,0 0 0,-1 0 0,1 0 0,0 0 0,0 0 0,0 1 0,22-20 0,6-9 0,30-41 0,-41 46 0,2 1 0,0 1 0,1 1 0,33-26 0,-51 44 0,1 1 0,0-1 0,0 1 0,-1 0 0,1 0 0,0 1 0,0-1 0,0 0 0,0 1 0,0 0 0,0 0 0,0 0 0,0 0 0,0 0 0,0 1 0,0-1 0,0 1 0,0 0 0,0-1 0,0 2 0,0-1 0,0 0 0,-1 0 0,1 1 0,3 2 0,9 6 0,0 1 0,-1 1 0,15 15 0,-9-8 0,45 51-1365,-48-51-5461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14:57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1115 24575,'0'-3'0,"1"0"0,0 0 0,0 0 0,0-1 0,0 1 0,0 0 0,1 0 0,-1 0 0,1 1 0,0-1 0,0 0 0,3-3 0,32-33 0,-23 25 0,5-6 0,-1-1 0,-1-1 0,-1-1 0,-1 0 0,-1-1 0,19-43 0,-9 14 0,41-64 0,59-69 0,-96 134 0,-15 26 0,1 1 0,1 1 0,35-44 0,-31 46 0,-1 0 0,15-28 0,-19 28 0,2 0 0,32-37 0,-30 46 0,-8 16 0,-9 0 0,0 1 0,0-1 0,0 1 0,0-1 0,-1 1 0,0-1 0,1 1 0,-2 5 0,-1 323 0,-1-374 0,-2 1 0,-2 0 0,-1 0 0,-18-50 0,9 31 0,3-44 0,14 103 0,0 1 0,-1-1 0,1 0 0,0 1 0,-1-1 0,1 1 0,-1-1 0,1 1 0,-1-1 0,1 1 0,-1-1 0,1 1 0,-1-1 0,0 1 0,1 0 0,-1-1 0,1 1 0,-1 0 0,0 0 0,1-1 0,-1 1 0,0 0 0,1 0 0,-1 0 0,0 0 0,1 0 0,-1 0 0,0 0 0,0 0 0,1 0 0,-1 0 0,0 0 0,1 1 0,-1-1 0,0 0 0,1 0 0,-1 1 0,1-1 0,-1 0 0,0 1 0,1-1 0,-1 0 0,1 1 0,-2 0 0,-32 25 0,27-20 0,-229 163 0,220-152 0,14-14 0,8-11 0,9-10 0,0 2 0,2-1 0,-1 2 0,2 0 0,0 1 0,1 1 0,0 1 0,1 0 0,0 2 0,1 0 0,0 1 0,42-11 0,-60 20 0,0-1 0,0 1 0,0-1 0,0 1 0,0 0 0,0 1 0,1-1 0,-1 0 0,0 1 0,0 0 0,-1-1 0,1 1 0,0 0 0,0 1 0,0-1 0,-1 0 0,1 1 0,0-1 0,-1 1 0,1 0 0,-1 0 0,0 0 0,0 0 0,0 1 0,0-1 0,0 0 0,0 1 0,-1 0 0,3 4 0,5 10 0,-1 0 0,-1 1 0,9 33 0,-3-10 0,42 112-1365,-46-130-5461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15:01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817 1016 24575,'-1'-8'0,"-1"0"0,0 0 0,-1 0 0,0 1 0,0-1 0,0 1 0,-1 0 0,-8-11 0,-3-8 0,-77-131 0,38 71 0,37 62 0,-1 1 0,-1 0 0,-1 2 0,-1 0 0,-24-18 0,17 15 0,2-1 0,-38-45 0,-116-150 0,152 186 0,-7-2 0,25 26 0,0 0 0,1 0 0,0-1 0,1 0 0,0-1 0,-7-13 0,15 25 0,0-1 0,-1 1 0,1 0 0,0-1 0,0 1 0,0-1 0,0 1 0,0 0 0,0-1 0,0 1 0,0-1 0,0 1 0,0 0 0,0-1 0,0 1 0,0-1 0,0 1 0,0 0 0,1-1 0,-1 1 0,0-1 0,0 1 0,0 0 0,1-1 0,-1 1 0,0 0 0,0-1 0,1 1 0,-1 0 0,0-1 0,1 1 0,-1 0 0,0 0 0,1 0 0,-1-1 0,21-4 0,21 5 0,-8 6 0,-1 1 0,50 17 0,-48-12 0,67 11 0,-61-17 0,0 1 0,0 3 0,-1 0 0,73 32 0,-113-40 0,-9-1 0,-13-3 0,-81-22 0,-261-48 0,322 63 0,33 6 0,-1 0 0,1 1 0,0 1 0,-1-1 0,-16 1 0,24 1 0,0 1 0,0-1 0,0 0 0,0 1 0,0 0 0,0-1 0,0 1 0,0 0 0,1 0 0,-1 0 0,0 0 0,0 0 0,1 0 0,-1 1 0,1-1 0,-1 1 0,1-1 0,0 1 0,-1-1 0,1 1 0,0 0 0,0 0 0,0-1 0,0 1 0,1 0 0,-1 0 0,0 0 0,1 0 0,-1 0 0,1 0 0,-1 3 0,-2 30 0,1 0 0,1 0 0,5 42 0,0 15 0,-4-6 0,0-52 0,0-27 0,0-10 0,-2-27 0,-9-52 0,6 50 0,-3-49 0,8 73-72,-1-3-46,1-1 1,0 1-1,1-1 1,0 1-1,0 0 1,1-1-1,1 1 0,0 0 1,0 0-1,9-17 1,-4 16-6709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5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0 863 24140,'1135'-862'0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9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 37 24575,'0'19'0,"1"16"0,-1-1 0,-1 1 0,-2 0 0,-2 0 0,-1-1 0,-1 0 0,-13 36 0,4-25 0,-17 37 0,33-82 0,0 0 0,0 0 0,0 0 0,0 1 0,0-1 0,0 0 0,0 0 0,0 0 0,0 0 0,0 0 0,0 0 0,0 0 0,0 1 0,0-1 0,0 0 0,0 0 0,-1 0 0,1 0 0,0 0 0,0 0 0,0 0 0,0 0 0,0 0 0,0 1 0,0-1 0,0 0 0,0 0 0,-1 0 0,1 0 0,0 0 0,0 0 0,0 0 0,0 0 0,0 0 0,0 0 0,0 0 0,-1 0 0,1 0 0,0 0 0,0 0 0,0 0 0,0 0 0,0 0 0,0 0 0,-1 0 0,1 0 0,0 0 0,0 0 0,0 0 0,0 0 0,0-1 0,0 1 0,0 0 0,0 0 0,-1 0 0,1 0 0,0 0 0,0 0 0,0 0 0,0 0 0,0 0 0,0 0 0,0-1 0,0 1 0,-3-13 0,0-17 0,2-21 0,-1 25 0,1-1 0,1 0 0,2 1 0,0-1 0,2 1 0,1-1 0,12-38 0,-12 54 0,-1-1 0,0 1 0,0-1 0,-1 0 0,-1-1 0,0 1 0,-1 0 0,0-23 0,-1 34 0,0 1 0,0 0 0,0-1 0,0 1 0,0 0 0,0-1 0,0 1 0,0 0 0,-1-1 0,1 1 0,0 0 0,0-1 0,0 1 0,0 0 0,-1 0 0,1-1 0,0 1 0,0 0 0,-1 0 0,1-1 0,0 1 0,0 0 0,-1 0 0,1 0 0,0-1 0,-1 1 0,1 0 0,0 0 0,-1 0 0,1 0 0,0 0 0,-1 0 0,1 0 0,0 0 0,-1 0 0,1 0 0,0 0 0,-1 0 0,-18 7 0,-19 20 0,35-24 0,-10 5 0,0 0 0,-1 0 0,0-2 0,0 1 0,-1-2 0,0 0 0,0-1 0,0 0 0,0-1 0,0-1 0,-30 1 0,-25 14 0,133-53 0,-13 14 0,0 3 0,2 1 0,75-15 0,-125 33 0,-1-1 0,1 1 0,0 0 0,0 0 0,0 0 0,0 0 0,-1 0 0,1 0 0,0 1 0,0-1 0,0 0 0,-1 1 0,1 0 0,0-1 0,-1 1 0,1 0 0,0 0 0,-1 0 0,1 0 0,-1 0 0,1 0 0,-1 0 0,0 1 0,0-1 0,1 0 0,-1 1 0,0-1 0,0 1 0,0 0 0,0-1 0,-1 1 0,1 0 0,0-1 0,-1 1 0,1 0 0,-1 0 0,1-1 0,-1 1 0,0 0 0,0 2 0,2 12 0,-1 0 0,-1 0 0,-3 28 0,2-22 0,-1-8 21,0 0 0,0 0 0,-2-1-1,0 0 1,-8 22 0,6-22-319,1 0 0,1 1 0,0 0 0,-3 28 0,6-22-6528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14:57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1115 24575,'0'-3'0,"1"0"0,0 0 0,0 0 0,0-1 0,0 1 0,0 0 0,1 0 0,-1 0 0,1 1 0,0-1 0,0 0 0,3-3 0,32-33 0,-23 25 0,5-6 0,-1-1 0,-1-1 0,-1-1 0,-1 0 0,-1-1 0,19-43 0,-9 14 0,41-64 0,59-69 0,-96 134 0,-15 26 0,1 1 0,1 1 0,35-44 0,-31 46 0,-1 0 0,15-28 0,-19 28 0,2 0 0,32-37 0,-30 46 0,-8 16 0,-9 0 0,0 1 0,0-1 0,0 1 0,0-1 0,-1 1 0,0-1 0,1 1 0,-2 5 0,-1 323 0,-1-374 0,-2 1 0,-2 0 0,-1 0 0,-18-50 0,9 31 0,3-44 0,14 103 0,0 1 0,-1-1 0,1 0 0,0 1 0,-1-1 0,1 1 0,-1-1 0,1 1 0,-1-1 0,1 1 0,-1-1 0,1 1 0,-1-1 0,0 1 0,1 0 0,-1-1 0,1 1 0,-1 0 0,0 0 0,1-1 0,-1 1 0,0 0 0,1 0 0,-1 0 0,0 0 0,1 0 0,-1 0 0,0 0 0,0 0 0,1 0 0,-1 0 0,0 0 0,1 1 0,-1-1 0,0 0 0,1 0 0,-1 1 0,1-1 0,-1 0 0,0 1 0,1-1 0,-1 0 0,1 1 0,-2 0 0,-32 25 0,27-20 0,-229 163 0,220-152 0,14-14 0,8-11 0,9-10 0,0 2 0,2-1 0,-1 2 0,2 0 0,0 1 0,1 1 0,0 1 0,1 0 0,0 2 0,1 0 0,0 1 0,42-11 0,-60 20 0,0-1 0,0 1 0,0-1 0,0 1 0,0 0 0,0 1 0,1-1 0,-1 0 0,0 1 0,0 0 0,-1-1 0,1 1 0,0 0 0,0 1 0,0-1 0,-1 0 0,1 1 0,0-1 0,-1 1 0,1 0 0,-1 0 0,0 0 0,0 0 0,0 1 0,0-1 0,0 0 0,0 1 0,-1 0 0,3 4 0,5 10 0,-1 0 0,-1 1 0,9 33 0,-3-10 0,42 112-1365,-46-130-5461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15:01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817 1016 24575,'-1'-8'0,"-1"0"0,0 0 0,-1 0 0,0 1 0,0-1 0,0 1 0,-1 0 0,-8-11 0,-3-8 0,-77-131 0,38 71 0,37 62 0,-1 1 0,-1 0 0,-1 2 0,-1 0 0,-24-18 0,17 15 0,2-1 0,-38-45 0,-116-150 0,152 186 0,-7-2 0,25 26 0,0 0 0,1 0 0,0-1 0,1 0 0,0-1 0,-7-13 0,15 25 0,0-1 0,-1 1 0,1 0 0,0-1 0,0 1 0,0-1 0,0 1 0,0 0 0,0-1 0,0 1 0,0-1 0,0 1 0,0 0 0,0-1 0,0 1 0,0-1 0,0 1 0,0 0 0,1-1 0,-1 1 0,0-1 0,0 1 0,0 0 0,1-1 0,-1 1 0,0 0 0,0-1 0,1 1 0,-1 0 0,0-1 0,1 1 0,-1 0 0,0 0 0,1 0 0,-1-1 0,21-4 0,21 5 0,-8 6 0,-1 1 0,50 17 0,-48-12 0,67 11 0,-61-17 0,0 1 0,0 3 0,-1 0 0,73 32 0,-113-40 0,-9-1 0,-13-3 0,-81-22 0,-261-48 0,322 63 0,33 6 0,-1 0 0,1 1 0,0 1 0,-1-1 0,-16 1 0,24 1 0,0 1 0,0-1 0,0 0 0,0 1 0,0 0 0,0-1 0,0 1 0,0 0 0,1 0 0,-1 0 0,0 0 0,0 0 0,1 0 0,-1 1 0,1-1 0,-1 1 0,1-1 0,0 1 0,-1-1 0,1 1 0,0 0 0,0 0 0,0-1 0,0 1 0,1 0 0,-1 0 0,0 0 0,1 0 0,-1 0 0,1 0 0,-1 3 0,-2 30 0,1 0 0,1 0 0,5 42 0,0 15 0,-4-6 0,0-52 0,0-27 0,0-10 0,-2-27 0,-9-52 0,6 50 0,-3-49 0,8 73-72,-1-3-46,1-1 1,0 1-1,1-1 1,0 1-1,0 0 1,1-1-1,1 1 0,0 0 1,0 0-1,9-17 1,-4 16-6709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5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0 863 24140,'1135'-862'0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9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 37 24575,'0'19'0,"1"16"0,-1-1 0,-1 1 0,-2 0 0,-2 0 0,-1-1 0,-1 0 0,-13 36 0,4-25 0,-17 37 0,33-82 0,0 0 0,0 0 0,0 0 0,0 1 0,0-1 0,0 0 0,0 0 0,0 0 0,0 0 0,0 0 0,0 0 0,0 0 0,0 1 0,0-1 0,0 0 0,0 0 0,-1 0 0,1 0 0,0 0 0,0 0 0,0 0 0,0 0 0,0 0 0,0 1 0,0-1 0,0 0 0,0 0 0,-1 0 0,1 0 0,0 0 0,0 0 0,0 0 0,0 0 0,0 0 0,0 0 0,0 0 0,-1 0 0,1 0 0,0 0 0,0 0 0,0 0 0,0 0 0,0 0 0,0 0 0,-1 0 0,1 0 0,0 0 0,0 0 0,0 0 0,0 0 0,0-1 0,0 1 0,0 0 0,0 0 0,-1 0 0,1 0 0,0 0 0,0 0 0,0 0 0,0 0 0,0 0 0,0 0 0,0-1 0,0 1 0,-3-13 0,0-17 0,2-21 0,-1 25 0,1-1 0,1 0 0,2 1 0,0-1 0,2 1 0,1-1 0,12-38 0,-12 54 0,-1-1 0,0 1 0,0-1 0,-1 0 0,-1-1 0,0 1 0,-1 0 0,0-23 0,-1 34 0,0 1 0,0 0 0,0-1 0,0 1 0,0 0 0,0-1 0,0 1 0,0 0 0,-1-1 0,1 1 0,0 0 0,0-1 0,0 1 0,0 0 0,-1 0 0,1-1 0,0 1 0,0 0 0,-1 0 0,1-1 0,0 1 0,0 0 0,-1 0 0,1 0 0,0-1 0,-1 1 0,1 0 0,0 0 0,-1 0 0,1 0 0,0 0 0,-1 0 0,1 0 0,0 0 0,-1 0 0,1 0 0,0 0 0,-1 0 0,-18 7 0,-19 20 0,35-24 0,-10 5 0,0 0 0,-1 0 0,0-2 0,0 1 0,-1-2 0,0 0 0,0-1 0,0 0 0,0-1 0,0-1 0,-30 1 0,-25 14 0,133-53 0,-13 14 0,0 3 0,2 1 0,75-15 0,-125 33 0,-1-1 0,1 1 0,0 0 0,0 0 0,0 0 0,0 0 0,-1 0 0,1 0 0,0 1 0,0-1 0,0 0 0,-1 1 0,1 0 0,0-1 0,-1 1 0,1 0 0,0 0 0,-1 0 0,1 0 0,-1 0 0,1 0 0,-1 0 0,0 1 0,0-1 0,1 0 0,-1 1 0,0-1 0,0 1 0,0 0 0,0-1 0,-1 1 0,1 0 0,0-1 0,-1 1 0,1 0 0,-1 0 0,1-1 0,-1 1 0,0 0 0,0 2 0,2 12 0,-1 0 0,-1 0 0,-3 28 0,2-22 0,-1-8 21,0 0 0,0 0 0,-2-1-1,0 0 1,-8 22 0,6-22-319,1 0 0,1 1 0,0 0 0,-3 28 0,6-22-6528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14:57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1115 24575,'0'-3'0,"1"0"0,0 0 0,0 0 0,0-1 0,0 1 0,0 0 0,1 0 0,-1 0 0,1 1 0,0-1 0,0 0 0,3-3 0,32-33 0,-23 25 0,5-6 0,-1-1 0,-1-1 0,-1-1 0,-1 0 0,-1-1 0,19-43 0,-9 14 0,41-64 0,59-69 0,-96 134 0,-15 26 0,1 1 0,1 1 0,35-44 0,-31 46 0,-1 0 0,15-28 0,-19 28 0,2 0 0,32-37 0,-30 46 0,-8 16 0,-9 0 0,0 1 0,0-1 0,0 1 0,0-1 0,-1 1 0,0-1 0,1 1 0,-2 5 0,-1 323 0,-1-374 0,-2 1 0,-2 0 0,-1 0 0,-18-50 0,9 31 0,3-44 0,14 103 0,0 1 0,-1-1 0,1 0 0,0 1 0,-1-1 0,1 1 0,-1-1 0,1 1 0,-1-1 0,1 1 0,-1-1 0,1 1 0,-1-1 0,0 1 0,1 0 0,-1-1 0,1 1 0,-1 0 0,0 0 0,1-1 0,-1 1 0,0 0 0,1 0 0,-1 0 0,0 0 0,1 0 0,-1 0 0,0 0 0,0 0 0,1 0 0,-1 0 0,0 0 0,1 1 0,-1-1 0,0 0 0,1 0 0,-1 1 0,1-1 0,-1 0 0,0 1 0,1-1 0,-1 0 0,1 1 0,-2 0 0,-32 25 0,27-20 0,-229 163 0,220-152 0,14-14 0,8-11 0,9-10 0,0 2 0,2-1 0,-1 2 0,2 0 0,0 1 0,1 1 0,0 1 0,1 0 0,0 2 0,1 0 0,0 1 0,42-11 0,-60 20 0,0-1 0,0 1 0,0-1 0,0 1 0,0 0 0,0 1 0,1-1 0,-1 0 0,0 1 0,0 0 0,-1-1 0,1 1 0,0 0 0,0 1 0,0-1 0,-1 0 0,1 1 0,0-1 0,-1 1 0,1 0 0,-1 0 0,0 0 0,0 0 0,0 1 0,0-1 0,0 0 0,0 1 0,-1 0 0,3 4 0,5 10 0,-1 0 0,-1 1 0,9 33 0,-3-10 0,42 112-1365,-46-130-5461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15:01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817 1016 24575,'-1'-8'0,"-1"0"0,0 0 0,-1 0 0,0 1 0,0-1 0,0 1 0,-1 0 0,-8-11 0,-3-8 0,-77-131 0,38 71 0,37 62 0,-1 1 0,-1 0 0,-1 2 0,-1 0 0,-24-18 0,17 15 0,2-1 0,-38-45 0,-116-150 0,152 186 0,-7-2 0,25 26 0,0 0 0,1 0 0,0-1 0,1 0 0,0-1 0,-7-13 0,15 25 0,0-1 0,-1 1 0,1 0 0,0-1 0,0 1 0,0-1 0,0 1 0,0 0 0,0-1 0,0 1 0,0-1 0,0 1 0,0 0 0,0-1 0,0 1 0,0-1 0,0 1 0,0 0 0,1-1 0,-1 1 0,0-1 0,0 1 0,0 0 0,1-1 0,-1 1 0,0 0 0,0-1 0,1 1 0,-1 0 0,0-1 0,1 1 0,-1 0 0,0 0 0,1 0 0,-1-1 0,21-4 0,21 5 0,-8 6 0,-1 1 0,50 17 0,-48-12 0,67 11 0,-61-17 0,0 1 0,0 3 0,-1 0 0,73 32 0,-113-40 0,-9-1 0,-13-3 0,-81-22 0,-261-48 0,322 63 0,33 6 0,-1 0 0,1 1 0,0 1 0,-1-1 0,-16 1 0,24 1 0,0 1 0,0-1 0,0 0 0,0 1 0,0 0 0,0-1 0,0 1 0,0 0 0,1 0 0,-1 0 0,0 0 0,0 0 0,1 0 0,-1 1 0,1-1 0,-1 1 0,1-1 0,0 1 0,-1-1 0,1 1 0,0 0 0,0 0 0,0-1 0,0 1 0,1 0 0,-1 0 0,0 0 0,1 0 0,-1 0 0,1 0 0,-1 3 0,-2 30 0,1 0 0,1 0 0,5 42 0,0 15 0,-4-6 0,0-52 0,0-27 0,0-10 0,-2-27 0,-9-52 0,6 50 0,-3-49 0,8 73-72,-1-3-46,1-1 1,0 1-1,1-1 1,0 1-1,0 0 1,1-1-1,1 1 0,0 0 1,0 0-1,9-17 1,-4 16-6709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3:00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23839,'1308'0'0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5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0 863 24140,'1135'-862'0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7:19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 37 24575,'0'19'0,"1"16"0,-1-1 0,-1 1 0,-2 0 0,-2 0 0,-1-1 0,-1 0 0,-13 36 0,4-25 0,-17 37 0,33-82 0,0 0 0,0 0 0,0 0 0,0 1 0,0-1 0,0 0 0,0 0 0,0 0 0,0 0 0,0 0 0,0 0 0,0 0 0,0 1 0,0-1 0,0 0 0,0 0 0,-1 0 0,1 0 0,0 0 0,0 0 0,0 0 0,0 0 0,0 0 0,0 1 0,0-1 0,0 0 0,0 0 0,-1 0 0,1 0 0,0 0 0,0 0 0,0 0 0,0 0 0,0 0 0,0 0 0,0 0 0,-1 0 0,1 0 0,0 0 0,0 0 0,0 0 0,0 0 0,0 0 0,0 0 0,-1 0 0,1 0 0,0 0 0,0 0 0,0 0 0,0 0 0,0-1 0,0 1 0,0 0 0,0 0 0,-1 0 0,1 0 0,0 0 0,0 0 0,0 0 0,0 0 0,0 0 0,0 0 0,0-1 0,0 1 0,-3-13 0,0-17 0,2-21 0,-1 25 0,1-1 0,1 0 0,2 1 0,0-1 0,2 1 0,1-1 0,12-38 0,-12 54 0,-1-1 0,0 1 0,0-1 0,-1 0 0,-1-1 0,0 1 0,-1 0 0,0-23 0,-1 34 0,0 1 0,0 0 0,0-1 0,0 1 0,0 0 0,0-1 0,0 1 0,0 0 0,-1-1 0,1 1 0,0 0 0,0-1 0,0 1 0,0 0 0,-1 0 0,1-1 0,0 1 0,0 0 0,-1 0 0,1-1 0,0 1 0,0 0 0,-1 0 0,1 0 0,0-1 0,-1 1 0,1 0 0,0 0 0,-1 0 0,1 0 0,0 0 0,-1 0 0,1 0 0,0 0 0,-1 0 0,1 0 0,0 0 0,-1 0 0,-18 7 0,-19 20 0,35-24 0,-10 5 0,0 0 0,-1 0 0,0-2 0,0 1 0,-1-2 0,0 0 0,0-1 0,0 0 0,0-1 0,0-1 0,-30 1 0,-25 14 0,133-53 0,-13 14 0,0 3 0,2 1 0,75-15 0,-125 33 0,-1-1 0,1 1 0,0 0 0,0 0 0,0 0 0,0 0 0,-1 0 0,1 0 0,0 1 0,0-1 0,0 0 0,-1 1 0,1 0 0,0-1 0,-1 1 0,1 0 0,0 0 0,-1 0 0,1 0 0,-1 0 0,1 0 0,-1 0 0,0 1 0,0-1 0,1 0 0,-1 1 0,0-1 0,0 1 0,0 0 0,0-1 0,-1 1 0,1 0 0,0-1 0,-1 1 0,1 0 0,-1 0 0,1-1 0,-1 1 0,0 0 0,0 2 0,2 12 0,-1 0 0,-1 0 0,-3 28 0,2-22 0,-1-8 21,0 0 0,0 0 0,-2-1-1,0 0 1,-8 22 0,6-22-319,1 0 0,1 1 0,0 0 0,-3 28 0,6-22-6528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14:57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1115 24575,'0'-3'0,"1"0"0,0 0 0,0 0 0,0-1 0,0 1 0,0 0 0,1 0 0,-1 0 0,1 1 0,0-1 0,0 0 0,3-3 0,32-33 0,-23 25 0,5-6 0,-1-1 0,-1-1 0,-1-1 0,-1 0 0,-1-1 0,19-43 0,-9 14 0,41-64 0,59-69 0,-96 134 0,-15 26 0,1 1 0,1 1 0,35-44 0,-31 46 0,-1 0 0,15-28 0,-19 28 0,2 0 0,32-37 0,-30 46 0,-8 16 0,-9 0 0,0 1 0,0-1 0,0 1 0,0-1 0,-1 1 0,0-1 0,1 1 0,-2 5 0,-1 323 0,-1-374 0,-2 1 0,-2 0 0,-1 0 0,-18-50 0,9 31 0,3-44 0,14 103 0,0 1 0,-1-1 0,1 0 0,0 1 0,-1-1 0,1 1 0,-1-1 0,1 1 0,-1-1 0,1 1 0,-1-1 0,1 1 0,-1-1 0,0 1 0,1 0 0,-1-1 0,1 1 0,-1 0 0,0 0 0,1-1 0,-1 1 0,0 0 0,1 0 0,-1 0 0,0 0 0,1 0 0,-1 0 0,0 0 0,0 0 0,1 0 0,-1 0 0,0 0 0,1 1 0,-1-1 0,0 0 0,1 0 0,-1 1 0,1-1 0,-1 0 0,0 1 0,1-1 0,-1 0 0,1 1 0,-2 0 0,-32 25 0,27-20 0,-229 163 0,220-152 0,14-14 0,8-11 0,9-10 0,0 2 0,2-1 0,-1 2 0,2 0 0,0 1 0,1 1 0,0 1 0,1 0 0,0 2 0,1 0 0,0 1 0,42-11 0,-60 20 0,0-1 0,0 1 0,0-1 0,0 1 0,0 0 0,0 1 0,1-1 0,-1 0 0,0 1 0,0 0 0,-1-1 0,1 1 0,0 0 0,0 1 0,0-1 0,-1 0 0,1 1 0,0-1 0,-1 1 0,1 0 0,-1 0 0,0 0 0,0 0 0,0 1 0,0-1 0,0 0 0,0 1 0,-1 0 0,3 4 0,5 10 0,-1 0 0,-1 1 0,9 33 0,-3-10 0,42 112-1365,-46-130-5461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15:01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817 1016 24575,'-1'-8'0,"-1"0"0,0 0 0,-1 0 0,0 1 0,0-1 0,0 1 0,-1 0 0,-8-11 0,-3-8 0,-77-131 0,38 71 0,37 62 0,-1 1 0,-1 0 0,-1 2 0,-1 0 0,-24-18 0,17 15 0,2-1 0,-38-45 0,-116-150 0,152 186 0,-7-2 0,25 26 0,0 0 0,1 0 0,0-1 0,1 0 0,0-1 0,-7-13 0,15 25 0,0-1 0,-1 1 0,1 0 0,0-1 0,0 1 0,0-1 0,0 1 0,0 0 0,0-1 0,0 1 0,0-1 0,0 1 0,0 0 0,0-1 0,0 1 0,0-1 0,0 1 0,0 0 0,1-1 0,-1 1 0,0-1 0,0 1 0,0 0 0,1-1 0,-1 1 0,0 0 0,0-1 0,1 1 0,-1 0 0,0-1 0,1 1 0,-1 0 0,0 0 0,1 0 0,-1-1 0,21-4 0,21 5 0,-8 6 0,-1 1 0,50 17 0,-48-12 0,67 11 0,-61-17 0,0 1 0,0 3 0,-1 0 0,73 32 0,-113-40 0,-9-1 0,-13-3 0,-81-22 0,-261-48 0,322 63 0,33 6 0,-1 0 0,1 1 0,0 1 0,-1-1 0,-16 1 0,24 1 0,0 1 0,0-1 0,0 0 0,0 1 0,0 0 0,0-1 0,0 1 0,0 0 0,1 0 0,-1 0 0,0 0 0,0 0 0,1 0 0,-1 1 0,1-1 0,-1 1 0,1-1 0,0 1 0,-1-1 0,1 1 0,0 0 0,0 0 0,0-1 0,0 1 0,1 0 0,-1 0 0,0 0 0,1 0 0,-1 0 0,1 0 0,-1 3 0,-2 30 0,1 0 0,1 0 0,5 42 0,0 15 0,-4-6 0,0-52 0,0-27 0,0-10 0,-2-27 0,-9-52 0,6 50 0,-3-49 0,8 73-72,-1-3-46,1-1 1,0 1-1,1-1 1,0 1-1,0 0 1,1-1-1,1 1 0,0 0 1,0 0-1,9-17 1,-4 16-6709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3:04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66 24575,'8'2'0,"-1"1"0,0 0 0,1 0 0,-1 0 0,-1 1 0,1 0 0,-1 1 0,1-1 0,5 6 0,-10-7 0,32 26 0,47 51 0,-32-29 0,-49-51 0,1 1 0,-1 0 0,1 0 0,-1-1 0,1 1 0,-1 0 0,1 0 0,-1 0 0,0 0 0,1-1 0,-1 1 0,0 0 0,0 0 0,0 0 0,0 0 0,0 0 0,0 0 0,0 0 0,0 0 0,0 0 0,0 0 0,0-1 0,-1 1 0,1 0 0,0 0 0,-1 0 0,1 0 0,0 0 0,-1-1 0,1 1 0,-1 0 0,1 0 0,-1-1 0,0 1 0,1 0 0,-1-1 0,0 1 0,1-1 0,-1 1 0,0-1 0,0 1 0,0-1 0,-1 1 0,-43 23 0,37-20 0,-39 21 0,-59 42 0,68-40 0,-2-2 0,-56 25 0,89-47 0,-13 5 0,17-9 0,12-7 0,36-27 0,2 3 0,87-45 0,-55 34 0,-36 24 0,-36 17 0,-1 0 0,1-1 0,0 0 0,0 0 0,-1 0 0,0-1 0,0 0 0,0 0 0,0-1 0,10-10 0,-16 14 0,1-1 0,-1 1 0,0-1 0,0 1 0,1-1 0,-1 1 0,0-1 0,-1 0 0,1 1 0,0-1 0,0 1 0,-1-1 0,1 1 0,0-1 0,-1 1 0,0-1 0,1 1 0,-1-1 0,0 1 0,0 0 0,0-1 0,0 1 0,0 0 0,0 0 0,0 0 0,0 0 0,0 0 0,0 0 0,-1 0 0,1 0 0,-2-1 0,-45-29 0,47 30 0,-33-20 9,1-2-1,1-1 0,-36-35 0,-2-2-1406,59 52-5428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4:23.7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246 886 24575,'2'-40'0,"9"-55"0,-5 56 0,1-59 0,-8-493 0,1 590 0,0 1 0,0-1 0,-1 0 0,1 0 0,0 0 0,0 0 0,0 0 0,0 0 0,1 0 0,-1 0 0,0 0 0,0 0 0,1 0 0,-1 1 0,0-1 0,1 0 0,-1 0 0,1 0 0,-1 0 0,1 1 0,-1-1 0,1 0 0,0 1 0,-1-1 0,2-1 0,-1 2 0,0 0 0,0 1 0,0-1 0,0 0 0,0 0 0,0 0 0,0 1 0,0-1 0,0 0 0,0 1 0,0-1 0,0 1 0,0 0 0,0-1 0,0 1 0,0 0 0,-1-1 0,2 2 0,41 50 0,-37-43 0,105 152 0,-100-143 0,18 31 0,-28-43 0,-20-30 0,-29-49 0,33 48 0,-1 1 0,-1 0 0,0 2 0,-25-25 0,36 42 0,0-1 0,-1 1 0,0 0 0,0 0 0,0 1 0,0 0 0,-1 0 0,-10-4 0,15 8 0,1-1 0,-1 1 0,0-1 0,1 1 0,-1 0 0,0 0 0,1 0 0,-1 1 0,0-1 0,1 0 0,-1 1 0,1 0 0,-1 0 0,1 0 0,-1 0 0,1 0 0,-1 0 0,1 1 0,0-1 0,0 1 0,0-1 0,0 1 0,0 0 0,0 0 0,0 0 0,1 0 0,-1 0 0,0 0 0,-1 5 0,-147 207 0,149-212 0,-28 42 0,29-44 0,0 0 0,0 0 0,0 0 0,0 0 0,0 0 0,0 0 0,1 0 0,-1 0 0,0 0 0,0 0 0,0 0 0,0 0 0,0 0 0,0 0 0,0 0 0,0 0 0,0 0 0,1 0 0,-1 0 0,0 1 0,0-1 0,0 0 0,0 0 0,0 0 0,0 0 0,0 0 0,0 0 0,0 0 0,0 0 0,0 1 0,0-1 0,0 0 0,0 0 0,0 0 0,0 0 0,0 0 0,0 0 0,0 0 0,0 1 0,0-1 0,0 0 0,0 0 0,0 0 0,0 0 0,0 0 0,0 0 0,0 0 0,0 1 0,0-1 0,0 0 0,0 0 0,0 0 0,0 0 0,0 0 0,-1 0 0,1 0 0,0 0 0,0 0 0,0 1 0,22-20 0,6-9 0,30-41 0,-41 46 0,2 1 0,0 1 0,1 1 0,33-26 0,-51 44 0,1 1 0,0-1 0,0 1 0,-1 0 0,1 0 0,0 1 0,0-1 0,0 0 0,0 1 0,0 0 0,0 0 0,0 0 0,0 0 0,0 0 0,0 1 0,0-1 0,0 1 0,0 0 0,0-1 0,0 2 0,0-1 0,0 0 0,-1 0 0,1 1 0,3 2 0,9 6 0,0 1 0,-1 1 0,15 15 0,-9-8 0,45 51-1365,-48-51-5461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8:02:58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246 886 24575,'2'-40'0,"9"-55"0,-5 56 0,1-59 0,-8-493 0,1 590 0,0 1 0,0-1 0,-1 0 0,1 0 0,0 0 0,0 0 0,0 0 0,0 0 0,1 0 0,-1 0 0,0 0 0,0 0 0,1 0 0,-1 1 0,0-1 0,1 0 0,-1 0 0,1 0 0,-1 0 0,1 1 0,-1-1 0,1 0 0,0 1 0,-1-1 0,2-1 0,-1 2 0,0 0 0,0 1 0,0-1 0,0 0 0,0 0 0,0 0 0,0 1 0,0-1 0,0 0 0,0 1 0,0-1 0,0 1 0,0 0 0,0-1 0,0 1 0,0 0 0,-1-1 0,2 2 0,41 50 0,-37-43 0,105 152 0,-100-143 0,18 31 0,-28-43 0,-20-30 0,-29-49 0,33 48 0,-1 1 0,-1 0 0,0 2 0,-25-25 0,36 42 0,0-1 0,-1 1 0,0 0 0,0 0 0,0 1 0,0 0 0,-1 0 0,-10-4 0,15 8 0,1-1 0,-1 1 0,0-1 0,1 1 0,-1 0 0,0 0 0,1 0 0,-1 1 0,0-1 0,1 0 0,-1 1 0,1 0 0,-1 0 0,1 0 0,-1 0 0,1 0 0,-1 0 0,1 1 0,0-1 0,0 1 0,0-1 0,0 1 0,0 0 0,0 0 0,0 0 0,1 0 0,-1 0 0,0 0 0,-1 5 0,-147 207 0,149-212 0,-28 42 0,29-44 0,0 0 0,0 0 0,0 0 0,0 0 0,0 0 0,0 0 0,1 0 0,-1 0 0,0 0 0,0 0 0,0 0 0,0 0 0,0 0 0,0 0 0,0 0 0,0 0 0,0 0 0,1 0 0,-1 0 0,0 1 0,0-1 0,0 0 0,0 0 0,0 0 0,0 0 0,0 0 0,0 0 0,0 0 0,0 0 0,0 1 0,0-1 0,0 0 0,0 0 0,0 0 0,0 0 0,0 0 0,0 0 0,0 0 0,0 1 0,0-1 0,0 0 0,0 0 0,0 0 0,0 0 0,0 0 0,0 0 0,0 0 0,0 1 0,0-1 0,0 0 0,0 0 0,0 0 0,0 0 0,0 0 0,-1 0 0,1 0 0,0 0 0,0 0 0,0 1 0,22-20 0,6-9 0,30-41 0,-41 46 0,2 1 0,0 1 0,1 1 0,33-26 0,-51 44 0,1 1 0,0-1 0,0 1 0,-1 0 0,1 0 0,0 1 0,0-1 0,0 0 0,0 1 0,0 0 0,0 0 0,0 0 0,0 0 0,0 0 0,0 1 0,0-1 0,0 1 0,0 0 0,0-1 0,0 2 0,0-1 0,0 0 0,-1 0 0,1 1 0,3 2 0,9 6 0,0 1 0,-1 1 0,15 15 0,-9-8 0,45 51-1365,-48-51-5461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2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ooropeza2000@gmail.com" TargetMode="External"/><Relationship Id="rId4" Type="http://schemas.openxmlformats.org/officeDocument/2006/relationships/hyperlink" Target="mailto:shahnajmou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6.xml"/><Relationship Id="rId4" Type="http://schemas.openxmlformats.org/officeDocument/2006/relationships/image" Target="../media/image20.png"/><Relationship Id="rId9" Type="http://schemas.openxmlformats.org/officeDocument/2006/relationships/customXml" Target="../ink/ink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3.xml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customXml" Target="../ink/ink1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17.xml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customXml" Target="../ink/ink1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21.xml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customXml" Target="../ink/ink2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25.xml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customXml" Target="../ink/ink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29.xml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customXml" Target="../ink/ink3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32.xml"/><Relationship Id="rId7" Type="http://schemas.openxmlformats.org/officeDocument/2006/relationships/customXml" Target="../ink/ink3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33.xml"/><Relationship Id="rId10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customXml" Target="../ink/ink3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37.xml"/><Relationship Id="rId10" Type="http://schemas.openxmlformats.org/officeDocument/2006/relationships/image" Target="../media/image35.png"/><Relationship Id="rId4" Type="http://schemas.openxmlformats.org/officeDocument/2006/relationships/image" Target="../media/image23.png"/><Relationship Id="rId9" Type="http://schemas.openxmlformats.org/officeDocument/2006/relationships/customXml" Target="../ink/ink3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41.xml"/><Relationship Id="rId10" Type="http://schemas.openxmlformats.org/officeDocument/2006/relationships/image" Target="../media/image36.png"/><Relationship Id="rId4" Type="http://schemas.openxmlformats.org/officeDocument/2006/relationships/image" Target="../media/image23.png"/><Relationship Id="rId9" Type="http://schemas.openxmlformats.org/officeDocument/2006/relationships/customXml" Target="../ink/ink4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44.xml"/><Relationship Id="rId7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45.xml"/><Relationship Id="rId10" Type="http://schemas.openxmlformats.org/officeDocument/2006/relationships/image" Target="../media/image36.png"/><Relationship Id="rId4" Type="http://schemas.openxmlformats.org/officeDocument/2006/relationships/image" Target="../media/image23.png"/><Relationship Id="rId9" Type="http://schemas.openxmlformats.org/officeDocument/2006/relationships/customXml" Target="../ink/ink4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ustomXml" Target="../ink/ink48.xml"/><Relationship Id="rId7" Type="http://schemas.openxmlformats.org/officeDocument/2006/relationships/customXml" Target="../ink/ink5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49.xml"/><Relationship Id="rId10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customXml" Target="../ink/ink5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52.xml"/><Relationship Id="rId7" Type="http://schemas.openxmlformats.org/officeDocument/2006/relationships/customXml" Target="../ink/ink5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53.xml"/><Relationship Id="rId10" Type="http://schemas.openxmlformats.org/officeDocument/2006/relationships/image" Target="../media/image40.png"/><Relationship Id="rId4" Type="http://schemas.openxmlformats.org/officeDocument/2006/relationships/image" Target="../media/image23.png"/><Relationship Id="rId9" Type="http://schemas.openxmlformats.org/officeDocument/2006/relationships/customXml" Target="../ink/ink5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56.xml"/><Relationship Id="rId7" Type="http://schemas.openxmlformats.org/officeDocument/2006/relationships/customXml" Target="../ink/ink5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57.xml"/><Relationship Id="rId10" Type="http://schemas.openxmlformats.org/officeDocument/2006/relationships/image" Target="../media/image40.png"/><Relationship Id="rId4" Type="http://schemas.openxmlformats.org/officeDocument/2006/relationships/image" Target="../media/image23.png"/><Relationship Id="rId9" Type="http://schemas.openxmlformats.org/officeDocument/2006/relationships/customXml" Target="../ink/ink5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3" Type="http://schemas.openxmlformats.org/officeDocument/2006/relationships/customXml" Target="../ink/ink60.xml"/><Relationship Id="rId7" Type="http://schemas.openxmlformats.org/officeDocument/2006/relationships/customXml" Target="../ink/ink62.xml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41.png"/><Relationship Id="rId5" Type="http://schemas.openxmlformats.org/officeDocument/2006/relationships/customXml" Target="../ink/ink61.xml"/><Relationship Id="rId10" Type="http://schemas.openxmlformats.org/officeDocument/2006/relationships/image" Target="../media/image40.png"/><Relationship Id="rId4" Type="http://schemas.openxmlformats.org/officeDocument/2006/relationships/image" Target="../media/image23.png"/><Relationship Id="rId9" Type="http://schemas.openxmlformats.org/officeDocument/2006/relationships/customXml" Target="../ink/ink6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91000" y="2727235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Linked Lists, Stacks, Queues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EF88-FAB7-C456-9290-BA52FEFDF71E}"/>
              </a:ext>
            </a:extLst>
          </p:cNvPr>
          <p:cNvSpPr txBox="1"/>
          <p:nvPr/>
        </p:nvSpPr>
        <p:spPr>
          <a:xfrm>
            <a:off x="228600" y="152400"/>
            <a:ext cx="1118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linked list </a:t>
            </a:r>
            <a:r>
              <a:rPr lang="en-US" sz="2400" dirty="0"/>
              <a:t>is a dynamic linear data structure that is a collection of data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en-US" sz="24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B67CAF-A55E-0EEC-8563-C8B747AD7187}"/>
              </a:ext>
            </a:extLst>
          </p:cNvPr>
          <p:cNvSpPr/>
          <p:nvPr/>
        </p:nvSpPr>
        <p:spPr>
          <a:xfrm>
            <a:off x="228600" y="13716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C22801-2E9B-C999-C0FD-FE5B6BE05FD1}"/>
              </a:ext>
            </a:extLst>
          </p:cNvPr>
          <p:cNvCxnSpPr/>
          <p:nvPr/>
        </p:nvCxnSpPr>
        <p:spPr>
          <a:xfrm>
            <a:off x="2438400" y="13716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72C27AA-CF7E-0376-D612-65E7A8D0A570}"/>
              </a:ext>
            </a:extLst>
          </p:cNvPr>
          <p:cNvSpPr/>
          <p:nvPr/>
        </p:nvSpPr>
        <p:spPr>
          <a:xfrm>
            <a:off x="4114800" y="2286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866433-E97F-8480-9692-5938A0D62902}"/>
              </a:ext>
            </a:extLst>
          </p:cNvPr>
          <p:cNvCxnSpPr/>
          <p:nvPr/>
        </p:nvCxnSpPr>
        <p:spPr>
          <a:xfrm>
            <a:off x="6324600" y="2286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56993-B033-97B8-D925-8C5617CAF649}"/>
              </a:ext>
            </a:extLst>
          </p:cNvPr>
          <p:cNvSpPr/>
          <p:nvPr/>
        </p:nvSpPr>
        <p:spPr>
          <a:xfrm>
            <a:off x="7848600" y="1143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6F7937-349E-FE06-BF5B-2B3A538736FB}"/>
              </a:ext>
            </a:extLst>
          </p:cNvPr>
          <p:cNvCxnSpPr/>
          <p:nvPr/>
        </p:nvCxnSpPr>
        <p:spPr>
          <a:xfrm>
            <a:off x="10058400" y="1143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7FF8BE-6608-8104-4BF0-468BFD116CE2}"/>
              </a:ext>
            </a:extLst>
          </p:cNvPr>
          <p:cNvCxnSpPr/>
          <p:nvPr/>
        </p:nvCxnSpPr>
        <p:spPr>
          <a:xfrm>
            <a:off x="1219200" y="9906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4E8DD7-9A6A-12AC-39B5-AE93C2E0346C}"/>
              </a:ext>
            </a:extLst>
          </p:cNvPr>
          <p:cNvSpPr txBox="1"/>
          <p:nvPr/>
        </p:nvSpPr>
        <p:spPr>
          <a:xfrm>
            <a:off x="851150" y="68591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8B0AC0-9777-9F56-F066-D90AC537EE35}"/>
              </a:ext>
            </a:extLst>
          </p:cNvPr>
          <p:cNvCxnSpPr/>
          <p:nvPr/>
        </p:nvCxnSpPr>
        <p:spPr>
          <a:xfrm>
            <a:off x="2590800" y="1828800"/>
            <a:ext cx="1447800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53E006-5F9F-39CC-F13E-CE7161170A75}"/>
              </a:ext>
            </a:extLst>
          </p:cNvPr>
          <p:cNvCxnSpPr>
            <a:cxnSpLocks/>
          </p:cNvCxnSpPr>
          <p:nvPr/>
        </p:nvCxnSpPr>
        <p:spPr>
          <a:xfrm flipV="1">
            <a:off x="6450361" y="1752600"/>
            <a:ext cx="1322039" cy="9979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4BE5AA-FC7C-EDFD-5D3A-4FF14AF9BA65}"/>
              </a:ext>
            </a:extLst>
          </p:cNvPr>
          <p:cNvCxnSpPr>
            <a:cxnSpLocks/>
          </p:cNvCxnSpPr>
          <p:nvPr/>
        </p:nvCxnSpPr>
        <p:spPr>
          <a:xfrm>
            <a:off x="10184161" y="1570404"/>
            <a:ext cx="608371" cy="4847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E160E0-79AB-BAF4-DB9A-48D6A8E487A9}"/>
              </a:ext>
            </a:extLst>
          </p:cNvPr>
          <p:cNvSpPr txBox="1"/>
          <p:nvPr/>
        </p:nvSpPr>
        <p:spPr>
          <a:xfrm>
            <a:off x="10667999" y="19798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857738-47BC-8982-ED05-5A5BE72A7149}"/>
              </a:ext>
            </a:extLst>
          </p:cNvPr>
          <p:cNvSpPr/>
          <p:nvPr/>
        </p:nvSpPr>
        <p:spPr>
          <a:xfrm>
            <a:off x="775322" y="1434008"/>
            <a:ext cx="1066799" cy="7575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2BF619-31DF-3306-7761-8B0D84086B3A}"/>
              </a:ext>
            </a:extLst>
          </p:cNvPr>
          <p:cNvSpPr/>
          <p:nvPr/>
        </p:nvSpPr>
        <p:spPr>
          <a:xfrm>
            <a:off x="4672409" y="2364432"/>
            <a:ext cx="1066799" cy="7575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AAB045-C568-29A3-5753-9AC826FBCE70}"/>
              </a:ext>
            </a:extLst>
          </p:cNvPr>
          <p:cNvSpPr/>
          <p:nvPr/>
        </p:nvSpPr>
        <p:spPr>
          <a:xfrm>
            <a:off x="8521083" y="1191636"/>
            <a:ext cx="1066799" cy="7575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226250-F00C-3C51-131D-D40B23D48172}"/>
              </a:ext>
            </a:extLst>
          </p:cNvPr>
          <p:cNvSpPr txBox="1"/>
          <p:nvPr/>
        </p:nvSpPr>
        <p:spPr>
          <a:xfrm>
            <a:off x="2332748" y="224343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107C59-C42C-907F-C443-D81138626065}"/>
              </a:ext>
            </a:extLst>
          </p:cNvPr>
          <p:cNvSpPr txBox="1"/>
          <p:nvPr/>
        </p:nvSpPr>
        <p:spPr>
          <a:xfrm>
            <a:off x="6143225" y="319267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82F4F4-5DE2-BD52-4913-646D920283C0}"/>
              </a:ext>
            </a:extLst>
          </p:cNvPr>
          <p:cNvSpPr txBox="1"/>
          <p:nvPr/>
        </p:nvSpPr>
        <p:spPr>
          <a:xfrm>
            <a:off x="9901328" y="198693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B1391D-E111-67A8-0178-9925E75B1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0623"/>
            <a:ext cx="5902460" cy="28173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E2DF10-DB44-3067-CF5E-7F7FF1212DFC}"/>
              </a:ext>
            </a:extLst>
          </p:cNvPr>
          <p:cNvSpPr txBox="1"/>
          <p:nvPr/>
        </p:nvSpPr>
        <p:spPr>
          <a:xfrm>
            <a:off x="439961" y="3087328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414B0725-5CCB-348B-208E-C01F5858A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451" y="2566379"/>
            <a:ext cx="3556619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 n)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this.next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D3D93A-5BF6-801A-BE03-C7A0560414EE}"/>
              </a:ext>
            </a:extLst>
          </p:cNvPr>
          <p:cNvSpPr txBox="1"/>
          <p:nvPr/>
        </p:nvSpPr>
        <p:spPr>
          <a:xfrm>
            <a:off x="3429000" y="38032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55593E-BDDD-4BD3-E091-282CFFBA730A}"/>
              </a:ext>
            </a:extLst>
          </p:cNvPr>
          <p:cNvSpPr txBox="1"/>
          <p:nvPr/>
        </p:nvSpPr>
        <p:spPr>
          <a:xfrm>
            <a:off x="4456263" y="496929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0F539D-C535-FC4A-4651-CEAB0708E56B}"/>
              </a:ext>
            </a:extLst>
          </p:cNvPr>
          <p:cNvSpPr txBox="1"/>
          <p:nvPr/>
        </p:nvSpPr>
        <p:spPr>
          <a:xfrm>
            <a:off x="3460688" y="53087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9BEBCD-D513-82D5-7CC8-197E52282BC2}"/>
              </a:ext>
            </a:extLst>
          </p:cNvPr>
          <p:cNvSpPr txBox="1"/>
          <p:nvPr/>
        </p:nvSpPr>
        <p:spPr>
          <a:xfrm>
            <a:off x="3483667" y="414838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88693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EF88-FAB7-C456-9290-BA52FEFDF71E}"/>
              </a:ext>
            </a:extLst>
          </p:cNvPr>
          <p:cNvSpPr txBox="1"/>
          <p:nvPr/>
        </p:nvSpPr>
        <p:spPr>
          <a:xfrm>
            <a:off x="228600" y="152400"/>
            <a:ext cx="1118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linked list </a:t>
            </a:r>
            <a:r>
              <a:rPr lang="en-US" sz="2400" dirty="0"/>
              <a:t>is a dynamic linear data structure that is a collection of data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en-US" sz="2400" dirty="0"/>
              <a:t>)</a:t>
            </a:r>
          </a:p>
        </p:txBody>
      </p:sp>
      <p:pic>
        <p:nvPicPr>
          <p:cNvPr id="3074" name="Picture 2" descr="Singly and Doubly Linked Lists. The process of storing and organizing… | by  bubble | Medium">
            <a:extLst>
              <a:ext uri="{FF2B5EF4-FFF2-40B4-BE49-F238E27FC236}">
                <a16:creationId xmlns:a16="http://schemas.microsoft.com/office/drawing/2014/main" id="{9D42099A-9261-747A-F9D4-D703E9C22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8395583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41C2CE-C787-C279-C4FC-4307F558B40D}"/>
              </a:ext>
            </a:extLst>
          </p:cNvPr>
          <p:cNvCxnSpPr/>
          <p:nvPr/>
        </p:nvCxnSpPr>
        <p:spPr>
          <a:xfrm>
            <a:off x="7772400" y="3733800"/>
            <a:ext cx="0" cy="381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D9E3FC-EABD-C448-7F9B-F417733EB3AF}"/>
              </a:ext>
            </a:extLst>
          </p:cNvPr>
          <p:cNvSpPr txBox="1"/>
          <p:nvPr/>
        </p:nvSpPr>
        <p:spPr>
          <a:xfrm>
            <a:off x="7467600" y="337535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174059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EF88-FAB7-C456-9290-BA52FEFDF71E}"/>
              </a:ext>
            </a:extLst>
          </p:cNvPr>
          <p:cNvSpPr txBox="1"/>
          <p:nvPr/>
        </p:nvSpPr>
        <p:spPr>
          <a:xfrm>
            <a:off x="228600" y="152400"/>
            <a:ext cx="1118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linked list </a:t>
            </a:r>
            <a:r>
              <a:rPr lang="en-US" sz="2400" dirty="0"/>
              <a:t>is a dynamic linear data structure that is a collection of data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en-US" sz="2400" dirty="0"/>
              <a:t>)</a:t>
            </a:r>
          </a:p>
        </p:txBody>
      </p:sp>
      <p:pic>
        <p:nvPicPr>
          <p:cNvPr id="3074" name="Picture 2" descr="Singly and Doubly Linked Lists. The process of storing and organizing… | by  bubble | Medium">
            <a:extLst>
              <a:ext uri="{FF2B5EF4-FFF2-40B4-BE49-F238E27FC236}">
                <a16:creationId xmlns:a16="http://schemas.microsoft.com/office/drawing/2014/main" id="{9D42099A-9261-747A-F9D4-D703E9C22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1601"/>
            <a:ext cx="5181600" cy="23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41C2CE-C787-C279-C4FC-4307F558B40D}"/>
              </a:ext>
            </a:extLst>
          </p:cNvPr>
          <p:cNvCxnSpPr/>
          <p:nvPr/>
        </p:nvCxnSpPr>
        <p:spPr>
          <a:xfrm>
            <a:off x="4191000" y="2770031"/>
            <a:ext cx="0" cy="230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D9E3FC-EABD-C448-7F9B-F417733EB3AF}"/>
              </a:ext>
            </a:extLst>
          </p:cNvPr>
          <p:cNvSpPr txBox="1"/>
          <p:nvPr/>
        </p:nvSpPr>
        <p:spPr>
          <a:xfrm>
            <a:off x="3962400" y="2590800"/>
            <a:ext cx="609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TAIL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AFF4CD-8A5E-DDCF-53D5-336CA8659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30333"/>
              </p:ext>
            </p:extLst>
          </p:nvPr>
        </p:nvGraphicFramePr>
        <p:xfrm>
          <a:off x="174172" y="3916263"/>
          <a:ext cx="695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0">
                  <a:extLst>
                    <a:ext uri="{9D8B030D-6E8A-4147-A177-3AD203B41FA5}">
                      <a16:colId xmlns:a16="http://schemas.microsoft.com/office/drawing/2014/main" val="226062581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996777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 Complexity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01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Delete / Add first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40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Delete / Add tail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48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General Add/Delete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1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Linear 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2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Forward Traversal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9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37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EF88-FAB7-C456-9290-BA52FEFDF71E}"/>
              </a:ext>
            </a:extLst>
          </p:cNvPr>
          <p:cNvSpPr txBox="1"/>
          <p:nvPr/>
        </p:nvSpPr>
        <p:spPr>
          <a:xfrm>
            <a:off x="228600" y="152400"/>
            <a:ext cx="1118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linked list </a:t>
            </a:r>
            <a:r>
              <a:rPr lang="en-US" sz="2400" dirty="0"/>
              <a:t>is a dynamic linear data structure that is a collection of data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en-US" sz="2400" dirty="0"/>
              <a:t>)</a:t>
            </a:r>
          </a:p>
        </p:txBody>
      </p:sp>
      <p:pic>
        <p:nvPicPr>
          <p:cNvPr id="3074" name="Picture 2" descr="Singly and Doubly Linked Lists. The process of storing and organizing… | by  bubble | Medium">
            <a:extLst>
              <a:ext uri="{FF2B5EF4-FFF2-40B4-BE49-F238E27FC236}">
                <a16:creationId xmlns:a16="http://schemas.microsoft.com/office/drawing/2014/main" id="{9D42099A-9261-747A-F9D4-D703E9C22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1601"/>
            <a:ext cx="5181600" cy="23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41C2CE-C787-C279-C4FC-4307F558B40D}"/>
              </a:ext>
            </a:extLst>
          </p:cNvPr>
          <p:cNvCxnSpPr/>
          <p:nvPr/>
        </p:nvCxnSpPr>
        <p:spPr>
          <a:xfrm>
            <a:off x="4191000" y="2770031"/>
            <a:ext cx="0" cy="230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D9E3FC-EABD-C448-7F9B-F417733EB3AF}"/>
              </a:ext>
            </a:extLst>
          </p:cNvPr>
          <p:cNvSpPr txBox="1"/>
          <p:nvPr/>
        </p:nvSpPr>
        <p:spPr>
          <a:xfrm>
            <a:off x="3962400" y="2590800"/>
            <a:ext cx="609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TAIL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AFF4CD-8A5E-DDCF-53D5-336CA8659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0099"/>
              </p:ext>
            </p:extLst>
          </p:nvPr>
        </p:nvGraphicFramePr>
        <p:xfrm>
          <a:off x="174172" y="3916263"/>
          <a:ext cx="695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0">
                  <a:extLst>
                    <a:ext uri="{9D8B030D-6E8A-4147-A177-3AD203B41FA5}">
                      <a16:colId xmlns:a16="http://schemas.microsoft.com/office/drawing/2014/main" val="226062581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996777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 Complexity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01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Delete / Add first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40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Delete / Add tail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48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General Add/Delete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1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Linear 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2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Forward Traversal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965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7270539-A785-D7D2-9366-86633D807619}"/>
              </a:ext>
            </a:extLst>
          </p:cNvPr>
          <p:cNvSpPr txBox="1"/>
          <p:nvPr/>
        </p:nvSpPr>
        <p:spPr>
          <a:xfrm>
            <a:off x="6096000" y="1384665"/>
            <a:ext cx="52405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Linked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not have indices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Less memory efficient compared to arrays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FE8CA-2653-DBDB-0527-BE896D74D574}"/>
              </a:ext>
            </a:extLst>
          </p:cNvPr>
          <p:cNvSpPr txBox="1"/>
          <p:nvPr/>
        </p:nvSpPr>
        <p:spPr>
          <a:xfrm>
            <a:off x="5791200" y="2815692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Takeaway</a:t>
            </a:r>
            <a:r>
              <a:rPr lang="en-US" dirty="0"/>
              <a:t>: Adding/Deleting to LL is O(1) 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D7BA0-2C17-D5D9-20A2-299ED37E5205}"/>
              </a:ext>
            </a:extLst>
          </p:cNvPr>
          <p:cNvSpPr txBox="1"/>
          <p:nvPr/>
        </p:nvSpPr>
        <p:spPr>
          <a:xfrm>
            <a:off x="7315200" y="3166681"/>
            <a:ext cx="2526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(if adding to front or back)</a:t>
            </a:r>
          </a:p>
        </p:txBody>
      </p:sp>
    </p:spTree>
    <p:extLst>
      <p:ext uri="{BB962C8B-B14F-4D97-AF65-F5344CB8AC3E}">
        <p14:creationId xmlns:p14="http://schemas.microsoft.com/office/powerpoint/2010/main" val="2992793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EF88-FAB7-C456-9290-BA52FEFDF71E}"/>
              </a:ext>
            </a:extLst>
          </p:cNvPr>
          <p:cNvSpPr txBox="1"/>
          <p:nvPr/>
        </p:nvSpPr>
        <p:spPr>
          <a:xfrm>
            <a:off x="228600" y="152400"/>
            <a:ext cx="1118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linked list </a:t>
            </a:r>
            <a:r>
              <a:rPr lang="en-US" sz="2400" dirty="0"/>
              <a:t>is a dynamic linear data structure that is a collection of data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93E0F-F06F-E052-162D-289D06E9BE1E}"/>
              </a:ext>
            </a:extLst>
          </p:cNvPr>
          <p:cNvSpPr txBox="1"/>
          <p:nvPr/>
        </p:nvSpPr>
        <p:spPr>
          <a:xfrm>
            <a:off x="381000" y="1295400"/>
            <a:ext cx="107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never write our own Linked List class, instead we will always import the Linked List Java Library!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90408-E09F-B76C-7E01-327DC5167FDF}"/>
              </a:ext>
            </a:extLst>
          </p:cNvPr>
          <p:cNvSpPr txBox="1"/>
          <p:nvPr/>
        </p:nvSpPr>
        <p:spPr>
          <a:xfrm>
            <a:off x="1371600" y="1822847"/>
            <a:ext cx="6199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java.util.LinkedList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5F8A82-5807-65A8-146D-F82535EE1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7000"/>
            <a:ext cx="7696200" cy="32386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56A29D-D81D-43DA-AE16-95E9CC305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560" y="2346067"/>
            <a:ext cx="4119680" cy="24422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278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946A6-9565-E9D0-EED4-E072821A2425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pic>
        <p:nvPicPr>
          <p:cNvPr id="7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8927D37B-D949-57C8-B47A-2C54DE8CF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77533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DC7C98-BF09-56FF-DA3F-8ED1885D0CE7}"/>
              </a:ext>
            </a:extLst>
          </p:cNvPr>
          <p:cNvSpPr txBox="1"/>
          <p:nvPr/>
        </p:nvSpPr>
        <p:spPr>
          <a:xfrm>
            <a:off x="381000" y="1291747"/>
            <a:ext cx="5077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 element to the top of the stack (push)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top element (pop)</a:t>
            </a:r>
          </a:p>
        </p:txBody>
      </p:sp>
      <p:pic>
        <p:nvPicPr>
          <p:cNvPr id="12" name="Picture 4" descr="Marine Plate Dispenser. Mobile, heated Loipart">
            <a:extLst>
              <a:ext uri="{FF2B5EF4-FFF2-40B4-BE49-F238E27FC236}">
                <a16:creationId xmlns:a16="http://schemas.microsoft.com/office/drawing/2014/main" id="{AF96FFF7-01EA-D6CA-118F-AE4A1CEE5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615" y="794333"/>
            <a:ext cx="2280323" cy="29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89AAA7-2D0C-7E38-742A-BFCC0ABEC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0" y="3733800"/>
            <a:ext cx="1929906" cy="23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67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5B2A5-63CC-D881-28EF-89F41AD11223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6C74D4-504B-083E-FC9D-58051B14E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70"/>
          <a:stretch/>
        </p:blipFill>
        <p:spPr>
          <a:xfrm>
            <a:off x="6758724" y="3503711"/>
            <a:ext cx="5341836" cy="2916457"/>
          </a:xfrm>
          <a:prstGeom prst="rect">
            <a:avLst/>
          </a:prstGeom>
        </p:spPr>
      </p:pic>
      <p:pic>
        <p:nvPicPr>
          <p:cNvPr id="9" name="Picture 2" descr="Queue (abstract data type) - Wikipedia">
            <a:extLst>
              <a:ext uri="{FF2B5EF4-FFF2-40B4-BE49-F238E27FC236}">
                <a16:creationId xmlns:a16="http://schemas.microsoft.com/office/drawing/2014/main" id="{68E98B78-560F-9F0B-160F-5A456772C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5314056" cy="34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052B05-26F6-172C-6F6A-AE2281D00333}"/>
                  </a:ext>
                </a:extLst>
              </p14:cNvPr>
              <p14:cNvContentPartPr/>
              <p14:nvPr/>
            </p14:nvContentPartPr>
            <p14:xfrm>
              <a:off x="1893626" y="4041013"/>
              <a:ext cx="2176920" cy="63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052B05-26F6-172C-6F6A-AE2281D003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5626" y="4023013"/>
                <a:ext cx="2212560" cy="6753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365A366-FC2A-C902-7FB1-0778A0A0265A}"/>
              </a:ext>
            </a:extLst>
          </p:cNvPr>
          <p:cNvSpPr txBox="1"/>
          <p:nvPr/>
        </p:nvSpPr>
        <p:spPr>
          <a:xfrm>
            <a:off x="6785509" y="1456855"/>
            <a:ext cx="5021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Elements get added to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en-US" sz="2400" dirty="0"/>
              <a:t> of the Queue. </a:t>
            </a:r>
          </a:p>
          <a:p>
            <a:endParaRPr lang="en-US" sz="2400" dirty="0"/>
          </a:p>
          <a:p>
            <a:r>
              <a:rPr lang="en-US" sz="2400" dirty="0"/>
              <a:t>Elements get removed from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400" dirty="0"/>
              <a:t> of the queue</a:t>
            </a:r>
          </a:p>
        </p:txBody>
      </p:sp>
    </p:spTree>
    <p:extLst>
      <p:ext uri="{BB962C8B-B14F-4D97-AF65-F5344CB8AC3E}">
        <p14:creationId xmlns:p14="http://schemas.microsoft.com/office/powerpoint/2010/main" val="570899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6705600" y="17215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b="1" dirty="0"/>
              <a:t>Queue Runtime Analysis</a:t>
            </a: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FFEC6E39-E3E9-2FCB-1F2D-DD65EDF6F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665143"/>
            <a:ext cx="6019799" cy="2225040"/>
          </a:xfrm>
          <a:prstGeom prst="rect">
            <a:avLst/>
          </a:prstGeom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2EB64077-E2CA-9DCD-CEF2-6C3C04A6D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3859102"/>
            <a:ext cx="6248400" cy="2225040"/>
          </a:xfrm>
          <a:prstGeom prst="rect">
            <a:avLst/>
          </a:prstGeom>
        </p:spPr>
      </p:pic>
      <p:sp>
        <p:nvSpPr>
          <p:cNvPr id="11" name="TextBox 20">
            <a:extLst>
              <a:ext uri="{FF2B5EF4-FFF2-40B4-BE49-F238E27FC236}">
                <a16:creationId xmlns:a16="http://schemas.microsoft.com/office/drawing/2014/main" id="{D482E8F1-988C-3479-7E14-8E512E9881F3}"/>
              </a:ext>
            </a:extLst>
          </p:cNvPr>
          <p:cNvSpPr txBox="1"/>
          <p:nvPr/>
        </p:nvSpPr>
        <p:spPr>
          <a:xfrm>
            <a:off x="7155041" y="342358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b="1" dirty="0"/>
              <a:t>Stack Runtime Analysis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1C6B4299-40A6-A4B9-C20C-4C778D3A956E}"/>
              </a:ext>
            </a:extLst>
          </p:cNvPr>
          <p:cNvSpPr txBox="1"/>
          <p:nvPr/>
        </p:nvSpPr>
        <p:spPr>
          <a:xfrm>
            <a:off x="685800" y="3955959"/>
            <a:ext cx="44230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dirty="0"/>
              <a:t>Applications of Stack Data Structures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Tracking function calls in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browser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Undo/Redo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Recursion/Backtracking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CSCI 232 Algorithms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DDFE3D9E-D411-1FFD-2F15-39D584061765}"/>
              </a:ext>
            </a:extLst>
          </p:cNvPr>
          <p:cNvSpPr txBox="1"/>
          <p:nvPr/>
        </p:nvSpPr>
        <p:spPr>
          <a:xfrm>
            <a:off x="533400" y="762000"/>
            <a:ext cx="41088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dirty="0"/>
              <a:t>Applications of Queue Data Structures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waiting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Operating System task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Server Request Handlers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CSCI 232 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2D60D3-E02F-333D-26B0-8E4DB948765D}"/>
              </a:ext>
            </a:extLst>
          </p:cNvPr>
          <p:cNvSpPr/>
          <p:nvPr/>
        </p:nvSpPr>
        <p:spPr>
          <a:xfrm>
            <a:off x="7010400" y="1371600"/>
            <a:ext cx="4114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EF92FB-33AE-4E5D-D9CA-BA82BC9BEE00}"/>
              </a:ext>
            </a:extLst>
          </p:cNvPr>
          <p:cNvSpPr/>
          <p:nvPr/>
        </p:nvSpPr>
        <p:spPr>
          <a:xfrm>
            <a:off x="6999514" y="4590621"/>
            <a:ext cx="4114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93FC5-1F3B-D490-FEE6-16D19652173C}"/>
              </a:ext>
            </a:extLst>
          </p:cNvPr>
          <p:cNvSpPr txBox="1"/>
          <p:nvPr/>
        </p:nvSpPr>
        <p:spPr>
          <a:xfrm>
            <a:off x="533400" y="311211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Takeaway</a:t>
            </a:r>
            <a:r>
              <a:rPr lang="en-US" dirty="0"/>
              <a:t>: Adding to stack or queue is O(1) work</a:t>
            </a:r>
          </a:p>
        </p:txBody>
      </p:sp>
    </p:spTree>
    <p:extLst>
      <p:ext uri="{BB962C8B-B14F-4D97-AF65-F5344CB8AC3E}">
        <p14:creationId xmlns:p14="http://schemas.microsoft.com/office/powerpoint/2010/main" val="3437961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EC31E-45E7-F827-6809-B838C44E21B6}"/>
              </a:ext>
            </a:extLst>
          </p:cNvPr>
          <p:cNvSpPr txBox="1"/>
          <p:nvPr/>
        </p:nvSpPr>
        <p:spPr>
          <a:xfrm>
            <a:off x="513584" y="762000"/>
            <a:ext cx="880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CSCI 232, if we ever need to use a stack or queue, we will import the Java library!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E8B252C4-1544-A9D3-8690-20CF8479087E}"/>
              </a:ext>
            </a:extLst>
          </p:cNvPr>
          <p:cNvSpPr txBox="1"/>
          <p:nvPr/>
        </p:nvSpPr>
        <p:spPr>
          <a:xfrm>
            <a:off x="685800" y="1752600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sz="2400" dirty="0" err="1">
                <a:latin typeface="Consolas" panose="020B0609020204030204" pitchFamily="49" charset="0"/>
              </a:rPr>
              <a:t>import.java.util.Stack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06AFD2F9-7F71-C9EB-9D30-158AEC59D383}"/>
              </a:ext>
            </a:extLst>
          </p:cNvPr>
          <p:cNvSpPr txBox="1"/>
          <p:nvPr/>
        </p:nvSpPr>
        <p:spPr>
          <a:xfrm>
            <a:off x="685800" y="3322628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sz="2400" dirty="0" err="1">
                <a:latin typeface="Consolas" panose="020B0609020204030204" pitchFamily="49" charset="0"/>
              </a:rPr>
              <a:t>import.java.util.Queue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F030F748-6317-13E2-97D2-16E698511F24}"/>
              </a:ext>
            </a:extLst>
          </p:cNvPr>
          <p:cNvSpPr txBox="1"/>
          <p:nvPr/>
        </p:nvSpPr>
        <p:spPr>
          <a:xfrm>
            <a:off x="6175058" y="19050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US" dirty="0" err="1">
                <a:latin typeface="Consolas" panose="020B0609020204030204" pitchFamily="49" charset="0"/>
              </a:rPr>
              <a:t>java.util.Queue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is an interface. We cannot create a Queue object. </a:t>
            </a:r>
          </a:p>
          <a:p>
            <a:r>
              <a:rPr lang="en-US" dirty="0"/>
              <a:t>Instead, we create an instance of an object </a:t>
            </a:r>
            <a:r>
              <a:rPr lang="en-US" i="1" dirty="0"/>
              <a:t>that implements </a:t>
            </a:r>
            <a:r>
              <a:rPr lang="en-US" dirty="0"/>
              <a:t>this interface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DB1ECC6A-6752-E9BA-C59D-3CA07CE7AB58}"/>
              </a:ext>
            </a:extLst>
          </p:cNvPr>
          <p:cNvSpPr txBox="1"/>
          <p:nvPr/>
        </p:nvSpPr>
        <p:spPr>
          <a:xfrm>
            <a:off x="6083618" y="3233233"/>
            <a:ext cx="6045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dirty="0"/>
              <a:t>Some of the Classes that implement the Queue interface: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PriorityQueue</a:t>
            </a:r>
            <a:r>
              <a:rPr lang="en-US" dirty="0"/>
              <a:t> (</a:t>
            </a:r>
            <a:r>
              <a:rPr lang="en-US" dirty="0" err="1">
                <a:latin typeface="Consolas" panose="020B0609020204030204" pitchFamily="49" charset="0"/>
              </a:rPr>
              <a:t>java.util.PriorityQueue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Linked List (</a:t>
            </a:r>
            <a:r>
              <a:rPr lang="en-US" dirty="0" err="1">
                <a:latin typeface="Consolas" panose="020B0609020204030204" pitchFamily="49" charset="0"/>
              </a:rPr>
              <a:t>java.util.LinkedList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A417D72D-41A5-CFE1-729F-DE4DB8AA529C}"/>
              </a:ext>
            </a:extLst>
          </p:cNvPr>
          <p:cNvSpPr txBox="1"/>
          <p:nvPr/>
        </p:nvSpPr>
        <p:spPr>
          <a:xfrm>
            <a:off x="6006877" y="4307063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dirty="0"/>
              <a:t>(If you need a FIFO queue, Linked List is the way to go…)</a:t>
            </a:r>
          </a:p>
        </p:txBody>
      </p:sp>
    </p:spTree>
    <p:extLst>
      <p:ext uri="{BB962C8B-B14F-4D97-AF65-F5344CB8AC3E}">
        <p14:creationId xmlns:p14="http://schemas.microsoft.com/office/powerpoint/2010/main" val="1886493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36B62D-679F-1A30-8302-3FE24F123AA7}"/>
              </a:ext>
            </a:extLst>
          </p:cNvPr>
          <p:cNvSpPr txBox="1"/>
          <p:nvPr/>
        </p:nvSpPr>
        <p:spPr>
          <a:xfrm>
            <a:off x="228600" y="304800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Most of the time, queues will operate in a FIFO fashion, however there may be times we want to dequeue the item with the </a:t>
            </a:r>
            <a:r>
              <a:rPr lang="en-US" sz="2400" b="1" dirty="0"/>
              <a:t>highest priority</a:t>
            </a:r>
          </a:p>
        </p:txBody>
      </p:sp>
      <p:pic>
        <p:nvPicPr>
          <p:cNvPr id="6" name="Picture 2" descr="Priority Queue Data Structure">
            <a:extLst>
              <a:ext uri="{FF2B5EF4-FFF2-40B4-BE49-F238E27FC236}">
                <a16:creationId xmlns:a16="http://schemas.microsoft.com/office/drawing/2014/main" id="{37D60CBC-E4E3-5647-0E58-D0F38CFFA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5088993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52FABB-2D75-5F14-438A-402C36CFAECD}"/>
              </a:ext>
            </a:extLst>
          </p:cNvPr>
          <p:cNvSpPr txBox="1"/>
          <p:nvPr/>
        </p:nvSpPr>
        <p:spPr>
          <a:xfrm>
            <a:off x="5791200" y="1828800"/>
            <a:ext cx="58116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Priority queue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in a data structure is an extension of a linear queue that possesses the following properties: 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Every element has a certain priority assigned to it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922CD8-8EC3-A2A7-B3A2-16212B15162E}"/>
              </a:ext>
            </a:extLst>
          </p:cNvPr>
          <p:cNvSpPr txBox="1"/>
          <p:nvPr/>
        </p:nvSpPr>
        <p:spPr>
          <a:xfrm>
            <a:off x="5791200" y="4168407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enqueue something, we might need to “shuffle” that item into the correct spot of the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92017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20C76-5001-E99D-8801-C671B153F250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pic>
        <p:nvPicPr>
          <p:cNvPr id="6146" name="Picture 2" descr="Every day at my work : r/ProgrammerHumor">
            <a:extLst>
              <a:ext uri="{FF2B5EF4-FFF2-40B4-BE49-F238E27FC236}">
                <a16:creationId xmlns:a16="http://schemas.microsoft.com/office/drawing/2014/main" id="{F982BD3B-3AC9-A219-CEBC-CC3096345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776" y="159798"/>
            <a:ext cx="3596411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AA46EF-9E82-31F9-5E5C-564E6897AA39}"/>
              </a:ext>
            </a:extLst>
          </p:cNvPr>
          <p:cNvSpPr txBox="1"/>
          <p:nvPr/>
        </p:nvSpPr>
        <p:spPr>
          <a:xfrm>
            <a:off x="414793" y="1295400"/>
            <a:ext cx="331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Our TAs for CSCI 232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0A8E6-68AA-6C86-00CD-98E434D6AB36}"/>
              </a:ext>
            </a:extLst>
          </p:cNvPr>
          <p:cNvSpPr txBox="1"/>
          <p:nvPr/>
        </p:nvSpPr>
        <p:spPr>
          <a:xfrm>
            <a:off x="616544" y="1825272"/>
            <a:ext cx="5327056" cy="4524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Section 003 (Friday 10-12)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Shahnaj</a:t>
            </a:r>
            <a:r>
              <a:rPr lang="en-US" b="1" dirty="0"/>
              <a:t> Mou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shahnajmou@gmail.com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Hours: Mondays 3:10 PM – 4:10 PM</a:t>
            </a:r>
          </a:p>
          <a:p>
            <a:r>
              <a:rPr lang="en-US" dirty="0"/>
              <a:t>                                          5:10 PM -  6:00 PM</a:t>
            </a:r>
          </a:p>
          <a:p>
            <a:r>
              <a:rPr lang="en-US" dirty="0"/>
              <a:t>Section 004 (Friday 12-2)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Oscar Oropeza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ooropeza2000@gmail.com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Hours: Wednesday 12PM – 1PM</a:t>
            </a:r>
          </a:p>
          <a:p>
            <a:endParaRPr lang="en-US" dirty="0"/>
          </a:p>
          <a:p>
            <a:r>
              <a:rPr lang="en-US" dirty="0"/>
              <a:t>Section 005 (Friday 2-4)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Shahnaj</a:t>
            </a:r>
            <a:r>
              <a:rPr lang="en-US" b="1" dirty="0"/>
              <a:t> Mou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shahnajmou@gmail.com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Hours: Mondays 3:10 PM – 4:10 PM</a:t>
            </a:r>
          </a:p>
          <a:p>
            <a:r>
              <a:rPr lang="en-US" dirty="0"/>
              <a:t>                                          5:10 PM -  6:00 PM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EC15B-D62C-CD32-209C-1170F7DEA922}"/>
              </a:ext>
            </a:extLst>
          </p:cNvPr>
          <p:cNvSpPr txBox="1"/>
          <p:nvPr/>
        </p:nvSpPr>
        <p:spPr>
          <a:xfrm>
            <a:off x="4343400" y="966935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 Office Hours are in Barnard Hall 259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6C2A1D-B6B1-CB21-F2D4-FF93ECB94BB0}"/>
              </a:ext>
            </a:extLst>
          </p:cNvPr>
          <p:cNvSpPr txBox="1"/>
          <p:nvPr/>
        </p:nvSpPr>
        <p:spPr>
          <a:xfrm>
            <a:off x="6107097" y="1924368"/>
            <a:ext cx="20289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First lab is posted and due on Friday!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5A766-2D0F-BC67-5256-E2E865F337D0}"/>
              </a:ext>
            </a:extLst>
          </p:cNvPr>
          <p:cNvSpPr txBox="1"/>
          <p:nvPr/>
        </p:nvSpPr>
        <p:spPr>
          <a:xfrm>
            <a:off x="6477000" y="4410595"/>
            <a:ext cx="20289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Reese’s Office hours are in Roberts Hall 111 today</a:t>
            </a:r>
          </a:p>
        </p:txBody>
      </p:sp>
    </p:spTree>
    <p:extLst>
      <p:ext uri="{BB962C8B-B14F-4D97-AF65-F5344CB8AC3E}">
        <p14:creationId xmlns:p14="http://schemas.microsoft.com/office/powerpoint/2010/main" val="3828980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40A2D-E680-3D0D-5CBD-9FCD7D46991F}"/>
              </a:ext>
            </a:extLst>
          </p:cNvPr>
          <p:cNvSpPr txBox="1"/>
          <p:nvPr/>
        </p:nvSpPr>
        <p:spPr>
          <a:xfrm>
            <a:off x="152400" y="22860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Sorting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DC8A46-8B4D-95BB-EAD3-827972018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01161"/>
              </p:ext>
            </p:extLst>
          </p:nvPr>
        </p:nvGraphicFramePr>
        <p:xfrm>
          <a:off x="685800" y="1371600"/>
          <a:ext cx="54864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1162321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32317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Bubble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O(n^2)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54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Selection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O(n^2)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9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Merge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nlogn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69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Quick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nlogn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(on average)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15126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3E4114-6B9E-267F-B754-8FA9C85752B7}"/>
              </a:ext>
            </a:extLst>
          </p:cNvPr>
          <p:cNvSpPr txBox="1"/>
          <p:nvPr/>
        </p:nvSpPr>
        <p:spPr>
          <a:xfrm>
            <a:off x="609600" y="3718453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Takeaway</a:t>
            </a:r>
            <a:r>
              <a:rPr lang="en-US" dirty="0"/>
              <a:t>: the fastest sorting algorithm known (currently) is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77A71-4798-EFEE-7C0A-F695CB418708}"/>
              </a:ext>
            </a:extLst>
          </p:cNvPr>
          <p:cNvSpPr txBox="1"/>
          <p:nvPr/>
        </p:nvSpPr>
        <p:spPr>
          <a:xfrm>
            <a:off x="468536" y="4267229"/>
            <a:ext cx="741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(Why don’t you think there are any O(1) or O(</a:t>
            </a:r>
            <a:r>
              <a:rPr lang="en-US" dirty="0" err="1"/>
              <a:t>logn</a:t>
            </a:r>
            <a:r>
              <a:rPr lang="en-US" dirty="0"/>
              <a:t>) sorting algorithms?)</a:t>
            </a:r>
          </a:p>
        </p:txBody>
      </p:sp>
    </p:spTree>
    <p:extLst>
      <p:ext uri="{BB962C8B-B14F-4D97-AF65-F5344CB8AC3E}">
        <p14:creationId xmlns:p14="http://schemas.microsoft.com/office/powerpoint/2010/main" val="1697151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1BAB617-0DA6-C513-1AE8-79F1BD5DA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BA5A068-2ED5-0713-8DAE-F82F8475C40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62993C1-47B1-1861-1237-F9C8FCFCE99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0CA9682-4755-A4B3-01CF-0011FA9AD25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1F7E36E-BD6E-2CF7-3FEC-1B6373680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AE6C879-CF87-2E12-C43A-A9C50037C7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DDDFB-7587-A920-5464-27B3B2560CE9}"/>
              </a:ext>
            </a:extLst>
          </p:cNvPr>
          <p:cNvSpPr txBox="1"/>
          <p:nvPr/>
        </p:nvSpPr>
        <p:spPr>
          <a:xfrm>
            <a:off x="152400" y="76200"/>
            <a:ext cx="800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LeetCode #206  Reverse a (singly) Linked List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DE5576-7A9F-2CDE-BD8B-ECFF6090BCF7}"/>
              </a:ext>
            </a:extLst>
          </p:cNvPr>
          <p:cNvSpPr/>
          <p:nvPr/>
        </p:nvSpPr>
        <p:spPr>
          <a:xfrm>
            <a:off x="381000" y="8382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79ED7F-00EC-89F3-32A8-5235A1646744}"/>
              </a:ext>
            </a:extLst>
          </p:cNvPr>
          <p:cNvSpPr/>
          <p:nvPr/>
        </p:nvSpPr>
        <p:spPr>
          <a:xfrm>
            <a:off x="1676400" y="8382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55A643-6F36-3FB2-A107-6C54D3540F9F}"/>
              </a:ext>
            </a:extLst>
          </p:cNvPr>
          <p:cNvSpPr/>
          <p:nvPr/>
        </p:nvSpPr>
        <p:spPr>
          <a:xfrm>
            <a:off x="2895600" y="8382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6C962-B8E2-739D-5FC6-EE5E1E90111B}"/>
              </a:ext>
            </a:extLst>
          </p:cNvPr>
          <p:cNvSpPr/>
          <p:nvPr/>
        </p:nvSpPr>
        <p:spPr>
          <a:xfrm>
            <a:off x="4114800" y="8382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6DC63A-2919-6AC0-A60A-B22A3FAFB96F}"/>
              </a:ext>
            </a:extLst>
          </p:cNvPr>
          <p:cNvSpPr/>
          <p:nvPr/>
        </p:nvSpPr>
        <p:spPr>
          <a:xfrm>
            <a:off x="5334000" y="8382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7348B57-94A5-9F3A-2A26-80150018EBEA}"/>
              </a:ext>
            </a:extLst>
          </p:cNvPr>
          <p:cNvSpPr/>
          <p:nvPr/>
        </p:nvSpPr>
        <p:spPr>
          <a:xfrm>
            <a:off x="1066800" y="106680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37F60AE-351B-E3B8-F2C4-2EA59BAA1315}"/>
              </a:ext>
            </a:extLst>
          </p:cNvPr>
          <p:cNvSpPr/>
          <p:nvPr/>
        </p:nvSpPr>
        <p:spPr>
          <a:xfrm>
            <a:off x="2324100" y="106680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A70F553-7687-EE4A-E931-4EDE3D7F809B}"/>
              </a:ext>
            </a:extLst>
          </p:cNvPr>
          <p:cNvSpPr/>
          <p:nvPr/>
        </p:nvSpPr>
        <p:spPr>
          <a:xfrm>
            <a:off x="3543300" y="106680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C05CF17-BCFA-7E48-04A9-E11CBBEF171B}"/>
              </a:ext>
            </a:extLst>
          </p:cNvPr>
          <p:cNvSpPr/>
          <p:nvPr/>
        </p:nvSpPr>
        <p:spPr>
          <a:xfrm>
            <a:off x="4762500" y="106828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791C4D-6CB3-8C38-048E-816134870AC2}"/>
              </a:ext>
            </a:extLst>
          </p:cNvPr>
          <p:cNvSpPr/>
          <p:nvPr/>
        </p:nvSpPr>
        <p:spPr>
          <a:xfrm>
            <a:off x="381000" y="1590405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9C28A-062F-BFC6-8543-3B9A57AF9076}"/>
              </a:ext>
            </a:extLst>
          </p:cNvPr>
          <p:cNvSpPr/>
          <p:nvPr/>
        </p:nvSpPr>
        <p:spPr>
          <a:xfrm>
            <a:off x="1676400" y="1590405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5BB24D-2C4C-8F88-848D-CFD4A77F695B}"/>
              </a:ext>
            </a:extLst>
          </p:cNvPr>
          <p:cNvSpPr/>
          <p:nvPr/>
        </p:nvSpPr>
        <p:spPr>
          <a:xfrm>
            <a:off x="2895600" y="1590405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683AF5-D80A-DA4D-BA90-FB6566F68AAA}"/>
              </a:ext>
            </a:extLst>
          </p:cNvPr>
          <p:cNvSpPr/>
          <p:nvPr/>
        </p:nvSpPr>
        <p:spPr>
          <a:xfrm>
            <a:off x="4114800" y="1590405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9226D6-C1D1-FC39-5FB1-980C05189949}"/>
              </a:ext>
            </a:extLst>
          </p:cNvPr>
          <p:cNvSpPr/>
          <p:nvPr/>
        </p:nvSpPr>
        <p:spPr>
          <a:xfrm>
            <a:off x="5334000" y="1590405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C8340DF-6E61-E06A-77C0-8F2F44E80092}"/>
              </a:ext>
            </a:extLst>
          </p:cNvPr>
          <p:cNvSpPr/>
          <p:nvPr/>
        </p:nvSpPr>
        <p:spPr>
          <a:xfrm>
            <a:off x="1066800" y="1819005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A570617-EA78-0E02-E3C0-CCE4C3BCD7AD}"/>
              </a:ext>
            </a:extLst>
          </p:cNvPr>
          <p:cNvSpPr/>
          <p:nvPr/>
        </p:nvSpPr>
        <p:spPr>
          <a:xfrm>
            <a:off x="2324100" y="1819005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2D1E62C-FB30-A058-E72C-7E0D490A15B2}"/>
              </a:ext>
            </a:extLst>
          </p:cNvPr>
          <p:cNvSpPr/>
          <p:nvPr/>
        </p:nvSpPr>
        <p:spPr>
          <a:xfrm>
            <a:off x="3543300" y="1819005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42A05D8-3714-139E-6DFE-C456086EDEB5}"/>
              </a:ext>
            </a:extLst>
          </p:cNvPr>
          <p:cNvSpPr/>
          <p:nvPr/>
        </p:nvSpPr>
        <p:spPr>
          <a:xfrm>
            <a:off x="4762500" y="1820485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748521-575E-FA48-F8EF-85782C8B69AB}"/>
              </a:ext>
            </a:extLst>
          </p:cNvPr>
          <p:cNvSpPr txBox="1"/>
          <p:nvPr/>
        </p:nvSpPr>
        <p:spPr>
          <a:xfrm>
            <a:off x="6317064" y="86909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D0620A-C996-9EBB-C1DC-95BFAC45333E}"/>
              </a:ext>
            </a:extLst>
          </p:cNvPr>
          <p:cNvSpPr txBox="1"/>
          <p:nvPr/>
        </p:nvSpPr>
        <p:spPr>
          <a:xfrm>
            <a:off x="6317064" y="159549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output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964F298-956B-F963-3F32-BFC1952C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21" y="2718520"/>
            <a:ext cx="7252725" cy="31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7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BC3DCB5-C018-0C12-BE6C-3A37F5871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AA68E4C-EA08-1636-E9F2-3BCEF5E3D78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1B00078-6CDF-EB85-6FF0-869CC819978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2BE0344-357C-8CAD-06DE-339EC63A8E5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4298CE0-B02D-A6BA-89EB-B5412A421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7BEA689-ED42-7A2F-4AB5-2A8F75A1D2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8A0F3-14B2-B0DF-874C-26A5FFA6D3C8}"/>
              </a:ext>
            </a:extLst>
          </p:cNvPr>
          <p:cNvSpPr txBox="1"/>
          <p:nvPr/>
        </p:nvSpPr>
        <p:spPr>
          <a:xfrm>
            <a:off x="152400" y="76200"/>
            <a:ext cx="800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LeetCode #206  Reverse a (singly) Linked List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067539E-FD52-8F9B-7C7E-BF1FD43E372D}"/>
              </a:ext>
            </a:extLst>
          </p:cNvPr>
          <p:cNvSpPr/>
          <p:nvPr/>
        </p:nvSpPr>
        <p:spPr>
          <a:xfrm>
            <a:off x="381000" y="8382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DB8F0B-7B83-2CE9-0A20-9D78026A7913}"/>
              </a:ext>
            </a:extLst>
          </p:cNvPr>
          <p:cNvSpPr/>
          <p:nvPr/>
        </p:nvSpPr>
        <p:spPr>
          <a:xfrm>
            <a:off x="1676400" y="8382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35BE26-CB8C-82CD-D3CA-74521597C7EB}"/>
              </a:ext>
            </a:extLst>
          </p:cNvPr>
          <p:cNvSpPr/>
          <p:nvPr/>
        </p:nvSpPr>
        <p:spPr>
          <a:xfrm>
            <a:off x="2895600" y="8382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876E76-F81A-E94F-C88A-1DD3AE08D22A}"/>
              </a:ext>
            </a:extLst>
          </p:cNvPr>
          <p:cNvSpPr/>
          <p:nvPr/>
        </p:nvSpPr>
        <p:spPr>
          <a:xfrm>
            <a:off x="4114800" y="8382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0C6F0E-53BD-8FA1-B283-FAE61FE4ACF3}"/>
              </a:ext>
            </a:extLst>
          </p:cNvPr>
          <p:cNvSpPr/>
          <p:nvPr/>
        </p:nvSpPr>
        <p:spPr>
          <a:xfrm>
            <a:off x="5334000" y="8382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F353EDA-66FD-A9B1-2B83-B68CE429F120}"/>
              </a:ext>
            </a:extLst>
          </p:cNvPr>
          <p:cNvSpPr/>
          <p:nvPr/>
        </p:nvSpPr>
        <p:spPr>
          <a:xfrm>
            <a:off x="1066800" y="106680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53BBB2F-3AC1-7D28-DCDC-F2DFD0D9BAE3}"/>
              </a:ext>
            </a:extLst>
          </p:cNvPr>
          <p:cNvSpPr/>
          <p:nvPr/>
        </p:nvSpPr>
        <p:spPr>
          <a:xfrm>
            <a:off x="2324100" y="106680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A18DABF-0F28-B5D3-1AA4-6694E50F373E}"/>
              </a:ext>
            </a:extLst>
          </p:cNvPr>
          <p:cNvSpPr/>
          <p:nvPr/>
        </p:nvSpPr>
        <p:spPr>
          <a:xfrm>
            <a:off x="3543300" y="106680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A6D2DD9-027B-CF82-075D-545765743DED}"/>
              </a:ext>
            </a:extLst>
          </p:cNvPr>
          <p:cNvSpPr/>
          <p:nvPr/>
        </p:nvSpPr>
        <p:spPr>
          <a:xfrm>
            <a:off x="4762500" y="106828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B2711-22F5-A937-EB2B-97B56C80416F}"/>
              </a:ext>
            </a:extLst>
          </p:cNvPr>
          <p:cNvSpPr txBox="1"/>
          <p:nvPr/>
        </p:nvSpPr>
        <p:spPr>
          <a:xfrm>
            <a:off x="6317064" y="86909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7BCB65-4582-89DC-85EE-5C964DC6FA4B}"/>
              </a:ext>
            </a:extLst>
          </p:cNvPr>
          <p:cNvSpPr txBox="1"/>
          <p:nvPr/>
        </p:nvSpPr>
        <p:spPr>
          <a:xfrm>
            <a:off x="127986" y="2511030"/>
            <a:ext cx="62504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reverseList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head){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null;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while(head != null){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return ???;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298428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7AAA95A-BDE8-D0B6-3F70-4976F9010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D7E57EB-50BC-3839-DCF7-E9452B235C2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87E56D5-2FCB-9DFB-D777-7E35CEEBF7C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C75AA04-2999-95E5-ED5E-48A0AAD4CD4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65D332C-52F7-2585-F31B-EBE3FF90FE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5705CCB-FD16-E92F-7340-018194710A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04A85-6263-34DE-7975-DB1D7328D5E3}"/>
              </a:ext>
            </a:extLst>
          </p:cNvPr>
          <p:cNvSpPr txBox="1"/>
          <p:nvPr/>
        </p:nvSpPr>
        <p:spPr>
          <a:xfrm>
            <a:off x="152400" y="76200"/>
            <a:ext cx="800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LeetCode #206  Reverse a (singly) Linked List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317BF2F-90C4-1997-96AE-FD2D10535543}"/>
              </a:ext>
            </a:extLst>
          </p:cNvPr>
          <p:cNvSpPr/>
          <p:nvPr/>
        </p:nvSpPr>
        <p:spPr>
          <a:xfrm>
            <a:off x="381000" y="8382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D011AD-D4D5-0402-3C3A-9EF0CA8C5E6B}"/>
              </a:ext>
            </a:extLst>
          </p:cNvPr>
          <p:cNvSpPr/>
          <p:nvPr/>
        </p:nvSpPr>
        <p:spPr>
          <a:xfrm>
            <a:off x="1676400" y="8382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12401A-7C11-56FA-C1AE-E4C97C4A6D50}"/>
              </a:ext>
            </a:extLst>
          </p:cNvPr>
          <p:cNvSpPr/>
          <p:nvPr/>
        </p:nvSpPr>
        <p:spPr>
          <a:xfrm>
            <a:off x="2895600" y="8382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3E95F2-6C59-681A-C1D2-DA2E6E2C4D59}"/>
              </a:ext>
            </a:extLst>
          </p:cNvPr>
          <p:cNvSpPr/>
          <p:nvPr/>
        </p:nvSpPr>
        <p:spPr>
          <a:xfrm>
            <a:off x="4114800" y="8382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067B35-7682-F2F6-72F2-59F264D47C8A}"/>
              </a:ext>
            </a:extLst>
          </p:cNvPr>
          <p:cNvSpPr/>
          <p:nvPr/>
        </p:nvSpPr>
        <p:spPr>
          <a:xfrm>
            <a:off x="5334000" y="8382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77F69A6-5174-7616-F1BC-87F40AC01B03}"/>
              </a:ext>
            </a:extLst>
          </p:cNvPr>
          <p:cNvSpPr/>
          <p:nvPr/>
        </p:nvSpPr>
        <p:spPr>
          <a:xfrm>
            <a:off x="1066800" y="106680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C84C0E9-004C-2C14-A813-55D24DACDC7C}"/>
              </a:ext>
            </a:extLst>
          </p:cNvPr>
          <p:cNvSpPr/>
          <p:nvPr/>
        </p:nvSpPr>
        <p:spPr>
          <a:xfrm>
            <a:off x="2324100" y="106680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62D505F-14B5-013D-CF21-9013FF1C77CB}"/>
              </a:ext>
            </a:extLst>
          </p:cNvPr>
          <p:cNvSpPr/>
          <p:nvPr/>
        </p:nvSpPr>
        <p:spPr>
          <a:xfrm>
            <a:off x="3543300" y="106680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137FA2A-9844-265F-5A95-A8343BE53829}"/>
              </a:ext>
            </a:extLst>
          </p:cNvPr>
          <p:cNvSpPr/>
          <p:nvPr/>
        </p:nvSpPr>
        <p:spPr>
          <a:xfrm>
            <a:off x="4762500" y="106828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90AEB3-8567-F43D-7758-6CE7EE383A9B}"/>
              </a:ext>
            </a:extLst>
          </p:cNvPr>
          <p:cNvSpPr txBox="1"/>
          <p:nvPr/>
        </p:nvSpPr>
        <p:spPr>
          <a:xfrm>
            <a:off x="199128" y="176589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C6792-37EE-A240-4AA9-E69C6393981E}"/>
              </a:ext>
            </a:extLst>
          </p:cNvPr>
          <p:cNvSpPr txBox="1"/>
          <p:nvPr/>
        </p:nvSpPr>
        <p:spPr>
          <a:xfrm>
            <a:off x="127986" y="2511030"/>
            <a:ext cx="62504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reverseList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head){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null;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while(head != null){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return ???;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54EEE-04E0-9E7B-EFEB-BC1C9FAF0EAE}"/>
              </a:ext>
            </a:extLst>
          </p:cNvPr>
          <p:cNvSpPr txBox="1"/>
          <p:nvPr/>
        </p:nvSpPr>
        <p:spPr>
          <a:xfrm>
            <a:off x="10266310" y="82379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8E3D58-70E9-247E-ABB1-A7CE49EFDA30}"/>
              </a:ext>
            </a:extLst>
          </p:cNvPr>
          <p:cNvSpPr txBox="1"/>
          <p:nvPr/>
        </p:nvSpPr>
        <p:spPr>
          <a:xfrm>
            <a:off x="8809728" y="76223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prev</a:t>
            </a:r>
            <a:endParaRPr 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ECA9968-3D85-761F-6591-F569EB366868}"/>
                  </a:ext>
                </a:extLst>
              </p14:cNvPr>
              <p14:cNvContentPartPr/>
              <p14:nvPr/>
            </p14:nvContentPartPr>
            <p14:xfrm>
              <a:off x="586094" y="1536270"/>
              <a:ext cx="179640" cy="319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ECA9968-3D85-761F-6591-F569EB3668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974" y="1530150"/>
                <a:ext cx="1918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A8F0991-B9F6-E192-52CF-77F396399D08}"/>
                  </a:ext>
                </a:extLst>
              </p14:cNvPr>
              <p14:cNvContentPartPr/>
              <p14:nvPr/>
            </p14:nvContentPartPr>
            <p14:xfrm>
              <a:off x="9765374" y="1047390"/>
              <a:ext cx="471240" cy="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A8F0991-B9F6-E192-52CF-77F396399D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59254" y="1035150"/>
                <a:ext cx="4834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09DA077-46B5-9932-32E6-70C7605D7C6A}"/>
                  </a:ext>
                </a:extLst>
              </p14:cNvPr>
              <p14:cNvContentPartPr/>
              <p14:nvPr/>
            </p14:nvContentPartPr>
            <p14:xfrm>
              <a:off x="10091894" y="952710"/>
              <a:ext cx="158040" cy="193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09DA077-46B5-9932-32E6-70C7605D7C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85774" y="946590"/>
                <a:ext cx="170280" cy="20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8600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1AC505A-579F-27FB-477D-F47D2F321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9F6BAEC-39C1-580B-6866-14A7EE994B7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F5D7E80-C3DC-6A85-4181-DD54471C789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493EE37-BD02-5C9B-CBE3-5CDBB967217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E5FBBC1-EB02-1A3D-D9B1-7127689C1C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C7F1B34-6921-D25B-525B-F604D919B1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0AE60-7FC1-E1E1-B64C-8CEFF0D09D47}"/>
              </a:ext>
            </a:extLst>
          </p:cNvPr>
          <p:cNvSpPr txBox="1"/>
          <p:nvPr/>
        </p:nvSpPr>
        <p:spPr>
          <a:xfrm>
            <a:off x="152400" y="76200"/>
            <a:ext cx="800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LeetCode #206  Reverse a (singly) Linked List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5374BB-14F9-5824-1C7E-976D3D3D37A8}"/>
              </a:ext>
            </a:extLst>
          </p:cNvPr>
          <p:cNvSpPr/>
          <p:nvPr/>
        </p:nvSpPr>
        <p:spPr>
          <a:xfrm>
            <a:off x="381000" y="8382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9E7467-8E6E-8F13-45FF-8B434637EC53}"/>
              </a:ext>
            </a:extLst>
          </p:cNvPr>
          <p:cNvSpPr/>
          <p:nvPr/>
        </p:nvSpPr>
        <p:spPr>
          <a:xfrm>
            <a:off x="1676400" y="8382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EF63B2-898D-64D7-9CC1-FDE35D4AFC17}"/>
              </a:ext>
            </a:extLst>
          </p:cNvPr>
          <p:cNvSpPr/>
          <p:nvPr/>
        </p:nvSpPr>
        <p:spPr>
          <a:xfrm>
            <a:off x="2895600" y="8382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2F5179-F47C-D078-C755-EB283F941F49}"/>
              </a:ext>
            </a:extLst>
          </p:cNvPr>
          <p:cNvSpPr/>
          <p:nvPr/>
        </p:nvSpPr>
        <p:spPr>
          <a:xfrm>
            <a:off x="4114800" y="8382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52AA6B-9501-86D6-14EF-FF29E3972850}"/>
              </a:ext>
            </a:extLst>
          </p:cNvPr>
          <p:cNvSpPr/>
          <p:nvPr/>
        </p:nvSpPr>
        <p:spPr>
          <a:xfrm>
            <a:off x="5334000" y="83820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B2F0CDA-8B2D-926C-0DAE-EA9E8254D67B}"/>
              </a:ext>
            </a:extLst>
          </p:cNvPr>
          <p:cNvSpPr/>
          <p:nvPr/>
        </p:nvSpPr>
        <p:spPr>
          <a:xfrm>
            <a:off x="1066800" y="106680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EB4F635-3A0B-B760-4C27-1EDEA7DC588A}"/>
              </a:ext>
            </a:extLst>
          </p:cNvPr>
          <p:cNvSpPr/>
          <p:nvPr/>
        </p:nvSpPr>
        <p:spPr>
          <a:xfrm>
            <a:off x="2324100" y="106680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3BF14C-CB03-4A90-BFE7-65B68D90F790}"/>
              </a:ext>
            </a:extLst>
          </p:cNvPr>
          <p:cNvSpPr/>
          <p:nvPr/>
        </p:nvSpPr>
        <p:spPr>
          <a:xfrm>
            <a:off x="3543300" y="106680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C36A256-AF7B-629B-23DD-ECDC404C004F}"/>
              </a:ext>
            </a:extLst>
          </p:cNvPr>
          <p:cNvSpPr/>
          <p:nvPr/>
        </p:nvSpPr>
        <p:spPr>
          <a:xfrm>
            <a:off x="4762500" y="106828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0E2C10-5787-B472-5D23-DBB42F6F8EE5}"/>
              </a:ext>
            </a:extLst>
          </p:cNvPr>
          <p:cNvSpPr txBox="1"/>
          <p:nvPr/>
        </p:nvSpPr>
        <p:spPr>
          <a:xfrm>
            <a:off x="199128" y="176589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168D00-A76E-16F4-383F-B7626B4A5697}"/>
              </a:ext>
            </a:extLst>
          </p:cNvPr>
          <p:cNvSpPr txBox="1"/>
          <p:nvPr/>
        </p:nvSpPr>
        <p:spPr>
          <a:xfrm>
            <a:off x="147961" y="2371629"/>
            <a:ext cx="625042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reverseList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head){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null;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while(head != null){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ListNode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temp =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head.next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return ???;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B2E0B6-CE74-0607-C1F2-24F883CCF1EB}"/>
              </a:ext>
            </a:extLst>
          </p:cNvPr>
          <p:cNvSpPr txBox="1"/>
          <p:nvPr/>
        </p:nvSpPr>
        <p:spPr>
          <a:xfrm>
            <a:off x="10266310" y="82379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64EBFC-C461-43D0-F8D2-2542545BADCB}"/>
              </a:ext>
            </a:extLst>
          </p:cNvPr>
          <p:cNvSpPr txBox="1"/>
          <p:nvPr/>
        </p:nvSpPr>
        <p:spPr>
          <a:xfrm>
            <a:off x="8809728" y="76223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prev</a:t>
            </a:r>
            <a:endParaRPr 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8B51C44-F4AF-0587-1479-27ED4633ECC5}"/>
                  </a:ext>
                </a:extLst>
              </p14:cNvPr>
              <p14:cNvContentPartPr/>
              <p14:nvPr/>
            </p14:nvContentPartPr>
            <p14:xfrm>
              <a:off x="586094" y="1536270"/>
              <a:ext cx="179640" cy="319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8B51C44-F4AF-0587-1479-27ED4633EC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974" y="1530150"/>
                <a:ext cx="1918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9A7F46F-C322-AD6B-FE85-D348B0305F60}"/>
                  </a:ext>
                </a:extLst>
              </p14:cNvPr>
              <p14:cNvContentPartPr/>
              <p14:nvPr/>
            </p14:nvContentPartPr>
            <p14:xfrm>
              <a:off x="9765374" y="1047390"/>
              <a:ext cx="471240" cy="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9A7F46F-C322-AD6B-FE85-D348B0305F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59254" y="1035150"/>
                <a:ext cx="4834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8BF4503-02F8-E518-5D33-FC8D9102288D}"/>
                  </a:ext>
                </a:extLst>
              </p14:cNvPr>
              <p14:cNvContentPartPr/>
              <p14:nvPr/>
            </p14:nvContentPartPr>
            <p14:xfrm>
              <a:off x="10091894" y="952710"/>
              <a:ext cx="158040" cy="193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8BF4503-02F8-E518-5D33-FC8D910228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85788" y="946579"/>
                <a:ext cx="170252" cy="205943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0A1AD27-DE11-E663-8619-863BF794C83F}"/>
              </a:ext>
            </a:extLst>
          </p:cNvPr>
          <p:cNvSpPr txBox="1"/>
          <p:nvPr/>
        </p:nvSpPr>
        <p:spPr>
          <a:xfrm>
            <a:off x="1559437" y="176589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temp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550583B-BA5C-4089-2BEC-FB328CFA9847}"/>
                  </a:ext>
                </a:extLst>
              </p14:cNvPr>
              <p14:cNvContentPartPr/>
              <p14:nvPr/>
            </p14:nvContentPartPr>
            <p14:xfrm>
              <a:off x="1946403" y="1536270"/>
              <a:ext cx="179640" cy="319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550583B-BA5C-4089-2BEC-FB328CFA98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283" y="1530150"/>
                <a:ext cx="191880" cy="3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241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DBDDDB5-F837-DBE1-9D23-1F0FE87D4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6CBBF1D-CE56-ABC9-A51B-F83B08A462F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F29899D-A5DF-B5A8-26CA-4B6AA0CFD93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6584DE7-707F-6FEB-960C-14EAA763C3E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3965F92-307E-C58C-5302-54B2437426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B0AD080-16F9-6363-8205-D28C649CFB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CD8D6-3936-DFB6-B411-FEC4FB7BB2EA}"/>
              </a:ext>
            </a:extLst>
          </p:cNvPr>
          <p:cNvSpPr txBox="1"/>
          <p:nvPr/>
        </p:nvSpPr>
        <p:spPr>
          <a:xfrm>
            <a:off x="152400" y="76200"/>
            <a:ext cx="800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LeetCode #206  Reverse a (singly) Linked List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7337894-5416-8F43-D39C-5B24F4B08CBC}"/>
              </a:ext>
            </a:extLst>
          </p:cNvPr>
          <p:cNvSpPr/>
          <p:nvPr/>
        </p:nvSpPr>
        <p:spPr>
          <a:xfrm>
            <a:off x="1894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86B0EA-6E7A-7BDE-787D-7EFE5456B42F}"/>
              </a:ext>
            </a:extLst>
          </p:cNvPr>
          <p:cNvSpPr/>
          <p:nvPr/>
        </p:nvSpPr>
        <p:spPr>
          <a:xfrm>
            <a:off x="31900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2211B2-8937-3A5E-257C-235E91391FB9}"/>
              </a:ext>
            </a:extLst>
          </p:cNvPr>
          <p:cNvSpPr/>
          <p:nvPr/>
        </p:nvSpPr>
        <p:spPr>
          <a:xfrm>
            <a:off x="44092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0D38D4-B90C-E98C-1135-1A4817F89CC5}"/>
              </a:ext>
            </a:extLst>
          </p:cNvPr>
          <p:cNvSpPr/>
          <p:nvPr/>
        </p:nvSpPr>
        <p:spPr>
          <a:xfrm>
            <a:off x="56284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0A2ED5-D49A-0FCC-56E7-30D5E57FF474}"/>
              </a:ext>
            </a:extLst>
          </p:cNvPr>
          <p:cNvSpPr/>
          <p:nvPr/>
        </p:nvSpPr>
        <p:spPr>
          <a:xfrm>
            <a:off x="6847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89D63D2-707E-E7E7-1A01-34E3A8D49164}"/>
              </a:ext>
            </a:extLst>
          </p:cNvPr>
          <p:cNvSpPr/>
          <p:nvPr/>
        </p:nvSpPr>
        <p:spPr>
          <a:xfrm rot="10800000">
            <a:off x="1251024" y="1116946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67FBA81-8DF6-092C-EA46-334A6E603B40}"/>
              </a:ext>
            </a:extLst>
          </p:cNvPr>
          <p:cNvSpPr/>
          <p:nvPr/>
        </p:nvSpPr>
        <p:spPr>
          <a:xfrm>
            <a:off x="3837755" y="107019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559AFAC-D113-3338-8BD7-BBF782FECDDC}"/>
              </a:ext>
            </a:extLst>
          </p:cNvPr>
          <p:cNvSpPr/>
          <p:nvPr/>
        </p:nvSpPr>
        <p:spPr>
          <a:xfrm>
            <a:off x="5056955" y="107019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C4CF3A0-B8B5-E554-A233-6D4D98DD38BF}"/>
              </a:ext>
            </a:extLst>
          </p:cNvPr>
          <p:cNvSpPr/>
          <p:nvPr/>
        </p:nvSpPr>
        <p:spPr>
          <a:xfrm>
            <a:off x="6276155" y="107167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E67C0B-9EF9-764B-953C-A83F70C46136}"/>
              </a:ext>
            </a:extLst>
          </p:cNvPr>
          <p:cNvSpPr txBox="1"/>
          <p:nvPr/>
        </p:nvSpPr>
        <p:spPr>
          <a:xfrm>
            <a:off x="1712783" y="17692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77898-8C98-F2F1-B610-1180BBA14BB7}"/>
              </a:ext>
            </a:extLst>
          </p:cNvPr>
          <p:cNvSpPr txBox="1"/>
          <p:nvPr/>
        </p:nvSpPr>
        <p:spPr>
          <a:xfrm>
            <a:off x="147961" y="2371629"/>
            <a:ext cx="6250429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reverseList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head){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null;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while(head != null){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temp = </a:t>
            </a:r>
            <a:r>
              <a:rPr lang="en-US" sz="2000" dirty="0" err="1">
                <a:latin typeface="Consolas" panose="020B0609020204030204" pitchFamily="49" charset="0"/>
              </a:rPr>
              <a:t>head.next</a:t>
            </a:r>
            <a:r>
              <a:rPr lang="en-US" sz="2000" dirty="0">
                <a:latin typeface="Consolas" panose="020B0609020204030204" pitchFamily="49" charset="0"/>
              </a:rPr>
              <a:t>;	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head.next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prev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return ???;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5B5C1C-C289-B760-B2A3-D3D78C6FE372}"/>
              </a:ext>
            </a:extLst>
          </p:cNvPr>
          <p:cNvSpPr txBox="1"/>
          <p:nvPr/>
        </p:nvSpPr>
        <p:spPr>
          <a:xfrm>
            <a:off x="392179" y="95271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F4D58-CD44-C2DF-EC49-DB57D44C00A1}"/>
              </a:ext>
            </a:extLst>
          </p:cNvPr>
          <p:cNvSpPr txBox="1"/>
          <p:nvPr/>
        </p:nvSpPr>
        <p:spPr>
          <a:xfrm>
            <a:off x="352474" y="176766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prev</a:t>
            </a:r>
            <a:endParaRPr 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20308D7-04A3-55D9-CB7F-2222F5D15939}"/>
                  </a:ext>
                </a:extLst>
              </p14:cNvPr>
              <p14:cNvContentPartPr/>
              <p14:nvPr/>
            </p14:nvContentPartPr>
            <p14:xfrm>
              <a:off x="2099749" y="1539660"/>
              <a:ext cx="179640" cy="319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20308D7-04A3-55D9-CB7F-2222F5D159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3629" y="1533540"/>
                <a:ext cx="191880" cy="3315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D9A7901-955C-895E-64B2-E6B758292A30}"/>
              </a:ext>
            </a:extLst>
          </p:cNvPr>
          <p:cNvSpPr txBox="1"/>
          <p:nvPr/>
        </p:nvSpPr>
        <p:spPr>
          <a:xfrm>
            <a:off x="3073092" y="17692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temp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F0EE73-B6EA-4FCD-5A71-8B9D8744D3BA}"/>
                  </a:ext>
                </a:extLst>
              </p14:cNvPr>
              <p14:cNvContentPartPr/>
              <p14:nvPr/>
            </p14:nvContentPartPr>
            <p14:xfrm>
              <a:off x="3460058" y="1539660"/>
              <a:ext cx="179640" cy="319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F0EE73-B6EA-4FCD-5A71-8B9D8744D3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3938" y="1533540"/>
                <a:ext cx="1918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9D886A7-BAAE-8F33-A71F-4A093361872A}"/>
                  </a:ext>
                </a:extLst>
              </p14:cNvPr>
              <p14:cNvContentPartPr/>
              <p14:nvPr/>
            </p14:nvContentPartPr>
            <p14:xfrm>
              <a:off x="775094" y="1446630"/>
              <a:ext cx="83160" cy="399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9D886A7-BAAE-8F33-A71F-4A09336187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8974" y="1440510"/>
                <a:ext cx="95400" cy="41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819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DBD97DB-1D29-6A4C-9DCB-9A587EB60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27F3017-D379-D48F-2674-1CB078C225F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7A74076-2573-34E7-A4B3-DB3F793D95F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25EA88C-4020-8036-4943-B9E3DFA29C2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C6FB206-7EDA-4391-5327-723152465D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5B93FBD-C2A0-DD9A-370C-53FAECC49C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E10E8E-320E-8997-C103-B41F5C1911A0}"/>
              </a:ext>
            </a:extLst>
          </p:cNvPr>
          <p:cNvSpPr txBox="1"/>
          <p:nvPr/>
        </p:nvSpPr>
        <p:spPr>
          <a:xfrm>
            <a:off x="152400" y="76200"/>
            <a:ext cx="800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LeetCode #206  Reverse a (singly) Linked List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836DEBA-7C5D-D010-1200-9BACAE1EA7E2}"/>
              </a:ext>
            </a:extLst>
          </p:cNvPr>
          <p:cNvSpPr/>
          <p:nvPr/>
        </p:nvSpPr>
        <p:spPr>
          <a:xfrm>
            <a:off x="1894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D333D3-F6FE-9F30-4FDE-431F7152DF67}"/>
              </a:ext>
            </a:extLst>
          </p:cNvPr>
          <p:cNvSpPr/>
          <p:nvPr/>
        </p:nvSpPr>
        <p:spPr>
          <a:xfrm>
            <a:off x="31900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E56661-76F4-8683-8752-83B2FE7B1DCD}"/>
              </a:ext>
            </a:extLst>
          </p:cNvPr>
          <p:cNvSpPr/>
          <p:nvPr/>
        </p:nvSpPr>
        <p:spPr>
          <a:xfrm>
            <a:off x="44092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309017-F6A0-735F-A92B-3DC1B41C1886}"/>
              </a:ext>
            </a:extLst>
          </p:cNvPr>
          <p:cNvSpPr/>
          <p:nvPr/>
        </p:nvSpPr>
        <p:spPr>
          <a:xfrm>
            <a:off x="56284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09BB11-AF1C-9030-F750-0DEE8A316DA9}"/>
              </a:ext>
            </a:extLst>
          </p:cNvPr>
          <p:cNvSpPr/>
          <p:nvPr/>
        </p:nvSpPr>
        <p:spPr>
          <a:xfrm>
            <a:off x="6847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1D6C4BD-7402-D0E6-75FD-35F701B117D5}"/>
              </a:ext>
            </a:extLst>
          </p:cNvPr>
          <p:cNvSpPr/>
          <p:nvPr/>
        </p:nvSpPr>
        <p:spPr>
          <a:xfrm rot="10800000">
            <a:off x="1251024" y="1116946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4EEA68B-13D1-0543-3DA3-D4963A90237A}"/>
              </a:ext>
            </a:extLst>
          </p:cNvPr>
          <p:cNvSpPr/>
          <p:nvPr/>
        </p:nvSpPr>
        <p:spPr>
          <a:xfrm>
            <a:off x="3837755" y="107019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6D0A5A2-9ADB-6AE5-AFEE-C0B1B8A6B89A}"/>
              </a:ext>
            </a:extLst>
          </p:cNvPr>
          <p:cNvSpPr/>
          <p:nvPr/>
        </p:nvSpPr>
        <p:spPr>
          <a:xfrm>
            <a:off x="5056955" y="107019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146CEB4-8C47-F185-9C26-C2A9BCBA5BDB}"/>
              </a:ext>
            </a:extLst>
          </p:cNvPr>
          <p:cNvSpPr/>
          <p:nvPr/>
        </p:nvSpPr>
        <p:spPr>
          <a:xfrm>
            <a:off x="6276155" y="107167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1306AC-421A-9B65-1A06-0400E87A522E}"/>
              </a:ext>
            </a:extLst>
          </p:cNvPr>
          <p:cNvSpPr txBox="1"/>
          <p:nvPr/>
        </p:nvSpPr>
        <p:spPr>
          <a:xfrm>
            <a:off x="2017583" y="176766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97010-7A1E-6DD5-5FAB-48AEF3B953BE}"/>
              </a:ext>
            </a:extLst>
          </p:cNvPr>
          <p:cNvSpPr txBox="1"/>
          <p:nvPr/>
        </p:nvSpPr>
        <p:spPr>
          <a:xfrm>
            <a:off x="147961" y="2371629"/>
            <a:ext cx="6250429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reverseList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head){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null;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while(head != null){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temp = </a:t>
            </a:r>
            <a:r>
              <a:rPr lang="en-US" sz="2000" dirty="0" err="1">
                <a:latin typeface="Consolas" panose="020B0609020204030204" pitchFamily="49" charset="0"/>
              </a:rPr>
              <a:t>head.next</a:t>
            </a:r>
            <a:r>
              <a:rPr lang="en-US" sz="2000" dirty="0">
                <a:latin typeface="Consolas" panose="020B0609020204030204" pitchFamily="49" charset="0"/>
              </a:rPr>
              <a:t>;	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head.next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prev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= head;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return ???;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87344-1476-1BE4-4700-9F5DDC492825}"/>
              </a:ext>
            </a:extLst>
          </p:cNvPr>
          <p:cNvSpPr txBox="1"/>
          <p:nvPr/>
        </p:nvSpPr>
        <p:spPr>
          <a:xfrm>
            <a:off x="392179" y="95271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34CD46-C6D5-6F8C-5FC2-21884E3E966C}"/>
              </a:ext>
            </a:extLst>
          </p:cNvPr>
          <p:cNvSpPr txBox="1"/>
          <p:nvPr/>
        </p:nvSpPr>
        <p:spPr>
          <a:xfrm>
            <a:off x="889783" y="174200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prev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DE88E6-5D20-D301-27E9-900B3BBCB1DB}"/>
              </a:ext>
            </a:extLst>
          </p:cNvPr>
          <p:cNvSpPr txBox="1"/>
          <p:nvPr/>
        </p:nvSpPr>
        <p:spPr>
          <a:xfrm>
            <a:off x="3073092" y="17692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temp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1F6DA7-A253-3B95-0EA2-B9B8BE0579A2}"/>
                  </a:ext>
                </a:extLst>
              </p14:cNvPr>
              <p14:cNvContentPartPr/>
              <p14:nvPr/>
            </p14:nvContentPartPr>
            <p14:xfrm>
              <a:off x="3460058" y="1539660"/>
              <a:ext cx="179640" cy="319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1F6DA7-A253-3B95-0EA2-B9B8BE0579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3938" y="1533540"/>
                <a:ext cx="1918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6B370FD-B903-6EF4-54E5-21423F287580}"/>
                  </a:ext>
                </a:extLst>
              </p14:cNvPr>
              <p14:cNvContentPartPr/>
              <p14:nvPr/>
            </p14:nvContentPartPr>
            <p14:xfrm>
              <a:off x="1402574" y="1526550"/>
              <a:ext cx="408960" cy="310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6B370FD-B903-6EF4-54E5-21423F2875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6454" y="1520430"/>
                <a:ext cx="4212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80895C2-5FAA-246E-C281-44298529F1F7}"/>
                  </a:ext>
                </a:extLst>
              </p14:cNvPr>
              <p14:cNvContentPartPr/>
              <p14:nvPr/>
            </p14:nvContentPartPr>
            <p14:xfrm>
              <a:off x="1670054" y="1504950"/>
              <a:ext cx="143640" cy="179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80895C2-5FAA-246E-C281-44298529F1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63934" y="1498830"/>
                <a:ext cx="1558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4D74114-67C2-DF5D-6A69-AD4FE9059F84}"/>
                  </a:ext>
                </a:extLst>
              </p14:cNvPr>
              <p14:cNvContentPartPr/>
              <p14:nvPr/>
            </p14:nvContentPartPr>
            <p14:xfrm>
              <a:off x="2234894" y="1520070"/>
              <a:ext cx="241920" cy="388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4D74114-67C2-DF5D-6A69-AD4FE9059F8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28774" y="1513950"/>
                <a:ext cx="254160" cy="40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6199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D4BC57A-954E-95E7-DF33-FAC8B3CBA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A0D0949-3DEA-8BAC-57DA-519BAE95CB1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C0A4D2C-2092-D641-B64F-2271FB2BD4B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CFF32B-EB35-7169-AF86-61EC5EA1A7C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5A336CE-61C5-5723-9DF7-1C756D5590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CCD6F3E-F6F6-1EC1-451B-E5894FA15B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EDB67-5559-1719-A41E-D93F9224ACD9}"/>
              </a:ext>
            </a:extLst>
          </p:cNvPr>
          <p:cNvSpPr txBox="1"/>
          <p:nvPr/>
        </p:nvSpPr>
        <p:spPr>
          <a:xfrm>
            <a:off x="152400" y="76200"/>
            <a:ext cx="800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LeetCode #206  Reverse a (singly) Linked List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AB9A8A8-C6D7-4C40-06EE-6AE259A50C92}"/>
              </a:ext>
            </a:extLst>
          </p:cNvPr>
          <p:cNvSpPr/>
          <p:nvPr/>
        </p:nvSpPr>
        <p:spPr>
          <a:xfrm>
            <a:off x="1894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C0C82A-2B5D-F27C-01D3-B3563E9645F2}"/>
              </a:ext>
            </a:extLst>
          </p:cNvPr>
          <p:cNvSpPr/>
          <p:nvPr/>
        </p:nvSpPr>
        <p:spPr>
          <a:xfrm>
            <a:off x="31900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C06397-F480-8DF1-22DF-90D2472ADA5D}"/>
              </a:ext>
            </a:extLst>
          </p:cNvPr>
          <p:cNvSpPr/>
          <p:nvPr/>
        </p:nvSpPr>
        <p:spPr>
          <a:xfrm>
            <a:off x="44092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C8CD16-2F79-D2DB-88A6-0A6B61FE7711}"/>
              </a:ext>
            </a:extLst>
          </p:cNvPr>
          <p:cNvSpPr/>
          <p:nvPr/>
        </p:nvSpPr>
        <p:spPr>
          <a:xfrm>
            <a:off x="56284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33C23-8C88-D7F3-F031-C33DDD5088BC}"/>
              </a:ext>
            </a:extLst>
          </p:cNvPr>
          <p:cNvSpPr/>
          <p:nvPr/>
        </p:nvSpPr>
        <p:spPr>
          <a:xfrm>
            <a:off x="6847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51E065-52C1-D7B6-C530-7FD8EA456420}"/>
              </a:ext>
            </a:extLst>
          </p:cNvPr>
          <p:cNvSpPr/>
          <p:nvPr/>
        </p:nvSpPr>
        <p:spPr>
          <a:xfrm rot="10800000">
            <a:off x="1251024" y="1116946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BBDBEE5-5EE8-4070-ED68-A0DB6367DC86}"/>
              </a:ext>
            </a:extLst>
          </p:cNvPr>
          <p:cNvSpPr/>
          <p:nvPr/>
        </p:nvSpPr>
        <p:spPr>
          <a:xfrm>
            <a:off x="3837755" y="107019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A3F81F9-6E85-69F5-C6C3-3F717AE75D00}"/>
              </a:ext>
            </a:extLst>
          </p:cNvPr>
          <p:cNvSpPr/>
          <p:nvPr/>
        </p:nvSpPr>
        <p:spPr>
          <a:xfrm>
            <a:off x="5056955" y="107019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1EAFFEB-C1F6-095E-0513-A43D8FF8C107}"/>
              </a:ext>
            </a:extLst>
          </p:cNvPr>
          <p:cNvSpPr/>
          <p:nvPr/>
        </p:nvSpPr>
        <p:spPr>
          <a:xfrm>
            <a:off x="6276155" y="107167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B8F6F1-4942-2C00-3D1B-7CAD1A383851}"/>
              </a:ext>
            </a:extLst>
          </p:cNvPr>
          <p:cNvSpPr txBox="1"/>
          <p:nvPr/>
        </p:nvSpPr>
        <p:spPr>
          <a:xfrm>
            <a:off x="3617783" y="17649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977A7-FFC1-B0BC-17CA-5AF5A73F2ED8}"/>
              </a:ext>
            </a:extLst>
          </p:cNvPr>
          <p:cNvSpPr txBox="1"/>
          <p:nvPr/>
        </p:nvSpPr>
        <p:spPr>
          <a:xfrm>
            <a:off x="147961" y="2371629"/>
            <a:ext cx="6250429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reverseList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head){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null;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while(head != null){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temp = </a:t>
            </a:r>
            <a:r>
              <a:rPr lang="en-US" sz="2000" dirty="0" err="1">
                <a:latin typeface="Consolas" panose="020B0609020204030204" pitchFamily="49" charset="0"/>
              </a:rPr>
              <a:t>head.next</a:t>
            </a:r>
            <a:r>
              <a:rPr lang="en-US" sz="2000" dirty="0">
                <a:latin typeface="Consolas" panose="020B0609020204030204" pitchFamily="49" charset="0"/>
              </a:rPr>
              <a:t>;	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head.next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head =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return ???;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59272-FF80-B798-B79A-5375CBEB528D}"/>
              </a:ext>
            </a:extLst>
          </p:cNvPr>
          <p:cNvSpPr txBox="1"/>
          <p:nvPr/>
        </p:nvSpPr>
        <p:spPr>
          <a:xfrm>
            <a:off x="392179" y="95271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A44FF-4D4C-24D1-E66E-8B2B513EE4B5}"/>
              </a:ext>
            </a:extLst>
          </p:cNvPr>
          <p:cNvSpPr txBox="1"/>
          <p:nvPr/>
        </p:nvSpPr>
        <p:spPr>
          <a:xfrm>
            <a:off x="889783" y="174200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prev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F21C7E-1B79-CC86-D5FD-0C4CCE3E690F}"/>
              </a:ext>
            </a:extLst>
          </p:cNvPr>
          <p:cNvSpPr txBox="1"/>
          <p:nvPr/>
        </p:nvSpPr>
        <p:spPr>
          <a:xfrm>
            <a:off x="2644440" y="17649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temp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25B7583-1F9C-4A21-249B-FE2691A6DC01}"/>
                  </a:ext>
                </a:extLst>
              </p14:cNvPr>
              <p14:cNvContentPartPr/>
              <p14:nvPr/>
            </p14:nvContentPartPr>
            <p14:xfrm>
              <a:off x="1402574" y="1526550"/>
              <a:ext cx="408960" cy="310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25B7583-1F9C-4A21-249B-FE2691A6DC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6454" y="1520430"/>
                <a:ext cx="4212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77F81A0-7830-A9D6-E883-40DC9120B248}"/>
                  </a:ext>
                </a:extLst>
              </p14:cNvPr>
              <p14:cNvContentPartPr/>
              <p14:nvPr/>
            </p14:nvContentPartPr>
            <p14:xfrm>
              <a:off x="1670054" y="1504950"/>
              <a:ext cx="143640" cy="179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77F81A0-7830-A9D6-E883-40DC9120B2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3919" y="1498830"/>
                <a:ext cx="155911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605C1FD-10C0-E69D-7E58-C156211FC365}"/>
                  </a:ext>
                </a:extLst>
              </p14:cNvPr>
              <p14:cNvContentPartPr/>
              <p14:nvPr/>
            </p14:nvContentPartPr>
            <p14:xfrm>
              <a:off x="3151454" y="1502790"/>
              <a:ext cx="303480" cy="388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605C1FD-10C0-E69D-7E58-C156211FC3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45334" y="1496670"/>
                <a:ext cx="31572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EEB3C38-C341-4DD1-509C-76C04EB24D17}"/>
                  </a:ext>
                </a:extLst>
              </p14:cNvPr>
              <p14:cNvContentPartPr/>
              <p14:nvPr/>
            </p14:nvContentPartPr>
            <p14:xfrm>
              <a:off x="3632414" y="1481190"/>
              <a:ext cx="478080" cy="453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EEB3C38-C341-4DD1-509C-76C04EB24D1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26294" y="1475070"/>
                <a:ext cx="490320" cy="4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5610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00E49C0-7819-78F3-54BA-DA3D6A246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575937E-CABC-1010-A6A5-6AB6EA8729C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4A085A1-CF92-894A-094F-57BCF5FCA99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0EF1063-DBC9-7ABA-799A-2EF99BDB7F1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6F2CBEC-C29F-BBE0-6EF1-311E9D79D7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E69FA7B-71F3-0ED9-D936-78A182E52B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2166C6-45C5-E44E-F284-EA66CC908F06}"/>
              </a:ext>
            </a:extLst>
          </p:cNvPr>
          <p:cNvSpPr txBox="1"/>
          <p:nvPr/>
        </p:nvSpPr>
        <p:spPr>
          <a:xfrm>
            <a:off x="152400" y="76200"/>
            <a:ext cx="800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LeetCode #206  Reverse a (singly) Linked List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6422CB-B150-AF85-5309-B9A5E71A5C08}"/>
              </a:ext>
            </a:extLst>
          </p:cNvPr>
          <p:cNvSpPr/>
          <p:nvPr/>
        </p:nvSpPr>
        <p:spPr>
          <a:xfrm>
            <a:off x="1894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109BA8-8ECA-CF7B-803E-33A426CF8A90}"/>
              </a:ext>
            </a:extLst>
          </p:cNvPr>
          <p:cNvSpPr/>
          <p:nvPr/>
        </p:nvSpPr>
        <p:spPr>
          <a:xfrm>
            <a:off x="31900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020349-5D81-1644-4AAD-B42BF67CADD4}"/>
              </a:ext>
            </a:extLst>
          </p:cNvPr>
          <p:cNvSpPr/>
          <p:nvPr/>
        </p:nvSpPr>
        <p:spPr>
          <a:xfrm>
            <a:off x="44092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2830C1-7073-F7FF-DB99-0B2D48B6F9DA}"/>
              </a:ext>
            </a:extLst>
          </p:cNvPr>
          <p:cNvSpPr/>
          <p:nvPr/>
        </p:nvSpPr>
        <p:spPr>
          <a:xfrm>
            <a:off x="56284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3F84BD-8943-104A-C84B-220AEC4D8AC1}"/>
              </a:ext>
            </a:extLst>
          </p:cNvPr>
          <p:cNvSpPr/>
          <p:nvPr/>
        </p:nvSpPr>
        <p:spPr>
          <a:xfrm>
            <a:off x="6847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0E8AB74-DB8F-F865-11F6-2FA5CA244D26}"/>
              </a:ext>
            </a:extLst>
          </p:cNvPr>
          <p:cNvSpPr/>
          <p:nvPr/>
        </p:nvSpPr>
        <p:spPr>
          <a:xfrm rot="10800000">
            <a:off x="1251024" y="1116946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53E9D73-3A76-755C-8095-9CCF18AE83C2}"/>
              </a:ext>
            </a:extLst>
          </p:cNvPr>
          <p:cNvSpPr/>
          <p:nvPr/>
        </p:nvSpPr>
        <p:spPr>
          <a:xfrm>
            <a:off x="3837755" y="107019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8BF45B1-E366-4215-30B0-3F6D5405966A}"/>
              </a:ext>
            </a:extLst>
          </p:cNvPr>
          <p:cNvSpPr/>
          <p:nvPr/>
        </p:nvSpPr>
        <p:spPr>
          <a:xfrm>
            <a:off x="5056955" y="107019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51A3CD8-23BA-8D64-3F42-1EC01A5724A4}"/>
              </a:ext>
            </a:extLst>
          </p:cNvPr>
          <p:cNvSpPr/>
          <p:nvPr/>
        </p:nvSpPr>
        <p:spPr>
          <a:xfrm>
            <a:off x="6276155" y="107167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6D5519-6696-D980-0819-43258B53FCE7}"/>
              </a:ext>
            </a:extLst>
          </p:cNvPr>
          <p:cNvSpPr txBox="1"/>
          <p:nvPr/>
        </p:nvSpPr>
        <p:spPr>
          <a:xfrm>
            <a:off x="3008183" y="170054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6346E-F0AB-A586-F085-69E4D6007126}"/>
              </a:ext>
            </a:extLst>
          </p:cNvPr>
          <p:cNvSpPr txBox="1"/>
          <p:nvPr/>
        </p:nvSpPr>
        <p:spPr>
          <a:xfrm>
            <a:off x="147961" y="2371629"/>
            <a:ext cx="6250429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reverseList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head){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null;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while(head != null){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ListNode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temp =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head.next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head.next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head =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return ???;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751B9-A3D9-AAEE-D94A-DDB2B92418FC}"/>
              </a:ext>
            </a:extLst>
          </p:cNvPr>
          <p:cNvSpPr txBox="1"/>
          <p:nvPr/>
        </p:nvSpPr>
        <p:spPr>
          <a:xfrm>
            <a:off x="392179" y="95271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70F32E-A61B-D217-677E-504D0AEFEB3E}"/>
              </a:ext>
            </a:extLst>
          </p:cNvPr>
          <p:cNvSpPr txBox="1"/>
          <p:nvPr/>
        </p:nvSpPr>
        <p:spPr>
          <a:xfrm>
            <a:off x="889783" y="174200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prev</a:t>
            </a:r>
            <a:endParaRPr 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DECE468-59A4-A53F-A8E5-6F81FE70F5AD}"/>
                  </a:ext>
                </a:extLst>
              </p14:cNvPr>
              <p14:cNvContentPartPr/>
              <p14:nvPr/>
            </p14:nvContentPartPr>
            <p14:xfrm>
              <a:off x="1402574" y="1526550"/>
              <a:ext cx="408960" cy="310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DECE468-59A4-A53F-A8E5-6F81FE70F5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6454" y="1520430"/>
                <a:ext cx="4212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7993F38-6A3A-4C58-57E3-AC1C8A00DB22}"/>
                  </a:ext>
                </a:extLst>
              </p14:cNvPr>
              <p14:cNvContentPartPr/>
              <p14:nvPr/>
            </p14:nvContentPartPr>
            <p14:xfrm>
              <a:off x="1670054" y="1504950"/>
              <a:ext cx="143640" cy="179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7993F38-6A3A-4C58-57E3-AC1C8A00DB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3919" y="1498830"/>
                <a:ext cx="155911" cy="1915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F868472-4FBD-5858-F31B-C372B4196BA7}"/>
              </a:ext>
            </a:extLst>
          </p:cNvPr>
          <p:cNvSpPr txBox="1"/>
          <p:nvPr/>
        </p:nvSpPr>
        <p:spPr>
          <a:xfrm>
            <a:off x="4227383" y="170054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temp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DADF171-2484-5A42-4EF6-90384F62CBD4}"/>
                  </a:ext>
                </a:extLst>
              </p14:cNvPr>
              <p14:cNvContentPartPr/>
              <p14:nvPr/>
            </p14:nvContentPartPr>
            <p14:xfrm>
              <a:off x="3422534" y="1521150"/>
              <a:ext cx="154440" cy="290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DADF171-2484-5A42-4EF6-90384F62CB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16414" y="1515030"/>
                <a:ext cx="16668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9BDDFD5-7B53-0346-3D0C-22B61329B60F}"/>
                  </a:ext>
                </a:extLst>
              </p14:cNvPr>
              <p14:cNvContentPartPr/>
              <p14:nvPr/>
            </p14:nvContentPartPr>
            <p14:xfrm>
              <a:off x="4611614" y="1542390"/>
              <a:ext cx="220320" cy="304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9BDDFD5-7B53-0346-3D0C-22B61329B60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5494" y="1536270"/>
                <a:ext cx="232560" cy="31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095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D4FE9F8-06F7-F7A4-1703-ADFB23700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353CC32-15D7-9BEE-2434-87A098675C1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1305F75-9E60-EEAA-8B45-B26254100F9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54EDD20-F862-E55F-3285-1C147E283C5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3C6ACBF-E868-6CC0-D3E8-EE1B75AE55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CADDF7D-FC58-64AD-5710-F40A834F78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71401-AEBE-14BC-00E1-2EEE1CB25B29}"/>
              </a:ext>
            </a:extLst>
          </p:cNvPr>
          <p:cNvSpPr txBox="1"/>
          <p:nvPr/>
        </p:nvSpPr>
        <p:spPr>
          <a:xfrm>
            <a:off x="152400" y="76200"/>
            <a:ext cx="800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LeetCode #206  Reverse a (singly) Linked List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03FB795-F446-46ED-6108-6ECFCD2C5A10}"/>
              </a:ext>
            </a:extLst>
          </p:cNvPr>
          <p:cNvSpPr/>
          <p:nvPr/>
        </p:nvSpPr>
        <p:spPr>
          <a:xfrm>
            <a:off x="1894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444A82-B774-A95D-6ADB-3BE5808E4890}"/>
              </a:ext>
            </a:extLst>
          </p:cNvPr>
          <p:cNvSpPr/>
          <p:nvPr/>
        </p:nvSpPr>
        <p:spPr>
          <a:xfrm>
            <a:off x="31900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E486BE-277E-1FD4-27EF-B07F10C154B1}"/>
              </a:ext>
            </a:extLst>
          </p:cNvPr>
          <p:cNvSpPr/>
          <p:nvPr/>
        </p:nvSpPr>
        <p:spPr>
          <a:xfrm>
            <a:off x="44092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E43423-2D07-2E68-376F-BEF62E4AE228}"/>
              </a:ext>
            </a:extLst>
          </p:cNvPr>
          <p:cNvSpPr/>
          <p:nvPr/>
        </p:nvSpPr>
        <p:spPr>
          <a:xfrm>
            <a:off x="56284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A4516A-244F-C722-F85C-0DE7E9FF6823}"/>
              </a:ext>
            </a:extLst>
          </p:cNvPr>
          <p:cNvSpPr/>
          <p:nvPr/>
        </p:nvSpPr>
        <p:spPr>
          <a:xfrm>
            <a:off x="6847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621D3B4-1B35-7286-B2B1-3AB580580C60}"/>
              </a:ext>
            </a:extLst>
          </p:cNvPr>
          <p:cNvSpPr/>
          <p:nvPr/>
        </p:nvSpPr>
        <p:spPr>
          <a:xfrm rot="10800000">
            <a:off x="1251024" y="1116946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9C915AE-BEC4-8D9E-7D3B-373B0EC1E30C}"/>
              </a:ext>
            </a:extLst>
          </p:cNvPr>
          <p:cNvSpPr/>
          <p:nvPr/>
        </p:nvSpPr>
        <p:spPr>
          <a:xfrm rot="10800000">
            <a:off x="2580455" y="1106428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476A896-16B5-D34D-D2E5-7D5EB8FB233A}"/>
              </a:ext>
            </a:extLst>
          </p:cNvPr>
          <p:cNvSpPr/>
          <p:nvPr/>
        </p:nvSpPr>
        <p:spPr>
          <a:xfrm>
            <a:off x="5056955" y="107019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BB6E15F-8539-FD62-5113-0EC1010A1F16}"/>
              </a:ext>
            </a:extLst>
          </p:cNvPr>
          <p:cNvSpPr/>
          <p:nvPr/>
        </p:nvSpPr>
        <p:spPr>
          <a:xfrm>
            <a:off x="6276155" y="107167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7F5CA6-7275-687F-9ACB-A0316B8ADC25}"/>
              </a:ext>
            </a:extLst>
          </p:cNvPr>
          <p:cNvSpPr txBox="1"/>
          <p:nvPr/>
        </p:nvSpPr>
        <p:spPr>
          <a:xfrm>
            <a:off x="3008183" y="170054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15D3BA-AD68-D3A9-D0AD-F3F7977E3B49}"/>
              </a:ext>
            </a:extLst>
          </p:cNvPr>
          <p:cNvSpPr txBox="1"/>
          <p:nvPr/>
        </p:nvSpPr>
        <p:spPr>
          <a:xfrm>
            <a:off x="147961" y="2371629"/>
            <a:ext cx="6250429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reverseList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head){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null;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while(head != null){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temp = </a:t>
            </a:r>
            <a:r>
              <a:rPr lang="en-US" sz="2000" dirty="0" err="1">
                <a:latin typeface="Consolas" panose="020B0609020204030204" pitchFamily="49" charset="0"/>
              </a:rPr>
              <a:t>head.next</a:t>
            </a:r>
            <a:r>
              <a:rPr lang="en-US" sz="2000" dirty="0">
                <a:latin typeface="Consolas" panose="020B0609020204030204" pitchFamily="49" charset="0"/>
              </a:rPr>
              <a:t>;	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head.next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prev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head =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return ???;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B655E-4770-F79B-BDB2-D4FCB08D7EB2}"/>
              </a:ext>
            </a:extLst>
          </p:cNvPr>
          <p:cNvSpPr txBox="1"/>
          <p:nvPr/>
        </p:nvSpPr>
        <p:spPr>
          <a:xfrm>
            <a:off x="392179" y="95271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0B6F7-76C5-BCBA-DFE7-2EBACD752AA0}"/>
              </a:ext>
            </a:extLst>
          </p:cNvPr>
          <p:cNvSpPr txBox="1"/>
          <p:nvPr/>
        </p:nvSpPr>
        <p:spPr>
          <a:xfrm>
            <a:off x="889783" y="174200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prev</a:t>
            </a:r>
            <a:endParaRPr 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5A8E28B-1B8C-0695-017E-44A925621CE1}"/>
                  </a:ext>
                </a:extLst>
              </p14:cNvPr>
              <p14:cNvContentPartPr/>
              <p14:nvPr/>
            </p14:nvContentPartPr>
            <p14:xfrm>
              <a:off x="1402574" y="1526550"/>
              <a:ext cx="408960" cy="310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5A8E28B-1B8C-0695-017E-44A925621C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6454" y="1520430"/>
                <a:ext cx="4212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1FB97A8-5031-F012-D816-474087811585}"/>
                  </a:ext>
                </a:extLst>
              </p14:cNvPr>
              <p14:cNvContentPartPr/>
              <p14:nvPr/>
            </p14:nvContentPartPr>
            <p14:xfrm>
              <a:off x="1670054" y="1504950"/>
              <a:ext cx="143640" cy="179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1FB97A8-5031-F012-D816-474087811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3919" y="1498830"/>
                <a:ext cx="155911" cy="1915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A448E09-01CE-5418-28C7-7530B585A200}"/>
              </a:ext>
            </a:extLst>
          </p:cNvPr>
          <p:cNvSpPr txBox="1"/>
          <p:nvPr/>
        </p:nvSpPr>
        <p:spPr>
          <a:xfrm>
            <a:off x="4227383" y="170054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temp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7D01BEA-A7BE-FB44-D4EB-60759003D8F4}"/>
                  </a:ext>
                </a:extLst>
              </p14:cNvPr>
              <p14:cNvContentPartPr/>
              <p14:nvPr/>
            </p14:nvContentPartPr>
            <p14:xfrm>
              <a:off x="3422534" y="1521150"/>
              <a:ext cx="154440" cy="290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7D01BEA-A7BE-FB44-D4EB-60759003D8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16428" y="1515030"/>
                <a:ext cx="166652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608955F-BC17-CED9-6CF8-66A9D748AA6B}"/>
                  </a:ext>
                </a:extLst>
              </p14:cNvPr>
              <p14:cNvContentPartPr/>
              <p14:nvPr/>
            </p14:nvContentPartPr>
            <p14:xfrm>
              <a:off x="4611614" y="1542390"/>
              <a:ext cx="220320" cy="304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608955F-BC17-CED9-6CF8-66A9D748AA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5494" y="1536270"/>
                <a:ext cx="232560" cy="31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11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EEA0DB-0BB5-7F5D-83CE-9E35B28BF695}"/>
              </a:ext>
            </a:extLst>
          </p:cNvPr>
          <p:cNvSpPr txBox="1"/>
          <p:nvPr/>
        </p:nvSpPr>
        <p:spPr>
          <a:xfrm>
            <a:off x="228600" y="685800"/>
            <a:ext cx="518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array</a:t>
            </a:r>
            <a:r>
              <a:rPr lang="en-US" sz="2800" dirty="0"/>
              <a:t> is a fixed-sized, linear collection of elements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FC312-B7D6-2009-E1A7-3B967566FB55}"/>
              </a:ext>
            </a:extLst>
          </p:cNvPr>
          <p:cNvSpPr txBox="1"/>
          <p:nvPr/>
        </p:nvSpPr>
        <p:spPr>
          <a:xfrm>
            <a:off x="6705600" y="685800"/>
            <a:ext cx="518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list</a:t>
            </a:r>
            <a:r>
              <a:rPr lang="en-US" sz="2800" dirty="0"/>
              <a:t> is a dynamic, linear collection of elements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9CDCC0-9853-481B-453D-60907C059A98}"/>
              </a:ext>
            </a:extLst>
          </p:cNvPr>
          <p:cNvSpPr txBox="1"/>
          <p:nvPr/>
        </p:nvSpPr>
        <p:spPr>
          <a:xfrm>
            <a:off x="990600" y="2895600"/>
            <a:ext cx="289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can use the built-in Java array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680A2E-EEF4-E3E8-2FDA-800524E89AE0}"/>
              </a:ext>
            </a:extLst>
          </p:cNvPr>
          <p:cNvSpPr txBox="1"/>
          <p:nvPr/>
        </p:nvSpPr>
        <p:spPr>
          <a:xfrm>
            <a:off x="7391400" y="27432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ArrayList</a:t>
            </a:r>
            <a:r>
              <a:rPr lang="en-US" sz="2800" dirty="0">
                <a:latin typeface="Consolas" panose="020B0609020204030204" pitchFamily="49" charset="0"/>
              </a:rPr>
              <a:t>&lt;E&gt;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89F291-0F3E-A40E-65A1-CEE54541AF3D}"/>
              </a:ext>
            </a:extLst>
          </p:cNvPr>
          <p:cNvSpPr txBox="1"/>
          <p:nvPr/>
        </p:nvSpPr>
        <p:spPr>
          <a:xfrm>
            <a:off x="7391400" y="4018985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LinkedList&lt;E&gt;</a:t>
            </a:r>
          </a:p>
        </p:txBody>
      </p:sp>
    </p:spTree>
    <p:extLst>
      <p:ext uri="{BB962C8B-B14F-4D97-AF65-F5344CB8AC3E}">
        <p14:creationId xmlns:p14="http://schemas.microsoft.com/office/powerpoint/2010/main" val="3563818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4507629-2DBA-355E-DD64-13EAF4CFF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E794797-82F4-6BF0-BDAF-4C15D16610E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AE00436-7F62-77F2-254D-F4C33C80240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8CFD5FE-76B5-2F51-6E9A-F654073D7F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87CD1E3-FF94-C637-1466-56E1D8F1F0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E473C65-DDA9-BFA8-2B3E-0E823020C8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E46774-50E8-23BB-33BC-8C6EA106889F}"/>
              </a:ext>
            </a:extLst>
          </p:cNvPr>
          <p:cNvSpPr txBox="1"/>
          <p:nvPr/>
        </p:nvSpPr>
        <p:spPr>
          <a:xfrm>
            <a:off x="152400" y="76200"/>
            <a:ext cx="800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LeetCode #206  Reverse a (singly) Linked List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0BB4C0F-4DF3-2E30-D8D1-4B846617AEA8}"/>
              </a:ext>
            </a:extLst>
          </p:cNvPr>
          <p:cNvSpPr/>
          <p:nvPr/>
        </p:nvSpPr>
        <p:spPr>
          <a:xfrm>
            <a:off x="1894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516322-71C2-2010-9B86-479945871D5B}"/>
              </a:ext>
            </a:extLst>
          </p:cNvPr>
          <p:cNvSpPr/>
          <p:nvPr/>
        </p:nvSpPr>
        <p:spPr>
          <a:xfrm>
            <a:off x="31900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7E9D56-859B-73FA-D87D-F3AD3B53469B}"/>
              </a:ext>
            </a:extLst>
          </p:cNvPr>
          <p:cNvSpPr/>
          <p:nvPr/>
        </p:nvSpPr>
        <p:spPr>
          <a:xfrm>
            <a:off x="44092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764BE7-E6B5-F05A-6955-A387A31C149F}"/>
              </a:ext>
            </a:extLst>
          </p:cNvPr>
          <p:cNvSpPr/>
          <p:nvPr/>
        </p:nvSpPr>
        <p:spPr>
          <a:xfrm>
            <a:off x="56284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030F9E-C84D-1D22-9624-2B405E0258A4}"/>
              </a:ext>
            </a:extLst>
          </p:cNvPr>
          <p:cNvSpPr/>
          <p:nvPr/>
        </p:nvSpPr>
        <p:spPr>
          <a:xfrm>
            <a:off x="6847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714055-4182-FA73-4905-4D648C091424}"/>
              </a:ext>
            </a:extLst>
          </p:cNvPr>
          <p:cNvSpPr/>
          <p:nvPr/>
        </p:nvSpPr>
        <p:spPr>
          <a:xfrm rot="10800000">
            <a:off x="1251024" y="1116946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97AEE91-DC26-E9B5-83A5-70B0EE22F203}"/>
              </a:ext>
            </a:extLst>
          </p:cNvPr>
          <p:cNvSpPr/>
          <p:nvPr/>
        </p:nvSpPr>
        <p:spPr>
          <a:xfrm rot="10800000">
            <a:off x="2580455" y="1106428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0F3DFFD-A54C-7039-FDBC-67C9B18E36CC}"/>
              </a:ext>
            </a:extLst>
          </p:cNvPr>
          <p:cNvSpPr/>
          <p:nvPr/>
        </p:nvSpPr>
        <p:spPr>
          <a:xfrm>
            <a:off x="5056955" y="107019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5173948-6C76-9576-7DC4-8A13A713B4F0}"/>
              </a:ext>
            </a:extLst>
          </p:cNvPr>
          <p:cNvSpPr/>
          <p:nvPr/>
        </p:nvSpPr>
        <p:spPr>
          <a:xfrm>
            <a:off x="6276155" y="107167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87267-55A1-B9A8-B368-587C351B4D40}"/>
              </a:ext>
            </a:extLst>
          </p:cNvPr>
          <p:cNvSpPr txBox="1"/>
          <p:nvPr/>
        </p:nvSpPr>
        <p:spPr>
          <a:xfrm>
            <a:off x="3008183" y="170054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891A6-4E02-8D63-3DF1-5B56BE95E601}"/>
              </a:ext>
            </a:extLst>
          </p:cNvPr>
          <p:cNvSpPr txBox="1"/>
          <p:nvPr/>
        </p:nvSpPr>
        <p:spPr>
          <a:xfrm>
            <a:off x="147961" y="2371629"/>
            <a:ext cx="6250429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reverseList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head){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null;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while(head != null){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temp = </a:t>
            </a:r>
            <a:r>
              <a:rPr lang="en-US" sz="2000" dirty="0" err="1">
                <a:latin typeface="Consolas" panose="020B0609020204030204" pitchFamily="49" charset="0"/>
              </a:rPr>
              <a:t>head.next</a:t>
            </a:r>
            <a:r>
              <a:rPr lang="en-US" sz="2000" dirty="0">
                <a:latin typeface="Consolas" panose="020B0609020204030204" pitchFamily="49" charset="0"/>
              </a:rPr>
              <a:t>;	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head.next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prev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head =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return ???;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6A664-8220-F18A-0D1C-6B05F34CBB64}"/>
              </a:ext>
            </a:extLst>
          </p:cNvPr>
          <p:cNvSpPr txBox="1"/>
          <p:nvPr/>
        </p:nvSpPr>
        <p:spPr>
          <a:xfrm>
            <a:off x="392179" y="95271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8C0DC-B750-3D69-94D0-039EA4C96EC9}"/>
              </a:ext>
            </a:extLst>
          </p:cNvPr>
          <p:cNvSpPr txBox="1"/>
          <p:nvPr/>
        </p:nvSpPr>
        <p:spPr>
          <a:xfrm>
            <a:off x="2108028" y="168929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prev</a:t>
            </a:r>
            <a:endParaRPr 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9AABFD3-5534-EF8C-5F1F-BC6572B323BB}"/>
                  </a:ext>
                </a:extLst>
              </p14:cNvPr>
              <p14:cNvContentPartPr/>
              <p14:nvPr/>
            </p14:nvContentPartPr>
            <p14:xfrm>
              <a:off x="2620819" y="1473841"/>
              <a:ext cx="408960" cy="310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9AABFD3-5534-EF8C-5F1F-BC6572B323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4699" y="1467721"/>
                <a:ext cx="4212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78F29F4-C653-4FF4-9037-6525EF48943B}"/>
                  </a:ext>
                </a:extLst>
              </p14:cNvPr>
              <p14:cNvContentPartPr/>
              <p14:nvPr/>
            </p14:nvContentPartPr>
            <p14:xfrm>
              <a:off x="2897010" y="1425999"/>
              <a:ext cx="143640" cy="179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78F29F4-C653-4FF4-9037-6525EF4894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0875" y="1419879"/>
                <a:ext cx="155911" cy="1915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5BF8CFD-E173-1E7B-F241-19EFA755CB9A}"/>
              </a:ext>
            </a:extLst>
          </p:cNvPr>
          <p:cNvSpPr txBox="1"/>
          <p:nvPr/>
        </p:nvSpPr>
        <p:spPr>
          <a:xfrm>
            <a:off x="4227383" y="170054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temp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77DFDE3-7F39-DAC2-3CA6-D16B5AFC62D3}"/>
                  </a:ext>
                </a:extLst>
              </p14:cNvPr>
              <p14:cNvContentPartPr/>
              <p14:nvPr/>
            </p14:nvContentPartPr>
            <p14:xfrm>
              <a:off x="3422534" y="1521150"/>
              <a:ext cx="154440" cy="290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77DFDE3-7F39-DAC2-3CA6-D16B5AFC62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16428" y="1515030"/>
                <a:ext cx="166652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54DF08A-8DC0-DB63-E8F7-C129B5608437}"/>
                  </a:ext>
                </a:extLst>
              </p14:cNvPr>
              <p14:cNvContentPartPr/>
              <p14:nvPr/>
            </p14:nvContentPartPr>
            <p14:xfrm>
              <a:off x="4611614" y="1542390"/>
              <a:ext cx="220320" cy="304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54DF08A-8DC0-DB63-E8F7-C129B56084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5494" y="1536270"/>
                <a:ext cx="232560" cy="31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545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67CAEC5-05DD-0F5D-3677-E2137D04C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E55FBDD-95F2-A24F-BF65-C44D0DC32FA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BE73F4C-EE81-5B0E-0A88-C60DBCA26A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7713F86-E5E7-B0FA-4BDA-7144BC49A35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3B5998E-C05D-D333-F4E0-FF32341903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04C7D4D-A019-CCCA-E601-A3C5E10AD5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23B2B-9AB3-F845-6292-4BFC92D95096}"/>
              </a:ext>
            </a:extLst>
          </p:cNvPr>
          <p:cNvSpPr txBox="1"/>
          <p:nvPr/>
        </p:nvSpPr>
        <p:spPr>
          <a:xfrm>
            <a:off x="152400" y="76200"/>
            <a:ext cx="800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LeetCode #206  Reverse a (singly) Linked List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B1C173-1CAF-0656-2475-242CC8665FA5}"/>
              </a:ext>
            </a:extLst>
          </p:cNvPr>
          <p:cNvSpPr/>
          <p:nvPr/>
        </p:nvSpPr>
        <p:spPr>
          <a:xfrm>
            <a:off x="1894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D1B9E-668A-2B9C-BC4C-AB1AED2C02DA}"/>
              </a:ext>
            </a:extLst>
          </p:cNvPr>
          <p:cNvSpPr/>
          <p:nvPr/>
        </p:nvSpPr>
        <p:spPr>
          <a:xfrm>
            <a:off x="31900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0E8771-B410-D053-100B-B9A814C0FAFA}"/>
              </a:ext>
            </a:extLst>
          </p:cNvPr>
          <p:cNvSpPr/>
          <p:nvPr/>
        </p:nvSpPr>
        <p:spPr>
          <a:xfrm>
            <a:off x="44092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247D94-80EC-64F7-B084-E8E1D821D42C}"/>
              </a:ext>
            </a:extLst>
          </p:cNvPr>
          <p:cNvSpPr/>
          <p:nvPr/>
        </p:nvSpPr>
        <p:spPr>
          <a:xfrm>
            <a:off x="56284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B89D55-1177-9D5C-C777-B3A071EE6802}"/>
              </a:ext>
            </a:extLst>
          </p:cNvPr>
          <p:cNvSpPr/>
          <p:nvPr/>
        </p:nvSpPr>
        <p:spPr>
          <a:xfrm>
            <a:off x="6847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21B388-7B52-F72E-9E78-0922BD95685E}"/>
              </a:ext>
            </a:extLst>
          </p:cNvPr>
          <p:cNvSpPr/>
          <p:nvPr/>
        </p:nvSpPr>
        <p:spPr>
          <a:xfrm rot="10800000">
            <a:off x="1251024" y="1116946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ACDA646-6314-31A9-D72B-C4495FC75924}"/>
              </a:ext>
            </a:extLst>
          </p:cNvPr>
          <p:cNvSpPr/>
          <p:nvPr/>
        </p:nvSpPr>
        <p:spPr>
          <a:xfrm rot="10800000">
            <a:off x="2580455" y="1106428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5FDE3A4-0CCF-9909-97F3-32C1AA946357}"/>
              </a:ext>
            </a:extLst>
          </p:cNvPr>
          <p:cNvSpPr/>
          <p:nvPr/>
        </p:nvSpPr>
        <p:spPr>
          <a:xfrm>
            <a:off x="5056955" y="107019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28D41B7-8405-8DDE-7D93-DC27FB47F8C1}"/>
              </a:ext>
            </a:extLst>
          </p:cNvPr>
          <p:cNvSpPr/>
          <p:nvPr/>
        </p:nvSpPr>
        <p:spPr>
          <a:xfrm>
            <a:off x="6276155" y="107167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DEA6AC-988F-9462-9231-EF1AA61EAFE9}"/>
              </a:ext>
            </a:extLst>
          </p:cNvPr>
          <p:cNvSpPr txBox="1"/>
          <p:nvPr/>
        </p:nvSpPr>
        <p:spPr>
          <a:xfrm>
            <a:off x="4909305" y="174614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B688D-C087-518F-1A3A-BB3ED934A1B0}"/>
              </a:ext>
            </a:extLst>
          </p:cNvPr>
          <p:cNvSpPr txBox="1"/>
          <p:nvPr/>
        </p:nvSpPr>
        <p:spPr>
          <a:xfrm>
            <a:off x="147961" y="2371629"/>
            <a:ext cx="6250429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reverseList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head){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null;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while(head != null){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temp = </a:t>
            </a:r>
            <a:r>
              <a:rPr lang="en-US" sz="2000" dirty="0" err="1">
                <a:latin typeface="Consolas" panose="020B0609020204030204" pitchFamily="49" charset="0"/>
              </a:rPr>
              <a:t>head.next</a:t>
            </a:r>
            <a:r>
              <a:rPr lang="en-US" sz="2000" dirty="0">
                <a:latin typeface="Consolas" panose="020B0609020204030204" pitchFamily="49" charset="0"/>
              </a:rPr>
              <a:t>;	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head.next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head =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return ???;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7ADDC7-D08A-E3B2-8AE1-EE0F74BDC5A7}"/>
              </a:ext>
            </a:extLst>
          </p:cNvPr>
          <p:cNvSpPr txBox="1"/>
          <p:nvPr/>
        </p:nvSpPr>
        <p:spPr>
          <a:xfrm>
            <a:off x="392179" y="95271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FCAB42-8BB7-B918-BB93-AE9FCE4D7B7D}"/>
              </a:ext>
            </a:extLst>
          </p:cNvPr>
          <p:cNvSpPr txBox="1"/>
          <p:nvPr/>
        </p:nvSpPr>
        <p:spPr>
          <a:xfrm>
            <a:off x="2108028" y="168929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prev</a:t>
            </a:r>
            <a:endParaRPr 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7C00DB-7484-FA84-2A04-F1A0228ACF1B}"/>
                  </a:ext>
                </a:extLst>
              </p14:cNvPr>
              <p14:cNvContentPartPr/>
              <p14:nvPr/>
            </p14:nvContentPartPr>
            <p14:xfrm>
              <a:off x="2620819" y="1473841"/>
              <a:ext cx="408960" cy="310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7C00DB-7484-FA84-2A04-F1A0228ACF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4699" y="1467721"/>
                <a:ext cx="4212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194DC6B-39D2-AE4B-7F9C-87C1FE75E0CD}"/>
                  </a:ext>
                </a:extLst>
              </p14:cNvPr>
              <p14:cNvContentPartPr/>
              <p14:nvPr/>
            </p14:nvContentPartPr>
            <p14:xfrm>
              <a:off x="2897010" y="1425999"/>
              <a:ext cx="143640" cy="179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194DC6B-39D2-AE4B-7F9C-87C1FE75E0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0875" y="1419879"/>
                <a:ext cx="155911" cy="1915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20CC228-CD4D-8972-455A-67535731DBD8}"/>
              </a:ext>
            </a:extLst>
          </p:cNvPr>
          <p:cNvSpPr txBox="1"/>
          <p:nvPr/>
        </p:nvSpPr>
        <p:spPr>
          <a:xfrm>
            <a:off x="3935962" y="174614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temp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2ADE4E-67E3-3AD1-6757-CCA4D20A05CC}"/>
                  </a:ext>
                </a:extLst>
              </p14:cNvPr>
              <p14:cNvContentPartPr/>
              <p14:nvPr/>
            </p14:nvContentPartPr>
            <p14:xfrm>
              <a:off x="4376534" y="1484790"/>
              <a:ext cx="204840" cy="415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2ADE4E-67E3-3AD1-6757-CCA4D20A05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70414" y="1478670"/>
                <a:ext cx="2170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CD76000-A372-ADD9-7BF3-BA7A6DA4EE08}"/>
                  </a:ext>
                </a:extLst>
              </p14:cNvPr>
              <p14:cNvContentPartPr/>
              <p14:nvPr/>
            </p14:nvContentPartPr>
            <p14:xfrm>
              <a:off x="4886654" y="1507830"/>
              <a:ext cx="413640" cy="383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CD76000-A372-ADD9-7BF3-BA7A6DA4EE0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80534" y="1501710"/>
                <a:ext cx="425880" cy="39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645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D38ADA7-DE93-5D9A-6A1C-3F3D89AA0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0C23DD5-D4EE-30E9-C6DC-4AD02EDAFDD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7B3A162-5F0D-7011-5E04-65F33EA0129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CA2A621-85AC-004E-9599-87571629000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54EF1C6-7475-C8FE-CEF1-FAF6713A85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D4A1090-F160-216C-FDB9-F4A8A33EDD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EB7FD-EEDE-ECEE-2C6B-0D515653C04E}"/>
              </a:ext>
            </a:extLst>
          </p:cNvPr>
          <p:cNvSpPr txBox="1"/>
          <p:nvPr/>
        </p:nvSpPr>
        <p:spPr>
          <a:xfrm>
            <a:off x="152400" y="76200"/>
            <a:ext cx="800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LeetCode #206  Reverse a (singly) Linked List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14A35EB-7857-82B3-4C5C-0A26A43CCEA7}"/>
              </a:ext>
            </a:extLst>
          </p:cNvPr>
          <p:cNvSpPr/>
          <p:nvPr/>
        </p:nvSpPr>
        <p:spPr>
          <a:xfrm>
            <a:off x="1894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401FC2-9993-3FC1-D30F-59995CB06BFF}"/>
              </a:ext>
            </a:extLst>
          </p:cNvPr>
          <p:cNvSpPr/>
          <p:nvPr/>
        </p:nvSpPr>
        <p:spPr>
          <a:xfrm>
            <a:off x="31900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9E1CBA-4947-5744-7D17-D6C597BBAA6E}"/>
              </a:ext>
            </a:extLst>
          </p:cNvPr>
          <p:cNvSpPr/>
          <p:nvPr/>
        </p:nvSpPr>
        <p:spPr>
          <a:xfrm>
            <a:off x="44092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6811C0-F254-C919-5F0B-50BCCBED3F4C}"/>
              </a:ext>
            </a:extLst>
          </p:cNvPr>
          <p:cNvSpPr/>
          <p:nvPr/>
        </p:nvSpPr>
        <p:spPr>
          <a:xfrm>
            <a:off x="56284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4AD29E-3FD7-7405-CC9A-A5C41BCA7544}"/>
              </a:ext>
            </a:extLst>
          </p:cNvPr>
          <p:cNvSpPr/>
          <p:nvPr/>
        </p:nvSpPr>
        <p:spPr>
          <a:xfrm>
            <a:off x="6847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034017-4B38-6D6B-65DA-726560E514B8}"/>
              </a:ext>
            </a:extLst>
          </p:cNvPr>
          <p:cNvSpPr/>
          <p:nvPr/>
        </p:nvSpPr>
        <p:spPr>
          <a:xfrm rot="10800000">
            <a:off x="1251024" y="1116946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771DEDF-751B-834A-2FDB-21A007B8D215}"/>
              </a:ext>
            </a:extLst>
          </p:cNvPr>
          <p:cNvSpPr/>
          <p:nvPr/>
        </p:nvSpPr>
        <p:spPr>
          <a:xfrm rot="10800000">
            <a:off x="2580455" y="1106428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6BB9673-0140-2697-37BB-890FED8C5194}"/>
              </a:ext>
            </a:extLst>
          </p:cNvPr>
          <p:cNvSpPr/>
          <p:nvPr/>
        </p:nvSpPr>
        <p:spPr>
          <a:xfrm>
            <a:off x="5056955" y="107019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B90391F-41EA-9C59-DC0B-D774D2C9A8AA}"/>
              </a:ext>
            </a:extLst>
          </p:cNvPr>
          <p:cNvSpPr/>
          <p:nvPr/>
        </p:nvSpPr>
        <p:spPr>
          <a:xfrm>
            <a:off x="6276155" y="107167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695920-BB93-B0F0-A7AD-E15D8D5510F2}"/>
              </a:ext>
            </a:extLst>
          </p:cNvPr>
          <p:cNvSpPr txBox="1"/>
          <p:nvPr/>
        </p:nvSpPr>
        <p:spPr>
          <a:xfrm>
            <a:off x="4227383" y="173877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176B8-6039-F524-DAD0-44E7CBD48F49}"/>
              </a:ext>
            </a:extLst>
          </p:cNvPr>
          <p:cNvSpPr txBox="1"/>
          <p:nvPr/>
        </p:nvSpPr>
        <p:spPr>
          <a:xfrm>
            <a:off x="147961" y="2371629"/>
            <a:ext cx="6250429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reverseList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head){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null;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while(head != null){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ListNode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temp =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head.next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head.next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head =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return ???;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CB8F5E-66EB-9249-28BF-4E5A159AC45D}"/>
              </a:ext>
            </a:extLst>
          </p:cNvPr>
          <p:cNvSpPr txBox="1"/>
          <p:nvPr/>
        </p:nvSpPr>
        <p:spPr>
          <a:xfrm>
            <a:off x="392179" y="95271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E48747-EE96-5F8C-7182-0F1FFA5185D8}"/>
              </a:ext>
            </a:extLst>
          </p:cNvPr>
          <p:cNvSpPr txBox="1"/>
          <p:nvPr/>
        </p:nvSpPr>
        <p:spPr>
          <a:xfrm>
            <a:off x="2108028" y="168929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prev</a:t>
            </a:r>
            <a:endParaRPr 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7614971-7C3C-A47D-52E7-592CB63C3C5F}"/>
                  </a:ext>
                </a:extLst>
              </p14:cNvPr>
              <p14:cNvContentPartPr/>
              <p14:nvPr/>
            </p14:nvContentPartPr>
            <p14:xfrm>
              <a:off x="2620819" y="1473841"/>
              <a:ext cx="408960" cy="310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7614971-7C3C-A47D-52E7-592CB63C3C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4699" y="1467721"/>
                <a:ext cx="4212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3FB191D-0145-1183-E8E0-E553533CEC2C}"/>
                  </a:ext>
                </a:extLst>
              </p14:cNvPr>
              <p14:cNvContentPartPr/>
              <p14:nvPr/>
            </p14:nvContentPartPr>
            <p14:xfrm>
              <a:off x="2897010" y="1425999"/>
              <a:ext cx="143640" cy="179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3FB191D-0145-1183-E8E0-E553533CEC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0875" y="1419879"/>
                <a:ext cx="155911" cy="1915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1B001DA-AF16-28FA-B1BB-7F9CFAEE5F70}"/>
              </a:ext>
            </a:extLst>
          </p:cNvPr>
          <p:cNvSpPr txBox="1"/>
          <p:nvPr/>
        </p:nvSpPr>
        <p:spPr>
          <a:xfrm>
            <a:off x="5373395" y="173877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temp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AD594EC-3BBC-A2CF-5231-95EEE8D15612}"/>
                  </a:ext>
                </a:extLst>
              </p14:cNvPr>
              <p14:cNvContentPartPr/>
              <p14:nvPr/>
            </p14:nvContentPartPr>
            <p14:xfrm>
              <a:off x="4594334" y="1516830"/>
              <a:ext cx="132840" cy="330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AD594EC-3BBC-A2CF-5231-95EEE8D156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88214" y="1510710"/>
                <a:ext cx="1450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19CAF36-BAF0-9BAF-4A5E-295C02BC6150}"/>
                  </a:ext>
                </a:extLst>
              </p14:cNvPr>
              <p14:cNvContentPartPr/>
              <p14:nvPr/>
            </p14:nvContentPartPr>
            <p14:xfrm>
              <a:off x="5806454" y="1522230"/>
              <a:ext cx="236880" cy="368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19CAF36-BAF0-9BAF-4A5E-295C02BC615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00334" y="1516110"/>
                <a:ext cx="249120" cy="3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178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D47A12C-57D2-7C1E-4069-6487691BA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5A257A9-D995-9EB9-6DF1-87792FECC46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2B03588-4508-0A20-1E37-7DEB1DE6F99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2D0E128-EAAC-BD86-5299-3F8712D6E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1653E20-6CF0-B86D-C8A0-CA56CDAFCA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5197538-0BDB-B7A4-592D-BAD099217B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A2D58-95C0-C0E6-D636-5ED2CC404E78}"/>
              </a:ext>
            </a:extLst>
          </p:cNvPr>
          <p:cNvSpPr txBox="1"/>
          <p:nvPr/>
        </p:nvSpPr>
        <p:spPr>
          <a:xfrm>
            <a:off x="152400" y="76200"/>
            <a:ext cx="800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LeetCode #206  Reverse a (singly) Linked List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3949D7-7505-FD45-A380-90BDECEC4837}"/>
              </a:ext>
            </a:extLst>
          </p:cNvPr>
          <p:cNvSpPr/>
          <p:nvPr/>
        </p:nvSpPr>
        <p:spPr>
          <a:xfrm>
            <a:off x="1894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9C18F7-D4F4-898C-C4EE-0A5BA9E7B926}"/>
              </a:ext>
            </a:extLst>
          </p:cNvPr>
          <p:cNvSpPr/>
          <p:nvPr/>
        </p:nvSpPr>
        <p:spPr>
          <a:xfrm>
            <a:off x="31900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FA2D57-9339-3D23-0E29-236179BFD7EF}"/>
              </a:ext>
            </a:extLst>
          </p:cNvPr>
          <p:cNvSpPr/>
          <p:nvPr/>
        </p:nvSpPr>
        <p:spPr>
          <a:xfrm>
            <a:off x="44092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A49654-F921-D357-FBD3-81CCED1AB6FB}"/>
              </a:ext>
            </a:extLst>
          </p:cNvPr>
          <p:cNvSpPr/>
          <p:nvPr/>
        </p:nvSpPr>
        <p:spPr>
          <a:xfrm>
            <a:off x="56284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F2237E-9DE7-1901-F594-2ACA2335E17B}"/>
              </a:ext>
            </a:extLst>
          </p:cNvPr>
          <p:cNvSpPr/>
          <p:nvPr/>
        </p:nvSpPr>
        <p:spPr>
          <a:xfrm>
            <a:off x="6847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B4AC93E-322E-6164-AEF5-C77C91D789B6}"/>
              </a:ext>
            </a:extLst>
          </p:cNvPr>
          <p:cNvSpPr/>
          <p:nvPr/>
        </p:nvSpPr>
        <p:spPr>
          <a:xfrm rot="10800000">
            <a:off x="1251024" y="1116946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3B5D4FC-A223-A530-0092-762FFDCC7CC9}"/>
              </a:ext>
            </a:extLst>
          </p:cNvPr>
          <p:cNvSpPr/>
          <p:nvPr/>
        </p:nvSpPr>
        <p:spPr>
          <a:xfrm rot="10800000">
            <a:off x="2580455" y="1106428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A4D5BC6-1F20-9DBD-2A5A-582AFBA6DD20}"/>
              </a:ext>
            </a:extLst>
          </p:cNvPr>
          <p:cNvSpPr/>
          <p:nvPr/>
        </p:nvSpPr>
        <p:spPr>
          <a:xfrm rot="10800000">
            <a:off x="3837755" y="1087152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DA791A2-8EB5-E053-EB13-2591350D1F11}"/>
              </a:ext>
            </a:extLst>
          </p:cNvPr>
          <p:cNvSpPr/>
          <p:nvPr/>
        </p:nvSpPr>
        <p:spPr>
          <a:xfrm>
            <a:off x="6276155" y="107167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F1B227-E422-B07D-19AA-177DF82C6B26}"/>
              </a:ext>
            </a:extLst>
          </p:cNvPr>
          <p:cNvSpPr txBox="1"/>
          <p:nvPr/>
        </p:nvSpPr>
        <p:spPr>
          <a:xfrm>
            <a:off x="4227383" y="173877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B43D3-EE2F-3F0A-F887-9C449FCC8A3D}"/>
              </a:ext>
            </a:extLst>
          </p:cNvPr>
          <p:cNvSpPr txBox="1"/>
          <p:nvPr/>
        </p:nvSpPr>
        <p:spPr>
          <a:xfrm>
            <a:off x="147961" y="2371629"/>
            <a:ext cx="6250429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reverseList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head){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null;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while(head != null){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temp = </a:t>
            </a:r>
            <a:r>
              <a:rPr lang="en-US" sz="2000" dirty="0" err="1">
                <a:latin typeface="Consolas" panose="020B0609020204030204" pitchFamily="49" charset="0"/>
              </a:rPr>
              <a:t>head.next</a:t>
            </a:r>
            <a:r>
              <a:rPr lang="en-US" sz="2000" dirty="0">
                <a:latin typeface="Consolas" panose="020B0609020204030204" pitchFamily="49" charset="0"/>
              </a:rPr>
              <a:t>;	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head.next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prev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head =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return ???;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9090B-8B38-D4FE-D0CA-A33B4CC1FF89}"/>
              </a:ext>
            </a:extLst>
          </p:cNvPr>
          <p:cNvSpPr txBox="1"/>
          <p:nvPr/>
        </p:nvSpPr>
        <p:spPr>
          <a:xfrm>
            <a:off x="392179" y="95271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07AD5-C32A-8C2B-BC52-4528EF77EA0A}"/>
              </a:ext>
            </a:extLst>
          </p:cNvPr>
          <p:cNvSpPr txBox="1"/>
          <p:nvPr/>
        </p:nvSpPr>
        <p:spPr>
          <a:xfrm>
            <a:off x="2108028" y="168929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prev</a:t>
            </a:r>
            <a:endParaRPr 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B53936-D2A4-F3F1-705E-E71BD3FB9915}"/>
                  </a:ext>
                </a:extLst>
              </p14:cNvPr>
              <p14:cNvContentPartPr/>
              <p14:nvPr/>
            </p14:nvContentPartPr>
            <p14:xfrm>
              <a:off x="2620819" y="1473841"/>
              <a:ext cx="408960" cy="310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B53936-D2A4-F3F1-705E-E71BD3FB99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4699" y="1467721"/>
                <a:ext cx="4212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2D83B6C-9E37-EDC9-4DB2-6ABF1975A351}"/>
                  </a:ext>
                </a:extLst>
              </p14:cNvPr>
              <p14:cNvContentPartPr/>
              <p14:nvPr/>
            </p14:nvContentPartPr>
            <p14:xfrm>
              <a:off x="2897010" y="1425999"/>
              <a:ext cx="143640" cy="179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2D83B6C-9E37-EDC9-4DB2-6ABF1975A3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0875" y="1419879"/>
                <a:ext cx="155911" cy="1915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0AD48A3-85E3-DB0D-E7C3-7F9227553324}"/>
              </a:ext>
            </a:extLst>
          </p:cNvPr>
          <p:cNvSpPr txBox="1"/>
          <p:nvPr/>
        </p:nvSpPr>
        <p:spPr>
          <a:xfrm>
            <a:off x="5373395" y="173877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temp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656A1D5-4CBE-CB9A-01E7-BA6B011B6633}"/>
                  </a:ext>
                </a:extLst>
              </p14:cNvPr>
              <p14:cNvContentPartPr/>
              <p14:nvPr/>
            </p14:nvContentPartPr>
            <p14:xfrm>
              <a:off x="4594334" y="1516830"/>
              <a:ext cx="132840" cy="330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656A1D5-4CBE-CB9A-01E7-BA6B011B663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88214" y="1510710"/>
                <a:ext cx="1450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671B9DE-4833-D575-535B-7F72C95430A8}"/>
                  </a:ext>
                </a:extLst>
              </p14:cNvPr>
              <p14:cNvContentPartPr/>
              <p14:nvPr/>
            </p14:nvContentPartPr>
            <p14:xfrm>
              <a:off x="5806454" y="1522230"/>
              <a:ext cx="236880" cy="368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671B9DE-4833-D575-535B-7F72C95430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00334" y="1516110"/>
                <a:ext cx="249120" cy="3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721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8D734AA-A2AA-7128-BEE0-BA6E8B00E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24AC5BB-19A2-0BC1-A955-89CEACC35BE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2ABA37D-5944-33C5-494E-9D5C4936EB2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A60A34D-1A0A-14E9-645F-5B499CBEB01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81497D4-A1B0-4A5D-84D5-D46CB9C652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9EADBE4-83A6-0465-13C5-9450281464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4D463-2C11-D07C-152C-896D20462819}"/>
              </a:ext>
            </a:extLst>
          </p:cNvPr>
          <p:cNvSpPr txBox="1"/>
          <p:nvPr/>
        </p:nvSpPr>
        <p:spPr>
          <a:xfrm>
            <a:off x="152400" y="76200"/>
            <a:ext cx="800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LeetCode #206  Reverse a (singly) Linked List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A667AD-BE2C-12C8-B038-A8AFE3BBB528}"/>
              </a:ext>
            </a:extLst>
          </p:cNvPr>
          <p:cNvSpPr/>
          <p:nvPr/>
        </p:nvSpPr>
        <p:spPr>
          <a:xfrm>
            <a:off x="1894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73665-311F-7E81-5D2F-346FE9741A47}"/>
              </a:ext>
            </a:extLst>
          </p:cNvPr>
          <p:cNvSpPr/>
          <p:nvPr/>
        </p:nvSpPr>
        <p:spPr>
          <a:xfrm>
            <a:off x="31900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D910A6-6B25-FEB2-35A5-1927CE95E465}"/>
              </a:ext>
            </a:extLst>
          </p:cNvPr>
          <p:cNvSpPr/>
          <p:nvPr/>
        </p:nvSpPr>
        <p:spPr>
          <a:xfrm>
            <a:off x="44092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03472F-004D-B319-E124-4C3C981DE9C3}"/>
              </a:ext>
            </a:extLst>
          </p:cNvPr>
          <p:cNvSpPr/>
          <p:nvPr/>
        </p:nvSpPr>
        <p:spPr>
          <a:xfrm>
            <a:off x="56284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E55428-F321-8D6F-6E39-352C64F46A8F}"/>
              </a:ext>
            </a:extLst>
          </p:cNvPr>
          <p:cNvSpPr/>
          <p:nvPr/>
        </p:nvSpPr>
        <p:spPr>
          <a:xfrm>
            <a:off x="6847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E1BCB0F-9CE5-1738-A735-45E594FC11AB}"/>
              </a:ext>
            </a:extLst>
          </p:cNvPr>
          <p:cNvSpPr/>
          <p:nvPr/>
        </p:nvSpPr>
        <p:spPr>
          <a:xfrm rot="10800000">
            <a:off x="1251024" y="1116946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C47D570-6FF6-2765-7BD0-60726647947C}"/>
              </a:ext>
            </a:extLst>
          </p:cNvPr>
          <p:cNvSpPr/>
          <p:nvPr/>
        </p:nvSpPr>
        <p:spPr>
          <a:xfrm rot="10800000">
            <a:off x="2580455" y="1106428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324A413-F114-66B1-3EA7-B1EBADD4AD7A}"/>
              </a:ext>
            </a:extLst>
          </p:cNvPr>
          <p:cNvSpPr/>
          <p:nvPr/>
        </p:nvSpPr>
        <p:spPr>
          <a:xfrm rot="10800000">
            <a:off x="3837755" y="1087152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69F74E2-42E5-25E2-92A6-4D7B8A61CA71}"/>
              </a:ext>
            </a:extLst>
          </p:cNvPr>
          <p:cNvSpPr/>
          <p:nvPr/>
        </p:nvSpPr>
        <p:spPr>
          <a:xfrm>
            <a:off x="6276155" y="107167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4E34D-E160-6B0E-4FD7-43B8F53C80A0}"/>
              </a:ext>
            </a:extLst>
          </p:cNvPr>
          <p:cNvSpPr txBox="1"/>
          <p:nvPr/>
        </p:nvSpPr>
        <p:spPr>
          <a:xfrm>
            <a:off x="4227383" y="173877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39EBC6-DE7D-F3C3-1C85-871806AEC0FE}"/>
              </a:ext>
            </a:extLst>
          </p:cNvPr>
          <p:cNvSpPr txBox="1"/>
          <p:nvPr/>
        </p:nvSpPr>
        <p:spPr>
          <a:xfrm>
            <a:off x="147961" y="2371629"/>
            <a:ext cx="6250429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reverseList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head){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null;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while(head != null){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temp = </a:t>
            </a:r>
            <a:r>
              <a:rPr lang="en-US" sz="2000" dirty="0" err="1">
                <a:latin typeface="Consolas" panose="020B0609020204030204" pitchFamily="49" charset="0"/>
              </a:rPr>
              <a:t>head.next</a:t>
            </a:r>
            <a:r>
              <a:rPr lang="en-US" sz="2000" dirty="0">
                <a:latin typeface="Consolas" panose="020B0609020204030204" pitchFamily="49" charset="0"/>
              </a:rPr>
              <a:t>;	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head.next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prev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head =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return ???;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D2D377-8AC0-1835-EB76-A86A333299CC}"/>
              </a:ext>
            </a:extLst>
          </p:cNvPr>
          <p:cNvSpPr txBox="1"/>
          <p:nvPr/>
        </p:nvSpPr>
        <p:spPr>
          <a:xfrm>
            <a:off x="392179" y="95271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358700-F5F6-C61F-4768-38136539EF6C}"/>
              </a:ext>
            </a:extLst>
          </p:cNvPr>
          <p:cNvSpPr txBox="1"/>
          <p:nvPr/>
        </p:nvSpPr>
        <p:spPr>
          <a:xfrm>
            <a:off x="3324964" y="17112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prev</a:t>
            </a:r>
            <a:endParaRPr 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532792E-B57C-D57A-6A5C-62C154615DC7}"/>
                  </a:ext>
                </a:extLst>
              </p14:cNvPr>
              <p14:cNvContentPartPr/>
              <p14:nvPr/>
            </p14:nvContentPartPr>
            <p14:xfrm>
              <a:off x="3837755" y="1495744"/>
              <a:ext cx="408960" cy="310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532792E-B57C-D57A-6A5C-62C154615D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1635" y="1489624"/>
                <a:ext cx="4212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70D143D-3A75-8902-6C62-74E3EA91BAE9}"/>
                  </a:ext>
                </a:extLst>
              </p14:cNvPr>
              <p14:cNvContentPartPr/>
              <p14:nvPr/>
            </p14:nvContentPartPr>
            <p14:xfrm>
              <a:off x="4140229" y="1445271"/>
              <a:ext cx="143640" cy="179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70D143D-3A75-8902-6C62-74E3EA91BA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34094" y="1439151"/>
                <a:ext cx="155911" cy="1915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19D3C43-1720-C7F0-332D-45584A62CA57}"/>
              </a:ext>
            </a:extLst>
          </p:cNvPr>
          <p:cNvSpPr txBox="1"/>
          <p:nvPr/>
        </p:nvSpPr>
        <p:spPr>
          <a:xfrm>
            <a:off x="5373395" y="173877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temp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0F30BD6-538B-4F55-0157-422863AE4542}"/>
                  </a:ext>
                </a:extLst>
              </p14:cNvPr>
              <p14:cNvContentPartPr/>
              <p14:nvPr/>
            </p14:nvContentPartPr>
            <p14:xfrm>
              <a:off x="4594334" y="1516830"/>
              <a:ext cx="132840" cy="330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0F30BD6-538B-4F55-0157-422863AE45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88214" y="1510710"/>
                <a:ext cx="1450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97A5782-F9CE-5ECF-82F3-6BA5B308C489}"/>
                  </a:ext>
                </a:extLst>
              </p14:cNvPr>
              <p14:cNvContentPartPr/>
              <p14:nvPr/>
            </p14:nvContentPartPr>
            <p14:xfrm>
              <a:off x="5806454" y="1522230"/>
              <a:ext cx="236880" cy="368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97A5782-F9CE-5ECF-82F3-6BA5B308C48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00334" y="1516110"/>
                <a:ext cx="249120" cy="3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2787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2082BA4-EDF4-3443-9C4D-F6208311B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1D87126-825A-8ABC-5F0A-54984F620B0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F7F7F7E-8342-72DD-7697-F7823B8E9D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6706949-51FF-83D8-3A7A-89DF1A29F09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D5D13DA-3D1A-808F-A8E2-4A5DCBF80F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A010C3F-EF70-8BF2-7405-392E3F9810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F324B-C0AC-8501-106B-3E2155085D88}"/>
              </a:ext>
            </a:extLst>
          </p:cNvPr>
          <p:cNvSpPr txBox="1"/>
          <p:nvPr/>
        </p:nvSpPr>
        <p:spPr>
          <a:xfrm>
            <a:off x="152400" y="76200"/>
            <a:ext cx="800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LeetCode #206  Reverse a (singly) Linked List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E4D54A1-3495-36A9-4150-13B902BB43DC}"/>
              </a:ext>
            </a:extLst>
          </p:cNvPr>
          <p:cNvSpPr/>
          <p:nvPr/>
        </p:nvSpPr>
        <p:spPr>
          <a:xfrm>
            <a:off x="1894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716829-3E68-7A7A-B6F3-C62C8EF3997A}"/>
              </a:ext>
            </a:extLst>
          </p:cNvPr>
          <p:cNvSpPr/>
          <p:nvPr/>
        </p:nvSpPr>
        <p:spPr>
          <a:xfrm>
            <a:off x="31900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BF2C2B-085A-1522-D157-91204A507943}"/>
              </a:ext>
            </a:extLst>
          </p:cNvPr>
          <p:cNvSpPr/>
          <p:nvPr/>
        </p:nvSpPr>
        <p:spPr>
          <a:xfrm>
            <a:off x="44092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164526-63F8-050C-31D3-C161FFE6A4A5}"/>
              </a:ext>
            </a:extLst>
          </p:cNvPr>
          <p:cNvSpPr/>
          <p:nvPr/>
        </p:nvSpPr>
        <p:spPr>
          <a:xfrm>
            <a:off x="56284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E863C5-C2C9-3F89-4259-3D52E4BD7536}"/>
              </a:ext>
            </a:extLst>
          </p:cNvPr>
          <p:cNvSpPr/>
          <p:nvPr/>
        </p:nvSpPr>
        <p:spPr>
          <a:xfrm>
            <a:off x="6847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27240BB-2D6B-239F-C1C9-39469EEB0212}"/>
              </a:ext>
            </a:extLst>
          </p:cNvPr>
          <p:cNvSpPr/>
          <p:nvPr/>
        </p:nvSpPr>
        <p:spPr>
          <a:xfrm rot="10800000">
            <a:off x="1251024" y="1116946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256783-833F-F9D8-A594-634736D94089}"/>
              </a:ext>
            </a:extLst>
          </p:cNvPr>
          <p:cNvSpPr/>
          <p:nvPr/>
        </p:nvSpPr>
        <p:spPr>
          <a:xfrm rot="10800000">
            <a:off x="2580455" y="1106428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0C77296-1470-DAFE-B161-9E9103A56921}"/>
              </a:ext>
            </a:extLst>
          </p:cNvPr>
          <p:cNvSpPr/>
          <p:nvPr/>
        </p:nvSpPr>
        <p:spPr>
          <a:xfrm rot="10800000">
            <a:off x="3837755" y="1087152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2188C70-92AE-13BE-2A65-9BBE19B42141}"/>
              </a:ext>
            </a:extLst>
          </p:cNvPr>
          <p:cNvSpPr/>
          <p:nvPr/>
        </p:nvSpPr>
        <p:spPr>
          <a:xfrm>
            <a:off x="6276155" y="1071670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2C82D9-C6B4-676B-BEA0-985297DA8656}"/>
              </a:ext>
            </a:extLst>
          </p:cNvPr>
          <p:cNvSpPr txBox="1"/>
          <p:nvPr/>
        </p:nvSpPr>
        <p:spPr>
          <a:xfrm>
            <a:off x="5992452" y="173965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323116-FCB2-3991-4A4C-200128F8D5E7}"/>
              </a:ext>
            </a:extLst>
          </p:cNvPr>
          <p:cNvSpPr txBox="1"/>
          <p:nvPr/>
        </p:nvSpPr>
        <p:spPr>
          <a:xfrm>
            <a:off x="147961" y="2371629"/>
            <a:ext cx="6250429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reverseList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head){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null;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while(head != null){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temp = </a:t>
            </a:r>
            <a:r>
              <a:rPr lang="en-US" sz="2000" dirty="0" err="1">
                <a:latin typeface="Consolas" panose="020B0609020204030204" pitchFamily="49" charset="0"/>
              </a:rPr>
              <a:t>head.next</a:t>
            </a:r>
            <a:r>
              <a:rPr lang="en-US" sz="2000" dirty="0">
                <a:latin typeface="Consolas" panose="020B0609020204030204" pitchFamily="49" charset="0"/>
              </a:rPr>
              <a:t>;	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head.next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head =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return ???;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E55B93-2477-9CD4-6EE6-A22948A1F838}"/>
              </a:ext>
            </a:extLst>
          </p:cNvPr>
          <p:cNvSpPr txBox="1"/>
          <p:nvPr/>
        </p:nvSpPr>
        <p:spPr>
          <a:xfrm>
            <a:off x="392179" y="95271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29EA9-9666-E0B1-5762-480D23C301BB}"/>
              </a:ext>
            </a:extLst>
          </p:cNvPr>
          <p:cNvSpPr txBox="1"/>
          <p:nvPr/>
        </p:nvSpPr>
        <p:spPr>
          <a:xfrm>
            <a:off x="3566598" y="17112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prev</a:t>
            </a:r>
            <a:endParaRPr 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D792D13-4030-8A30-2F24-EBC12AFA7148}"/>
                  </a:ext>
                </a:extLst>
              </p14:cNvPr>
              <p14:cNvContentPartPr/>
              <p14:nvPr/>
            </p14:nvContentPartPr>
            <p14:xfrm>
              <a:off x="4079389" y="1495744"/>
              <a:ext cx="408960" cy="310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D792D13-4030-8A30-2F24-EBC12AFA71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3269" y="1489624"/>
                <a:ext cx="4212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0153282-36B8-E86F-7746-0A53835A14EF}"/>
                  </a:ext>
                </a:extLst>
              </p14:cNvPr>
              <p14:cNvContentPartPr/>
              <p14:nvPr/>
            </p14:nvContentPartPr>
            <p14:xfrm>
              <a:off x="4363759" y="1453979"/>
              <a:ext cx="143640" cy="179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0153282-36B8-E86F-7746-0A53835A14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7624" y="1447859"/>
                <a:ext cx="155911" cy="1915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C38BBD1-7F5F-20E3-265C-B265537DD31E}"/>
              </a:ext>
            </a:extLst>
          </p:cNvPr>
          <p:cNvSpPr txBox="1"/>
          <p:nvPr/>
        </p:nvSpPr>
        <p:spPr>
          <a:xfrm>
            <a:off x="4911292" y="175959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temp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59F42D6-CC0D-7738-A26B-B5604BA4E4C3}"/>
                  </a:ext>
                </a:extLst>
              </p14:cNvPr>
              <p14:cNvContentPartPr/>
              <p14:nvPr/>
            </p14:nvContentPartPr>
            <p14:xfrm>
              <a:off x="5468414" y="1462830"/>
              <a:ext cx="288000" cy="40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59F42D6-CC0D-7738-A26B-B5604BA4E4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62294" y="1456710"/>
                <a:ext cx="3002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07935F6-7341-FF58-007B-8BE1B543FB1E}"/>
                  </a:ext>
                </a:extLst>
              </p14:cNvPr>
              <p14:cNvContentPartPr/>
              <p14:nvPr/>
            </p14:nvContentPartPr>
            <p14:xfrm>
              <a:off x="6106694" y="1516470"/>
              <a:ext cx="294120" cy="365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07935F6-7341-FF58-007B-8BE1B543FB1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00574" y="1510350"/>
                <a:ext cx="306360" cy="37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2155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E3BF984-C8C7-F4ED-A708-F0982331E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3FBF413-1E88-6DEF-823E-5D0698437B2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B5F1DB2-1A01-AF4F-6ECD-C46AE2FEF2B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205E220-AE4A-D966-E1AE-C6938E1E238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45E7609-3954-58D7-C594-FCFAA0844D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858A31E-2D5B-0230-FBE0-E59E828490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4CFB6-5822-CA5E-C30D-9CAF532853DA}"/>
              </a:ext>
            </a:extLst>
          </p:cNvPr>
          <p:cNvSpPr txBox="1"/>
          <p:nvPr/>
        </p:nvSpPr>
        <p:spPr>
          <a:xfrm>
            <a:off x="152400" y="76200"/>
            <a:ext cx="800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LeetCode #206  Reverse a (singly) Linked List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DDE210-C606-ABA5-3B5F-D875A2C4DE48}"/>
              </a:ext>
            </a:extLst>
          </p:cNvPr>
          <p:cNvSpPr/>
          <p:nvPr/>
        </p:nvSpPr>
        <p:spPr>
          <a:xfrm>
            <a:off x="1894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5F19CF-BB8F-3BC8-9414-1195C5D49ADC}"/>
              </a:ext>
            </a:extLst>
          </p:cNvPr>
          <p:cNvSpPr/>
          <p:nvPr/>
        </p:nvSpPr>
        <p:spPr>
          <a:xfrm>
            <a:off x="31900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AC84C9-9870-7EBF-6D5A-3893CE267983}"/>
              </a:ext>
            </a:extLst>
          </p:cNvPr>
          <p:cNvSpPr/>
          <p:nvPr/>
        </p:nvSpPr>
        <p:spPr>
          <a:xfrm>
            <a:off x="44092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9AD0DE-AC7E-B903-4806-BF89AD32ADA0}"/>
              </a:ext>
            </a:extLst>
          </p:cNvPr>
          <p:cNvSpPr/>
          <p:nvPr/>
        </p:nvSpPr>
        <p:spPr>
          <a:xfrm>
            <a:off x="56284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DDE10C-CED8-EA9C-05F2-00CCF234335E}"/>
              </a:ext>
            </a:extLst>
          </p:cNvPr>
          <p:cNvSpPr/>
          <p:nvPr/>
        </p:nvSpPr>
        <p:spPr>
          <a:xfrm>
            <a:off x="6847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848BD7A-5503-7CDE-B659-EFCC74FAB227}"/>
              </a:ext>
            </a:extLst>
          </p:cNvPr>
          <p:cNvSpPr/>
          <p:nvPr/>
        </p:nvSpPr>
        <p:spPr>
          <a:xfrm rot="10800000">
            <a:off x="1251024" y="1116946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E86AA4E-A597-380D-995B-6F5768DFFE80}"/>
              </a:ext>
            </a:extLst>
          </p:cNvPr>
          <p:cNvSpPr/>
          <p:nvPr/>
        </p:nvSpPr>
        <p:spPr>
          <a:xfrm rot="10800000">
            <a:off x="2580455" y="1106428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C86B700-CFA7-A0BC-5193-10B4B63A1F9D}"/>
              </a:ext>
            </a:extLst>
          </p:cNvPr>
          <p:cNvSpPr/>
          <p:nvPr/>
        </p:nvSpPr>
        <p:spPr>
          <a:xfrm rot="10800000">
            <a:off x="3837755" y="1087152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8FF9619-483E-EB0F-E0DF-BC7BCA2D96BA}"/>
              </a:ext>
            </a:extLst>
          </p:cNvPr>
          <p:cNvSpPr/>
          <p:nvPr/>
        </p:nvSpPr>
        <p:spPr>
          <a:xfrm rot="10800000">
            <a:off x="6276155" y="1106429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357EA9-C260-39E0-1C19-C3F632763182}"/>
              </a:ext>
            </a:extLst>
          </p:cNvPr>
          <p:cNvSpPr txBox="1"/>
          <p:nvPr/>
        </p:nvSpPr>
        <p:spPr>
          <a:xfrm>
            <a:off x="8398250" y="175150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2C04A-07F5-30D7-4DFE-66DBD4E76C01}"/>
              </a:ext>
            </a:extLst>
          </p:cNvPr>
          <p:cNvSpPr txBox="1"/>
          <p:nvPr/>
        </p:nvSpPr>
        <p:spPr>
          <a:xfrm>
            <a:off x="147961" y="2371629"/>
            <a:ext cx="6250429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reverseList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head){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null;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while(head != null){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temp = </a:t>
            </a:r>
            <a:r>
              <a:rPr lang="en-US" sz="2000" dirty="0" err="1">
                <a:latin typeface="Consolas" panose="020B0609020204030204" pitchFamily="49" charset="0"/>
              </a:rPr>
              <a:t>head.next</a:t>
            </a:r>
            <a:r>
              <a:rPr lang="en-US" sz="2000" dirty="0">
                <a:latin typeface="Consolas" panose="020B0609020204030204" pitchFamily="49" charset="0"/>
              </a:rPr>
              <a:t>;	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head.next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head =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return ???;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244E9-5B61-ACA7-3771-A445AD2357C6}"/>
              </a:ext>
            </a:extLst>
          </p:cNvPr>
          <p:cNvSpPr txBox="1"/>
          <p:nvPr/>
        </p:nvSpPr>
        <p:spPr>
          <a:xfrm>
            <a:off x="392179" y="95271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50EC8-3A7F-C45C-B927-D586684A9B49}"/>
              </a:ext>
            </a:extLst>
          </p:cNvPr>
          <p:cNvSpPr txBox="1"/>
          <p:nvPr/>
        </p:nvSpPr>
        <p:spPr>
          <a:xfrm>
            <a:off x="5911718" y="173699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prev</a:t>
            </a:r>
            <a:endParaRPr 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A4ACF9F-62BD-2CDA-766E-2F96BAD147C3}"/>
                  </a:ext>
                </a:extLst>
              </p14:cNvPr>
              <p14:cNvContentPartPr/>
              <p14:nvPr/>
            </p14:nvContentPartPr>
            <p14:xfrm>
              <a:off x="6424509" y="1521540"/>
              <a:ext cx="408960" cy="310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A4ACF9F-62BD-2CDA-766E-2F96BAD147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8389" y="1515420"/>
                <a:ext cx="4212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8F08642-59AB-A3AA-C6A3-2F2A354BD1E4}"/>
                  </a:ext>
                </a:extLst>
              </p14:cNvPr>
              <p14:cNvContentPartPr/>
              <p14:nvPr/>
            </p14:nvContentPartPr>
            <p14:xfrm>
              <a:off x="6737735" y="1480394"/>
              <a:ext cx="143640" cy="179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8F08642-59AB-A3AA-C6A3-2F2A354BD1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1600" y="1474274"/>
                <a:ext cx="155911" cy="1915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4186C21-28CA-696B-3B9D-0D1E915CD5EF}"/>
              </a:ext>
            </a:extLst>
          </p:cNvPr>
          <p:cNvSpPr txBox="1"/>
          <p:nvPr/>
        </p:nvSpPr>
        <p:spPr>
          <a:xfrm>
            <a:off x="7424907" y="175920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temp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7ED592E-1439-2441-3E3A-17C2EBAA8491}"/>
                  </a:ext>
                </a:extLst>
              </p14:cNvPr>
              <p14:cNvContentPartPr/>
              <p14:nvPr/>
            </p14:nvContentPartPr>
            <p14:xfrm>
              <a:off x="7982029" y="1462436"/>
              <a:ext cx="288000" cy="40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7ED592E-1439-2441-3E3A-17C2EBAA84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75901" y="1456311"/>
                <a:ext cx="300255" cy="414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0A1DA5F-0F70-3265-CFD4-54B81C841C6A}"/>
                  </a:ext>
                </a:extLst>
              </p14:cNvPr>
              <p14:cNvContentPartPr/>
              <p14:nvPr/>
            </p14:nvContentPartPr>
            <p14:xfrm>
              <a:off x="8512492" y="1528320"/>
              <a:ext cx="294120" cy="365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0A1DA5F-0F70-3265-CFD4-54B81C841C6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06372" y="1522200"/>
                <a:ext cx="306360" cy="37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DD37C078-A458-66CC-DC3F-4B0315631D63}"/>
              </a:ext>
            </a:extLst>
          </p:cNvPr>
          <p:cNvSpPr/>
          <p:nvPr/>
        </p:nvSpPr>
        <p:spPr>
          <a:xfrm rot="10800000">
            <a:off x="5064351" y="1094156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85047D-4D83-4D86-E694-5B5B7A74B851}"/>
              </a:ext>
            </a:extLst>
          </p:cNvPr>
          <p:cNvSpPr txBox="1"/>
          <p:nvPr/>
        </p:nvSpPr>
        <p:spPr>
          <a:xfrm>
            <a:off x="7942273" y="9136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140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97E54BD-4915-A6C2-7893-1347EE670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95A4091-9012-16B9-EFB4-38A15B85885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0A2094B-C9BD-0C97-3EB2-8AF2D4371A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BAD0F2B-75A7-3BDD-ECF6-01077E058EB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E2DC6F8-A477-4B7F-51D3-656BEBCAE4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07945FE-E24C-B3B8-B024-AD2D9A5BA8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9AC58-042D-A980-00B5-ADF63327B85D}"/>
              </a:ext>
            </a:extLst>
          </p:cNvPr>
          <p:cNvSpPr txBox="1"/>
          <p:nvPr/>
        </p:nvSpPr>
        <p:spPr>
          <a:xfrm>
            <a:off x="152400" y="76200"/>
            <a:ext cx="800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LeetCode #206  Reverse a (singly) Linked List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7F6A06-C1E8-51A1-2D3A-B6E80B26F664}"/>
              </a:ext>
            </a:extLst>
          </p:cNvPr>
          <p:cNvSpPr/>
          <p:nvPr/>
        </p:nvSpPr>
        <p:spPr>
          <a:xfrm>
            <a:off x="1894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D7210F-91A1-5096-5B97-244D40A51F13}"/>
              </a:ext>
            </a:extLst>
          </p:cNvPr>
          <p:cNvSpPr/>
          <p:nvPr/>
        </p:nvSpPr>
        <p:spPr>
          <a:xfrm>
            <a:off x="31900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CA081C-EE38-7D14-F364-83B340F3A47C}"/>
              </a:ext>
            </a:extLst>
          </p:cNvPr>
          <p:cNvSpPr/>
          <p:nvPr/>
        </p:nvSpPr>
        <p:spPr>
          <a:xfrm>
            <a:off x="44092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E4C984-79FC-F0CF-9C0F-12E537C1E8AC}"/>
              </a:ext>
            </a:extLst>
          </p:cNvPr>
          <p:cNvSpPr/>
          <p:nvPr/>
        </p:nvSpPr>
        <p:spPr>
          <a:xfrm>
            <a:off x="56284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275763-C224-F6A4-7000-83C7A86E3D08}"/>
              </a:ext>
            </a:extLst>
          </p:cNvPr>
          <p:cNvSpPr/>
          <p:nvPr/>
        </p:nvSpPr>
        <p:spPr>
          <a:xfrm>
            <a:off x="6847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E898E43-BE97-F94F-B24B-11CA4D623B21}"/>
              </a:ext>
            </a:extLst>
          </p:cNvPr>
          <p:cNvSpPr/>
          <p:nvPr/>
        </p:nvSpPr>
        <p:spPr>
          <a:xfrm rot="10800000">
            <a:off x="1251024" y="1116946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570D767-FF41-0E73-99B9-AC23D67EC700}"/>
              </a:ext>
            </a:extLst>
          </p:cNvPr>
          <p:cNvSpPr/>
          <p:nvPr/>
        </p:nvSpPr>
        <p:spPr>
          <a:xfrm rot="10800000">
            <a:off x="2580455" y="1106428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76AD8C4-F324-523B-6262-51CF3A2CC951}"/>
              </a:ext>
            </a:extLst>
          </p:cNvPr>
          <p:cNvSpPr/>
          <p:nvPr/>
        </p:nvSpPr>
        <p:spPr>
          <a:xfrm rot="10800000">
            <a:off x="3837755" y="1087152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31BDC11-02CD-3682-6B7C-8F9340002C8B}"/>
              </a:ext>
            </a:extLst>
          </p:cNvPr>
          <p:cNvSpPr/>
          <p:nvPr/>
        </p:nvSpPr>
        <p:spPr>
          <a:xfrm rot="10800000">
            <a:off x="6276155" y="1106429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760A43-5538-2B5D-57C0-C1896D58D4FA}"/>
              </a:ext>
            </a:extLst>
          </p:cNvPr>
          <p:cNvSpPr txBox="1"/>
          <p:nvPr/>
        </p:nvSpPr>
        <p:spPr>
          <a:xfrm>
            <a:off x="8398250" y="175150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9E196-A690-9BD1-2B85-5BA0854660FE}"/>
              </a:ext>
            </a:extLst>
          </p:cNvPr>
          <p:cNvSpPr txBox="1"/>
          <p:nvPr/>
        </p:nvSpPr>
        <p:spPr>
          <a:xfrm>
            <a:off x="147961" y="2371629"/>
            <a:ext cx="6250429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reverseList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head){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null;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while(head != null){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temp = </a:t>
            </a:r>
            <a:r>
              <a:rPr lang="en-US" sz="2000" dirty="0" err="1">
                <a:latin typeface="Consolas" panose="020B0609020204030204" pitchFamily="49" charset="0"/>
              </a:rPr>
              <a:t>head.next</a:t>
            </a:r>
            <a:r>
              <a:rPr lang="en-US" sz="2000" dirty="0">
                <a:latin typeface="Consolas" panose="020B0609020204030204" pitchFamily="49" charset="0"/>
              </a:rPr>
              <a:t>;	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head.next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head =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prev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C4D4E-6BF4-A59B-D176-6AEF1F40D19F}"/>
              </a:ext>
            </a:extLst>
          </p:cNvPr>
          <p:cNvSpPr txBox="1"/>
          <p:nvPr/>
        </p:nvSpPr>
        <p:spPr>
          <a:xfrm>
            <a:off x="392179" y="95271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8F215-C327-E476-F632-74CBFAD31E47}"/>
              </a:ext>
            </a:extLst>
          </p:cNvPr>
          <p:cNvSpPr txBox="1"/>
          <p:nvPr/>
        </p:nvSpPr>
        <p:spPr>
          <a:xfrm>
            <a:off x="5911718" y="173699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prev</a:t>
            </a:r>
            <a:endParaRPr 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CF7CB8-D55A-292A-5FED-2C7111493EC0}"/>
                  </a:ext>
                </a:extLst>
              </p14:cNvPr>
              <p14:cNvContentPartPr/>
              <p14:nvPr/>
            </p14:nvContentPartPr>
            <p14:xfrm>
              <a:off x="6424509" y="1521540"/>
              <a:ext cx="408960" cy="310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CF7CB8-D55A-292A-5FED-2C7111493E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8389" y="1515420"/>
                <a:ext cx="4212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A1CC40C-1F2B-237B-F9F3-0F6416F8795D}"/>
                  </a:ext>
                </a:extLst>
              </p14:cNvPr>
              <p14:cNvContentPartPr/>
              <p14:nvPr/>
            </p14:nvContentPartPr>
            <p14:xfrm>
              <a:off x="6737735" y="1480394"/>
              <a:ext cx="143640" cy="179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A1CC40C-1F2B-237B-F9F3-0F6416F879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1600" y="1474274"/>
                <a:ext cx="155911" cy="1915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880FBDD-2D98-3AD2-1CF1-95CC7F77F770}"/>
              </a:ext>
            </a:extLst>
          </p:cNvPr>
          <p:cNvSpPr txBox="1"/>
          <p:nvPr/>
        </p:nvSpPr>
        <p:spPr>
          <a:xfrm>
            <a:off x="7424907" y="175920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temp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4BC9C90-19A7-DF3E-3314-C82DE0B48CE4}"/>
                  </a:ext>
                </a:extLst>
              </p14:cNvPr>
              <p14:cNvContentPartPr/>
              <p14:nvPr/>
            </p14:nvContentPartPr>
            <p14:xfrm>
              <a:off x="7982029" y="1462436"/>
              <a:ext cx="288000" cy="40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4BC9C90-19A7-DF3E-3314-C82DE0B48C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75901" y="1456311"/>
                <a:ext cx="300255" cy="414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4CA8806-9651-9475-2A46-3EF88794E3D6}"/>
                  </a:ext>
                </a:extLst>
              </p14:cNvPr>
              <p14:cNvContentPartPr/>
              <p14:nvPr/>
            </p14:nvContentPartPr>
            <p14:xfrm>
              <a:off x="8512492" y="1528320"/>
              <a:ext cx="294120" cy="365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4CA8806-9651-9475-2A46-3EF88794E3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06372" y="1522200"/>
                <a:ext cx="306360" cy="37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C9369FA2-D8E4-B93F-E45F-23B734DBE7A4}"/>
              </a:ext>
            </a:extLst>
          </p:cNvPr>
          <p:cNvSpPr/>
          <p:nvPr/>
        </p:nvSpPr>
        <p:spPr>
          <a:xfrm rot="10800000">
            <a:off x="5064351" y="1094156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09F8E6-E628-DCB0-0E5E-693C6D4FA7F9}"/>
              </a:ext>
            </a:extLst>
          </p:cNvPr>
          <p:cNvSpPr txBox="1"/>
          <p:nvPr/>
        </p:nvSpPr>
        <p:spPr>
          <a:xfrm>
            <a:off x="7942273" y="9136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68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E494B2A-E05D-E5B2-396F-F0C42AB2B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B68536A-1C49-CB40-C9C3-57D7B45A8A9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A71F13C-D2ED-7035-8524-ADBA4BA5D5E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370B520-72A2-3B1A-FCF1-00E8533A4EC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40ED91A-D40D-D841-6D15-488C4998A8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8183120-0A94-04F7-53A1-96FE5DBF36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25880F-3780-55F5-465D-7ACE404C93F8}"/>
              </a:ext>
            </a:extLst>
          </p:cNvPr>
          <p:cNvSpPr txBox="1"/>
          <p:nvPr/>
        </p:nvSpPr>
        <p:spPr>
          <a:xfrm>
            <a:off x="152400" y="76200"/>
            <a:ext cx="800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LeetCode #206  Reverse a (singly) Linked List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163004-2CFB-2A11-0681-513FDD27241D}"/>
              </a:ext>
            </a:extLst>
          </p:cNvPr>
          <p:cNvSpPr/>
          <p:nvPr/>
        </p:nvSpPr>
        <p:spPr>
          <a:xfrm>
            <a:off x="1894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F84AA4-C50F-EEDF-5E55-9BAB48120089}"/>
              </a:ext>
            </a:extLst>
          </p:cNvPr>
          <p:cNvSpPr/>
          <p:nvPr/>
        </p:nvSpPr>
        <p:spPr>
          <a:xfrm>
            <a:off x="31900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DAD447-10C1-FC03-CC47-E6D327AC5D31}"/>
              </a:ext>
            </a:extLst>
          </p:cNvPr>
          <p:cNvSpPr/>
          <p:nvPr/>
        </p:nvSpPr>
        <p:spPr>
          <a:xfrm>
            <a:off x="44092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D0A509-2D33-C1A0-DBCF-320D7779202A}"/>
              </a:ext>
            </a:extLst>
          </p:cNvPr>
          <p:cNvSpPr/>
          <p:nvPr/>
        </p:nvSpPr>
        <p:spPr>
          <a:xfrm>
            <a:off x="56284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1546F1-8360-E210-38AE-D02E47CC3E11}"/>
              </a:ext>
            </a:extLst>
          </p:cNvPr>
          <p:cNvSpPr/>
          <p:nvPr/>
        </p:nvSpPr>
        <p:spPr>
          <a:xfrm>
            <a:off x="6847655" y="841590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52BEC7C-10D9-F676-25D0-154F1CC287E2}"/>
              </a:ext>
            </a:extLst>
          </p:cNvPr>
          <p:cNvSpPr/>
          <p:nvPr/>
        </p:nvSpPr>
        <p:spPr>
          <a:xfrm rot="10800000">
            <a:off x="1251024" y="1116946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409DBB4-F97D-2C22-4787-97841D4C5DE9}"/>
              </a:ext>
            </a:extLst>
          </p:cNvPr>
          <p:cNvSpPr/>
          <p:nvPr/>
        </p:nvSpPr>
        <p:spPr>
          <a:xfrm rot="10800000">
            <a:off x="2580455" y="1106428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889DFC9-111C-12D2-1B29-379DFDDCB5C5}"/>
              </a:ext>
            </a:extLst>
          </p:cNvPr>
          <p:cNvSpPr/>
          <p:nvPr/>
        </p:nvSpPr>
        <p:spPr>
          <a:xfrm rot="10800000">
            <a:off x="3837755" y="1087152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288F67F-2E5B-083C-B5BE-DD98D3C689B9}"/>
              </a:ext>
            </a:extLst>
          </p:cNvPr>
          <p:cNvSpPr/>
          <p:nvPr/>
        </p:nvSpPr>
        <p:spPr>
          <a:xfrm rot="10800000">
            <a:off x="6276155" y="1106429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F2C392-4272-4A60-1708-53368E251061}"/>
              </a:ext>
            </a:extLst>
          </p:cNvPr>
          <p:cNvSpPr txBox="1"/>
          <p:nvPr/>
        </p:nvSpPr>
        <p:spPr>
          <a:xfrm>
            <a:off x="8398250" y="175150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E9BE9C-8925-09F3-8DFB-2752E41BC8D9}"/>
              </a:ext>
            </a:extLst>
          </p:cNvPr>
          <p:cNvSpPr txBox="1"/>
          <p:nvPr/>
        </p:nvSpPr>
        <p:spPr>
          <a:xfrm>
            <a:off x="147961" y="2371629"/>
            <a:ext cx="6250429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reverseList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head){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null;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while(head != null){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ListNode</a:t>
            </a:r>
            <a:r>
              <a:rPr lang="en-US" sz="2000" dirty="0">
                <a:latin typeface="Consolas" panose="020B0609020204030204" pitchFamily="49" charset="0"/>
              </a:rPr>
              <a:t> temp = </a:t>
            </a:r>
            <a:r>
              <a:rPr lang="en-US" sz="2000" dirty="0" err="1">
                <a:latin typeface="Consolas" panose="020B0609020204030204" pitchFamily="49" charset="0"/>
              </a:rPr>
              <a:t>head.next</a:t>
            </a:r>
            <a:r>
              <a:rPr lang="en-US" sz="2000" dirty="0">
                <a:latin typeface="Consolas" panose="020B0609020204030204" pitchFamily="49" charset="0"/>
              </a:rPr>
              <a:t>;	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head.next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head =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return </a:t>
            </a:r>
            <a:r>
              <a:rPr lang="en-US" sz="2000" dirty="0" err="1">
                <a:latin typeface="Consolas" panose="020B0609020204030204" pitchFamily="49" charset="0"/>
              </a:rPr>
              <a:t>prev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ED76FE-E37E-C633-C7F8-9B6FBB4BB4F5}"/>
              </a:ext>
            </a:extLst>
          </p:cNvPr>
          <p:cNvSpPr txBox="1"/>
          <p:nvPr/>
        </p:nvSpPr>
        <p:spPr>
          <a:xfrm>
            <a:off x="392179" y="95271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0D6E73-9FAA-A9AB-AC07-0F364CFB300B}"/>
              </a:ext>
            </a:extLst>
          </p:cNvPr>
          <p:cNvSpPr txBox="1"/>
          <p:nvPr/>
        </p:nvSpPr>
        <p:spPr>
          <a:xfrm>
            <a:off x="5911718" y="173699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prev</a:t>
            </a:r>
            <a:endParaRPr 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B895CEA-47CD-D5A8-ACDB-91A9BE4C5A01}"/>
                  </a:ext>
                </a:extLst>
              </p14:cNvPr>
              <p14:cNvContentPartPr/>
              <p14:nvPr/>
            </p14:nvContentPartPr>
            <p14:xfrm>
              <a:off x="6424509" y="1521540"/>
              <a:ext cx="408960" cy="310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B895CEA-47CD-D5A8-ACDB-91A9BE4C5A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8389" y="1515420"/>
                <a:ext cx="4212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6915F48-BDF0-6B84-3D68-DCD9AE9C3497}"/>
                  </a:ext>
                </a:extLst>
              </p14:cNvPr>
              <p14:cNvContentPartPr/>
              <p14:nvPr/>
            </p14:nvContentPartPr>
            <p14:xfrm>
              <a:off x="6737735" y="1480394"/>
              <a:ext cx="143640" cy="179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6915F48-BDF0-6B84-3D68-DCD9AE9C34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1600" y="1474274"/>
                <a:ext cx="155911" cy="1915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C43EE9F-6DCB-EB0A-945B-40BFF3A806C0}"/>
              </a:ext>
            </a:extLst>
          </p:cNvPr>
          <p:cNvSpPr txBox="1"/>
          <p:nvPr/>
        </p:nvSpPr>
        <p:spPr>
          <a:xfrm>
            <a:off x="7424907" y="175920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temp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5E51FF-B0B7-D881-901E-7202EF8483FF}"/>
                  </a:ext>
                </a:extLst>
              </p14:cNvPr>
              <p14:cNvContentPartPr/>
              <p14:nvPr/>
            </p14:nvContentPartPr>
            <p14:xfrm>
              <a:off x="7982029" y="1462436"/>
              <a:ext cx="288000" cy="40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5E51FF-B0B7-D881-901E-7202EF8483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75901" y="1456311"/>
                <a:ext cx="300255" cy="414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0E9FE71-6AC5-3F3A-64E1-7E6C926DAEEE}"/>
                  </a:ext>
                </a:extLst>
              </p14:cNvPr>
              <p14:cNvContentPartPr/>
              <p14:nvPr/>
            </p14:nvContentPartPr>
            <p14:xfrm>
              <a:off x="8512492" y="1528320"/>
              <a:ext cx="294120" cy="365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0E9FE71-6AC5-3F3A-64E1-7E6C926DAE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06372" y="1522200"/>
                <a:ext cx="306360" cy="37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92C9E7B8-9F11-F2B9-DB67-FD81B9393B57}"/>
              </a:ext>
            </a:extLst>
          </p:cNvPr>
          <p:cNvSpPr/>
          <p:nvPr/>
        </p:nvSpPr>
        <p:spPr>
          <a:xfrm rot="10800000">
            <a:off x="5064351" y="1094156"/>
            <a:ext cx="533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E53FED-A31F-DAAE-4622-B8F36BA47071}"/>
              </a:ext>
            </a:extLst>
          </p:cNvPr>
          <p:cNvSpPr txBox="1"/>
          <p:nvPr/>
        </p:nvSpPr>
        <p:spPr>
          <a:xfrm>
            <a:off x="7942273" y="9136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8F0A2EC-669A-F66C-1B95-8CA657D2D0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5992" y="2746636"/>
            <a:ext cx="2676899" cy="8287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43D65F0-C626-A8DC-8075-EA04953111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7633" y="3925828"/>
            <a:ext cx="2529280" cy="1946058"/>
          </a:xfrm>
          <a:prstGeom prst="rect">
            <a:avLst/>
          </a:prstGeom>
        </p:spPr>
      </p:pic>
      <p:pic>
        <p:nvPicPr>
          <p:cNvPr id="1026" name="Picture 2" descr="Someone help me find the clear picture of cat with thumbs up please 😔 :  r/HelpMeFind">
            <a:extLst>
              <a:ext uri="{FF2B5EF4-FFF2-40B4-BE49-F238E27FC236}">
                <a16:creationId xmlns:a16="http://schemas.microsoft.com/office/drawing/2014/main" id="{099D6391-9C31-92AF-590F-CDAF15EF0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156" y="4136532"/>
            <a:ext cx="1783466" cy="176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908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E3CD2E-7002-10FA-63D7-F9025BFE5519}"/>
              </a:ext>
            </a:extLst>
          </p:cNvPr>
          <p:cNvSpPr/>
          <p:nvPr/>
        </p:nvSpPr>
        <p:spPr>
          <a:xfrm>
            <a:off x="685800" y="609600"/>
            <a:ext cx="3733800" cy="198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Lab 1</a:t>
            </a:r>
          </a:p>
        </p:txBody>
      </p:sp>
      <p:pic>
        <p:nvPicPr>
          <p:cNvPr id="5122" name="Picture 2" descr="Linked List : r/ProgrammerHumor">
            <a:extLst>
              <a:ext uri="{FF2B5EF4-FFF2-40B4-BE49-F238E27FC236}">
                <a16:creationId xmlns:a16="http://schemas.microsoft.com/office/drawing/2014/main" id="{0A76BDBF-E506-AA03-E70C-2A7DFCF44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38400"/>
            <a:ext cx="4975225" cy="3429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34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D62B12F-69C3-A491-94D3-09590229F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2776533-0159-EC95-F95C-2ECD5A7E61A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3A44054-D6C3-FAD2-AB0A-755E4021938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71CBEDF-0379-49B2-8541-D7B8CC5821E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CAE61D5-5E0C-7A93-CD1C-5782654940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C0DC8AF-2960-A478-14B3-A39251169D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E2D96-490A-4C1D-B06C-D1F104706367}"/>
              </a:ext>
            </a:extLst>
          </p:cNvPr>
          <p:cNvSpPr txBox="1"/>
          <p:nvPr/>
        </p:nvSpPr>
        <p:spPr>
          <a:xfrm>
            <a:off x="228600" y="152400"/>
            <a:ext cx="1118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linked list </a:t>
            </a:r>
            <a:r>
              <a:rPr lang="en-US" sz="2400" dirty="0"/>
              <a:t>is a dynamic linear data structure that is a collection of data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en-US" sz="24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A57A50-4A1E-3B8C-4D58-A101829CFE0C}"/>
              </a:ext>
            </a:extLst>
          </p:cNvPr>
          <p:cNvSpPr/>
          <p:nvPr/>
        </p:nvSpPr>
        <p:spPr>
          <a:xfrm>
            <a:off x="228600" y="13716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2EEA14-6D3C-FA87-A540-5B82A1823974}"/>
              </a:ext>
            </a:extLst>
          </p:cNvPr>
          <p:cNvCxnSpPr/>
          <p:nvPr/>
        </p:nvCxnSpPr>
        <p:spPr>
          <a:xfrm>
            <a:off x="2438400" y="13716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C9C7D16-0FE6-B672-ABF6-52C0BBAAC850}"/>
              </a:ext>
            </a:extLst>
          </p:cNvPr>
          <p:cNvSpPr/>
          <p:nvPr/>
        </p:nvSpPr>
        <p:spPr>
          <a:xfrm>
            <a:off x="4114800" y="2286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3C76D7-1578-83D4-C8AE-7096B965AAAE}"/>
              </a:ext>
            </a:extLst>
          </p:cNvPr>
          <p:cNvCxnSpPr/>
          <p:nvPr/>
        </p:nvCxnSpPr>
        <p:spPr>
          <a:xfrm>
            <a:off x="6324600" y="2286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DB4DB3C-4F53-AA0C-2CF8-69FAD01B51D5}"/>
              </a:ext>
            </a:extLst>
          </p:cNvPr>
          <p:cNvSpPr/>
          <p:nvPr/>
        </p:nvSpPr>
        <p:spPr>
          <a:xfrm>
            <a:off x="7848600" y="1143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5B72CD-2B3F-4044-DE60-64C68C132831}"/>
              </a:ext>
            </a:extLst>
          </p:cNvPr>
          <p:cNvCxnSpPr/>
          <p:nvPr/>
        </p:nvCxnSpPr>
        <p:spPr>
          <a:xfrm>
            <a:off x="10058400" y="1143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7EAFAC-1259-CDC4-4F2D-747F5B7F2E5B}"/>
              </a:ext>
            </a:extLst>
          </p:cNvPr>
          <p:cNvCxnSpPr/>
          <p:nvPr/>
        </p:nvCxnSpPr>
        <p:spPr>
          <a:xfrm>
            <a:off x="1219200" y="9906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DAA24B-D3F5-1083-2576-8A4BCD3254A7}"/>
              </a:ext>
            </a:extLst>
          </p:cNvPr>
          <p:cNvSpPr txBox="1"/>
          <p:nvPr/>
        </p:nvSpPr>
        <p:spPr>
          <a:xfrm>
            <a:off x="851150" y="68591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600D2A-D279-19E3-BE65-EFD9CF0309AC}"/>
              </a:ext>
            </a:extLst>
          </p:cNvPr>
          <p:cNvSpPr txBox="1"/>
          <p:nvPr/>
        </p:nvSpPr>
        <p:spPr>
          <a:xfrm>
            <a:off x="262574" y="1397279"/>
            <a:ext cx="1871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Reese</a:t>
            </a:r>
          </a:p>
          <a:p>
            <a:r>
              <a:rPr lang="en-US" sz="1600" dirty="0"/>
              <a:t>31</a:t>
            </a:r>
          </a:p>
          <a:p>
            <a:r>
              <a:rPr lang="en-US" sz="1600" dirty="0"/>
              <a:t>Computer Science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70CE23-6CB1-DC90-E357-61ED4BBD37D5}"/>
              </a:ext>
            </a:extLst>
          </p:cNvPr>
          <p:cNvSpPr txBox="1"/>
          <p:nvPr/>
        </p:nvSpPr>
        <p:spPr>
          <a:xfrm>
            <a:off x="4199508" y="2327701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Susan</a:t>
            </a:r>
          </a:p>
          <a:p>
            <a:r>
              <a:rPr lang="en-US" sz="1600" dirty="0"/>
              <a:t>25</a:t>
            </a:r>
          </a:p>
          <a:p>
            <a:r>
              <a:rPr lang="en-US" sz="1600" dirty="0"/>
              <a:t>Math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8ABF1-53B7-8691-AADF-9A63E285B4AD}"/>
              </a:ext>
            </a:extLst>
          </p:cNvPr>
          <p:cNvSpPr txBox="1"/>
          <p:nvPr/>
        </p:nvSpPr>
        <p:spPr>
          <a:xfrm>
            <a:off x="7953273" y="1184701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Mark</a:t>
            </a:r>
          </a:p>
          <a:p>
            <a:r>
              <a:rPr lang="en-US" sz="1600" dirty="0"/>
              <a:t>19</a:t>
            </a:r>
          </a:p>
          <a:p>
            <a:r>
              <a:rPr lang="en-US" sz="1600" dirty="0"/>
              <a:t>Chemistry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FDB6C4-2C92-AB05-B4DD-03353EA1E853}"/>
              </a:ext>
            </a:extLst>
          </p:cNvPr>
          <p:cNvCxnSpPr/>
          <p:nvPr/>
        </p:nvCxnSpPr>
        <p:spPr>
          <a:xfrm>
            <a:off x="2590800" y="1828800"/>
            <a:ext cx="1447800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BF5257-2BCC-950F-78C1-1B09E671677E}"/>
              </a:ext>
            </a:extLst>
          </p:cNvPr>
          <p:cNvCxnSpPr>
            <a:cxnSpLocks/>
          </p:cNvCxnSpPr>
          <p:nvPr/>
        </p:nvCxnSpPr>
        <p:spPr>
          <a:xfrm flipV="1">
            <a:off x="6450361" y="1752600"/>
            <a:ext cx="1322039" cy="9979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3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EF88-FAB7-C456-9290-BA52FEFDF71E}"/>
              </a:ext>
            </a:extLst>
          </p:cNvPr>
          <p:cNvSpPr txBox="1"/>
          <p:nvPr/>
        </p:nvSpPr>
        <p:spPr>
          <a:xfrm>
            <a:off x="228600" y="152400"/>
            <a:ext cx="1118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linked list </a:t>
            </a:r>
            <a:r>
              <a:rPr lang="en-US" sz="2400" dirty="0"/>
              <a:t>is a dynamic linear data structure that is a collection of data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en-US" sz="24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B67CAF-A55E-0EEC-8563-C8B747AD7187}"/>
              </a:ext>
            </a:extLst>
          </p:cNvPr>
          <p:cNvSpPr/>
          <p:nvPr/>
        </p:nvSpPr>
        <p:spPr>
          <a:xfrm>
            <a:off x="228600" y="13716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C22801-2E9B-C999-C0FD-FE5B6BE05FD1}"/>
              </a:ext>
            </a:extLst>
          </p:cNvPr>
          <p:cNvCxnSpPr/>
          <p:nvPr/>
        </p:nvCxnSpPr>
        <p:spPr>
          <a:xfrm>
            <a:off x="2438400" y="13716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72C27AA-CF7E-0376-D612-65E7A8D0A570}"/>
              </a:ext>
            </a:extLst>
          </p:cNvPr>
          <p:cNvSpPr/>
          <p:nvPr/>
        </p:nvSpPr>
        <p:spPr>
          <a:xfrm>
            <a:off x="4114800" y="2286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866433-E97F-8480-9692-5938A0D62902}"/>
              </a:ext>
            </a:extLst>
          </p:cNvPr>
          <p:cNvCxnSpPr/>
          <p:nvPr/>
        </p:nvCxnSpPr>
        <p:spPr>
          <a:xfrm>
            <a:off x="6324600" y="2286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56993-B033-97B8-D925-8C5617CAF649}"/>
              </a:ext>
            </a:extLst>
          </p:cNvPr>
          <p:cNvSpPr/>
          <p:nvPr/>
        </p:nvSpPr>
        <p:spPr>
          <a:xfrm>
            <a:off x="7848600" y="1143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6F7937-349E-FE06-BF5B-2B3A538736FB}"/>
              </a:ext>
            </a:extLst>
          </p:cNvPr>
          <p:cNvCxnSpPr/>
          <p:nvPr/>
        </p:nvCxnSpPr>
        <p:spPr>
          <a:xfrm>
            <a:off x="10058400" y="1143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7FF8BE-6608-8104-4BF0-468BFD116CE2}"/>
              </a:ext>
            </a:extLst>
          </p:cNvPr>
          <p:cNvCxnSpPr/>
          <p:nvPr/>
        </p:nvCxnSpPr>
        <p:spPr>
          <a:xfrm>
            <a:off x="1219200" y="9906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4E8DD7-9A6A-12AC-39B5-AE93C2E0346C}"/>
              </a:ext>
            </a:extLst>
          </p:cNvPr>
          <p:cNvSpPr txBox="1"/>
          <p:nvPr/>
        </p:nvSpPr>
        <p:spPr>
          <a:xfrm>
            <a:off x="851150" y="68591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CF6030-AC93-EA76-416E-238CE5ED76E6}"/>
              </a:ext>
            </a:extLst>
          </p:cNvPr>
          <p:cNvSpPr txBox="1"/>
          <p:nvPr/>
        </p:nvSpPr>
        <p:spPr>
          <a:xfrm>
            <a:off x="262574" y="1397279"/>
            <a:ext cx="1871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Reese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31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Computer Science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742AAC-D986-C201-67AB-395B21F39B7E}"/>
              </a:ext>
            </a:extLst>
          </p:cNvPr>
          <p:cNvSpPr txBox="1"/>
          <p:nvPr/>
        </p:nvSpPr>
        <p:spPr>
          <a:xfrm>
            <a:off x="4199508" y="2327701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Susan</a:t>
            </a:r>
          </a:p>
          <a:p>
            <a:r>
              <a:rPr lang="en-US" sz="1600" dirty="0">
                <a:solidFill>
                  <a:srgbClr val="FF0000"/>
                </a:solidFill>
              </a:rPr>
              <a:t>25</a:t>
            </a:r>
          </a:p>
          <a:p>
            <a:r>
              <a:rPr lang="en-US" sz="1600" dirty="0">
                <a:solidFill>
                  <a:srgbClr val="FF0000"/>
                </a:solidFill>
              </a:rPr>
              <a:t>Math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889F3B-214C-2D70-7816-FE38C0B28C8F}"/>
              </a:ext>
            </a:extLst>
          </p:cNvPr>
          <p:cNvSpPr txBox="1"/>
          <p:nvPr/>
        </p:nvSpPr>
        <p:spPr>
          <a:xfrm>
            <a:off x="7953273" y="1184701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Mark</a:t>
            </a:r>
          </a:p>
          <a:p>
            <a:r>
              <a:rPr lang="en-US" sz="1600" dirty="0">
                <a:solidFill>
                  <a:srgbClr val="FF0000"/>
                </a:solidFill>
              </a:rPr>
              <a:t>19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Chemistry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8B0AC0-9777-9F56-F066-D90AC537EE35}"/>
              </a:ext>
            </a:extLst>
          </p:cNvPr>
          <p:cNvCxnSpPr/>
          <p:nvPr/>
        </p:nvCxnSpPr>
        <p:spPr>
          <a:xfrm>
            <a:off x="2590800" y="1828800"/>
            <a:ext cx="1447800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53E006-5F9F-39CC-F13E-CE7161170A75}"/>
              </a:ext>
            </a:extLst>
          </p:cNvPr>
          <p:cNvCxnSpPr>
            <a:cxnSpLocks/>
          </p:cNvCxnSpPr>
          <p:nvPr/>
        </p:nvCxnSpPr>
        <p:spPr>
          <a:xfrm flipV="1">
            <a:off x="6450361" y="1752600"/>
            <a:ext cx="1322039" cy="9979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9C119D-E9A5-E08F-010D-CB3F26E86568}"/>
              </a:ext>
            </a:extLst>
          </p:cNvPr>
          <p:cNvSpPr txBox="1"/>
          <p:nvPr/>
        </p:nvSpPr>
        <p:spPr>
          <a:xfrm>
            <a:off x="229917" y="3657601"/>
            <a:ext cx="403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two parts:</a:t>
            </a:r>
          </a:p>
          <a:p>
            <a:r>
              <a:rPr lang="en-US" sz="2400" dirty="0"/>
              <a:t>1. Payload</a:t>
            </a:r>
          </a:p>
        </p:txBody>
      </p:sp>
    </p:spTree>
    <p:extLst>
      <p:ext uri="{BB962C8B-B14F-4D97-AF65-F5344CB8AC3E}">
        <p14:creationId xmlns:p14="http://schemas.microsoft.com/office/powerpoint/2010/main" val="247780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EF88-FAB7-C456-9290-BA52FEFDF71E}"/>
              </a:ext>
            </a:extLst>
          </p:cNvPr>
          <p:cNvSpPr txBox="1"/>
          <p:nvPr/>
        </p:nvSpPr>
        <p:spPr>
          <a:xfrm>
            <a:off x="228600" y="152400"/>
            <a:ext cx="1118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linked list </a:t>
            </a:r>
            <a:r>
              <a:rPr lang="en-US" sz="2400" dirty="0"/>
              <a:t>is a dynamic linear data structure that is a collection of data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en-US" sz="24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B67CAF-A55E-0EEC-8563-C8B747AD7187}"/>
              </a:ext>
            </a:extLst>
          </p:cNvPr>
          <p:cNvSpPr/>
          <p:nvPr/>
        </p:nvSpPr>
        <p:spPr>
          <a:xfrm>
            <a:off x="228600" y="13716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C22801-2E9B-C999-C0FD-FE5B6BE05FD1}"/>
              </a:ext>
            </a:extLst>
          </p:cNvPr>
          <p:cNvCxnSpPr/>
          <p:nvPr/>
        </p:nvCxnSpPr>
        <p:spPr>
          <a:xfrm>
            <a:off x="2438400" y="13716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72C27AA-CF7E-0376-D612-65E7A8D0A570}"/>
              </a:ext>
            </a:extLst>
          </p:cNvPr>
          <p:cNvSpPr/>
          <p:nvPr/>
        </p:nvSpPr>
        <p:spPr>
          <a:xfrm>
            <a:off x="4114800" y="2286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866433-E97F-8480-9692-5938A0D62902}"/>
              </a:ext>
            </a:extLst>
          </p:cNvPr>
          <p:cNvCxnSpPr/>
          <p:nvPr/>
        </p:nvCxnSpPr>
        <p:spPr>
          <a:xfrm>
            <a:off x="6324600" y="2286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56993-B033-97B8-D925-8C5617CAF649}"/>
              </a:ext>
            </a:extLst>
          </p:cNvPr>
          <p:cNvSpPr/>
          <p:nvPr/>
        </p:nvSpPr>
        <p:spPr>
          <a:xfrm>
            <a:off x="7848600" y="1143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6F7937-349E-FE06-BF5B-2B3A538736FB}"/>
              </a:ext>
            </a:extLst>
          </p:cNvPr>
          <p:cNvCxnSpPr/>
          <p:nvPr/>
        </p:nvCxnSpPr>
        <p:spPr>
          <a:xfrm>
            <a:off x="10058400" y="1143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7FF8BE-6608-8104-4BF0-468BFD116CE2}"/>
              </a:ext>
            </a:extLst>
          </p:cNvPr>
          <p:cNvCxnSpPr/>
          <p:nvPr/>
        </p:nvCxnSpPr>
        <p:spPr>
          <a:xfrm>
            <a:off x="1219200" y="9906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4E8DD7-9A6A-12AC-39B5-AE93C2E0346C}"/>
              </a:ext>
            </a:extLst>
          </p:cNvPr>
          <p:cNvSpPr txBox="1"/>
          <p:nvPr/>
        </p:nvSpPr>
        <p:spPr>
          <a:xfrm>
            <a:off x="851150" y="68591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CF6030-AC93-EA76-416E-238CE5ED76E6}"/>
              </a:ext>
            </a:extLst>
          </p:cNvPr>
          <p:cNvSpPr txBox="1"/>
          <p:nvPr/>
        </p:nvSpPr>
        <p:spPr>
          <a:xfrm>
            <a:off x="262574" y="1397279"/>
            <a:ext cx="1871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Reese</a:t>
            </a:r>
          </a:p>
          <a:p>
            <a:r>
              <a:rPr lang="en-US" sz="1600" dirty="0">
                <a:solidFill>
                  <a:schemeClr val="tx1"/>
                </a:solidFill>
              </a:rPr>
              <a:t>31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Computer Science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742AAC-D986-C201-67AB-395B21F39B7E}"/>
              </a:ext>
            </a:extLst>
          </p:cNvPr>
          <p:cNvSpPr txBox="1"/>
          <p:nvPr/>
        </p:nvSpPr>
        <p:spPr>
          <a:xfrm>
            <a:off x="4199508" y="2327701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Susan</a:t>
            </a:r>
          </a:p>
          <a:p>
            <a:r>
              <a:rPr lang="en-US" sz="1600" dirty="0">
                <a:solidFill>
                  <a:schemeClr val="tx1"/>
                </a:solidFill>
              </a:rPr>
              <a:t>25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889F3B-214C-2D70-7816-FE38C0B28C8F}"/>
              </a:ext>
            </a:extLst>
          </p:cNvPr>
          <p:cNvSpPr txBox="1"/>
          <p:nvPr/>
        </p:nvSpPr>
        <p:spPr>
          <a:xfrm>
            <a:off x="7953273" y="1184701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Mark</a:t>
            </a:r>
          </a:p>
          <a:p>
            <a:r>
              <a:rPr lang="en-US" sz="1600" dirty="0">
                <a:solidFill>
                  <a:schemeClr val="tx1"/>
                </a:solidFill>
              </a:rPr>
              <a:t>19</a:t>
            </a:r>
          </a:p>
          <a:p>
            <a:r>
              <a:rPr lang="en-US" sz="1600" dirty="0">
                <a:solidFill>
                  <a:schemeClr val="tx1"/>
                </a:solidFill>
              </a:rPr>
              <a:t>Chemistry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8B0AC0-9777-9F56-F066-D90AC537EE35}"/>
              </a:ext>
            </a:extLst>
          </p:cNvPr>
          <p:cNvCxnSpPr/>
          <p:nvPr/>
        </p:nvCxnSpPr>
        <p:spPr>
          <a:xfrm>
            <a:off x="2590800" y="1828800"/>
            <a:ext cx="1447800" cy="914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53E006-5F9F-39CC-F13E-CE7161170A75}"/>
              </a:ext>
            </a:extLst>
          </p:cNvPr>
          <p:cNvCxnSpPr>
            <a:cxnSpLocks/>
          </p:cNvCxnSpPr>
          <p:nvPr/>
        </p:nvCxnSpPr>
        <p:spPr>
          <a:xfrm flipV="1">
            <a:off x="6450361" y="1752600"/>
            <a:ext cx="1322039" cy="9979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9C119D-E9A5-E08F-010D-CB3F26E86568}"/>
              </a:ext>
            </a:extLst>
          </p:cNvPr>
          <p:cNvSpPr txBox="1"/>
          <p:nvPr/>
        </p:nvSpPr>
        <p:spPr>
          <a:xfrm>
            <a:off x="229917" y="3657601"/>
            <a:ext cx="4033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two parts:</a:t>
            </a:r>
          </a:p>
          <a:p>
            <a:pPr marL="457200" indent="-457200">
              <a:buAutoNum type="arabicPeriod"/>
            </a:pPr>
            <a:r>
              <a:rPr lang="en-US" sz="2400" dirty="0"/>
              <a:t>Payload</a:t>
            </a:r>
          </a:p>
          <a:p>
            <a:pPr marL="457200" indent="-457200">
              <a:buAutoNum type="arabicPeriod"/>
            </a:pPr>
            <a:r>
              <a:rPr lang="en-US" sz="2400" dirty="0"/>
              <a:t>Pointer to next node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4BE5AA-FC7C-EDFD-5D3A-4FF14AF9BA65}"/>
              </a:ext>
            </a:extLst>
          </p:cNvPr>
          <p:cNvCxnSpPr>
            <a:cxnSpLocks/>
          </p:cNvCxnSpPr>
          <p:nvPr/>
        </p:nvCxnSpPr>
        <p:spPr>
          <a:xfrm>
            <a:off x="10184161" y="1570404"/>
            <a:ext cx="608371" cy="484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E160E0-79AB-BAF4-DB9A-48D6A8E487A9}"/>
              </a:ext>
            </a:extLst>
          </p:cNvPr>
          <p:cNvSpPr txBox="1"/>
          <p:nvPr/>
        </p:nvSpPr>
        <p:spPr>
          <a:xfrm>
            <a:off x="10667999" y="19798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87291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EF88-FAB7-C456-9290-BA52FEFDF71E}"/>
              </a:ext>
            </a:extLst>
          </p:cNvPr>
          <p:cNvSpPr txBox="1"/>
          <p:nvPr/>
        </p:nvSpPr>
        <p:spPr>
          <a:xfrm>
            <a:off x="228600" y="152400"/>
            <a:ext cx="1118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linked list </a:t>
            </a:r>
            <a:r>
              <a:rPr lang="en-US" sz="2400" dirty="0"/>
              <a:t>is a dynamic linear data structure that is a collection of data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en-US" sz="24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B67CAF-A55E-0EEC-8563-C8B747AD7187}"/>
              </a:ext>
            </a:extLst>
          </p:cNvPr>
          <p:cNvSpPr/>
          <p:nvPr/>
        </p:nvSpPr>
        <p:spPr>
          <a:xfrm>
            <a:off x="228600" y="1371600"/>
            <a:ext cx="2514600" cy="9144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C22801-2E9B-C999-C0FD-FE5B6BE05FD1}"/>
              </a:ext>
            </a:extLst>
          </p:cNvPr>
          <p:cNvCxnSpPr/>
          <p:nvPr/>
        </p:nvCxnSpPr>
        <p:spPr>
          <a:xfrm>
            <a:off x="2438400" y="13716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72C27AA-CF7E-0376-D612-65E7A8D0A570}"/>
              </a:ext>
            </a:extLst>
          </p:cNvPr>
          <p:cNvSpPr/>
          <p:nvPr/>
        </p:nvSpPr>
        <p:spPr>
          <a:xfrm>
            <a:off x="4114800" y="2286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866433-E97F-8480-9692-5938A0D62902}"/>
              </a:ext>
            </a:extLst>
          </p:cNvPr>
          <p:cNvCxnSpPr/>
          <p:nvPr/>
        </p:nvCxnSpPr>
        <p:spPr>
          <a:xfrm>
            <a:off x="6324600" y="2286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56993-B033-97B8-D925-8C5617CAF649}"/>
              </a:ext>
            </a:extLst>
          </p:cNvPr>
          <p:cNvSpPr/>
          <p:nvPr/>
        </p:nvSpPr>
        <p:spPr>
          <a:xfrm>
            <a:off x="7848600" y="1143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6F7937-349E-FE06-BF5B-2B3A538736FB}"/>
              </a:ext>
            </a:extLst>
          </p:cNvPr>
          <p:cNvCxnSpPr/>
          <p:nvPr/>
        </p:nvCxnSpPr>
        <p:spPr>
          <a:xfrm>
            <a:off x="10058400" y="1143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7FF8BE-6608-8104-4BF0-468BFD116CE2}"/>
              </a:ext>
            </a:extLst>
          </p:cNvPr>
          <p:cNvCxnSpPr/>
          <p:nvPr/>
        </p:nvCxnSpPr>
        <p:spPr>
          <a:xfrm>
            <a:off x="1219200" y="9906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4E8DD7-9A6A-12AC-39B5-AE93C2E0346C}"/>
              </a:ext>
            </a:extLst>
          </p:cNvPr>
          <p:cNvSpPr txBox="1"/>
          <p:nvPr/>
        </p:nvSpPr>
        <p:spPr>
          <a:xfrm>
            <a:off x="851150" y="68591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CF6030-AC93-EA76-416E-238CE5ED76E6}"/>
              </a:ext>
            </a:extLst>
          </p:cNvPr>
          <p:cNvSpPr txBox="1"/>
          <p:nvPr/>
        </p:nvSpPr>
        <p:spPr>
          <a:xfrm>
            <a:off x="262574" y="1397279"/>
            <a:ext cx="1871025" cy="830997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Reese</a:t>
            </a:r>
          </a:p>
          <a:p>
            <a:r>
              <a:rPr lang="en-US" sz="1600" dirty="0">
                <a:solidFill>
                  <a:schemeClr val="tx1"/>
                </a:solidFill>
              </a:rPr>
              <a:t>31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Computer Science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742AAC-D986-C201-67AB-395B21F39B7E}"/>
              </a:ext>
            </a:extLst>
          </p:cNvPr>
          <p:cNvSpPr txBox="1"/>
          <p:nvPr/>
        </p:nvSpPr>
        <p:spPr>
          <a:xfrm>
            <a:off x="4199508" y="2327701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Susan</a:t>
            </a:r>
          </a:p>
          <a:p>
            <a:r>
              <a:rPr lang="en-US" sz="1600" dirty="0">
                <a:solidFill>
                  <a:schemeClr val="tx1"/>
                </a:solidFill>
              </a:rPr>
              <a:t>25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889F3B-214C-2D70-7816-FE38C0B28C8F}"/>
              </a:ext>
            </a:extLst>
          </p:cNvPr>
          <p:cNvSpPr txBox="1"/>
          <p:nvPr/>
        </p:nvSpPr>
        <p:spPr>
          <a:xfrm>
            <a:off x="7953273" y="1184701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Mark</a:t>
            </a:r>
          </a:p>
          <a:p>
            <a:r>
              <a:rPr lang="en-US" sz="1600" dirty="0">
                <a:solidFill>
                  <a:schemeClr val="tx1"/>
                </a:solidFill>
              </a:rPr>
              <a:t>19</a:t>
            </a:r>
          </a:p>
          <a:p>
            <a:r>
              <a:rPr lang="en-US" sz="1600" dirty="0">
                <a:solidFill>
                  <a:schemeClr val="tx1"/>
                </a:solidFill>
              </a:rPr>
              <a:t>Chemistry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8B0AC0-9777-9F56-F066-D90AC537EE35}"/>
              </a:ext>
            </a:extLst>
          </p:cNvPr>
          <p:cNvCxnSpPr/>
          <p:nvPr/>
        </p:nvCxnSpPr>
        <p:spPr>
          <a:xfrm>
            <a:off x="2590800" y="1828800"/>
            <a:ext cx="1447800" cy="91440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53E006-5F9F-39CC-F13E-CE7161170A75}"/>
              </a:ext>
            </a:extLst>
          </p:cNvPr>
          <p:cNvCxnSpPr>
            <a:cxnSpLocks/>
          </p:cNvCxnSpPr>
          <p:nvPr/>
        </p:nvCxnSpPr>
        <p:spPr>
          <a:xfrm flipV="1">
            <a:off x="6450361" y="1752600"/>
            <a:ext cx="1322039" cy="9979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9C119D-E9A5-E08F-010D-CB3F26E86568}"/>
              </a:ext>
            </a:extLst>
          </p:cNvPr>
          <p:cNvSpPr txBox="1"/>
          <p:nvPr/>
        </p:nvSpPr>
        <p:spPr>
          <a:xfrm>
            <a:off x="229917" y="3657601"/>
            <a:ext cx="4033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two parts:</a:t>
            </a:r>
          </a:p>
          <a:p>
            <a:pPr marL="457200" indent="-457200">
              <a:buAutoNum type="arabicPeriod"/>
            </a:pPr>
            <a:r>
              <a:rPr lang="en-US" sz="2400" dirty="0"/>
              <a:t>Payload</a:t>
            </a:r>
          </a:p>
          <a:p>
            <a:pPr marL="457200" indent="-457200">
              <a:buAutoNum type="arabicPeriod"/>
            </a:pPr>
            <a:r>
              <a:rPr lang="en-US" sz="2400" dirty="0"/>
              <a:t>Pointer to next node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4BE5AA-FC7C-EDFD-5D3A-4FF14AF9BA65}"/>
              </a:ext>
            </a:extLst>
          </p:cNvPr>
          <p:cNvCxnSpPr>
            <a:cxnSpLocks/>
          </p:cNvCxnSpPr>
          <p:nvPr/>
        </p:nvCxnSpPr>
        <p:spPr>
          <a:xfrm>
            <a:off x="10184161" y="1570404"/>
            <a:ext cx="608371" cy="484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E160E0-79AB-BAF4-DB9A-48D6A8E487A9}"/>
              </a:ext>
            </a:extLst>
          </p:cNvPr>
          <p:cNvSpPr txBox="1"/>
          <p:nvPr/>
        </p:nvSpPr>
        <p:spPr>
          <a:xfrm>
            <a:off x="10667999" y="19798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D6F51-BFBA-7875-B5AA-8A20C47E2166}"/>
              </a:ext>
            </a:extLst>
          </p:cNvPr>
          <p:cNvSpPr txBox="1"/>
          <p:nvPr/>
        </p:nvSpPr>
        <p:spPr>
          <a:xfrm>
            <a:off x="1340348" y="238123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“Node”</a:t>
            </a:r>
          </a:p>
        </p:txBody>
      </p:sp>
    </p:spTree>
    <p:extLst>
      <p:ext uri="{BB962C8B-B14F-4D97-AF65-F5344CB8AC3E}">
        <p14:creationId xmlns:p14="http://schemas.microsoft.com/office/powerpoint/2010/main" val="84428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EF88-FAB7-C456-9290-BA52FEFDF71E}"/>
              </a:ext>
            </a:extLst>
          </p:cNvPr>
          <p:cNvSpPr txBox="1"/>
          <p:nvPr/>
        </p:nvSpPr>
        <p:spPr>
          <a:xfrm>
            <a:off x="228600" y="152400"/>
            <a:ext cx="1118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linked list </a:t>
            </a:r>
            <a:r>
              <a:rPr lang="en-US" sz="2400" dirty="0"/>
              <a:t>is a dynamic linear data structure that is a collection of data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en-US" sz="24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B67CAF-A55E-0EEC-8563-C8B747AD7187}"/>
              </a:ext>
            </a:extLst>
          </p:cNvPr>
          <p:cNvSpPr/>
          <p:nvPr/>
        </p:nvSpPr>
        <p:spPr>
          <a:xfrm>
            <a:off x="228600" y="13716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C22801-2E9B-C999-C0FD-FE5B6BE05FD1}"/>
              </a:ext>
            </a:extLst>
          </p:cNvPr>
          <p:cNvCxnSpPr/>
          <p:nvPr/>
        </p:nvCxnSpPr>
        <p:spPr>
          <a:xfrm>
            <a:off x="2438400" y="13716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72C27AA-CF7E-0376-D612-65E7A8D0A570}"/>
              </a:ext>
            </a:extLst>
          </p:cNvPr>
          <p:cNvSpPr/>
          <p:nvPr/>
        </p:nvSpPr>
        <p:spPr>
          <a:xfrm>
            <a:off x="4114800" y="2286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866433-E97F-8480-9692-5938A0D62902}"/>
              </a:ext>
            </a:extLst>
          </p:cNvPr>
          <p:cNvCxnSpPr/>
          <p:nvPr/>
        </p:nvCxnSpPr>
        <p:spPr>
          <a:xfrm>
            <a:off x="6324600" y="2286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56993-B033-97B8-D925-8C5617CAF649}"/>
              </a:ext>
            </a:extLst>
          </p:cNvPr>
          <p:cNvSpPr/>
          <p:nvPr/>
        </p:nvSpPr>
        <p:spPr>
          <a:xfrm>
            <a:off x="7848600" y="1143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6F7937-349E-FE06-BF5B-2B3A538736FB}"/>
              </a:ext>
            </a:extLst>
          </p:cNvPr>
          <p:cNvCxnSpPr/>
          <p:nvPr/>
        </p:nvCxnSpPr>
        <p:spPr>
          <a:xfrm>
            <a:off x="10058400" y="1143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7FF8BE-6608-8104-4BF0-468BFD116CE2}"/>
              </a:ext>
            </a:extLst>
          </p:cNvPr>
          <p:cNvCxnSpPr/>
          <p:nvPr/>
        </p:nvCxnSpPr>
        <p:spPr>
          <a:xfrm>
            <a:off x="1219200" y="9906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4E8DD7-9A6A-12AC-39B5-AE93C2E0346C}"/>
              </a:ext>
            </a:extLst>
          </p:cNvPr>
          <p:cNvSpPr txBox="1"/>
          <p:nvPr/>
        </p:nvSpPr>
        <p:spPr>
          <a:xfrm>
            <a:off x="851150" y="68591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8B0AC0-9777-9F56-F066-D90AC537EE35}"/>
              </a:ext>
            </a:extLst>
          </p:cNvPr>
          <p:cNvCxnSpPr/>
          <p:nvPr/>
        </p:nvCxnSpPr>
        <p:spPr>
          <a:xfrm>
            <a:off x="2590800" y="1828800"/>
            <a:ext cx="1447800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53E006-5F9F-39CC-F13E-CE7161170A75}"/>
              </a:ext>
            </a:extLst>
          </p:cNvPr>
          <p:cNvCxnSpPr>
            <a:cxnSpLocks/>
          </p:cNvCxnSpPr>
          <p:nvPr/>
        </p:nvCxnSpPr>
        <p:spPr>
          <a:xfrm flipV="1">
            <a:off x="6450361" y="1752600"/>
            <a:ext cx="1322039" cy="9979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4BE5AA-FC7C-EDFD-5D3A-4FF14AF9BA65}"/>
              </a:ext>
            </a:extLst>
          </p:cNvPr>
          <p:cNvCxnSpPr>
            <a:cxnSpLocks/>
          </p:cNvCxnSpPr>
          <p:nvPr/>
        </p:nvCxnSpPr>
        <p:spPr>
          <a:xfrm>
            <a:off x="10184161" y="1570404"/>
            <a:ext cx="608371" cy="4847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E160E0-79AB-BAF4-DB9A-48D6A8E487A9}"/>
              </a:ext>
            </a:extLst>
          </p:cNvPr>
          <p:cNvSpPr txBox="1"/>
          <p:nvPr/>
        </p:nvSpPr>
        <p:spPr>
          <a:xfrm>
            <a:off x="10667999" y="19798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857738-47BC-8982-ED05-5A5BE72A7149}"/>
              </a:ext>
            </a:extLst>
          </p:cNvPr>
          <p:cNvSpPr/>
          <p:nvPr/>
        </p:nvSpPr>
        <p:spPr>
          <a:xfrm>
            <a:off x="775322" y="1434008"/>
            <a:ext cx="1066799" cy="7575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2BF619-31DF-3306-7761-8B0D84086B3A}"/>
              </a:ext>
            </a:extLst>
          </p:cNvPr>
          <p:cNvSpPr/>
          <p:nvPr/>
        </p:nvSpPr>
        <p:spPr>
          <a:xfrm>
            <a:off x="4672409" y="2364432"/>
            <a:ext cx="1066799" cy="7575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AAB045-C568-29A3-5753-9AC826FBCE70}"/>
              </a:ext>
            </a:extLst>
          </p:cNvPr>
          <p:cNvSpPr/>
          <p:nvPr/>
        </p:nvSpPr>
        <p:spPr>
          <a:xfrm>
            <a:off x="8521083" y="1191636"/>
            <a:ext cx="1066799" cy="7575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226250-F00C-3C51-131D-D40B23D48172}"/>
              </a:ext>
            </a:extLst>
          </p:cNvPr>
          <p:cNvSpPr txBox="1"/>
          <p:nvPr/>
        </p:nvSpPr>
        <p:spPr>
          <a:xfrm>
            <a:off x="2332748" y="224343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107C59-C42C-907F-C443-D81138626065}"/>
              </a:ext>
            </a:extLst>
          </p:cNvPr>
          <p:cNvSpPr txBox="1"/>
          <p:nvPr/>
        </p:nvSpPr>
        <p:spPr>
          <a:xfrm>
            <a:off x="6143225" y="319267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82F4F4-5DE2-BD52-4913-646D920283C0}"/>
              </a:ext>
            </a:extLst>
          </p:cNvPr>
          <p:cNvSpPr txBox="1"/>
          <p:nvPr/>
        </p:nvSpPr>
        <p:spPr>
          <a:xfrm>
            <a:off x="9901328" y="198693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6442F2-E071-51A8-5EF7-301130F9D3E7}"/>
              </a:ext>
            </a:extLst>
          </p:cNvPr>
          <p:cNvSpPr/>
          <p:nvPr/>
        </p:nvSpPr>
        <p:spPr>
          <a:xfrm>
            <a:off x="191717" y="2875066"/>
            <a:ext cx="3300808" cy="32376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BB92CA6-1203-FE02-2485-40D67F0E3CCC}"/>
              </a:ext>
            </a:extLst>
          </p:cNvPr>
          <p:cNvSpPr/>
          <p:nvPr/>
        </p:nvSpPr>
        <p:spPr>
          <a:xfrm>
            <a:off x="611609" y="3154400"/>
            <a:ext cx="2310061" cy="22095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</a:p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A11C35-AD21-D251-9E4A-4B78552D884A}"/>
              </a:ext>
            </a:extLst>
          </p:cNvPr>
          <p:cNvSpPr txBox="1"/>
          <p:nvPr/>
        </p:nvSpPr>
        <p:spPr>
          <a:xfrm>
            <a:off x="1459503" y="548640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D6AA35-1B76-B049-4600-525307C83151}"/>
              </a:ext>
            </a:extLst>
          </p:cNvPr>
          <p:cNvSpPr txBox="1"/>
          <p:nvPr/>
        </p:nvSpPr>
        <p:spPr>
          <a:xfrm>
            <a:off x="3568338" y="3737738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7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EF88-FAB7-C456-9290-BA52FEFDF71E}"/>
              </a:ext>
            </a:extLst>
          </p:cNvPr>
          <p:cNvSpPr txBox="1"/>
          <p:nvPr/>
        </p:nvSpPr>
        <p:spPr>
          <a:xfrm>
            <a:off x="228600" y="152400"/>
            <a:ext cx="1118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linked list </a:t>
            </a:r>
            <a:r>
              <a:rPr lang="en-US" sz="2400" dirty="0"/>
              <a:t>is a dynamic linear data structure that is a collection of data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en-US" sz="24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B67CAF-A55E-0EEC-8563-C8B747AD7187}"/>
              </a:ext>
            </a:extLst>
          </p:cNvPr>
          <p:cNvSpPr/>
          <p:nvPr/>
        </p:nvSpPr>
        <p:spPr>
          <a:xfrm>
            <a:off x="228600" y="13716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C22801-2E9B-C999-C0FD-FE5B6BE05FD1}"/>
              </a:ext>
            </a:extLst>
          </p:cNvPr>
          <p:cNvCxnSpPr/>
          <p:nvPr/>
        </p:nvCxnSpPr>
        <p:spPr>
          <a:xfrm>
            <a:off x="2438400" y="13716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72C27AA-CF7E-0376-D612-65E7A8D0A570}"/>
              </a:ext>
            </a:extLst>
          </p:cNvPr>
          <p:cNvSpPr/>
          <p:nvPr/>
        </p:nvSpPr>
        <p:spPr>
          <a:xfrm>
            <a:off x="4114800" y="2286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866433-E97F-8480-9692-5938A0D62902}"/>
              </a:ext>
            </a:extLst>
          </p:cNvPr>
          <p:cNvCxnSpPr/>
          <p:nvPr/>
        </p:nvCxnSpPr>
        <p:spPr>
          <a:xfrm>
            <a:off x="6324600" y="2286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56993-B033-97B8-D925-8C5617CAF649}"/>
              </a:ext>
            </a:extLst>
          </p:cNvPr>
          <p:cNvSpPr/>
          <p:nvPr/>
        </p:nvSpPr>
        <p:spPr>
          <a:xfrm>
            <a:off x="7848600" y="1143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6F7937-349E-FE06-BF5B-2B3A538736FB}"/>
              </a:ext>
            </a:extLst>
          </p:cNvPr>
          <p:cNvCxnSpPr/>
          <p:nvPr/>
        </p:nvCxnSpPr>
        <p:spPr>
          <a:xfrm>
            <a:off x="10058400" y="1143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7FF8BE-6608-8104-4BF0-468BFD116CE2}"/>
              </a:ext>
            </a:extLst>
          </p:cNvPr>
          <p:cNvCxnSpPr/>
          <p:nvPr/>
        </p:nvCxnSpPr>
        <p:spPr>
          <a:xfrm>
            <a:off x="1219200" y="9906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4E8DD7-9A6A-12AC-39B5-AE93C2E0346C}"/>
              </a:ext>
            </a:extLst>
          </p:cNvPr>
          <p:cNvSpPr txBox="1"/>
          <p:nvPr/>
        </p:nvSpPr>
        <p:spPr>
          <a:xfrm>
            <a:off x="851150" y="68591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8B0AC0-9777-9F56-F066-D90AC537EE35}"/>
              </a:ext>
            </a:extLst>
          </p:cNvPr>
          <p:cNvCxnSpPr/>
          <p:nvPr/>
        </p:nvCxnSpPr>
        <p:spPr>
          <a:xfrm>
            <a:off x="2590800" y="1828800"/>
            <a:ext cx="1447800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53E006-5F9F-39CC-F13E-CE7161170A75}"/>
              </a:ext>
            </a:extLst>
          </p:cNvPr>
          <p:cNvCxnSpPr>
            <a:cxnSpLocks/>
          </p:cNvCxnSpPr>
          <p:nvPr/>
        </p:nvCxnSpPr>
        <p:spPr>
          <a:xfrm flipV="1">
            <a:off x="6450361" y="1752600"/>
            <a:ext cx="1322039" cy="9979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4BE5AA-FC7C-EDFD-5D3A-4FF14AF9BA65}"/>
              </a:ext>
            </a:extLst>
          </p:cNvPr>
          <p:cNvCxnSpPr>
            <a:cxnSpLocks/>
          </p:cNvCxnSpPr>
          <p:nvPr/>
        </p:nvCxnSpPr>
        <p:spPr>
          <a:xfrm>
            <a:off x="10184161" y="1570404"/>
            <a:ext cx="608371" cy="4847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E160E0-79AB-BAF4-DB9A-48D6A8E487A9}"/>
              </a:ext>
            </a:extLst>
          </p:cNvPr>
          <p:cNvSpPr txBox="1"/>
          <p:nvPr/>
        </p:nvSpPr>
        <p:spPr>
          <a:xfrm>
            <a:off x="10667999" y="19798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857738-47BC-8982-ED05-5A5BE72A7149}"/>
              </a:ext>
            </a:extLst>
          </p:cNvPr>
          <p:cNvSpPr/>
          <p:nvPr/>
        </p:nvSpPr>
        <p:spPr>
          <a:xfrm>
            <a:off x="775322" y="1434008"/>
            <a:ext cx="1066799" cy="7575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2BF619-31DF-3306-7761-8B0D84086B3A}"/>
              </a:ext>
            </a:extLst>
          </p:cNvPr>
          <p:cNvSpPr/>
          <p:nvPr/>
        </p:nvSpPr>
        <p:spPr>
          <a:xfrm>
            <a:off x="4672409" y="2364432"/>
            <a:ext cx="1066799" cy="7575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AAB045-C568-29A3-5753-9AC826FBCE70}"/>
              </a:ext>
            </a:extLst>
          </p:cNvPr>
          <p:cNvSpPr/>
          <p:nvPr/>
        </p:nvSpPr>
        <p:spPr>
          <a:xfrm>
            <a:off x="8521083" y="1191636"/>
            <a:ext cx="1066799" cy="7575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226250-F00C-3C51-131D-D40B23D48172}"/>
              </a:ext>
            </a:extLst>
          </p:cNvPr>
          <p:cNvSpPr txBox="1"/>
          <p:nvPr/>
        </p:nvSpPr>
        <p:spPr>
          <a:xfrm>
            <a:off x="2332748" y="224343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107C59-C42C-907F-C443-D81138626065}"/>
              </a:ext>
            </a:extLst>
          </p:cNvPr>
          <p:cNvSpPr txBox="1"/>
          <p:nvPr/>
        </p:nvSpPr>
        <p:spPr>
          <a:xfrm>
            <a:off x="6143225" y="319267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82F4F4-5DE2-BD52-4913-646D920283C0}"/>
              </a:ext>
            </a:extLst>
          </p:cNvPr>
          <p:cNvSpPr txBox="1"/>
          <p:nvPr/>
        </p:nvSpPr>
        <p:spPr>
          <a:xfrm>
            <a:off x="9901328" y="198693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B1391D-E111-67A8-0178-9925E75B1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0623"/>
            <a:ext cx="5902460" cy="28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7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5195</TotalTime>
  <Words>2280</Words>
  <Application>Microsoft Office PowerPoint</Application>
  <PresentationFormat>Widescreen</PresentationFormat>
  <Paragraphs>653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Google Sans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Pearsall, Reese</cp:lastModifiedBy>
  <cp:revision>41</cp:revision>
  <dcterms:created xsi:type="dcterms:W3CDTF">2022-08-21T16:55:59Z</dcterms:created>
  <dcterms:modified xsi:type="dcterms:W3CDTF">2025-01-21T20:55:14Z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