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365" r:id="rId16"/>
    <p:sldId id="366" r:id="rId17"/>
    <p:sldId id="367" r:id="rId18"/>
    <p:sldId id="368" r:id="rId19"/>
    <p:sldId id="369" r:id="rId20"/>
    <p:sldId id="364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1" r:id="rId42"/>
    <p:sldId id="290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2" r:id="rId53"/>
    <p:sldId id="303" r:id="rId54"/>
    <p:sldId id="304" r:id="rId55"/>
    <p:sldId id="305" r:id="rId56"/>
    <p:sldId id="306" r:id="rId57"/>
    <p:sldId id="308" r:id="rId58"/>
    <p:sldId id="310" r:id="rId59"/>
    <p:sldId id="309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6" r:id="rId85"/>
    <p:sldId id="335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60" r:id="rId109"/>
    <p:sldId id="361" r:id="rId110"/>
    <p:sldId id="362" r:id="rId111"/>
    <p:sldId id="363" r:id="rId112"/>
    <p:sldId id="370" r:id="rId11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36136"/>
    <a:srgbClr val="1569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2697" autoAdjust="0"/>
  </p:normalViewPr>
  <p:slideViewPr>
    <p:cSldViewPr>
      <p:cViewPr varScale="1">
        <p:scale>
          <a:sx n="150" d="100"/>
          <a:sy n="150" d="100"/>
        </p:scale>
        <p:origin x="75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09:47:51.1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24575,'5'2'0,"0"0"0,0 0 0,0 0 0,0 0 0,0 1 0,-1-1 0,1 1 0,-1 1 0,0-1 0,0 0 0,0 1 0,-1 0 0,1 0 0,3 5 0,8 8 0,22 21 0,38 52 0,6 7 0,72 84 0,-125-140-682,28 56-1,-47-79-6143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09:54:15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1466 24575,'-1'-103'0,"3"-111"0,2 192 0,1 2 0,1-1 0,0 0 0,2 1 0,14-27 0,-1 0 0,62-119 0,6-14 0,-76 154 0,1 1 0,1 0 0,1 0 0,35-39 0,-8 10 0,-35 44 0,1 0 0,0 1 0,20-15 0,11-10 0,-24 17 0,1 1 0,1 1 0,0 0 0,1 1 0,1 1 0,0 1 0,42-19 0,-61 31 0,0 0 0,0 0 0,0 0 0,0-1 0,0 1 0,0 0 0,0-1 0,0 1 0,0 0 0,0-1 0,0 0 0,0 1 0,-1-1 0,1 1 0,0-1 0,0 0 0,0 0 0,-1 1 0,1-1 0,0 0 0,-1 0 0,1 0 0,-1 0 0,1 0 0,-1 0 0,0 0 0,1 0 0,-1 0 0,0 0 0,0 0 0,1 0 0,-1 0 0,0 0 0,0 0 0,0 0 0,0 0 0,0 0 0,-1 0 0,1 0 0,0 0 0,0 0 0,-1 0 0,1 0 0,-1 0 0,1 0 0,-1 0 0,1 0 0,-1 0 0,1 0 0,-1 0 0,-1 0 0,-5-7 0,-1 0 0,0 1 0,0 0 0,-13-8 0,2 0 0,1 0 0,7 7 0,0-2 0,0 0 0,-10-12 0,79 64 0,-50-34 0,-1 1 0,0 0 0,0-1 0,-1 2 0,0-1 0,0 1 0,4 12 0,-8-18 0,-1 1 0,0-1 0,0 1 0,-1 0 0,1 0 0,-1-1 0,0 1 0,0 0 0,-1 0 0,1-1 0,-1 1 0,0 0 0,0-1 0,-1 1 0,1-1 0,-1 1 0,0-1 0,0 0 0,-4 6 0,-58 86-1365,49-78-5461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4T09:15:07.4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296 26,'1088'0,"-930"-13,-7 1,534 11,-324 2,-358-1,0-1,-1 1,1 0,0 0,0 0,0 1,0-1,0 0,-1 1,1 0,0 0,0 0,-1 0,1 0,-1 0,1 1,-1-1,1 1,-1 0,0 0,0 0,0 0,0 0,0 0,0 0,-1 1,1-1,-1 0,1 1,-1 0,0-1,0 1,0 0,0 0,-1-1,1 1,-1 0,0 0,0 0,0 0,0 0,0 3,1 84,-2-60,1 0,1 0,1 0,2 0,1-1,2 1,17 49,-17-62,-1 0,-2 1,1 0,-2 0,2 36,-7 96,-1-56,4-75,0 30,-1-47,0 0,0 0,0 0,0 1,0-1,-1 0,1 0,-1 0,0 0,0 0,1 0,-1-1,0 1,-1 0,1 0,-2 1,2-2,0-1,0 0,0 0,0 0,0 0,0 0,0 0,0 0,0 0,0-1,0 1,0 0,0 0,0-1,0 1,0-1,0 1,0-1,0 0,0 1,0-1,0-1,-26-21,18 16,-6-5,0 2,-1-1,0 2,-1 0,0 1,0 1,-1 1,0 0,0 1,0 1,-1 1,1 0,-1 2,-37 0,-624 4,581-9,0-4,-138-32,154 26,-431-67,457 69,1-2,-74-32,8 2,120 45,-1 0,1 0,-1 0,0 1,1-1,-1 1,0-1,0 1,0 0,1 0,-1 0,0 1,0-1,1 0,-1 1,0 0,1 0,-1 0,0 0,1 0,-1 0,1 1,-4 2,3-1,0 1,0 0,1 0,-1 0,1 0,0 0,0 1,0-1,1 1,0-1,-1 1,2-1,-2 9,-5 77,5-1,8 91,-4-128,23 177,-14-153,-3 1,-2 88,-19-28,0 25,-12 120,0 12,27 752,28-684,-13-208,-15-106,-2 0,-2-1,-3 1,-15 71,13-74,-3 26,3-1,3 81,19 144,-3-95,-10 381,-26-250,17-261,-3-2,-2 1,-4-1,-28 75,29-91,4 1,-7 65,6-38,-80 569,74-513,-26 121,37-224,1 0,2 0,1 0,2 44,19 133,8-66,-15-93,-3 1,4 88,-14 904,2-1041,0 0,0 0,0 0,0 0,1 1,-1-1,1 0,0 0,0 0,0 0,0-1,0 1,1 0,-1 0,1-1,0 1,0 0,2 2,0-3,0 1,0-1,-1 0,1-1,1 1,-1-1,0 0,0 0,0 0,1 0,-1-1,0 0,5 0,199 2,35 2,765 11,-707-16,104-28,-227 10,-128 16,67-10,-72 8,-33 5,0-1,-1 0,0-1,1-1,17-5,-27 7,1 0,-1-1,0 1,0 0,0-1,1 1,-1-1,-1 0,1 0,0 0,0 0,-1 0,1 0,-1 0,0-1,0 1,1 0,-1-1,-1 1,1-1,0 1,-1-1,1 1,-1-1,0 0,0 1,0-1,0 1,-1-5,-9-74,4 36,-1-51,3 40,-1 0,-27-107,0 2,2-13,-13-109,39-64,7 180,-1 131,2 1,1-1,12-38,3-28,0-4,40-122,-52 191,-1 0,-2 0,1-64,3-32,1 19,-8-189,-5 143,-9-100,-1-8,24 24,56-316,-56 487,83-602,-79 484,-12-256,-6 223,4 127,-4 1,-4-1,-27-124,-6 65,-80-197,-52-17,34 82,110 213,3-1,4-1,2-1,5 0,-9-144,22 207,-1 0,0 0,-1 0,0 0,-1 0,-1 1,-1 0,0 0,0 0,-2 0,0 1,0 1,-1-1,0 1,-1 1,-1 0,-19-16,24 23,-1 1,1-1,-1 1,0 1,0-1,0 1,-1 0,1 1,0 0,-1 0,1 1,-1-1,1 2,-1-1,1 1,-9 2,-12 3,0 2,-49 21,51-19,-63 24,-266 112,283-111,2 2,-120 86,46-1,93-76,-107 76,155-121,1 1,0-1,-1 1,1-1,-1 0,1 0,-1 0,0 0,1 0,-1 0,0-1,0 1,1-1,-1 0,0 0,0 0,0 0,1-1,-1 1,0-1,0 1,1-1,-1 0,1 0,-1 0,0-1,1 1,0-1,-1 1,1-1,0 0,0 0,0 1,0-2,-3-3,-4-7,1 0,1-1,0 0,1 0,-6-20,9 25,-21-68,-13-83,17 69,10 63,10 28,0 0,0-1,0 1,-1 0,1 0,0 0,0 0,0 0,0 0,-1 0,1 0,0 0,0 0,0 0,0 0,-1 0,1 0,0 0,0 0,0 0,0 0,-1 0,1 0,0 0,0 0,0 0,0 0,-1 0,1 0,0 0,0 0,0 0,0 0,0 1,-1-1,1 0,0 0,0 0,0 0,0 0,0 1,0-1,0 0,0 0,-1 0,1 0,0 0,0 1,0-1,0 0,0 0,0 0,0 0,0 1,0-1,0 0,0 0,0 0,0 1,0-1,1 0,-8 57,29 721,1-326,-25 133,-3-534,3-64,8-87,131-659,-52 335,-54 249,-27 166,-1 18,0 34,16 315,85 460,-99-789,-2-8,1-1,1 1,14 38,-7-44,-2-21,5-34,66-386,-51 241,-16 104,131-629,-124 646,-12 53,-2 21,0 35,42 436,45 582,-80-837,-14-224,0-1,0 1,0-1,0 1,0-1,0 1,0-1,1 1,-1-1,0 0,1 1,-1-1,1 0,0 1,-1-1,1 0,1 2,6-32,23-307,-14 116,153-1159,-166 1352,1-8,1-1,13-41,-14 69,-3 16,2 50,-7 106,-1-61,0 106,-1 559,8-730,2-40,1-21,35-171,48-200,-4 103,59-219,-44-5,-267 1542,172-1141,15-38,6 2,72-236,-79 333,-9 40,-5 18,0 29,-2 186,0 16,1-223,0-29,0-35,2-286,-6 195,-1 318,-11 511,-34 0,28-551,20-471,34 1002,-6-211,-23-63,-4-139,-5-793,3 315,0 211,1 38,0-8,30 283,18 212,-39 2,-13-477,3-20,-1-1,-1 1,0 0,-2-1,0 0,-1 1,-9 26,13-43,0 0,0-1,0 1,0 0,0 0,0-1,0 1,0 0,0 0,0 0,0-1,0 1,0 0,0 0,0 0,0-1,-1 1,1 0,0 0,0 0,0-1,0 1,0 0,0 0,-1 0,1 0,0-1,0 1,0 0,0 0,-1 0,1 0,0 0,0 0,0 0,-1 0,1 0,0-1,0 1,-1 0,1 0,0 0,0 0,0 0,-1 0,1 0,0 0,0 1,-1-1,1 0,0 0,0 0,0 0,-1 0,1 0,0 0,0 0,0 1,0-1,-1 0,1 0,0 0,0 1,-6-30,2 0,1 0,1 0,3-43,-1 10,-2-224,2 259,-3 36,-2 47,-13 430,-10 118,-8-291,-5 59,39-351,1-17,1-1,-1 1,1-1,0 1,0-1,0 1,1 0,1 5,16 37,5 62,-5 0,6 145,-18 228,0-24,4-75,-5-109,0-229,1 0,3 0,1-1,2 0,29 68,17 59,-49-132,4 49,4 20,-10-75,-2 0,0 0,-1 57,-4-74,-1 0,0-1,-2 1,1 0,-2-1,0 1,0-1,-2 0,1-1,-12 19,12-26,0 0,0 0,-1-1,0 1,0-1,-1-1,1 1,-1-1,0 0,0-1,0 0,-1 0,1 0,-1-1,1 0,-1-1,0 1,-10-1,-17 1,-1-1,-57-6,86 4,-139-23,99 14,-94-8,126 18,1 0,-1 0,1 2,-1 0,1 0,-1 2,1 0,1 0,-1 1,-23 12,-39 30,-54 28,114-67,1-2,-1 0,0-1,-1 0,1-1,-31 3,-264-7,146-3,156 3,-1 0,0 0,1-1,-1-1,0 1,1-2,0 1,-11-5,16 4,0 1,0 0,0-1,1 0,-1 0,1 0,0 0,0-1,0 1,0-1,0 0,1 1,0-1,0 0,0-1,0 1,1 0,-1-1,0-6,-4-13,-3-19,-2 0,-2 1,-34-76,38 98,2 1,-1-1,2 0,1-1,1 0,-4-41,7-132,3 111,15-398,-13 356,-4 0,-7 0,-28-160,19 152,6 0,8-157,3 179,-1 97,0 0,0-1,2 1,-1 0,2 0,0 0,1 1,0-1,1 1,1 0,0 0,8-13,7-10,-2 0,-2-2,-1 0,20-75,22-169,-29 125,-1 25,-5-2,5-153,-26-183,9-219,-9 657,36-421,-25 364,4 0,4 1,33-87,72-118,-103 248,2 2,2 1,2 1,45-49,-69 84,1 0,0 0,0 0,1 1,-1 0,1 1,0-1,8-2,-13 6,-1 1,0-1,1 1,-1 0,1-1,-1 1,1 0,-1 0,1 0,-1 0,1 0,-1 0,1 1,-1-1,1 1,-1-1,0 1,1-1,1 2,-1 0,0 0,0 0,0 0,0 0,-1 0,1 0,-1 0,1 1,-1-1,0 1,0-1,0 1,0-1,0 6,5 28,-1 0,-2 1,-2-1,-1 1,-9 62,5-50,-96 790,-37-13,-100 308,223-1078,13-49,3-11,22-82,62-227,139-554,-171 611,31-368,-79 503,-9 87,3 34,0 0,-1 0,1 0,0 0,0 0,0 0,-1 0,1 0,0 0,0 0,0 0,-1 0,1 0,0 0,0 0,-1 0,1 0,0 0,0 0,0 0,-1 0,1 0,0 0,0 0,0 1,-1-1,1 0,0 0,0 0,0 0,0 0,0 1,-1-1,1 0,0 0,0 0,0 0,0 1,0-1,0 0,0 0,0 0,-1 1,1-1,0 0,0 0,0 1,0-1,0 0,0 0,0 0,0 1,1-1,-1 0,0 0,0 0,0 1,0-1,-18 73,-15 127,-14 116,-381 2085,249-1622,-28 130,182-790,21-89,4-27,2-7,15-49,-14 44,100-324,380-1278,-87-18,-322 1239,-19 94,-19 118,-35 173,0 0,1 0,-1 0,1 0,0 1,0-1,4-5,-6 10,0 0,1-1,-1 1,1 0,-1 0,0 0,1 0,-1 0,0 0,1 0,-1 0,0 0,1 0,-1 0,0 0,1 0,-1 0,0 1,1-1,-1 0,0 0,1 0,-1 0,0 1,1-1,-1 0,0 0,0 0,1 1,-1-1,0 0,0 1,0-1,1 0,-1 0,0 1,0-1,0 0,0 1,0-1,0 0,0 1,1-1,-1 1,0-1,0 0,0 1,0-1,0 0,-1 1,1-1,0 1,13 98,-13-98,13 263,-4 134,-8 782,-68-1,3-729,40-352,15-76,7-29,9-40,71-383,75-499,-63 41,58-399,-142 1250,3-20,23-81,-26 126,-3 18,-3 26,-1-1,-7 48,1-21,-82 1063,36 8,55-1088,-2-41,0 1,0-1,0 0,0 0,0 0,1 0,-1 1,0-1,0 0,0 0,1 0,-1 0,0 0,0 0,0 0,1 1,-1-1,0 0,0 0,0 0,1 0,-1 0,0 0,0 0,0 0,1 0,-1 0,0 0,0 0,1-1,-1 1,0 0,0 0,0 0,1 0,-1 0,0 0,0 0,0-1,0 1,1 0,-1 0,0 0,0 0,0 0,0-1,0 1,0 0,0 0,1 0,-1-1,0 1,0 0,0 0,0 0,0-1,0 1,0 0,0 0,0-1,0 1,0 0,0 0,0 0,0-1,25-69,-20 55,101-307,106-334,-41-10,-58-121,-111 748,-9 77,-45 439,15-105,-26 50,50-361,9-57,0-16,0-29,58-676,-29 493,43-397,-68 621,0 0,0 0,0 0,0 0,0 0,0 0,0 0,0 0,-1 0,1 0,0 0,0 0,0 0,0 0,0 0,0 0,0 0,0 0,0 0,0 0,-1 0,1 0,0 0,0 0,0 0,0 0,0 0,0-1,0 1,0 0,0 0,0 0,0 0,0 0,0 0,0 0,0 0,0 0,0-1,0 1,0 0,0 0,0 0,-10 18,-21 53,-8 16,42-115,9-28,30-101,-7-2,-6-1,-8-1,1-280,-30 522,-35 148,21-124,7-30,-47 210,60-281,4-21,6-32,59-236,48-249,-109 465,-3 0,-6-81,0 23,2-16,3-164,3 271,1 1,1 1,22-62,-14 53,14-78,-6-75,-20 182,-1 0,0 0,-1-1,-1 1,0 0,-2-16,1 25,0 1,-1-1,1 1,-1 0,0-1,0 1,0 0,0 0,-1 0,1 0,-1 1,0-1,0 1,-1 0,1 0,-1 0,1 0,-1 0,0 1,0 0,0 0,-7-3,-56-18,-76-16,89 25,1 2,0 3,-1 2,-1 2,-84 4,-213 39,258-21,57-9,-1-1,0-1,-1-3,1-1,-46-4,81 2,-1-2,0 1,0 0,1-1,-1 0,1 0,-1 0,1 0,0 0,0-1,0 1,0-1,0 0,1 0,-1 0,1 0,0-1,0 1,0 0,0-1,1 0,-1 1,0-6,-4-9,0 0,2-1,-3-24,5 10,3 27,-1-1,0 1,-1 0,1 0,-1 0,-1 0,1 0,-1 0,0 0,0 0,0 1,-5-8,5 12,1 0,-1 0,0 0,0 0,0 0,1 1,-1-1,0 1,0-1,0 1,0 0,0 0,0 0,0 0,0 0,0 0,0 0,0 1,0-1,1 1,-1-1,0 1,0 0,0-1,1 1,-4 2,-46 30,21-7,1 1,1 1,2 1,0 1,-34 55,26-28,2 0,-37 99,49-103,2 1,3 0,2 2,-8 74,18-96,2 1,1 0,1 0,2-1,2 1,1-1,1 0,17 45,16 17,76 137,72 78,-177-294,15 25,61 90,-78-120,0-1,1 0,1 0,0-1,0 0,1-1,25 15,-28-20,0-1,0 0,1 0,-1-1,1 0,-1-1,1 0,0-1,9 0,95-12,-50 4,-44 6,307-21,-254 21,1 3,103 16,-164-15,-2 0,1 1,0 0,-1 1,1 0,-1 1,20 11,-27-13,0 1,1-1,-1 1,-1 0,1 0,0 0,-1 0,0 1,0-1,0 1,-1 0,0 0,1 0,-2 0,1 0,-1 1,1-1,-2 0,2 9,-2 2,0 0,-1-1,0 1,-1-1,-1 1,-1-1,0 0,-1 0,0-1,-2 1,1-1,-2 0,0-1,0 0,-1 0,-15 15,-15 14,-3-2,-2-1,-51 35,53-42,-207 148,210-155,-1-2,-1-2,-1-1,-73 22,109-40,1 0,-1-1,0 0,0 0,0 0,0-1,0 0,-12-1,15 1,1-1,-1 0,1 0,-1-1,1 1,-1 0,1-1,0 0,0 1,0-1,0 0,0 0,0 0,1 0,-1 0,0-1,1 1,0 0,0-1,-1 1,1-1,-1-3,-5-19,0 0,2-1,-5-51,5-87,4 102,0 28,2-383,4 377,-5 40,0 0,0 1,0-1,0 0,0 0,0 1,0-1,0 0,0 0,0 1,0-1,0 0,1 0,-1 0,0 1,0-1,0 0,0 0,0 1,0-1,1 0,-1 0,0 0,0 0,0 1,1-1,-1 0,0 0,0 0,0 0,1 0,-1 0,0 1,0-1,1 0,-1 0,0 0,0 0,1 0,-1 0,0 0,0 0,1 0,-1 0,0 0,0 0,1 0,-1 0,0-1,0 1,0 0,1 0,-1 0,0 0,0 0,1 0,-1-1,0 1,0 0,0 0,0 0,1-1,-1 1,0 0,0 0,0 0,0-1,0 1,7 14,0 1,-1 0,-1 0,-1 0,4 22,8 90,-12-84,5 73,-5 0,-5 1,-5-1,-40 219,18-207,-7-2,-4-1,-6-2,-69 133,86-200,-39 58,58-101,0-1,-1 1,0-2,0 1,-2-1,1-1,-1 0,-1-1,-24 15,35-23,0 0,0 0,0-1,0 1,0-1,0 1,0-1,0 1,0-1,0 0,0 0,0 0,0-1,0 1,0 0,0-1,0 1,0-1,0 1,0-1,0 0,0 0,0 0,1 0,-1 0,0-1,1 1,-1 0,1-1,-1 1,1-1,0 0,0 1,0-1,0 0,0 0,0 0,-1-2,-4-10,0-1,2 0,-1 0,-2-18,3 12,-44-194,-95-354,115 485,10 51,17 32,1 1,0 0,0 0,0 0,0 0,-1 0,1 0,0-1,0 1,0 0,-1 0,1 0,0 0,0 0,-1 0,1 0,0 0,0 0,0 0,-1 0,1 0,0 0,0 0,-1 0,1 0,0 0,0 0,0 0,-1 1,1-1,0 0,0 0,0 0,-1 0,1 0,0 0,0 1,0-1,0 0,0 0,-1 0,1 1,-7 22,0 43,2 1,5 76,0 4,-93 1005,90-1134,-3 27,-1 0,-20 62,19-89,1-15,-2-28,2-49,3 0,6-89,0 62,2-225,-2 1637,-5-652,3-506,5 260,2-347,3-1,3 0,26 76,11 49,-30-84,-5 2,-4 0,-4 158,-11-187,-3-1,-4 1,-3-1,-4-1,-39 108,25-108,21-55,1 0,1 0,1 1,1 0,1 1,1-1,-4 43,7-12,-4 1,-13 63,14-88,15-85,3 2,2 0,2 0,3 2,2 0,2 1,35-52,-39 71,2 0,1 2,2 1,1 1,1 1,1 1,1 1,1 2,1 1,1 1,53-23,-43 25,0 3,1 1,1 2,0 3,0 1,1 2,0 2,51 2,-64 3,-1 2,1 2,-1 0,1 2,-2 2,1 1,-1 1,-1 1,0 2,-1 1,0 1,29 23,-48-32,0 0,-1 1,0 0,0 1,-1 0,0 0,0 1,6 12,-11-19,-1 0,1 0,-1-1,0 1,0 0,0 0,-1 0,1 0,-1 0,0 0,1 0,-1 0,0 0,-1 0,1 1,-1-1,1 0,-1 0,0-1,0 1,0 0,0 0,-1 0,1-1,-1 1,0 0,1-1,-1 0,0 1,-1-1,1 0,0 0,-1 0,1 0,-5 1,-10 7,-2-1,1 0,-1-2,0 0,-29 5,3-3,-60 4,99-13,0 1,0-1,0 0,0 0,0-1,0 1,1-1,-1-1,0 1,0-1,1 0,-1 0,-7-5,9 4,1 0,-1-1,1 1,-1-1,1 0,1 0,-1 0,0 0,1-1,0 1,0-1,0 1,1-1,-1 0,1 0,-1-9,-3-29,2-1,2 1,1-1,3 0,2 1,1 0,2 0,2 0,2 1,2 1,33-70,-41 101,-1 0,1 0,1 0,0 1,0 0,1 0,0 1,17-13,-21 18,1 0,1 0,-1 0,0 1,1 0,-1 0,1 0,-1 1,1 0,0 0,0 0,0 1,-1 0,1 0,0 0,0 1,0 0,-1 0,8 3,15 6,-2 1,0 2,0 1,-2 1,0 1,0 1,-1 1,-2 1,0 1,0 1,-2 0,19 29,-32-41,0 0,-1 0,0 1,-1-1,1 1,-2 0,5 19,-7-24,0-1,-1 0,0 1,0-1,0 1,0-1,-1 1,0-1,0 1,0-1,0 0,0 0,-1 1,0-1,0 0,0 0,-1-1,1 1,-1 0,0-1,-3 4,-4 1,0 0,-1-1,1 0,-1-1,-1 0,1-1,-1 0,0 0,-22 4,-4-1,-74 6,75-11,-1-1,0-3,0 0,1-3,-1-1,-41-11,65 12,1 0,0-1,0 0,0-1,1-1,-1 0,1 0,1-1,0-1,0 0,1 0,0-1,0-1,1 0,0 0,1 0,1-1,0 0,-9-21,8 8,0-1,2 0,1 0,1-1,1 1,2-1,0 0,2 0,1 1,1-1,1 0,10-32,3 2,2 0,2 2,3 0,44-73,-44 86,2 1,2 1,2 1,41-42,-69 78,1 1,-1 0,1-1,-1 1,1 1,0-1,0 0,0 1,0-1,0 1,0 0,0 0,1 0,4 0,-7 1,1 0,-1 1,1-1,0 1,-1-1,1 1,-1-1,1 1,-1 0,0 0,1 0,-1 0,0 0,0 0,1 0,-1 0,0 0,0 1,0-1,0 0,-1 1,1-1,0 1,-1-1,1 1,0-1,-1 1,0 0,1-1,-1 4,4 17,-1 0,-1 0,-1 0,-1 0,-1 0,-1 0,-1 0,-11 42,-1-14,-1-2,-40 81,37-91,-2-2,-1 0,-2-1,-50 56,61-77,0-1,-1 0,0-1,-1 0,-1-1,0-1,0-1,-1 0,0-1,0-1,-1 0,0-2,-19 4,28-7,0-1,0-1,0 1,0-2,0 1,0-1,-16-4,21 4,0 0,0-1,1 1,-1-1,1 0,-1 0,1 0,-1 0,1-1,0 1,0-1,0 0,1 0,-1 0,1 0,-1 0,1-1,0 1,0-1,-1-3,-3-17,1 0,1 1,1-1,1-1,1 1,1 0,6-44,-4 42,8-70,3 1,5 0,3 2,68-181,-61 206,3 1,3 1,3 2,3 1,2 2,3 2,55-54,-86 96,2 1,0 1,1 0,0 1,1 1,1 1,0 0,1 2,27-11,-45 20,0 0,1 1,-1-1,1 1,-1 0,1-1,-1 1,1 0,-1 0,1 1,-1-1,1 1,-1-1,0 1,1 0,-1 0,0 0,1 0,-1 0,0 0,0 1,0-1,0 1,0-1,0 1,-1 0,1 0,0 0,-1 0,1 0,-1 0,0 0,0 0,0 1,0-1,1 3,3 11,-1 0,0 0,-1 1,2 23,-4-25,7 60,-4 1,-3 0,-3-1,-3 1,-22 101,17-131,-2 0,-3-1,-1 0,-2-1,-2-1,-3-1,0-1,-3-1,-53 63,48-69,-2-1,-1-2,-2-1,-1-2,-67 38,71-47,-2-2,0-2,-1 0,-1-3,0-1,0-2,-45 5,75-13,0 0,0-1,0 1,0-2,0 1,0-1,0 0,1 0,-11-4,14 4,0-1,1 0,-1 1,0-1,1 0,0 0,-1 0,1 0,0-1,0 1,0-1,1 1,-1-1,0 0,1 1,0-1,0 0,0 0,0 0,0 0,0 0,1 0,-1-4,0-11,0 0,1-1,1 1,0 0,2 0,7-28,39-108,-45 144,249-546,-132 310,-1-22,-11-6,118-466,-208 656,-8 33,29-84,-29 118,-11 17,0 0,1 0,-1-1,0 1,0 0,1 0,-1 0,0 0,1 0,-1 0,0 0,0 0,1 0,-1 0,0 0,0 0,1 0,-1 0,0 1,1-1,-1 0,0 0,0 0,1 0,-1 0,0 1,0-1,0 0,1 0,-1 0,0 1,0-1,0 0,0 0,1 1,-1-1,0 0,0 0,0 1,0-1,7 18,-1 0,-1 1,0 0,-2-1,0 1,0 27,3 11,129 1248,-89-538,-49-962,37-317,-19 411,4 1,4 2,4 0,5 2,45-96,-64 163,1 1,2 0,0 1,25-29,-40 54,-1 1,1 0,0 0,0 0,0 0,0-1,0 1,0 1,0-1,0 0,1 0,-1 0,0 1,1-1,-1 0,0 1,1 0,-1-1,0 1,1 0,-1-1,1 1,-1 0,1 0,-1 0,3 1,-2 0,0 1,-1-1,1 1,-1 0,1 0,-1 0,0 0,0-1,0 2,0-1,0 0,0 0,-1 0,1 0,0 1,-1-1,0 4,5 46,-2 0,-2 0,-3 0,-13 86,5-60,-59 459,35-292,31-189,156-635,-94 354,86-286,-137 478,-1 0,-1-1,-2 1,-1-1,-1-1,-5-44,2 28,1-145,37-285,-33 450,85-544,-46 207,-26 173,-9 75,-8-134,-3 93,3-909,-1 1039,-10-52,5 53,-1-53,2 26,-2 0,-3 1,-2 0,-29-83,12 42,11 40,-2 1,-44-85,30 74,-4 3,-72-98,81 125,11 12,0 1,-33-31,45 49,-1 0,1 1,-1 0,0 1,0-1,0 1,-1 1,1-1,-1 1,0 1,0 0,0 0,-15-2,-16 3,0 2,1 2,-1 1,1 2,0 2,0 1,1 2,0 2,1 1,-44 24,3 6,2 2,2 4,-92 81,147-114,0 1,1 1,1 1,1 0,1 0,0 2,-15 32,-2 19,-23 75,51-138,-12 39,3 0,2 2,2-1,-2 58,10 208,3-150,-2 2082,-2-2028,-57 436,29-525,-53 145,48-167,9-30,-4-2,-3 0,-3-3,-47 75,-17 27,-129 322,215-463,-14 62,20-64,-2-2,-19 48,-1-11,-25 92,4-16,-10 38,52-151,2 0,1 1,1 0,1 34,2-37,1-10,0 0,0 0,2-1,8 36,-9-49,0 0,1-1,0 1,0-1,1 1,-1-1,1 0,0 0,0 0,1 0,-1-1,1 1,-1-1,1 0,0 0,0 0,1-1,-1 1,0-1,1 0,0 0,-1-1,8 2,243 55,-153-34,1-4,136 9,-229-28,0 1,0 0,0 0,-1 0,14 7,-3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8:52:53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24575,'-1'37'0,"-2"1"0,-1 0 0,-17 67 0,17-94 0,2-5 0,0 1 0,1-1 0,-1 0 0,1 1 0,0-1 0,1 1 0,0 6 0,0-11 0,1-1 0,-1 1 0,1 0 0,-1-1 0,1 1 0,0 0 0,0-1 0,-1 1 0,1-1 0,0 1 0,1-1 0,-1 1 0,0-1 0,0 0 0,1 0 0,-1 0 0,0 1 0,1-1 0,-1 0 0,1-1 0,0 1 0,-1 0 0,1 0 0,0-1 0,-1 1 0,1-1 0,0 1 0,0-1 0,-1 0 0,1 0 0,2 0 0,53 5 0,1-3 0,69-6 0,-15 1 0,-71 3 0,0-2 0,70-12 0,-13 2 0,-67 10 0,44-9 0,-31 4 0,1 3 0,-1 1 0,84 5 0,-28 1 0,-95-3 0,36 1 0,1-2 0,-2-2 0,77-14 0,-115 17 0,-1-1 0,1 1 0,-1 0 0,1-1 0,0 1 0,-1-1 0,1 1 0,-1-1 0,1 0 0,-1 0 0,0 0 0,1 1 0,-1-1 0,0-1 0,0 1 0,1 0 0,-1 0 0,0 0 0,0-1 0,0 1 0,0 0 0,-1-1 0,1 1 0,1-3 0,-2 2 0,0 0 0,0 0 0,-1 0 0,1-1 0,0 1 0,-1 0 0,1 0 0,-1 0 0,0 0 0,0 0 0,0 1 0,0-1 0,0 0 0,0 0 0,0 0 0,-2-1 0,-8-9 0,0 0 0,-1 1 0,-23-16 0,32 24 0,-24-19 0,19 14 0,0 2 0,0-1 0,0 1 0,-1 0 0,0 1 0,0 0 0,0 0 0,-12-3 0,21 8 0,0 0 0,0 0 0,0 0 0,0 0 0,-1-1 0,1 1 0,0 0 0,0 0 0,0 0 0,0 0 0,-1 0 0,1 0 0,0 0 0,0 0 0,0 0 0,-1 0 0,1 0 0,0 0 0,0 0 0,0 0 0,0 0 0,-1 0 0,1 0 0,0 0 0,0 0 0,0 0 0,-1 0 0,1 1 0,0-1 0,0 0 0,0 0 0,0 0 0,0 0 0,-1 0 0,1 0 0,0 1 0,0-1 0,0 0 0,0 0 0,0 0 0,0 0 0,0 0 0,0 1 0,-1-1 0,1 0 0,0 0 0,0 0 0,0 1 0,0-1 0,0 0 0,0 0 0,0 0 0,0 0 0,0 1 0,0-1 0,0 0 0,0 0 0,9 16 0,19 19 0,-25-33 0,24 27 0,57 45 0,-35-34 0,-48-39 0,-1-1 0,1 1 0,-1-1 0,0 1 0,1 0 0,-1-1 0,1 1 0,-1-1 0,0 1 0,1 0 0,-1-1 0,0 1 0,0 0 0,0-1 0,0 1 0,1 0 0,-1 0 0,0-1 0,0 1 0,0 0 0,0-1 0,0 1 0,-1 0 0,1-1 0,0 1 0,0 0 0,0 0 0,-1-1 0,1 1 0,0-1 0,-1 1 0,1 0 0,0-1 0,-1 1 0,1-1 0,-1 1 0,1-1 0,-1 1 0,1-1 0,-1 1 0,1-1 0,-1 1 0,-1 0 0,-36 23 0,21-14 0,3 1 0,1 2 0,1 0 0,0 0 0,-14 21 0,-28 29 0,28-41-1365,14-14-5461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8:56:04.4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24575,'0'420'0,"0"-417"0,0 0 0,0 0 0,0 0 0,0 0 0,0 0 0,1 0 0,-1 0 0,1 0 0,0 0 0,0-1 0,0 1 0,0 0 0,1 0 0,-1-1 0,1 1 0,-1-1 0,1 1 0,0-1 0,0 0 0,4 4 0,-2-4 0,1 1 0,0-1 0,0 0 0,0-1 0,0 1 0,0-1 0,0 0 0,1 0 0,-1-1 0,0 1 0,6-1 0,23-1 0,0-2 0,0-1 0,0-2 0,-1-1 0,45-16 0,37-8 0,-67 21 0,1 2 0,0 2 0,61 1 0,565 6 0,-671-1 0,-1 0 0,0 0 0,0 0 0,0 0 0,0 0 0,0-1 0,0 0 0,0 1 0,0-1 0,0 0 0,0-1 0,0 1 0,4-3 0,-7 4 0,1-1 0,-1 1 0,0-1 0,1 1 0,-1 0 0,0-1 0,0 1 0,1-1 0,-1 1 0,0-1 0,0 1 0,0-1 0,0 1 0,0-1 0,0 1 0,0-1 0,0 1 0,0-1 0,0 0 0,0 1 0,0-1 0,0 1 0,0-1 0,0 1 0,-1-1 0,1 1 0,0 0 0,-1-2 0,-20-20 0,-134-76 0,122 77 0,22 15 0,0 0 0,1-2 0,0 1 0,-17-17 0,27 24 0,-1-1 0,1 1 0,0 0 0,-1 0 0,1-1 0,0 1 0,-1 0 0,1 0 0,0-1 0,-1 1 0,1-1 0,0 1 0,0 0 0,0-1 0,-1 1 0,1 0 0,0-1 0,0 1 0,0-1 0,0 1 0,0-1 0,0 1 0,0-1 0,0 1 0,0 0 0,0-1 0,0 1 0,0-1 0,0 1 0,0-1 0,0 1 0,0 0 0,0-1 0,1 0 0,14 1 0,23 13 0,-15-3 0,1 2 0,-1 1 0,-1 0 0,-1 2 0,38 33 0,-56-45 0,-1-1 0,0 1 0,0 0 0,0 0 0,0 0 0,0 0 0,-1 0 0,1 1 0,-1-1 0,0 1 0,0-1 0,0 0 0,0 1 0,-1 0 0,0-1 0,1 1 0,-1-1 0,-1 1 0,1-1 0,0 1 0,-1 0 0,0-1 0,1 1 0,-1-1 0,-1 0 0,1 1 0,0-1 0,-1 0 0,0 0 0,0 0 0,0 0 0,-4 5 0,-8 9 0,-1 0 0,0-1 0,-1-1 0,-21 16 0,22-19 0,-8 5-183,0-2-1,-1 0 0,0-2 1,-41 17-1,55-26-263,-6 3-6379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4T09:09:18.31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145 385,'0'-1,"0"0,1 0,-1 0,1 0,0-1,-1 1,1 0,0 1,-1-1,1 0,0 0,0 0,0 0,0 1,0-1,0 0,0 1,0-1,0 1,0-1,0 1,0-1,0 1,0 0,1 0,-1-1,2 1,37-4,-35 3,415-2,-217 6,-14-5,462 23,-170 10,-16-17,-61-7,-91-4,-162 9,52 2,775-15,-975 1,0 0,1 0,-1 0,0 0,1-1,-1 1,0-1,1 0,-1 0,0 0,0-1,0 1,0-1,0 1,0-1,0 0,-1 0,1 0,-1-1,1 1,-1 0,0-1,3-3,-2-1,-1 1,1-1,-1 1,0-1,-1 0,0 0,0 0,0 0,-1 0,-1-10,-5-160,5 173,0 0,0 1,0 0,0-1,-1 1,1 0,-1-1,0 1,0 0,0 0,0 1,0-1,-1 0,1 1,-1-1,0 1,0 0,0 0,0 0,0 0,0 0,0 1,-1 0,-4-2,-10-3,-1 1,1 1,-28-2,25 3,-705-55,-5 57,322 4,-560 16,144-11,473-11,199 5,-167-4,315 2,0 0,0-1,0 1,0-1,0 0,0 0,1 0,-1-1,0 0,1 0,-1 0,1 0,-9-6,0-7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8:52:53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24575,'-1'37'0,"-2"1"0,-1 0 0,-17 67 0,17-94 0,2-5 0,0 1 0,1-1 0,-1 0 0,1 1 0,0-1 0,1 1 0,0 6 0,0-11 0,1-1 0,-1 1 0,1 0 0,-1-1 0,1 1 0,0 0 0,0-1 0,-1 1 0,1-1 0,0 1 0,1-1 0,-1 1 0,0-1 0,0 0 0,1 0 0,-1 0 0,0 1 0,1-1 0,-1 0 0,1-1 0,0 1 0,-1 0 0,1 0 0,0-1 0,-1 1 0,1-1 0,0 1 0,0-1 0,-1 0 0,1 0 0,2 0 0,53 5 0,1-3 0,69-6 0,-15 1 0,-71 3 0,0-2 0,70-12 0,-13 2 0,-67 10 0,44-9 0,-31 4 0,1 3 0,-1 1 0,84 5 0,-28 1 0,-95-3 0,36 1 0,1-2 0,-2-2 0,77-14 0,-115 17 0,-1-1 0,1 1 0,-1 0 0,1-1 0,0 1 0,-1-1 0,1 1 0,-1-1 0,1 0 0,-1 0 0,0 0 0,1 1 0,-1-1 0,0-1 0,0 1 0,1 0 0,-1 0 0,0 0 0,0-1 0,0 1 0,0 0 0,-1-1 0,1 1 0,1-3 0,-2 2 0,0 0 0,0 0 0,-1 0 0,1-1 0,0 1 0,-1 0 0,1 0 0,-1 0 0,0 0 0,0 0 0,0 1 0,0-1 0,0 0 0,0 0 0,0 0 0,-2-1 0,-8-9 0,0 0 0,-1 1 0,-23-16 0,32 24 0,-24-19 0,19 14 0,0 2 0,0-1 0,0 1 0,-1 0 0,0 1 0,0 0 0,0 0 0,-12-3 0,21 8 0,0 0 0,0 0 0,0 0 0,0 0 0,-1-1 0,1 1 0,0 0 0,0 0 0,0 0 0,0 0 0,-1 0 0,1 0 0,0 0 0,0 0 0,0 0 0,-1 0 0,1 0 0,0 0 0,0 0 0,0 0 0,0 0 0,-1 0 0,1 0 0,0 0 0,0 0 0,0 0 0,-1 0 0,1 1 0,0-1 0,0 0 0,0 0 0,0 0 0,0 0 0,-1 0 0,1 0 0,0 1 0,0-1 0,0 0 0,0 0 0,0 0 0,0 0 0,0 0 0,0 1 0,-1-1 0,1 0 0,0 0 0,0 0 0,0 1 0,0-1 0,0 0 0,0 0 0,0 0 0,0 0 0,0 1 0,0-1 0,0 0 0,0 0 0,9 16 0,19 19 0,-25-33 0,24 27 0,57 45 0,-35-34 0,-48-39 0,-1-1 0,1 1 0,-1-1 0,0 1 0,1 0 0,-1-1 0,1 1 0,-1-1 0,0 1 0,1 0 0,-1-1 0,0 1 0,0 0 0,0-1 0,0 1 0,1 0 0,-1 0 0,0-1 0,0 1 0,0 0 0,0-1 0,0 1 0,-1 0 0,1-1 0,0 1 0,0 0 0,0 0 0,-1-1 0,1 1 0,0-1 0,-1 1 0,1 0 0,0-1 0,-1 1 0,1-1 0,-1 1 0,1-1 0,-1 1 0,1-1 0,-1 1 0,1-1 0,-1 1 0,-1 0 0,-36 23 0,21-14 0,3 1 0,1 2 0,1 0 0,0 0 0,-14 21 0,-28 29 0,28-41-1365,14-14-5461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8:56:04.4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24575,'0'420'0,"0"-417"0,0 0 0,0 0 0,0 0 0,0 0 0,0 0 0,1 0 0,-1 0 0,1 0 0,0 0 0,0-1 0,0 1 0,0 0 0,1 0 0,-1-1 0,1 1 0,-1-1 0,1 1 0,0-1 0,0 0 0,4 4 0,-2-4 0,1 1 0,0-1 0,0 0 0,0-1 0,0 1 0,0-1 0,0 0 0,1 0 0,-1-1 0,0 1 0,6-1 0,23-1 0,0-2 0,0-1 0,0-2 0,-1-1 0,45-16 0,37-8 0,-67 21 0,1 2 0,0 2 0,61 1 0,565 6 0,-671-1 0,-1 0 0,0 0 0,0 0 0,0 0 0,0 0 0,0-1 0,0 0 0,0 1 0,0-1 0,0 0 0,0-1 0,0 1 0,4-3 0,-7 4 0,1-1 0,-1 1 0,0-1 0,1 1 0,-1 0 0,0-1 0,0 1 0,1-1 0,-1 1 0,0-1 0,0 1 0,0-1 0,0 1 0,0-1 0,0 1 0,0-1 0,0 1 0,0-1 0,0 0 0,0 1 0,0-1 0,0 1 0,0-1 0,0 1 0,-1-1 0,1 1 0,0 0 0,-1-2 0,-20-20 0,-134-76 0,122 77 0,22 15 0,0 0 0,1-2 0,0 1 0,-17-17 0,27 24 0,-1-1 0,1 1 0,0 0 0,-1 0 0,1-1 0,0 1 0,-1 0 0,1 0 0,0-1 0,-1 1 0,1-1 0,0 1 0,0 0 0,0-1 0,-1 1 0,1 0 0,0-1 0,0 1 0,0-1 0,0 1 0,0-1 0,0 1 0,0-1 0,0 1 0,0 0 0,0-1 0,0 1 0,0-1 0,0 1 0,0-1 0,0 1 0,0 0 0,0-1 0,1 0 0,14 1 0,23 13 0,-15-3 0,1 2 0,-1 1 0,-1 0 0,-1 2 0,38 33 0,-56-45 0,-1-1 0,0 1 0,0 0 0,0 0 0,0 0 0,0 0 0,-1 0 0,1 1 0,-1-1 0,0 1 0,0-1 0,0 0 0,0 1 0,-1 0 0,0-1 0,1 1 0,-1-1 0,-1 1 0,1-1 0,0 1 0,-1 0 0,0-1 0,1 1 0,-1-1 0,-1 0 0,1 1 0,0-1 0,-1 0 0,0 0 0,0 0 0,0 0 0,-4 5 0,-8 9 0,-1 0 0,0-1 0,-1-1 0,-21 16 0,22-19 0,-8 5-183,0-2-1,-1 0 0,0-2 1,-41 17-1,55-26-263,-6 3-6379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9:15:48.690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202 0 24575,'-1'5'0,"0"-1"0,0 0 0,-1 0 0,1 0 0,-1 0 0,0 0 0,-1 0 0,-4 6 0,-10 20 0,-125 367 0,137-382 0,0 1 0,1 0 0,1 1 0,0-1 0,2 1 0,-1-1 0,3 33 0,0-41 0,-1 0 0,2 0 0,-1 0 0,1 0 0,0 0 0,1 0 0,-1 0 0,2-1 0,-1 1 0,1-1 0,0 0 0,0 0 0,1-1 0,0 1 0,0-1 0,1 0 0,12 10 0,-6-9 0,0-1 0,0-1 0,1-1 0,-1 1 0,1-2 0,0 0 0,0 0 0,0-1 0,1-1 0,13 0 0,-25-1 0,0 0 0,0 0 0,0 0 0,0 0 0,0-1 0,0 1 0,0 0 0,0-1 0,0 0 0,0 1 0,0-1 0,-1 0 0,1 0 0,0 0 0,0 0 0,-1 0 0,1-1 0,0 1 0,-1 0 0,0-1 0,1 1 0,-1-1 0,0 0 0,2-1 0,-2-1 0,0 1 0,0-1 0,0 1 0,0-1 0,0 0 0,-1 1 0,0-1 0,1 0 0,-1 1 0,-1-1 0,1 0 0,-1-5 0,-2-3 0,-1-1 0,1 0 0,-2 1 0,0 0 0,0 0 0,-13-20 0,-6 2 0,18 24 0,0-1 0,1 0 0,-1 0 0,2 0 0,-1-1 0,-3-8 0,38 43 0,-4 3 0,21 35 0,-39-54 0,-2 1 0,1-1 0,-2 1 0,0 0 0,0 1 0,-1-1 0,3 16 0,-7-26 0,0-1 0,0 1 0,0 0 0,0 0 0,0-1 0,-1 1 0,1-1 0,-1 1 0,1 0 0,-1-1 0,0 1 0,1-1 0,-1 1 0,0-1 0,0 1 0,0-1 0,0 0 0,0 0 0,-1 1 0,1-1 0,0 0 0,-1 0 0,0 1 0,-44 25 0,12-8 0,-19 21-37,30-23-295,0 0 0,2 2 0,-27 27 0,36-32-6494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8:52:53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24575,'-1'37'0,"-2"1"0,-1 0 0,-17 67 0,17-94 0,2-5 0,0 1 0,1-1 0,-1 0 0,1 1 0,0-1 0,1 1 0,0 6 0,0-11 0,1-1 0,-1 1 0,1 0 0,-1-1 0,1 1 0,0 0 0,0-1 0,-1 1 0,1-1 0,0 1 0,1-1 0,-1 1 0,0-1 0,0 0 0,1 0 0,-1 0 0,0 1 0,1-1 0,-1 0 0,1-1 0,0 1 0,-1 0 0,1 0 0,0-1 0,-1 1 0,1-1 0,0 1 0,0-1 0,-1 0 0,1 0 0,2 0 0,53 5 0,1-3 0,69-6 0,-15 1 0,-71 3 0,0-2 0,70-12 0,-13 2 0,-67 10 0,44-9 0,-31 4 0,1 3 0,-1 1 0,84 5 0,-28 1 0,-95-3 0,36 1 0,1-2 0,-2-2 0,77-14 0,-115 17 0,-1-1 0,1 1 0,-1 0 0,1-1 0,0 1 0,-1-1 0,1 1 0,-1-1 0,1 0 0,-1 0 0,0 0 0,1 1 0,-1-1 0,0-1 0,0 1 0,1 0 0,-1 0 0,0 0 0,0-1 0,0 1 0,0 0 0,-1-1 0,1 1 0,1-3 0,-2 2 0,0 0 0,0 0 0,-1 0 0,1-1 0,0 1 0,-1 0 0,1 0 0,-1 0 0,0 0 0,0 0 0,0 1 0,0-1 0,0 0 0,0 0 0,0 0 0,-2-1 0,-8-9 0,0 0 0,-1 1 0,-23-16 0,32 24 0,-24-19 0,19 14 0,0 2 0,0-1 0,0 1 0,-1 0 0,0 1 0,0 0 0,0 0 0,-12-3 0,21 8 0,0 0 0,0 0 0,0 0 0,0 0 0,-1-1 0,1 1 0,0 0 0,0 0 0,0 0 0,0 0 0,-1 0 0,1 0 0,0 0 0,0 0 0,0 0 0,-1 0 0,1 0 0,0 0 0,0 0 0,0 0 0,0 0 0,-1 0 0,1 0 0,0 0 0,0 0 0,0 0 0,-1 0 0,1 1 0,0-1 0,0 0 0,0 0 0,0 0 0,0 0 0,-1 0 0,1 0 0,0 1 0,0-1 0,0 0 0,0 0 0,0 0 0,0 0 0,0 0 0,0 1 0,-1-1 0,1 0 0,0 0 0,0 0 0,0 1 0,0-1 0,0 0 0,0 0 0,0 0 0,0 0 0,0 1 0,0-1 0,0 0 0,0 0 0,9 16 0,19 19 0,-25-33 0,24 27 0,57 45 0,-35-34 0,-48-39 0,-1-1 0,1 1 0,-1-1 0,0 1 0,1 0 0,-1-1 0,1 1 0,-1-1 0,0 1 0,1 0 0,-1-1 0,0 1 0,0 0 0,0-1 0,0 1 0,1 0 0,-1 0 0,0-1 0,0 1 0,0 0 0,0-1 0,0 1 0,-1 0 0,1-1 0,0 1 0,0 0 0,0 0 0,-1-1 0,1 1 0,0-1 0,-1 1 0,1 0 0,0-1 0,-1 1 0,1-1 0,-1 1 0,1-1 0,-1 1 0,1-1 0,-1 1 0,1-1 0,-1 1 0,-1 0 0,-36 23 0,21-14 0,3 1 0,1 2 0,1 0 0,0 0 0,-14 21 0,-28 29 0,28-41-1365,14-14-5461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8:56:04.4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24575,'0'420'0,"0"-417"0,0 0 0,0 0 0,0 0 0,0 0 0,0 0 0,1 0 0,-1 0 0,1 0 0,0 0 0,0-1 0,0 1 0,0 0 0,1 0 0,-1-1 0,1 1 0,-1-1 0,1 1 0,0-1 0,0 0 0,4 4 0,-2-4 0,1 1 0,0-1 0,0 0 0,0-1 0,0 1 0,0-1 0,0 0 0,1 0 0,-1-1 0,0 1 0,6-1 0,23-1 0,0-2 0,0-1 0,0-2 0,-1-1 0,45-16 0,37-8 0,-67 21 0,1 2 0,0 2 0,61 1 0,565 6 0,-671-1 0,-1 0 0,0 0 0,0 0 0,0 0 0,0 0 0,0-1 0,0 0 0,0 1 0,0-1 0,0 0 0,0-1 0,0 1 0,4-3 0,-7 4 0,1-1 0,-1 1 0,0-1 0,1 1 0,-1 0 0,0-1 0,0 1 0,1-1 0,-1 1 0,0-1 0,0 1 0,0-1 0,0 1 0,0-1 0,0 1 0,0-1 0,0 1 0,0-1 0,0 0 0,0 1 0,0-1 0,0 1 0,0-1 0,0 1 0,-1-1 0,1 1 0,0 0 0,-1-2 0,-20-20 0,-134-76 0,122 77 0,22 15 0,0 0 0,1-2 0,0 1 0,-17-17 0,27 24 0,-1-1 0,1 1 0,0 0 0,-1 0 0,1-1 0,0 1 0,-1 0 0,1 0 0,0-1 0,-1 1 0,1-1 0,0 1 0,0 0 0,0-1 0,-1 1 0,1 0 0,0-1 0,0 1 0,0-1 0,0 1 0,0-1 0,0 1 0,0-1 0,0 1 0,0 0 0,0-1 0,0 1 0,0-1 0,0 1 0,0-1 0,0 1 0,0 0 0,0-1 0,1 0 0,14 1 0,23 13 0,-15-3 0,1 2 0,-1 1 0,-1 0 0,-1 2 0,38 33 0,-56-45 0,-1-1 0,0 1 0,0 0 0,0 0 0,0 0 0,0 0 0,-1 0 0,1 1 0,-1-1 0,0 1 0,0-1 0,0 0 0,0 1 0,-1 0 0,0-1 0,1 1 0,-1-1 0,-1 1 0,1-1 0,0 1 0,-1 0 0,0-1 0,1 1 0,-1-1 0,-1 0 0,1 1 0,0-1 0,-1 0 0,0 0 0,0 0 0,0 0 0,-4 5 0,-8 9 0,-1 0 0,0-1 0,-1-1 0,-21 16 0,22-19 0,-8 5-183,0-2-1,-1 0 0,0-2 1,-41 17-1,55-26-263,-6 3-6379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9:15:48.690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202 0 24575,'-1'5'0,"0"-1"0,0 0 0,-1 0 0,1 0 0,-1 0 0,0 0 0,-1 0 0,-4 6 0,-10 20 0,-125 367 0,137-382 0,0 1 0,1 0 0,1 1 0,0-1 0,2 1 0,-1-1 0,3 33 0,0-41 0,-1 0 0,2 0 0,-1 0 0,1 0 0,0 0 0,1 0 0,-1 0 0,2-1 0,-1 1 0,1-1 0,0 0 0,0 0 0,1-1 0,0 1 0,0-1 0,1 0 0,12 10 0,-6-9 0,0-1 0,0-1 0,1-1 0,-1 1 0,1-2 0,0 0 0,0 0 0,0-1 0,1-1 0,13 0 0,-25-1 0,0 0 0,0 0 0,0 0 0,0 0 0,0-1 0,0 1 0,0 0 0,0-1 0,0 0 0,0 1 0,0-1 0,-1 0 0,1 0 0,0 0 0,0 0 0,-1 0 0,1-1 0,0 1 0,-1 0 0,0-1 0,1 1 0,-1-1 0,0 0 0,2-1 0,-2-1 0,0 1 0,0-1 0,0 1 0,0-1 0,0 0 0,-1 1 0,0-1 0,1 0 0,-1 1 0,-1-1 0,1 0 0,-1-5 0,-2-3 0,-1-1 0,1 0 0,-2 1 0,0 0 0,0 0 0,-13-20 0,-6 2 0,18 24 0,0-1 0,1 0 0,-1 0 0,2 0 0,-1-1 0,-3-8 0,38 43 0,-4 3 0,21 35 0,-39-54 0,-2 1 0,1-1 0,-2 1 0,0 0 0,0 1 0,-1-1 0,3 16 0,-7-26 0,0-1 0,0 1 0,0 0 0,0 0 0,0-1 0,-1 1 0,1-1 0,-1 1 0,1 0 0,-1-1 0,0 1 0,1-1 0,-1 1 0,0-1 0,0 1 0,0-1 0,0 0 0,0 0 0,-1 1 0,1-1 0,0 0 0,-1 0 0,0 1 0,-44 25 0,12-8 0,-19 21-37,30-23-295,0 0 0,2 2 0,-27 27 0,36-32-6494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09:54:18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769 1 24575,'0'24'0,"-1"1"0,-1-1 0,-2 0 0,0 0 0,-1 0 0,-2 0 0,0-1 0,-2 0 0,0-1 0,-25 43 0,7-19 0,-1-2 0,-3-1 0,-44 49 0,-21 12 0,72-83 0,-2-1 0,-1-2 0,-43 24 0,-3 1 0,31-22 0,36-19 0,0 0 0,1 0 0,-1 1 0,0 0 0,1 1 0,0-1 0,0 1 0,0 0 0,0 0 0,-6 8 0,-3 9 0,11-17 0,1 1 0,-1-1 0,0 0 0,0 0 0,-1-1 0,1 1 0,-5 3 0,7-7 0,1 0 0,-1 0 0,1 0 0,-1 1 0,1-1 0,-1-1 0,0 1 0,1 0 0,-1 0 0,1 0 0,-1 0 0,1 0 0,-1 0 0,0-1 0,1 1 0,-1 0 0,1 0 0,-1-1 0,1 1 0,0 0 0,-1-1 0,1 1 0,-1-1 0,1 1 0,-1 0 0,1-1 0,0 1 0,-1-1 0,1 1 0,0-1 0,0 1 0,-1-1 0,1 1 0,0-1 0,0 0 0,0 1 0,0-1 0,0 1 0,0-1 0,0 1 0,0-1 0,0 0 0,0 1 0,0-2 0,-6-36 0,5 33 0,-6-75 0,6 54 0,-1 0 0,-10-46 0,12 72 0,0 0 0,0-1 0,0 1 0,0-1 0,0 1 0,0 0 0,0-1 0,0 1 0,0 0 0,0-1 0,0 1 0,0 0 0,0-1 0,-1 1 0,1 0 0,0-1 0,0 1 0,0 0 0,0-1 0,-1 1 0,1 0 0,0-1 0,0 1 0,0 0 0,-1 0 0,1-1 0,0 1 0,-1 0 0,1 0 0,0-1 0,0 1 0,-1 0 0,1 0 0,0 0 0,-1 0 0,1 0 0,0-1 0,-1 1 0,0 0 0,-3 17 0,1 27 0,9-11 0,2 0 0,1 0 0,1-1 0,1-1 0,25 46 0,-34-74 4,-1 1 0,1-1 0,1 0-1,-1 0 1,0 0 0,1 0 0,0 0 0,0 0-1,0-1 1,0 0 0,0 1 0,0-1 0,0 0-1,1 0 1,-1-1 0,1 1 0,-1-1 0,1 0-1,0 0 1,0 0 0,-1 0 0,1-1 0,0 1-1,0-1 1,0 0 0,0 0 0,0-1 0,3 0-1,13-2-240,-1-1-1,-1 0 1,1-2-1,22-10 0,-33 14-49,7-4-6539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8:52:53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24575,'-1'37'0,"-2"1"0,-1 0 0,-17 67 0,17-94 0,2-5 0,0 1 0,1-1 0,-1 0 0,1 1 0,0-1 0,1 1 0,0 6 0,0-11 0,1-1 0,-1 1 0,1 0 0,-1-1 0,1 1 0,0 0 0,0-1 0,-1 1 0,1-1 0,0 1 0,1-1 0,-1 1 0,0-1 0,0 0 0,1 0 0,-1 0 0,0 1 0,1-1 0,-1 0 0,1-1 0,0 1 0,-1 0 0,1 0 0,0-1 0,-1 1 0,1-1 0,0 1 0,0-1 0,-1 0 0,1 0 0,2 0 0,53 5 0,1-3 0,69-6 0,-15 1 0,-71 3 0,0-2 0,70-12 0,-13 2 0,-67 10 0,44-9 0,-31 4 0,1 3 0,-1 1 0,84 5 0,-28 1 0,-95-3 0,36 1 0,1-2 0,-2-2 0,77-14 0,-115 17 0,-1-1 0,1 1 0,-1 0 0,1-1 0,0 1 0,-1-1 0,1 1 0,-1-1 0,1 0 0,-1 0 0,0 0 0,1 1 0,-1-1 0,0-1 0,0 1 0,1 0 0,-1 0 0,0 0 0,0-1 0,0 1 0,0 0 0,-1-1 0,1 1 0,1-3 0,-2 2 0,0 0 0,0 0 0,-1 0 0,1-1 0,0 1 0,-1 0 0,1 0 0,-1 0 0,0 0 0,0 0 0,0 1 0,0-1 0,0 0 0,0 0 0,0 0 0,-2-1 0,-8-9 0,0 0 0,-1 1 0,-23-16 0,32 24 0,-24-19 0,19 14 0,0 2 0,0-1 0,0 1 0,-1 0 0,0 1 0,0 0 0,0 0 0,-12-3 0,21 8 0,0 0 0,0 0 0,0 0 0,0 0 0,-1-1 0,1 1 0,0 0 0,0 0 0,0 0 0,0 0 0,-1 0 0,1 0 0,0 0 0,0 0 0,0 0 0,-1 0 0,1 0 0,0 0 0,0 0 0,0 0 0,0 0 0,-1 0 0,1 0 0,0 0 0,0 0 0,0 0 0,-1 0 0,1 1 0,0-1 0,0 0 0,0 0 0,0 0 0,0 0 0,-1 0 0,1 0 0,0 1 0,0-1 0,0 0 0,0 0 0,0 0 0,0 0 0,0 0 0,0 1 0,-1-1 0,1 0 0,0 0 0,0 0 0,0 1 0,0-1 0,0 0 0,0 0 0,0 0 0,0 0 0,0 1 0,0-1 0,0 0 0,0 0 0,9 16 0,19 19 0,-25-33 0,24 27 0,57 45 0,-35-34 0,-48-39 0,-1-1 0,1 1 0,-1-1 0,0 1 0,1 0 0,-1-1 0,1 1 0,-1-1 0,0 1 0,1 0 0,-1-1 0,0 1 0,0 0 0,0-1 0,0 1 0,1 0 0,-1 0 0,0-1 0,0 1 0,0 0 0,0-1 0,0 1 0,-1 0 0,1-1 0,0 1 0,0 0 0,0 0 0,-1-1 0,1 1 0,0-1 0,-1 1 0,1 0 0,0-1 0,-1 1 0,1-1 0,-1 1 0,1-1 0,-1 1 0,1-1 0,-1 1 0,1-1 0,-1 1 0,-1 0 0,-36 23 0,21-14 0,3 1 0,1 2 0,1 0 0,0 0 0,-14 21 0,-28 29 0,28-41-1365,14-14-5461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8:56:04.4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24575,'0'420'0,"0"-417"0,0 0 0,0 0 0,0 0 0,0 0 0,0 0 0,1 0 0,-1 0 0,1 0 0,0 0 0,0-1 0,0 1 0,0 0 0,1 0 0,-1-1 0,1 1 0,-1-1 0,1 1 0,0-1 0,0 0 0,4 4 0,-2-4 0,1 1 0,0-1 0,0 0 0,0-1 0,0 1 0,0-1 0,0 0 0,1 0 0,-1-1 0,0 1 0,6-1 0,23-1 0,0-2 0,0-1 0,0-2 0,-1-1 0,45-16 0,37-8 0,-67 21 0,1 2 0,0 2 0,61 1 0,565 6 0,-671-1 0,-1 0 0,0 0 0,0 0 0,0 0 0,0 0 0,0-1 0,0 0 0,0 1 0,0-1 0,0 0 0,0-1 0,0 1 0,4-3 0,-7 4 0,1-1 0,-1 1 0,0-1 0,1 1 0,-1 0 0,0-1 0,0 1 0,1-1 0,-1 1 0,0-1 0,0 1 0,0-1 0,0 1 0,0-1 0,0 1 0,0-1 0,0 1 0,0-1 0,0 0 0,0 1 0,0-1 0,0 1 0,0-1 0,0 1 0,-1-1 0,1 1 0,0 0 0,-1-2 0,-20-20 0,-134-76 0,122 77 0,22 15 0,0 0 0,1-2 0,0 1 0,-17-17 0,27 24 0,-1-1 0,1 1 0,0 0 0,-1 0 0,1-1 0,0 1 0,-1 0 0,1 0 0,0-1 0,-1 1 0,1-1 0,0 1 0,0 0 0,0-1 0,-1 1 0,1 0 0,0-1 0,0 1 0,0-1 0,0 1 0,0-1 0,0 1 0,0-1 0,0 1 0,0 0 0,0-1 0,0 1 0,0-1 0,0 1 0,0-1 0,0 1 0,0 0 0,0-1 0,1 0 0,14 1 0,23 13 0,-15-3 0,1 2 0,-1 1 0,-1 0 0,-1 2 0,38 33 0,-56-45 0,-1-1 0,0 1 0,0 0 0,0 0 0,0 0 0,0 0 0,-1 0 0,1 1 0,-1-1 0,0 1 0,0-1 0,0 0 0,0 1 0,-1 0 0,0-1 0,1 1 0,-1-1 0,-1 1 0,1-1 0,0 1 0,-1 0 0,0-1 0,1 1 0,-1-1 0,-1 0 0,1 1 0,0-1 0,-1 0 0,0 0 0,0 0 0,0 0 0,-4 5 0,-8 9 0,-1 0 0,0-1 0,-1-1 0,-21 16 0,22-19 0,-8 5-183,0-2-1,-1 0 0,0-2 1,-41 17-1,55-26-263,-6 3-6379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9:15:48.690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202 0 24575,'-1'5'0,"0"-1"0,0 0 0,-1 0 0,1 0 0,-1 0 0,0 0 0,-1 0 0,-4 6 0,-10 20 0,-125 367 0,137-382 0,0 1 0,1 0 0,1 1 0,0-1 0,2 1 0,-1-1 0,3 33 0,0-41 0,-1 0 0,2 0 0,-1 0 0,1 0 0,0 0 0,1 0 0,-1 0 0,2-1 0,-1 1 0,1-1 0,0 0 0,0 0 0,1-1 0,0 1 0,0-1 0,1 0 0,12 10 0,-6-9 0,0-1 0,0-1 0,1-1 0,-1 1 0,1-2 0,0 0 0,0 0 0,0-1 0,1-1 0,13 0 0,-25-1 0,0 0 0,0 0 0,0 0 0,0 0 0,0-1 0,0 1 0,0 0 0,0-1 0,0 0 0,0 1 0,0-1 0,-1 0 0,1 0 0,0 0 0,0 0 0,-1 0 0,1-1 0,0 1 0,-1 0 0,0-1 0,1 1 0,-1-1 0,0 0 0,2-1 0,-2-1 0,0 1 0,0-1 0,0 1 0,0-1 0,0 0 0,-1 1 0,0-1 0,1 0 0,-1 1 0,-1-1 0,1 0 0,-1-5 0,-2-3 0,-1-1 0,1 0 0,-2 1 0,0 0 0,0 0 0,-13-20 0,-6 2 0,18 24 0,0-1 0,1 0 0,-1 0 0,2 0 0,-1-1 0,-3-8 0,38 43 0,-4 3 0,21 35 0,-39-54 0,-2 1 0,1-1 0,-2 1 0,0 0 0,0 1 0,-1-1 0,3 16 0,-7-26 0,0-1 0,0 1 0,0 0 0,0 0 0,0-1 0,-1 1 0,1-1 0,-1 1 0,1 0 0,-1-1 0,0 1 0,1-1 0,-1 1 0,0-1 0,0 1 0,0-1 0,0 0 0,0 0 0,-1 1 0,1-1 0,0 0 0,-1 0 0,0 1 0,-44 25 0,12-8 0,-19 21-37,30-23-295,0 0 0,2 2 0,-27 27 0,36-32-6494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4T09:17:19.8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12550 79,'-169'1,"-300"41,33 3,1-33,341-11,-291 23,-55 0,389-22,-99 18,2-1,-635-13,757-6,-263-12,-153 0,-1649 13,1088-2,783 10,-224 40,286-28,-85-2,-290-15,270-7,-1082 3,1220 6,-229 41,5 1,250-40,-148 6,76-12,-129-5,107-22,187 25,0-1,0 0,0 0,1 0,-1-1,1 0,-1 0,1 0,0-1,0 0,-7-5,10 6,0 0,0-1,0 1,0 0,0-1,1 0,0 1,-1-1,1 0,0 0,0 0,1 0,-1 0,1 0,-1 0,1 0,0 0,0 0,0 0,0 0,1 0,-1 0,2-3,0-4,0-6,2 0,0 0,0 0,13-27,-14 37,0 2,0-1,0 0,1 1,0-1,0 1,0 0,1 0,-1 1,1-1,0 1,0 0,0 0,0 1,0-1,1 1,8-2,22-3,-1 1,1 2,67 1,19-2,147-38,-200 32,1 4,118 2,-114 6,0-4,95-15,-25-5,221-7,147 29,-266 3,3662 0,-2079-3,-1465 27,-1 0,192 10,38 1,854-39,-790 3,-654-1,0 0,0 0,0 0,0 0,0 0,1 1,-1 0,0-1,0 1,0 0,0 1,-1-1,1 0,0 1,0 0,-1-1,1 1,-1 0,4 4,-3-1,-1-1,0 1,0-1,0 1,0 0,-1 0,0-1,0 1,0 0,0 0,-1 10,0-10,1 0,-2-1,1 1,0 0,-1 0,0-1,0 1,0 0,0-1,-1 1,0-1,0 1,0-1,-1 0,1 0,-1 0,0 0,0-1,0 1,-1-1,1 1,-1-1,0-1,0 1,0 0,0-1,0 0,0 0,-1 0,-9 2,-9 2,-1-2,0 0,1-2,-2-1,-23-1,8 0,-280 23,-19 1,-257-22,-306 10,-221-3,269-8,507 11,-117 1,-231-14,-286 2,583 11,-123 1,354-15,-207 7,220 16,-36 1,-97-17,-199 16,23 9,-3-32,169 0,-997 2,1269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4T09:17:42.5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106 127,'0'-3,"1"1,0 0,-1-1,1 1,0 0,0 0,1 0,-1 0,0 0,1 0,-1 0,1 0,-1 1,1-1,0 1,0-1,0 1,0-1,0 1,0 0,4-1,48-20,8 4,0 4,2 2,115-7,200 18,-177 5,-145-4,-1 4,59 10,-66-9,-43-6,0 1,0 0,0 0,0 1,0-1,0 2,0-1,0 0,0 1,-1 0,1 1,0-1,-1 1,0 0,0 1,0-1,0 1,5 5,-3 0,-1-1,0 1,-1 1,0-1,0 1,-1 0,-1 0,1 0,-2 1,1-1,0 14,0 13,-4 71,-1-51,3-52,-1 1,-1-1,1 1,-1 0,0-1,-1 1,1-1,-1 0,0 1,-4 7,4-10,-1-1,1 1,0-1,-1 1,1-1,-1 0,0 0,1 0,-1 0,0-1,0 1,0-1,-1 0,1 1,0-2,0 1,-1 0,1-1,-4 1,-691 22,513-24,156-1,-47-7,-12-2,-240 8,318 3,1 1,0 0,0 0,0 1,0 0,-11 4,18-5,0 0,0-1,0 2,1-1,-1 0,0 0,1 0,-1 1,1-1,0 1,-1-1,1 1,0 0,0-1,0 1,0 0,0 0,0 0,1 0,-1-1,0 1,1 0,0 0,-1 0,1 1,0-1,0 0,0 0,0 0,1 0,-1 0,2 4,6 31,-1-8,-2 1,4 50,-9-71,1-1,-1 0,1 0,1 0,-1 0,1 0,1 0,-1 0,8 13,-7-17,0 1,0-2,0 1,1 0,-1-1,1 1,0-1,0 0,0 0,1-1,-1 1,0-1,1 0,0 0,-1-1,1 1,8 0,54 10,1-3,70 0,142-10,-123-2,191 16,6-1,-342-12,1 0,-1 1,0 1,19 4,-14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4T09:17:45.46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1,'3'0,"688"29,-401-2,-131-14,-128-11,-18-2,0 1,-1 0,1 1,0 0,11 5,-21-6,0 0,0 0,0 0,-1 1,1 0,-1-1,1 1,-1 0,1 0,-1 0,0 0,0 1,0-1,0 1,-1-1,1 1,-1 0,1-1,-1 1,0 0,0 0,0 0,-1 0,1 0,0 5,2 51,-7 74,0-17,6 6,-4 140,2-257,-1 0,1-1,-1 1,1-1,-1 1,-1 0,1-1,-1 0,0 1,0-1,0 0,0 0,-1 0,1 0,-1-1,-6 7,5-7,-1 0,0 0,-1-1,1 0,0 0,-1 0,1 0,-1-1,1 0,-1 0,0 0,0-1,-6 0,-120 0,78-2,1 2,-88 13,95-6,1-2,-1-3,0-1,0-2,-85-13,104 7,0-1,1-1,-25-12,24 9,0 1,-42-10,66 20,0 0,0 0,0 0,0 0,1-1,-1 0,0 1,1-1,-1 0,1 0,-1 0,1-1,0 1,0 0,0-1,0 1,1-1,-1 0,1 0,-1 0,1 0,0 0,0 0,0 0,1 0,-1 0,0-4,0-12,0 0,1 0,3-30,0 13,-4-1,1 24,0 1,0-1,1 0,3-14,-3 23,0 0,1 1,-1-1,1 1,-1-1,1 1,0 0,0 0,1-1,-1 2,1-1,-1 0,1 0,0 1,0 0,0-1,0 1,5-2,20-7,1 0,0 3,0 0,1 2,59-5,-75 9,86-5,136 8,-88 1,-120-2,-4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8:52:53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24575,'-1'37'0,"-2"1"0,-1 0 0,-17 67 0,17-94 0,2-5 0,0 1 0,1-1 0,-1 0 0,1 1 0,0-1 0,1 1 0,0 6 0,0-11 0,1-1 0,-1 1 0,1 0 0,-1-1 0,1 1 0,0 0 0,0-1 0,-1 1 0,1-1 0,0 1 0,1-1 0,-1 1 0,0-1 0,0 0 0,1 0 0,-1 0 0,0 1 0,1-1 0,-1 0 0,1-1 0,0 1 0,-1 0 0,1 0 0,0-1 0,-1 1 0,1-1 0,0 1 0,0-1 0,-1 0 0,1 0 0,2 0 0,53 5 0,1-3 0,69-6 0,-15 1 0,-71 3 0,0-2 0,70-12 0,-13 2 0,-67 10 0,44-9 0,-31 4 0,1 3 0,-1 1 0,84 5 0,-28 1 0,-95-3 0,36 1 0,1-2 0,-2-2 0,77-14 0,-115 17 0,-1-1 0,1 1 0,-1 0 0,1-1 0,0 1 0,-1-1 0,1 1 0,-1-1 0,1 0 0,-1 0 0,0 0 0,1 1 0,-1-1 0,0-1 0,0 1 0,1 0 0,-1 0 0,0 0 0,0-1 0,0 1 0,0 0 0,-1-1 0,1 1 0,1-3 0,-2 2 0,0 0 0,0 0 0,-1 0 0,1-1 0,0 1 0,-1 0 0,1 0 0,-1 0 0,0 0 0,0 0 0,0 1 0,0-1 0,0 0 0,0 0 0,0 0 0,-2-1 0,-8-9 0,0 0 0,-1 1 0,-23-16 0,32 24 0,-24-19 0,19 14 0,0 2 0,0-1 0,0 1 0,-1 0 0,0 1 0,0 0 0,0 0 0,-12-3 0,21 8 0,0 0 0,0 0 0,0 0 0,0 0 0,-1-1 0,1 1 0,0 0 0,0 0 0,0 0 0,0 0 0,-1 0 0,1 0 0,0 0 0,0 0 0,0 0 0,-1 0 0,1 0 0,0 0 0,0 0 0,0 0 0,0 0 0,-1 0 0,1 0 0,0 0 0,0 0 0,0 0 0,-1 0 0,1 1 0,0-1 0,0 0 0,0 0 0,0 0 0,0 0 0,-1 0 0,1 0 0,0 1 0,0-1 0,0 0 0,0 0 0,0 0 0,0 0 0,0 0 0,0 1 0,-1-1 0,1 0 0,0 0 0,0 0 0,0 1 0,0-1 0,0 0 0,0 0 0,0 0 0,0 0 0,0 1 0,0-1 0,0 0 0,0 0 0,9 16 0,19 19 0,-25-33 0,24 27 0,57 45 0,-35-34 0,-48-39 0,-1-1 0,1 1 0,-1-1 0,0 1 0,1 0 0,-1-1 0,1 1 0,-1-1 0,0 1 0,1 0 0,-1-1 0,0 1 0,0 0 0,0-1 0,0 1 0,1 0 0,-1 0 0,0-1 0,0 1 0,0 0 0,0-1 0,0 1 0,-1 0 0,1-1 0,0 1 0,0 0 0,0 0 0,-1-1 0,1 1 0,0-1 0,-1 1 0,1 0 0,0-1 0,-1 1 0,1-1 0,-1 1 0,1-1 0,-1 1 0,1-1 0,-1 1 0,1-1 0,-1 1 0,-1 0 0,-36 23 0,21-14 0,3 1 0,1 2 0,1 0 0,0 0 0,-14 21 0,-28 29 0,28-41-1365,14-14-5461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8:56:04.4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24575,'0'420'0,"0"-417"0,0 0 0,0 0 0,0 0 0,0 0 0,0 0 0,1 0 0,-1 0 0,1 0 0,0 0 0,0-1 0,0 1 0,0 0 0,1 0 0,-1-1 0,1 1 0,-1-1 0,1 1 0,0-1 0,0 0 0,4 4 0,-2-4 0,1 1 0,0-1 0,0 0 0,0-1 0,0 1 0,0-1 0,0 0 0,1 0 0,-1-1 0,0 1 0,6-1 0,23-1 0,0-2 0,0-1 0,0-2 0,-1-1 0,45-16 0,37-8 0,-67 21 0,1 2 0,0 2 0,61 1 0,565 6 0,-671-1 0,-1 0 0,0 0 0,0 0 0,0 0 0,0 0 0,0-1 0,0 0 0,0 1 0,0-1 0,0 0 0,0-1 0,0 1 0,4-3 0,-7 4 0,1-1 0,-1 1 0,0-1 0,1 1 0,-1 0 0,0-1 0,0 1 0,1-1 0,-1 1 0,0-1 0,0 1 0,0-1 0,0 1 0,0-1 0,0 1 0,0-1 0,0 1 0,0-1 0,0 0 0,0 1 0,0-1 0,0 1 0,0-1 0,0 1 0,-1-1 0,1 1 0,0 0 0,-1-2 0,-20-20 0,-134-76 0,122 77 0,22 15 0,0 0 0,1-2 0,0 1 0,-17-17 0,27 24 0,-1-1 0,1 1 0,0 0 0,-1 0 0,1-1 0,0 1 0,-1 0 0,1 0 0,0-1 0,-1 1 0,1-1 0,0 1 0,0 0 0,0-1 0,-1 1 0,1 0 0,0-1 0,0 1 0,0-1 0,0 1 0,0-1 0,0 1 0,0-1 0,0 1 0,0 0 0,0-1 0,0 1 0,0-1 0,0 1 0,0-1 0,0 1 0,0 0 0,0-1 0,1 0 0,14 1 0,23 13 0,-15-3 0,1 2 0,-1 1 0,-1 0 0,-1 2 0,38 33 0,-56-45 0,-1-1 0,0 1 0,0 0 0,0 0 0,0 0 0,0 0 0,-1 0 0,1 1 0,-1-1 0,0 1 0,0-1 0,0 0 0,0 1 0,-1 0 0,0-1 0,1 1 0,-1-1 0,-1 1 0,1-1 0,0 1 0,-1 0 0,0-1 0,1 1 0,-1-1 0,-1 0 0,1 1 0,0-1 0,-1 0 0,0 0 0,0 0 0,0 0 0,-4 5 0,-8 9 0,-1 0 0,0-1 0,-1-1 0,-21 16 0,22-19 0,-8 5-183,0-2-1,-1 0 0,0-2 1,-41 17-1,55-26-263,-6 3-6379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9:15:48.690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202 0 24575,'-1'5'0,"0"-1"0,0 0 0,-1 0 0,1 0 0,-1 0 0,0 0 0,-1 0 0,-4 6 0,-10 20 0,-125 367 0,137-382 0,0 1 0,1 0 0,1 1 0,0-1 0,2 1 0,-1-1 0,3 33 0,0-41 0,-1 0 0,2 0 0,-1 0 0,1 0 0,0 0 0,1 0 0,-1 0 0,2-1 0,-1 1 0,1-1 0,0 0 0,0 0 0,1-1 0,0 1 0,0-1 0,1 0 0,12 10 0,-6-9 0,0-1 0,0-1 0,1-1 0,-1 1 0,1-2 0,0 0 0,0 0 0,0-1 0,1-1 0,13 0 0,-25-1 0,0 0 0,0 0 0,0 0 0,0 0 0,0-1 0,0 1 0,0 0 0,0-1 0,0 0 0,0 1 0,0-1 0,-1 0 0,1 0 0,0 0 0,0 0 0,-1 0 0,1-1 0,0 1 0,-1 0 0,0-1 0,1 1 0,-1-1 0,0 0 0,2-1 0,-2-1 0,0 1 0,0-1 0,0 1 0,0-1 0,0 0 0,-1 1 0,0-1 0,1 0 0,-1 1 0,-1-1 0,1 0 0,-1-5 0,-2-3 0,-1-1 0,1 0 0,-2 1 0,0 0 0,0 0 0,-13-20 0,-6 2 0,18 24 0,0-1 0,1 0 0,-1 0 0,2 0 0,-1-1 0,-3-8 0,38 43 0,-4 3 0,21 35 0,-39-54 0,-2 1 0,1-1 0,-2 1 0,0 0 0,0 1 0,-1-1 0,3 16 0,-7-26 0,0-1 0,0 1 0,0 0 0,0 0 0,0-1 0,-1 1 0,1-1 0,-1 1 0,1 0 0,-1-1 0,0 1 0,1-1 0,-1 1 0,0-1 0,0 1 0,0-1 0,0 0 0,0 0 0,-1 1 0,1-1 0,0 0 0,-1 0 0,0 1 0,-44 25 0,12-8 0,-19 21-37,30-23-295,0 0 0,2 2 0,-27 27 0,36-32-6494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4T09:17:42.5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106 127,'0'-3,"1"1,0 0,-1-1,1 1,0 0,0 0,1 0,-1 0,0 0,1 0,-1 0,1 0,-1 1,1-1,0 1,0-1,0 1,0-1,0 1,0 0,4-1,48-20,8 4,0 4,2 2,115-7,200 18,-177 5,-145-4,-1 4,59 10,-66-9,-43-6,0 1,0 0,0 0,0 1,0-1,0 2,0-1,0 0,0 1,-1 0,1 1,0-1,-1 1,0 0,0 1,0-1,0 1,5 5,-3 0,-1-1,0 1,-1 1,0-1,0 1,-1 0,-1 0,1 0,-2 1,1-1,0 14,0 13,-4 71,-1-51,3-52,-1 1,-1-1,1 1,-1 0,0-1,-1 1,1-1,-1 0,0 1,-4 7,4-10,-1-1,1 1,0-1,-1 1,1-1,-1 0,0 0,1 0,-1 0,0-1,0 1,0-1,-1 0,1 1,0-2,0 1,-1 0,1-1,-4 1,-691 22,513-24,156-1,-47-7,-12-2,-240 8,318 3,1 1,0 0,0 0,0 1,0 0,-11 4,18-5,0 0,0-1,0 2,1-1,-1 0,0 0,1 0,-1 1,1-1,0 1,-1-1,1 1,0 0,0-1,0 1,0 0,0 0,0 0,1 0,-1-1,0 1,1 0,0 0,-1 0,1 1,0-1,0 0,0 0,0 0,1 0,-1 0,2 4,6 31,-1-8,-2 1,4 50,-9-71,1-1,-1 0,1 0,1 0,-1 0,1 0,1 0,-1 0,8 13,-7-17,0 1,0-2,0 1,1 0,-1-1,1 1,0-1,0 0,0 0,1-1,-1 1,0-1,1 0,0 0,-1-1,1 1,8 0,54 10,1-3,70 0,142-10,-123-2,191 16,6-1,-342-12,1 0,-1 1,0 1,19 4,-14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09:54:33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780 1 24575,'-704'0'0,"701"0"0,0-1 0,0 1 0,0 0 0,0 1 0,0-1 0,0 0 0,0 1 0,1 0 0,-1 0 0,0 0 0,0 0 0,0 0 0,1 0 0,-1 1 0,1-1 0,-1 1 0,1 0 0,0-1 0,-1 1 0,1 1 0,-2 2 0,1-1 0,1 1 0,0 0 0,0 0 0,1 0 0,-1 0 0,1 0 0,0 1 0,1-1 0,-1 0 0,1 0 0,1 8 0,3 1274 0,-4-1284 0,0 0 0,0 0 0,0 0 0,0 0 0,0 0 0,1 0 0,-1 0 0,1 0 0,0 0 0,0 0 0,0-1 0,0 1 0,1 0 0,-1 0 0,1-1 0,-1 1 0,1-1 0,0 0 0,0 1 0,0-1 0,3 2 0,-1-1 0,1-1 0,0 0 0,0-1 0,0 1 0,0-1 0,0 0 0,0 0 0,0 0 0,0-1 0,1 0 0,8 0 0,154-5 0,225 6 0,-338 8-1365,-35-4-5461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4T09:17:45.46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1,'3'0,"688"29,-401-2,-131-14,-128-11,-18-2,0 1,-1 0,1 1,0 0,11 5,-21-6,0 0,0 0,0 0,-1 1,1 0,-1-1,1 1,-1 0,1 0,-1 0,0 0,0 1,0-1,0 1,-1-1,1 1,-1 0,1-1,-1 1,0 0,0 0,0 0,-1 0,1 0,0 5,2 51,-7 74,0-17,6 6,-4 140,2-257,-1 0,1-1,-1 1,1-1,-1 1,-1 0,1-1,-1 0,0 1,0-1,0 0,0 0,-1 0,1 0,-1-1,-6 7,5-7,-1 0,0 0,-1-1,1 0,0 0,-1 0,1 0,-1-1,1 0,-1 0,0 0,0-1,-6 0,-120 0,78-2,1 2,-88 13,95-6,1-2,-1-3,0-1,0-2,-85-13,104 7,0-1,1-1,-25-12,24 9,0 1,-42-10,66 20,0 0,0 0,0 0,0 0,1-1,-1 0,0 1,1-1,-1 0,1 0,-1 0,1-1,0 1,0 0,0-1,0 1,1-1,-1 0,1 0,-1 0,1 0,0 0,0 0,0 0,1 0,-1 0,0-4,0-12,0 0,1 0,3-30,0 13,-4-1,1 24,0 1,0-1,1 0,3-14,-3 23,0 0,1 1,-1-1,1 1,-1-1,1 1,0 0,0 0,1-1,-1 2,1-1,-1 0,1 0,0 1,0 0,0-1,0 1,5-2,20-7,1 0,0 3,0 0,1 2,59-5,-75 9,86-5,136 8,-88 1,-120-2,-4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8:52:53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24575,'-1'37'0,"-2"1"0,-1 0 0,-17 67 0,17-94 0,2-5 0,0 1 0,1-1 0,-1 0 0,1 1 0,0-1 0,1 1 0,0 6 0,0-11 0,1-1 0,-1 1 0,1 0 0,-1-1 0,1 1 0,0 0 0,0-1 0,-1 1 0,1-1 0,0 1 0,1-1 0,-1 1 0,0-1 0,0 0 0,1 0 0,-1 0 0,0 1 0,1-1 0,-1 0 0,1-1 0,0 1 0,-1 0 0,1 0 0,0-1 0,-1 1 0,1-1 0,0 1 0,0-1 0,-1 0 0,1 0 0,2 0 0,53 5 0,1-3 0,69-6 0,-15 1 0,-71 3 0,0-2 0,70-12 0,-13 2 0,-67 10 0,44-9 0,-31 4 0,1 3 0,-1 1 0,84 5 0,-28 1 0,-95-3 0,36 1 0,1-2 0,-2-2 0,77-14 0,-115 17 0,-1-1 0,1 1 0,-1 0 0,1-1 0,0 1 0,-1-1 0,1 1 0,-1-1 0,1 0 0,-1 0 0,0 0 0,1 1 0,-1-1 0,0-1 0,0 1 0,1 0 0,-1 0 0,0 0 0,0-1 0,0 1 0,0 0 0,-1-1 0,1 1 0,1-3 0,-2 2 0,0 0 0,0 0 0,-1 0 0,1-1 0,0 1 0,-1 0 0,1 0 0,-1 0 0,0 0 0,0 0 0,0 1 0,0-1 0,0 0 0,0 0 0,0 0 0,-2-1 0,-8-9 0,0 0 0,-1 1 0,-23-16 0,32 24 0,-24-19 0,19 14 0,0 2 0,0-1 0,0 1 0,-1 0 0,0 1 0,0 0 0,0 0 0,-12-3 0,21 8 0,0 0 0,0 0 0,0 0 0,0 0 0,-1-1 0,1 1 0,0 0 0,0 0 0,0 0 0,0 0 0,-1 0 0,1 0 0,0 0 0,0 0 0,0 0 0,-1 0 0,1 0 0,0 0 0,0 0 0,0 0 0,0 0 0,-1 0 0,1 0 0,0 0 0,0 0 0,0 0 0,-1 0 0,1 1 0,0-1 0,0 0 0,0 0 0,0 0 0,0 0 0,-1 0 0,1 0 0,0 1 0,0-1 0,0 0 0,0 0 0,0 0 0,0 0 0,0 0 0,0 1 0,-1-1 0,1 0 0,0 0 0,0 0 0,0 1 0,0-1 0,0 0 0,0 0 0,0 0 0,0 0 0,0 1 0,0-1 0,0 0 0,0 0 0,9 16 0,19 19 0,-25-33 0,24 27 0,57 45 0,-35-34 0,-48-39 0,-1-1 0,1 1 0,-1-1 0,0 1 0,1 0 0,-1-1 0,1 1 0,-1-1 0,0 1 0,1 0 0,-1-1 0,0 1 0,0 0 0,0-1 0,0 1 0,1 0 0,-1 0 0,0-1 0,0 1 0,0 0 0,0-1 0,0 1 0,-1 0 0,1-1 0,0 1 0,0 0 0,0 0 0,-1-1 0,1 1 0,0-1 0,-1 1 0,1 0 0,0-1 0,-1 1 0,1-1 0,-1 1 0,1-1 0,-1 1 0,1-1 0,-1 1 0,1-1 0,-1 1 0,-1 0 0,-36 23 0,21-14 0,3 1 0,1 2 0,1 0 0,0 0 0,-14 21 0,-28 29 0,28-41-1365,14-14-5461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8:56:04.4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24575,'0'420'0,"0"-417"0,0 0 0,0 0 0,0 0 0,0 0 0,0 0 0,1 0 0,-1 0 0,1 0 0,0 0 0,0-1 0,0 1 0,0 0 0,1 0 0,-1-1 0,1 1 0,-1-1 0,1 1 0,0-1 0,0 0 0,4 4 0,-2-4 0,1 1 0,0-1 0,0 0 0,0-1 0,0 1 0,0-1 0,0 0 0,1 0 0,-1-1 0,0 1 0,6-1 0,23-1 0,0-2 0,0-1 0,0-2 0,-1-1 0,45-16 0,37-8 0,-67 21 0,1 2 0,0 2 0,61 1 0,565 6 0,-671-1 0,-1 0 0,0 0 0,0 0 0,0 0 0,0 0 0,0-1 0,0 0 0,0 1 0,0-1 0,0 0 0,0-1 0,0 1 0,4-3 0,-7 4 0,1-1 0,-1 1 0,0-1 0,1 1 0,-1 0 0,0-1 0,0 1 0,1-1 0,-1 1 0,0-1 0,0 1 0,0-1 0,0 1 0,0-1 0,0 1 0,0-1 0,0 1 0,0-1 0,0 0 0,0 1 0,0-1 0,0 1 0,0-1 0,0 1 0,-1-1 0,1 1 0,0 0 0,-1-2 0,-20-20 0,-134-76 0,122 77 0,22 15 0,0 0 0,1-2 0,0 1 0,-17-17 0,27 24 0,-1-1 0,1 1 0,0 0 0,-1 0 0,1-1 0,0 1 0,-1 0 0,1 0 0,0-1 0,-1 1 0,1-1 0,0 1 0,0 0 0,0-1 0,-1 1 0,1 0 0,0-1 0,0 1 0,0-1 0,0 1 0,0-1 0,0 1 0,0-1 0,0 1 0,0 0 0,0-1 0,0 1 0,0-1 0,0 1 0,0-1 0,0 1 0,0 0 0,0-1 0,1 0 0,14 1 0,23 13 0,-15-3 0,1 2 0,-1 1 0,-1 0 0,-1 2 0,38 33 0,-56-45 0,-1-1 0,0 1 0,0 0 0,0 0 0,0 0 0,0 0 0,-1 0 0,1 1 0,-1-1 0,0 1 0,0-1 0,0 0 0,0 1 0,-1 0 0,0-1 0,1 1 0,-1-1 0,-1 1 0,1-1 0,0 1 0,-1 0 0,0-1 0,1 1 0,-1-1 0,-1 0 0,1 1 0,0-1 0,-1 0 0,0 0 0,0 0 0,0 0 0,-4 5 0,-8 9 0,-1 0 0,0-1 0,-1-1 0,-21 16 0,22-19 0,-8 5-183,0-2-1,-1 0 0,0-2 1,-41 17-1,55-26-263,-6 3-6379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9:15:48.690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202 0 24575,'-1'5'0,"0"-1"0,0 0 0,-1 0 0,1 0 0,-1 0 0,0 0 0,-1 0 0,-4 6 0,-10 20 0,-125 367 0,137-382 0,0 1 0,1 0 0,1 1 0,0-1 0,2 1 0,-1-1 0,3 33 0,0-41 0,-1 0 0,2 0 0,-1 0 0,1 0 0,0 0 0,1 0 0,-1 0 0,2-1 0,-1 1 0,1-1 0,0 0 0,0 0 0,1-1 0,0 1 0,0-1 0,1 0 0,12 10 0,-6-9 0,0-1 0,0-1 0,1-1 0,-1 1 0,1-2 0,0 0 0,0 0 0,0-1 0,1-1 0,13 0 0,-25-1 0,0 0 0,0 0 0,0 0 0,0 0 0,0-1 0,0 1 0,0 0 0,0-1 0,0 0 0,0 1 0,0-1 0,-1 0 0,1 0 0,0 0 0,0 0 0,-1 0 0,1-1 0,0 1 0,-1 0 0,0-1 0,1 1 0,-1-1 0,0 0 0,2-1 0,-2-1 0,0 1 0,0-1 0,0 1 0,0-1 0,0 0 0,-1 1 0,0-1 0,1 0 0,-1 1 0,-1-1 0,1 0 0,-1-5 0,-2-3 0,-1-1 0,1 0 0,-2 1 0,0 0 0,0 0 0,-13-20 0,-6 2 0,18 24 0,0-1 0,1 0 0,-1 0 0,2 0 0,-1-1 0,-3-8 0,38 43 0,-4 3 0,21 35 0,-39-54 0,-2 1 0,1-1 0,-2 1 0,0 0 0,0 1 0,-1-1 0,3 16 0,-7-26 0,0-1 0,0 1 0,0 0 0,0 0 0,0-1 0,-1 1 0,1-1 0,-1 1 0,1 0 0,-1-1 0,0 1 0,1-1 0,-1 1 0,0-1 0,0 1 0,0-1 0,0 0 0,0 0 0,-1 1 0,1-1 0,0 0 0,-1 0 0,0 1 0,-44 25 0,12-8 0,-19 21-37,30-23-295,0 0 0,2 2 0,-27 27 0,36-32-6494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4T09:17:42.5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106 127,'0'-3,"1"1,0 0,-1-1,1 1,0 0,0 0,1 0,-1 0,0 0,1 0,-1 0,1 0,-1 1,1-1,0 1,0-1,0 1,0-1,0 1,0 0,4-1,48-20,8 4,0 4,2 2,115-7,200 18,-177 5,-145-4,-1 4,59 10,-66-9,-43-6,0 1,0 0,0 0,0 1,0-1,0 2,0-1,0 0,0 1,-1 0,1 1,0-1,-1 1,0 0,0 1,0-1,0 1,5 5,-3 0,-1-1,0 1,-1 1,0-1,0 1,-1 0,-1 0,1 0,-2 1,1-1,0 14,0 13,-4 71,-1-51,3-52,-1 1,-1-1,1 1,-1 0,0-1,-1 1,1-1,-1 0,0 1,-4 7,4-10,-1-1,1 1,0-1,-1 1,1-1,-1 0,0 0,1 0,-1 0,0-1,0 1,0-1,-1 0,1 1,0-2,0 1,-1 0,1-1,-4 1,-691 22,513-24,156-1,-47-7,-12-2,-240 8,318 3,1 1,0 0,0 0,0 1,0 0,-11 4,18-5,0 0,0-1,0 2,1-1,-1 0,0 0,1 0,-1 1,1-1,0 1,-1-1,1 1,0 0,0-1,0 1,0 0,0 0,0 0,1 0,-1-1,0 1,1 0,0 0,-1 0,1 1,0-1,0 0,0 0,0 0,1 0,-1 0,2 4,6 31,-1-8,-2 1,4 50,-9-71,1-1,-1 0,1 0,1 0,-1 0,1 0,1 0,-1 0,8 13,-7-17,0 1,0-2,0 1,1 0,-1-1,1 1,0-1,0 0,0 0,1-1,-1 1,0-1,1 0,0 0,-1-1,1 1,8 0,54 10,1-3,70 0,142-10,-123-2,191 16,6-1,-342-12,1 0,-1 1,0 1,19 4,-14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4T09:17:45.46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1,'3'0,"688"29,-401-2,-131-14,-128-11,-18-2,0 1,-1 0,1 1,0 0,11 5,-21-6,0 0,0 0,0 0,-1 1,1 0,-1-1,1 1,-1 0,1 0,-1 0,0 0,0 1,0-1,0 1,-1-1,1 1,-1 0,1-1,-1 1,0 0,0 0,0 0,-1 0,1 0,0 5,2 51,-7 74,0-17,6 6,-4 140,2-257,-1 0,1-1,-1 1,1-1,-1 1,-1 0,1-1,-1 0,0 1,0-1,0 0,0 0,-1 0,1 0,-1-1,-6 7,5-7,-1 0,0 0,-1-1,1 0,0 0,-1 0,1 0,-1-1,1 0,-1 0,0 0,0-1,-6 0,-120 0,78-2,1 2,-88 13,95-6,1-2,-1-3,0-1,0-2,-85-13,104 7,0-1,1-1,-25-12,24 9,0 1,-42-10,66 20,0 0,0 0,0 0,0 0,1-1,-1 0,0 1,1-1,-1 0,1 0,-1 0,1-1,0 1,0 0,0-1,0 1,1-1,-1 0,1 0,-1 0,1 0,0 0,0 0,0 0,1 0,-1 0,0-4,0-12,0 0,1 0,3-30,0 13,-4-1,1 24,0 1,0-1,1 0,3-14,-3 23,0 0,1 1,-1-1,1 1,-1-1,1 1,0 0,0 0,1-1,-1 2,1-1,-1 0,1 0,0 1,0 0,0-1,0 1,5-2,20-7,1 0,0 3,0 0,1 2,59-5,-75 9,86-5,136 8,-88 1,-120-2,-4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8:52:53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24575,'-1'37'0,"-2"1"0,-1 0 0,-17 67 0,17-94 0,2-5 0,0 1 0,1-1 0,-1 0 0,1 1 0,0-1 0,1 1 0,0 6 0,0-11 0,1-1 0,-1 1 0,1 0 0,-1-1 0,1 1 0,0 0 0,0-1 0,-1 1 0,1-1 0,0 1 0,1-1 0,-1 1 0,0-1 0,0 0 0,1 0 0,-1 0 0,0 1 0,1-1 0,-1 0 0,1-1 0,0 1 0,-1 0 0,1 0 0,0-1 0,-1 1 0,1-1 0,0 1 0,0-1 0,-1 0 0,1 0 0,2 0 0,53 5 0,1-3 0,69-6 0,-15 1 0,-71 3 0,0-2 0,70-12 0,-13 2 0,-67 10 0,44-9 0,-31 4 0,1 3 0,-1 1 0,84 5 0,-28 1 0,-95-3 0,36 1 0,1-2 0,-2-2 0,77-14 0,-115 17 0,-1-1 0,1 1 0,-1 0 0,1-1 0,0 1 0,-1-1 0,1 1 0,-1-1 0,1 0 0,-1 0 0,0 0 0,1 1 0,-1-1 0,0-1 0,0 1 0,1 0 0,-1 0 0,0 0 0,0-1 0,0 1 0,0 0 0,-1-1 0,1 1 0,1-3 0,-2 2 0,0 0 0,0 0 0,-1 0 0,1-1 0,0 1 0,-1 0 0,1 0 0,-1 0 0,0 0 0,0 0 0,0 1 0,0-1 0,0 0 0,0 0 0,0 0 0,-2-1 0,-8-9 0,0 0 0,-1 1 0,-23-16 0,32 24 0,-24-19 0,19 14 0,0 2 0,0-1 0,0 1 0,-1 0 0,0 1 0,0 0 0,0 0 0,-12-3 0,21 8 0,0 0 0,0 0 0,0 0 0,0 0 0,-1-1 0,1 1 0,0 0 0,0 0 0,0 0 0,0 0 0,-1 0 0,1 0 0,0 0 0,0 0 0,0 0 0,-1 0 0,1 0 0,0 0 0,0 0 0,0 0 0,0 0 0,-1 0 0,1 0 0,0 0 0,0 0 0,0 0 0,-1 0 0,1 1 0,0-1 0,0 0 0,0 0 0,0 0 0,0 0 0,-1 0 0,1 0 0,0 1 0,0-1 0,0 0 0,0 0 0,0 0 0,0 0 0,0 0 0,0 1 0,-1-1 0,1 0 0,0 0 0,0 0 0,0 1 0,0-1 0,0 0 0,0 0 0,0 0 0,0 0 0,0 1 0,0-1 0,0 0 0,0 0 0,9 16 0,19 19 0,-25-33 0,24 27 0,57 45 0,-35-34 0,-48-39 0,-1-1 0,1 1 0,-1-1 0,0 1 0,1 0 0,-1-1 0,1 1 0,-1-1 0,0 1 0,1 0 0,-1-1 0,0 1 0,0 0 0,0-1 0,0 1 0,1 0 0,-1 0 0,0-1 0,0 1 0,0 0 0,0-1 0,0 1 0,-1 0 0,1-1 0,0 1 0,0 0 0,0 0 0,-1-1 0,1 1 0,0-1 0,-1 1 0,1 0 0,0-1 0,-1 1 0,1-1 0,-1 1 0,1-1 0,-1 1 0,1-1 0,-1 1 0,1-1 0,-1 1 0,-1 0 0,-36 23 0,21-14 0,3 1 0,1 2 0,1 0 0,0 0 0,-14 21 0,-28 29 0,28-41-1365,14-14-5461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8:56:04.4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24575,'0'420'0,"0"-417"0,0 0 0,0 0 0,0 0 0,0 0 0,0 0 0,1 0 0,-1 0 0,1 0 0,0 0 0,0-1 0,0 1 0,0 0 0,1 0 0,-1-1 0,1 1 0,-1-1 0,1 1 0,0-1 0,0 0 0,4 4 0,-2-4 0,1 1 0,0-1 0,0 0 0,0-1 0,0 1 0,0-1 0,0 0 0,1 0 0,-1-1 0,0 1 0,6-1 0,23-1 0,0-2 0,0-1 0,0-2 0,-1-1 0,45-16 0,37-8 0,-67 21 0,1 2 0,0 2 0,61 1 0,565 6 0,-671-1 0,-1 0 0,0 0 0,0 0 0,0 0 0,0 0 0,0-1 0,0 0 0,0 1 0,0-1 0,0 0 0,0-1 0,0 1 0,4-3 0,-7 4 0,1-1 0,-1 1 0,0-1 0,1 1 0,-1 0 0,0-1 0,0 1 0,1-1 0,-1 1 0,0-1 0,0 1 0,0-1 0,0 1 0,0-1 0,0 1 0,0-1 0,0 1 0,0-1 0,0 0 0,0 1 0,0-1 0,0 1 0,0-1 0,0 1 0,-1-1 0,1 1 0,0 0 0,-1-2 0,-20-20 0,-134-76 0,122 77 0,22 15 0,0 0 0,1-2 0,0 1 0,-17-17 0,27 24 0,-1-1 0,1 1 0,0 0 0,-1 0 0,1-1 0,0 1 0,-1 0 0,1 0 0,0-1 0,-1 1 0,1-1 0,0 1 0,0 0 0,0-1 0,-1 1 0,1 0 0,0-1 0,0 1 0,0-1 0,0 1 0,0-1 0,0 1 0,0-1 0,0 1 0,0 0 0,0-1 0,0 1 0,0-1 0,0 1 0,0-1 0,0 1 0,0 0 0,0-1 0,1 0 0,14 1 0,23 13 0,-15-3 0,1 2 0,-1 1 0,-1 0 0,-1 2 0,38 33 0,-56-45 0,-1-1 0,0 1 0,0 0 0,0 0 0,0 0 0,0 0 0,-1 0 0,1 1 0,-1-1 0,0 1 0,0-1 0,0 0 0,0 1 0,-1 0 0,0-1 0,1 1 0,-1-1 0,-1 1 0,1-1 0,0 1 0,-1 0 0,0-1 0,1 1 0,-1-1 0,-1 0 0,1 1 0,0-1 0,-1 0 0,0 0 0,0 0 0,0 0 0,-4 5 0,-8 9 0,-1 0 0,0-1 0,-1-1 0,-21 16 0,22-19 0,-8 5-183,0-2-1,-1 0 0,0-2 1,-41 17-1,55-26-263,-6 3-6379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9:15:48.690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202 0 24575,'-1'5'0,"0"-1"0,0 0 0,-1 0 0,1 0 0,-1 0 0,0 0 0,-1 0 0,-4 6 0,-10 20 0,-125 367 0,137-382 0,0 1 0,1 0 0,1 1 0,0-1 0,2 1 0,-1-1 0,3 33 0,0-41 0,-1 0 0,2 0 0,-1 0 0,1 0 0,0 0 0,1 0 0,-1 0 0,2-1 0,-1 1 0,1-1 0,0 0 0,0 0 0,1-1 0,0 1 0,0-1 0,1 0 0,12 10 0,-6-9 0,0-1 0,0-1 0,1-1 0,-1 1 0,1-2 0,0 0 0,0 0 0,0-1 0,1-1 0,13 0 0,-25-1 0,0 0 0,0 0 0,0 0 0,0 0 0,0-1 0,0 1 0,0 0 0,0-1 0,0 0 0,0 1 0,0-1 0,-1 0 0,1 0 0,0 0 0,0 0 0,-1 0 0,1-1 0,0 1 0,-1 0 0,0-1 0,1 1 0,-1-1 0,0 0 0,2-1 0,-2-1 0,0 1 0,0-1 0,0 1 0,0-1 0,0 0 0,-1 1 0,0-1 0,1 0 0,-1 1 0,-1-1 0,1 0 0,-1-5 0,-2-3 0,-1-1 0,1 0 0,-2 1 0,0 0 0,0 0 0,-13-20 0,-6 2 0,18 24 0,0-1 0,1 0 0,-1 0 0,2 0 0,-1-1 0,-3-8 0,38 43 0,-4 3 0,21 35 0,-39-54 0,-2 1 0,1-1 0,-2 1 0,0 0 0,0 1 0,-1-1 0,3 16 0,-7-26 0,0-1 0,0 1 0,0 0 0,0 0 0,0-1 0,-1 1 0,1-1 0,-1 1 0,1 0 0,-1-1 0,0 1 0,1-1 0,-1 1 0,0-1 0,0 1 0,0-1 0,0 0 0,0 0 0,-1 1 0,1-1 0,0 0 0,-1 0 0,0 1 0,-44 25 0,12-8 0,-19 21-37,30-23-295,0 0 0,2 2 0,-27 27 0,36-32-6494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4T09:17:42.5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106 127,'0'-3,"1"1,0 0,-1-1,1 1,0 0,0 0,1 0,-1 0,0 0,1 0,-1 0,1 0,-1 1,1-1,0 1,0-1,0 1,0-1,0 1,0 0,4-1,48-20,8 4,0 4,2 2,115-7,200 18,-177 5,-145-4,-1 4,59 10,-66-9,-43-6,0 1,0 0,0 0,0 1,0-1,0 2,0-1,0 0,0 1,-1 0,1 1,0-1,-1 1,0 0,0 1,0-1,0 1,5 5,-3 0,-1-1,0 1,-1 1,0-1,0 1,-1 0,-1 0,1 0,-2 1,1-1,0 14,0 13,-4 71,-1-51,3-52,-1 1,-1-1,1 1,-1 0,0-1,-1 1,1-1,-1 0,0 1,-4 7,4-10,-1-1,1 1,0-1,-1 1,1-1,-1 0,0 0,1 0,-1 0,0-1,0 1,0-1,-1 0,1 1,0-2,0 1,-1 0,1-1,-4 1,-691 22,513-24,156-1,-47-7,-12-2,-240 8,318 3,1 1,0 0,0 0,0 1,0 0,-11 4,18-5,0 0,0-1,0 2,1-1,-1 0,0 0,1 0,-1 1,1-1,0 1,-1-1,1 1,0 0,0-1,0 1,0 0,0 0,0 0,1 0,-1-1,0 1,1 0,0 0,-1 0,1 1,0-1,0 0,0 0,0 0,1 0,-1 0,2 4,6 31,-1-8,-2 1,4 50,-9-71,1-1,-1 0,1 0,1 0,-1 0,1 0,1 0,-1 0,8 13,-7-17,0 1,0-2,0 1,1 0,-1-1,1 1,0-1,0 0,0 0,1-1,-1 1,0-1,1 0,0 0,-1-1,1 1,8 0,54 10,1-3,70 0,142-10,-123-2,191 16,6-1,-342-12,1 0,-1 1,0 1,19 4,-14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09:54:35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24575,'1'6'0,"1"1"0,0-1 0,0 0 0,0 0 0,1 0 0,0 0 0,0 0 0,0-1 0,1 1 0,5 5 0,7 14 0,80 123 0,65 109 0,-130-210 0,-20-29-1365,-2-1-5461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4T09:17:45.46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1,'3'0,"688"29,-401-2,-131-14,-128-11,-18-2,0 1,-1 0,1 1,0 0,11 5,-21-6,0 0,0 0,0 0,-1 1,1 0,-1-1,1 1,-1 0,1 0,-1 0,0 0,0 1,0-1,0 1,-1-1,1 1,-1 0,1-1,-1 1,0 0,0 0,0 0,-1 0,1 0,0 5,2 51,-7 74,0-17,6 6,-4 140,2-257,-1 0,1-1,-1 1,1-1,-1 1,-1 0,1-1,-1 0,0 1,0-1,0 0,0 0,-1 0,1 0,-1-1,-6 7,5-7,-1 0,0 0,-1-1,1 0,0 0,-1 0,1 0,-1-1,1 0,-1 0,0 0,0-1,-6 0,-120 0,78-2,1 2,-88 13,95-6,1-2,-1-3,0-1,0-2,-85-13,104 7,0-1,1-1,-25-12,24 9,0 1,-42-10,66 20,0 0,0 0,0 0,0 0,1-1,-1 0,0 1,1-1,-1 0,1 0,-1 0,1-1,0 1,0 0,0-1,0 1,1-1,-1 0,1 0,-1 0,1 0,0 0,0 0,0 0,1 0,-1 0,0-4,0-12,0 0,1 0,3-30,0 13,-4-1,1 24,0 1,0-1,1 0,3-14,-3 23,0 0,1 1,-1-1,1 1,-1-1,1 1,0 0,0 0,1-1,-1 2,1-1,-1 0,1 0,0 1,0 0,0-1,0 1,5-2,20-7,1 0,0 3,0 0,1 2,59-5,-75 9,86-5,136 8,-88 1,-120-2,-4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9:19:21.5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25 24575,'790'0'0,"-755"-1"0,52-10 0,-53 5 0,57-1 0,1191 8-1365,-1261-1-5461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8:52:53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24575,'-1'37'0,"-2"1"0,-1 0 0,-17 67 0,17-94 0,2-5 0,0 1 0,1-1 0,-1 0 0,1 1 0,0-1 0,1 1 0,0 6 0,0-11 0,1-1 0,-1 1 0,1 0 0,-1-1 0,1 1 0,0 0 0,0-1 0,-1 1 0,1-1 0,0 1 0,1-1 0,-1 1 0,0-1 0,0 0 0,1 0 0,-1 0 0,0 1 0,1-1 0,-1 0 0,1-1 0,0 1 0,-1 0 0,1 0 0,0-1 0,-1 1 0,1-1 0,0 1 0,0-1 0,-1 0 0,1 0 0,2 0 0,53 5 0,1-3 0,69-6 0,-15 1 0,-71 3 0,0-2 0,70-12 0,-13 2 0,-67 10 0,44-9 0,-31 4 0,1 3 0,-1 1 0,84 5 0,-28 1 0,-95-3 0,36 1 0,1-2 0,-2-2 0,77-14 0,-115 17 0,-1-1 0,1 1 0,-1 0 0,1-1 0,0 1 0,-1-1 0,1 1 0,-1-1 0,1 0 0,-1 0 0,0 0 0,1 1 0,-1-1 0,0-1 0,0 1 0,1 0 0,-1 0 0,0 0 0,0-1 0,0 1 0,0 0 0,-1-1 0,1 1 0,1-3 0,-2 2 0,0 0 0,0 0 0,-1 0 0,1-1 0,0 1 0,-1 0 0,1 0 0,-1 0 0,0 0 0,0 0 0,0 1 0,0-1 0,0 0 0,0 0 0,0 0 0,-2-1 0,-8-9 0,0 0 0,-1 1 0,-23-16 0,32 24 0,-24-19 0,19 14 0,0 2 0,0-1 0,0 1 0,-1 0 0,0 1 0,0 0 0,0 0 0,-12-3 0,21 8 0,0 0 0,0 0 0,0 0 0,0 0 0,-1-1 0,1 1 0,0 0 0,0 0 0,0 0 0,0 0 0,-1 0 0,1 0 0,0 0 0,0 0 0,0 0 0,-1 0 0,1 0 0,0 0 0,0 0 0,0 0 0,0 0 0,-1 0 0,1 0 0,0 0 0,0 0 0,0 0 0,-1 0 0,1 1 0,0-1 0,0 0 0,0 0 0,0 0 0,0 0 0,-1 0 0,1 0 0,0 1 0,0-1 0,0 0 0,0 0 0,0 0 0,0 0 0,0 0 0,0 1 0,-1-1 0,1 0 0,0 0 0,0 0 0,0 1 0,0-1 0,0 0 0,0 0 0,0 0 0,0 0 0,0 1 0,0-1 0,0 0 0,0 0 0,9 16 0,19 19 0,-25-33 0,24 27 0,57 45 0,-35-34 0,-48-39 0,-1-1 0,1 1 0,-1-1 0,0 1 0,1 0 0,-1-1 0,1 1 0,-1-1 0,0 1 0,1 0 0,-1-1 0,0 1 0,0 0 0,0-1 0,0 1 0,1 0 0,-1 0 0,0-1 0,0 1 0,0 0 0,0-1 0,0 1 0,-1 0 0,1-1 0,0 1 0,0 0 0,0 0 0,-1-1 0,1 1 0,0-1 0,-1 1 0,1 0 0,0-1 0,-1 1 0,1-1 0,-1 1 0,1-1 0,-1 1 0,1-1 0,-1 1 0,1-1 0,-1 1 0,-1 0 0,-36 23 0,21-14 0,3 1 0,1 2 0,1 0 0,0 0 0,-14 21 0,-28 29 0,28-41-1365,14-14-5461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8:56:04.4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24575,'0'420'0,"0"-417"0,0 0 0,0 0 0,0 0 0,0 0 0,0 0 0,1 0 0,-1 0 0,1 0 0,0 0 0,0-1 0,0 1 0,0 0 0,1 0 0,-1-1 0,1 1 0,-1-1 0,1 1 0,0-1 0,0 0 0,4 4 0,-2-4 0,1 1 0,0-1 0,0 0 0,0-1 0,0 1 0,0-1 0,0 0 0,1 0 0,-1-1 0,0 1 0,6-1 0,23-1 0,0-2 0,0-1 0,0-2 0,-1-1 0,45-16 0,37-8 0,-67 21 0,1 2 0,0 2 0,61 1 0,565 6 0,-671-1 0,-1 0 0,0 0 0,0 0 0,0 0 0,0 0 0,0-1 0,0 0 0,0 1 0,0-1 0,0 0 0,0-1 0,0 1 0,4-3 0,-7 4 0,1-1 0,-1 1 0,0-1 0,1 1 0,-1 0 0,0-1 0,0 1 0,1-1 0,-1 1 0,0-1 0,0 1 0,0-1 0,0 1 0,0-1 0,0 1 0,0-1 0,0 1 0,0-1 0,0 0 0,0 1 0,0-1 0,0 1 0,0-1 0,0 1 0,-1-1 0,1 1 0,0 0 0,-1-2 0,-20-20 0,-134-76 0,122 77 0,22 15 0,0 0 0,1-2 0,0 1 0,-17-17 0,27 24 0,-1-1 0,1 1 0,0 0 0,-1 0 0,1-1 0,0 1 0,-1 0 0,1 0 0,0-1 0,-1 1 0,1-1 0,0 1 0,0 0 0,0-1 0,-1 1 0,1 0 0,0-1 0,0 1 0,0-1 0,0 1 0,0-1 0,0 1 0,0-1 0,0 1 0,0 0 0,0-1 0,0 1 0,0-1 0,0 1 0,0-1 0,0 1 0,0 0 0,0-1 0,1 0 0,14 1 0,23 13 0,-15-3 0,1 2 0,-1 1 0,-1 0 0,-1 2 0,38 33 0,-56-45 0,-1-1 0,0 1 0,0 0 0,0 0 0,0 0 0,0 0 0,-1 0 0,1 1 0,-1-1 0,0 1 0,0-1 0,0 0 0,0 1 0,-1 0 0,0-1 0,1 1 0,-1-1 0,-1 1 0,1-1 0,0 1 0,-1 0 0,0-1 0,1 1 0,-1-1 0,-1 0 0,1 1 0,0-1 0,-1 0 0,0 0 0,0 0 0,0 0 0,-4 5 0,-8 9 0,-1 0 0,0-1 0,-1-1 0,-21 16 0,22-19 0,-8 5-183,0-2-1,-1 0 0,0-2 1,-41 17-1,55-26-263,-6 3-6379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9:15:48.690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202 0 24575,'-1'5'0,"0"-1"0,0 0 0,-1 0 0,1 0 0,-1 0 0,0 0 0,-1 0 0,-4 6 0,-10 20 0,-125 367 0,137-382 0,0 1 0,1 0 0,1 1 0,0-1 0,2 1 0,-1-1 0,3 33 0,0-41 0,-1 0 0,2 0 0,-1 0 0,1 0 0,0 0 0,1 0 0,-1 0 0,2-1 0,-1 1 0,1-1 0,0 0 0,0 0 0,1-1 0,0 1 0,0-1 0,1 0 0,12 10 0,-6-9 0,0-1 0,0-1 0,1-1 0,-1 1 0,1-2 0,0 0 0,0 0 0,0-1 0,1-1 0,13 0 0,-25-1 0,0 0 0,0 0 0,0 0 0,0 0 0,0-1 0,0 1 0,0 0 0,0-1 0,0 0 0,0 1 0,0-1 0,-1 0 0,1 0 0,0 0 0,0 0 0,-1 0 0,1-1 0,0 1 0,-1 0 0,0-1 0,1 1 0,-1-1 0,0 0 0,2-1 0,-2-1 0,0 1 0,0-1 0,0 1 0,0-1 0,0 0 0,-1 1 0,0-1 0,1 0 0,-1 1 0,-1-1 0,1 0 0,-1-5 0,-2-3 0,-1-1 0,1 0 0,-2 1 0,0 0 0,0 0 0,-13-20 0,-6 2 0,18 24 0,0-1 0,1 0 0,-1 0 0,2 0 0,-1-1 0,-3-8 0,38 43 0,-4 3 0,21 35 0,-39-54 0,-2 1 0,1-1 0,-2 1 0,0 0 0,0 1 0,-1-1 0,3 16 0,-7-26 0,0-1 0,0 1 0,0 0 0,0 0 0,0-1 0,-1 1 0,1-1 0,-1 1 0,1 0 0,-1-1 0,0 1 0,1-1 0,-1 1 0,0-1 0,0 1 0,0-1 0,0 0 0,0 0 0,-1 1 0,1-1 0,0 0 0,-1 0 0,0 1 0,-44 25 0,12-8 0,-19 21-37,30-23-295,0 0 0,2 2 0,-27 27 0,36-32-6494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4T09:17:42.5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106 127,'0'-3,"1"1,0 0,-1-1,1 1,0 0,0 0,1 0,-1 0,0 0,1 0,-1 0,1 0,-1 1,1-1,0 1,0-1,0 1,0-1,0 1,0 0,4-1,48-20,8 4,0 4,2 2,115-7,200 18,-177 5,-145-4,-1 4,59 10,-66-9,-43-6,0 1,0 0,0 0,0 1,0-1,0 2,0-1,0 0,0 1,-1 0,1 1,0-1,-1 1,0 0,0 1,0-1,0 1,5 5,-3 0,-1-1,0 1,-1 1,0-1,0 1,-1 0,-1 0,1 0,-2 1,1-1,0 14,0 13,-4 71,-1-51,3-52,-1 1,-1-1,1 1,-1 0,0-1,-1 1,1-1,-1 0,0 1,-4 7,4-10,-1-1,1 1,0-1,-1 1,1-1,-1 0,0 0,1 0,-1 0,0-1,0 1,0-1,-1 0,1 1,0-2,0 1,-1 0,1-1,-4 1,-691 22,513-24,156-1,-47-7,-12-2,-240 8,318 3,1 1,0 0,0 0,0 1,0 0,-11 4,18-5,0 0,0-1,0 2,1-1,-1 0,0 0,1 0,-1 1,1-1,0 1,-1-1,1 1,0 0,0-1,0 1,0 0,0 0,0 0,1 0,-1-1,0 1,1 0,0 0,-1 0,1 1,0-1,0 0,0 0,0 0,1 0,-1 0,2 4,6 31,-1-8,-2 1,4 50,-9-71,1-1,-1 0,1 0,1 0,-1 0,1 0,1 0,-1 0,8 13,-7-17,0 1,0-2,0 1,1 0,-1-1,1 1,0-1,0 0,0 0,1-1,-1 1,0-1,1 0,0 0,-1-1,1 1,8 0,54 10,1-3,70 0,142-10,-123-2,191 16,6-1,-342-12,1 0,-1 1,0 1,19 4,-14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4T09:17:45.46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1,'3'0,"688"29,-401-2,-131-14,-128-11,-18-2,0 1,-1 0,1 1,0 0,11 5,-21-6,0 0,0 0,0 0,-1 1,1 0,-1-1,1 1,-1 0,1 0,-1 0,0 0,0 1,0-1,0 1,-1-1,1 1,-1 0,1-1,-1 1,0 0,0 0,0 0,-1 0,1 0,0 5,2 51,-7 74,0-17,6 6,-4 140,2-257,-1 0,1-1,-1 1,1-1,-1 1,-1 0,1-1,-1 0,0 1,0-1,0 0,0 0,-1 0,1 0,-1-1,-6 7,5-7,-1 0,0 0,-1-1,1 0,0 0,-1 0,1 0,-1-1,1 0,-1 0,0 0,0-1,-6 0,-120 0,78-2,1 2,-88 13,95-6,1-2,-1-3,0-1,0-2,-85-13,104 7,0-1,1-1,-25-12,24 9,0 1,-42-10,66 20,0 0,0 0,0 0,0 0,1-1,-1 0,0 1,1-1,-1 0,1 0,-1 0,1-1,0 1,0 0,0-1,0 1,1-1,-1 0,1 0,-1 0,1 0,0 0,0 0,0 0,1 0,-1 0,0-4,0-12,0 0,1 0,3-30,0 13,-4-1,1 24,0 1,0-1,1 0,3-14,-3 23,0 0,1 1,-1-1,1 1,-1-1,1 1,0 0,0 0,1-1,-1 2,1-1,-1 0,1 0,0 1,0 0,0-1,0 1,5-2,20-7,1 0,0 3,0 0,1 2,59-5,-75 9,86-5,136 8,-88 1,-120-2,-4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9:20:02.6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396 2527 24575,'5'-2'0,"0"1"0,1-1 0,-1-1 0,0 1 0,0-1 0,0 0 0,-1 0 0,1 0 0,6-7 0,10-5 0,11-4 0,-2-1 0,0-1 0,-1-1 0,39-40 0,-57 51 0,-1-1 0,0-1 0,0 0 0,-2 0 0,1-1 0,-2 0 0,0 0 0,-1-1 0,0 0 0,-1 0 0,-1-1 0,5-27 0,-3-45 0,-10-159 0,3 218 0,-3-21 0,-3 1 0,-2 1 0,-2 0 0,-2 0 0,-2 1 0,-29-62 0,-151-262 0,164 318 0,-3-6 0,-90-168 0,106 189 0,3 0 0,0-1 0,3 0 0,-9-51 0,13 61 0,0 1 0,-2 0 0,0 1 0,-2 0 0,-1 1 0,-29-42 0,-12-27 0,53 94 0,0 0 0,1 0 0,-1 0 0,0 0 0,1 0 0,-1 0 0,0 0 0,1 0 0,0 0 0,-1 0 0,1 0 0,0 0 0,-1 0 0,1 0 0,0-1 0,0 1 0,0 0 0,0 0 0,0 0 0,0 0 0,0-1 0,1-1 0,23 10 0,-6 0 0,278 123 0,-140-58 0,-263-140 0,-10-8 0,-68-38 0,183 112 0,-1 0 0,0 1 0,0-1 0,-1 1 0,1 0 0,0 0 0,0 0 0,-1 0 0,1 1 0,-1-1 0,1 1 0,0 0 0,-1 0 0,-4 0 0,6 1 0,0 0 0,0 0 0,0 0 0,1 0 0,-1 0 0,0 1 0,0-1 0,1 0 0,-1 1 0,0-1 0,1 1 0,0 0 0,-1-1 0,1 1 0,0 0 0,0 0 0,0 0 0,0 0 0,0 0 0,0 0 0,1 0 0,-1 0 0,0 5 0,-11 58-255,3 1 0,3 0-1,2 72 1,4-123-89,-1 19-6482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8:52:53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24575,'-1'37'0,"-2"1"0,-1 0 0,-17 67 0,17-94 0,2-5 0,0 1 0,1-1 0,-1 0 0,1 1 0,0-1 0,1 1 0,0 6 0,0-11 0,1-1 0,-1 1 0,1 0 0,-1-1 0,1 1 0,0 0 0,0-1 0,-1 1 0,1-1 0,0 1 0,1-1 0,-1 1 0,0-1 0,0 0 0,1 0 0,-1 0 0,0 1 0,1-1 0,-1 0 0,1-1 0,0 1 0,-1 0 0,1 0 0,0-1 0,-1 1 0,1-1 0,0 1 0,0-1 0,-1 0 0,1 0 0,2 0 0,53 5 0,1-3 0,69-6 0,-15 1 0,-71 3 0,0-2 0,70-12 0,-13 2 0,-67 10 0,44-9 0,-31 4 0,1 3 0,-1 1 0,84 5 0,-28 1 0,-95-3 0,36 1 0,1-2 0,-2-2 0,77-14 0,-115 17 0,-1-1 0,1 1 0,-1 0 0,1-1 0,0 1 0,-1-1 0,1 1 0,-1-1 0,1 0 0,-1 0 0,0 0 0,1 1 0,-1-1 0,0-1 0,0 1 0,1 0 0,-1 0 0,0 0 0,0-1 0,0 1 0,0 0 0,-1-1 0,1 1 0,1-3 0,-2 2 0,0 0 0,0 0 0,-1 0 0,1-1 0,0 1 0,-1 0 0,1 0 0,-1 0 0,0 0 0,0 0 0,0 1 0,0-1 0,0 0 0,0 0 0,0 0 0,-2-1 0,-8-9 0,0 0 0,-1 1 0,-23-16 0,32 24 0,-24-19 0,19 14 0,0 2 0,0-1 0,0 1 0,-1 0 0,0 1 0,0 0 0,0 0 0,-12-3 0,21 8 0,0 0 0,0 0 0,0 0 0,0 0 0,-1-1 0,1 1 0,0 0 0,0 0 0,0 0 0,0 0 0,-1 0 0,1 0 0,0 0 0,0 0 0,0 0 0,-1 0 0,1 0 0,0 0 0,0 0 0,0 0 0,0 0 0,-1 0 0,1 0 0,0 0 0,0 0 0,0 0 0,-1 0 0,1 1 0,0-1 0,0 0 0,0 0 0,0 0 0,0 0 0,-1 0 0,1 0 0,0 1 0,0-1 0,0 0 0,0 0 0,0 0 0,0 0 0,0 0 0,0 1 0,-1-1 0,1 0 0,0 0 0,0 0 0,0 1 0,0-1 0,0 0 0,0 0 0,0 0 0,0 0 0,0 1 0,0-1 0,0 0 0,0 0 0,9 16 0,19 19 0,-25-33 0,24 27 0,57 45 0,-35-34 0,-48-39 0,-1-1 0,1 1 0,-1-1 0,0 1 0,1 0 0,-1-1 0,1 1 0,-1-1 0,0 1 0,1 0 0,-1-1 0,0 1 0,0 0 0,0-1 0,0 1 0,1 0 0,-1 0 0,0-1 0,0 1 0,0 0 0,0-1 0,0 1 0,-1 0 0,1-1 0,0 1 0,0 0 0,0 0 0,-1-1 0,1 1 0,0-1 0,-1 1 0,1 0 0,0-1 0,-1 1 0,1-1 0,-1 1 0,1-1 0,-1 1 0,1-1 0,-1 1 0,1-1 0,-1 1 0,-1 0 0,-36 23 0,21-14 0,3 1 0,1 2 0,1 0 0,0 0 0,-14 21 0,-28 29 0,28-41-1365,14-14-5461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8:56:04.4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24575,'0'420'0,"0"-417"0,0 0 0,0 0 0,0 0 0,0 0 0,0 0 0,1 0 0,-1 0 0,1 0 0,0 0 0,0-1 0,0 1 0,0 0 0,1 0 0,-1-1 0,1 1 0,-1-1 0,1 1 0,0-1 0,0 0 0,4 4 0,-2-4 0,1 1 0,0-1 0,0 0 0,0-1 0,0 1 0,0-1 0,0 0 0,1 0 0,-1-1 0,0 1 0,6-1 0,23-1 0,0-2 0,0-1 0,0-2 0,-1-1 0,45-16 0,37-8 0,-67 21 0,1 2 0,0 2 0,61 1 0,565 6 0,-671-1 0,-1 0 0,0 0 0,0 0 0,0 0 0,0 0 0,0-1 0,0 0 0,0 1 0,0-1 0,0 0 0,0-1 0,0 1 0,4-3 0,-7 4 0,1-1 0,-1 1 0,0-1 0,1 1 0,-1 0 0,0-1 0,0 1 0,1-1 0,-1 1 0,0-1 0,0 1 0,0-1 0,0 1 0,0-1 0,0 1 0,0-1 0,0 1 0,0-1 0,0 0 0,0 1 0,0-1 0,0 1 0,0-1 0,0 1 0,-1-1 0,1 1 0,0 0 0,-1-2 0,-20-20 0,-134-76 0,122 77 0,22 15 0,0 0 0,1-2 0,0 1 0,-17-17 0,27 24 0,-1-1 0,1 1 0,0 0 0,-1 0 0,1-1 0,0 1 0,-1 0 0,1 0 0,0-1 0,-1 1 0,1-1 0,0 1 0,0 0 0,0-1 0,-1 1 0,1 0 0,0-1 0,0 1 0,0-1 0,0 1 0,0-1 0,0 1 0,0-1 0,0 1 0,0 0 0,0-1 0,0 1 0,0-1 0,0 1 0,0-1 0,0 1 0,0 0 0,0-1 0,1 0 0,14 1 0,23 13 0,-15-3 0,1 2 0,-1 1 0,-1 0 0,-1 2 0,38 33 0,-56-45 0,-1-1 0,0 1 0,0 0 0,0 0 0,0 0 0,0 0 0,-1 0 0,1 1 0,-1-1 0,0 1 0,0-1 0,0 0 0,0 1 0,-1 0 0,0-1 0,1 1 0,-1-1 0,-1 1 0,1-1 0,0 1 0,-1 0 0,0-1 0,1 1 0,-1-1 0,-1 0 0,1 1 0,0-1 0,-1 0 0,0 0 0,0 0 0,0 0 0,-4 5 0,-8 9 0,-1 0 0,0-1 0,-1-1 0,-21 16 0,22-19 0,-8 5-183,0-2-1,-1 0 0,0-2 1,-41 17-1,55-26-263,-6 3-6379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09:54:36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645 0 24575,'-28'1'0,"1"1"0,0 1 0,0 2 0,0 1 0,0 0 0,1 2 0,-28 13 0,-79 47 0,84-41 0,-62 25 0,27-21-1365,59-24-5461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9:15:48.690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202 0 24575,'-1'5'0,"0"-1"0,0 0 0,-1 0 0,1 0 0,-1 0 0,0 0 0,-1 0 0,-4 6 0,-10 20 0,-125 367 0,137-382 0,0 1 0,1 0 0,1 1 0,0-1 0,2 1 0,-1-1 0,3 33 0,0-41 0,-1 0 0,2 0 0,-1 0 0,1 0 0,0 0 0,1 0 0,-1 0 0,2-1 0,-1 1 0,1-1 0,0 0 0,0 0 0,1-1 0,0 1 0,0-1 0,1 0 0,12 10 0,-6-9 0,0-1 0,0-1 0,1-1 0,-1 1 0,1-2 0,0 0 0,0 0 0,0-1 0,1-1 0,13 0 0,-25-1 0,0 0 0,0 0 0,0 0 0,0 0 0,0-1 0,0 1 0,0 0 0,0-1 0,0 0 0,0 1 0,0-1 0,-1 0 0,1 0 0,0 0 0,0 0 0,-1 0 0,1-1 0,0 1 0,-1 0 0,0-1 0,1 1 0,-1-1 0,0 0 0,2-1 0,-2-1 0,0 1 0,0-1 0,0 1 0,0-1 0,0 0 0,-1 1 0,0-1 0,1 0 0,-1 1 0,-1-1 0,1 0 0,-1-5 0,-2-3 0,-1-1 0,1 0 0,-2 1 0,0 0 0,0 0 0,-13-20 0,-6 2 0,18 24 0,0-1 0,1 0 0,-1 0 0,2 0 0,-1-1 0,-3-8 0,38 43 0,-4 3 0,21 35 0,-39-54 0,-2 1 0,1-1 0,-2 1 0,0 0 0,0 1 0,-1-1 0,3 16 0,-7-26 0,0-1 0,0 1 0,0 0 0,0 0 0,0-1 0,-1 1 0,1-1 0,-1 1 0,1 0 0,-1-1 0,0 1 0,1-1 0,-1 1 0,0-1 0,0 1 0,0-1 0,0 0 0,0 0 0,-1 1 0,1-1 0,0 0 0,-1 0 0,0 1 0,-44 25 0,12-8 0,-19 21-37,30-23-295,0 0 0,2 2 0,-27 27 0,36-32-6494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4T09:20:36.7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1,'1131'0,"-1124"0,-1 0,1 0,0 1,0 0,0 0,0 1,-1 0,1 0,0 0,-1 1,9 5,-10-5,-1 1,0-1,0 1,0 0,-1 1,1-1,-1 0,0 1,0 0,-1 0,1 0,-1 0,0 0,0 0,0 7,8 35,8 90,-14-85,16 71,-19-121,-1-1,1 1,-1 0,0 0,1 0,-1 0,0 0,0 0,0 0,0-1,-1 1,1 0,0 0,-1 0,1 0,-1 0,0-1,0 1,0 0,0-1,0 1,0 0,0-1,0 1,0-1,-1 0,1 1,-1-1,1 0,-1 0,1 0,-1 0,0 0,1 0,-1-1,0 1,0 0,0-1,-2 1,-10 1,1 0,-1-1,1-1,-24-1,14 0,-23 0,-518-30,439 11,81 10,-1 3,0 2,0 1,-64 4,107 0,1 0,-1 0,0 0,1 0,-1 0,0 0,1 1,-1-1,1 1,-1-1,0 1,1-1,-1 1,1 0,0 0,-1 0,1-1,0 1,-1 1,1-1,0 0,0 0,0 0,0 1,0-1,0 0,0 1,0-1,1 1,-1-1,1 1,-1 0,1-1,-1 1,1-1,0 4,1 3,0 0,1-1,0 1,1 0,-1-1,7 12,8 29,-12 2,-2 0,-6 70,1 37,2-155,0 1,0-1,0 1,0-1,1 0,-1 1,0-1,1 0,0 1,-1-1,1 0,0 0,0 0,0 1,1-1,-1 0,0-1,1 1,-1 0,1 0,0 0,0-1,0 1,-1-1,1 0,4 2,1-1,-1-1,1 0,-1-1,1 0,-1 0,1 0,-1-1,9-2,-3 2,170-13,228 12,-192 4,-48-2,-148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4T09:20:41.25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0,'6'1,"0"1,0-1,-1 1,1 0,-1 0,1 1,-1 0,0 0,0 0,4 4,23 12,89 31,-63-27,97 52,-49-10,-4 4,131 115,-39-17,141 131,-256-225,3-3,153 100,34 22,-135-94,61 48,-5-11,-56-45,17 8,-89-60,80 64,-108-73,10 7,57 60,-93-88,-1-1,0 1,0 1,-1-1,0 1,0 1,-1-1,0 1,-1-1,0 1,0 1,-1-1,-1 0,1 1,-2 0,0-1,0 19,-4 506,2-507,-2 1,-1-1,-1 0,-1-1,-2 1,0-1,-2 0,-2-1,0-1,-19 30,26-47,-1-1,0 0,-1 0,1 0,-1-1,0 0,-1 0,0-1,0 0,0-1,0 1,-1-2,1 1,-1-1,0 0,0-1,-14 2,-16 1,-1-1,-73-4,60-1,-501-1,538 2,-1 0,0-1,1-1,-32-8,44 9,0 0,0 0,1-1,-1 0,0 1,1-1,-1-1,1 1,0 0,0-1,0 0,0 1,0-1,0 0,1-1,-1 1,1 0,0-1,0 1,1-1,-1 0,1 0,-1 1,1-1,-1-5,-2-44,1-1,7-76,1 20,-7-32,-1 56,5 0,11-86,-10 155,0 1,1 0,1 0,0 0,13-24,-15 33,1 1,0 0,0 0,1 0,-1 0,1 1,1 0,-1 0,1 0,0 1,0 0,0 0,0 0,13-5,10 0,1 1,0 1,0 1,0 2,58-1,-37 6,-1 2,90 17,-130-17,1 0,-1 1,0 0,0 1,0 0,-1 0,17 13,59 57,-47-41,29 25,117 110,-180-166,0 2,-1-1,1 0,-1 1,0 0,0 0,0 0,0 0,-1 0,0 0,0 1,-1-1,1 1,-1-1,0 1,-1-1,1 1,-2 11,-1-8,0 0,-1-1,0 1,0 0,-1-1,0 0,-1 0,0 0,0 0,-11 11,6-7,0-1,-1 0,-1 0,0-2,0 1,0-1,-1-1,-1 0,0-1,0-1,0 0,0-1,-1 0,0-1,0-1,0 0,0-1,-1-1,1-1,-17 0,3-1,-1 0,0-2,-41-10,58 10,-1-1,1-1,-1 0,1-1,1-1,-1 1,1-2,0 0,-14-12,22 14,-1-1,1 1,0-1,1 0,-1 0,1 0,1-1,0 1,0-1,0 1,1-1,0 0,0 0,1 1,0-1,0 0,1 0,0 1,0-1,1 0,4-10,-5 15,1 0,0 1,0-1,0 0,0 1,1 0,-1 0,1-1,-1 2,1-1,0 0,0 0,-1 1,1-1,0 1,1 0,-1 0,0 0,0 1,0-1,1 1,-1-1,0 1,0 0,1 0,3 1,12 1,1 1,-1 0,22 7,-23-5,18 5,51 11,-82-20,0 0,0 0,1-1,-1 0,0 0,0 0,1-1,-1 0,0 0,0 0,0-1,0 1,5-4,-8 4,-1 0,1 0,-1-1,0 1,1-1,-1 1,0-1,0 0,0 1,0-1,-1 0,1 0,0 0,-1 0,1 1,-1-1,1 0,-1 0,0 0,0 0,0 0,0 0,0 0,-1 0,1 0,-1 0,1 0,-1 1,1-1,-1 0,0 0,0 0,0 1,-1-3,-5-8,0 0,-1 0,-13-16,-27-22,-1 2,-3 2,-2 2,-60-37,-9-9,32 17,-64-46,93 83,42 26,1-1,0-1,1-1,-20-18,-23-27,-4 2,-100-67,-69-9,-24-15,245 138,-99-67,-197-99,268 152,0-2,2-2,1-1,2-2,-47-49,21 21,23 21,1-2,2-2,-41-59,-70-102,135 187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4T09:20:44.4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1914 1,'-1'7,"-1"0,0 0,-1-1,1 1,-2 0,1-1,0 0,-1 1,0-2,-1 1,1 0,-9 7,-1 3,-310 435,130-172,-87 160,253-386,2 1,-27 83,-17 39,55-151,0 0,-1-1,-2-1,0-1,-1-1,-2 0,0-2,-1 0,0-2,-2 0,0-1,-31 14,17-8,0 3,1 0,-64 62,78-62,1 1,1 1,2 1,1 1,-18 38,25-39,1 1,2-1,1 2,1-1,2 1,-1 32,-4 15,-61 324,-3-163,64-208,4-19,2 0,0 0,0 1,-1 21,3-31,1 1,0-1,0 0,1 0,-1 0,0 1,1-1,0 0,-1 0,1 0,0 0,0 0,0 0,0 0,0 0,1 0,-1-1,1 1,-1 0,1-1,-1 1,1-1,0 0,0 1,0-1,0 0,-1 0,2 0,-1-1,0 1,2 0,24 4,-1-1,0-1,1-2,-1 0,35-5,-1 1,623-1,-489 4,-188 0,-1-1,1 0,-1 0,1 0,-1-1,0 0,0 0,0-1,0 1,0-1,0-1,-1 1,1-1,9-9,2-3,-1-2,26-36,-2 3,-30 39,0-1,-2-1,1 1,-1-1,-1-1,-1 0,0 0,7-30,-3-5,6-75,-12 77,14-556,-18 468,0 131,0 0,0 0,0 0,-1 0,0 0,0 0,0 0,-3-5,3 8,0 0,-1 0,1 0,-1 0,1 0,-1 0,0 1,0-1,0 1,0-1,0 1,0 0,0 0,0 0,0 0,0 0,-1 0,1 1,-5-1,-32-4,1 2,-1 1,0 3,-57 7,46-4,-82 6,-299 29,415-37,6-1,0 0,0 0,1 1,-1 1,0 0,-8 4,14-5,1 0,0 0,0 0,0 1,0-1,1 1,-1-1,1 1,-1 0,1 0,0 1,0-1,1 0,-1 0,1 1,-1-1,1 1,0 0,0-1,0 5,-9 76,3-1,9 163,1-124,-2-79,1 22,-11 101,8-162,0 1,1 0,-1-1,1 1,0 0,1-1,-1 1,1 0,0-1,2 8,-1-10,-1 1,1-1,0 1,0-1,-1 0,2 0,-1 0,0 0,0 0,1 0,-1-1,1 1,-1-1,1 0,0 0,-1 0,1 0,5 1,21 5,1-1,0-2,0 0,1-2,-1-2,1-1,-1-1,0-1,0-2,56-16,-73 15,0 0,0-1,0-1,-1 0,0 0,0-1,-1-1,-1 0,0 0,0-1,-1-1,0 0,-1 0,0 0,-1-1,0 0,6-18,6-23,-3 0,-2 0,8-63,-17 89,1 0,6-48,-11 71,-1 0,0-1,0 1,0 0,-1 0,1 0,-1 0,-1 0,1 0,-1 0,-2-6,2 8,0 1,0 0,-1 0,1 0,0 0,-1 0,1 1,-1-1,1 1,-1-1,0 1,1 0,-1 0,0 0,0 1,0-1,0 1,0-1,0 1,0 0,0 0,0 0,0 1,0-1,0 1,-5 1,3-1,0 0,0 1,0 0,0 0,0 0,0 0,1 1,-1-1,1 1,0 0,-1 1,2-1,-1 1,-5 5,1 7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4T09:20:50.2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545 0,'10'2,"0"0,0 1,1 0,-2 0,1 1,0 0,-1 1,0 0,0 0,0 1,13 12,4 1,62 41,-4 4,-2 3,-3 5,-4 2,79 100,-104-104,56 103,-21-30,-9-32,91 102,117 149,-248-312,55 103,-84-135,0 1,-2-1,0 1,4 37,9 36,-13-73,-1 0,-1 0,-1 0,0 0,-1 0,-3 21,-17 114,15-132,-4 25,0-4,2 0,0 48,6-86,0 0,0 0,0 1,-1-1,0 0,0 0,0 0,-1 0,0 0,0 0,-3 6,3-8,-1 1,0-1,0 0,-1 0,1 0,0-1,-1 1,0-1,0 0,1 0,-1 0,0-1,0 1,-5 0,-25 9,0-2,-1-2,0-1,0-1,-45-1,48-7,0-2,0-1,-55-17,4 0,36 13,-7-2,1-2,-57-22,94 30,0-2,1 0,0 0,1-1,-1-1,2-1,0 0,0 0,1-1,0-1,-11-15,18 19,0-1,0 1,1-1,0 0,1 0,0 0,-2-11,-9-78,13 85,-2-29,2 1,1-1,12-77,42-121,-53 236,0 0,0-1,1 1,0 0,0 0,0 0,1 1,-1-1,1 0,0 1,1 0,-1-1,1 1,-1 1,1-1,1 1,-1-1,0 1,1 0,-1 0,1 1,0 0,0 0,0 0,0 0,0 1,1-1,-1 2,0-1,1 0,-1 1,10 1,237-1,-103 2,-142-3,1 1,-1 0,1 1,-1 0,0 0,1 0,-1 1,0 0,0 0,0 1,0 0,-1 0,1 1,-1 0,0 0,0 0,0 1,0 0,-1 0,0 0,0 1,0 0,-1 0,0 0,0 0,0 1,-1-1,5 13,0 8,0 1,-1 0,-2 0,2 35,-2 116,-5-167,-1 1,0-1,0 1,-6 19,6-29,0 0,0 0,0-1,0 1,0 0,-1-1,1 1,-1-1,0 0,0 1,0-1,0 0,0 0,0 0,-1-1,1 1,-1 0,1-1,-1 0,0 1,1-1,-1 0,0 0,0-1,-4 2,-6-1,0-1,0 0,0-1,0 0,0-1,1 0,-1-1,-19-8,-8-4,-50-27,53 23,0-2,2-2,0-1,-43-39,63 49,1 0,0-2,2 1,-1-2,2 0,0 0,1-1,1 0,0-1,2 0,-7-22,3-6,-4-13,14 59,0 8,7 41,38 429,-42-446,1 0,9 33,-9-52,0-1,1 0,1 1,0-1,0-1,1 1,1-1,11 14,37 37,3-2,3-3,1-3,3-2,117 69,-103-77,-76-37,-12-2,-27 0,18-2,-3 2,1 2,0 0,0 1,1 1,0 1,-30 19,-105 83,58-39,82-62,1 0,1 0,0 1,0 1,1 0,1 1,0 0,0 0,-14 28,9-15,-1-2,-2 0,-1-1,0-1,-32 28,-2 3,-17 31,51-59,0-1,-2-1,-31 28,-199 171,237-210,0 0,-1-1,0-1,-1 0,0-1,0-1,-1 0,0-1,-29 7,14-7,-1-1,0-1,-1-2,-44-1,68-3,1 2,-1-1,0 1,1 0,-1 1,1 0,0 1,0 0,-13 5,16-4,0 0,0 0,0 0,0 1,1 0,0 0,0 1,0-1,1 1,0 0,0 0,0 1,-3 6,-2 13,0 0,2 0,1 1,1-1,2 2,0-1,2 47,-8 67,1-58,6 150,3-121,-1-107,0-1,0 1,0-1,1 1,-1-1,1 1,0-1,0 1,1-1,-1 1,1-1,0 0,0 0,1 0,-1 0,1 0,0-1,0 1,0-1,0 0,0 0,1 0,0 0,-1 0,1-1,0 0,0 0,1 0,-1 0,0-1,1 1,-1-1,6 1,80 20,148 16,-71-21,140 19,-286-32,20 4,1-1,0-2,0-2,61-4,-99 1,0-1,-1 0,1 0,-1-1,1 1,-1-1,1 0,-1 0,0 0,0 0,0 0,0-1,0 1,-1-1,1 0,-1 1,1-2,-1 1,0 0,0 0,2-5,3-10,0 1,-1-1,5-22,-2 3,17-34,62-120,-52 121,39-112,-64 152,-6 17,-1 0,0 0,3-19,-7 28,1 0,-1-1,0 1,0 0,-1 0,1 0,-1 0,0 0,0 0,0 0,-1 0,1 0,-1 0,0 1,-4-6,-7-8,0 1,-2 0,0 2,0-1,-2 2,0 0,0 1,-1 1,0 0,-36-13,18 10,-1 2,0 2,-1 1,-76-8,35 8,45 4,-1 1,-44 1,68 4,-1 0,0 1,0 0,1 0,-1 1,1 1,0 0,0 1,0 0,-16 10,12-5,-9 6,1 0,-27 25,44-35,-1 1,1-1,1 1,-1 1,1-1,0 1,1 0,0 0,0 0,1 1,-4 13,-4 41,3 0,3 1,2 0,7 74,-4-133,0-1,1 1,-1-1,1 1,0-1,0 1,1-1,-1 0,1 1,0-1,0 0,0 0,1 0,-1 0,1-1,0 1,0-1,0 0,7 6,-2-4,1-1,-1 0,1-1,0 0,0 0,0-1,0 0,16 1,29 5,-21-2,-1-1,1-2,0-1,0-2,1-1,34-6,-63 6,0 0,-1 0,1 0,-1-1,0 0,1 0,-1 0,0 0,0-1,0 1,-1-1,1 0,0-1,-1 1,0 0,0-1,0 0,0 0,-1 0,1 0,-1 0,0 0,-1 0,1-1,0 1,-1-1,0 0,0 1,-1-1,1 0,-1 1,0-1,0 0,-1 1,1-1,-3-5,2-1,-2 1,0-1,0 1,-1 0,0 0,0 0,-1 1,-1 0,0 0,0 0,-1 0,1 1,-2 0,1 1,-11-8,2 5,-1 0,-1 2,1 0,-1 1,-1 1,1 0,-1 2,0 0,-24-1,-5 1,0 2,-74 8,77 0,-78 22,11-2,110-25,1 0,-1-1,1 1,-1-1,0 0,1 1,-1-1,0 0,0 0,1 0,-1 0,0 0,1-1,-1 1,0-1,1 1,-1-1,1 1,-1-1,0 0,1 0,0 1,-1-1,1 0,-1-1,1 1,0 0,0 0,0 0,0-1,0 1,-1-3,-2-10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4T09:21:40.4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1,'4'0,"6"0,5 0,4 0,4 0,1 0,2 0,3 0,3 0,11 0,8 4,-2 2,1-1,-10 3,-10 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8:52:53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24575,'-1'37'0,"-2"1"0,-1 0 0,-17 67 0,17-94 0,2-5 0,0 1 0,1-1 0,-1 0 0,1 1 0,0-1 0,1 1 0,0 6 0,0-11 0,1-1 0,-1 1 0,1 0 0,-1-1 0,1 1 0,0 0 0,0-1 0,-1 1 0,1-1 0,0 1 0,1-1 0,-1 1 0,0-1 0,0 0 0,1 0 0,-1 0 0,0 1 0,1-1 0,-1 0 0,1-1 0,0 1 0,-1 0 0,1 0 0,0-1 0,-1 1 0,1-1 0,0 1 0,0-1 0,-1 0 0,1 0 0,2 0 0,53 5 0,1-3 0,69-6 0,-15 1 0,-71 3 0,0-2 0,70-12 0,-13 2 0,-67 10 0,44-9 0,-31 4 0,1 3 0,-1 1 0,84 5 0,-28 1 0,-95-3 0,36 1 0,1-2 0,-2-2 0,77-14 0,-115 17 0,-1-1 0,1 1 0,-1 0 0,1-1 0,0 1 0,-1-1 0,1 1 0,-1-1 0,1 0 0,-1 0 0,0 0 0,1 1 0,-1-1 0,0-1 0,0 1 0,1 0 0,-1 0 0,0 0 0,0-1 0,0 1 0,0 0 0,-1-1 0,1 1 0,1-3 0,-2 2 0,0 0 0,0 0 0,-1 0 0,1-1 0,0 1 0,-1 0 0,1 0 0,-1 0 0,0 0 0,0 0 0,0 1 0,0-1 0,0 0 0,0 0 0,0 0 0,-2-1 0,-8-9 0,0 0 0,-1 1 0,-23-16 0,32 24 0,-24-19 0,19 14 0,0 2 0,0-1 0,0 1 0,-1 0 0,0 1 0,0 0 0,0 0 0,-12-3 0,21 8 0,0 0 0,0 0 0,0 0 0,0 0 0,-1-1 0,1 1 0,0 0 0,0 0 0,0 0 0,0 0 0,-1 0 0,1 0 0,0 0 0,0 0 0,0 0 0,-1 0 0,1 0 0,0 0 0,0 0 0,0 0 0,0 0 0,-1 0 0,1 0 0,0 0 0,0 0 0,0 0 0,-1 0 0,1 1 0,0-1 0,0 0 0,0 0 0,0 0 0,0 0 0,-1 0 0,1 0 0,0 1 0,0-1 0,0 0 0,0 0 0,0 0 0,0 0 0,0 0 0,0 1 0,-1-1 0,1 0 0,0 0 0,0 0 0,0 1 0,0-1 0,0 0 0,0 0 0,0 0 0,0 0 0,0 1 0,0-1 0,0 0 0,0 0 0,9 16 0,19 19 0,-25-33 0,24 27 0,57 45 0,-35-34 0,-48-39 0,-1-1 0,1 1 0,-1-1 0,0 1 0,1 0 0,-1-1 0,1 1 0,-1-1 0,0 1 0,1 0 0,-1-1 0,0 1 0,0 0 0,0-1 0,0 1 0,1 0 0,-1 0 0,0-1 0,0 1 0,0 0 0,0-1 0,0 1 0,-1 0 0,1-1 0,0 1 0,0 0 0,0 0 0,-1-1 0,1 1 0,0-1 0,-1 1 0,1 0 0,0-1 0,-1 1 0,1-1 0,-1 1 0,1-1 0,-1 1 0,1-1 0,-1 1 0,1-1 0,-1 1 0,-1 0 0,-36 23 0,21-14 0,3 1 0,1 2 0,1 0 0,0 0 0,-14 21 0,-28 29 0,28-41-1365,14-14-5461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8:56:04.4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24575,'0'420'0,"0"-417"0,0 0 0,0 0 0,0 0 0,0 0 0,0 0 0,1 0 0,-1 0 0,1 0 0,0 0 0,0-1 0,0 1 0,0 0 0,1 0 0,-1-1 0,1 1 0,-1-1 0,1 1 0,0-1 0,0 0 0,4 4 0,-2-4 0,1 1 0,0-1 0,0 0 0,0-1 0,0 1 0,0-1 0,0 0 0,1 0 0,-1-1 0,0 1 0,6-1 0,23-1 0,0-2 0,0-1 0,0-2 0,-1-1 0,45-16 0,37-8 0,-67 21 0,1 2 0,0 2 0,61 1 0,565 6 0,-671-1 0,-1 0 0,0 0 0,0 0 0,0 0 0,0 0 0,0-1 0,0 0 0,0 1 0,0-1 0,0 0 0,0-1 0,0 1 0,4-3 0,-7 4 0,1-1 0,-1 1 0,0-1 0,1 1 0,-1 0 0,0-1 0,0 1 0,1-1 0,-1 1 0,0-1 0,0 1 0,0-1 0,0 1 0,0-1 0,0 1 0,0-1 0,0 1 0,0-1 0,0 0 0,0 1 0,0-1 0,0 1 0,0-1 0,0 1 0,-1-1 0,1 1 0,0 0 0,-1-2 0,-20-20 0,-134-76 0,122 77 0,22 15 0,0 0 0,1-2 0,0 1 0,-17-17 0,27 24 0,-1-1 0,1 1 0,0 0 0,-1 0 0,1-1 0,0 1 0,-1 0 0,1 0 0,0-1 0,-1 1 0,1-1 0,0 1 0,0 0 0,0-1 0,-1 1 0,1 0 0,0-1 0,0 1 0,0-1 0,0 1 0,0-1 0,0 1 0,0-1 0,0 1 0,0 0 0,0-1 0,0 1 0,0-1 0,0 1 0,0-1 0,0 1 0,0 0 0,0-1 0,1 0 0,14 1 0,23 13 0,-15-3 0,1 2 0,-1 1 0,-1 0 0,-1 2 0,38 33 0,-56-45 0,-1-1 0,0 1 0,0 0 0,0 0 0,0 0 0,0 0 0,-1 0 0,1 1 0,-1-1 0,0 1 0,0-1 0,0 0 0,0 1 0,-1 0 0,0-1 0,1 1 0,-1-1 0,-1 1 0,1-1 0,0 1 0,-1 0 0,0-1 0,1 1 0,-1-1 0,-1 0 0,1 1 0,0-1 0,-1 0 0,0 0 0,0 0 0,0 0 0,-4 5 0,-8 9 0,-1 0 0,0-1 0,-1-1 0,-21 16 0,22-19 0,-8 5-183,0-2-1,-1 0 0,0-2 1,-41 17-1,55-26-263,-6 3-6379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9:15:48.690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202 0 24575,'-1'5'0,"0"-1"0,0 0 0,-1 0 0,1 0 0,-1 0 0,0 0 0,-1 0 0,-4 6 0,-10 20 0,-125 367 0,137-382 0,0 1 0,1 0 0,1 1 0,0-1 0,2 1 0,-1-1 0,3 33 0,0-41 0,-1 0 0,2 0 0,-1 0 0,1 0 0,0 0 0,1 0 0,-1 0 0,2-1 0,-1 1 0,1-1 0,0 0 0,0 0 0,1-1 0,0 1 0,0-1 0,1 0 0,12 10 0,-6-9 0,0-1 0,0-1 0,1-1 0,-1 1 0,1-2 0,0 0 0,0 0 0,0-1 0,1-1 0,13 0 0,-25-1 0,0 0 0,0 0 0,0 0 0,0 0 0,0-1 0,0 1 0,0 0 0,0-1 0,0 0 0,0 1 0,0-1 0,-1 0 0,1 0 0,0 0 0,0 0 0,-1 0 0,1-1 0,0 1 0,-1 0 0,0-1 0,1 1 0,-1-1 0,0 0 0,2-1 0,-2-1 0,0 1 0,0-1 0,0 1 0,0-1 0,0 0 0,-1 1 0,0-1 0,1 0 0,-1 1 0,-1-1 0,1 0 0,-1-5 0,-2-3 0,-1-1 0,1 0 0,-2 1 0,0 0 0,0 0 0,-13-20 0,-6 2 0,18 24 0,0-1 0,1 0 0,-1 0 0,2 0 0,-1-1 0,-3-8 0,38 43 0,-4 3 0,21 35 0,-39-54 0,-2 1 0,1-1 0,-2 1 0,0 0 0,0 1 0,-1-1 0,3 16 0,-7-26 0,0-1 0,0 1 0,0 0 0,0 0 0,0-1 0,-1 1 0,1-1 0,-1 1 0,1 0 0,-1-1 0,0 1 0,1-1 0,-1 1 0,0-1 0,0 1 0,0-1 0,0 0 0,0 0 0,-1 1 0,1-1 0,0 0 0,-1 0 0,0 1 0,-44 25 0,12-8 0,-19 21-37,30-23-295,0 0 0,2 2 0,-27 27 0,36-32-6494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4T09:20:36.7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1,'1131'0,"-1124"0,-1 0,1 0,0 1,0 0,0 0,0 1,-1 0,1 0,0 0,-1 1,9 5,-10-5,-1 1,0-1,0 1,0 0,-1 1,1-1,-1 0,0 1,0 0,-1 0,1 0,-1 0,0 0,0 0,0 7,8 35,8 90,-14-85,16 71,-19-121,-1-1,1 1,-1 0,0 0,1 0,-1 0,0 0,0 0,0 0,0-1,-1 1,1 0,0 0,-1 0,1 0,-1 0,0-1,0 1,0 0,0-1,0 1,0 0,0-1,0 1,0-1,-1 0,1 1,-1-1,1 0,-1 0,1 0,-1 0,0 0,1 0,-1-1,0 1,0 0,0-1,-2 1,-10 1,1 0,-1-1,1-1,-24-1,14 0,-23 0,-518-30,439 11,81 10,-1 3,0 2,0 1,-64 4,107 0,1 0,-1 0,0 0,1 0,-1 0,0 0,1 1,-1-1,1 1,-1-1,0 1,1-1,-1 1,1 0,0 0,-1 0,1-1,0 1,-1 1,1-1,0 0,0 0,0 0,0 1,0-1,0 0,0 1,0-1,1 1,-1-1,1 1,-1 0,1-1,-1 1,1-1,0 4,1 3,0 0,1-1,0 1,1 0,-1-1,7 12,8 29,-12 2,-2 0,-6 70,1 37,2-155,0 1,0-1,0 1,0-1,1 0,-1 1,0-1,1 0,0 1,-1-1,1 0,0 0,0 0,0 1,1-1,-1 0,0-1,1 1,-1 0,1 0,0 0,0-1,0 1,-1-1,1 0,4 2,1-1,-1-1,1 0,-1-1,1 0,-1 0,1 0,-1-1,9-2,-3 2,170-13,228 12,-192 4,-48-2,-148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09:54:42.6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761 0 24575,'-640'0'0,"633"0"0,0 0 0,1 0 0,-1 1 0,0 0 0,1 0 0,-1 0 0,1 1 0,-13 5 0,16-5 0,0 0 0,0 0 0,0 0 0,1 0 0,-1 1 0,1-1 0,0 1 0,-1 0 0,1-1 0,1 1 0,-1 0 0,0 0 0,1 0 0,-1 1 0,1-1 0,0 0 0,0 1 0,0-1 0,0 6 0,-4 31 0,2 0 0,2 1 0,6 67 0,0 6 0,-7 44 0,5 137 0,0-269 0,1-1 0,13 41 0,-10-42 0,-1 0 0,-1 0 0,2 34 0,-9 5 0,-1 18 0,3-75 0,1 1 0,-1-1 0,1 0 0,1 0 0,-1 0 0,1 0 0,0 0 0,0 0 0,5 8 0,-5-11 0,1 0 0,-1 0 0,1-1 0,0 1 0,0-1 0,-1 0 0,2 0 0,-1 0 0,0 0 0,0-1 0,0 1 0,1-1 0,-1 0 0,1 0 0,-1 0 0,1 0 0,0 0 0,6-1 0,10 1 0,1-1 0,26-3 0,1 0 0,-20 6 27,1 1-1,-1 1 1,0 1-1,31 11 1,-28-7-527,1-1 1,49 6 0,-60-14-6327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4T09:20:41.25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0,'6'1,"0"1,0-1,-1 1,1 0,-1 0,1 1,-1 0,0 0,0 0,4 4,23 12,89 31,-63-27,97 52,-49-10,-4 4,131 115,-39-17,141 131,-256-225,3-3,153 100,34 22,-135-94,61 48,-5-11,-56-45,17 8,-89-60,80 64,-108-73,10 7,57 60,-93-88,-1-1,0 1,0 1,-1-1,0 1,0 1,-1-1,0 1,-1-1,0 1,0 1,-1-1,-1 0,1 1,-2 0,0-1,0 19,-4 506,2-507,-2 1,-1-1,-1 0,-1-1,-2 1,0-1,-2 0,-2-1,0-1,-19 30,26-47,-1-1,0 0,-1 0,1 0,-1-1,0 0,-1 0,0-1,0 0,0-1,0 1,-1-2,1 1,-1-1,0 0,0-1,-14 2,-16 1,-1-1,-73-4,60-1,-501-1,538 2,-1 0,0-1,1-1,-32-8,44 9,0 0,0 0,1-1,-1 0,0 1,1-1,-1-1,1 1,0 0,0-1,0 0,0 1,0-1,0 0,1-1,-1 1,1 0,0-1,0 1,1-1,-1 0,1 0,-1 1,1-1,-1-5,-2-44,1-1,7-76,1 20,-7-32,-1 56,5 0,11-86,-10 155,0 1,1 0,1 0,0 0,13-24,-15 33,1 1,0 0,0 0,1 0,-1 0,1 1,1 0,-1 0,1 0,0 1,0 0,0 0,0 0,13-5,10 0,1 1,0 1,0 1,0 2,58-1,-37 6,-1 2,90 17,-130-17,1 0,-1 1,0 0,0 1,0 0,-1 0,17 13,59 57,-47-41,29 25,117 110,-180-166,0 2,-1-1,1 0,-1 1,0 0,0 0,0 0,0 0,-1 0,0 0,0 1,-1-1,1 1,-1-1,0 1,-1-1,1 1,-2 11,-1-8,0 0,-1-1,0 1,0 0,-1-1,0 0,-1 0,0 0,0 0,-11 11,6-7,0-1,-1 0,-1 0,0-2,0 1,0-1,-1-1,-1 0,0-1,0-1,0 0,0-1,-1 0,0-1,0-1,0 0,0-1,-1-1,1-1,-17 0,3-1,-1 0,0-2,-41-10,58 10,-1-1,1-1,-1 0,1-1,1-1,-1 1,1-2,0 0,-14-12,22 14,-1-1,1 1,0-1,1 0,-1 0,1 0,1-1,0 1,0-1,0 1,1-1,0 0,0 0,1 1,0-1,0 0,1 0,0 1,0-1,1 0,4-10,-5 15,1 0,0 1,0-1,0 0,0 1,1 0,-1 0,1-1,-1 2,1-1,0 0,0 0,-1 1,1-1,0 1,1 0,-1 0,0 0,0 1,0-1,1 1,-1-1,0 1,0 0,1 0,3 1,12 1,1 1,-1 0,22 7,-23-5,18 5,51 11,-82-20,0 0,0 0,1-1,-1 0,0 0,0 0,1-1,-1 0,0 0,0 0,0-1,0 1,5-4,-8 4,-1 0,1 0,-1-1,0 1,1-1,-1 1,0-1,0 0,0 1,0-1,-1 0,1 0,0 0,-1 0,1 1,-1-1,1 0,-1 0,0 0,0 0,0 0,0 0,0 0,-1 0,1 0,-1 0,1 0,-1 1,1-1,-1 0,0 0,0 0,0 1,-1-3,-5-8,0 0,-1 0,-13-16,-27-22,-1 2,-3 2,-2 2,-60-37,-9-9,32 17,-64-46,93 83,42 26,1-1,0-1,1-1,-20-18,-23-27,-4 2,-100-67,-69-9,-24-15,245 138,-99-67,-197-99,268 152,0-2,2-2,1-1,2-2,-47-49,21 21,23 21,1-2,2-2,-41-59,-70-102,135 187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4T09:20:44.4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1914 1,'-1'7,"-1"0,0 0,-1-1,1 1,-2 0,1-1,0 0,-1 1,0-2,-1 1,1 0,-9 7,-1 3,-310 435,130-172,-87 160,253-386,2 1,-27 83,-17 39,55-151,0 0,-1-1,-2-1,0-1,-1-1,-2 0,0-2,-1 0,0-2,-2 0,0-1,-31 14,17-8,0 3,1 0,-64 62,78-62,1 1,1 1,2 1,1 1,-18 38,25-39,1 1,2-1,1 2,1-1,2 1,-1 32,-4 15,-61 324,-3-163,64-208,4-19,2 0,0 0,0 1,-1 21,3-31,1 1,0-1,0 0,1 0,-1 0,0 1,1-1,0 0,-1 0,1 0,0 0,0 0,0 0,0 0,0 0,1 0,-1-1,1 1,-1 0,1-1,-1 1,1-1,0 0,0 1,0-1,0 0,-1 0,2 0,-1-1,0 1,2 0,24 4,-1-1,0-1,1-2,-1 0,35-5,-1 1,623-1,-489 4,-188 0,-1-1,1 0,-1 0,1 0,-1-1,0 0,0 0,0-1,0 1,0-1,0-1,-1 1,1-1,9-9,2-3,-1-2,26-36,-2 3,-30 39,0-1,-2-1,1 1,-1-1,-1-1,-1 0,0 0,7-30,-3-5,6-75,-12 77,14-556,-18 468,0 131,0 0,0 0,0 0,-1 0,0 0,0 0,0 0,-3-5,3 8,0 0,-1 0,1 0,-1 0,1 0,-1 0,0 1,0-1,0 1,0-1,0 1,0 0,0 0,0 0,0 0,0 0,-1 0,1 1,-5-1,-32-4,1 2,-1 1,0 3,-57 7,46-4,-82 6,-299 29,415-37,6-1,0 0,0 0,1 1,-1 1,0 0,-8 4,14-5,1 0,0 0,0 0,0 1,0-1,1 1,-1-1,1 1,-1 0,1 0,0 1,0-1,1 0,-1 0,1 1,-1-1,1 1,0 0,0-1,0 5,-9 76,3-1,9 163,1-124,-2-79,1 22,-11 101,8-162,0 1,1 0,-1-1,1 1,0 0,1-1,-1 1,1 0,0-1,2 8,-1-10,-1 1,1-1,0 1,0-1,-1 0,2 0,-1 0,0 0,0 0,1 0,-1-1,1 1,-1-1,1 0,0 0,-1 0,1 0,5 1,21 5,1-1,0-2,0 0,1-2,-1-2,1-1,-1-1,0-1,0-2,56-16,-73 15,0 0,0-1,0-1,-1 0,0 0,0-1,-1-1,-1 0,0 0,0-1,-1-1,0 0,-1 0,0 0,-1-1,0 0,6-18,6-23,-3 0,-2 0,8-63,-17 89,1 0,6-48,-11 71,-1 0,0-1,0 1,0 0,-1 0,1 0,-1 0,-1 0,1 0,-1 0,-2-6,2 8,0 1,0 0,-1 0,1 0,0 0,-1 0,1 1,-1-1,1 1,-1-1,0 1,1 0,-1 0,0 0,0 1,0-1,0 1,0-1,0 1,0 0,0 0,0 0,0 1,0-1,0 1,-5 1,3-1,0 0,0 1,0 0,0 0,0 0,0 0,1 1,-1-1,1 1,0 0,-1 1,2-1,-1 1,-5 5,1 7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4T09:20:50.2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545 0,'10'2,"0"0,0 1,1 0,-2 0,1 1,0 0,-1 1,0 0,0 0,0 1,13 12,4 1,62 41,-4 4,-2 3,-3 5,-4 2,79 100,-104-104,56 103,-21-30,-9-32,91 102,117 149,-248-312,55 103,-84-135,0 1,-2-1,0 1,4 37,9 36,-13-73,-1 0,-1 0,-1 0,0 0,-1 0,-3 21,-17 114,15-132,-4 25,0-4,2 0,0 48,6-86,0 0,0 0,0 1,-1-1,0 0,0 0,0 0,-1 0,0 0,0 0,-3 6,3-8,-1 1,0-1,0 0,-1 0,1 0,0-1,-1 1,0-1,0 0,1 0,-1 0,0-1,0 1,-5 0,-25 9,0-2,-1-2,0-1,0-1,-45-1,48-7,0-2,0-1,-55-17,4 0,36 13,-7-2,1-2,-57-22,94 30,0-2,1 0,0 0,1-1,-1-1,2-1,0 0,0 0,1-1,0-1,-11-15,18 19,0-1,0 1,1-1,0 0,1 0,0 0,-2-11,-9-78,13 85,-2-29,2 1,1-1,12-77,42-121,-53 236,0 0,0-1,1 1,0 0,0 0,0 0,1 1,-1-1,1 0,0 1,1 0,-1-1,1 1,-1 1,1-1,1 1,-1-1,0 1,1 0,-1 0,1 1,0 0,0 0,0 0,0 0,0 1,1-1,-1 2,0-1,1 0,-1 1,10 1,237-1,-103 2,-142-3,1 1,-1 0,1 1,-1 0,0 0,1 0,-1 1,0 0,0 0,0 1,0 0,-1 0,1 1,-1 0,0 0,0 0,0 1,0 0,-1 0,0 0,0 1,0 0,-1 0,0 0,0 0,0 1,-1-1,5 13,0 8,0 1,-1 0,-2 0,2 35,-2 116,-5-167,-1 1,0-1,0 1,-6 19,6-29,0 0,0 0,0-1,0 1,0 0,-1-1,1 1,-1-1,0 0,0 1,0-1,0 0,0 0,0 0,-1-1,1 1,-1 0,1-1,-1 0,0 1,1-1,-1 0,0 0,0-1,-4 2,-6-1,0-1,0 0,0-1,0 0,0-1,1 0,-1-1,-19-8,-8-4,-50-27,53 23,0-2,2-2,0-1,-43-39,63 49,1 0,0-2,2 1,-1-2,2 0,0 0,1-1,1 0,0-1,2 0,-7-22,3-6,-4-13,14 59,0 8,7 41,38 429,-42-446,1 0,9 33,-9-52,0-1,1 0,1 1,0-1,0-1,1 1,1-1,11 14,37 37,3-2,3-3,1-3,3-2,117 69,-103-77,-76-37,-12-2,-27 0,18-2,-3 2,1 2,0 0,0 1,1 1,0 1,-30 19,-105 83,58-39,82-62,1 0,1 0,0 1,0 1,1 0,1 1,0 0,0 0,-14 28,9-15,-1-2,-2 0,-1-1,0-1,-32 28,-2 3,-17 31,51-59,0-1,-2-1,-31 28,-199 171,237-210,0 0,-1-1,0-1,-1 0,0-1,0-1,-1 0,0-1,-29 7,14-7,-1-1,0-1,-1-2,-44-1,68-3,1 2,-1-1,0 1,1 0,-1 1,1 0,0 1,0 0,-13 5,16-4,0 0,0 0,0 0,0 1,1 0,0 0,0 1,0-1,1 1,0 0,0 0,0 1,-3 6,-2 13,0 0,2 0,1 1,1-1,2 2,0-1,2 47,-8 67,1-58,6 150,3-121,-1-107,0-1,0 1,0-1,1 1,-1-1,1 1,0-1,0 1,1-1,-1 1,1-1,0 0,0 0,1 0,-1 0,1 0,0-1,0 1,0-1,0 0,0 0,1 0,0 0,-1 0,1-1,0 0,0 0,1 0,-1 0,0-1,1 1,-1-1,6 1,80 20,148 16,-71-21,140 19,-286-32,20 4,1-1,0-2,0-2,61-4,-99 1,0-1,-1 0,1 0,-1-1,1 1,-1-1,1 0,-1 0,0 0,0 0,0 0,0-1,0 1,-1-1,1 0,-1 1,1-2,-1 1,0 0,0 0,2-5,3-10,0 1,-1-1,5-22,-2 3,17-34,62-120,-52 121,39-112,-64 152,-6 17,-1 0,0 0,3-19,-7 28,1 0,-1-1,0 1,0 0,-1 0,1 0,-1 0,0 0,0 0,0 0,-1 0,1 0,-1 0,0 1,-4-6,-7-8,0 1,-2 0,0 2,0-1,-2 2,0 0,0 1,-1 1,0 0,-36-13,18 10,-1 2,0 2,-1 1,-76-8,35 8,45 4,-1 1,-44 1,68 4,-1 0,0 1,0 0,1 0,-1 1,1 1,0 0,0 1,0 0,-16 10,12-5,-9 6,1 0,-27 25,44-35,-1 1,1-1,1 1,-1 1,1-1,0 1,1 0,0 0,0 0,1 1,-4 13,-4 41,3 0,3 1,2 0,7 74,-4-133,0-1,1 1,-1-1,1 1,0-1,0 1,1-1,-1 0,1 1,0-1,0 0,0 0,1 0,-1 0,1-1,0 1,0-1,0 0,7 6,-2-4,1-1,-1 0,1-1,0 0,0 0,0-1,0 0,16 1,29 5,-21-2,-1-1,1-2,0-1,0-2,1-1,34-6,-63 6,0 0,-1 0,1 0,-1-1,0 0,1 0,-1 0,0 0,0-1,0 1,-1-1,1 0,0-1,-1 1,0 0,0-1,0 0,0 0,-1 0,1 0,-1 0,0 0,-1 0,1-1,0 1,-1-1,0 0,0 1,-1-1,1 0,-1 1,0-1,0 0,-1 1,1-1,-3-5,2-1,-2 1,0-1,0 1,-1 0,0 0,0 0,-1 1,-1 0,0 0,0 0,-1 0,1 1,-2 0,1 1,-11-8,2 5,-1 0,-1 2,1 0,-1 1,-1 1,1 0,-1 2,0 0,-24-1,-5 1,0 2,-74 8,77 0,-78 22,11-2,110-25,1 0,-1-1,1 1,-1-1,0 0,1 1,-1-1,0 0,0 0,1 0,-1 0,0 0,1-1,-1 1,0-1,1 1,-1-1,1 1,-1-1,0 0,1 0,0 1,-1-1,1 0,-1-1,1 1,0 0,0 0,0 0,0-1,0 1,-1-3,-2-10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4T09:21:40.4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1,'4'0,"6"0,5 0,4 0,4 0,1 0,2 0,3 0,3 0,11 0,8 4,-2 2,1-1,-10 3,-10 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8:52:53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24575,'-1'37'0,"-2"1"0,-1 0 0,-17 67 0,17-94 0,2-5 0,0 1 0,1-1 0,-1 0 0,1 1 0,0-1 0,1 1 0,0 6 0,0-11 0,1-1 0,-1 1 0,1 0 0,-1-1 0,1 1 0,0 0 0,0-1 0,-1 1 0,1-1 0,0 1 0,1-1 0,-1 1 0,0-1 0,0 0 0,1 0 0,-1 0 0,0 1 0,1-1 0,-1 0 0,1-1 0,0 1 0,-1 0 0,1 0 0,0-1 0,-1 1 0,1-1 0,0 1 0,0-1 0,-1 0 0,1 0 0,2 0 0,53 5 0,1-3 0,69-6 0,-15 1 0,-71 3 0,0-2 0,70-12 0,-13 2 0,-67 10 0,44-9 0,-31 4 0,1 3 0,-1 1 0,84 5 0,-28 1 0,-95-3 0,36 1 0,1-2 0,-2-2 0,77-14 0,-115 17 0,-1-1 0,1 1 0,-1 0 0,1-1 0,0 1 0,-1-1 0,1 1 0,-1-1 0,1 0 0,-1 0 0,0 0 0,1 1 0,-1-1 0,0-1 0,0 1 0,1 0 0,-1 0 0,0 0 0,0-1 0,0 1 0,0 0 0,-1-1 0,1 1 0,1-3 0,-2 2 0,0 0 0,0 0 0,-1 0 0,1-1 0,0 1 0,-1 0 0,1 0 0,-1 0 0,0 0 0,0 0 0,0 1 0,0-1 0,0 0 0,0 0 0,0 0 0,-2-1 0,-8-9 0,0 0 0,-1 1 0,-23-16 0,32 24 0,-24-19 0,19 14 0,0 2 0,0-1 0,0 1 0,-1 0 0,0 1 0,0 0 0,0 0 0,-12-3 0,21 8 0,0 0 0,0 0 0,0 0 0,0 0 0,-1-1 0,1 1 0,0 0 0,0 0 0,0 0 0,0 0 0,-1 0 0,1 0 0,0 0 0,0 0 0,0 0 0,-1 0 0,1 0 0,0 0 0,0 0 0,0 0 0,0 0 0,-1 0 0,1 0 0,0 0 0,0 0 0,0 0 0,-1 0 0,1 1 0,0-1 0,0 0 0,0 0 0,0 0 0,0 0 0,-1 0 0,1 0 0,0 1 0,0-1 0,0 0 0,0 0 0,0 0 0,0 0 0,0 0 0,0 1 0,-1-1 0,1 0 0,0 0 0,0 0 0,0 1 0,0-1 0,0 0 0,0 0 0,0 0 0,0 0 0,0 1 0,0-1 0,0 0 0,0 0 0,9 16 0,19 19 0,-25-33 0,24 27 0,57 45 0,-35-34 0,-48-39 0,-1-1 0,1 1 0,-1-1 0,0 1 0,1 0 0,-1-1 0,1 1 0,-1-1 0,0 1 0,1 0 0,-1-1 0,0 1 0,0 0 0,0-1 0,0 1 0,1 0 0,-1 0 0,0-1 0,0 1 0,0 0 0,0-1 0,0 1 0,-1 0 0,1-1 0,0 1 0,0 0 0,0 0 0,-1-1 0,1 1 0,0-1 0,-1 1 0,1 0 0,0-1 0,-1 1 0,1-1 0,-1 1 0,1-1 0,-1 1 0,1-1 0,-1 1 0,1-1 0,-1 1 0,-1 0 0,-36 23 0,21-14 0,3 1 0,1 2 0,1 0 0,0 0 0,-14 21 0,-28 29 0,28-41-1365,14-14-5461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8:56:04.4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24575,'0'420'0,"0"-417"0,0 0 0,0 0 0,0 0 0,0 0 0,0 0 0,1 0 0,-1 0 0,1 0 0,0 0 0,0-1 0,0 1 0,0 0 0,1 0 0,-1-1 0,1 1 0,-1-1 0,1 1 0,0-1 0,0 0 0,4 4 0,-2-4 0,1 1 0,0-1 0,0 0 0,0-1 0,0 1 0,0-1 0,0 0 0,1 0 0,-1-1 0,0 1 0,6-1 0,23-1 0,0-2 0,0-1 0,0-2 0,-1-1 0,45-16 0,37-8 0,-67 21 0,1 2 0,0 2 0,61 1 0,565 6 0,-671-1 0,-1 0 0,0 0 0,0 0 0,0 0 0,0 0 0,0-1 0,0 0 0,0 1 0,0-1 0,0 0 0,0-1 0,0 1 0,4-3 0,-7 4 0,1-1 0,-1 1 0,0-1 0,1 1 0,-1 0 0,0-1 0,0 1 0,1-1 0,-1 1 0,0-1 0,0 1 0,0-1 0,0 1 0,0-1 0,0 1 0,0-1 0,0 1 0,0-1 0,0 0 0,0 1 0,0-1 0,0 1 0,0-1 0,0 1 0,-1-1 0,1 1 0,0 0 0,-1-2 0,-20-20 0,-134-76 0,122 77 0,22 15 0,0 0 0,1-2 0,0 1 0,-17-17 0,27 24 0,-1-1 0,1 1 0,0 0 0,-1 0 0,1-1 0,0 1 0,-1 0 0,1 0 0,0-1 0,-1 1 0,1-1 0,0 1 0,0 0 0,0-1 0,-1 1 0,1 0 0,0-1 0,0 1 0,0-1 0,0 1 0,0-1 0,0 1 0,0-1 0,0 1 0,0 0 0,0-1 0,0 1 0,0-1 0,0 1 0,0-1 0,0 1 0,0 0 0,0-1 0,1 0 0,14 1 0,23 13 0,-15-3 0,1 2 0,-1 1 0,-1 0 0,-1 2 0,38 33 0,-56-45 0,-1-1 0,0 1 0,0 0 0,0 0 0,0 0 0,0 0 0,-1 0 0,1 1 0,-1-1 0,0 1 0,0-1 0,0 0 0,0 1 0,-1 0 0,0-1 0,1 1 0,-1-1 0,-1 1 0,1-1 0,0 1 0,-1 0 0,0-1 0,1 1 0,-1-1 0,-1 0 0,1 1 0,0-1 0,-1 0 0,0 0 0,0 0 0,0 0 0,-4 5 0,-8 9 0,-1 0 0,0-1 0,-1-1 0,-21 16 0,22-19 0,-8 5-183,0-2-1,-1 0 0,0-2 1,-41 17-1,55-26-263,-6 3-6379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9:15:48.690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202 0 24575,'-1'5'0,"0"-1"0,0 0 0,-1 0 0,1 0 0,-1 0 0,0 0 0,-1 0 0,-4 6 0,-10 20 0,-125 367 0,137-382 0,0 1 0,1 0 0,1 1 0,0-1 0,2 1 0,-1-1 0,3 33 0,0-41 0,-1 0 0,2 0 0,-1 0 0,1 0 0,0 0 0,1 0 0,-1 0 0,2-1 0,-1 1 0,1-1 0,0 0 0,0 0 0,1-1 0,0 1 0,0-1 0,1 0 0,12 10 0,-6-9 0,0-1 0,0-1 0,1-1 0,-1 1 0,1-2 0,0 0 0,0 0 0,0-1 0,1-1 0,13 0 0,-25-1 0,0 0 0,0 0 0,0 0 0,0 0 0,0-1 0,0 1 0,0 0 0,0-1 0,0 0 0,0 1 0,0-1 0,-1 0 0,1 0 0,0 0 0,0 0 0,-1 0 0,1-1 0,0 1 0,-1 0 0,0-1 0,1 1 0,-1-1 0,0 0 0,2-1 0,-2-1 0,0 1 0,0-1 0,0 1 0,0-1 0,0 0 0,-1 1 0,0-1 0,1 0 0,-1 1 0,-1-1 0,1 0 0,-1-5 0,-2-3 0,-1-1 0,1 0 0,-2 1 0,0 0 0,0 0 0,-13-20 0,-6 2 0,18 24 0,0-1 0,1 0 0,-1 0 0,2 0 0,-1-1 0,-3-8 0,38 43 0,-4 3 0,21 35 0,-39-54 0,-2 1 0,1-1 0,-2 1 0,0 0 0,0 1 0,-1-1 0,3 16 0,-7-26 0,0-1 0,0 1 0,0 0 0,0 0 0,0-1 0,-1 1 0,1-1 0,-1 1 0,1 0 0,-1-1 0,0 1 0,1-1 0,-1 1 0,0-1 0,0 1 0,0-1 0,0 0 0,0 0 0,-1 1 0,1-1 0,0 0 0,-1 0 0,0 1 0,-44 25 0,12-8 0,-19 21-37,30-23-295,0 0 0,2 2 0,-27 27 0,36-32-6494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4T09:20:36.7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1,'1131'0,"-1124"0,-1 0,1 0,0 1,0 0,0 0,0 1,-1 0,1 0,0 0,-1 1,9 5,-10-5,-1 1,0-1,0 1,0 0,-1 1,1-1,-1 0,0 1,0 0,-1 0,1 0,-1 0,0 0,0 0,0 7,8 35,8 90,-14-85,16 71,-19-121,-1-1,1 1,-1 0,0 0,1 0,-1 0,0 0,0 0,0 0,0-1,-1 1,1 0,0 0,-1 0,1 0,-1 0,0-1,0 1,0 0,0-1,0 1,0 0,0-1,0 1,0-1,-1 0,1 1,-1-1,1 0,-1 0,1 0,-1 0,0 0,1 0,-1-1,0 1,0 0,0-1,-2 1,-10 1,1 0,-1-1,1-1,-24-1,14 0,-23 0,-518-30,439 11,81 10,-1 3,0 2,0 1,-64 4,107 0,1 0,-1 0,0 0,1 0,-1 0,0 0,1 1,-1-1,1 1,-1-1,0 1,1-1,-1 1,1 0,0 0,-1 0,1-1,0 1,-1 1,1-1,0 0,0 0,0 0,0 1,0-1,0 0,0 1,0-1,1 1,-1-1,1 1,-1 0,1-1,-1 1,1-1,0 4,1 3,0 0,1-1,0 1,1 0,-1-1,7 12,8 29,-12 2,-2 0,-6 70,1 37,2-155,0 1,0-1,0 1,0-1,1 0,-1 1,0-1,1 0,0 1,-1-1,1 0,0 0,0 0,0 1,1-1,-1 0,0-1,1 1,-1 0,1 0,0 0,0-1,0 1,-1-1,1 0,4 2,1-1,-1-1,1 0,-1-1,1 0,-1 0,1 0,-1-1,9-2,-3 2,170-13,228 12,-192 4,-48-2,-148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4T09:20:41.25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0,'6'1,"0"1,0-1,-1 1,1 0,-1 0,1 1,-1 0,0 0,0 0,4 4,23 12,89 31,-63-27,97 52,-49-10,-4 4,131 115,-39-17,141 131,-256-225,3-3,153 100,34 22,-135-94,61 48,-5-11,-56-45,17 8,-89-60,80 64,-108-73,10 7,57 60,-93-88,-1-1,0 1,0 1,-1-1,0 1,0 1,-1-1,0 1,-1-1,0 1,0 1,-1-1,-1 0,1 1,-2 0,0-1,0 19,-4 506,2-507,-2 1,-1-1,-1 0,-1-1,-2 1,0-1,-2 0,-2-1,0-1,-19 30,26-47,-1-1,0 0,-1 0,1 0,-1-1,0 0,-1 0,0-1,0 0,0-1,0 1,-1-2,1 1,-1-1,0 0,0-1,-14 2,-16 1,-1-1,-73-4,60-1,-501-1,538 2,-1 0,0-1,1-1,-32-8,44 9,0 0,0 0,1-1,-1 0,0 1,1-1,-1-1,1 1,0 0,0-1,0 0,0 1,0-1,0 0,1-1,-1 1,1 0,0-1,0 1,1-1,-1 0,1 0,-1 1,1-1,-1-5,-2-44,1-1,7-76,1 20,-7-32,-1 56,5 0,11-86,-10 155,0 1,1 0,1 0,0 0,13-24,-15 33,1 1,0 0,0 0,1 0,-1 0,1 1,1 0,-1 0,1 0,0 1,0 0,0 0,0 0,13-5,10 0,1 1,0 1,0 1,0 2,58-1,-37 6,-1 2,90 17,-130-17,1 0,-1 1,0 0,0 1,0 0,-1 0,17 13,59 57,-47-41,29 25,117 110,-180-166,0 2,-1-1,1 0,-1 1,0 0,0 0,0 0,0 0,-1 0,0 0,0 1,-1-1,1 1,-1-1,0 1,-1-1,1 1,-2 11,-1-8,0 0,-1-1,0 1,0 0,-1-1,0 0,-1 0,0 0,0 0,-11 11,6-7,0-1,-1 0,-1 0,0-2,0 1,0-1,-1-1,-1 0,0-1,0-1,0 0,0-1,-1 0,0-1,0-1,0 0,0-1,-1-1,1-1,-17 0,3-1,-1 0,0-2,-41-10,58 10,-1-1,1-1,-1 0,1-1,1-1,-1 1,1-2,0 0,-14-12,22 14,-1-1,1 1,0-1,1 0,-1 0,1 0,1-1,0 1,0-1,0 1,1-1,0 0,0 0,1 1,0-1,0 0,1 0,0 1,0-1,1 0,4-10,-5 15,1 0,0 1,0-1,0 0,0 1,1 0,-1 0,1-1,-1 2,1-1,0 0,0 0,-1 1,1-1,0 1,1 0,-1 0,0 0,0 1,0-1,1 1,-1-1,0 1,0 0,1 0,3 1,12 1,1 1,-1 0,22 7,-23-5,18 5,51 11,-82-20,0 0,0 0,1-1,-1 0,0 0,0 0,1-1,-1 0,0 0,0 0,0-1,0 1,5-4,-8 4,-1 0,1 0,-1-1,0 1,1-1,-1 1,0-1,0 0,0 1,0-1,-1 0,1 0,0 0,-1 0,1 1,-1-1,1 0,-1 0,0 0,0 0,0 0,0 0,0 0,-1 0,1 0,-1 0,1 0,-1 1,1-1,-1 0,0 0,0 0,0 1,-1-3,-5-8,0 0,-1 0,-13-16,-27-22,-1 2,-3 2,-2 2,-60-37,-9-9,32 17,-64-46,93 83,42 26,1-1,0-1,1-1,-20-18,-23-27,-4 2,-100-67,-69-9,-24-15,245 138,-99-67,-197-99,268 152,0-2,2-2,1-1,2-2,-47-49,21 21,23 21,1-2,2-2,-41-59,-70-102,135 187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4T09:20:44.4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1914 1,'-1'7,"-1"0,0 0,-1-1,1 1,-2 0,1-1,0 0,-1 1,0-2,-1 1,1 0,-9 7,-1 3,-310 435,130-172,-87 160,253-386,2 1,-27 83,-17 39,55-151,0 0,-1-1,-2-1,0-1,-1-1,-2 0,0-2,-1 0,0-2,-2 0,0-1,-31 14,17-8,0 3,1 0,-64 62,78-62,1 1,1 1,2 1,1 1,-18 38,25-39,1 1,2-1,1 2,1-1,2 1,-1 32,-4 15,-61 324,-3-163,64-208,4-19,2 0,0 0,0 1,-1 21,3-31,1 1,0-1,0 0,1 0,-1 0,0 1,1-1,0 0,-1 0,1 0,0 0,0 0,0 0,0 0,0 0,1 0,-1-1,1 1,-1 0,1-1,-1 1,1-1,0 0,0 1,0-1,0 0,-1 0,2 0,-1-1,0 1,2 0,24 4,-1-1,0-1,1-2,-1 0,35-5,-1 1,623-1,-489 4,-188 0,-1-1,1 0,-1 0,1 0,-1-1,0 0,0 0,0-1,0 1,0-1,0-1,-1 1,1-1,9-9,2-3,-1-2,26-36,-2 3,-30 39,0-1,-2-1,1 1,-1-1,-1-1,-1 0,0 0,7-30,-3-5,6-75,-12 77,14-556,-18 468,0 131,0 0,0 0,0 0,-1 0,0 0,0 0,0 0,-3-5,3 8,0 0,-1 0,1 0,-1 0,1 0,-1 0,0 1,0-1,0 1,0-1,0 1,0 0,0 0,0 0,0 0,0 0,-1 0,1 1,-5-1,-32-4,1 2,-1 1,0 3,-57 7,46-4,-82 6,-299 29,415-37,6-1,0 0,0 0,1 1,-1 1,0 0,-8 4,14-5,1 0,0 0,0 0,0 1,0-1,1 1,-1-1,1 1,-1 0,1 0,0 1,0-1,1 0,-1 0,1 1,-1-1,1 1,0 0,0-1,0 5,-9 76,3-1,9 163,1-124,-2-79,1 22,-11 101,8-162,0 1,1 0,-1-1,1 1,0 0,1-1,-1 1,1 0,0-1,2 8,-1-10,-1 1,1-1,0 1,0-1,-1 0,2 0,-1 0,0 0,0 0,1 0,-1-1,1 1,-1-1,1 0,0 0,-1 0,1 0,5 1,21 5,1-1,0-2,0 0,1-2,-1-2,1-1,-1-1,0-1,0-2,56-16,-73 15,0 0,0-1,0-1,-1 0,0 0,0-1,-1-1,-1 0,0 0,0-1,-1-1,0 0,-1 0,0 0,-1-1,0 0,6-18,6-23,-3 0,-2 0,8-63,-17 89,1 0,6-48,-11 71,-1 0,0-1,0 1,0 0,-1 0,1 0,-1 0,-1 0,1 0,-1 0,-2-6,2 8,0 1,0 0,-1 0,1 0,0 0,-1 0,1 1,-1-1,1 1,-1-1,0 1,1 0,-1 0,0 0,0 1,0-1,0 1,0-1,0 1,0 0,0 0,0 0,0 1,0-1,0 1,-5 1,3-1,0 0,0 1,0 0,0 0,0 0,0 0,1 1,-1-1,1 1,0 0,-1 1,2-1,-1 1,-5 5,1 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09:54:44.6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24575,'2'10'0,"1"1"0,0-1 0,0 0 0,1 0 0,0 0 0,1 0 0,0-1 0,0 0 0,7 9 0,0 2 0,66 98-155,141 164 0,-150-198-900,-55-67-5771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4T09:20:50.2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545 0,'10'2,"0"0,0 1,1 0,-2 0,1 1,0 0,-1 1,0 0,0 0,0 1,13 12,4 1,62 41,-4 4,-2 3,-3 5,-4 2,79 100,-104-104,56 103,-21-30,-9-32,91 102,117 149,-248-312,55 103,-84-135,0 1,-2-1,0 1,4 37,9 36,-13-73,-1 0,-1 0,-1 0,0 0,-1 0,-3 21,-17 114,15-132,-4 25,0-4,2 0,0 48,6-86,0 0,0 0,0 1,-1-1,0 0,0 0,0 0,-1 0,0 0,0 0,-3 6,3-8,-1 1,0-1,0 0,-1 0,1 0,0-1,-1 1,0-1,0 0,1 0,-1 0,0-1,0 1,-5 0,-25 9,0-2,-1-2,0-1,0-1,-45-1,48-7,0-2,0-1,-55-17,4 0,36 13,-7-2,1-2,-57-22,94 30,0-2,1 0,0 0,1-1,-1-1,2-1,0 0,0 0,1-1,0-1,-11-15,18 19,0-1,0 1,1-1,0 0,1 0,0 0,-2-11,-9-78,13 85,-2-29,2 1,1-1,12-77,42-121,-53 236,0 0,0-1,1 1,0 0,0 0,0 0,1 1,-1-1,1 0,0 1,1 0,-1-1,1 1,-1 1,1-1,1 1,-1-1,0 1,1 0,-1 0,1 1,0 0,0 0,0 0,0 0,0 1,1-1,-1 2,0-1,1 0,-1 1,10 1,237-1,-103 2,-142-3,1 1,-1 0,1 1,-1 0,0 0,1 0,-1 1,0 0,0 0,0 1,0 0,-1 0,1 1,-1 0,0 0,0 0,0 1,0 0,-1 0,0 0,0 1,0 0,-1 0,0 0,0 0,0 1,-1-1,5 13,0 8,0 1,-1 0,-2 0,2 35,-2 116,-5-167,-1 1,0-1,0 1,-6 19,6-29,0 0,0 0,0-1,0 1,0 0,-1-1,1 1,-1-1,0 0,0 1,0-1,0 0,0 0,0 0,-1-1,1 1,-1 0,1-1,-1 0,0 1,1-1,-1 0,0 0,0-1,-4 2,-6-1,0-1,0 0,0-1,0 0,0-1,1 0,-1-1,-19-8,-8-4,-50-27,53 23,0-2,2-2,0-1,-43-39,63 49,1 0,0-2,2 1,-1-2,2 0,0 0,1-1,1 0,0-1,2 0,-7-22,3-6,-4-13,14 59,0 8,7 41,38 429,-42-446,1 0,9 33,-9-52,0-1,1 0,1 1,0-1,0-1,1 1,1-1,11 14,37 37,3-2,3-3,1-3,3-2,117 69,-103-77,-76-37,-12-2,-27 0,18-2,-3 2,1 2,0 0,0 1,1 1,0 1,-30 19,-105 83,58-39,82-62,1 0,1 0,0 1,0 1,1 0,1 1,0 0,0 0,-14 28,9-15,-1-2,-2 0,-1-1,0-1,-32 28,-2 3,-17 31,51-59,0-1,-2-1,-31 28,-199 171,237-210,0 0,-1-1,0-1,-1 0,0-1,0-1,-1 0,0-1,-29 7,14-7,-1-1,0-1,-1-2,-44-1,68-3,1 2,-1-1,0 1,1 0,-1 1,1 0,0 1,0 0,-13 5,16-4,0 0,0 0,0 0,0 1,1 0,0 0,0 1,0-1,1 1,0 0,0 0,0 1,-3 6,-2 13,0 0,2 0,1 1,1-1,2 2,0-1,2 47,-8 67,1-58,6 150,3-121,-1-107,0-1,0 1,0-1,1 1,-1-1,1 1,0-1,0 1,1-1,-1 1,1-1,0 0,0 0,1 0,-1 0,1 0,0-1,0 1,0-1,0 0,0 0,1 0,0 0,-1 0,1-1,0 0,0 0,1 0,-1 0,0-1,1 1,-1-1,6 1,80 20,148 16,-71-21,140 19,-286-32,20 4,1-1,0-2,0-2,61-4,-99 1,0-1,-1 0,1 0,-1-1,1 1,-1-1,1 0,-1 0,0 0,0 0,0 0,0-1,0 1,-1-1,1 0,-1 1,1-2,-1 1,0 0,0 0,2-5,3-10,0 1,-1-1,5-22,-2 3,17-34,62-120,-52 121,39-112,-64 152,-6 17,-1 0,0 0,3-19,-7 28,1 0,-1-1,0 1,0 0,-1 0,1 0,-1 0,0 0,0 0,0 0,-1 0,1 0,-1 0,0 1,-4-6,-7-8,0 1,-2 0,0 2,0-1,-2 2,0 0,0 1,-1 1,0 0,-36-13,18 10,-1 2,0 2,-1 1,-76-8,35 8,45 4,-1 1,-44 1,68 4,-1 0,0 1,0 0,1 0,-1 1,1 1,0 0,0 1,0 0,-16 10,12-5,-9 6,1 0,-27 25,44-35,-1 1,1-1,1 1,-1 1,1-1,0 1,1 0,0 0,0 0,1 1,-4 13,-4 41,3 0,3 1,2 0,7 74,-4-133,0-1,1 1,-1-1,1 1,0-1,0 1,1-1,-1 0,1 1,0-1,0 0,0 0,1 0,-1 0,1-1,0 1,0-1,0 0,7 6,-2-4,1-1,-1 0,1-1,0 0,0 0,0-1,0 0,16 1,29 5,-21-2,-1-1,1-2,0-1,0-2,1-1,34-6,-63 6,0 0,-1 0,1 0,-1-1,0 0,1 0,-1 0,0 0,0-1,0 1,-1-1,1 0,0-1,-1 1,0 0,0-1,0 0,0 0,-1 0,1 0,-1 0,0 0,-1 0,1-1,0 1,-1-1,0 0,0 1,-1-1,1 0,-1 1,0-1,0 0,-1 1,1-1,-3-5,2-1,-2 1,0-1,0 1,-1 0,0 0,0 0,-1 1,-1 0,0 0,0 0,-1 0,1 1,-2 0,1 1,-11-8,2 5,-1 0,-1 2,1 0,-1 1,-1 1,1 0,-1 2,0 0,-24-1,-5 1,0 2,-74 8,77 0,-78 22,11-2,110-25,1 0,-1-1,1 1,-1-1,0 0,1 1,-1-1,0 0,0 0,1 0,-1 0,0 0,1-1,-1 1,0-1,1 1,-1-1,1 1,-1-1,0 0,1 0,0 1,-1-1,1 0,-1-1,1 1,0 0,0 0,0 0,0-1,0 1,-1-3,-2-10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4T09:21:40.4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1,'4'0,"6"0,5 0,4 0,4 0,1 0,2 0,3 0,3 0,11 0,8 4,-2 2,1-1,-10 3,-10 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8:52:53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24575,'-1'37'0,"-2"1"0,-1 0 0,-17 67 0,17-94 0,2-5 0,0 1 0,1-1 0,-1 0 0,1 1 0,0-1 0,1 1 0,0 6 0,0-11 0,1-1 0,-1 1 0,1 0 0,-1-1 0,1 1 0,0 0 0,0-1 0,-1 1 0,1-1 0,0 1 0,1-1 0,-1 1 0,0-1 0,0 0 0,1 0 0,-1 0 0,0 1 0,1-1 0,-1 0 0,1-1 0,0 1 0,-1 0 0,1 0 0,0-1 0,-1 1 0,1-1 0,0 1 0,0-1 0,-1 0 0,1 0 0,2 0 0,53 5 0,1-3 0,69-6 0,-15 1 0,-71 3 0,0-2 0,70-12 0,-13 2 0,-67 10 0,44-9 0,-31 4 0,1 3 0,-1 1 0,84 5 0,-28 1 0,-95-3 0,36 1 0,1-2 0,-2-2 0,77-14 0,-115 17 0,-1-1 0,1 1 0,-1 0 0,1-1 0,0 1 0,-1-1 0,1 1 0,-1-1 0,1 0 0,-1 0 0,0 0 0,1 1 0,-1-1 0,0-1 0,0 1 0,1 0 0,-1 0 0,0 0 0,0-1 0,0 1 0,0 0 0,-1-1 0,1 1 0,1-3 0,-2 2 0,0 0 0,0 0 0,-1 0 0,1-1 0,0 1 0,-1 0 0,1 0 0,-1 0 0,0 0 0,0 0 0,0 1 0,0-1 0,0 0 0,0 0 0,0 0 0,-2-1 0,-8-9 0,0 0 0,-1 1 0,-23-16 0,32 24 0,-24-19 0,19 14 0,0 2 0,0-1 0,0 1 0,-1 0 0,0 1 0,0 0 0,0 0 0,-12-3 0,21 8 0,0 0 0,0 0 0,0 0 0,0 0 0,-1-1 0,1 1 0,0 0 0,0 0 0,0 0 0,0 0 0,-1 0 0,1 0 0,0 0 0,0 0 0,0 0 0,-1 0 0,1 0 0,0 0 0,0 0 0,0 0 0,0 0 0,-1 0 0,1 0 0,0 0 0,0 0 0,0 0 0,-1 0 0,1 1 0,0-1 0,0 0 0,0 0 0,0 0 0,0 0 0,-1 0 0,1 0 0,0 1 0,0-1 0,0 0 0,0 0 0,0 0 0,0 0 0,0 0 0,0 1 0,-1-1 0,1 0 0,0 0 0,0 0 0,0 1 0,0-1 0,0 0 0,0 0 0,0 0 0,0 0 0,0 1 0,0-1 0,0 0 0,0 0 0,9 16 0,19 19 0,-25-33 0,24 27 0,57 45 0,-35-34 0,-48-39 0,-1-1 0,1 1 0,-1-1 0,0 1 0,1 0 0,-1-1 0,1 1 0,-1-1 0,0 1 0,1 0 0,-1-1 0,0 1 0,0 0 0,0-1 0,0 1 0,1 0 0,-1 0 0,0-1 0,0 1 0,0 0 0,0-1 0,0 1 0,-1 0 0,1-1 0,0 1 0,0 0 0,0 0 0,-1-1 0,1 1 0,0-1 0,-1 1 0,1 0 0,0-1 0,-1 1 0,1-1 0,-1 1 0,1-1 0,-1 1 0,1-1 0,-1 1 0,1-1 0,-1 1 0,-1 0 0,-36 23 0,21-14 0,3 1 0,1 2 0,1 0 0,0 0 0,-14 21 0,-28 29 0,28-41-1365,14-14-5461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8:56:04.4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24575,'0'420'0,"0"-417"0,0 0 0,0 0 0,0 0 0,0 0 0,0 0 0,1 0 0,-1 0 0,1 0 0,0 0 0,0-1 0,0 1 0,0 0 0,1 0 0,-1-1 0,1 1 0,-1-1 0,1 1 0,0-1 0,0 0 0,4 4 0,-2-4 0,1 1 0,0-1 0,0 0 0,0-1 0,0 1 0,0-1 0,0 0 0,1 0 0,-1-1 0,0 1 0,6-1 0,23-1 0,0-2 0,0-1 0,0-2 0,-1-1 0,45-16 0,37-8 0,-67 21 0,1 2 0,0 2 0,61 1 0,565 6 0,-671-1 0,-1 0 0,0 0 0,0 0 0,0 0 0,0 0 0,0-1 0,0 0 0,0 1 0,0-1 0,0 0 0,0-1 0,0 1 0,4-3 0,-7 4 0,1-1 0,-1 1 0,0-1 0,1 1 0,-1 0 0,0-1 0,0 1 0,1-1 0,-1 1 0,0-1 0,0 1 0,0-1 0,0 1 0,0-1 0,0 1 0,0-1 0,0 1 0,0-1 0,0 0 0,0 1 0,0-1 0,0 1 0,0-1 0,0 1 0,-1-1 0,1 1 0,0 0 0,-1-2 0,-20-20 0,-134-76 0,122 77 0,22 15 0,0 0 0,1-2 0,0 1 0,-17-17 0,27 24 0,-1-1 0,1 1 0,0 0 0,-1 0 0,1-1 0,0 1 0,-1 0 0,1 0 0,0-1 0,-1 1 0,1-1 0,0 1 0,0 0 0,0-1 0,-1 1 0,1 0 0,0-1 0,0 1 0,0-1 0,0 1 0,0-1 0,0 1 0,0-1 0,0 1 0,0 0 0,0-1 0,0 1 0,0-1 0,0 1 0,0-1 0,0 1 0,0 0 0,0-1 0,1 0 0,14 1 0,23 13 0,-15-3 0,1 2 0,-1 1 0,-1 0 0,-1 2 0,38 33 0,-56-45 0,-1-1 0,0 1 0,0 0 0,0 0 0,0 0 0,0 0 0,-1 0 0,1 1 0,-1-1 0,0 1 0,0-1 0,0 0 0,0 1 0,-1 0 0,0-1 0,1 1 0,-1-1 0,-1 1 0,1-1 0,0 1 0,-1 0 0,0-1 0,1 1 0,-1-1 0,-1 0 0,1 1 0,0-1 0,-1 0 0,0 0 0,0 0 0,0 0 0,-4 5 0,-8 9 0,-1 0 0,0-1 0,-1-1 0,-21 16 0,22-19 0,-8 5-183,0-2-1,-1 0 0,0-2 1,-41 17-1,55-26-263,-6 3-6379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9:15:48.690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202 0 24575,'-1'5'0,"0"-1"0,0 0 0,-1 0 0,1 0 0,-1 0 0,0 0 0,-1 0 0,-4 6 0,-10 20 0,-125 367 0,137-382 0,0 1 0,1 0 0,1 1 0,0-1 0,2 1 0,-1-1 0,3 33 0,0-41 0,-1 0 0,2 0 0,-1 0 0,1 0 0,0 0 0,1 0 0,-1 0 0,2-1 0,-1 1 0,1-1 0,0 0 0,0 0 0,1-1 0,0 1 0,0-1 0,1 0 0,12 10 0,-6-9 0,0-1 0,0-1 0,1-1 0,-1 1 0,1-2 0,0 0 0,0 0 0,0-1 0,1-1 0,13 0 0,-25-1 0,0 0 0,0 0 0,0 0 0,0 0 0,0-1 0,0 1 0,0 0 0,0-1 0,0 0 0,0 1 0,0-1 0,-1 0 0,1 0 0,0 0 0,0 0 0,-1 0 0,1-1 0,0 1 0,-1 0 0,0-1 0,1 1 0,-1-1 0,0 0 0,2-1 0,-2-1 0,0 1 0,0-1 0,0 1 0,0-1 0,0 0 0,-1 1 0,0-1 0,1 0 0,-1 1 0,-1-1 0,1 0 0,-1-5 0,-2-3 0,-1-1 0,1 0 0,-2 1 0,0 0 0,0 0 0,-13-20 0,-6 2 0,18 24 0,0-1 0,1 0 0,-1 0 0,2 0 0,-1-1 0,-3-8 0,38 43 0,-4 3 0,21 35 0,-39-54 0,-2 1 0,1-1 0,-2 1 0,0 0 0,0 1 0,-1-1 0,3 16 0,-7-26 0,0-1 0,0 1 0,0 0 0,0 0 0,0-1 0,-1 1 0,1-1 0,-1 1 0,1 0 0,-1-1 0,0 1 0,1-1 0,-1 1 0,0-1 0,0 1 0,0-1 0,0 0 0,0 0 0,-1 1 0,1-1 0,0 0 0,-1 0 0,0 1 0,-44 25 0,12-8 0,-19 21-37,30-23-295,0 0 0,2 2 0,-27 27 0,36-32-6494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4T09:20:36.7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1,'1131'0,"-1124"0,-1 0,1 0,0 1,0 0,0 0,0 1,-1 0,1 0,0 0,-1 1,9 5,-10-5,-1 1,0-1,0 1,0 0,-1 1,1-1,-1 0,0 1,0 0,-1 0,1 0,-1 0,0 0,0 0,0 7,8 35,8 90,-14-85,16 71,-19-121,-1-1,1 1,-1 0,0 0,1 0,-1 0,0 0,0 0,0 0,0-1,-1 1,1 0,0 0,-1 0,1 0,-1 0,0-1,0 1,0 0,0-1,0 1,0 0,0-1,0 1,0-1,-1 0,1 1,-1-1,1 0,-1 0,1 0,-1 0,0 0,1 0,-1-1,0 1,0 0,0-1,-2 1,-10 1,1 0,-1-1,1-1,-24-1,14 0,-23 0,-518-30,439 11,81 10,-1 3,0 2,0 1,-64 4,107 0,1 0,-1 0,0 0,1 0,-1 0,0 0,1 1,-1-1,1 1,-1-1,0 1,1-1,-1 1,1 0,0 0,-1 0,1-1,0 1,-1 1,1-1,0 0,0 0,0 0,0 1,0-1,0 0,0 1,0-1,1 1,-1-1,1 1,-1 0,1-1,-1 1,1-1,0 4,1 3,0 0,1-1,0 1,1 0,-1-1,7 12,8 29,-12 2,-2 0,-6 70,1 37,2-155,0 1,0-1,0 1,0-1,1 0,-1 1,0-1,1 0,0 1,-1-1,1 0,0 0,0 0,0 1,1-1,-1 0,0-1,1 1,-1 0,1 0,0 0,0-1,0 1,-1-1,1 0,4 2,1-1,-1-1,1 0,-1-1,1 0,-1 0,1 0,-1-1,9-2,-3 2,170-13,228 12,-192 4,-48-2,-148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4T09:20:41.25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0,'6'1,"0"1,0-1,-1 1,1 0,-1 0,1 1,-1 0,0 0,0 0,4 4,23 12,89 31,-63-27,97 52,-49-10,-4 4,131 115,-39-17,141 131,-256-225,3-3,153 100,34 22,-135-94,61 48,-5-11,-56-45,17 8,-89-60,80 64,-108-73,10 7,57 60,-93-88,-1-1,0 1,0 1,-1-1,0 1,0 1,-1-1,0 1,-1-1,0 1,0 1,-1-1,-1 0,1 1,-2 0,0-1,0 19,-4 506,2-507,-2 1,-1-1,-1 0,-1-1,-2 1,0-1,-2 0,-2-1,0-1,-19 30,26-47,-1-1,0 0,-1 0,1 0,-1-1,0 0,-1 0,0-1,0 0,0-1,0 1,-1-2,1 1,-1-1,0 0,0-1,-14 2,-16 1,-1-1,-73-4,60-1,-501-1,538 2,-1 0,0-1,1-1,-32-8,44 9,0 0,0 0,1-1,-1 0,0 1,1-1,-1-1,1 1,0 0,0-1,0 0,0 1,0-1,0 0,1-1,-1 1,1 0,0-1,0 1,1-1,-1 0,1 0,-1 1,1-1,-1-5,-2-44,1-1,7-76,1 20,-7-32,-1 56,5 0,11-86,-10 155,0 1,1 0,1 0,0 0,13-24,-15 33,1 1,0 0,0 0,1 0,-1 0,1 1,1 0,-1 0,1 0,0 1,0 0,0 0,0 0,13-5,10 0,1 1,0 1,0 1,0 2,58-1,-37 6,-1 2,90 17,-130-17,1 0,-1 1,0 0,0 1,0 0,-1 0,17 13,59 57,-47-41,29 25,117 110,-180-166,0 2,-1-1,1 0,-1 1,0 0,0 0,0 0,0 0,-1 0,0 0,0 1,-1-1,1 1,-1-1,0 1,-1-1,1 1,-2 11,-1-8,0 0,-1-1,0 1,0 0,-1-1,0 0,-1 0,0 0,0 0,-11 11,6-7,0-1,-1 0,-1 0,0-2,0 1,0-1,-1-1,-1 0,0-1,0-1,0 0,0-1,-1 0,0-1,0-1,0 0,0-1,-1-1,1-1,-17 0,3-1,-1 0,0-2,-41-10,58 10,-1-1,1-1,-1 0,1-1,1-1,-1 1,1-2,0 0,-14-12,22 14,-1-1,1 1,0-1,1 0,-1 0,1 0,1-1,0 1,0-1,0 1,1-1,0 0,0 0,1 1,0-1,0 0,1 0,0 1,0-1,1 0,4-10,-5 15,1 0,0 1,0-1,0 0,0 1,1 0,-1 0,1-1,-1 2,1-1,0 0,0 0,-1 1,1-1,0 1,1 0,-1 0,0 0,0 1,0-1,1 1,-1-1,0 1,0 0,1 0,3 1,12 1,1 1,-1 0,22 7,-23-5,18 5,51 11,-82-20,0 0,0 0,1-1,-1 0,0 0,0 0,1-1,-1 0,0 0,0 0,0-1,0 1,5-4,-8 4,-1 0,1 0,-1-1,0 1,1-1,-1 1,0-1,0 0,0 1,0-1,-1 0,1 0,0 0,-1 0,1 1,-1-1,1 0,-1 0,0 0,0 0,0 0,0 0,0 0,-1 0,1 0,-1 0,1 0,-1 1,1-1,-1 0,0 0,0 0,0 1,-1-3,-5-8,0 0,-1 0,-13-16,-27-22,-1 2,-3 2,-2 2,-60-37,-9-9,32 17,-64-46,93 83,42 26,1-1,0-1,1-1,-20-18,-23-27,-4 2,-100-67,-69-9,-24-15,245 138,-99-67,-197-99,268 152,0-2,2-2,1-1,2-2,-47-49,21 21,23 21,1-2,2-2,-41-59,-70-102,135 187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4T09:20:44.4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1914 1,'-1'7,"-1"0,0 0,-1-1,1 1,-2 0,1-1,0 0,-1 1,0-2,-1 1,1 0,-9 7,-1 3,-310 435,130-172,-87 160,253-386,2 1,-27 83,-17 39,55-151,0 0,-1-1,-2-1,0-1,-1-1,-2 0,0-2,-1 0,0-2,-2 0,0-1,-31 14,17-8,0 3,1 0,-64 62,78-62,1 1,1 1,2 1,1 1,-18 38,25-39,1 1,2-1,1 2,1-1,2 1,-1 32,-4 15,-61 324,-3-163,64-208,4-19,2 0,0 0,0 1,-1 21,3-31,1 1,0-1,0 0,1 0,-1 0,0 1,1-1,0 0,-1 0,1 0,0 0,0 0,0 0,0 0,0 0,1 0,-1-1,1 1,-1 0,1-1,-1 1,1-1,0 0,0 1,0-1,0 0,-1 0,2 0,-1-1,0 1,2 0,24 4,-1-1,0-1,1-2,-1 0,35-5,-1 1,623-1,-489 4,-188 0,-1-1,1 0,-1 0,1 0,-1-1,0 0,0 0,0-1,0 1,0-1,0-1,-1 1,1-1,9-9,2-3,-1-2,26-36,-2 3,-30 39,0-1,-2-1,1 1,-1-1,-1-1,-1 0,0 0,7-30,-3-5,6-75,-12 77,14-556,-18 468,0 131,0 0,0 0,0 0,-1 0,0 0,0 0,0 0,-3-5,3 8,0 0,-1 0,1 0,-1 0,1 0,-1 0,0 1,0-1,0 1,0-1,0 1,0 0,0 0,0 0,0 0,0 0,-1 0,1 1,-5-1,-32-4,1 2,-1 1,0 3,-57 7,46-4,-82 6,-299 29,415-37,6-1,0 0,0 0,1 1,-1 1,0 0,-8 4,14-5,1 0,0 0,0 0,0 1,0-1,1 1,-1-1,1 1,-1 0,1 0,0 1,0-1,1 0,-1 0,1 1,-1-1,1 1,0 0,0-1,0 5,-9 76,3-1,9 163,1-124,-2-79,1 22,-11 101,8-162,0 1,1 0,-1-1,1 1,0 0,1-1,-1 1,1 0,0-1,2 8,-1-10,-1 1,1-1,0 1,0-1,-1 0,2 0,-1 0,0 0,0 0,1 0,-1-1,1 1,-1-1,1 0,0 0,-1 0,1 0,5 1,21 5,1-1,0-2,0 0,1-2,-1-2,1-1,-1-1,0-1,0-2,56-16,-73 15,0 0,0-1,0-1,-1 0,0 0,0-1,-1-1,-1 0,0 0,0-1,-1-1,0 0,-1 0,0 0,-1-1,0 0,6-18,6-23,-3 0,-2 0,8-63,-17 89,1 0,6-48,-11 71,-1 0,0-1,0 1,0 0,-1 0,1 0,-1 0,-1 0,1 0,-1 0,-2-6,2 8,0 1,0 0,-1 0,1 0,0 0,-1 0,1 1,-1-1,1 1,-1-1,0 1,1 0,-1 0,0 0,0 1,0-1,0 1,0-1,0 1,0 0,0 0,0 0,0 1,0-1,0 1,-5 1,3-1,0 0,0 1,0 0,0 0,0 0,0 0,1 1,-1-1,1 1,0 0,-1 1,2-1,-1 1,-5 5,1 7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4T09:20:50.2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545 0,'10'2,"0"0,0 1,1 0,-2 0,1 1,0 0,-1 1,0 0,0 0,0 1,13 12,4 1,62 41,-4 4,-2 3,-3 5,-4 2,79 100,-104-104,56 103,-21-30,-9-32,91 102,117 149,-248-312,55 103,-84-135,0 1,-2-1,0 1,4 37,9 36,-13-73,-1 0,-1 0,-1 0,0 0,-1 0,-3 21,-17 114,15-132,-4 25,0-4,2 0,0 48,6-86,0 0,0 0,0 1,-1-1,0 0,0 0,0 0,-1 0,0 0,0 0,-3 6,3-8,-1 1,0-1,0 0,-1 0,1 0,0-1,-1 1,0-1,0 0,1 0,-1 0,0-1,0 1,-5 0,-25 9,0-2,-1-2,0-1,0-1,-45-1,48-7,0-2,0-1,-55-17,4 0,36 13,-7-2,1-2,-57-22,94 30,0-2,1 0,0 0,1-1,-1-1,2-1,0 0,0 0,1-1,0-1,-11-15,18 19,0-1,0 1,1-1,0 0,1 0,0 0,-2-11,-9-78,13 85,-2-29,2 1,1-1,12-77,42-121,-53 236,0 0,0-1,1 1,0 0,0 0,0 0,1 1,-1-1,1 0,0 1,1 0,-1-1,1 1,-1 1,1-1,1 1,-1-1,0 1,1 0,-1 0,1 1,0 0,0 0,0 0,0 0,0 1,1-1,-1 2,0-1,1 0,-1 1,10 1,237-1,-103 2,-142-3,1 1,-1 0,1 1,-1 0,0 0,1 0,-1 1,0 0,0 0,0 1,0 0,-1 0,1 1,-1 0,0 0,0 0,0 1,0 0,-1 0,0 0,0 1,0 0,-1 0,0 0,0 0,0 1,-1-1,5 13,0 8,0 1,-1 0,-2 0,2 35,-2 116,-5-167,-1 1,0-1,0 1,-6 19,6-29,0 0,0 0,0-1,0 1,0 0,-1-1,1 1,-1-1,0 0,0 1,0-1,0 0,0 0,0 0,-1-1,1 1,-1 0,1-1,-1 0,0 1,1-1,-1 0,0 0,0-1,-4 2,-6-1,0-1,0 0,0-1,0 0,0-1,1 0,-1-1,-19-8,-8-4,-50-27,53 23,0-2,2-2,0-1,-43-39,63 49,1 0,0-2,2 1,-1-2,2 0,0 0,1-1,1 0,0-1,2 0,-7-22,3-6,-4-13,14 59,0 8,7 41,38 429,-42-446,1 0,9 33,-9-52,0-1,1 0,1 1,0-1,0-1,1 1,1-1,11 14,37 37,3-2,3-3,1-3,3-2,117 69,-103-77,-76-37,-12-2,-27 0,18-2,-3 2,1 2,0 0,0 1,1 1,0 1,-30 19,-105 83,58-39,82-62,1 0,1 0,0 1,0 1,1 0,1 1,0 0,0 0,-14 28,9-15,-1-2,-2 0,-1-1,0-1,-32 28,-2 3,-17 31,51-59,0-1,-2-1,-31 28,-199 171,237-210,0 0,-1-1,0-1,-1 0,0-1,0-1,-1 0,0-1,-29 7,14-7,-1-1,0-1,-1-2,-44-1,68-3,1 2,-1-1,0 1,1 0,-1 1,1 0,0 1,0 0,-13 5,16-4,0 0,0 0,0 0,0 1,1 0,0 0,0 1,0-1,1 1,0 0,0 0,0 1,-3 6,-2 13,0 0,2 0,1 1,1-1,2 2,0-1,2 47,-8 67,1-58,6 150,3-121,-1-107,0-1,0 1,0-1,1 1,-1-1,1 1,0-1,0 1,1-1,-1 1,1-1,0 0,0 0,1 0,-1 0,1 0,0-1,0 1,0-1,0 0,0 0,1 0,0 0,-1 0,1-1,0 0,0 0,1 0,-1 0,0-1,1 1,-1-1,6 1,80 20,148 16,-71-21,140 19,-286-32,20 4,1-1,0-2,0-2,61-4,-99 1,0-1,-1 0,1 0,-1-1,1 1,-1-1,1 0,-1 0,0 0,0 0,0 0,0-1,0 1,-1-1,1 0,-1 1,1-2,-1 1,0 0,0 0,2-5,3-10,0 1,-1-1,5-22,-2 3,17-34,62-120,-52 121,39-112,-64 152,-6 17,-1 0,0 0,3-19,-7 28,1 0,-1-1,0 1,0 0,-1 0,1 0,-1 0,0 0,0 0,0 0,-1 0,1 0,-1 0,0 1,-4-6,-7-8,0 1,-2 0,0 2,0-1,-2 2,0 0,0 1,-1 1,0 0,-36-13,18 10,-1 2,0 2,-1 1,-76-8,35 8,45 4,-1 1,-44 1,68 4,-1 0,0 1,0 0,1 0,-1 1,1 1,0 0,0 1,0 0,-16 10,12-5,-9 6,1 0,-27 25,44-35,-1 1,1-1,1 1,-1 1,1-1,0 1,1 0,0 0,0 0,1 1,-4 13,-4 41,3 0,3 1,2 0,7 74,-4-133,0-1,1 1,-1-1,1 1,0-1,0 1,1-1,-1 0,1 1,0-1,0 0,0 0,1 0,-1 0,1-1,0 1,0-1,0 0,7 6,-2-4,1-1,-1 0,1-1,0 0,0 0,0-1,0 0,16 1,29 5,-21-2,-1-1,1-2,0-1,0-2,1-1,34-6,-63 6,0 0,-1 0,1 0,-1-1,0 0,1 0,-1 0,0 0,0-1,0 1,-1-1,1 0,0-1,-1 1,0 0,0-1,0 0,0 0,-1 0,1 0,-1 0,0 0,-1 0,1-1,0 1,-1-1,0 0,0 1,-1-1,1 0,-1 1,0-1,0 0,-1 1,1-1,-3-5,2-1,-2 1,0-1,0 1,-1 0,0 0,0 0,-1 1,-1 0,0 0,0 0,-1 0,1 1,-2 0,1 1,-11-8,2 5,-1 0,-1 2,1 0,-1 1,-1 1,1 0,-1 2,0 0,-24-1,-5 1,0 2,-74 8,77 0,-78 22,11-2,110-25,1 0,-1-1,1 1,-1-1,0 0,1 1,-1-1,0 0,0 0,1 0,-1 0,0 0,1-1,-1 1,0-1,1 1,-1-1,1 1,-1-1,0 0,1 0,0 1,-1-1,1 0,-1-1,1 1,0 0,0 0,0 0,0-1,0 1,-1-3,-2-10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4T09:21:40.4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1,'4'0,"6"0,5 0,4 0,4 0,1 0,2 0,3 0,3 0,11 0,8 4,-2 2,1-1,-10 3,-10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09:54:45.6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773 1 24575,'-28'0'0,"-1"2"0,1 1 0,0 1 0,0 2 0,1 1 0,-1 1 0,1 1 0,1 1 0,0 1 0,0 2 0,1 1 0,1 0 0,-25 21 0,28-22 0,0-1 0,0-1 0,-1-1 0,-45 13 0,28-9 0,3-1-455,-1-2 0,-51 9 0,67-18-6371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4T09:23:19.0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1 176,'0'-1,"0"-1,1 1,0-1,-1 1,1 0,0-1,-1 1,1 0,0 0,0 0,0 0,0-1,0 1,0 0,0 1,1-1,-1 0,0 0,0 0,1 1,-1-1,0 1,3-1,35-11,44-3,0 3,94-1,172 13,-169 3,-93-1,105-4,-67-18,-72 10,54-8,219-10,261 30,-563-3,0-2,30-6,-30 5,0 0,27 0,-24 3,-16 0,1 0,0 1,-1 1,19 3,-27-4,-1 1,1 0,-1-1,0 1,1 0,-1 0,0 1,0-1,0 0,0 1,0-1,0 1,0 0,0-1,-1 1,1 0,-1 0,1 0,-1 1,0-1,0 0,0 0,0 1,0-1,0 0,0 5,2 15,-2 1,0 0,-2 0,-4 34,4-55,0 1,1 0,-1 0,0-1,-1 1,1-1,0 1,-1-1,0 1,1-1,-1 0,0 0,0 0,0 0,-1 0,1 0,0-1,-1 1,1-1,-1 1,1-1,-1 0,0 0,1 0,-1 0,0-1,0 1,-5 0,-11 1,0-1,0 0,-26-3,20 1,-548 11,-236 2,498-14,-496 2,786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4T09:23:34.15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0 298,'1'-1,"-1"-1,1 1,0 0,-1 0,1 0,0 0,0 0,0 0,0 0,0 0,0 0,0 0,0 0,0 1,0-1,1 0,-1 1,0-1,0 1,1-1,1 1,36-12,-31 9,30-5,1 2,-1 2,1 1,0 2,51 5,1-2,90 1,240-6,-230-22,200 0,-231 26,503 14,-185-7,-109-5,-126 21,21 1,2-7,-188-10,70 15,-99-14,0-1,51 0,101 4,40 0,-96-10,124-5,-266 3,-1-1,0 1,1-1,-1 0,1 1,-1-1,0 0,1 0,-1-1,0 1,0 0,0-1,0 1,0-1,0 0,-1 0,1 0,0 0,-1 0,0 0,1 0,-1 0,0 0,0 0,0-1,0 1,-1-1,1 1,-1-1,1-2,1-10,-1 0,-1 0,0 0,-2-16,0 4,2 24,0-1,0 1,-1 0,1-1,0 1,-1 0,0-1,0 1,0 0,0 0,-1 0,1 0,-1 0,0 0,0 0,0 0,0 1,-3-3,1 2,0 1,0 0,0 0,-1 0,1 0,-1 1,0 0,1 0,-1 0,0 0,0 1,-6 0,-369 1,143 3,216-4,-951-35,725 6,-595-33,-974 66,1047-6,744 2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4T09:23:39.83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0 150,'2473'0,"-2228"-14,-87 1,82-10,48-2,21 26,97-2,-218-23,-16 2,-79 9,106-3,1568 18,-1764-3,0 1,0 0,0 0,0 0,0 1,0-1,0 1,0-1,0 1,-1 0,1 0,0 1,0-1,-1 0,1 1,-1 0,1-1,-1 1,1 0,-1 0,3 4,-3-1,0 0,0 0,0 0,0 0,-1 0,0 0,0 1,-1-1,1 0,-1 1,-1 7,2 28,0-25,0 0,-2 0,1 0,-2 0,0 0,-6 19,6-32,0 0,0 0,0 0,0 0,-1-1,1 1,-1-1,0 0,0 1,0-1,0-1,0 1,0 0,0-1,-1 1,1-1,0 0,-1 0,-4 0,-74 9,71-9,-413 3,222-7,-158 5,-528-8,369-29,-163-2,-2522 40,3196-4,-1 1,0-1,0 0,0-1,-10-3,3-1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4T09:24:23.26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77,'15'-1,"0"-1,0 0,14-4,33-5,385 6,-244 8,2650-3,-2700-13,-18 1,803 9,-479 5,-414-3,0-3,49-9,-51 8,-1 2,66 4,-37 0,-68-1,0 0,0 0,-1 1,1-1,0 1,0-1,0 1,0 0,-1 0,1 0,0 1,-1-1,1 1,-1-1,0 1,1 0,-1 0,0 0,0 0,0 0,0 0,0 1,-1-1,1 0,-1 1,0 0,1-1,-1 1,1 4,1 7,0 1,-1 0,0 0,-1 25,1-3,-2-35,0-1,0 1,0 0,0-1,0 1,-1 0,1-1,-1 1,1-1,-1 1,1 0,-1-1,0 1,0-1,1 0,-1 1,0-1,0 0,-1 1,1-1,0 0,0 0,-1 0,1 0,0 0,-1 0,1 0,-1-1,1 1,-1 0,0-1,1 1,-1-1,1 0,-1 0,-2 1,-9 0,0-1,0 1,-26-5,13 2,-872-1,673 13,-155 4,20-16,-396 4,514 10,-85 1,243-9,-104 18,57-4,-82-9,-10 1,70 2,-187-11,146-4,-411 3,563-2,-49-9,47 5,-45 0,-24 6,87 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4T09:24:25.17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25 1,'-1'24,"-2"1,-5 28,-5 42,13 1,20 149,-18-227,-2-8,1-1,1 0,0 1,0-1,6 16,-6-22,0-1,-1 1,1 0,0-1,0 1,0-1,1 0,-1 0,0 0,1 0,-1 0,1 0,0-1,0 1,0-1,-1 0,1 0,1 0,-1 0,0 0,5 0,32 2,0-1,70-6,-10 0,10 3,36 0,155 18,-190-8,140-7,-124-4,-106 2,0-2,30-5,-44 6,1-1,-1 0,1 0,-1 0,0-1,0 0,0-1,-1 0,13-9,-16 10,0-1,-1 1,1-1,-1 0,0 0,0 0,0 0,-1-1,0 1,1 0,-2-1,1 1,0-1,-1-5,-2-73,0 47,2 24,-1 0,0 0,-1 0,0 0,-5-15,6 24,0-1,0 1,-1 0,1 0,-1 1,0-1,0 0,0 0,0 1,0 0,-1-1,1 1,-1 0,1 0,-1 0,0 0,0 1,0-1,0 1,0 0,0-1,0 1,0 1,-5-2,-174-15,-319 10,276 9,-101-2,305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4T09:24:33.44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28,'1'-1,"-1"-1,1 1,-1 0,1 0,-1 0,1 0,0 0,-1 0,1 0,0 0,0 1,0-1,0 0,0 0,0 1,0-1,0 0,0 1,0-1,0 1,0 0,0-1,0 1,1 0,-1 0,0-1,2 1,40-4,-38 4,509-3,-261 5,1619-2,-1869 0,1 0,0 1,0-1,0 1,-1 0,1-1,0 2,-1-1,1 0,-1 1,0-1,1 1,-1 0,0 0,0 1,4 2,-5-3,-1 1,1-1,-1 0,1 0,-1 0,0 1,0-1,0 0,0 1,-1-1,1 1,-1-1,1 1,-1 0,0-1,0 1,0-1,0 1,-1-1,1 1,0 0,-1-1,0 0,0 1,-1 2,0-1,0-1,-1 1,1-1,-1 0,0 0,0 0,0 0,0-1,0 1,0-1,-1 0,1 0,-1 0,0 0,0-1,1 1,-1-1,-6 1,-7 2,0-1,-33 2,-421-2,229-6,-1609 3,1829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4T09:24:37.48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2,'688'19,"-297"-10,47 2,415 1,-527-14,1886 2,-2165-2,49-9,32-1,2-1,11 1,304 13,-442-2,0 1,0 0,0 0,0 0,0 0,-1 1,1-1,0 1,0-1,0 1,-1 0,1 0,0 1,-1-1,1 0,-1 1,0 0,1-1,-1 1,0 0,3 4,-3-3,-1 1,0-1,0 1,0 0,0-1,-1 1,0 0,1-1,-1 1,-1 0,1 0,0-1,-1 1,0 0,0-1,-2 6,1-3,-1 0,1 0,-1 0,0-1,-1 1,0-1,0 0,0 0,0-1,-1 1,1-1,-1 0,0 0,0 0,-1-1,1 1,-1-1,0-1,0 1,0-1,0 0,0 0,-13 1,-15 2,1-1,-1-2,-47-3,43 0,-134-2,-209 6,273 9,55-5,-56-1,-67 6,13 0,34-8,-199 32,248-27,-1-4,-116-7,56-1,-179 22,221-13,-120-7,-60 2,169 10,-75 3,-165 0,-386-2,452-14,-166-17,323 13,80 6,1-3,-51-9,-1 2,77 9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9:24:41.7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0,'3430'0'0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4T09:24:44.94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3318 182,'-619'-35,"337"13,-50-4,-427-14,550 28,27 0,-4 11,-253-13,163 3,257 7,4-1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8:52:53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24575,'-1'37'0,"-2"1"0,-1 0 0,-17 67 0,17-94 0,2-5 0,0 1 0,1-1 0,-1 0 0,1 1 0,0-1 0,1 1 0,0 6 0,0-11 0,1-1 0,-1 1 0,1 0 0,-1-1 0,1 1 0,0 0 0,0-1 0,-1 1 0,1-1 0,0 1 0,1-1 0,-1 1 0,0-1 0,0 0 0,1 0 0,-1 0 0,0 1 0,1-1 0,-1 0 0,1-1 0,0 1 0,-1 0 0,1 0 0,0-1 0,-1 1 0,1-1 0,0 1 0,0-1 0,-1 0 0,1 0 0,2 0 0,53 5 0,1-3 0,69-6 0,-15 1 0,-71 3 0,0-2 0,70-12 0,-13 2 0,-67 10 0,44-9 0,-31 4 0,1 3 0,-1 1 0,84 5 0,-28 1 0,-95-3 0,36 1 0,1-2 0,-2-2 0,77-14 0,-115 17 0,-1-1 0,1 1 0,-1 0 0,1-1 0,0 1 0,-1-1 0,1 1 0,-1-1 0,1 0 0,-1 0 0,0 0 0,1 1 0,-1-1 0,0-1 0,0 1 0,1 0 0,-1 0 0,0 0 0,0-1 0,0 1 0,0 0 0,-1-1 0,1 1 0,1-3 0,-2 2 0,0 0 0,0 0 0,-1 0 0,1-1 0,0 1 0,-1 0 0,1 0 0,-1 0 0,0 0 0,0 0 0,0 1 0,0-1 0,0 0 0,0 0 0,0 0 0,-2-1 0,-8-9 0,0 0 0,-1 1 0,-23-16 0,32 24 0,-24-19 0,19 14 0,0 2 0,0-1 0,0 1 0,-1 0 0,0 1 0,0 0 0,0 0 0,-12-3 0,21 8 0,0 0 0,0 0 0,0 0 0,0 0 0,-1-1 0,1 1 0,0 0 0,0 0 0,0 0 0,0 0 0,-1 0 0,1 0 0,0 0 0,0 0 0,0 0 0,-1 0 0,1 0 0,0 0 0,0 0 0,0 0 0,0 0 0,-1 0 0,1 0 0,0 0 0,0 0 0,0 0 0,-1 0 0,1 1 0,0-1 0,0 0 0,0 0 0,0 0 0,0 0 0,-1 0 0,1 0 0,0 1 0,0-1 0,0 0 0,0 0 0,0 0 0,0 0 0,0 0 0,0 1 0,-1-1 0,1 0 0,0 0 0,0 0 0,0 1 0,0-1 0,0 0 0,0 0 0,0 0 0,0 0 0,0 1 0,0-1 0,0 0 0,0 0 0,9 16 0,19 19 0,-25-33 0,24 27 0,57 45 0,-35-34 0,-48-39 0,-1-1 0,1 1 0,-1-1 0,0 1 0,1 0 0,-1-1 0,1 1 0,-1-1 0,0 1 0,1 0 0,-1-1 0,0 1 0,0 0 0,0-1 0,0 1 0,1 0 0,-1 0 0,0-1 0,0 1 0,0 0 0,0-1 0,0 1 0,-1 0 0,1-1 0,0 1 0,0 0 0,0 0 0,-1-1 0,1 1 0,0-1 0,-1 1 0,1 0 0,0-1 0,-1 1 0,1-1 0,-1 1 0,1-1 0,-1 1 0,1-1 0,-1 1 0,1-1 0,-1 1 0,-1 0 0,-36 23 0,21-14 0,3 1 0,1 2 0,1 0 0,0 0 0,-14 21 0,-28 29 0,28-41-1365,14-14-5461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09:54:15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1466 24575,'-1'-103'0,"3"-111"0,2 192 0,1 2 0,1-1 0,0 0 0,2 1 0,14-27 0,-1 0 0,62-119 0,6-14 0,-76 154 0,1 1 0,1 0 0,1 0 0,35-39 0,-8 10 0,-35 44 0,1 0 0,0 1 0,20-15 0,11-10 0,-24 17 0,1 1 0,1 1 0,0 0 0,1 1 0,1 1 0,0 1 0,42-19 0,-61 31 0,0 0 0,0 0 0,0 0 0,0-1 0,0 1 0,0 0 0,0-1 0,0 1 0,0 0 0,0-1 0,0 0 0,0 1 0,-1-1 0,1 1 0,0-1 0,0 0 0,0 0 0,-1 1 0,1-1 0,0 0 0,-1 0 0,1 0 0,-1 0 0,1 0 0,-1 0 0,0 0 0,1 0 0,-1 0 0,0 0 0,0 0 0,1 0 0,-1 0 0,0 0 0,0 0 0,0 0 0,0 0 0,0 0 0,-1 0 0,1 0 0,0 0 0,0 0 0,-1 0 0,1 0 0,-1 0 0,1 0 0,-1 0 0,1 0 0,-1 0 0,1 0 0,-1 0 0,-1 0 0,-5-7 0,-1 0 0,0 1 0,0 0 0,-13-8 0,2 0 0,1 0 0,7 7 0,0-2 0,0 0 0,-10-12 0,79 64 0,-50-34 0,-1 1 0,0 0 0,0-1 0,-1 2 0,0-1 0,0 1 0,4 12 0,-8-18 0,-1 1 0,0-1 0,0 1 0,-1 0 0,1 0 0,-1-1 0,0 1 0,0 0 0,-1 0 0,1-1 0,-1 1 0,0 0 0,0-1 0,-1 1 0,1-1 0,-1 1 0,0-1 0,0 0 0,-4 6 0,-58 86-1365,49-78-5461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8:56:04.4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24575,'0'420'0,"0"-417"0,0 0 0,0 0 0,0 0 0,0 0 0,0 0 0,1 0 0,-1 0 0,1 0 0,0 0 0,0-1 0,0 1 0,0 0 0,1 0 0,-1-1 0,1 1 0,-1-1 0,1 1 0,0-1 0,0 0 0,4 4 0,-2-4 0,1 1 0,0-1 0,0 0 0,0-1 0,0 1 0,0-1 0,0 0 0,1 0 0,-1-1 0,0 1 0,6-1 0,23-1 0,0-2 0,0-1 0,0-2 0,-1-1 0,45-16 0,37-8 0,-67 21 0,1 2 0,0 2 0,61 1 0,565 6 0,-671-1 0,-1 0 0,0 0 0,0 0 0,0 0 0,0 0 0,0-1 0,0 0 0,0 1 0,0-1 0,0 0 0,0-1 0,0 1 0,4-3 0,-7 4 0,1-1 0,-1 1 0,0-1 0,1 1 0,-1 0 0,0-1 0,0 1 0,1-1 0,-1 1 0,0-1 0,0 1 0,0-1 0,0 1 0,0-1 0,0 1 0,0-1 0,0 1 0,0-1 0,0 0 0,0 1 0,0-1 0,0 1 0,0-1 0,0 1 0,-1-1 0,1 1 0,0 0 0,-1-2 0,-20-20 0,-134-76 0,122 77 0,22 15 0,0 0 0,1-2 0,0 1 0,-17-17 0,27 24 0,-1-1 0,1 1 0,0 0 0,-1 0 0,1-1 0,0 1 0,-1 0 0,1 0 0,0-1 0,-1 1 0,1-1 0,0 1 0,0 0 0,0-1 0,-1 1 0,1 0 0,0-1 0,0 1 0,0-1 0,0 1 0,0-1 0,0 1 0,0-1 0,0 1 0,0 0 0,0-1 0,0 1 0,0-1 0,0 1 0,0-1 0,0 1 0,0 0 0,0-1 0,1 0 0,14 1 0,23 13 0,-15-3 0,1 2 0,-1 1 0,-1 0 0,-1 2 0,38 33 0,-56-45 0,-1-1 0,0 1 0,0 0 0,0 0 0,0 0 0,0 0 0,-1 0 0,1 1 0,-1-1 0,0 1 0,0-1 0,0 0 0,0 1 0,-1 0 0,0-1 0,1 1 0,-1-1 0,-1 1 0,1-1 0,0 1 0,-1 0 0,0-1 0,1 1 0,-1-1 0,-1 0 0,1 1 0,0-1 0,-1 0 0,0 0 0,0 0 0,0 0 0,-4 5 0,-8 9 0,-1 0 0,0-1 0,-1-1 0,-21 16 0,22-19 0,-8 5-183,0-2-1,-1 0 0,0-2 1,-41 17-1,55-26-263,-6 3-6379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9:26:30.1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53 1 24575,'-2'0'0,"1"1"0,0-1 0,0 1 0,0-1 0,0 1 0,0 0 0,0-1 0,0 1 0,0 0 0,0 0 0,0 0 0,0 0 0,1 0 0,-1 0 0,0 0 0,1 0 0,-1 0 0,1 0 0,-1 0 0,0 2 0,-12 31 0,10-26 0,0 1 0,0 0 0,0 0 0,0 0 0,2 0 0,-1 0 0,1 0 0,0 1 0,1-1 0,0 0 0,0 1 0,1-1 0,3 15 0,-2-20 0,-1 1 0,1-1 0,0 0 0,1 0 0,-1 0 0,1 0 0,-1 0 0,1 0 0,0-1 0,1 1 0,-1-1 0,1 0 0,-1 0 0,1 0 0,0-1 0,0 1 0,0-1 0,0 0 0,0 0 0,1 0 0,-1-1 0,1 1 0,-1-1 0,1 0 0,0-1 0,6 1 0,62 4 0,117-6 0,-61-2 0,-59 4 0,81-3 0,-150 2 0,1 0 0,-1 0 0,0 0 0,1 0 0,-1 0 0,0 0 0,0 0 0,1-1 0,-1 1 0,0-1 0,0 1 0,1-1 0,-1 1 0,0-1 0,0 0 0,0 1 0,0-1 0,0 0 0,0 0 0,2-2 0,-3 3 0,0-1 0,0 0 0,0 0 0,0 0 0,0 0 0,0 0 0,0 0 0,-1 0 0,1 1 0,0-1 0,0 0 0,-1 0 0,1 0 0,-1 0 0,1 1 0,-1-1 0,1 0 0,-1 0 0,1 1 0,-1-1 0,1 0 0,-2 0 0,-9-9 0,0 1 0,0 1 0,-13-8 0,10 7 0,-31-18 0,35 23 0,1-1 0,-1-1 0,1 0 0,0 0 0,1-1 0,-13-11 0,57 34 0,-35-15 0,18 9 0,-2 1 0,1 1 0,-2 0 0,1 1 0,-2 1 0,27 30 0,-41-43 0,0 1 0,0 0 0,0 0 0,0 0 0,0 0 0,0 0 0,0 0 0,-1 1 0,1-1 0,-1 0 0,0 0 0,1 0 0,-1 0 0,0 1 0,0-1 0,-1 0 0,1 0 0,0 1 0,-1-1 0,1 0 0,-1 0 0,0 0 0,1 0 0,-1 0 0,0 0 0,0 0 0,-1 0 0,1 0 0,0-1 0,-1 1 0,1 0 0,-1-1 0,1 1 0,-1-1 0,-2 2 0,-8 7 0,-1-1 0,0 0 0,-1-1 0,-15 7 0,0 1 0,-16 12-1365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8:52:53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24575,'-1'37'0,"-2"1"0,-1 0 0,-17 67 0,17-94 0,2-5 0,0 1 0,1-1 0,-1 0 0,1 1 0,0-1 0,1 1 0,0 6 0,0-11 0,1-1 0,-1 1 0,1 0 0,-1-1 0,1 1 0,0 0 0,0-1 0,-1 1 0,1-1 0,0 1 0,1-1 0,-1 1 0,0-1 0,0 0 0,1 0 0,-1 0 0,0 1 0,1-1 0,-1 0 0,1-1 0,0 1 0,-1 0 0,1 0 0,0-1 0,-1 1 0,1-1 0,0 1 0,0-1 0,-1 0 0,1 0 0,2 0 0,53 5 0,1-3 0,69-6 0,-15 1 0,-71 3 0,0-2 0,70-12 0,-13 2 0,-67 10 0,44-9 0,-31 4 0,1 3 0,-1 1 0,84 5 0,-28 1 0,-95-3 0,36 1 0,1-2 0,-2-2 0,77-14 0,-115 17 0,-1-1 0,1 1 0,-1 0 0,1-1 0,0 1 0,-1-1 0,1 1 0,-1-1 0,1 0 0,-1 0 0,0 0 0,1 1 0,-1-1 0,0-1 0,0 1 0,1 0 0,-1 0 0,0 0 0,0-1 0,0 1 0,0 0 0,-1-1 0,1 1 0,1-3 0,-2 2 0,0 0 0,0 0 0,-1 0 0,1-1 0,0 1 0,-1 0 0,1 0 0,-1 0 0,0 0 0,0 0 0,0 1 0,0-1 0,0 0 0,0 0 0,0 0 0,-2-1 0,-8-9 0,0 0 0,-1 1 0,-23-16 0,32 24 0,-24-19 0,19 14 0,0 2 0,0-1 0,0 1 0,-1 0 0,0 1 0,0 0 0,0 0 0,-12-3 0,21 8 0,0 0 0,0 0 0,0 0 0,0 0 0,-1-1 0,1 1 0,0 0 0,0 0 0,0 0 0,0 0 0,-1 0 0,1 0 0,0 0 0,0 0 0,0 0 0,-1 0 0,1 0 0,0 0 0,0 0 0,0 0 0,0 0 0,-1 0 0,1 0 0,0 0 0,0 0 0,0 0 0,-1 0 0,1 1 0,0-1 0,0 0 0,0 0 0,0 0 0,0 0 0,-1 0 0,1 0 0,0 1 0,0-1 0,0 0 0,0 0 0,0 0 0,0 0 0,0 0 0,0 1 0,-1-1 0,1 0 0,0 0 0,0 0 0,0 1 0,0-1 0,0 0 0,0 0 0,0 0 0,0 0 0,0 1 0,0-1 0,0 0 0,0 0 0,9 16 0,19 19 0,-25-33 0,24 27 0,57 45 0,-35-34 0,-48-39 0,-1-1 0,1 1 0,-1-1 0,0 1 0,1 0 0,-1-1 0,1 1 0,-1-1 0,0 1 0,1 0 0,-1-1 0,0 1 0,0 0 0,0-1 0,0 1 0,1 0 0,-1 0 0,0-1 0,0 1 0,0 0 0,0-1 0,0 1 0,-1 0 0,1-1 0,0 1 0,0 0 0,0 0 0,-1-1 0,1 1 0,0-1 0,-1 1 0,1 0 0,0-1 0,-1 1 0,1-1 0,-1 1 0,1-1 0,-1 1 0,1-1 0,-1 1 0,1-1 0,-1 1 0,-1 0 0,-36 23 0,21-14 0,3 1 0,1 2 0,1 0 0,0 0 0,-14 21 0,-28 29 0,28-41-1365,14-14-5461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8:56:04.4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24575,'0'420'0,"0"-417"0,0 0 0,0 0 0,0 0 0,0 0 0,0 0 0,1 0 0,-1 0 0,1 0 0,0 0 0,0-1 0,0 1 0,0 0 0,1 0 0,-1-1 0,1 1 0,-1-1 0,1 1 0,0-1 0,0 0 0,4 4 0,-2-4 0,1 1 0,0-1 0,0 0 0,0-1 0,0 1 0,0-1 0,0 0 0,1 0 0,-1-1 0,0 1 0,6-1 0,23-1 0,0-2 0,0-1 0,0-2 0,-1-1 0,45-16 0,37-8 0,-67 21 0,1 2 0,0 2 0,61 1 0,565 6 0,-671-1 0,-1 0 0,0 0 0,0 0 0,0 0 0,0 0 0,0-1 0,0 0 0,0 1 0,0-1 0,0 0 0,0-1 0,0 1 0,4-3 0,-7 4 0,1-1 0,-1 1 0,0-1 0,1 1 0,-1 0 0,0-1 0,0 1 0,1-1 0,-1 1 0,0-1 0,0 1 0,0-1 0,0 1 0,0-1 0,0 1 0,0-1 0,0 1 0,0-1 0,0 0 0,0 1 0,0-1 0,0 1 0,0-1 0,0 1 0,-1-1 0,1 1 0,0 0 0,-1-2 0,-20-20 0,-134-76 0,122 77 0,22 15 0,0 0 0,1-2 0,0 1 0,-17-17 0,27 24 0,-1-1 0,1 1 0,0 0 0,-1 0 0,1-1 0,0 1 0,-1 0 0,1 0 0,0-1 0,-1 1 0,1-1 0,0 1 0,0 0 0,0-1 0,-1 1 0,1 0 0,0-1 0,0 1 0,0-1 0,0 1 0,0-1 0,0 1 0,0-1 0,0 1 0,0 0 0,0-1 0,0 1 0,0-1 0,0 1 0,0-1 0,0 1 0,0 0 0,0-1 0,1 0 0,14 1 0,23 13 0,-15-3 0,1 2 0,-1 1 0,-1 0 0,-1 2 0,38 33 0,-56-45 0,-1-1 0,0 1 0,0 0 0,0 0 0,0 0 0,0 0 0,-1 0 0,1 1 0,-1-1 0,0 1 0,0-1 0,0 0 0,0 1 0,-1 0 0,0-1 0,1 1 0,-1-1 0,-1 1 0,1-1 0,0 1 0,-1 0 0,0-1 0,1 1 0,-1-1 0,-1 0 0,1 1 0,0-1 0,-1 0 0,0 0 0,0 0 0,0 0 0,-4 5 0,-8 9 0,-1 0 0,0-1 0,-1-1 0,-21 16 0,22-19 0,-8 5-183,0-2-1,-1 0 0,0-2 1,-41 17-1,55-26-263,-6 3-6379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9:26:30.1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53 1 24575,'-2'0'0,"1"1"0,0-1 0,0 1 0,0-1 0,0 1 0,0 0 0,0-1 0,0 1 0,0 0 0,0 0 0,0 0 0,0 0 0,1 0 0,-1 0 0,0 0 0,1 0 0,-1 0 0,1 0 0,-1 0 0,0 2 0,-12 31 0,10-26 0,0 1 0,0 0 0,0 0 0,0 0 0,2 0 0,-1 0 0,1 0 0,0 1 0,1-1 0,0 0 0,0 1 0,1-1 0,3 15 0,-2-20 0,-1 1 0,1-1 0,0 0 0,1 0 0,-1 0 0,1 0 0,-1 0 0,1 0 0,0-1 0,1 1 0,-1-1 0,1 0 0,-1 0 0,1 0 0,0-1 0,0 1 0,0-1 0,0 0 0,0 0 0,1 0 0,-1-1 0,1 1 0,-1-1 0,1 0 0,0-1 0,6 1 0,62 4 0,117-6 0,-61-2 0,-59 4 0,81-3 0,-150 2 0,1 0 0,-1 0 0,0 0 0,1 0 0,-1 0 0,0 0 0,0 0 0,1-1 0,-1 1 0,0-1 0,0 1 0,1-1 0,-1 1 0,0-1 0,0 0 0,0 1 0,0-1 0,0 0 0,0 0 0,2-2 0,-3 3 0,0-1 0,0 0 0,0 0 0,0 0 0,0 0 0,0 0 0,0 0 0,-1 0 0,1 1 0,0-1 0,0 0 0,-1 0 0,1 0 0,-1 0 0,1 1 0,-1-1 0,1 0 0,-1 0 0,1 1 0,-1-1 0,1 0 0,-2 0 0,-9-9 0,0 1 0,0 1 0,-13-8 0,10 7 0,-31-18 0,35 23 0,1-1 0,-1-1 0,1 0 0,0 0 0,1-1 0,-13-11 0,57 34 0,-35-15 0,18 9 0,-2 1 0,1 1 0,-2 0 0,1 1 0,-2 1 0,27 30 0,-41-43 0,0 1 0,0 0 0,0 0 0,0 0 0,0 0 0,0 0 0,0 0 0,-1 1 0,1-1 0,-1 0 0,0 0 0,1 0 0,-1 0 0,0 1 0,0-1 0,-1 0 0,1 0 0,0 1 0,-1-1 0,1 0 0,-1 0 0,0 0 0,1 0 0,-1 0 0,0 0 0,0 0 0,-1 0 0,1 0 0,0-1 0,-1 1 0,1 0 0,-1-1 0,1 1 0,-1-1 0,-2 2 0,-8 7 0,-1-1 0,0 0 0,-1-1 0,-15 7 0,0 1 0,-16 12-1365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8:52:53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24575,'-1'37'0,"-2"1"0,-1 0 0,-17 67 0,17-94 0,2-5 0,0 1 0,1-1 0,-1 0 0,1 1 0,0-1 0,1 1 0,0 6 0,0-11 0,1-1 0,-1 1 0,1 0 0,-1-1 0,1 1 0,0 0 0,0-1 0,-1 1 0,1-1 0,0 1 0,1-1 0,-1 1 0,0-1 0,0 0 0,1 0 0,-1 0 0,0 1 0,1-1 0,-1 0 0,1-1 0,0 1 0,-1 0 0,1 0 0,0-1 0,-1 1 0,1-1 0,0 1 0,0-1 0,-1 0 0,1 0 0,2 0 0,53 5 0,1-3 0,69-6 0,-15 1 0,-71 3 0,0-2 0,70-12 0,-13 2 0,-67 10 0,44-9 0,-31 4 0,1 3 0,-1 1 0,84 5 0,-28 1 0,-95-3 0,36 1 0,1-2 0,-2-2 0,77-14 0,-115 17 0,-1-1 0,1 1 0,-1 0 0,1-1 0,0 1 0,-1-1 0,1 1 0,-1-1 0,1 0 0,-1 0 0,0 0 0,1 1 0,-1-1 0,0-1 0,0 1 0,1 0 0,-1 0 0,0 0 0,0-1 0,0 1 0,0 0 0,-1-1 0,1 1 0,1-3 0,-2 2 0,0 0 0,0 0 0,-1 0 0,1-1 0,0 1 0,-1 0 0,1 0 0,-1 0 0,0 0 0,0 0 0,0 1 0,0-1 0,0 0 0,0 0 0,0 0 0,-2-1 0,-8-9 0,0 0 0,-1 1 0,-23-16 0,32 24 0,-24-19 0,19 14 0,0 2 0,0-1 0,0 1 0,-1 0 0,0 1 0,0 0 0,0 0 0,-12-3 0,21 8 0,0 0 0,0 0 0,0 0 0,0 0 0,-1-1 0,1 1 0,0 0 0,0 0 0,0 0 0,0 0 0,-1 0 0,1 0 0,0 0 0,0 0 0,0 0 0,-1 0 0,1 0 0,0 0 0,0 0 0,0 0 0,0 0 0,-1 0 0,1 0 0,0 0 0,0 0 0,0 0 0,-1 0 0,1 1 0,0-1 0,0 0 0,0 0 0,0 0 0,0 0 0,-1 0 0,1 0 0,0 1 0,0-1 0,0 0 0,0 0 0,0 0 0,0 0 0,0 0 0,0 1 0,-1-1 0,1 0 0,0 0 0,0 0 0,0 1 0,0-1 0,0 0 0,0 0 0,0 0 0,0 0 0,0 1 0,0-1 0,0 0 0,0 0 0,9 16 0,19 19 0,-25-33 0,24 27 0,57 45 0,-35-34 0,-48-39 0,-1-1 0,1 1 0,-1-1 0,0 1 0,1 0 0,-1-1 0,1 1 0,-1-1 0,0 1 0,1 0 0,-1-1 0,0 1 0,0 0 0,0-1 0,0 1 0,1 0 0,-1 0 0,0-1 0,0 1 0,0 0 0,0-1 0,0 1 0,-1 0 0,1-1 0,0 1 0,0 0 0,0 0 0,-1-1 0,1 1 0,0-1 0,-1 1 0,1 0 0,0-1 0,-1 1 0,1-1 0,-1 1 0,1-1 0,-1 1 0,1-1 0,-1 1 0,1-1 0,-1 1 0,-1 0 0,-36 23 0,21-14 0,3 1 0,1 2 0,1 0 0,0 0 0,-14 21 0,-28 29 0,28-41-1365,14-14-5461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8:56:04.4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24575,'0'420'0,"0"-417"0,0 0 0,0 0 0,0 0 0,0 0 0,0 0 0,1 0 0,-1 0 0,1 0 0,0 0 0,0-1 0,0 1 0,0 0 0,1 0 0,-1-1 0,1 1 0,-1-1 0,1 1 0,0-1 0,0 0 0,4 4 0,-2-4 0,1 1 0,0-1 0,0 0 0,0-1 0,0 1 0,0-1 0,0 0 0,1 0 0,-1-1 0,0 1 0,6-1 0,23-1 0,0-2 0,0-1 0,0-2 0,-1-1 0,45-16 0,37-8 0,-67 21 0,1 2 0,0 2 0,61 1 0,565 6 0,-671-1 0,-1 0 0,0 0 0,0 0 0,0 0 0,0 0 0,0-1 0,0 0 0,0 1 0,0-1 0,0 0 0,0-1 0,0 1 0,4-3 0,-7 4 0,1-1 0,-1 1 0,0-1 0,1 1 0,-1 0 0,0-1 0,0 1 0,1-1 0,-1 1 0,0-1 0,0 1 0,0-1 0,0 1 0,0-1 0,0 1 0,0-1 0,0 1 0,0-1 0,0 0 0,0 1 0,0-1 0,0 1 0,0-1 0,0 1 0,-1-1 0,1 1 0,0 0 0,-1-2 0,-20-20 0,-134-76 0,122 77 0,22 15 0,0 0 0,1-2 0,0 1 0,-17-17 0,27 24 0,-1-1 0,1 1 0,0 0 0,-1 0 0,1-1 0,0 1 0,-1 0 0,1 0 0,0-1 0,-1 1 0,1-1 0,0 1 0,0 0 0,0-1 0,-1 1 0,1 0 0,0-1 0,0 1 0,0-1 0,0 1 0,0-1 0,0 1 0,0-1 0,0 1 0,0 0 0,0-1 0,0 1 0,0-1 0,0 1 0,0-1 0,0 1 0,0 0 0,0-1 0,1 0 0,14 1 0,23 13 0,-15-3 0,1 2 0,-1 1 0,-1 0 0,-1 2 0,38 33 0,-56-45 0,-1-1 0,0 1 0,0 0 0,0 0 0,0 0 0,0 0 0,-1 0 0,1 1 0,-1-1 0,0 1 0,0-1 0,0 0 0,0 1 0,-1 0 0,0-1 0,1 1 0,-1-1 0,-1 1 0,1-1 0,0 1 0,-1 0 0,0-1 0,1 1 0,-1-1 0,-1 0 0,1 1 0,0-1 0,-1 0 0,0 0 0,0 0 0,0 0 0,-4 5 0,-8 9 0,-1 0 0,0-1 0,-1-1 0,-21 16 0,22-19 0,-8 5-183,0-2-1,-1 0 0,0-2 1,-41 17-1,55-26-263,-6 3-6379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9:26:30.1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53 1 24575,'-2'0'0,"1"1"0,0-1 0,0 1 0,0-1 0,0 1 0,0 0 0,0-1 0,0 1 0,0 0 0,0 0 0,0 0 0,0 0 0,1 0 0,-1 0 0,0 0 0,1 0 0,-1 0 0,1 0 0,-1 0 0,0 2 0,-12 31 0,10-26 0,0 1 0,0 0 0,0 0 0,0 0 0,2 0 0,-1 0 0,1 0 0,0 1 0,1-1 0,0 0 0,0 1 0,1-1 0,3 15 0,-2-20 0,-1 1 0,1-1 0,0 0 0,1 0 0,-1 0 0,1 0 0,-1 0 0,1 0 0,0-1 0,1 1 0,-1-1 0,1 0 0,-1 0 0,1 0 0,0-1 0,0 1 0,0-1 0,0 0 0,0 0 0,1 0 0,-1-1 0,1 1 0,-1-1 0,1 0 0,0-1 0,6 1 0,62 4 0,117-6 0,-61-2 0,-59 4 0,81-3 0,-150 2 0,1 0 0,-1 0 0,0 0 0,1 0 0,-1 0 0,0 0 0,0 0 0,1-1 0,-1 1 0,0-1 0,0 1 0,1-1 0,-1 1 0,0-1 0,0 0 0,0 1 0,0-1 0,0 0 0,0 0 0,2-2 0,-3 3 0,0-1 0,0 0 0,0 0 0,0 0 0,0 0 0,0 0 0,0 0 0,-1 0 0,1 1 0,0-1 0,0 0 0,-1 0 0,1 0 0,-1 0 0,1 1 0,-1-1 0,1 0 0,-1 0 0,1 1 0,-1-1 0,1 0 0,-2 0 0,-9-9 0,0 1 0,0 1 0,-13-8 0,10 7 0,-31-18 0,35 23 0,1-1 0,-1-1 0,1 0 0,0 0 0,1-1 0,-13-11 0,57 34 0,-35-15 0,18 9 0,-2 1 0,1 1 0,-2 0 0,1 1 0,-2 1 0,27 30 0,-41-43 0,0 1 0,0 0 0,0 0 0,0 0 0,0 0 0,0 0 0,0 0 0,-1 1 0,1-1 0,-1 0 0,0 0 0,1 0 0,-1 0 0,0 1 0,0-1 0,-1 0 0,1 0 0,0 1 0,-1-1 0,1 0 0,-1 0 0,0 0 0,1 0 0,-1 0 0,0 0 0,0 0 0,-1 0 0,1 0 0,0-1 0,-1 1 0,1 0 0,-1-1 0,1 1 0,-1-1 0,-2 2 0,-8 7 0,-1-1 0,0 0 0,-1-1 0,-15 7 0,0 1 0,-16 12-1365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4T09:31:04.52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 2,'634'0,"-601"1,52 10,-50-5,43 0,3-4,325 11,424 0,-515-16,5628 3,-5729-12,-26-1,466 13,-636-1,1-1,31-7,-30 4,0 2,25-2,-14 4,185 3,-213-1,-1-1,1 1,0 0,-1 0,1 0,-1 0,1 0,-1 1,0-1,1 1,-1-1,0 1,0 0,0 0,0 0,-1 0,1 0,0 0,-1 1,1-1,-1 0,0 1,0-1,0 1,0 0,0-1,-1 1,1 0,-1-1,0 6,2 12,-1 1,-1-1,-4 27,1-10,5 17,-1-38,0-1,-1 1,-1 0,0 0,-1-1,-5 20,6-32,0-1,-1 0,0 1,1-1,-1 0,0 0,0 0,-1 0,1-1,0 1,0 0,-1-1,1 0,-1 1,1-1,-1 0,0-1,1 1,-1 0,0-1,0 1,1-1,-4 0,-13 2,0-2,-25-2,22 1,-1421-6,825 9,-2607-2,2775-25,16-1,-1676 26,946 2,1130-4,-48-8,60 6,-1 1,1 0,0 2,-1 1,-29 3,49-2,0 0,1-1,-1 1,0 0,0 1,0-1,1 0,-1 1,1 0,-1-1,1 1,-1 0,1 0,0 1,0-1,0 0,0 1,1-1,-1 1,1-1,-1 1,1 0,0 0,0 0,0-1,0 1,1 0,-1 6,-1 8,1 0,1 0,1 0,3 19,0-1,-3-14,0-1,-2 1,0 0,-2 0,-5 24,7-42,0 0,1-1,-1 1,1 0,-1 0,1 0,0 0,0-1,0 1,0 0,1 0,-1 0,1 0,-1-1,1 1,0 0,0-1,3 5,-2-4,1-1,0 0,0 0,0 1,0-2,0 1,0 0,1-1,-1 1,1-1,-1 0,1 0,-1-1,1 1,4 0,63 6,136-5,-119-3,4351-4,-2742 6,-1264-14,-30 0,1242 13,-783 1,-859-1,0-1,-1 1,1 0,0 1,0-1,0 0,0 1,0-1,0 1,-1 0,1 0,0 0,-1 1,1-1,-1 0,1 1,-1 0,1 0,-1-1,0 1,3 4,-2 0,0 1,0 0,0 0,-1 0,0 0,-1 1,2 10,42 199,-37-181,-4-23,-1-1,-1 1,0 0,0 0,-1-1,-1 1,0 0,-1 0,-4 17,4-28,0 1,-1-1,1 0,-1 0,0 0,1 0,-1 0,0 0,0 0,0-1,-1 1,1-1,0 0,0 1,-1-1,1 0,-1 0,1-1,-1 1,0 0,1-1,-5 1,-67 0,55-1,-2993-7,1937 8,595-14,-8 0,-129-5,43 10,329 11,-831-52,573 15,96 11,295 12,-410-21,-187 33,704-2,0 1,1 0,-1 0,1 1,-1-1,1 1,-1 0,1 1,-1-1,1 1,0-1,0 1,0 1,0-1,-5 4,6-3,1 0,-1 1,1-1,0 1,0 0,0 0,1 0,-1 0,1 0,0 0,0 0,0 0,1 0,-1 0,1 1,0 7,2 20,2 0,0 0,3 0,10 34,4 15,-19-74,0 0,1-1,0 1,0-1,0 1,1-1,0 0,1-1,-1 1,1-1,0 0,0 0,1 0,-1-1,1 1,0-1,0-1,1 1,-1-1,1 0,12 3,14 4,0-2,1-1,44 3,-63-8,239 17,263-14,-329-7,500-25,69-16,5 37,-119-7,-66 1,2946 10,-1695 4,-1824-2,0 0,0 0,0 0,1 1,-1-1,0 1,0 0,0 0,0 0,-1 1,1-1,0 1,4 3,-6-3,0 0,0 0,0 1,-1-1,1 1,-1-1,0 1,1-1,-1 1,0 0,0-1,-1 1,1 0,-1 0,1 0,-1 0,0-1,0 1,0 0,-1 3,0 8,-1 0,0-1,-1 1,-1-1,0 1,0-1,-2 0,1-1,-2 1,0-1,0-1,-1 1,0-1,-13 12,16-18,-1 0,-1 0,1-1,0 0,-1-1,0 1,0-1,0-1,0 1,0-1,-1 0,-13 1,-9 0,-58-2,49-2,-5489-1,5195 15,25 0,-2024-12,1127-3,1162-2,35 2,1 1,0 1,0-1,-1 1,1 0,0 1,-8 1,12-2,1 1,0 0,0 0,0 1,0-1,0 0,0 1,0-1,0 1,0-1,1 1,-1 0,1 0,-1 0,1 0,0 0,-1 0,1 0,0 0,1 1,-1-1,0 0,1 1,-1-1,1 0,-1 4,0 2,0 1,1-1,-1 1,2 0,-1-1,1 1,1-1,-1 1,1-1,6 14,-6-17,0 0,0-1,1 1,0 0,0-1,0 0,1 0,-1 0,1 0,0-1,0 1,0-1,1 0,-1 0,1 0,0-1,-1 0,9 3,38 7,0-3,1-2,70 1,-81-6,892 9,-579-14,5235 3,-5253-13,16 0,1350 14,-1665-3,51-8,-50 4,50-1,-23 9,-45 0,1-1,0-1,0 0,-1-2,24-5,-28 2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8:52:53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24575,'-1'37'0,"-2"1"0,-1 0 0,-17 67 0,17-94 0,2-5 0,0 1 0,1-1 0,-1 0 0,1 1 0,0-1 0,1 1 0,0 6 0,0-11 0,1-1 0,-1 1 0,1 0 0,-1-1 0,1 1 0,0 0 0,0-1 0,-1 1 0,1-1 0,0 1 0,1-1 0,-1 1 0,0-1 0,0 0 0,1 0 0,-1 0 0,0 1 0,1-1 0,-1 0 0,1-1 0,0 1 0,-1 0 0,1 0 0,0-1 0,-1 1 0,1-1 0,0 1 0,0-1 0,-1 0 0,1 0 0,2 0 0,53 5 0,1-3 0,69-6 0,-15 1 0,-71 3 0,0-2 0,70-12 0,-13 2 0,-67 10 0,44-9 0,-31 4 0,1 3 0,-1 1 0,84 5 0,-28 1 0,-95-3 0,36 1 0,1-2 0,-2-2 0,77-14 0,-115 17 0,-1-1 0,1 1 0,-1 0 0,1-1 0,0 1 0,-1-1 0,1 1 0,-1-1 0,1 0 0,-1 0 0,0 0 0,1 1 0,-1-1 0,0-1 0,0 1 0,1 0 0,-1 0 0,0 0 0,0-1 0,0 1 0,0 0 0,-1-1 0,1 1 0,1-3 0,-2 2 0,0 0 0,0 0 0,-1 0 0,1-1 0,0 1 0,-1 0 0,1 0 0,-1 0 0,0 0 0,0 0 0,0 1 0,0-1 0,0 0 0,0 0 0,0 0 0,-2-1 0,-8-9 0,0 0 0,-1 1 0,-23-16 0,32 24 0,-24-19 0,19 14 0,0 2 0,0-1 0,0 1 0,-1 0 0,0 1 0,0 0 0,0 0 0,-12-3 0,21 8 0,0 0 0,0 0 0,0 0 0,0 0 0,-1-1 0,1 1 0,0 0 0,0 0 0,0 0 0,0 0 0,-1 0 0,1 0 0,0 0 0,0 0 0,0 0 0,-1 0 0,1 0 0,0 0 0,0 0 0,0 0 0,0 0 0,-1 0 0,1 0 0,0 0 0,0 0 0,0 0 0,-1 0 0,1 1 0,0-1 0,0 0 0,0 0 0,0 0 0,0 0 0,-1 0 0,1 0 0,0 1 0,0-1 0,0 0 0,0 0 0,0 0 0,0 0 0,0 0 0,0 1 0,-1-1 0,1 0 0,0 0 0,0 0 0,0 1 0,0-1 0,0 0 0,0 0 0,0 0 0,0 0 0,0 1 0,0-1 0,0 0 0,0 0 0,9 16 0,19 19 0,-25-33 0,24 27 0,57 45 0,-35-34 0,-48-39 0,-1-1 0,1 1 0,-1-1 0,0 1 0,1 0 0,-1-1 0,1 1 0,-1-1 0,0 1 0,1 0 0,-1-1 0,0 1 0,0 0 0,0-1 0,0 1 0,1 0 0,-1 0 0,0-1 0,0 1 0,0 0 0,0-1 0,0 1 0,-1 0 0,1-1 0,0 1 0,0 0 0,0 0 0,-1-1 0,1 1 0,0-1 0,-1 1 0,1 0 0,0-1 0,-1 1 0,1-1 0,-1 1 0,1-1 0,-1 1 0,1-1 0,-1 1 0,1-1 0,-1 1 0,-1 0 0,-36 23 0,21-14 0,3 1 0,1 2 0,1 0 0,0 0 0,-14 21 0,-28 29 0,28-41-1365,14-14-5461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09:54:18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769 1 24575,'0'24'0,"-1"1"0,-1-1 0,-2 0 0,0 0 0,-1 0 0,-2 0 0,0-1 0,-2 0 0,0-1 0,-25 43 0,7-19 0,-1-2 0,-3-1 0,-44 49 0,-21 12 0,72-83 0,-2-1 0,-1-2 0,-43 24 0,-3 1 0,31-22 0,36-19 0,0 0 0,1 0 0,-1 1 0,0 0 0,1 1 0,0-1 0,0 1 0,0 0 0,0 0 0,-6 8 0,-3 9 0,11-17 0,1 1 0,-1-1 0,0 0 0,0 0 0,-1-1 0,1 1 0,-5 3 0,7-7 0,1 0 0,-1 0 0,1 0 0,-1 1 0,1-1 0,-1-1 0,0 1 0,1 0 0,-1 0 0,1 0 0,-1 0 0,1 0 0,-1 0 0,0-1 0,1 1 0,-1 0 0,1 0 0,-1-1 0,1 1 0,0 0 0,-1-1 0,1 1 0,-1-1 0,1 1 0,-1 0 0,1-1 0,0 1 0,-1-1 0,1 1 0,0-1 0,0 1 0,-1-1 0,1 1 0,0-1 0,0 0 0,0 1 0,0-1 0,0 1 0,0-1 0,0 1 0,0-1 0,0 0 0,0 1 0,0-2 0,-6-36 0,5 33 0,-6-75 0,6 54 0,-1 0 0,-10-46 0,12 72 0,0 0 0,0-1 0,0 1 0,0-1 0,0 1 0,0 0 0,0-1 0,0 1 0,0 0 0,0-1 0,0 1 0,0 0 0,0-1 0,-1 1 0,1 0 0,0-1 0,0 1 0,0 0 0,0-1 0,-1 1 0,1 0 0,0-1 0,0 1 0,0 0 0,-1 0 0,1-1 0,0 1 0,-1 0 0,1 0 0,0-1 0,0 1 0,-1 0 0,1 0 0,0 0 0,-1 0 0,1 0 0,0-1 0,-1 1 0,0 0 0,-3 17 0,1 27 0,9-11 0,2 0 0,1 0 0,1-1 0,1-1 0,25 46 0,-34-74 4,-1 1 0,1-1 0,1 0-1,-1 0 1,0 0 0,1 0 0,0 0 0,0 0-1,0-1 1,0 0 0,0 1 0,0-1 0,0 0-1,1 0 1,-1-1 0,1 1 0,-1-1 0,1 0-1,0 0 1,0 0 0,-1 0 0,1-1 0,0 1-1,0-1 1,0 0 0,0 0 0,0-1 0,3 0-1,13-2-240,-1-1-1,-1 0 1,1-2-1,22-10 0,-33 14-49,7-4-6539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8:56:04.4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24575,'0'420'0,"0"-417"0,0 0 0,0 0 0,0 0 0,0 0 0,0 0 0,1 0 0,-1 0 0,1 0 0,0 0 0,0-1 0,0 1 0,0 0 0,1 0 0,-1-1 0,1 1 0,-1-1 0,1 1 0,0-1 0,0 0 0,4 4 0,-2-4 0,1 1 0,0-1 0,0 0 0,0-1 0,0 1 0,0-1 0,0 0 0,1 0 0,-1-1 0,0 1 0,6-1 0,23-1 0,0-2 0,0-1 0,0-2 0,-1-1 0,45-16 0,37-8 0,-67 21 0,1 2 0,0 2 0,61 1 0,565 6 0,-671-1 0,-1 0 0,0 0 0,0 0 0,0 0 0,0 0 0,0-1 0,0 0 0,0 1 0,0-1 0,0 0 0,0-1 0,0 1 0,4-3 0,-7 4 0,1-1 0,-1 1 0,0-1 0,1 1 0,-1 0 0,0-1 0,0 1 0,1-1 0,-1 1 0,0-1 0,0 1 0,0-1 0,0 1 0,0-1 0,0 1 0,0-1 0,0 1 0,0-1 0,0 0 0,0 1 0,0-1 0,0 1 0,0-1 0,0 1 0,-1-1 0,1 1 0,0 0 0,-1-2 0,-20-20 0,-134-76 0,122 77 0,22 15 0,0 0 0,1-2 0,0 1 0,-17-17 0,27 24 0,-1-1 0,1 1 0,0 0 0,-1 0 0,1-1 0,0 1 0,-1 0 0,1 0 0,0-1 0,-1 1 0,1-1 0,0 1 0,0 0 0,0-1 0,-1 1 0,1 0 0,0-1 0,0 1 0,0-1 0,0 1 0,0-1 0,0 1 0,0-1 0,0 1 0,0 0 0,0-1 0,0 1 0,0-1 0,0 1 0,0-1 0,0 1 0,0 0 0,0-1 0,1 0 0,14 1 0,23 13 0,-15-3 0,1 2 0,-1 1 0,-1 0 0,-1 2 0,38 33 0,-56-45 0,-1-1 0,0 1 0,0 0 0,0 0 0,0 0 0,0 0 0,-1 0 0,1 1 0,-1-1 0,0 1 0,0-1 0,0 0 0,0 1 0,-1 0 0,0-1 0,1 1 0,-1-1 0,-1 1 0,1-1 0,0 1 0,-1 0 0,0-1 0,1 1 0,-1-1 0,-1 0 0,1 1 0,0-1 0,-1 0 0,0 0 0,0 0 0,0 0 0,-4 5 0,-8 9 0,-1 0 0,0-1 0,-1-1 0,-21 16 0,22-19 0,-8 5-183,0-2-1,-1 0 0,0-2 1,-41 17-1,55-26-263,-6 3-6379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9:26:30.1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53 1 24575,'-2'0'0,"1"1"0,0-1 0,0 1 0,0-1 0,0 1 0,0 0 0,0-1 0,0 1 0,0 0 0,0 0 0,0 0 0,0 0 0,1 0 0,-1 0 0,0 0 0,1 0 0,-1 0 0,1 0 0,-1 0 0,0 2 0,-12 31 0,10-26 0,0 1 0,0 0 0,0 0 0,0 0 0,2 0 0,-1 0 0,1 0 0,0 1 0,1-1 0,0 0 0,0 1 0,1-1 0,3 15 0,-2-20 0,-1 1 0,1-1 0,0 0 0,1 0 0,-1 0 0,1 0 0,-1 0 0,1 0 0,0-1 0,1 1 0,-1-1 0,1 0 0,-1 0 0,1 0 0,0-1 0,0 1 0,0-1 0,0 0 0,0 0 0,1 0 0,-1-1 0,1 1 0,-1-1 0,1 0 0,0-1 0,6 1 0,62 4 0,117-6 0,-61-2 0,-59 4 0,81-3 0,-150 2 0,1 0 0,-1 0 0,0 0 0,1 0 0,-1 0 0,0 0 0,0 0 0,1-1 0,-1 1 0,0-1 0,0 1 0,1-1 0,-1 1 0,0-1 0,0 0 0,0 1 0,0-1 0,0 0 0,0 0 0,2-2 0,-3 3 0,0-1 0,0 0 0,0 0 0,0 0 0,0 0 0,0 0 0,0 0 0,-1 0 0,1 1 0,0-1 0,0 0 0,-1 0 0,1 0 0,-1 0 0,1 1 0,-1-1 0,1 0 0,-1 0 0,1 1 0,-1-1 0,1 0 0,-2 0 0,-9-9 0,0 1 0,0 1 0,-13-8 0,10 7 0,-31-18 0,35 23 0,1-1 0,-1-1 0,1 0 0,0 0 0,1-1 0,-13-11 0,57 34 0,-35-15 0,18 9 0,-2 1 0,1 1 0,-2 0 0,1 1 0,-2 1 0,27 30 0,-41-43 0,0 1 0,0 0 0,0 0 0,0 0 0,0 0 0,0 0 0,0 0 0,-1 1 0,1-1 0,-1 0 0,0 0 0,1 0 0,-1 0 0,0 1 0,0-1 0,-1 0 0,1 0 0,0 1 0,-1-1 0,1 0 0,-1 0 0,0 0 0,1 0 0,-1 0 0,0 0 0,0 0 0,-1 0 0,1 0 0,0-1 0,-1 1 0,1 0 0,-1-1 0,1 1 0,-1-1 0,-2 2 0,-8 7 0,-1-1 0,0 0 0,-1-1 0,-15 7 0,0 1 0,-16 12-1365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4T09:31:04.52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 2,'634'0,"-601"1,52 10,-50-5,43 0,3-4,325 11,424 0,-515-16,5628 3,-5729-12,-26-1,466 13,-636-1,1-1,31-7,-30 4,0 2,25-2,-14 4,185 3,-213-1,-1-1,1 1,0 0,-1 0,1 0,-1 0,1 0,-1 1,0-1,1 1,-1-1,0 1,0 0,0 0,0 0,-1 0,1 0,0 0,-1 1,1-1,-1 0,0 1,0-1,0 1,0 0,0-1,-1 1,1 0,-1-1,0 6,2 12,-1 1,-1-1,-4 27,1-10,5 17,-1-38,0-1,-1 1,-1 0,0 0,-1-1,-5 20,6-32,0-1,-1 0,0 1,1-1,-1 0,0 0,0 0,-1 0,1-1,0 1,0 0,-1-1,1 0,-1 1,1-1,-1 0,0-1,1 1,-1 0,0-1,0 1,1-1,-4 0,-13 2,0-2,-25-2,22 1,-1421-6,825 9,-2607-2,2775-25,16-1,-1676 26,946 2,1130-4,-48-8,60 6,-1 1,1 0,0 2,-1 1,-29 3,49-2,0 0,1-1,-1 1,0 0,0 1,0-1,1 0,-1 1,1 0,-1-1,1 1,-1 0,1 0,0 1,0-1,0 0,0 1,1-1,-1 1,1-1,-1 1,1 0,0 0,0 0,0-1,0 1,1 0,-1 6,-1 8,1 0,1 0,1 0,3 19,0-1,-3-14,0-1,-2 1,0 0,-2 0,-5 24,7-42,0 0,1-1,-1 1,1 0,-1 0,1 0,0 0,0-1,0 1,0 0,1 0,-1 0,1 0,-1-1,1 1,0 0,0-1,3 5,-2-4,1-1,0 0,0 0,0 1,0-2,0 1,0 0,1-1,-1 1,1-1,-1 0,1 0,-1-1,1 1,4 0,63 6,136-5,-119-3,4351-4,-2742 6,-1264-14,-30 0,1242 13,-783 1,-859-1,0-1,-1 1,1 0,0 1,0-1,0 0,0 1,0-1,0 1,-1 0,1 0,0 0,-1 1,1-1,-1 0,1 1,-1 0,1 0,-1-1,0 1,3 4,-2 0,0 1,0 0,0 0,-1 0,0 0,-1 1,2 10,42 199,-37-181,-4-23,-1-1,-1 1,0 0,0 0,-1-1,-1 1,0 0,-1 0,-4 17,4-28,0 1,-1-1,1 0,-1 0,0 0,1 0,-1 0,0 0,0 0,0-1,-1 1,1-1,0 0,0 1,-1-1,1 0,-1 0,1-1,-1 1,0 0,1-1,-5 1,-67 0,55-1,-2993-7,1937 8,595-14,-8 0,-129-5,43 10,329 11,-831-52,573 15,96 11,295 12,-410-21,-187 33,704-2,0 1,1 0,-1 0,1 1,-1-1,1 1,-1 0,1 1,-1-1,1 1,0-1,0 1,0 1,0-1,-5 4,6-3,1 0,-1 1,1-1,0 1,0 0,0 0,1 0,-1 0,1 0,0 0,0 0,0 0,1 0,-1 0,1 1,0 7,2 20,2 0,0 0,3 0,10 34,4 15,-19-74,0 0,1-1,0 1,0-1,0 1,1-1,0 0,1-1,-1 1,1-1,0 0,0 0,1 0,-1-1,1 1,0-1,0-1,1 1,-1-1,1 0,12 3,14 4,0-2,1-1,44 3,-63-8,239 17,263-14,-329-7,500-25,69-16,5 37,-119-7,-66 1,2946 10,-1695 4,-1824-2,0 0,0 0,0 0,1 1,-1-1,0 1,0 0,0 0,0 0,-1 1,1-1,0 1,4 3,-6-3,0 0,0 0,0 1,-1-1,1 1,-1-1,0 1,1-1,-1 1,0 0,0-1,-1 1,1 0,-1 0,1 0,-1 0,0-1,0 1,0 0,-1 3,0 8,-1 0,0-1,-1 1,-1-1,0 1,0-1,-2 0,1-1,-2 1,0-1,0-1,-1 1,0-1,-13 12,16-18,-1 0,-1 0,1-1,0 0,-1-1,0 1,0-1,0-1,0 1,0-1,-1 0,-13 1,-9 0,-58-2,49-2,-5489-1,5195 15,25 0,-2024-12,1127-3,1162-2,35 2,1 1,0 1,0-1,-1 1,1 0,0 1,-8 1,12-2,1 1,0 0,0 0,0 1,0-1,0 0,0 1,0-1,0 1,0-1,1 1,-1 0,1 0,-1 0,1 0,0 0,-1 0,1 0,0 0,1 1,-1-1,0 0,1 1,-1-1,1 0,-1 4,0 2,0 1,1-1,-1 1,2 0,-1-1,1 1,1-1,-1 1,1-1,6 14,-6-17,0 0,0-1,1 1,0 0,0-1,0 0,1 0,-1 0,1 0,0-1,0 1,0-1,1 0,-1 0,1 0,0-1,-1 0,9 3,38 7,0-3,1-2,70 1,-81-6,892 9,-579-14,5235 3,-5253-13,16 0,1350 14,-1665-3,51-8,-50 4,50-1,-23 9,-45 0,1-1,0-1,0 0,-1-2,24-5,-28 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9:31:40.3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78 0 24575,'1'57'0,"1"-35"0,-1-1 0,-1 1 0,-1 0 0,-1-1 0,0 1 0,-2-1 0,-1 0 0,-13 39 0,8-35 0,1 0 0,1 1 0,1 1 0,2-1 0,1 1 0,1 0 0,1 0 0,1 0 0,4 41 0,-2-64 0,0 0 0,0 0 0,0 0 0,1 0 0,-1 0 0,1-1 0,0 1 0,0 0 0,0-1 0,1 1 0,-1-1 0,1 0 0,0 0 0,0 0 0,0 0 0,0 0 0,0-1 0,1 0 0,-1 1 0,1-1 0,0 0 0,-1-1 0,1 1 0,0-1 0,0 1 0,7 0 0,13 4 0,0-2 0,1 0 0,35 0 0,-24-2 0,48 9 0,-45-5 0,61 1 0,96 5 0,-186-11 0,-8-1 0,0 1 0,1-1 0,-1 0 0,0 0 0,1 0 0,-1 0 0,0 0 0,0 0 0,1-1 0,-1 1 0,0-1 0,0 0 0,1 0 0,-1 0 0,0 0 0,0 0 0,0 0 0,3-2 0,-4 1 0,0 1 0,0-1 0,-1 1 0,1-1 0,0 1 0,0-1 0,-1 1 0,1-1 0,-1 0 0,0 1 0,1-1 0,-1 1 0,0-1 0,0 0 0,0 0 0,0 1 0,0-1 0,0 0 0,-1-2 0,-2-4 0,0-1 0,0 1 0,0 0 0,-1 0 0,0 0 0,-1 0 0,1 1 0,-10-10 0,-23-27 0,6 9 0,1-2 0,2-1 0,-26-46 0,71 103 0,-1 0 0,0 1 0,-1 0 0,16 31 0,-25-37 0,17 42 0,24 87 0,-47-141 0,0 1 0,0 0 0,1 0 0,-2-1 0,1 1 0,0 0 0,-1-1 0,1 1 0,-1 0 0,0 0 0,1-1 0,-1 1 0,-1-1 0,1 1 0,0-1 0,-1 0 0,1 1 0,-1-1 0,0 0 0,1 0 0,-1 0 0,0 0 0,0 0 0,-1 0 0,-3 2 0,-8 5 0,0-1 0,0 0 0,-20 7 0,16-7 0,-60 31-1365,61-28-5461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8:52:53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24575,'-1'37'0,"-2"1"0,-1 0 0,-17 67 0,17-94 0,2-5 0,0 1 0,1-1 0,-1 0 0,1 1 0,0-1 0,1 1 0,0 6 0,0-11 0,1-1 0,-1 1 0,1 0 0,-1-1 0,1 1 0,0 0 0,0-1 0,-1 1 0,1-1 0,0 1 0,1-1 0,-1 1 0,0-1 0,0 0 0,1 0 0,-1 0 0,0 1 0,1-1 0,-1 0 0,1-1 0,0 1 0,-1 0 0,1 0 0,0-1 0,-1 1 0,1-1 0,0 1 0,0-1 0,-1 0 0,1 0 0,2 0 0,53 5 0,1-3 0,69-6 0,-15 1 0,-71 3 0,0-2 0,70-12 0,-13 2 0,-67 10 0,44-9 0,-31 4 0,1 3 0,-1 1 0,84 5 0,-28 1 0,-95-3 0,36 1 0,1-2 0,-2-2 0,77-14 0,-115 17 0,-1-1 0,1 1 0,-1 0 0,1-1 0,0 1 0,-1-1 0,1 1 0,-1-1 0,1 0 0,-1 0 0,0 0 0,1 1 0,-1-1 0,0-1 0,0 1 0,1 0 0,-1 0 0,0 0 0,0-1 0,0 1 0,0 0 0,-1-1 0,1 1 0,1-3 0,-2 2 0,0 0 0,0 0 0,-1 0 0,1-1 0,0 1 0,-1 0 0,1 0 0,-1 0 0,0 0 0,0 0 0,0 1 0,0-1 0,0 0 0,0 0 0,0 0 0,-2-1 0,-8-9 0,0 0 0,-1 1 0,-23-16 0,32 24 0,-24-19 0,19 14 0,0 2 0,0-1 0,0 1 0,-1 0 0,0 1 0,0 0 0,0 0 0,-12-3 0,21 8 0,0 0 0,0 0 0,0 0 0,0 0 0,-1-1 0,1 1 0,0 0 0,0 0 0,0 0 0,0 0 0,-1 0 0,1 0 0,0 0 0,0 0 0,0 0 0,-1 0 0,1 0 0,0 0 0,0 0 0,0 0 0,0 0 0,-1 0 0,1 0 0,0 0 0,0 0 0,0 0 0,-1 0 0,1 1 0,0-1 0,0 0 0,0 0 0,0 0 0,0 0 0,-1 0 0,1 0 0,0 1 0,0-1 0,0 0 0,0 0 0,0 0 0,0 0 0,0 0 0,0 1 0,-1-1 0,1 0 0,0 0 0,0 0 0,0 1 0,0-1 0,0 0 0,0 0 0,0 0 0,0 0 0,0 1 0,0-1 0,0 0 0,0 0 0,9 16 0,19 19 0,-25-33 0,24 27 0,57 45 0,-35-34 0,-48-39 0,-1-1 0,1 1 0,-1-1 0,0 1 0,1 0 0,-1-1 0,1 1 0,-1-1 0,0 1 0,1 0 0,-1-1 0,0 1 0,0 0 0,0-1 0,0 1 0,1 0 0,-1 0 0,0-1 0,0 1 0,0 0 0,0-1 0,0 1 0,-1 0 0,1-1 0,0 1 0,0 0 0,0 0 0,-1-1 0,1 1 0,0-1 0,-1 1 0,1 0 0,0-1 0,-1 1 0,1-1 0,-1 1 0,1-1 0,-1 1 0,1-1 0,-1 1 0,1-1 0,-1 1 0,-1 0 0,-36 23 0,21-14 0,3 1 0,1 2 0,1 0 0,0 0 0,-14 21 0,-28 29 0,28-41-1365,14-14-5461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8:56:04.4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24575,'0'420'0,"0"-417"0,0 0 0,0 0 0,0 0 0,0 0 0,0 0 0,1 0 0,-1 0 0,1 0 0,0 0 0,0-1 0,0 1 0,0 0 0,1 0 0,-1-1 0,1 1 0,-1-1 0,1 1 0,0-1 0,0 0 0,4 4 0,-2-4 0,1 1 0,0-1 0,0 0 0,0-1 0,0 1 0,0-1 0,0 0 0,1 0 0,-1-1 0,0 1 0,6-1 0,23-1 0,0-2 0,0-1 0,0-2 0,-1-1 0,45-16 0,37-8 0,-67 21 0,1 2 0,0 2 0,61 1 0,565 6 0,-671-1 0,-1 0 0,0 0 0,0 0 0,0 0 0,0 0 0,0-1 0,0 0 0,0 1 0,0-1 0,0 0 0,0-1 0,0 1 0,4-3 0,-7 4 0,1-1 0,-1 1 0,0-1 0,1 1 0,-1 0 0,0-1 0,0 1 0,1-1 0,-1 1 0,0-1 0,0 1 0,0-1 0,0 1 0,0-1 0,0 1 0,0-1 0,0 1 0,0-1 0,0 0 0,0 1 0,0-1 0,0 1 0,0-1 0,0 1 0,-1-1 0,1 1 0,0 0 0,-1-2 0,-20-20 0,-134-76 0,122 77 0,22 15 0,0 0 0,1-2 0,0 1 0,-17-17 0,27 24 0,-1-1 0,1 1 0,0 0 0,-1 0 0,1-1 0,0 1 0,-1 0 0,1 0 0,0-1 0,-1 1 0,1-1 0,0 1 0,0 0 0,0-1 0,-1 1 0,1 0 0,0-1 0,0 1 0,0-1 0,0 1 0,0-1 0,0 1 0,0-1 0,0 1 0,0 0 0,0-1 0,0 1 0,0-1 0,0 1 0,0-1 0,0 1 0,0 0 0,0-1 0,1 0 0,14 1 0,23 13 0,-15-3 0,1 2 0,-1 1 0,-1 0 0,-1 2 0,38 33 0,-56-45 0,-1-1 0,0 1 0,0 0 0,0 0 0,0 0 0,0 0 0,-1 0 0,1 1 0,-1-1 0,0 1 0,0-1 0,0 0 0,0 1 0,-1 0 0,0-1 0,1 1 0,-1-1 0,-1 1 0,1-1 0,0 1 0,-1 0 0,0-1 0,1 1 0,-1-1 0,-1 0 0,1 1 0,0-1 0,-1 0 0,0 0 0,0 0 0,0 0 0,-4 5 0,-8 9 0,-1 0 0,0-1 0,-1-1 0,-21 16 0,22-19 0,-8 5-183,0-2-1,-1 0 0,0-2 1,-41 17-1,55-26-263,-6 3-6379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9:26:30.1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53 1 24575,'-2'0'0,"1"1"0,0-1 0,0 1 0,0-1 0,0 1 0,0 0 0,0-1 0,0 1 0,0 0 0,0 0 0,0 0 0,0 0 0,1 0 0,-1 0 0,0 0 0,1 0 0,-1 0 0,1 0 0,-1 0 0,0 2 0,-12 31 0,10-26 0,0 1 0,0 0 0,0 0 0,0 0 0,2 0 0,-1 0 0,1 0 0,0 1 0,1-1 0,0 0 0,0 1 0,1-1 0,3 15 0,-2-20 0,-1 1 0,1-1 0,0 0 0,1 0 0,-1 0 0,1 0 0,-1 0 0,1 0 0,0-1 0,1 1 0,-1-1 0,1 0 0,-1 0 0,1 0 0,0-1 0,0 1 0,0-1 0,0 0 0,0 0 0,1 0 0,-1-1 0,1 1 0,-1-1 0,1 0 0,0-1 0,6 1 0,62 4 0,117-6 0,-61-2 0,-59 4 0,81-3 0,-150 2 0,1 0 0,-1 0 0,0 0 0,1 0 0,-1 0 0,0 0 0,0 0 0,1-1 0,-1 1 0,0-1 0,0 1 0,1-1 0,-1 1 0,0-1 0,0 0 0,0 1 0,0-1 0,0 0 0,0 0 0,2-2 0,-3 3 0,0-1 0,0 0 0,0 0 0,0 0 0,0 0 0,0 0 0,0 0 0,-1 0 0,1 1 0,0-1 0,0 0 0,-1 0 0,1 0 0,-1 0 0,1 1 0,-1-1 0,1 0 0,-1 0 0,1 1 0,-1-1 0,1 0 0,-2 0 0,-9-9 0,0 1 0,0 1 0,-13-8 0,10 7 0,-31-18 0,35 23 0,1-1 0,-1-1 0,1 0 0,0 0 0,1-1 0,-13-11 0,57 34 0,-35-15 0,18 9 0,-2 1 0,1 1 0,-2 0 0,1 1 0,-2 1 0,27 30 0,-41-43 0,0 1 0,0 0 0,0 0 0,0 0 0,0 0 0,0 0 0,0 0 0,-1 1 0,1-1 0,-1 0 0,0 0 0,1 0 0,-1 0 0,0 1 0,0-1 0,-1 0 0,1 0 0,0 1 0,-1-1 0,1 0 0,-1 0 0,0 0 0,1 0 0,-1 0 0,0 0 0,0 0 0,-1 0 0,1 0 0,0-1 0,-1 1 0,1 0 0,-1-1 0,1 1 0,-1-1 0,-2 2 0,-8 7 0,-1-1 0,0 0 0,-1-1 0,-15 7 0,0 1 0,-16 12-1365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4T09:32:11.4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26,'3201'0,"-2882"-13,21 0,314 14,-651-1,1-1,-1 1,0 0,0 1,0-1,0 0,0 1,1 0,-1 0,0 0,0 0,-1 0,1 1,0-1,0 1,-1-1,1 1,-1 0,1 0,3 5,-4-3,0 1,0 0,0 0,0 0,-1 0,0 0,0 0,0 0,-1 0,1 1,-1-1,-1 5,1 15,1-9,-1-1,-1 0,-1 1,-3 14,5-27,-1 0,0 0,0 0,0 0,0 0,0 0,-1 0,1-1,-1 1,0-1,0 1,0-1,0 0,0 1,-1-1,1 0,-1 0,1-1,-1 1,1-1,-1 1,0-1,0 0,0 0,-4 1,-28 3,1-3,-1 0,-49-6,8 2,-768 24,219 9,-5-33,208-1,-385 3,754 2,-1 3,-55 13,57-8,0-3,-66 1,-254-9,346 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8:52:53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24575,'-1'37'0,"-2"1"0,-1 0 0,-17 67 0,17-94 0,2-5 0,0 1 0,1-1 0,-1 0 0,1 1 0,0-1 0,1 1 0,0 6 0,0-11 0,1-1 0,-1 1 0,1 0 0,-1-1 0,1 1 0,0 0 0,0-1 0,-1 1 0,1-1 0,0 1 0,1-1 0,-1 1 0,0-1 0,0 0 0,1 0 0,-1 0 0,0 1 0,1-1 0,-1 0 0,1-1 0,0 1 0,-1 0 0,1 0 0,0-1 0,-1 1 0,1-1 0,0 1 0,0-1 0,-1 0 0,1 0 0,2 0 0,53 5 0,1-3 0,69-6 0,-15 1 0,-71 3 0,0-2 0,70-12 0,-13 2 0,-67 10 0,44-9 0,-31 4 0,1 3 0,-1 1 0,84 5 0,-28 1 0,-95-3 0,36 1 0,1-2 0,-2-2 0,77-14 0,-115 17 0,-1-1 0,1 1 0,-1 0 0,1-1 0,0 1 0,-1-1 0,1 1 0,-1-1 0,1 0 0,-1 0 0,0 0 0,1 1 0,-1-1 0,0-1 0,0 1 0,1 0 0,-1 0 0,0 0 0,0-1 0,0 1 0,0 0 0,-1-1 0,1 1 0,1-3 0,-2 2 0,0 0 0,0 0 0,-1 0 0,1-1 0,0 1 0,-1 0 0,1 0 0,-1 0 0,0 0 0,0 0 0,0 1 0,0-1 0,0 0 0,0 0 0,0 0 0,-2-1 0,-8-9 0,0 0 0,-1 1 0,-23-16 0,32 24 0,-24-19 0,19 14 0,0 2 0,0-1 0,0 1 0,-1 0 0,0 1 0,0 0 0,0 0 0,-12-3 0,21 8 0,0 0 0,0 0 0,0 0 0,0 0 0,-1-1 0,1 1 0,0 0 0,0 0 0,0 0 0,0 0 0,-1 0 0,1 0 0,0 0 0,0 0 0,0 0 0,-1 0 0,1 0 0,0 0 0,0 0 0,0 0 0,0 0 0,-1 0 0,1 0 0,0 0 0,0 0 0,0 0 0,-1 0 0,1 1 0,0-1 0,0 0 0,0 0 0,0 0 0,0 0 0,-1 0 0,1 0 0,0 1 0,0-1 0,0 0 0,0 0 0,0 0 0,0 0 0,0 0 0,0 1 0,-1-1 0,1 0 0,0 0 0,0 0 0,0 1 0,0-1 0,0 0 0,0 0 0,0 0 0,0 0 0,0 1 0,0-1 0,0 0 0,0 0 0,9 16 0,19 19 0,-25-33 0,24 27 0,57 45 0,-35-34 0,-48-39 0,-1-1 0,1 1 0,-1-1 0,0 1 0,1 0 0,-1-1 0,1 1 0,-1-1 0,0 1 0,1 0 0,-1-1 0,0 1 0,0 0 0,0-1 0,0 1 0,1 0 0,-1 0 0,0-1 0,0 1 0,0 0 0,0-1 0,0 1 0,-1 0 0,1-1 0,0 1 0,0 0 0,0 0 0,-1-1 0,1 1 0,0-1 0,-1 1 0,1 0 0,0-1 0,-1 1 0,1-1 0,-1 1 0,1-1 0,-1 1 0,1-1 0,-1 1 0,1-1 0,-1 1 0,-1 0 0,-36 23 0,21-14 0,3 1 0,1 2 0,1 0 0,0 0 0,-14 21 0,-28 29 0,28-41-1365,14-14-5461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8:56:04.4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24575,'0'420'0,"0"-417"0,0 0 0,0 0 0,0 0 0,0 0 0,0 0 0,1 0 0,-1 0 0,1 0 0,0 0 0,0-1 0,0 1 0,0 0 0,1 0 0,-1-1 0,1 1 0,-1-1 0,1 1 0,0-1 0,0 0 0,4 4 0,-2-4 0,1 1 0,0-1 0,0 0 0,0-1 0,0 1 0,0-1 0,0 0 0,1 0 0,-1-1 0,0 1 0,6-1 0,23-1 0,0-2 0,0-1 0,0-2 0,-1-1 0,45-16 0,37-8 0,-67 21 0,1 2 0,0 2 0,61 1 0,565 6 0,-671-1 0,-1 0 0,0 0 0,0 0 0,0 0 0,0 0 0,0-1 0,0 0 0,0 1 0,0-1 0,0 0 0,0-1 0,0 1 0,4-3 0,-7 4 0,1-1 0,-1 1 0,0-1 0,1 1 0,-1 0 0,0-1 0,0 1 0,1-1 0,-1 1 0,0-1 0,0 1 0,0-1 0,0 1 0,0-1 0,0 1 0,0-1 0,0 1 0,0-1 0,0 0 0,0 1 0,0-1 0,0 1 0,0-1 0,0 1 0,-1-1 0,1 1 0,0 0 0,-1-2 0,-20-20 0,-134-76 0,122 77 0,22 15 0,0 0 0,1-2 0,0 1 0,-17-17 0,27 24 0,-1-1 0,1 1 0,0 0 0,-1 0 0,1-1 0,0 1 0,-1 0 0,1 0 0,0-1 0,-1 1 0,1-1 0,0 1 0,0 0 0,0-1 0,-1 1 0,1 0 0,0-1 0,0 1 0,0-1 0,0 1 0,0-1 0,0 1 0,0-1 0,0 1 0,0 0 0,0-1 0,0 1 0,0-1 0,0 1 0,0-1 0,0 1 0,0 0 0,0-1 0,1 0 0,14 1 0,23 13 0,-15-3 0,1 2 0,-1 1 0,-1 0 0,-1 2 0,38 33 0,-56-45 0,-1-1 0,0 1 0,0 0 0,0 0 0,0 0 0,0 0 0,-1 0 0,1 1 0,-1-1 0,0 1 0,0-1 0,0 0 0,0 1 0,-1 0 0,0-1 0,1 1 0,-1-1 0,-1 1 0,1-1 0,0 1 0,-1 0 0,0-1 0,1 1 0,-1-1 0,-1 0 0,1 1 0,0-1 0,-1 0 0,0 0 0,0 0 0,0 0 0,-4 5 0,-8 9 0,-1 0 0,0-1 0,-1-1 0,-21 16 0,22-19 0,-8 5-183,0-2-1,-1 0 0,0-2 1,-41 17-1,55-26-263,-6 3-6379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09:47:54.5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744 0 24575,'-14'16'0,"0"1"0,-18 29 0,20-27 0,-2 0 0,-16 17 0,11-13 0,-33 49 0,35-46 0,-38 44 0,-69 75 0,27-29 0,96-115-5,-249 303-1355,238-286-5466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09:54:33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780 1 24575,'-704'0'0,"701"0"0,0-1 0,0 1 0,0 0 0,0 1 0,0-1 0,0 0 0,0 1 0,1 0 0,-1 0 0,0 0 0,0 0 0,0 0 0,1 0 0,-1 1 0,1-1 0,-1 1 0,1 0 0,0-1 0,-1 1 0,1 1 0,-2 2 0,1-1 0,1 1 0,0 0 0,0 0 0,1 0 0,-1 0 0,1 0 0,0 1 0,1-1 0,-1 0 0,1 0 0,1 8 0,3 1274 0,-4-1284 0,0 0 0,0 0 0,0 0 0,0 0 0,0 0 0,1 0 0,-1 0 0,1 0 0,0 0 0,0 0 0,0-1 0,0 1 0,1 0 0,-1 0 0,1-1 0,-1 1 0,1-1 0,0 0 0,0 1 0,0-1 0,3 2 0,-1-1 0,1-1 0,0 0 0,0-1 0,0 1 0,0-1 0,0 0 0,0 0 0,0 0 0,0-1 0,1 0 0,8 0 0,154-5 0,225 6 0,-338 8-1365,-35-4-5461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9:26:30.1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53 1 24575,'-2'0'0,"1"1"0,0-1 0,0 1 0,0-1 0,0 1 0,0 0 0,0-1 0,0 1 0,0 0 0,0 0 0,0 0 0,0 0 0,1 0 0,-1 0 0,0 0 0,1 0 0,-1 0 0,1 0 0,-1 0 0,0 2 0,-12 31 0,10-26 0,0 1 0,0 0 0,0 0 0,0 0 0,2 0 0,-1 0 0,1 0 0,0 1 0,1-1 0,0 0 0,0 1 0,1-1 0,3 15 0,-2-20 0,-1 1 0,1-1 0,0 0 0,1 0 0,-1 0 0,1 0 0,-1 0 0,1 0 0,0-1 0,1 1 0,-1-1 0,1 0 0,-1 0 0,1 0 0,0-1 0,0 1 0,0-1 0,0 0 0,0 0 0,1 0 0,-1-1 0,1 1 0,-1-1 0,1 0 0,0-1 0,6 1 0,62 4 0,117-6 0,-61-2 0,-59 4 0,81-3 0,-150 2 0,1 0 0,-1 0 0,0 0 0,1 0 0,-1 0 0,0 0 0,0 0 0,1-1 0,-1 1 0,0-1 0,0 1 0,1-1 0,-1 1 0,0-1 0,0 0 0,0 1 0,0-1 0,0 0 0,0 0 0,2-2 0,-3 3 0,0-1 0,0 0 0,0 0 0,0 0 0,0 0 0,0 0 0,0 0 0,-1 0 0,1 1 0,0-1 0,0 0 0,-1 0 0,1 0 0,-1 0 0,1 1 0,-1-1 0,1 0 0,-1 0 0,1 1 0,-1-1 0,1 0 0,-2 0 0,-9-9 0,0 1 0,0 1 0,-13-8 0,10 7 0,-31-18 0,35 23 0,1-1 0,-1-1 0,1 0 0,0 0 0,1-1 0,-13-11 0,57 34 0,-35-15 0,18 9 0,-2 1 0,1 1 0,-2 0 0,1 1 0,-2 1 0,27 30 0,-41-43 0,0 1 0,0 0 0,0 0 0,0 0 0,0 0 0,0 0 0,0 0 0,-1 1 0,1-1 0,-1 0 0,0 0 0,1 0 0,-1 0 0,0 1 0,0-1 0,-1 0 0,1 0 0,0 1 0,-1-1 0,1 0 0,-1 0 0,0 0 0,1 0 0,-1 0 0,0 0 0,0 0 0,-1 0 0,1 0 0,0-1 0,-1 1 0,1 0 0,-1-1 0,1 1 0,-1-1 0,-2 2 0,-8 7 0,-1-1 0,0 0 0,-1-1 0,-15 7 0,0 1 0,-16 12-1365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8:52:53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24575,'-1'37'0,"-2"1"0,-1 0 0,-17 67 0,17-94 0,2-5 0,0 1 0,1-1 0,-1 0 0,1 1 0,0-1 0,1 1 0,0 6 0,0-11 0,1-1 0,-1 1 0,1 0 0,-1-1 0,1 1 0,0 0 0,0-1 0,-1 1 0,1-1 0,0 1 0,1-1 0,-1 1 0,0-1 0,0 0 0,1 0 0,-1 0 0,0 1 0,1-1 0,-1 0 0,1-1 0,0 1 0,-1 0 0,1 0 0,0-1 0,-1 1 0,1-1 0,0 1 0,0-1 0,-1 0 0,1 0 0,2 0 0,53 5 0,1-3 0,69-6 0,-15 1 0,-71 3 0,0-2 0,70-12 0,-13 2 0,-67 10 0,44-9 0,-31 4 0,1 3 0,-1 1 0,84 5 0,-28 1 0,-95-3 0,36 1 0,1-2 0,-2-2 0,77-14 0,-115 17 0,-1-1 0,1 1 0,-1 0 0,1-1 0,0 1 0,-1-1 0,1 1 0,-1-1 0,1 0 0,-1 0 0,0 0 0,1 1 0,-1-1 0,0-1 0,0 1 0,1 0 0,-1 0 0,0 0 0,0-1 0,0 1 0,0 0 0,-1-1 0,1 1 0,1-3 0,-2 2 0,0 0 0,0 0 0,-1 0 0,1-1 0,0 1 0,-1 0 0,1 0 0,-1 0 0,0 0 0,0 0 0,0 1 0,0-1 0,0 0 0,0 0 0,0 0 0,-2-1 0,-8-9 0,0 0 0,-1 1 0,-23-16 0,32 24 0,-24-19 0,19 14 0,0 2 0,0-1 0,0 1 0,-1 0 0,0 1 0,0 0 0,0 0 0,-12-3 0,21 8 0,0 0 0,0 0 0,0 0 0,0 0 0,-1-1 0,1 1 0,0 0 0,0 0 0,0 0 0,0 0 0,-1 0 0,1 0 0,0 0 0,0 0 0,0 0 0,-1 0 0,1 0 0,0 0 0,0 0 0,0 0 0,0 0 0,-1 0 0,1 0 0,0 0 0,0 0 0,0 0 0,-1 0 0,1 1 0,0-1 0,0 0 0,0 0 0,0 0 0,0 0 0,-1 0 0,1 0 0,0 1 0,0-1 0,0 0 0,0 0 0,0 0 0,0 0 0,0 0 0,0 1 0,-1-1 0,1 0 0,0 0 0,0 0 0,0 1 0,0-1 0,0 0 0,0 0 0,0 0 0,0 0 0,0 1 0,0-1 0,0 0 0,0 0 0,9 16 0,19 19 0,-25-33 0,24 27 0,57 45 0,-35-34 0,-48-39 0,-1-1 0,1 1 0,-1-1 0,0 1 0,1 0 0,-1-1 0,1 1 0,-1-1 0,0 1 0,1 0 0,-1-1 0,0 1 0,0 0 0,0-1 0,0 1 0,1 0 0,-1 0 0,0-1 0,0 1 0,0 0 0,0-1 0,0 1 0,-1 0 0,1-1 0,0 1 0,0 0 0,0 0 0,-1-1 0,1 1 0,0-1 0,-1 1 0,1 0 0,0-1 0,-1 1 0,1-1 0,-1 1 0,1-1 0,-1 1 0,1-1 0,-1 1 0,1-1 0,-1 1 0,-1 0 0,-36 23 0,21-14 0,3 1 0,1 2 0,1 0 0,0 0 0,-14 21 0,-28 29 0,28-41-1365,14-14-5461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8:56:04.4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24575,'0'420'0,"0"-417"0,0 0 0,0 0 0,0 0 0,0 0 0,0 0 0,1 0 0,-1 0 0,1 0 0,0 0 0,0-1 0,0 1 0,0 0 0,1 0 0,-1-1 0,1 1 0,-1-1 0,1 1 0,0-1 0,0 0 0,4 4 0,-2-4 0,1 1 0,0-1 0,0 0 0,0-1 0,0 1 0,0-1 0,0 0 0,1 0 0,-1-1 0,0 1 0,6-1 0,23-1 0,0-2 0,0-1 0,0-2 0,-1-1 0,45-16 0,37-8 0,-67 21 0,1 2 0,0 2 0,61 1 0,565 6 0,-671-1 0,-1 0 0,0 0 0,0 0 0,0 0 0,0 0 0,0-1 0,0 0 0,0 1 0,0-1 0,0 0 0,0-1 0,0 1 0,4-3 0,-7 4 0,1-1 0,-1 1 0,0-1 0,1 1 0,-1 0 0,0-1 0,0 1 0,1-1 0,-1 1 0,0-1 0,0 1 0,0-1 0,0 1 0,0-1 0,0 1 0,0-1 0,0 1 0,0-1 0,0 0 0,0 1 0,0-1 0,0 1 0,0-1 0,0 1 0,-1-1 0,1 1 0,0 0 0,-1-2 0,-20-20 0,-134-76 0,122 77 0,22 15 0,0 0 0,1-2 0,0 1 0,-17-17 0,27 24 0,-1-1 0,1 1 0,0 0 0,-1 0 0,1-1 0,0 1 0,-1 0 0,1 0 0,0-1 0,-1 1 0,1-1 0,0 1 0,0 0 0,0-1 0,-1 1 0,1 0 0,0-1 0,0 1 0,0-1 0,0 1 0,0-1 0,0 1 0,0-1 0,0 1 0,0 0 0,0-1 0,0 1 0,0-1 0,0 1 0,0-1 0,0 1 0,0 0 0,0-1 0,1 0 0,14 1 0,23 13 0,-15-3 0,1 2 0,-1 1 0,-1 0 0,-1 2 0,38 33 0,-56-45 0,-1-1 0,0 1 0,0 0 0,0 0 0,0 0 0,0 0 0,-1 0 0,1 1 0,-1-1 0,0 1 0,0-1 0,0 0 0,0 1 0,-1 0 0,0-1 0,1 1 0,-1-1 0,-1 1 0,1-1 0,0 1 0,-1 0 0,0-1 0,1 1 0,-1-1 0,-1 0 0,1 1 0,0-1 0,-1 0 0,0 0 0,0 0 0,0 0 0,-4 5 0,-8 9 0,-1 0 0,0-1 0,-1-1 0,-21 16 0,22-19 0,-8 5-183,0-2-1,-1 0 0,0-2 1,-41 17-1,55-26-263,-6 3-6379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9:26:30.1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53 1 24575,'-2'0'0,"1"1"0,0-1 0,0 1 0,0-1 0,0 1 0,0 0 0,0-1 0,0 1 0,0 0 0,0 0 0,0 0 0,0 0 0,1 0 0,-1 0 0,0 0 0,1 0 0,-1 0 0,1 0 0,-1 0 0,0 2 0,-12 31 0,10-26 0,0 1 0,0 0 0,0 0 0,0 0 0,2 0 0,-1 0 0,1 0 0,0 1 0,1-1 0,0 0 0,0 1 0,1-1 0,3 15 0,-2-20 0,-1 1 0,1-1 0,0 0 0,1 0 0,-1 0 0,1 0 0,-1 0 0,1 0 0,0-1 0,1 1 0,-1-1 0,1 0 0,-1 0 0,1 0 0,0-1 0,0 1 0,0-1 0,0 0 0,0 0 0,1 0 0,-1-1 0,1 1 0,-1-1 0,1 0 0,0-1 0,6 1 0,62 4 0,117-6 0,-61-2 0,-59 4 0,81-3 0,-150 2 0,1 0 0,-1 0 0,0 0 0,1 0 0,-1 0 0,0 0 0,0 0 0,1-1 0,-1 1 0,0-1 0,0 1 0,1-1 0,-1 1 0,0-1 0,0 0 0,0 1 0,0-1 0,0 0 0,0 0 0,2-2 0,-3 3 0,0-1 0,0 0 0,0 0 0,0 0 0,0 0 0,0 0 0,0 0 0,-1 0 0,1 1 0,0-1 0,0 0 0,-1 0 0,1 0 0,-1 0 0,1 1 0,-1-1 0,1 0 0,-1 0 0,1 1 0,-1-1 0,1 0 0,-2 0 0,-9-9 0,0 1 0,0 1 0,-13-8 0,10 7 0,-31-18 0,35 23 0,1-1 0,-1-1 0,1 0 0,0 0 0,1-1 0,-13-11 0,57 34 0,-35-15 0,18 9 0,-2 1 0,1 1 0,-2 0 0,1 1 0,-2 1 0,27 30 0,-41-43 0,0 1 0,0 0 0,0 0 0,0 0 0,0 0 0,0 0 0,0 0 0,-1 1 0,1-1 0,-1 0 0,0 0 0,1 0 0,-1 0 0,0 1 0,0-1 0,-1 0 0,1 0 0,0 1 0,-1-1 0,1 0 0,-1 0 0,0 0 0,1 0 0,-1 0 0,0 0 0,0 0 0,-1 0 0,1 0 0,0-1 0,-1 1 0,1 0 0,-1-1 0,1 1 0,-1-1 0,-2 2 0,-8 7 0,-1-1 0,0 0 0,-1-1 0,-15 7 0,0 1 0,-16 12-1365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4T09:33:38.8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72 227,'0'-2,"1"1,-1 0,1-1,0 1,0 0,-1-1,1 1,0 0,0 0,0 0,0 0,1 0,-1 0,0 0,0 0,1 1,-1-1,0 0,1 1,-1-1,0 1,4-1,38-11,-35 10,53-10,0 2,75-3,129 9,-168 4,47-1,689-11,-538 6,-89 4,270-36,-75 2,2 34,-253 2,113-13,-4 0,-127 15,-40 0,0-3,102-15,-152 9,1 3,47 0,-72 4,0 1,0 1,1 1,-2 0,1 2,0 0,25 10,-40-13,1 0,-1 0,0 0,1 0,-1 1,0-1,0 1,-1 0,1 0,0 0,-1 0,0 0,0 1,0-1,0 0,0 1,-1 0,0-1,1 1,-1 0,-1 0,1 0,0 0,-1 0,0 0,0-1,0 1,-2 7,-1 10,-2-1,-1 0,0 0,-13 27,3-4,14-39,1-1,-1 1,1 0,-1 0,0 0,0-1,-1 1,1-1,-1 0,1 0,-1 0,0 0,0 0,-1 0,1-1,-6 4,-1-2,-1-1,1 1,-1-2,1 1,-17 0,-120 10,-209-7,219-8,60 2,-73-1,-259 30,-148 19,-6-48,233-3,-374-22,-46 0,451 13,-5 0,185 12,97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8:52:53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24575,'-1'37'0,"-2"1"0,-1 0 0,-17 67 0,17-94 0,2-5 0,0 1 0,1-1 0,-1 0 0,1 1 0,0-1 0,1 1 0,0 6 0,0-11 0,1-1 0,-1 1 0,1 0 0,-1-1 0,1 1 0,0 0 0,0-1 0,-1 1 0,1-1 0,0 1 0,1-1 0,-1 1 0,0-1 0,0 0 0,1 0 0,-1 0 0,0 1 0,1-1 0,-1 0 0,1-1 0,0 1 0,-1 0 0,1 0 0,0-1 0,-1 1 0,1-1 0,0 1 0,0-1 0,-1 0 0,1 0 0,2 0 0,53 5 0,1-3 0,69-6 0,-15 1 0,-71 3 0,0-2 0,70-12 0,-13 2 0,-67 10 0,44-9 0,-31 4 0,1 3 0,-1 1 0,84 5 0,-28 1 0,-95-3 0,36 1 0,1-2 0,-2-2 0,77-14 0,-115 17 0,-1-1 0,1 1 0,-1 0 0,1-1 0,0 1 0,-1-1 0,1 1 0,-1-1 0,1 0 0,-1 0 0,0 0 0,1 1 0,-1-1 0,0-1 0,0 1 0,1 0 0,-1 0 0,0 0 0,0-1 0,0 1 0,0 0 0,-1-1 0,1 1 0,1-3 0,-2 2 0,0 0 0,0 0 0,-1 0 0,1-1 0,0 1 0,-1 0 0,1 0 0,-1 0 0,0 0 0,0 0 0,0 1 0,0-1 0,0 0 0,0 0 0,0 0 0,-2-1 0,-8-9 0,0 0 0,-1 1 0,-23-16 0,32 24 0,-24-19 0,19 14 0,0 2 0,0-1 0,0 1 0,-1 0 0,0 1 0,0 0 0,0 0 0,-12-3 0,21 8 0,0 0 0,0 0 0,0 0 0,0 0 0,-1-1 0,1 1 0,0 0 0,0 0 0,0 0 0,0 0 0,-1 0 0,1 0 0,0 0 0,0 0 0,0 0 0,-1 0 0,1 0 0,0 0 0,0 0 0,0 0 0,0 0 0,-1 0 0,1 0 0,0 0 0,0 0 0,0 0 0,-1 0 0,1 1 0,0-1 0,0 0 0,0 0 0,0 0 0,0 0 0,-1 0 0,1 0 0,0 1 0,0-1 0,0 0 0,0 0 0,0 0 0,0 0 0,0 0 0,0 1 0,-1-1 0,1 0 0,0 0 0,0 0 0,0 1 0,0-1 0,0 0 0,0 0 0,0 0 0,0 0 0,0 1 0,0-1 0,0 0 0,0 0 0,9 16 0,19 19 0,-25-33 0,24 27 0,57 45 0,-35-34 0,-48-39 0,-1-1 0,1 1 0,-1-1 0,0 1 0,1 0 0,-1-1 0,1 1 0,-1-1 0,0 1 0,1 0 0,-1-1 0,0 1 0,0 0 0,0-1 0,0 1 0,1 0 0,-1 0 0,0-1 0,0 1 0,0 0 0,0-1 0,0 1 0,-1 0 0,1-1 0,0 1 0,0 0 0,0 0 0,-1-1 0,1 1 0,0-1 0,-1 1 0,1 0 0,0-1 0,-1 1 0,1-1 0,-1 1 0,1-1 0,-1 1 0,1-1 0,-1 1 0,1-1 0,-1 1 0,-1 0 0,-36 23 0,21-14 0,3 1 0,1 2 0,1 0 0,0 0 0,-14 21 0,-28 29 0,28-41-1365,14-14-5461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8:56:04.4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24575,'0'420'0,"0"-417"0,0 0 0,0 0 0,0 0 0,0 0 0,0 0 0,1 0 0,-1 0 0,1 0 0,0 0 0,0-1 0,0 1 0,0 0 0,1 0 0,-1-1 0,1 1 0,-1-1 0,1 1 0,0-1 0,0 0 0,4 4 0,-2-4 0,1 1 0,0-1 0,0 0 0,0-1 0,0 1 0,0-1 0,0 0 0,1 0 0,-1-1 0,0 1 0,6-1 0,23-1 0,0-2 0,0-1 0,0-2 0,-1-1 0,45-16 0,37-8 0,-67 21 0,1 2 0,0 2 0,61 1 0,565 6 0,-671-1 0,-1 0 0,0 0 0,0 0 0,0 0 0,0 0 0,0-1 0,0 0 0,0 1 0,0-1 0,0 0 0,0-1 0,0 1 0,4-3 0,-7 4 0,1-1 0,-1 1 0,0-1 0,1 1 0,-1 0 0,0-1 0,0 1 0,1-1 0,-1 1 0,0-1 0,0 1 0,0-1 0,0 1 0,0-1 0,0 1 0,0-1 0,0 1 0,0-1 0,0 0 0,0 1 0,0-1 0,0 1 0,0-1 0,0 1 0,-1-1 0,1 1 0,0 0 0,-1-2 0,-20-20 0,-134-76 0,122 77 0,22 15 0,0 0 0,1-2 0,0 1 0,-17-17 0,27 24 0,-1-1 0,1 1 0,0 0 0,-1 0 0,1-1 0,0 1 0,-1 0 0,1 0 0,0-1 0,-1 1 0,1-1 0,0 1 0,0 0 0,0-1 0,-1 1 0,1 0 0,0-1 0,0 1 0,0-1 0,0 1 0,0-1 0,0 1 0,0-1 0,0 1 0,0 0 0,0-1 0,0 1 0,0-1 0,0 1 0,0-1 0,0 1 0,0 0 0,0-1 0,1 0 0,14 1 0,23 13 0,-15-3 0,1 2 0,-1 1 0,-1 0 0,-1 2 0,38 33 0,-56-45 0,-1-1 0,0 1 0,0 0 0,0 0 0,0 0 0,0 0 0,-1 0 0,1 1 0,-1-1 0,0 1 0,0-1 0,0 0 0,0 1 0,-1 0 0,0-1 0,1 1 0,-1-1 0,-1 1 0,1-1 0,0 1 0,-1 0 0,0-1 0,1 1 0,-1-1 0,-1 0 0,1 1 0,0-1 0,-1 0 0,0 0 0,0 0 0,0 0 0,-4 5 0,-8 9 0,-1 0 0,0-1 0,-1-1 0,-21 16 0,22-19 0,-8 5-183,0-2-1,-1 0 0,0-2 1,-41 17-1,55-26-263,-6 3-6379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4T09:34:37.0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4684 51,'-4019'0,"3836"-13,-7 0,147 13,0-1,-69-12,40 4,51 8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8:52:53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24575,'-1'37'0,"-2"1"0,-1 0 0,-17 67 0,17-94 0,2-5 0,0 1 0,1-1 0,-1 0 0,1 1 0,0-1 0,1 1 0,0 6 0,0-11 0,1-1 0,-1 1 0,1 0 0,-1-1 0,1 1 0,0 0 0,0-1 0,-1 1 0,1-1 0,0 1 0,1-1 0,-1 1 0,0-1 0,0 0 0,1 0 0,-1 0 0,0 1 0,1-1 0,-1 0 0,1-1 0,0 1 0,-1 0 0,1 0 0,0-1 0,-1 1 0,1-1 0,0 1 0,0-1 0,-1 0 0,1 0 0,2 0 0,53 5 0,1-3 0,69-6 0,-15 1 0,-71 3 0,0-2 0,70-12 0,-13 2 0,-67 10 0,44-9 0,-31 4 0,1 3 0,-1 1 0,84 5 0,-28 1 0,-95-3 0,36 1 0,1-2 0,-2-2 0,77-14 0,-115 17 0,-1-1 0,1 1 0,-1 0 0,1-1 0,0 1 0,-1-1 0,1 1 0,-1-1 0,1 0 0,-1 0 0,0 0 0,1 1 0,-1-1 0,0-1 0,0 1 0,1 0 0,-1 0 0,0 0 0,0-1 0,0 1 0,0 0 0,-1-1 0,1 1 0,1-3 0,-2 2 0,0 0 0,0 0 0,-1 0 0,1-1 0,0 1 0,-1 0 0,1 0 0,-1 0 0,0 0 0,0 0 0,0 1 0,0-1 0,0 0 0,0 0 0,0 0 0,-2-1 0,-8-9 0,0 0 0,-1 1 0,-23-16 0,32 24 0,-24-19 0,19 14 0,0 2 0,0-1 0,0 1 0,-1 0 0,0 1 0,0 0 0,0 0 0,-12-3 0,21 8 0,0 0 0,0 0 0,0 0 0,0 0 0,-1-1 0,1 1 0,0 0 0,0 0 0,0 0 0,0 0 0,-1 0 0,1 0 0,0 0 0,0 0 0,0 0 0,-1 0 0,1 0 0,0 0 0,0 0 0,0 0 0,0 0 0,-1 0 0,1 0 0,0 0 0,0 0 0,0 0 0,-1 0 0,1 1 0,0-1 0,0 0 0,0 0 0,0 0 0,0 0 0,-1 0 0,1 0 0,0 1 0,0-1 0,0 0 0,0 0 0,0 0 0,0 0 0,0 0 0,0 1 0,-1-1 0,1 0 0,0 0 0,0 0 0,0 1 0,0-1 0,0 0 0,0 0 0,0 0 0,0 0 0,0 1 0,0-1 0,0 0 0,0 0 0,9 16 0,19 19 0,-25-33 0,24 27 0,57 45 0,-35-34 0,-48-39 0,-1-1 0,1 1 0,-1-1 0,0 1 0,1 0 0,-1-1 0,1 1 0,-1-1 0,0 1 0,1 0 0,-1-1 0,0 1 0,0 0 0,0-1 0,0 1 0,1 0 0,-1 0 0,0-1 0,0 1 0,0 0 0,0-1 0,0 1 0,-1 0 0,1-1 0,0 1 0,0 0 0,0 0 0,-1-1 0,1 1 0,0-1 0,-1 1 0,1 0 0,0-1 0,-1 1 0,1-1 0,-1 1 0,1-1 0,-1 1 0,1-1 0,-1 1 0,1-1 0,-1 1 0,-1 0 0,-36 23 0,21-14 0,3 1 0,1 2 0,1 0 0,0 0 0,-14 21 0,-28 29 0,28-41-1365,14-14-5461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8:56:04.4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24575,'0'420'0,"0"-417"0,0 0 0,0 0 0,0 0 0,0 0 0,0 0 0,1 0 0,-1 0 0,1 0 0,0 0 0,0-1 0,0 1 0,0 0 0,1 0 0,-1-1 0,1 1 0,-1-1 0,1 1 0,0-1 0,0 0 0,4 4 0,-2-4 0,1 1 0,0-1 0,0 0 0,0-1 0,0 1 0,0-1 0,0 0 0,1 0 0,-1-1 0,0 1 0,6-1 0,23-1 0,0-2 0,0-1 0,0-2 0,-1-1 0,45-16 0,37-8 0,-67 21 0,1 2 0,0 2 0,61 1 0,565 6 0,-671-1 0,-1 0 0,0 0 0,0 0 0,0 0 0,0 0 0,0-1 0,0 0 0,0 1 0,0-1 0,0 0 0,0-1 0,0 1 0,4-3 0,-7 4 0,1-1 0,-1 1 0,0-1 0,1 1 0,-1 0 0,0-1 0,0 1 0,1-1 0,-1 1 0,0-1 0,0 1 0,0-1 0,0 1 0,0-1 0,0 1 0,0-1 0,0 1 0,0-1 0,0 0 0,0 1 0,0-1 0,0 1 0,0-1 0,0 1 0,-1-1 0,1 1 0,0 0 0,-1-2 0,-20-20 0,-134-76 0,122 77 0,22 15 0,0 0 0,1-2 0,0 1 0,-17-17 0,27 24 0,-1-1 0,1 1 0,0 0 0,-1 0 0,1-1 0,0 1 0,-1 0 0,1 0 0,0-1 0,-1 1 0,1-1 0,0 1 0,0 0 0,0-1 0,-1 1 0,1 0 0,0-1 0,0 1 0,0-1 0,0 1 0,0-1 0,0 1 0,0-1 0,0 1 0,0 0 0,0-1 0,0 1 0,0-1 0,0 1 0,0-1 0,0 1 0,0 0 0,0-1 0,1 0 0,14 1 0,23 13 0,-15-3 0,1 2 0,-1 1 0,-1 0 0,-1 2 0,38 33 0,-56-45 0,-1-1 0,0 1 0,0 0 0,0 0 0,0 0 0,0 0 0,-1 0 0,1 1 0,-1-1 0,0 1 0,0-1 0,0 0 0,0 1 0,-1 0 0,0-1 0,1 1 0,-1-1 0,-1 1 0,1-1 0,0 1 0,-1 0 0,0-1 0,1 1 0,-1-1 0,-1 0 0,1 1 0,0-1 0,-1 0 0,0 0 0,0 0 0,0 0 0,-4 5 0,-8 9 0,-1 0 0,0-1 0,-1-1 0,-21 16 0,22-19 0,-8 5-183,0-2-1,-1 0 0,0-2 1,-41 17-1,55-26-263,-6 3-6379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09:54:35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24575,'1'6'0,"1"1"0,0-1 0,0 0 0,0 0 0,1 0 0,0 0 0,0 0 0,0-1 0,1 1 0,5 5 0,7 14 0,80 123 0,65 109 0,-130-210 0,-20-29-1365,-2-1-5461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4T09:34:37.0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4684 51,'-4019'0,"3836"-13,-7 0,147 13,0-1,-69-12,40 4,51 8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8:52:53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24575,'-1'37'0,"-2"1"0,-1 0 0,-17 67 0,17-94 0,2-5 0,0 1 0,1-1 0,-1 0 0,1 1 0,0-1 0,1 1 0,0 6 0,0-11 0,1-1 0,-1 1 0,1 0 0,-1-1 0,1 1 0,0 0 0,0-1 0,-1 1 0,1-1 0,0 1 0,1-1 0,-1 1 0,0-1 0,0 0 0,1 0 0,-1 0 0,0 1 0,1-1 0,-1 0 0,1-1 0,0 1 0,-1 0 0,1 0 0,0-1 0,-1 1 0,1-1 0,0 1 0,0-1 0,-1 0 0,1 0 0,2 0 0,53 5 0,1-3 0,69-6 0,-15 1 0,-71 3 0,0-2 0,70-12 0,-13 2 0,-67 10 0,44-9 0,-31 4 0,1 3 0,-1 1 0,84 5 0,-28 1 0,-95-3 0,36 1 0,1-2 0,-2-2 0,77-14 0,-115 17 0,-1-1 0,1 1 0,-1 0 0,1-1 0,0 1 0,-1-1 0,1 1 0,-1-1 0,1 0 0,-1 0 0,0 0 0,1 1 0,-1-1 0,0-1 0,0 1 0,1 0 0,-1 0 0,0 0 0,0-1 0,0 1 0,0 0 0,-1-1 0,1 1 0,1-3 0,-2 2 0,0 0 0,0 0 0,-1 0 0,1-1 0,0 1 0,-1 0 0,1 0 0,-1 0 0,0 0 0,0 0 0,0 1 0,0-1 0,0 0 0,0 0 0,0 0 0,-2-1 0,-8-9 0,0 0 0,-1 1 0,-23-16 0,32 24 0,-24-19 0,19 14 0,0 2 0,0-1 0,0 1 0,-1 0 0,0 1 0,0 0 0,0 0 0,-12-3 0,21 8 0,0 0 0,0 0 0,0 0 0,0 0 0,-1-1 0,1 1 0,0 0 0,0 0 0,0 0 0,0 0 0,-1 0 0,1 0 0,0 0 0,0 0 0,0 0 0,-1 0 0,1 0 0,0 0 0,0 0 0,0 0 0,0 0 0,-1 0 0,1 0 0,0 0 0,0 0 0,0 0 0,-1 0 0,1 1 0,0-1 0,0 0 0,0 0 0,0 0 0,0 0 0,-1 0 0,1 0 0,0 1 0,0-1 0,0 0 0,0 0 0,0 0 0,0 0 0,0 0 0,0 1 0,-1-1 0,1 0 0,0 0 0,0 0 0,0 1 0,0-1 0,0 0 0,0 0 0,0 0 0,0 0 0,0 1 0,0-1 0,0 0 0,0 0 0,9 16 0,19 19 0,-25-33 0,24 27 0,57 45 0,-35-34 0,-48-39 0,-1-1 0,1 1 0,-1-1 0,0 1 0,1 0 0,-1-1 0,1 1 0,-1-1 0,0 1 0,1 0 0,-1-1 0,0 1 0,0 0 0,0-1 0,0 1 0,1 0 0,-1 0 0,0-1 0,0 1 0,0 0 0,0-1 0,0 1 0,-1 0 0,1-1 0,0 1 0,0 0 0,0 0 0,-1-1 0,1 1 0,0-1 0,-1 1 0,1 0 0,0-1 0,-1 1 0,1-1 0,-1 1 0,1-1 0,-1 1 0,1-1 0,-1 1 0,1-1 0,-1 1 0,-1 0 0,-36 23 0,21-14 0,3 1 0,1 2 0,1 0 0,0 0 0,-14 21 0,-28 29 0,28-41-1365,14-14-5461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4T09:35:37.43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0 273,'240'-1,"289"3,-1 33,29 1,4-35,49 0,-507 7,164 33,-193-28,47 1,-74-10,49 10,4 6,0-5,0-4,123-2,383-10,-603 1,0 0,0 0,0 0,0 0,0 0,0-1,0 1,0-1,0 0,-1 0,1 0,0 0,0-1,-1 1,1-1,-1 1,1-1,-1 0,4-4,-3 2,-1-1,0 1,0-1,0 1,-1-1,0 1,0-1,0 0,0 0,-1 0,0-8,10-94,1-22,-11 121,0-2,0 0,0 0,-1 0,0 0,-1 0,-4-14,5 21,-1-1,0 1,0 0,0 0,0 0,0 1,-1-1,1 0,-1 1,0 0,0-1,0 1,0 0,0 1,0-1,0 0,0 1,-1 0,1 0,-1 0,-6-1,-33-4,1 1,-1 3,-81 6,26-1,-407-16,28 1,-2928 13,3385-1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8:52:53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24575,'-1'37'0,"-2"1"0,-1 0 0,-17 67 0,17-94 0,2-5 0,0 1 0,1-1 0,-1 0 0,1 1 0,0-1 0,1 1 0,0 6 0,0-11 0,1-1 0,-1 1 0,1 0 0,-1-1 0,1 1 0,0 0 0,0-1 0,-1 1 0,1-1 0,0 1 0,1-1 0,-1 1 0,0-1 0,0 0 0,1 0 0,-1 0 0,0 1 0,1-1 0,-1 0 0,1-1 0,0 1 0,-1 0 0,1 0 0,0-1 0,-1 1 0,1-1 0,0 1 0,0-1 0,-1 0 0,1 0 0,2 0 0,53 5 0,1-3 0,69-6 0,-15 1 0,-71 3 0,0-2 0,70-12 0,-13 2 0,-67 10 0,44-9 0,-31 4 0,1 3 0,-1 1 0,84 5 0,-28 1 0,-95-3 0,36 1 0,1-2 0,-2-2 0,77-14 0,-115 17 0,-1-1 0,1 1 0,-1 0 0,1-1 0,0 1 0,-1-1 0,1 1 0,-1-1 0,1 0 0,-1 0 0,0 0 0,1 1 0,-1-1 0,0-1 0,0 1 0,1 0 0,-1 0 0,0 0 0,0-1 0,0 1 0,0 0 0,-1-1 0,1 1 0,1-3 0,-2 2 0,0 0 0,0 0 0,-1 0 0,1-1 0,0 1 0,-1 0 0,1 0 0,-1 0 0,0 0 0,0 0 0,0 1 0,0-1 0,0 0 0,0 0 0,0 0 0,-2-1 0,-8-9 0,0 0 0,-1 1 0,-23-16 0,32 24 0,-24-19 0,19 14 0,0 2 0,0-1 0,0 1 0,-1 0 0,0 1 0,0 0 0,0 0 0,-12-3 0,21 8 0,0 0 0,0 0 0,0 0 0,0 0 0,-1-1 0,1 1 0,0 0 0,0 0 0,0 0 0,0 0 0,-1 0 0,1 0 0,0 0 0,0 0 0,0 0 0,-1 0 0,1 0 0,0 0 0,0 0 0,0 0 0,0 0 0,-1 0 0,1 0 0,0 0 0,0 0 0,0 0 0,-1 0 0,1 1 0,0-1 0,0 0 0,0 0 0,0 0 0,0 0 0,-1 0 0,1 0 0,0 1 0,0-1 0,0 0 0,0 0 0,0 0 0,0 0 0,0 0 0,0 1 0,-1-1 0,1 0 0,0 0 0,0 0 0,0 1 0,0-1 0,0 0 0,0 0 0,0 0 0,0 0 0,0 1 0,0-1 0,0 0 0,0 0 0,9 16 0,19 19 0,-25-33 0,24 27 0,57 45 0,-35-34 0,-48-39 0,-1-1 0,1 1 0,-1-1 0,0 1 0,1 0 0,-1-1 0,1 1 0,-1-1 0,0 1 0,1 0 0,-1-1 0,0 1 0,0 0 0,0-1 0,0 1 0,1 0 0,-1 0 0,0-1 0,0 1 0,0 0 0,0-1 0,0 1 0,-1 0 0,1-1 0,0 1 0,0 0 0,0 0 0,-1-1 0,1 1 0,0-1 0,-1 1 0,1 0 0,0-1 0,-1 1 0,1-1 0,-1 1 0,1-1 0,-1 1 0,1-1 0,-1 1 0,1-1 0,-1 1 0,-1 0 0,-36 23 0,21-14 0,3 1 0,1 2 0,1 0 0,0 0 0,-14 21 0,-28 29 0,28-41-1365,14-14-5461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4T09:35:37.43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0 273,'240'-1,"289"3,-1 33,29 1,4-35,49 0,-507 7,164 33,-193-28,47 1,-74-10,49 10,4 6,0-5,0-4,123-2,383-10,-603 1,0 0,0 0,0 0,0 0,0 0,0-1,0 1,0-1,0 0,-1 0,1 0,0 0,0-1,-1 1,1-1,-1 1,1-1,-1 0,4-4,-3 2,-1-1,0 1,0-1,0 1,-1-1,0 1,0-1,0 0,0 0,-1 0,0-8,10-94,1-22,-11 121,0-2,0 0,0 0,-1 0,0 0,-1 0,-4-14,5 21,-1-1,0 1,0 0,0 0,0 0,0 1,-1-1,1 0,-1 1,0 0,0-1,0 1,0 0,0 1,0-1,0 0,0 1,-1 0,1 0,-1 0,-6-1,-33-4,1 1,-1 3,-81 6,26-1,-407-16,28 1,-2928 13,3385-1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8:52:53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24575,'-1'37'0,"-2"1"0,-1 0 0,-17 67 0,17-94 0,2-5 0,0 1 0,1-1 0,-1 0 0,1 1 0,0-1 0,1 1 0,0 6 0,0-11 0,1-1 0,-1 1 0,1 0 0,-1-1 0,1 1 0,0 0 0,0-1 0,-1 1 0,1-1 0,0 1 0,1-1 0,-1 1 0,0-1 0,0 0 0,1 0 0,-1 0 0,0 1 0,1-1 0,-1 0 0,1-1 0,0 1 0,-1 0 0,1 0 0,0-1 0,-1 1 0,1-1 0,0 1 0,0-1 0,-1 0 0,1 0 0,2 0 0,53 5 0,1-3 0,69-6 0,-15 1 0,-71 3 0,0-2 0,70-12 0,-13 2 0,-67 10 0,44-9 0,-31 4 0,1 3 0,-1 1 0,84 5 0,-28 1 0,-95-3 0,36 1 0,1-2 0,-2-2 0,77-14 0,-115 17 0,-1-1 0,1 1 0,-1 0 0,1-1 0,0 1 0,-1-1 0,1 1 0,-1-1 0,1 0 0,-1 0 0,0 0 0,1 1 0,-1-1 0,0-1 0,0 1 0,1 0 0,-1 0 0,0 0 0,0-1 0,0 1 0,0 0 0,-1-1 0,1 1 0,1-3 0,-2 2 0,0 0 0,0 0 0,-1 0 0,1-1 0,0 1 0,-1 0 0,1 0 0,-1 0 0,0 0 0,0 0 0,0 1 0,0-1 0,0 0 0,0 0 0,0 0 0,-2-1 0,-8-9 0,0 0 0,-1 1 0,-23-16 0,32 24 0,-24-19 0,19 14 0,0 2 0,0-1 0,0 1 0,-1 0 0,0 1 0,0 0 0,0 0 0,-12-3 0,21 8 0,0 0 0,0 0 0,0 0 0,0 0 0,-1-1 0,1 1 0,0 0 0,0 0 0,0 0 0,0 0 0,-1 0 0,1 0 0,0 0 0,0 0 0,0 0 0,-1 0 0,1 0 0,0 0 0,0 0 0,0 0 0,0 0 0,-1 0 0,1 0 0,0 0 0,0 0 0,0 0 0,-1 0 0,1 1 0,0-1 0,0 0 0,0 0 0,0 0 0,0 0 0,-1 0 0,1 0 0,0 1 0,0-1 0,0 0 0,0 0 0,0 0 0,0 0 0,0 0 0,0 1 0,-1-1 0,1 0 0,0 0 0,0 0 0,0 1 0,0-1 0,0 0 0,0 0 0,0 0 0,0 0 0,0 1 0,0-1 0,0 0 0,0 0 0,9 16 0,19 19 0,-25-33 0,24 27 0,57 45 0,-35-34 0,-48-39 0,-1-1 0,1 1 0,-1-1 0,0 1 0,1 0 0,-1-1 0,1 1 0,-1-1 0,0 1 0,1 0 0,-1-1 0,0 1 0,0 0 0,0-1 0,0 1 0,1 0 0,-1 0 0,0-1 0,0 1 0,0 0 0,0-1 0,0 1 0,-1 0 0,1-1 0,0 1 0,0 0 0,0 0 0,-1-1 0,1 1 0,0-1 0,-1 1 0,1 0 0,0-1 0,-1 1 0,1-1 0,-1 1 0,1-1 0,-1 1 0,1-1 0,-1 1 0,1-1 0,-1 1 0,-1 0 0,-36 23 0,21-14 0,3 1 0,1 2 0,1 0 0,0 0 0,-14 21 0,-28 29 0,28-41-1365,14-14-5461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4T09:35:37.43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0 273,'240'-1,"289"3,-1 33,29 1,4-35,49 0,-507 7,164 33,-193-28,47 1,-74-10,49 10,4 6,0-5,0-4,123-2,383-10,-603 1,0 0,0 0,0 0,0 0,0 0,0-1,0 1,0-1,0 0,-1 0,1 0,0 0,0-1,-1 1,1-1,-1 1,1-1,-1 0,4-4,-3 2,-1-1,0 1,0-1,0 1,-1-1,0 1,0-1,0 0,0 0,-1 0,0-8,10-94,1-22,-11 121,0-2,0 0,0 0,-1 0,0 0,-1 0,-4-14,5 21,-1-1,0 1,0 0,0 0,0 0,0 1,-1-1,1 0,-1 1,0 0,0-1,0 1,0 0,0 1,0-1,0 0,0 1,-1 0,1 0,-1 0,-6-1,-33-4,1 1,-1 3,-81 6,26-1,-407-16,28 1,-2928 13,3385-1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4T09:38:48.4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248 54,'3315'0,"-2755"13,-19 0,1082-14,-1578-1,46-8,35-2,110 9,249-14,-287 13,-17 2,-106-10,21-1,-71 11,-20 2,0-1,-1 1,1 0,0 0,0 0,9 2,-12-1,0 0,0 0,0 0,0 0,0 0,0 0,-1 1,1-1,0 0,-1 1,1 0,-1-1,0 1,1 0,-1 0,0 0,0 0,0 0,1 3,3 6,-1 1,0 1,-1-1,0 0,-1 1,-1-1,1 25,-2-33,0-1,0 1,-1 0,1 0,-1-1,0 1,0 0,0-1,-1 1,1-1,-1 1,0-1,0 0,0 0,0 0,0 0,-1 0,1 0,-1 0,0-1,0 0,0 1,0-1,0 0,-1 0,1-1,0 1,-1-1,1 0,-6 2,-80 11,0-4,-1-3,-100-7,-33 3,-757 37,199-36,181-3,64 37,-33 0,-589-60,847 14,-147-9,-127 9,340 11,220-3,-451-19,461 17,0 0,-1 0,1 1,0 1,-18 1,30-1,0 1,0-1,0 1,0-1,0 1,1 0,-1 0,0 0,1 1,-1-1,1 1,-1-1,1 1,0 0,-1 0,1 0,0 0,0 0,0 0,1 1,-1-1,1 0,-1 1,1 0,0-1,0 1,0 0,-1 3,-1 24,1 0,2 0,1 0,1-1,1 1,10 37,-6-26,-6-38,0 0,0 1,0-1,0 0,0 0,1 0,0 0,-1 0,1-1,0 1,0 0,1-1,-1 1,0-1,1 0,0 0,-1 0,1 0,0 0,0-1,0 1,0-1,0 0,0 0,1 0,-1 0,0-1,5 1,13 2,-1-2,0-1,37-3,-15 0,2122-5,-1254 11,-697-3,1053-15,236 3,-920 15,-427-1,169-5,-230-9,-59 6,55-2,-49 7,-15 0,-1 1,37 5,-59-5,0 1,-1-1,1 1,-1 0,1 0,-1 0,1 0,-1 0,0 1,1-1,-1 1,0-1,0 1,0 0,0 0,-1 0,1 0,0 0,-1 0,2 4,-1-1,0 0,0 0,-1 0,0 0,0 0,0 0,-1 0,1 1,-2 9,0-3,0-1,-2 0,1 0,-1 0,-1 0,1 0,-2-1,0 1,-7 10,8-16,0 0,0 0,-1-1,1 0,-1 0,0 0,-1 0,1-1,-1 0,1 0,-1 0,0-1,0 0,0 0,0 0,-12 1,-7 0,0-2,0-1,-26-2,-2-1,-1078 17,-82-1,756-16,-4027 3,4477 0,-1 1,1 1,-1-1,1 1,-1 0,1 1,0 0,0 0,0 1,0-1,1 1,0 1,-1-1,2 1,-1 1,0-1,1 1,0-1,0 1,1 1,0-1,0 1,-4 8,1 1,0-1,0 1,2 0,0 0,1 1,0 0,2-1,0 1,0 27,2-41,0 0,0-1,1 1,-1-1,1 1,0-1,0 0,-1 1,2-1,-1 1,0-1,0 0,1 0,-1 0,1 0,0 0,-1 0,1 0,0-1,0 1,0-1,0 1,1-1,-1 0,0 0,0 0,1 0,-1 0,1 0,4 0,7 2,1-2,0 0,-1 0,22-3,-11 1,1913-7,-273 4,-1063-33,-18 0,-132 35,306-10,-10 1,-527 12,-183 1,54 9,-53-5,49 1,110-10,142 6,-336-3,0 1,-1-1,1 1,0 0,-1 0,1 1,0-1,-1 1,1 0,-1 0,0 0,0 0,0 0,0 1,0 0,0-1,-1 1,1 0,-1 0,0 1,0-1,0 0,0 1,0-1,-1 1,0-1,1 1,-1 0,-1 0,2 3,1 16,-1-1,-1 0,0 0,-4 26,1-14,2-20,0-5,0-1,0 0,-1 0,0 0,0 0,-3 7,3-12,-1-1,1 1,0-1,-1 0,1 0,-1 1,0-1,1 0,-1-1,0 1,0 0,-1 0,1-1,0 1,0-1,-1 0,1 0,-1 0,1 0,-1 0,0 0,-3 0,-41 5,0-1,0-3,-68-5,24 0,-2307-3,1588 7,156 25,6-1,-1499-27,1963-11,-9 0,-364 14,552-1,1 0,-1 0,0 1,0-1,1 1,-1 0,0 1,1-1,-1 1,1 0,-1 0,1 0,0 0,0 1,0 0,-6 5,5-2,0 0,0 0,1 1,0-1,1 1,-1 0,1 1,1-1,-4 13,-17 65,-16 119,39-202,-1 1,1-1,0 0,1 1,-1-1,0 0,1 1,-1-1,1 0,0 0,0 0,0 1,0-1,0 0,0 0,0 0,1 0,-1-1,1 1,-1 0,1-1,0 1,0-1,-1 1,1-1,0 0,1 1,-1-1,0-1,0 1,0 0,3 0,9 3,0-1,0 0,0-1,17 0,-17-1,294 30,208 9,218-41,-711 0,1-2,28-6,-27 5,46-4,918 6,-482 5,2078-3,-2308-14,4 1,4425 14,-4262 12,-37 0,367 26,-347-12,16-16,19 0,104-1,19 0,659 7,-803-19,-46-17,-273 10,156 9,-108 3,142-28,-131 6,-107 13,147 7,-216 0,0 1,0-1,0 1,0 0,0 0,0 0,-1 0,1 1,-1 0,1 0,-1 0,0 1,0-1,-1 1,1 0,-1 0,6 9,4 7,-1 1,14 36,-17-37,16 33,-3 1,15 58,-36-110,-1-1,1 1,-1 0,0-1,1 1,-1-1,0 1,0 0,0-1,0 1,0 0,0-1,0 1,-1 0,1-1,-1 1,1-1,-1 1,1-1,-1 1,0-1,0 1,0-1,0 0,0 1,0-1,0 0,0 0,-1 0,1 0,0 0,-1 0,1 0,0 0,-1-1,1 1,-1 0,-3 0,-4 1,-1-1,0 0,0 0,0-1,-14-2,5 1,-1146 5,757 52,270-32,-173 9,-578-30,437-7,-1143-49,1458 41,-613-50,-5 36,-988 5,819-2,723 10,19 1,-1112 14,697 22,-37 1,-982-27,878-46,104 3,347 38,-304-17,-349 4,286 16,509-8,-37 0,87 8,1-4,-98-20,144 22,-73 0,72 5,-70-10,111 9,0 1,1 0,-1 0,0 1,0 0,-14 2,20-2,1 1,-1-1,0 1,1 0,-1 0,0 0,1 0,-1 0,1 0,-1 0,1 1,0-1,-1 0,1 1,0-1,0 1,0-1,0 1,0-1,1 1,-1 0,0 0,1-1,-1 1,1 0,0 0,-1 0,1 0,0-1,0 1,0 0,0 0,1 3,1 22,1-1,1 1,1-1,1 0,1 0,2-1,0 0,25 45,-26-60,0 0,0-1,1 0,1 0,-1-1,1-1,1 1,-1-2,1 1,1-2,-1 1,15 4,20 5,89 16,-88-22,156 28,350 17,213-45,-710-10,4935-3,-2702 6,-1553 24,-45-1,2076-24,-1272-4,-1221 1,295 5,-324 21,33 1,821-23,-544-4,-406-11,3 1,74 9,225 7,-445-3,0 0,0 0,-1 0,1 1,0 0,-1 0,1 1,-1-1,0 1,0 0,0 0,0 1,-1 0,1 0,-1 0,0 0,0 0,0 1,-1 0,1 0,-1 0,0 0,-1 0,3 7,0 2,0 0,0 0,-2 1,0-1,-1 1,0 0,-1-1,-1 28,-1-39,1 0,-1-1,0 1,0 0,0 0,0-1,-1 1,1-1,-1 1,1-1,-1 0,0 1,0-1,0 0,0 0,0 0,0-1,-1 1,1 0,-1-1,1 1,-1-1,0 0,-4 1,-9 4,0-2,0 0,-19 2,13-3,-41 7,-1-4,-1-2,-73-5,-195-29,196 15,-881-38,930 53,-53 0,-260 34,-464 94,554-90,-560 36,530-74,-659 23,-652 4,1166-29,-4090 1,3828-37,51 0,103-10,37 0,7 9,3-30,469 58,-354-35,42 5,191 14,0-2,-312-5,-324 34,831 0,0 0,0 0,1 0,-1 1,0-1,1 1,-1 0,0 0,1 0,-1 1,1-1,0 1,-1 0,1 0,0 0,0 0,0 0,0 1,0-1,-4 7,4-3,-1 0,1 0,1 1,-1-1,1 1,0 0,1-1,0 1,0 0,0 11,0 330,4-163,-4-179,1-1,0 1,1 0,-1-1,1 1,0 0,1-1,-1 1,1-1,3 7,-3-10,0 0,0 0,0 0,0 0,0 0,0 0,1 0,-1-1,1 1,0-1,-1 0,1 0,0 0,0 0,-1 0,1 0,0-1,0 1,0-1,0 0,5-1,114-2,203-31,-268 26,877-77,211 84,-514 5,441-7,1243 6,-1712 7,766-4,1763-25,-2015 21,-692-3,494 3,-2 31,625 8,922-42,-2457 2,-1-1,1 2,0-1,0 1,-1 0,1 0,-1 0,0 1,0 0,0 1,0-1,0 1,0 0,-1 1,0-1,0 1,0 0,-1 0,0 1,0-1,6 10,0 4,0 0,-1 0,-1 1,0 0,7 38,-10-27,-1 1,-2 0,-1-1,-1 1,-7 42,6-70,1-1,-1 0,0 0,-1 0,1 0,0 0,-1 0,0-1,1 1,-1 0,0-1,-1 1,1-1,0 0,-1 0,1 0,-1 0,1 0,-1 0,0-1,0 1,0-1,0 0,0 0,-6 1,-10 3,-1-1,1-1,-25 0,6 1,-97 10,-177-4,-136-28,241 7,98 5,-345-10,-4 34,369-7,-55 4,-563 45,499-29,-274 6,12-39,-447 20,798-7,-179 8,174-17,-548-5,158-51,224 16,-146 6,-48-6,-370-10,724 45,-1441-7,93 3,677-4,224 5,66-34,5-38,81 10,97 26,-543-2,-198 48,629-5,346 5,-150 27,6 0,12-26,30-1,156 1,-74 18,110-22,0 0,0 0,0 0,0 0,1 1,-1 0,1 0,-1 0,1 0,0 1,0-1,0 1,0 0,0 0,0 0,1 0,0 0,-1 1,1-1,0 1,1-1,-1 1,-1 4,1 2,0 0,0 0,1 1,1-1,0 0,0 1,4 19,-3-26,0 1,0-1,1 0,-1 0,1-1,0 1,0 0,1 0,-1-1,1 0,-1 1,1-1,0 0,1 0,-1-1,0 1,1-1,0 1,-1-1,1 0,0 0,0-1,7 2,11 4,0-1,1-1,27 2,-29-4,156 14,266-9,-294-9,7583-1,-6393-56,24 15,-1182 36,291-50,-426 50,342-23,4 32,290-19,-112-16,0 33,-231 3,-205 1,149 24,129 41,181 22,-304-56,179 11,-322-40,167 30,137 49,-379-71,-25-2,-1 1,0 3,0 1,-2 3,0 1,46 31,54 54,-23-16,-117-88,30 20,53 27,-73-43,0 0,1-2,0 0,-1 0,1-1,1-1,22 1,9 3,-46-6,0 0,1 0,-1 0,0 0,0 0,0 0,0 0,1 0,-1 0,0 0,0 0,0 0,1 0,-1 0,0 1,0-1,0 0,0 0,0 0,1 0,-1 0,0 0,0 0,0 1,0-1,0 0,0 0,1 0,-1 0,0 0,0 1,0-1,0 0,0 0,0 0,0 0,0 1,0-1,0 0,0 0,0 0,0 1,0-1,0 0,0 0,0 0,0 0,0 1,0-1,0 0,0 0,0 0,0 0,-1 1,1-1,-25 9,-57 4,0-4,-1-4,-98-5,70-1,-45 1,-673 21,567-17,-51 4,-362 30,416-30,-182 36,4 0,-724-36,639-11,-280 1,-847 5,1235 21,-9 1,-553-25,415-2,373-6,-236-41,39 1,-624 28,655 22,-2644-2,2754 13,3 1,-2613-15,2848 1,0 0,-1 0,1-1,0 0,-1 0,1 0,0-1,0 1,0-2,0 1,0-1,0 1,1-2,0 1,-10-8,11 6,0 1,0-2,1 1,-1 0,1-1,0 1,1-1,0 0,0 0,0 0,0 0,1-1,0 1,0 0,1-12,-1-1,-1-11,1 0,1-1,2 1,7-36,-8 61,1 1,-1-1,1 1,0 0,0 0,1 0,-1 0,1 1,0-1,0 1,0-1,0 1,1 0,-1 0,1 0,0 1,-1-1,1 1,1 0,5-2,9-2,-1 0,1 2,32-4,-16 3,432-40,2 39,143-6,-229-18,497-23,819 50,-852 6,-217-5,829 8,-874 15,308 5,16-13,702-1,-983-15,5799 3,-6275-12,4-1,-153 13,9 0,0 0,0 1,0 0,19 5,-29-5,-1-1,1 0,-1 1,0-1,1 1,-1-1,1 1,-1 0,0-1,0 1,0 0,1 0,-1 0,0 0,0 0,0 0,0 0,0 0,-1 1,1-1,0 0,-1 1,1-1,0 0,-1 1,1-1,-1 0,0 1,0-1,1 1,-1-1,0 1,0-1,0 1,-1-1,1 1,0-1,0 0,-1 1,1-1,-1 1,1-1,-1 0,0 1,0-1,1 0,-1 0,0 0,-2 3,1-1,-1-1,0 1,1 0,-1-1,0 1,0-1,0 0,-1 0,1 0,0-1,-1 1,1-1,-1 0,-4 2,-59 8,50-9,-54 6,-1-4,-122-9,-143-34,102 10,-367-1,27 4,-2446-119,2708 146,-669-2,5-34,-1269-29,-115 67,1584-3,248-32,1-38,203 24,-394-28,-81-11,544 52,-363 0,224 9,8 0,333 23,0-3,0-3,0-2,-87-26,131 33,-9-4,0 1,0-2,-28-14,41 17,0 0,0 0,0 0,1-1,-1 0,1-1,0 1,0-1,1 0,0 0,0 0,0 0,-3-9,7 13,-10-21,-1 0,0 1,-23-31,28 45,0 0,-1 1,0 0,-1 1,0 0,0 0,0 0,-1 1,1 0,-1 1,0 0,-12-3,-130-36,-164-23,301 64,2 0,-1-1,1 1,0-2,1 0,-1 0,-13-8,23 11,0-1,-1 0,1 1,0-1,0 0,0 0,0 0,0 0,0-1,1 1,-1 0,1-1,0 1,0-1,0 0,0 1,0-1,0 0,1 0,-1 1,1-1,0 0,-1 0,2 0,-1 1,0-1,0 0,1 0,0 0,-1 1,1-1,0 0,2-2,1-6,1 1,1-1,0 1,0 0,1 1,0-1,1 2,0-1,0 1,1 0,0 0,20-12,-18 13,2 1,-1-1,1 2,0 0,0 0,0 1,0 1,1 0,0 1,23-1,2 3,55-1,0 4,175 28,-263-30,0 0,0 1,0 0,0 0,0 0,0 0,-1 1,10 6,-15-9,0 0,1 0,-1 0,0 1,0-1,0 0,0 0,1 0,-1 1,0-1,0 0,0 0,0 1,0-1,0 0,0 0,0 1,0-1,0 0,0 0,0 1,0-1,0 0,0 0,0 1,0-1,0 0,0 0,0 1,0-1,-1 0,1 0,0 1,0-1,0 0,0 0,0 0,-1 0,1 1,0-1,-1 0,-15 10,-24 4,36-12,-265 96,160-55,-2-4,-202 42,307-80,0-1,0 2,1-1,-1 1,1 0,-1 0,1 0,0 1,0 0,0 0,0 0,0 1,-7 7,5-2,0 0,1 0,0 1,1 0,0 0,-3 11,-103 194,73-150,-47 115,62-123,8-21,1 0,2 1,1 0,2 1,1 0,-2 43,13 124,-5 79,0-263,-1-1,-2 1,1 0,-2-1,-1 0,-9 20,-66 107,74-134,-11 24,1 0,2 0,2 2,1 0,2 0,-7 52,16-82,1 0,0 0,1 0,0 0,0 0,1-1,0 1,3 13,-3-18,1-1,-1 0,0 0,1 0,-1 0,1 0,0 0,0-1,0 1,1-1,-1 1,0-1,1 0,0 0,-1 0,1 0,0 0,0 0,0-1,0 0,1 0,-1 0,0 0,0 0,5 0,15 1,0-2,0 0,0-2,1 0,-1-2,40-11,22-3,40 1,188 0,126 28,-72 0,374-11,-705-3,0-1,0-1,-1-2,50-17,31-6,-11 11,176-8,112 22,-339 6,307-26,-49 0,-17 21,167-6,732-2,-732 14,1683-2,-1780 25,-42-1,168-21,365 17,653 9,-1019-32,3339 3,-3514 21,-109-3,806-5,-621-16,725 3,-1112 1,0-1,0 0,0 0,0-1,0 1,0-1,0 0,0 0,0 0,0-1,0 1,0-1,-1 0,1 0,-1-1,1 1,-1 0,5-6,-5 4,0-1,0 0,-1 0,1 0,-1-1,0 1,-1-1,1 1,-1-1,0 1,-1-1,1 0,-1-6,-2-230,-1 78,0 109,-2 0,-3 1,-18-64,6 24,4-1,-7-169,24-100,1 150,-2 145,-15-95,9 102,4-104,0-2,-10 72,6 57,-1-59,7 75,1-9,-2 0,0 0,-12-56,1 17,10 52,0 0,-2 0,-6-20,-16-48,15 49,-19-49,24 75,0-1,-1 1,0 0,-1 1,0 0,-1 0,-16-15,2 3,18 17,-1-1,0 1,0 0,-1 1,0 0,0 0,0 0,0 1,-1 0,0 0,1 1,-1 0,-14-3,-120-16,76 10,-99-5,144 17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4T09:38:48.4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248 54,'3315'0,"-2755"13,-19 0,1082-14,-1578-1,46-8,35-2,110 9,249-14,-287 13,-17 2,-106-10,21-1,-71 11,-20 2,0-1,-1 1,1 0,0 0,0 0,9 2,-12-1,0 0,0 0,0 0,0 0,0 0,0 0,-1 1,1-1,0 0,-1 1,1 0,-1-1,0 1,1 0,-1 0,0 0,0 0,0 0,1 3,3 6,-1 1,0 1,-1-1,0 0,-1 1,-1-1,1 25,-2-33,0-1,0 1,-1 0,1 0,-1-1,0 1,0 0,0-1,-1 1,1-1,-1 1,0-1,0 0,0 0,0 0,0 0,-1 0,1 0,-1 0,0-1,0 0,0 1,0-1,0 0,-1 0,1-1,0 1,-1-1,1 0,-6 2,-80 11,0-4,-1-3,-100-7,-33 3,-757 37,199-36,181-3,64 37,-33 0,-589-60,847 14,-147-9,-127 9,340 11,220-3,-451-19,461 17,0 0,-1 0,1 1,0 1,-18 1,30-1,0 1,0-1,0 1,0-1,0 1,1 0,-1 0,0 0,1 1,-1-1,1 1,-1-1,1 1,0 0,-1 0,1 0,0 0,0 0,0 0,1 1,-1-1,1 0,-1 1,1 0,0-1,0 1,0 0,-1 3,-1 24,1 0,2 0,1 0,1-1,1 1,10 37,-6-26,-6-38,0 0,0 1,0-1,0 0,0 0,1 0,0 0,-1 0,1-1,0 1,0 0,1-1,-1 1,0-1,1 0,0 0,-1 0,1 0,0 0,0-1,0 1,0-1,0 0,0 0,1 0,-1 0,0-1,5 1,13 2,-1-2,0-1,37-3,-15 0,2122-5,-1254 11,-697-3,1053-15,236 3,-920 15,-427-1,169-5,-230-9,-59 6,55-2,-49 7,-15 0,-1 1,37 5,-59-5,0 1,-1-1,1 1,-1 0,1 0,-1 0,1 0,-1 0,0 1,1-1,-1 1,0-1,0 1,0 0,0 0,-1 0,1 0,0 0,-1 0,2 4,-1-1,0 0,0 0,-1 0,0 0,0 0,0 0,-1 0,1 1,-2 9,0-3,0-1,-2 0,1 0,-1 0,-1 0,1 0,-2-1,0 1,-7 10,8-16,0 0,0 0,-1-1,1 0,-1 0,0 0,-1 0,1-1,-1 0,1 0,-1 0,0-1,0 0,0 0,0 0,-12 1,-7 0,0-2,0-1,-26-2,-2-1,-1078 17,-82-1,756-16,-4027 3,4477 0,-1 1,1 1,-1-1,1 1,-1 0,1 1,0 0,0 0,0 1,0-1,1 1,0 1,-1-1,2 1,-1 1,0-1,1 1,0-1,0 1,1 1,0-1,0 1,-4 8,1 1,0-1,0 1,2 0,0 0,1 1,0 0,2-1,0 1,0 27,2-41,0 0,0-1,1 1,-1-1,1 1,0-1,0 0,-1 1,2-1,-1 1,0-1,0 0,1 0,-1 0,1 0,0 0,-1 0,1 0,0-1,0 1,0-1,0 1,1-1,-1 0,0 0,0 0,1 0,-1 0,1 0,4 0,7 2,1-2,0 0,-1 0,22-3,-11 1,1913-7,-273 4,-1063-33,-18 0,-132 35,306-10,-10 1,-527 12,-183 1,54 9,-53-5,49 1,110-10,142 6,-336-3,0 1,-1-1,1 1,0 0,-1 0,1 1,0-1,-1 1,1 0,-1 0,0 0,0 0,0 0,0 1,0 0,0-1,-1 1,1 0,-1 0,0 1,0-1,0 0,0 1,0-1,-1 1,0-1,1 1,-1 0,-1 0,2 3,1 16,-1-1,-1 0,0 0,-4 26,1-14,2-20,0-5,0-1,0 0,-1 0,0 0,0 0,-3 7,3-12,-1-1,1 1,0-1,-1 0,1 0,-1 1,0-1,1 0,-1-1,0 1,0 0,-1 0,1-1,0 1,0-1,-1 0,1 0,-1 0,1 0,-1 0,0 0,-3 0,-41 5,0-1,0-3,-68-5,24 0,-2307-3,1588 7,156 25,6-1,-1499-27,1963-11,-9 0,-364 14,552-1,1 0,-1 0,0 1,0-1,1 1,-1 0,0 1,1-1,-1 1,1 0,-1 0,1 0,0 0,0 1,0 0,-6 5,5-2,0 0,0 0,1 1,0-1,1 1,-1 0,1 1,1-1,-4 13,-17 65,-16 119,39-202,-1 1,1-1,0 0,1 1,-1-1,0 0,1 1,-1-1,1 0,0 0,0 0,0 1,0-1,0 0,0 0,0 0,1 0,-1-1,1 1,-1 0,1-1,0 1,0-1,-1 1,1-1,0 0,1 1,-1-1,0-1,0 1,0 0,3 0,9 3,0-1,0 0,0-1,17 0,-17-1,294 30,208 9,218-41,-711 0,1-2,28-6,-27 5,46-4,918 6,-482 5,2078-3,-2308-14,4 1,4425 14,-4262 12,-37 0,367 26,-347-12,16-16,19 0,104-1,19 0,659 7,-803-19,-46-17,-273 10,156 9,-108 3,142-28,-131 6,-107 13,147 7,-216 0,0 1,0-1,0 1,0 0,0 0,0 0,-1 0,1 1,-1 0,1 0,-1 0,0 1,0-1,-1 1,1 0,-1 0,6 9,4 7,-1 1,14 36,-17-37,16 33,-3 1,15 58,-36-110,-1-1,1 1,-1 0,0-1,1 1,-1-1,0 1,0 0,0-1,0 1,0 0,0-1,0 1,-1 0,1-1,-1 1,1-1,-1 1,1-1,-1 1,0-1,0 1,0-1,0 0,0 1,0-1,0 0,0 0,-1 0,1 0,0 0,-1 0,1 0,0 0,-1-1,1 1,-1 0,-3 0,-4 1,-1-1,0 0,0 0,0-1,-14-2,5 1,-1146 5,757 52,270-32,-173 9,-578-30,437-7,-1143-49,1458 41,-613-50,-5 36,-988 5,819-2,723 10,19 1,-1112 14,697 22,-37 1,-982-27,878-46,104 3,347 38,-304-17,-349 4,286 16,509-8,-37 0,87 8,1-4,-98-20,144 22,-73 0,72 5,-70-10,111 9,0 1,1 0,-1 0,0 1,0 0,-14 2,20-2,1 1,-1-1,0 1,1 0,-1 0,0 0,1 0,-1 0,1 0,-1 0,1 1,0-1,-1 0,1 1,0-1,0 1,0-1,0 1,0-1,1 1,-1 0,0 0,1-1,-1 1,1 0,0 0,-1 0,1 0,0-1,0 1,0 0,0 0,1 3,1 22,1-1,1 1,1-1,1 0,1 0,2-1,0 0,25 45,-26-60,0 0,0-1,1 0,1 0,-1-1,1-1,1 1,-1-2,1 1,1-2,-1 1,15 4,20 5,89 16,-88-22,156 28,350 17,213-45,-710-10,4935-3,-2702 6,-1553 24,-45-1,2076-24,-1272-4,-1221 1,295 5,-324 21,33 1,821-23,-544-4,-406-11,3 1,74 9,225 7,-445-3,0 0,0 0,-1 0,1 1,0 0,-1 0,1 1,-1-1,0 1,0 0,0 0,0 1,-1 0,1 0,-1 0,0 0,0 0,0 1,-1 0,1 0,-1 0,0 0,-1 0,3 7,0 2,0 0,0 0,-2 1,0-1,-1 1,0 0,-1-1,-1 28,-1-39,1 0,-1-1,0 1,0 0,0 0,0-1,-1 1,1-1,-1 1,1-1,-1 0,0 1,0-1,0 0,0 0,0 0,0-1,-1 1,1 0,-1-1,1 1,-1-1,0 0,-4 1,-9 4,0-2,0 0,-19 2,13-3,-41 7,-1-4,-1-2,-73-5,-195-29,196 15,-881-38,930 53,-53 0,-260 34,-464 94,554-90,-560 36,530-74,-659 23,-652 4,1166-29,-4090 1,3828-37,51 0,103-10,37 0,7 9,3-30,469 58,-354-35,42 5,191 14,0-2,-312-5,-324 34,831 0,0 0,0 0,1 0,-1 1,0-1,1 1,-1 0,0 0,1 0,-1 1,1-1,0 1,-1 0,1 0,0 0,0 0,0 0,0 1,0-1,-4 7,4-3,-1 0,1 0,1 1,-1-1,1 1,0 0,1-1,0 1,0 0,0 11,0 330,4-163,-4-179,1-1,0 1,1 0,-1-1,1 1,0 0,1-1,-1 1,1-1,3 7,-3-10,0 0,0 0,0 0,0 0,0 0,0 0,1 0,-1-1,1 1,0-1,-1 0,1 0,0 0,0 0,-1 0,1 0,0-1,0 1,0-1,0 0,5-1,114-2,203-31,-268 26,877-77,211 84,-514 5,441-7,1243 6,-1712 7,766-4,1763-25,-2015 21,-692-3,494 3,-2 31,625 8,922-42,-2457 2,-1-1,1 2,0-1,0 1,-1 0,1 0,-1 0,0 1,0 0,0 1,0-1,0 1,0 0,-1 1,0-1,0 1,0 0,-1 0,0 1,0-1,6 10,0 4,0 0,-1 0,-1 1,0 0,7 38,-10-27,-1 1,-2 0,-1-1,-1 1,-7 42,6-70,1-1,-1 0,0 0,-1 0,1 0,0 0,-1 0,0-1,1 1,-1 0,0-1,-1 1,1-1,0 0,-1 0,1 0,-1 0,1 0,-1 0,0-1,0 1,0-1,0 0,0 0,-6 1,-10 3,-1-1,1-1,-25 0,6 1,-97 10,-177-4,-136-28,241 7,98 5,-345-10,-4 34,369-7,-55 4,-563 45,499-29,-274 6,12-39,-447 20,798-7,-179 8,174-17,-548-5,158-51,224 16,-146 6,-48-6,-370-10,724 45,-1441-7,93 3,677-4,224 5,66-34,5-38,81 10,97 26,-543-2,-198 48,629-5,346 5,-150 27,6 0,12-26,30-1,156 1,-74 18,110-22,0 0,0 0,0 0,0 0,1 1,-1 0,1 0,-1 0,1 0,0 1,0-1,0 1,0 0,0 0,0 0,1 0,0 0,-1 1,1-1,0 1,1-1,-1 1,-1 4,1 2,0 0,0 0,1 1,1-1,0 0,0 1,4 19,-3-26,0 1,0-1,1 0,-1 0,1-1,0 1,0 0,1 0,-1-1,1 0,-1 1,1-1,0 0,1 0,-1-1,0 1,1-1,0 1,-1-1,1 0,0 0,0-1,7 2,11 4,0-1,1-1,27 2,-29-4,156 14,266-9,-294-9,7583-1,-6393-56,24 15,-1182 36,291-50,-426 50,342-23,4 32,290-19,-112-16,0 33,-231 3,-205 1,149 24,129 41,181 22,-304-56,179 11,-322-40,167 30,137 49,-379-71,-25-2,-1 1,0 3,0 1,-2 3,0 1,46 31,54 54,-23-16,-117-88,30 20,53 27,-73-43,0 0,1-2,0 0,-1 0,1-1,1-1,22 1,9 3,-46-6,0 0,1 0,-1 0,0 0,0 0,0 0,0 0,1 0,-1 0,0 0,0 0,0 0,1 0,-1 0,0 1,0-1,0 0,0 0,0 0,1 0,-1 0,0 0,0 0,0 1,0-1,0 0,0 0,1 0,-1 0,0 0,0 1,0-1,0 0,0 0,0 0,0 0,0 1,0-1,0 0,0 0,0 0,0 1,0-1,0 0,0 0,0 0,0 0,0 1,0-1,0 0,0 0,0 0,0 0,-1 1,1-1,-25 9,-57 4,0-4,-1-4,-98-5,70-1,-45 1,-673 21,567-17,-51 4,-362 30,416-30,-182 36,4 0,-724-36,639-11,-280 1,-847 5,1235 21,-9 1,-553-25,415-2,373-6,-236-41,39 1,-624 28,655 22,-2644-2,2754 13,3 1,-2613-15,2848 1,0 0,-1 0,1-1,0 0,-1 0,1 0,0-1,0 1,0-2,0 1,0-1,0 1,1-2,0 1,-10-8,11 6,0 1,0-2,1 1,-1 0,1-1,0 1,1-1,0 0,0 0,0 0,0 0,1-1,0 1,0 0,1-12,-1-1,-1-11,1 0,1-1,2 1,7-36,-8 61,1 1,-1-1,1 1,0 0,0 0,1 0,-1 0,1 1,0-1,0 1,0-1,0 1,1 0,-1 0,1 0,0 1,-1-1,1 1,1 0,5-2,9-2,-1 0,1 2,32-4,-16 3,432-40,2 39,143-6,-229-18,497-23,819 50,-852 6,-217-5,829 8,-874 15,308 5,16-13,702-1,-983-15,5799 3,-6275-12,4-1,-153 13,9 0,0 0,0 1,0 0,19 5,-29-5,-1-1,1 0,-1 1,0-1,1 1,-1-1,1 1,-1 0,0-1,0 1,0 0,1 0,-1 0,0 0,0 0,0 0,0 0,0 0,-1 1,1-1,0 0,-1 1,1-1,0 0,-1 1,1-1,-1 0,0 1,0-1,1 1,-1-1,0 1,0-1,0 1,-1-1,1 1,0-1,0 0,-1 1,1-1,-1 1,1-1,-1 0,0 1,0-1,1 0,-1 0,0 0,-2 3,1-1,-1-1,0 1,1 0,-1-1,0 1,0-1,0 0,-1 0,1 0,0-1,-1 1,1-1,-1 0,-4 2,-59 8,50-9,-54 6,-1-4,-122-9,-143-34,102 10,-367-1,27 4,-2446-119,2708 146,-669-2,5-34,-1269-29,-115 67,1584-3,248-32,1-38,203 24,-394-28,-81-11,544 52,-363 0,224 9,8 0,333 23,0-3,0-3,0-2,-87-26,131 33,-9-4,0 1,0-2,-28-14,41 17,0 0,0 0,0 0,1-1,-1 0,1-1,0 1,0-1,1 0,0 0,0 0,0 0,-3-9,7 13,-10-21,-1 0,0 1,-23-31,28 45,0 0,-1 1,0 0,-1 1,0 0,0 0,0 0,-1 1,1 0,-1 1,0 0,-12-3,-130-36,-164-23,301 64,2 0,-1-1,1 1,0-2,1 0,-1 0,-13-8,23 11,0-1,-1 0,1 1,0-1,0 0,0 0,0 0,0 0,0-1,1 1,-1 0,1-1,0 1,0-1,0 0,0 1,0-1,0 0,1 0,-1 1,1-1,0 0,-1 0,2 0,-1 1,0-1,0 0,1 0,0 0,-1 1,1-1,0 0,2-2,1-6,1 1,1-1,0 1,0 0,1 1,0-1,1 2,0-1,0 1,1 0,0 0,20-12,-18 13,2 1,-1-1,1 2,0 0,0 0,0 1,0 1,1 0,0 1,23-1,2 3,55-1,0 4,175 28,-263-30,0 0,0 1,0 0,0 0,0 0,0 0,-1 1,10 6,-15-9,0 0,1 0,-1 0,0 1,0-1,0 0,0 0,1 0,-1 1,0-1,0 0,0 0,0 1,0-1,0 0,0 0,0 1,0-1,0 0,0 0,0 1,0-1,0 0,0 0,0 1,0-1,0 0,0 0,0 1,0-1,-1 0,1 0,0 1,0-1,0 0,0 0,0 0,-1 0,1 1,0-1,-1 0,-15 10,-24 4,36-12,-265 96,160-55,-2-4,-202 42,307-80,0-1,0 2,1-1,-1 1,1 0,-1 0,1 0,0 1,0 0,0 0,0 0,0 1,-7 7,5-2,0 0,1 0,0 1,1 0,0 0,-3 11,-103 194,73-150,-47 115,62-123,8-21,1 0,2 1,1 0,2 1,1 0,-2 43,13 124,-5 79,0-263,-1-1,-2 1,1 0,-2-1,-1 0,-9 20,-66 107,74-134,-11 24,1 0,2 0,2 2,1 0,2 0,-7 52,16-82,1 0,0 0,1 0,0 0,0 0,1-1,0 1,3 13,-3-18,1-1,-1 0,0 0,1 0,-1 0,1 0,0 0,0-1,0 1,1-1,-1 1,0-1,1 0,0 0,-1 0,1 0,0 0,0 0,0-1,0 0,1 0,-1 0,0 0,0 0,5 0,15 1,0-2,0 0,0-2,1 0,-1-2,40-11,22-3,40 1,188 0,126 28,-72 0,374-11,-705-3,0-1,0-1,-1-2,50-17,31-6,-11 11,176-8,112 22,-339 6,307-26,-49 0,-17 21,167-6,732-2,-732 14,1683-2,-1780 25,-42-1,168-21,365 17,653 9,-1019-32,3339 3,-3514 21,-109-3,806-5,-621-16,725 3,-1112 1,0-1,0 0,0 0,0-1,0 1,0-1,0 0,0 0,0 0,0-1,0 1,0-1,-1 0,1 0,-1-1,1 1,-1 0,5-6,-5 4,0-1,0 0,-1 0,1 0,-1-1,0 1,-1-1,1 1,-1-1,0 1,-1-1,1 0,-1-6,-2-230,-1 78,0 109,-2 0,-3 1,-18-64,6 24,4-1,-7-169,24-100,1 150,-2 145,-15-95,9 102,4-104,0-2,-10 72,6 57,-1-59,7 75,1-9,-2 0,0 0,-12-56,1 17,10 52,0 0,-2 0,-6-20,-16-48,15 49,-19-49,24 75,0-1,-1 1,0 0,-1 1,0 0,-1 0,-16-15,2 3,18 17,-1-1,0 1,0 0,-1 1,0 0,0 0,0 0,0 1,-1 0,0 0,1 1,-1 0,-14-3,-120-16,76 10,-99-5,144 17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4T09:40:32.24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2 297,'-1'-3,"1"0,0 1,0-1,0 0,0 1,0-1,1 1,-1-1,1 0,0 1,-1-1,1 1,0-1,0 1,1 0,-1 0,1-1,-1 1,1 0,-1 0,1 0,0 0,0 1,0-1,0 0,1 1,-1-1,0 1,0 0,1 0,-1 0,1 0,-1 0,1 1,-1-1,1 1,0-1,-1 1,1 0,2 0,92-7,158 8,-107 2,1876-2,-1616 11,-25 1,3057-11,-1677-5,-1222 16,18 0,-66-16,705 6,-914 9,106 1,-71-1,-14 1,47 5,-161-12,-132-7,0 3,73 11,-101-8,0-1,1-1,0-2,41-4,-71 3,0 0,0-1,1 1,-1-1,0 1,0-1,0 0,0 0,0 0,0 0,0 0,-1 0,1 0,0-1,0 1,-1-1,1 1,-1-1,0 1,1-1,-1 0,0 0,0 0,0 0,0 0,0 0,-1 0,1 0,0 0,-1 0,0 0,1-1,-1 1,0 0,0 0,0 0,-1-1,1 1,-1-3,-2-11,-1 1,0 0,0 0,-10-19,11 25,1 5,0 0,-1 0,1 0,-1 0,0 1,1-1,-2 1,1-1,0 1,-1 0,1 0,-1 1,0-1,0 1,0 0,0 0,0 0,-7-2,-7-1,0 1,-1 1,-24-2,7 1,-164-14,-300 12,277 8,-2775-2,2768-13,8 0,-47 13,-585-24,-291-3,773 29,-1634-2,1662-12,-16-1,-3047 14,3400 0,0-1,0 2,0-1,0 1,0 0,1 0,-1 1,1-1,-1 2,1-1,0 1,0 0,-9 8,-6 7,0 1,-18 25,15-18,22-25,-22 31,24-32,0 0,-1-1,1 1,0 0,0 0,0 0,0 0,-1 0,1 0,1 0,-1 0,0 0,0 0,0 0,0 0,1 0,-1 0,0 0,1-1,-1 1,1 0,-1 0,1 0,-1-1,1 1,0 0,-1 0,1-1,0 1,0-1,-1 1,1-1,0 1,0-1,0 1,0-1,0 0,1 1,17 6,-1-1,1-1,0-1,0-1,29 2,105-4,-88-2,179-2,232 5,-360 10,31 1,195-12,207 5,0 37,-240-5,321-1,-181-40,389 4,-734 7,103 21,93 7,-80-25,175 4,1201-16,-1239 23,-113-2,843-10,-650-12,-90-11,-5-1,2388 15,-2681-1,1-2,93-18,-128 14,-6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09:54:36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645 0 24575,'-28'1'0,"1"1"0,0 1 0,0 2 0,0 1 0,0 0 0,1 2 0,-28 13 0,-79 47 0,84-41 0,-62 25 0,27-21-1365,59-24-5461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4T09:40:32.24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2 297,'-1'-3,"1"0,0 1,0-1,0 0,0 1,0-1,1 1,-1-1,1 0,0 1,-1-1,1 1,0-1,0 1,1 0,-1 0,1-1,-1 1,1 0,-1 0,1 0,0 0,0 1,0-1,0 0,1 1,-1-1,0 1,0 0,1 0,-1 0,1 0,-1 0,1 1,-1-1,1 1,0-1,-1 1,1 0,2 0,92-7,158 8,-107 2,1876-2,-1616 11,-25 1,3057-11,-1677-5,-1222 16,18 0,-66-16,705 6,-914 9,106 1,-71-1,-14 1,47 5,-161-12,-132-7,0 3,73 11,-101-8,0-1,1-1,0-2,41-4,-71 3,0 0,0-1,1 1,-1-1,0 1,0-1,0 0,0 0,0 0,0 0,0 0,-1 0,1 0,0-1,0 1,-1-1,1 1,-1-1,0 1,1-1,-1 0,0 0,0 0,0 0,0 0,0 0,-1 0,1 0,0 0,-1 0,0 0,1-1,-1 1,0 0,0 0,0 0,-1-1,1 1,-1-3,-2-11,-1 1,0 0,0 0,-10-19,11 25,1 5,0 0,-1 0,1 0,-1 0,0 1,1-1,-2 1,1-1,0 1,-1 0,1 0,-1 1,0-1,0 1,0 0,0 0,0 0,-7-2,-7-1,0 1,-1 1,-24-2,7 1,-164-14,-300 12,277 8,-2775-2,2768-13,8 0,-47 13,-585-24,-291-3,773 29,-1634-2,1662-12,-16-1,-3047 14,3400 0,0-1,0 2,0-1,0 1,0 0,1 0,-1 1,1-1,-1 2,1-1,0 1,0 0,-9 8,-6 7,0 1,-18 25,15-18,22-25,-22 31,24-32,0 0,-1-1,1 1,0 0,0 0,0 0,0 0,-1 0,1 0,1 0,-1 0,0 0,0 0,0 0,0 0,1 0,-1 0,0 0,1-1,-1 1,1 0,-1 0,1 0,-1-1,1 1,0 0,-1 0,1-1,0 1,0-1,-1 1,1-1,0 1,0-1,0 1,0-1,0 0,1 1,17 6,-1-1,1-1,0-1,0-1,29 2,105-4,-88-2,179-2,232 5,-360 10,31 1,195-12,207 5,0 37,-240-5,321-1,-181-40,389 4,-734 7,103 21,93 7,-80-25,175 4,1201-16,-1239 23,-113-2,843-10,-650-12,-90-11,-5-1,2388 15,-2681-1,1-2,93-18,-128 14,-6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4T09:41:17.43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77,'8'0,"1"-1,-1-1,1 1,14-6,10-2,84-11,192-10,126 24,-290 6,1535 21,-765-15,-863-6,106 7,209 36,86 6,298-47,-367-5,3864 3,-3614 14,-18-1,5493-14,-5429 50,-88 0,124-23,991-1,-1168-27,-534 2,0 0,-1 0,1 0,-1-1,1 1,-1-1,1 0,-1-1,1 1,-1-1,0 0,0 0,0 0,0-1,0 1,-1-1,1 0,3-4,-4 3,0 0,0 0,-1-1,0 0,0 1,0-1,-1 0,1 0,-1 0,0 0,0 0,-1 0,0 0,0 0,0 0,-1-7,0 7,0 0,-1-1,0 1,0 0,0 0,0 0,-1 0,0 0,0 1,0-1,-1 1,1 0,-1 0,0 0,0 0,0 1,-1-1,1 1,-1 0,0 1,-5-3,-3-1,0 0,0 1,0 0,-1 2,1-1,-1 2,-17-2,-242 4,120 4,-5238-4,5210 13,60-2,97-10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09:54:42.6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761 0 24575,'-640'0'0,"633"0"0,0 0 0,1 0 0,-1 1 0,0 0 0,1 0 0,-1 0 0,1 1 0,-13 5 0,16-5 0,0 0 0,0 0 0,0 0 0,1 0 0,-1 1 0,1-1 0,0 1 0,-1 0 0,1-1 0,1 1 0,-1 0 0,0 0 0,1 0 0,-1 1 0,1-1 0,0 0 0,0 1 0,0-1 0,0 6 0,-4 31 0,2 0 0,2 1 0,6 67 0,0 6 0,-7 44 0,5 137 0,0-269 0,1-1 0,13 41 0,-10-42 0,-1 0 0,-1 0 0,2 34 0,-9 5 0,-1 18 0,3-75 0,1 1 0,-1-1 0,1 0 0,1 0 0,-1 0 0,1 0 0,0 0 0,0 0 0,5 8 0,-5-11 0,1 0 0,-1 0 0,1-1 0,0 1 0,0-1 0,-1 0 0,2 0 0,-1 0 0,0 0 0,0-1 0,0 1 0,1-1 0,-1 0 0,1 0 0,-1 0 0,1 0 0,0 0 0,6-1 0,10 1 0,1-1 0,26-3 0,1 0 0,-20 6 27,1 1-1,-1 1 1,0 1-1,31 11 1,-28-7-527,1-1 1,49 6 0,-60-14-6327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09:58:38.77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1214 112 24575,'-6'-3'0,"0"0"0,0 0 0,-1 1 0,1-1 0,-1 1 0,0 1 0,1-1 0,-1 1 0,0 0 0,0 1 0,0 0 0,-9 0 0,-2 0 0,-286-1 0,-21-1 0,258-6 0,-103-25 0,101 17 0,-48-13 0,116 29 0,-1 0 0,1-1 0,-1 1 0,1 0 0,-1 0 0,1 0 0,-1 0 0,1 0 0,-1 0 0,1 1 0,-1-1 0,1 0 0,-1 1 0,1-1 0,0 1 0,-1 0 0,1-1 0,-1 1 0,1 0 0,0 0 0,0 0 0,-2 2 0,1-1 0,0 0 0,1 1 0,-1-1 0,1 1 0,0 0 0,0-1 0,0 1 0,0 0 0,1 0 0,-1-1 0,0 6 0,0 8 0,1 0 0,1 0 0,4 25 0,-4-29 0,55 260 0,-11-73 0,-41-177 0,73 354 0,-37-218 0,-8 1 0,-7 2 0,9 325 0,-22-306 0,0 0 0,-11 9 0,-4 206 0,-8-275 0,-2 35 0,12-100 0,-1-19 0,7 71 0,-4-103 0,0 0 0,1 0 0,-1 0 0,1 0 0,0 0 0,0 0 0,0-1 0,1 1 0,-1-1 0,1 0 0,0 1 0,0-1 0,0-1 0,0 1 0,1 0 0,-1-1 0,1 1 0,-1-1 0,1 0 0,0 0 0,0-1 0,5 2 0,14 5 0,-1-1 0,46 6 0,-37-7 0,411 73 0,-222-28 0,-189-45 0,0-1 0,62 1 0,-27-2 0,-12 1-1365,-6-1-5461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09:58:43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1288 99 24575,'-1'-1'0,"1"0"0,-1 0 0,1 0 0,-1 0 0,1 0 0,-1 0 0,1 0 0,-1 0 0,0 0 0,1 1 0,-1-1 0,0 0 0,0 0 0,0 1 0,0-1 0,0 0 0,0 1 0,0-1 0,0 1 0,0-1 0,0 1 0,0 0 0,0-1 0,0 1 0,0 0 0,0 0 0,0 0 0,-2 0 0,-41-4 0,36 4 0,-189-7 0,-168-13 0,225-1 0,82 10 0,-1 3 0,0 2 0,0 3 0,-66 4 0,122 0 0,1-1 0,0 1 0,0 0 0,-1 0 0,1 0 0,0 0 0,0 0 0,0 1 0,0-1 0,0 1 0,0-1 0,1 1 0,-1 0 0,0-1 0,1 1 0,-1 0 0,1 0 0,0 0 0,-1 0 0,1 0 0,0 1 0,0-1 0,1 0 0,-1 1 0,0-1 0,1 0 0,-1 4 0,-2 10 0,1 0 0,1 0 0,1 17 0,0-18 0,0 575 0,4-232 0,-19 60 0,8-56 0,4-49 0,-5-235 0,-22 87 0,1-4 0,24-114 0,2 0 0,2 0 0,7 71 0,-5-114 0,-1 0 0,1 0 0,0 0 0,1 0 0,-1-1 0,1 1 0,-1 0 0,1-1 0,0 1 0,1-1 0,-1 1 0,1-1 0,-1 0 0,1 0 0,0 0 0,0 0 0,0-1 0,0 1 0,1-1 0,-1 0 0,1 0 0,-1 0 0,1 0 0,0-1 0,0 0 0,0 1 0,0-1 0,0-1 0,7 2 0,13 0 0,0 0 0,0-2 0,0 0 0,26-5 0,-2 2 0,58 1-1365,-85 3-5461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09:58:51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1053 1 24575,'-1'4'0,"0"1"0,0-1 0,-1 1 0,1-1 0,-1 0 0,0 1 0,0-1 0,-1 0 0,1-1 0,-1 1 0,0 0 0,0-1 0,0 1 0,0-1 0,-7 5 0,-23 29 0,-14 53 0,-62 165 0,86-196 0,-7 17 0,3 2 0,4 1 0,-25 160 0,23 13 0,5-26 0,8-34 0,9-116 0,-19 115 0,0 8 0,9-53 0,4-52 0,4 94 0,-5 70 0,-1-154 0,-29 189 0,26-214 0,-5 134 0,13-158 0,-12 54 0,9-63 0,-5 94 0,-4 100 0,10-127 0,8 141 0,2-100 0,-2 154 0,0-307 0,0 0 0,0 0 0,0 1 0,0-1 0,0 0 0,0 0 0,0 0 0,0 1 0,1-1 0,-1 0 0,0 0 0,1 0 0,-1 0 0,1 0 0,-1 0 0,1 0 0,0 2 0,0-3 0,-1 0 0,1 0 0,-1 0 0,1 0 0,-1 0 0,1-1 0,-1 1 0,1 0 0,-1 0 0,1 0 0,-1-1 0,1 1 0,-1 0 0,1 0 0,-1-1 0,1 1 0,-1 0 0,0-1 0,1 1 0,-1-1 0,0 1 0,1 0 0,-1-1 0,0 1 0,1-1 0,-1 0 0,29-49 0,-21 34 0,163-308 0,-105 190 0,-46 100 0,-16 32 0,-11 24 0,-49 89 0,35-73 0,-29 74 0,8-15 0,21-54 0,-33 62 0,53-102 0,0-1 0,0 0 0,0 1 0,0-1 0,-1 0 0,1 0 0,-1 1 0,1-1 0,-1 0 0,0-1 0,0 1 0,1 0 0,-1 0 0,-1-1 0,1 1 0,0-1 0,0 0 0,-1 1 0,1-1 0,0 0 0,-1-1 0,1 1 0,-1 0 0,1-1 0,-1 1 0,1-1 0,-1 0 0,0 0 0,1 0 0,-1 0 0,1 0 0,-1-1 0,0 1 0,-2-1 0,-8-4 0,-1 0 0,0 0 0,1-1 0,0-1 0,-13-9 0,2 2 0,-4-1 0,0-1 0,1-2 0,1 0 0,1-2 0,0-1 0,1 0 0,-39-49 0,63 70 0,0 0 0,0 0 0,0 0 0,0 0 0,0-1 0,1 1 0,-1 0 0,0 0 0,0 0 0,0 0 0,0 0 0,0 0 0,0 0 0,0 0 0,0 0 0,0 0 0,0-1 0,0 1 0,0 0 0,0 0 0,0 0 0,0 0 0,0 0 0,0 0 0,0 0 0,0 0 0,0-1 0,0 1 0,0 0 0,0 0 0,0 0 0,0 0 0,0 0 0,0 0 0,0 0 0,0 0 0,0-1 0,0 1 0,17 12 0,23 21 0,-40-33 0,218 156 0,-167-122 0,-25-14 0,-21-15 0,0-1 0,0 0 0,0 0 0,1-1 0,0 1 0,6 2 0,-10-5 0,0-1 0,-1 1 0,1-1 0,0 0 0,0 0 0,-1 0 0,1 0 0,0 0 0,0 0 0,-1 0 0,1 0 0,0-1 0,-1 1 0,1-1 0,0 1 0,-1-1 0,1 0 0,-1 0 0,1 1 0,-1-1 0,1 0 0,-1 0 0,1-1 0,-1 1 0,0 0 0,0 0 0,2-3 0,16-20 0,-2 0 0,-1-2 0,0 0 0,-2-1 0,20-55 0,-17 32 0,-9 23 0,2 0 0,0 1 0,18-31 0,-12 30-1365,0 1-5461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09:59:06.61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4964 24575,'29'2'0,"51"8"0,24 3 0,191-17 0,-241 0 0,-1-2 0,1-3 0,74-22 0,178-47 0,-80 24 0,-186 41 0,59-27 0,23-9 0,333-103 0,-404 132 0,-1-3 0,-2-1 0,0-3 0,-2-2 0,0-1 0,-3-3 0,0-2 0,-3-1 0,41-47 0,-32 33 0,150-169 0,-159 171 0,-3-2 0,54-96 0,-52 68 0,-3-2 0,-3-1 0,-4-1 0,-4-2 0,16-94 0,-34 131 0,-2 0 0,-2 0 0,-2-1 0,-3 1 0,-7-52 0,2 61 0,-3-1 0,0 1 0,-3 0 0,-28-60 0,-88-138 0,73 140 0,-213-310 0,-34 22 0,302 382 0,-73-89 0,-5 2 0,-174-151 0,55 75 0,-106-81 0,217 181 0,-84-56 0,80 60 0,67 42 0,-2 2 0,0 0 0,-2 2 0,1 1 0,-2 1 0,-35-12 0,-10 1 0,50 15 0,0 1 0,-26-5 0,47 12 0,0 1 0,0-1 0,1 1 0,-1-1 0,0 0 0,1-1 0,-1 1 0,0 0 0,-4-4 0,7 5 0,-1-1 0,0 0 0,1 1 0,-1-1 0,1 0 0,-1 0 0,0 1 0,1-1 0,0 0 0,-1 0 0,1 0 0,-1 0 0,1 1 0,0-1 0,0 0 0,0 0 0,-1 0 0,1 0 0,0 0 0,0-2 0,1 0 0,0 0 0,0 0 0,1 0 0,-1 1 0,1-1 0,-1 0 0,1 1 0,0-1 0,0 1 0,0-1 0,0 1 0,1 0 0,-1 0 0,1 0 0,-1 0 0,6-2 0,9-7 0,2 2 0,-1 0 0,1 1 0,1 1 0,0 1 0,-1 0 0,40-4 0,-22 5 0,0 3 0,1 1 0,54 5 0,-69 2 0,-23-6 0,1 0 0,-1 0 0,0 0 0,0 1 0,0-1 0,0 0 0,0 0 0,0 0 0,0 0 0,1 0 0,-1 0 0,0 1 0,0-1 0,0 0 0,0 0 0,0 0 0,0 0 0,0 1 0,0-1 0,0 0 0,0 0 0,0 0 0,0 0 0,0 1 0,0-1 0,0 0 0,0 0 0,0 0 0,0 0 0,0 1 0,0-1 0,0 0 0,0 0 0,0 0 0,0 0 0,0 1 0,-1-1 0,1 0 0,0 0 0,0 0 0,0 0 0,0 0 0,0 0 0,0 1 0,-1-1 0,1 0 0,0 0 0,0 0 0,0 0 0,0 0 0,0 0 0,-1 0 0,-3 2 0,1 0 0,-1-1 0,0 0 0,0 0 0,0 0 0,0 0 0,0 0 0,-4-1 0,-99 13 0,65-7 0,-61 2 0,101-9 0,-1 1 0,0 0 0,0 0 0,0 0 0,0 1 0,0-1 0,0 1 0,0-1 0,0 1 0,0 0 0,1 0 0,-1 0 0,0 1 0,1-1 0,-1 1 0,1-1 0,-1 1 0,1 0 0,0 0 0,-1 0 0,-1 3 0,2-1 0,-1 1 0,2 0 0,-1 0 0,0 0 0,1 0 0,0 0 0,0 0 0,0 0 0,1 0 0,0 0 0,0 9 0,0 29 0,6 135 0,18-33 0,-17-120 0,0-35 0,2-41 0,-5-29 0,-8-96 0,-4 143 71,1-11-1507,10 27-5390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10:32:59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3659 271 24575,'-1'-1'0,"1"-1"0,-1 1 0,1-1 0,-1 1 0,0-1 0,0 1 0,0-1 0,1 1 0,-1-1 0,-1 1 0,1 0 0,0 0 0,0-1 0,0 1 0,-1 0 0,1 0 0,-1 0 0,1 1 0,0-1 0,-1 0 0,-2 0 0,-38-16 0,36 14 0,-98-28 0,-1 5 0,-109-13 0,65 13 0,-18-9 0,67 12 0,-1 4 0,-114-6 0,-161 28 0,300-1 0,-98 12 0,-303 64 0,259-37 0,101-19 0,1 5 0,-123 45 0,184-51 0,1 2 0,1 2 0,1 3 0,2 2 0,1 2 0,-55 46 0,89-63 0,0 0 0,0 1 0,2 1 0,0 0 0,1 0 0,1 1 0,-18 38 0,6 1 0,-22 86 0,36-108 0,2 1 0,1 0 0,-1 53 0,10 114 0,0-72 0,-1-92 0,1 1 0,2-1 0,1 0 0,15 47 0,60 146 0,-67-194 0,12 27 0,2-1 0,3-2 0,3-1 0,2-1 0,3-2 0,2-2 0,3-2 0,2-2 0,3-1 0,71 57 0,-74-74 0,2-3 0,69 34 0,111 39 0,-107-51 0,115 45 0,3-12 0,423 96 0,-559-158 0,-21-3 0,0-4 0,1-3 0,123 4 0,318-23 0,-479 2 0,0-1 0,-1-2 0,1-2 0,-2-2 0,1-2 0,-2-2 0,0-2 0,0-1 0,51-31 0,12-4 0,-53 28 0,49-31 0,-92 49 0,0-1 0,-1-1 0,0 1 0,0-1 0,-1 0 0,1-1 0,-2 0 0,11-17 0,1-9 0,17-41 0,-19 37 0,51-135 0,72-290 0,-122 383 0,-3-1 0,-4-1 0,-4 0 0,-5-118 0,-2 160 0,2 1 0,-2-1 0,-1 0 0,-2 1 0,-2 0 0,-21-73 0,11 69 0,-3 0 0,-1 2 0,-2 0 0,-2 1 0,-2 1 0,-43-51 0,-9-6 0,38 45 0,-3 1 0,-94-87 0,119 123 0,-1-1 0,2 0 0,0-1 0,-21-29 0,31 38 0,0-1 0,-1 1 0,0 1 0,-9-7 0,-24-24 0,-7-18-69,19 24-363,2-1 0,-39-62 0,55 76-6394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10:33:01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24575,'5'1'0,"0"-1"0,1 1 0,-1 1 0,0-1 0,0 1 0,0 0 0,0 0 0,-1 0 0,1 1 0,0-1 0,-1 1 0,0 0 0,0 1 0,0-1 0,0 1 0,5 5 0,7 10 0,-1 0 0,16 26 0,-17-24 0,99 150 0,-58-82 0,5-3 0,99 113 0,-112-150 0,84 93 0,-111-117 0,-1 1 0,-1 0 0,-2 2 0,14 30 0,-10-16-1365,-2-3-5461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09:47:51.1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24575,'5'2'0,"0"0"0,0 0 0,0 0 0,0 0 0,0 1 0,-1-1 0,1 1 0,-1 1 0,0-1 0,0 0 0,0 1 0,-1 0 0,1 0 0,3 5 0,8 8 0,22 21 0,38 52 0,6 7 0,72 84 0,-125-140-682,28 56-1,-47-79-6143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10:33:02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878 0 24575,'-2'1'0,"-1"0"0,1 0 0,0 1 0,0-1 0,-1 1 0,1-1 0,0 1 0,1 0 0,-1-1 0,0 1 0,0 0 0,1 0 0,-1 1 0,1-1 0,0 0 0,0 0 0,-2 3 0,-2 4 0,-2 2 0,-38 57 0,-3-3 0,-69 75 0,-176 123 0,141-116 0,63-57 0,12 7-1365,66-86-5461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10:35:51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4138 391 24575,'-30'-27'0,"-1"2"0,-1 1 0,-2 1 0,0 2 0,-1 1 0,-58-23 0,-5 8 0,-187-42 0,123 37 0,100 27 0,0 3 0,0 3 0,-65 0 0,-10 0 0,-506-5 0,387 15 0,198-4 0,-1 2 0,0 3 0,1 2 0,-91 22 0,12 9 0,-153 48 0,213-57 0,1 3 0,2 4 0,1 2 0,2 4 0,2 3 0,-66 55 0,53-31 0,-94 103 0,149-142 0,-103 124 0,115-133 0,1 1 0,1 1 0,1 0 0,1 1 0,-16 46 0,9 1 0,3 0 0,3 0 0,-4 112 0,14-57 0,17 146 0,-6-184 0,3-2 0,4 0 0,4 0 0,44 116 0,26 67 0,-83-245 0,-1 0 0,0 1 0,-2-1 0,2 44 0,-2-24 0,17 133 0,-3-36 0,0 153 0,-16 144 0,-6 303 0,-6-461 0,-3 226 0,14-343 0,-4 363 0,-38 0 0,-38-29 0,65-403 0,4 1 0,5 0 0,12 174 0,-5-253 0,0-1 0,2 1 0,0-1 0,0 0 0,1 0 0,1-1 0,1 1 0,-1-1 0,2 0 0,0-1 0,1 0 0,11 13 0,10 9 0,2-2 0,61 49 0,19 5 0,3-5 0,3-5 0,229 108 0,-317-171 0,0-2 0,0-1 0,1-1 0,0-2 0,0-1 0,38 2 0,105 20 0,-5-1 0,-145-25 0,1-1 0,0-1 0,0-1 0,48-9 0,10-11 0,-1-3 0,0-4 0,-2-3 0,-2-4 0,-1-3 0,-2-3 0,-1-4 0,-3-3 0,72-62 0,520-524 0,-615 576 0,-1-2 0,59-102 0,4-8 0,-12 39 0,68-100 0,-119 147 0,-4-1 0,-4-3 0,36-117 0,-54 146 0,79-305 0,-37 117 0,-33 145 0,-6-2 0,21-187 0,-34-428 0,-37 385 0,3 65 0,19 194 0,-16-453 0,19 211 0,4-331 0,9 380 0,0-91 0,-13-424 0,0 766 0,0 0 0,-2 0 0,0 1 0,-1-1 0,0 0 0,-1 1 0,-1 0 0,-1 0 0,-10-18 0,-12-15 0,-49-63 0,56 83 0,-21-20-1365,24 35-5461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10:35:51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24575,'10'108'0,"-1"-31"0,0 54 0,6-1 0,48 198 0,-49-275 0,43 174 0,-39-155-682,38 103-1,-39-133-6143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10:35:52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733 0 24575,'-78'84'0,"-109"148"0,121-144 0,-205 318 0,252-372 0,10-17 0,0 0 0,-21 26 0,-23 33-1365,42-66-5461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10:37:03.5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1818 76 24575,'-47'-2'0,"-48"-9"0,-37-1 0,-33 0 0,-30 0 0,56 11 0,-121 3 0,229 2 0,0 1 0,0 2 0,0 0 0,1 2 0,1 2 0,0 0 0,-51 29 0,33-15 0,5-4 0,0 2 0,1 2 0,-56 45 0,86-60 0,1 0 0,0 1 0,1 1 0,0 0 0,1 0 0,1 0 0,-1 1 0,-9 26 0,2 3 0,-13 69 0,2-8 0,10-63 0,12-30 0,0-1 0,1 1 0,0 0 0,0 1 0,-1 10 0,-8 65 0,6-46 0,-2 60 0,8-53 0,-2-1 0,2-1 0,2 1 0,2-1 0,3 0 0,11 46 0,42 98 0,-52-157 0,7 44 0,-13-58 0,0 0 0,2 0 0,0 0 0,2 0 0,-1-1 0,2 1 0,1-2 0,13 24 0,-8-20 0,1-2 0,1 0 0,1-1 0,0 0 0,1-1 0,1-1 0,0-1 0,1-1 0,1 0 0,0-1 0,1-1 0,0-2 0,0 0 0,1 0 0,45 9 0,29 3 0,76 10 0,-100-21 0,-38-4 0,53 1 0,-51-4 0,1 1 0,58 14 0,-55-9 0,115 30 0,-109-31 0,-13-2 0,1-1 0,40 0 0,20-3 0,129-5 0,-200 1 0,0-1 0,0-1 0,0-1 0,-1-1 0,0-1 0,0-1 0,28-15 0,-31 12 0,-2-1 0,0-1 0,0-1 0,-1 0 0,-1-1 0,0 0 0,-1-1 0,-1-1 0,15-23 0,8-23 0,41-94 0,-1 3 0,-60 123 0,-2-1 0,-1 0 0,-1-1 0,-2 0 0,6-39 0,-3-2 0,3-99 0,-15 112 0,-2 0 0,-2 1 0,-4-1 0,-2 1 0,-3 1 0,-2 0 0,-38-100 0,31 103 0,-42-78 0,52 114 0,-2 0 0,0 1 0,-2 0 0,0 1 0,0 1 0,-34-28 0,-112-84 0,136 112 0,-1 2 0,0 0 0,-2 2 0,1 1 0,-1 1 0,-40-10 0,50 17-273,0 1 0,0 1 0,-1 0 0,-19 1 0,13 1-6553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10:38:33.7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2184 24575,'4'6'0,"1"-1"0,-1 1 0,0 0 0,0 0 0,3 9 0,13 19 0,249 265 0,-88-106 0,-158-168 0,-11-13 0,-1-1 0,-1 2 0,0-1 0,0 1 0,-1 1 0,-1 0 0,-1 0 0,0 1 0,8 20 0,-14-26 0,12 27 0,-13-35 0,1-1 0,-1 1 0,1 0 0,0-1 0,-1 1 0,1-1 0,0 1 0,-1-1 0,1 1 0,0-1 0,0 0 0,0 1 0,-1-1 0,1 0 0,0 0 0,0 1 0,0-1 0,0 0 0,0 0 0,-1 0 0,1 0 0,0 0 0,0 0 0,0 0 0,0 0 0,0-1 0,-1 1 0,1 0 0,0 0 0,0-1 0,0 1 0,-1-1 0,1 1 0,0-1 0,0 1 0,-1-1 0,1 1 0,0-1 0,-1 1 0,1-1 0,0-1 0,31-26 0,-1-2 0,-1-1 0,25-36 0,-2 4 0,598-635 0,-443 499 0,307-226 0,-495 410 0,808-606 0,-651 488 0,5 8 0,383-196 0,-173 122-1365,-352 179-5461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10:39:17.5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2183 74 24575,'-1'-2'0,"0"0"0,0 1 0,0-1 0,0 0 0,0 1 0,0-1 0,0 0 0,0 1 0,-1-1 0,1 1 0,-1 0 0,1 0 0,-1-1 0,1 1 0,-1 0 0,0 0 0,0 0 0,1 1 0,-1-1 0,-2 0 0,-40-15 0,-8 6 0,0 1 0,-1 3 0,-55 1 0,-450 6 0,548-1 0,1 1 0,-1 0 0,0 1 0,1 0 0,0 0 0,-1 1 0,1 0 0,0 1 0,0 0 0,-12 7 0,-4 6 0,2 0 0,-25 23 0,34-27 0,0 0 0,0-1 0,-2-1 0,1 0 0,-1-2 0,-1 1 0,0-2 0,-19 7 0,-244 64 0,251-71 0,1 1 0,1 2 0,0 1 0,0 1 0,1 2 0,1 0 0,-38 31 0,46-29 0,0 0 0,1 2 0,-21 33 0,3-5 0,12-17 0,2 2 0,1 1 0,-29 68 0,44-91 0,-95 251 0,89-218 0,1 0 0,-5 76 0,7-53 0,2-23 0,2 0 0,2 0 0,2 1 0,1-1 0,15 75 0,-13-105 0,1 0 0,0 0 0,1-1 0,1 0 0,-1 0 0,2 0 0,0-1 0,0 0 0,17 16 0,13 10 0,48 36 0,-61-52 0,40 26 0,3-2 0,101 51 0,-79-48 0,1 0 0,3-4 0,2-5 0,1-3 0,2-5 0,1-5 0,111 16 0,17-20 0,-133-15 0,286 0 0,-226-9 0,-117 0 0,1-1 0,-1-2 0,1-2 0,-2-2 0,1-1 0,-1-2 0,-1-1 0,47-24 0,-42 15 0,-1 0 0,-1-3 0,-1-1 0,-2-2 0,-1-1 0,56-61 0,-74 71 0,0-2 0,-2 0 0,0 0 0,-2-2 0,0 0 0,-2 0 0,0-1 0,-1 0 0,-2-1 0,-1 0 0,0-1 0,-2 1 0,-1-1 0,-1 0 0,-1-38 0,-1-19 0,-7-251 0,3 304 0,-2 0 0,-1 0 0,-2 1 0,-21-56 0,-64-105 0,46 109 0,-23-42 0,53 91 0,-2 1 0,-2 0 0,-24-28 0,17 25 0,-19-31 0,21 27 0,-47-50 0,59 77 0,0 0 0,-1 1 0,-1 1 0,1 0 0,-1 1 0,-29-10 0,8 2 0,9 2 0,-40-27 0,56 33 0,-38-15-1365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10:40:15.94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1732 24575,'225'263'0,"-145"-163"0,439 523 0,-516-619 0,1 1 0,-1 0 0,0-1 0,-1 1 0,1 0 0,-1 1 0,0-1 0,2 8 0,0-1 0,-4-12 0,0 0 0,0 1 0,0-1 0,1 0 0,-1 1 0,0-1 0,0 0 0,0 0 0,1 1 0,-1-1 0,0 0 0,0 0 0,1 1 0,-1-1 0,0 0 0,1 0 0,-1 0 0,0 1 0,1-1 0,-1 0 0,0 0 0,1 0 0,-1 0 0,0 0 0,1 0 0,-1 0 0,0 0 0,1 0 0,-1 0 0,0 0 0,1 0 0,-1 0 0,0 0 0,1 0 0,-1 0 0,1 0 0,-1 0 0,20-11 0,22-26 0,-36 32 0,897-799 0,-664 613 0,510-308 0,-648 443 0,247-147 0,-259 144 0,144-122 0,-97 57 0,-39 32 0,5 4 0,134-89 0,-88 91-682,173-73-1,-288 144-6143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10:41:22.3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2761 681 24575,'-1'-19'0,"0"1"0,-1-1 0,-1 0 0,-1 1 0,0 0 0,-1 0 0,-1 0 0,-1 1 0,-1-1 0,0 2 0,-1-1 0,-1 1 0,-22-27 0,14 21 0,-2 2 0,0 1 0,-2 0 0,0 1 0,0 2 0,-2 0 0,0 1 0,-42-18 0,-49-19 0,-2 5 0,-181-47 0,239 82 0,0 2 0,-1 4 0,-108 0 0,-107 5 0,-164 4 0,386 4 0,0 1 0,-87 27 0,111-26 0,0 0 0,0 2 0,1 2 0,1 0 0,0 2 0,1 0 0,0 2 0,2 1 0,0 1 0,1 1 0,1 1 0,-34 41 0,23-18 0,-64 92 0,87-118 0,0 0 0,1 1 0,1 0 0,1 0 0,1 1 0,-5 25 0,-4 79 0,5 0 0,10 193 0,2-134 0,13 116 0,-3-185 0,-5-38 0,25 107 0,-21-139 0,2-1 0,2 0 0,31 62 0,-33-82 0,1 0 0,1 0 0,2-1 0,0-1 0,0-1 0,2 0 0,25 20 0,-16-18 0,1-2 0,1-1 0,1-1 0,1-2 0,0-1 0,1-1 0,0-2 0,1-2 0,0 0 0,1-3 0,59 6 0,510 42 0,-178-54 0,-396-4 0,0-2 0,-1-1 0,0-1 0,55-21 0,109-61 0,-136 61 0,-18 5 0,0-1 0,-3-3 0,0 0 0,-1-3 0,33-36 0,-16 16 0,-40 39 0,-2-1 0,1 0 0,-2-1 0,0 0 0,0-1 0,-1 1 0,-1-1 0,6-16 0,4-16 0,13-61 0,-17 53 0,58-289 0,-32 132 0,-26 106 0,-12 82 0,1 0 0,1 1 0,1 0 0,11-35 0,-8 29 0,-1-1 0,-1 1 0,-1-1 0,-2 0 0,0 0 0,-6-54 0,2 7 0,1 64 19,-1-1 0,0 0-1,-1 1 1,0-1-1,0 1 1,-8-15 0,6 13-318,0 1-1,1-1 1,0 0 0,-2-21 0,5 15-6527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4T08:46:32.3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 0,'875'0,"-843"2,55 9,-54-5,52 1,-82-7,0 0,0 0,0 0,0 0,0 1,0-1,0 1,0 0,0-1,0 2,0-1,0 0,-1 0,1 1,0-1,-1 1,0 0,1 0,-1 0,4 4,-3-1,-1 0,0 0,-1 0,1 0,-1 0,1 0,-2 0,1 0,0 0,-1 1,-1 7,1-1,1 30,-3 1,-1-1,-13 65,15-104,0 1,-1-1,1 0,-1 0,1 1,-1-1,0 0,0-1,-1 1,1 0,0-1,-1 1,0-1,1 0,-1 0,0 0,0 0,0 0,-1-1,1 1,0-1,0 0,-1 0,1 0,-1 0,-3 0,-12 0,0 0,0 0,-35-6,11 2,-568 0,330 5,278-2,0 0,0 0,-1 0,1 0,0 0,0-1,0 1,-1-1,1 0,0 0,0 0,0-1,0 1,0-1,1 1,-1-1,0 0,1 0,-1 0,-2-4,3 2,0-1,0 1,0-1,0 0,1 0,-1 0,1 0,1 0,-1 0,1 0,0 0,0-8,0-28,-1 25,0 0,1 0,1-1,1 1,0 0,6-18,-7 31,0 1,1 0,0 0,-1-1,1 1,0 0,0 0,0 1,0-1,0 0,1 1,-1-1,0 1,1 0,-1 0,1 0,0 0,-1 0,1 0,-1 1,1-1,5 1,8-1,1 0,28 4,-22-2,57 2,272-3,-206-24,-65 4,-63 17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09:47:54.5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744 0 24575,'-14'16'0,"0"1"0,-18 29 0,20-27 0,-2 0 0,-16 17 0,11-13 0,-33 49 0,35-46 0,-38 44 0,-69 75 0,27-29 0,96-115-5,-249 303-1355,238-286-5466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4T08:52:16.6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1 198,'4'-3,"0"1,0-1,1 1,0 0,-1 0,1 1,0-1,0 1,0 0,0 0,0 1,6-1,11-2,113-13,1 6,173 8,-162 3,141 1,646-22,-156-13,5 34,-297 1,1791-2,-2063-13,9 0,-147 14,121-15,-85 6,-76 7,66-10,58-12,-70 12,-66 8,-3 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8:52:53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24575,'-1'37'0,"-2"1"0,-1 0 0,-17 67 0,17-94 0,2-5 0,0 1 0,1-1 0,-1 0 0,1 1 0,0-1 0,1 1 0,0 6 0,0-11 0,1-1 0,-1 1 0,1 0 0,-1-1 0,1 1 0,0 0 0,0-1 0,-1 1 0,1-1 0,0 1 0,1-1 0,-1 1 0,0-1 0,0 0 0,1 0 0,-1 0 0,0 1 0,1-1 0,-1 0 0,1-1 0,0 1 0,-1 0 0,1 0 0,0-1 0,-1 1 0,1-1 0,0 1 0,0-1 0,-1 0 0,1 0 0,2 0 0,53 5 0,1-3 0,69-6 0,-15 1 0,-71 3 0,0-2 0,70-12 0,-13 2 0,-67 10 0,44-9 0,-31 4 0,1 3 0,-1 1 0,84 5 0,-28 1 0,-95-3 0,36 1 0,1-2 0,-2-2 0,77-14 0,-115 17 0,-1-1 0,1 1 0,-1 0 0,1-1 0,0 1 0,-1-1 0,1 1 0,-1-1 0,1 0 0,-1 0 0,0 0 0,1 1 0,-1-1 0,0-1 0,0 1 0,1 0 0,-1 0 0,0 0 0,0-1 0,0 1 0,0 0 0,-1-1 0,1 1 0,1-3 0,-2 2 0,0 0 0,0 0 0,-1 0 0,1-1 0,0 1 0,-1 0 0,1 0 0,-1 0 0,0 0 0,0 0 0,0 1 0,0-1 0,0 0 0,0 0 0,0 0 0,-2-1 0,-8-9 0,0 0 0,-1 1 0,-23-16 0,32 24 0,-24-19 0,19 14 0,0 2 0,0-1 0,0 1 0,-1 0 0,0 1 0,0 0 0,0 0 0,-12-3 0,21 8 0,0 0 0,0 0 0,0 0 0,0 0 0,-1-1 0,1 1 0,0 0 0,0 0 0,0 0 0,0 0 0,-1 0 0,1 0 0,0 0 0,0 0 0,0 0 0,-1 0 0,1 0 0,0 0 0,0 0 0,0 0 0,0 0 0,-1 0 0,1 0 0,0 0 0,0 0 0,0 0 0,-1 0 0,1 1 0,0-1 0,0 0 0,0 0 0,0 0 0,0 0 0,-1 0 0,1 0 0,0 1 0,0-1 0,0 0 0,0 0 0,0 0 0,0 0 0,0 0 0,0 1 0,-1-1 0,1 0 0,0 0 0,0 0 0,0 1 0,0-1 0,0 0 0,0 0 0,0 0 0,0 0 0,0 1 0,0-1 0,0 0 0,0 0 0,9 16 0,19 19 0,-25-33 0,24 27 0,57 45 0,-35-34 0,-48-39 0,-1-1 0,1 1 0,-1-1 0,0 1 0,1 0 0,-1-1 0,1 1 0,-1-1 0,0 1 0,1 0 0,-1-1 0,0 1 0,0 0 0,0-1 0,0 1 0,1 0 0,-1 0 0,0-1 0,0 1 0,0 0 0,0-1 0,0 1 0,-1 0 0,1-1 0,0 1 0,0 0 0,0 0 0,-1-1 0,1 1 0,0-1 0,-1 1 0,1 0 0,0-1 0,-1 1 0,1-1 0,-1 1 0,1-1 0,-1 1 0,1-1 0,-1 1 0,1-1 0,-1 1 0,-1 0 0,-36 23 0,21-14 0,3 1 0,1 2 0,1 0 0,0 0 0,-14 21 0,-28 29 0,28-41-1365,14-14-5461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8:52:53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24575,'-1'37'0,"-2"1"0,-1 0 0,-17 67 0,17-94 0,2-5 0,0 1 0,1-1 0,-1 0 0,1 1 0,0-1 0,1 1 0,0 6 0,0-11 0,1-1 0,-1 1 0,1 0 0,-1-1 0,1 1 0,0 0 0,0-1 0,-1 1 0,1-1 0,0 1 0,1-1 0,-1 1 0,0-1 0,0 0 0,1 0 0,-1 0 0,0 1 0,1-1 0,-1 0 0,1-1 0,0 1 0,-1 0 0,1 0 0,0-1 0,-1 1 0,1-1 0,0 1 0,0-1 0,-1 0 0,1 0 0,2 0 0,53 5 0,1-3 0,69-6 0,-15 1 0,-71 3 0,0-2 0,70-12 0,-13 2 0,-67 10 0,44-9 0,-31 4 0,1 3 0,-1 1 0,84 5 0,-28 1 0,-95-3 0,36 1 0,1-2 0,-2-2 0,77-14 0,-115 17 0,-1-1 0,1 1 0,-1 0 0,1-1 0,0 1 0,-1-1 0,1 1 0,-1-1 0,1 0 0,-1 0 0,0 0 0,1 1 0,-1-1 0,0-1 0,0 1 0,1 0 0,-1 0 0,0 0 0,0-1 0,0 1 0,0 0 0,-1-1 0,1 1 0,1-3 0,-2 2 0,0 0 0,0 0 0,-1 0 0,1-1 0,0 1 0,-1 0 0,1 0 0,-1 0 0,0 0 0,0 0 0,0 1 0,0-1 0,0 0 0,0 0 0,0 0 0,-2-1 0,-8-9 0,0 0 0,-1 1 0,-23-16 0,32 24 0,-24-19 0,19 14 0,0 2 0,0-1 0,0 1 0,-1 0 0,0 1 0,0 0 0,0 0 0,-12-3 0,21 8 0,0 0 0,0 0 0,0 0 0,0 0 0,-1-1 0,1 1 0,0 0 0,0 0 0,0 0 0,0 0 0,-1 0 0,1 0 0,0 0 0,0 0 0,0 0 0,-1 0 0,1 0 0,0 0 0,0 0 0,0 0 0,0 0 0,-1 0 0,1 0 0,0 0 0,0 0 0,0 0 0,-1 0 0,1 1 0,0-1 0,0 0 0,0 0 0,0 0 0,0 0 0,-1 0 0,1 0 0,0 1 0,0-1 0,0 0 0,0 0 0,0 0 0,0 0 0,0 0 0,0 1 0,-1-1 0,1 0 0,0 0 0,0 0 0,0 1 0,0-1 0,0 0 0,0 0 0,0 0 0,0 0 0,0 1 0,0-1 0,0 0 0,0 0 0,9 16 0,19 19 0,-25-33 0,24 27 0,57 45 0,-35-34 0,-48-39 0,-1-1 0,1 1 0,-1-1 0,0 1 0,1 0 0,-1-1 0,1 1 0,-1-1 0,0 1 0,1 0 0,-1-1 0,0 1 0,0 0 0,0-1 0,0 1 0,1 0 0,-1 0 0,0-1 0,0 1 0,0 0 0,0-1 0,0 1 0,-1 0 0,1-1 0,0 1 0,0 0 0,0 0 0,-1-1 0,1 1 0,0-1 0,-1 1 0,1 0 0,0-1 0,-1 1 0,1-1 0,-1 1 0,1-1 0,-1 1 0,1-1 0,-1 1 0,1-1 0,-1 1 0,-1 0 0,-36 23 0,21-14 0,3 1 0,1 2 0,1 0 0,0 0 0,-14 21 0,-28 29 0,28-41-1365,14-14-5461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4T08:53:30.89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0 324,'1'-1,"-1"0,0 0,1 1,-1-1,1 0,0 0,-1 0,1 1,0-1,-1 0,1 1,0-1,0 0,-1 1,1-1,0 1,0-1,0 1,0 0,0-1,0 1,1 0,27-8,-22 6,66-15,0 4,144-9,157 22,-174 2,1328-2,-1192 25,14 0,2182-27,-1401 3,-852-14,4 1,1211 13,-1334-14,-8 1,1283 10,-696 4,-551 1,203-6,-287-10,-64 8,42-2,529 6,-291 2,-169 12,-14 0,-128-12,0-1,-1 0,1-1,0 0,0 0,16-5,-23 5,0 0,0 0,1 0,-1-1,-1 1,1-1,0 1,0-1,-1 0,1 0,0 0,-1 0,0 0,0 0,1 0,-1 0,0 0,-1-1,1 1,0 0,-1-1,1 1,-1 0,0-1,0 1,0-1,0 1,0-1,-1-3,1 3,-1 0,1 1,-1-1,0 0,0 1,0-1,0 1,-1-1,1 1,0 0,-1-1,0 1,1 0,-1 0,0 0,0 0,0 1,-1-1,1 0,0 1,-1-1,1 1,0 0,-1 0,0 0,1 0,-1 1,0-1,1 1,-6-1,-10-1,-1 0,1 2,-30 3,20-2,-835-13,76 0,488 14,-8350-2,8079-26,177 2,-191 22,287 5,255-5,1-3,-65-13,63 9,0 1,-52-1,33 8,-195 4,255-3,0 0,0 1,0-1,-1 1,1-1,0 1,0 0,0-1,0 1,0 0,0 0,0 1,1-1,-1 0,0 1,1-1,-1 1,1-1,-1 1,1 0,-1-1,1 1,0 0,0 0,0 0,-1 3,0 4,0 0,1 0,-1 0,2 1,0 11,0-13,0 1,-1 0,0-1,-4 17,2-17,-3 19,7-26,-1 0,1 0,-1 0,1 0,-1 0,1 0,0 0,-1 0,1 0,0 0,0-1,0 1,0 0,0-1,0 1,0 0,0-1,0 1,0-1,0 1,0-1,0 0,0 1,0-1,2 0,55 12,0-2,85 2,-42-5,670 11,-503-20,1725 2,-1582 12,32 0,1373-13,-943 2,-410 12,9 0,846-14,-1020 14,5-1,76 3,-340-12,514 29,-320-20,-45-1,765-8,-491-5,-425 4,50 8,28 3,-96-13,209 14,-116-3,-91-11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8:52:53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24575,'-1'37'0,"-2"1"0,-1 0 0,-17 67 0,17-94 0,2-5 0,0 1 0,1-1 0,-1 0 0,1 1 0,0-1 0,1 1 0,0 6 0,0-11 0,1-1 0,-1 1 0,1 0 0,-1-1 0,1 1 0,0 0 0,0-1 0,-1 1 0,1-1 0,0 1 0,1-1 0,-1 1 0,0-1 0,0 0 0,1 0 0,-1 0 0,0 1 0,1-1 0,-1 0 0,1-1 0,0 1 0,-1 0 0,1 0 0,0-1 0,-1 1 0,1-1 0,0 1 0,0-1 0,-1 0 0,1 0 0,2 0 0,53 5 0,1-3 0,69-6 0,-15 1 0,-71 3 0,0-2 0,70-12 0,-13 2 0,-67 10 0,44-9 0,-31 4 0,1 3 0,-1 1 0,84 5 0,-28 1 0,-95-3 0,36 1 0,1-2 0,-2-2 0,77-14 0,-115 17 0,-1-1 0,1 1 0,-1 0 0,1-1 0,0 1 0,-1-1 0,1 1 0,-1-1 0,1 0 0,-1 0 0,0 0 0,1 1 0,-1-1 0,0-1 0,0 1 0,1 0 0,-1 0 0,0 0 0,0-1 0,0 1 0,0 0 0,-1-1 0,1 1 0,1-3 0,-2 2 0,0 0 0,0 0 0,-1 0 0,1-1 0,0 1 0,-1 0 0,1 0 0,-1 0 0,0 0 0,0 0 0,0 1 0,0-1 0,0 0 0,0 0 0,0 0 0,-2-1 0,-8-9 0,0 0 0,-1 1 0,-23-16 0,32 24 0,-24-19 0,19 14 0,0 2 0,0-1 0,0 1 0,-1 0 0,0 1 0,0 0 0,0 0 0,-12-3 0,21 8 0,0 0 0,0 0 0,0 0 0,0 0 0,-1-1 0,1 1 0,0 0 0,0 0 0,0 0 0,0 0 0,-1 0 0,1 0 0,0 0 0,0 0 0,0 0 0,-1 0 0,1 0 0,0 0 0,0 0 0,0 0 0,0 0 0,-1 0 0,1 0 0,0 0 0,0 0 0,0 0 0,-1 0 0,1 1 0,0-1 0,0 0 0,0 0 0,0 0 0,0 0 0,-1 0 0,1 0 0,0 1 0,0-1 0,0 0 0,0 0 0,0 0 0,0 0 0,0 0 0,0 1 0,-1-1 0,1 0 0,0 0 0,0 0 0,0 1 0,0-1 0,0 0 0,0 0 0,0 0 0,0 0 0,0 1 0,0-1 0,0 0 0,0 0 0,9 16 0,19 19 0,-25-33 0,24 27 0,57 45 0,-35-34 0,-48-39 0,-1-1 0,1 1 0,-1-1 0,0 1 0,1 0 0,-1-1 0,1 1 0,-1-1 0,0 1 0,1 0 0,-1-1 0,0 1 0,0 0 0,0-1 0,0 1 0,1 0 0,-1 0 0,0-1 0,0 1 0,0 0 0,0-1 0,0 1 0,-1 0 0,1-1 0,0 1 0,0 0 0,0 0 0,-1-1 0,1 1 0,0-1 0,-1 1 0,1 0 0,0-1 0,-1 1 0,1-1 0,-1 1 0,1-1 0,-1 1 0,1-1 0,-1 1 0,1-1 0,-1 1 0,-1 0 0,-36 23 0,21-14 0,3 1 0,1 2 0,1 0 0,0 0 0,-14 21 0,-28 29 0,28-41-1365,14-14-5461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4T08:54:44.46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19381 198,'-1'0,"1"-1,0 0,-1 0,1 0,0 1,-1-1,1 0,-1 0,1 1,-1-1,0 1,1-1,-1 0,0 1,1-1,-1 1,0-1,0 1,1 0,-1-1,0 1,0 0,0 0,0-1,1 1,-1 0,0 0,0 0,-2 0,-28-1,30 1,-353 32,-100 2,-22-33,-232-4,477-8,-143-3,40 17,-498-6,441-33,64 3,-301 26,351 10,-177-29,21 1,293 25,-418-22,43-9,1 33,193 1,-2286-3,2220 13,-5 0,-889-33,963 13,-174-11,-461-12,406 45,-531-2,658-16,-2016 3,2433 0,-1 0,1 0,-1 0,1 0,-1 1,1 0,0 0,-1 0,1 0,0 0,0 0,0 1,0 0,0 0,0 0,0 0,0 0,-4 5,3-2,1 1,0-1,0 1,0 0,1-1,-1 1,2 1,-1-1,-1 11,2-13,0 0,1 0,0 0,0 1,0-1,0 0,1 0,-1 0,1 0,0 0,0 0,1 0,-1 0,1 0,0 0,0-1,0 1,0-1,1 1,0-1,-1 0,1 0,0 0,0 0,1-1,-1 1,1-1,-1 0,1 0,0 0,-1-1,9 3,13 4,0-1,0-1,1-2,34 2,-18-1,28 5,69 10,185 4,4840-26,-4685 15,-13 1,4392-15,-4079 13,7 1,1126-14,-1328 39,25 0,1005-41,-958 3,-651 1,0-1,0 0,0-1,-1 1,1-1,0 0,0 0,0-1,-1 1,1-1,0 0,-1 0,0-1,6-3,-7 3,0 0,-1 0,1-1,-1 1,0-1,0 0,0 1,0-1,-1 0,1 0,-1 0,0 0,0 0,-1-1,1 1,-1 0,0-5,1-6,0-1,0 1,-1-1,-1 1,0-1,-1 1,-7-25,8 38,0-1,-1 1,1 0,-1 0,0 0,1 0,-1 1,0-1,0 0,0 1,-1-1,1 1,0 0,-1 0,1-1,0 2,-4-2,-48-9,44 9,-456-36,-3 38,184 3,-2975-3,3237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8:56:04.4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24575,'0'420'0,"0"-417"0,0 0 0,0 0 0,0 0 0,0 0 0,0 0 0,1 0 0,-1 0 0,1 0 0,0 0 0,0-1 0,0 1 0,0 0 0,1 0 0,-1-1 0,1 1 0,-1-1 0,1 1 0,0-1 0,0 0 0,4 4 0,-2-4 0,1 1 0,0-1 0,0 0 0,0-1 0,0 1 0,0-1 0,0 0 0,1 0 0,-1-1 0,0 1 0,6-1 0,23-1 0,0-2 0,0-1 0,0-2 0,-1-1 0,45-16 0,37-8 0,-67 21 0,1 2 0,0 2 0,61 1 0,565 6 0,-671-1 0,-1 0 0,0 0 0,0 0 0,0 0 0,0 0 0,0-1 0,0 0 0,0 1 0,0-1 0,0 0 0,0-1 0,0 1 0,4-3 0,-7 4 0,1-1 0,-1 1 0,0-1 0,1 1 0,-1 0 0,0-1 0,0 1 0,1-1 0,-1 1 0,0-1 0,0 1 0,0-1 0,0 1 0,0-1 0,0 1 0,0-1 0,0 1 0,0-1 0,0 0 0,0 1 0,0-1 0,0 1 0,0-1 0,0 1 0,-1-1 0,1 1 0,0 0 0,-1-2 0,-20-20 0,-134-76 0,122 77 0,22 15 0,0 0 0,1-2 0,0 1 0,-17-17 0,27 24 0,-1-1 0,1 1 0,0 0 0,-1 0 0,1-1 0,0 1 0,-1 0 0,1 0 0,0-1 0,-1 1 0,1-1 0,0 1 0,0 0 0,0-1 0,-1 1 0,1 0 0,0-1 0,0 1 0,0-1 0,0 1 0,0-1 0,0 1 0,0-1 0,0 1 0,0 0 0,0-1 0,0 1 0,0-1 0,0 1 0,0-1 0,0 1 0,0 0 0,0-1 0,1 0 0,14 1 0,23 13 0,-15-3 0,1 2 0,-1 1 0,-1 0 0,-1 2 0,38 33 0,-56-45 0,-1-1 0,0 1 0,0 0 0,0 0 0,0 0 0,0 0 0,-1 0 0,1 1 0,-1-1 0,0 1 0,0-1 0,0 0 0,0 1 0,-1 0 0,0-1 0,1 1 0,-1-1 0,-1 1 0,1-1 0,0 1 0,-1 0 0,0-1 0,1 1 0,-1-1 0,-1 0 0,1 1 0,0-1 0,-1 0 0,0 0 0,0 0 0,0 0 0,-4 5 0,-8 9 0,-1 0 0,0-1 0,-1-1 0,-21 16 0,22-19 0,-8 5-183,0-2-1,-1 0 0,0-2 1,-41 17-1,55-26-263,-6 3-6379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8:52:53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24575,'-1'37'0,"-2"1"0,-1 0 0,-17 67 0,17-94 0,2-5 0,0 1 0,1-1 0,-1 0 0,1 1 0,0-1 0,1 1 0,0 6 0,0-11 0,1-1 0,-1 1 0,1 0 0,-1-1 0,1 1 0,0 0 0,0-1 0,-1 1 0,1-1 0,0 1 0,1-1 0,-1 1 0,0-1 0,0 0 0,1 0 0,-1 0 0,0 1 0,1-1 0,-1 0 0,1-1 0,0 1 0,-1 0 0,1 0 0,0-1 0,-1 1 0,1-1 0,0 1 0,0-1 0,-1 0 0,1 0 0,2 0 0,53 5 0,1-3 0,69-6 0,-15 1 0,-71 3 0,0-2 0,70-12 0,-13 2 0,-67 10 0,44-9 0,-31 4 0,1 3 0,-1 1 0,84 5 0,-28 1 0,-95-3 0,36 1 0,1-2 0,-2-2 0,77-14 0,-115 17 0,-1-1 0,1 1 0,-1 0 0,1-1 0,0 1 0,-1-1 0,1 1 0,-1-1 0,1 0 0,-1 0 0,0 0 0,1 1 0,-1-1 0,0-1 0,0 1 0,1 0 0,-1 0 0,0 0 0,0-1 0,0 1 0,0 0 0,-1-1 0,1 1 0,1-3 0,-2 2 0,0 0 0,0 0 0,-1 0 0,1-1 0,0 1 0,-1 0 0,1 0 0,-1 0 0,0 0 0,0 0 0,0 1 0,0-1 0,0 0 0,0 0 0,0 0 0,-2-1 0,-8-9 0,0 0 0,-1 1 0,-23-16 0,32 24 0,-24-19 0,19 14 0,0 2 0,0-1 0,0 1 0,-1 0 0,0 1 0,0 0 0,0 0 0,-12-3 0,21 8 0,0 0 0,0 0 0,0 0 0,0 0 0,-1-1 0,1 1 0,0 0 0,0 0 0,0 0 0,0 0 0,-1 0 0,1 0 0,0 0 0,0 0 0,0 0 0,-1 0 0,1 0 0,0 0 0,0 0 0,0 0 0,0 0 0,-1 0 0,1 0 0,0 0 0,0 0 0,0 0 0,-1 0 0,1 1 0,0-1 0,0 0 0,0 0 0,0 0 0,0 0 0,-1 0 0,1 0 0,0 1 0,0-1 0,0 0 0,0 0 0,0 0 0,0 0 0,0 0 0,0 1 0,-1-1 0,1 0 0,0 0 0,0 0 0,0 1 0,0-1 0,0 0 0,0 0 0,0 0 0,0 0 0,0 1 0,0-1 0,0 0 0,0 0 0,9 16 0,19 19 0,-25-33 0,24 27 0,57 45 0,-35-34 0,-48-39 0,-1-1 0,1 1 0,-1-1 0,0 1 0,1 0 0,-1-1 0,1 1 0,-1-1 0,0 1 0,1 0 0,-1-1 0,0 1 0,0 0 0,0-1 0,0 1 0,1 0 0,-1 0 0,0-1 0,0 1 0,0 0 0,0-1 0,0 1 0,-1 0 0,1-1 0,0 1 0,0 0 0,0 0 0,-1-1 0,1 1 0,0-1 0,-1 1 0,1 0 0,0-1 0,-1 1 0,1-1 0,-1 1 0,1-1 0,-1 1 0,1-1 0,-1 1 0,1-1 0,-1 1 0,-1 0 0,-36 23 0,21-14 0,3 1 0,1 2 0,1 0 0,0 0 0,-14 21 0,-28 29 0,28-41-1365,14-14-5461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4T08:54:44.46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19381 198,'-1'0,"1"-1,0 0,-1 0,1 0,0 1,-1-1,1 0,-1 0,1 1,-1-1,0 1,1-1,-1 0,0 1,1-1,-1 1,0-1,0 1,1 0,-1-1,0 1,0 0,0 0,0-1,1 1,-1 0,0 0,0 0,-2 0,-28-1,30 1,-353 32,-100 2,-22-33,-232-4,477-8,-143-3,40 17,-498-6,441-33,64 3,-301 26,351 10,-177-29,21 1,293 25,-418-22,43-9,1 33,193 1,-2286-3,2220 13,-5 0,-889-33,963 13,-174-11,-461-12,406 45,-531-2,658-16,-2016 3,2433 0,-1 0,1 0,-1 0,1 0,-1 1,1 0,0 0,-1 0,1 0,0 0,0 0,0 1,0 0,0 0,0 0,0 0,0 0,-4 5,3-2,1 1,0-1,0 1,0 0,1-1,-1 1,2 1,-1-1,-1 11,2-13,0 0,1 0,0 0,0 1,0-1,0 0,1 0,-1 0,1 0,0 0,0 0,1 0,-1 0,1 0,0 0,0-1,0 1,0-1,1 1,0-1,-1 0,1 0,0 0,0 0,1-1,-1 1,1-1,-1 0,1 0,0 0,-1-1,9 3,13 4,0-1,0-1,1-2,34 2,-18-1,28 5,69 10,185 4,4840-26,-4685 15,-13 1,4392-15,-4079 13,7 1,1126-14,-1328 39,25 0,1005-41,-958 3,-651 1,0-1,0 0,0-1,-1 1,1-1,0 0,0 0,0-1,-1 1,1-1,0 0,-1 0,0-1,6-3,-7 3,0 0,-1 0,1-1,-1 1,0-1,0 0,0 1,0-1,-1 0,1 0,-1 0,0 0,0 0,-1-1,1 1,-1 0,0-5,1-6,0-1,0 1,-1-1,-1 1,0-1,-1 1,-7-25,8 38,0-1,-1 1,1 0,-1 0,0 0,1 0,-1 1,0-1,0 0,0 1,-1-1,1 1,0 0,-1 0,1-1,0 2,-4-2,-48-9,44 9,-456-36,-3 38,184 3,-2975-3,3237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8:56:04.4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24575,'0'420'0,"0"-417"0,0 0 0,0 0 0,0 0 0,0 0 0,0 0 0,1 0 0,-1 0 0,1 0 0,0 0 0,0-1 0,0 1 0,0 0 0,1 0 0,-1-1 0,1 1 0,-1-1 0,1 1 0,0-1 0,0 0 0,4 4 0,-2-4 0,1 1 0,0-1 0,0 0 0,0-1 0,0 1 0,0-1 0,0 0 0,1 0 0,-1-1 0,0 1 0,6-1 0,23-1 0,0-2 0,0-1 0,0-2 0,-1-1 0,45-16 0,37-8 0,-67 21 0,1 2 0,0 2 0,61 1 0,565 6 0,-671-1 0,-1 0 0,0 0 0,0 0 0,0 0 0,0 0 0,0-1 0,0 0 0,0 1 0,0-1 0,0 0 0,0-1 0,0 1 0,4-3 0,-7 4 0,1-1 0,-1 1 0,0-1 0,1 1 0,-1 0 0,0-1 0,0 1 0,1-1 0,-1 1 0,0-1 0,0 1 0,0-1 0,0 1 0,0-1 0,0 1 0,0-1 0,0 1 0,0-1 0,0 0 0,0 1 0,0-1 0,0 1 0,0-1 0,0 1 0,-1-1 0,1 1 0,0 0 0,-1-2 0,-20-20 0,-134-76 0,122 77 0,22 15 0,0 0 0,1-2 0,0 1 0,-17-17 0,27 24 0,-1-1 0,1 1 0,0 0 0,-1 0 0,1-1 0,0 1 0,-1 0 0,1 0 0,0-1 0,-1 1 0,1-1 0,0 1 0,0 0 0,0-1 0,-1 1 0,1 0 0,0-1 0,0 1 0,0-1 0,0 1 0,0-1 0,0 1 0,0-1 0,0 1 0,0 0 0,0-1 0,0 1 0,0-1 0,0 1 0,0-1 0,0 1 0,0 0 0,0-1 0,1 0 0,14 1 0,23 13 0,-15-3 0,1 2 0,-1 1 0,-1 0 0,-1 2 0,38 33 0,-56-45 0,-1-1 0,0 1 0,0 0 0,0 0 0,0 0 0,0 0 0,-1 0 0,1 1 0,-1-1 0,0 1 0,0-1 0,0 0 0,0 1 0,-1 0 0,0-1 0,1 1 0,-1-1 0,-1 1 0,1-1 0,0 1 0,-1 0 0,0-1 0,1 1 0,-1-1 0,-1 0 0,1 1 0,0-1 0,-1 0 0,0 0 0,0 0 0,0 0 0,-4 5 0,-8 9 0,-1 0 0,0-1 0,-1-1 0,-21 16 0,22-19 0,-8 5-183,0-2-1,-1 0 0,0-2 1,-41 17-1,55-26-263,-6 3-6379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09:49:02.5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1152 0 24575,'-7'1'0,"0"1"0,1 0 0,-1 0 0,0 0 0,1 1 0,-1 0 0,1 0 0,0 1 0,-10 7 0,-17 8 0,-3-3 0,-17 9 0,0 2 0,-67 46 0,-85 63 0,-4 4 0,35-28 0,-4 3 0,162-103-1365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8:52:53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24575,'-1'37'0,"-2"1"0,-1 0 0,-17 67 0,17-94 0,2-5 0,0 1 0,1-1 0,-1 0 0,1 1 0,0-1 0,1 1 0,0 6 0,0-11 0,1-1 0,-1 1 0,1 0 0,-1-1 0,1 1 0,0 0 0,0-1 0,-1 1 0,1-1 0,0 1 0,1-1 0,-1 1 0,0-1 0,0 0 0,1 0 0,-1 0 0,0 1 0,1-1 0,-1 0 0,1-1 0,0 1 0,-1 0 0,1 0 0,0-1 0,-1 1 0,1-1 0,0 1 0,0-1 0,-1 0 0,1 0 0,2 0 0,53 5 0,1-3 0,69-6 0,-15 1 0,-71 3 0,0-2 0,70-12 0,-13 2 0,-67 10 0,44-9 0,-31 4 0,1 3 0,-1 1 0,84 5 0,-28 1 0,-95-3 0,36 1 0,1-2 0,-2-2 0,77-14 0,-115 17 0,-1-1 0,1 1 0,-1 0 0,1-1 0,0 1 0,-1-1 0,1 1 0,-1-1 0,1 0 0,-1 0 0,0 0 0,1 1 0,-1-1 0,0-1 0,0 1 0,1 0 0,-1 0 0,0 0 0,0-1 0,0 1 0,0 0 0,-1-1 0,1 1 0,1-3 0,-2 2 0,0 0 0,0 0 0,-1 0 0,1-1 0,0 1 0,-1 0 0,1 0 0,-1 0 0,0 0 0,0 0 0,0 1 0,0-1 0,0 0 0,0 0 0,0 0 0,-2-1 0,-8-9 0,0 0 0,-1 1 0,-23-16 0,32 24 0,-24-19 0,19 14 0,0 2 0,0-1 0,0 1 0,-1 0 0,0 1 0,0 0 0,0 0 0,-12-3 0,21 8 0,0 0 0,0 0 0,0 0 0,0 0 0,-1-1 0,1 1 0,0 0 0,0 0 0,0 0 0,0 0 0,-1 0 0,1 0 0,0 0 0,0 0 0,0 0 0,-1 0 0,1 0 0,0 0 0,0 0 0,0 0 0,0 0 0,-1 0 0,1 0 0,0 0 0,0 0 0,0 0 0,-1 0 0,1 1 0,0-1 0,0 0 0,0 0 0,0 0 0,0 0 0,-1 0 0,1 0 0,0 1 0,0-1 0,0 0 0,0 0 0,0 0 0,0 0 0,0 0 0,0 1 0,-1-1 0,1 0 0,0 0 0,0 0 0,0 1 0,0-1 0,0 0 0,0 0 0,0 0 0,0 0 0,0 1 0,0-1 0,0 0 0,0 0 0,9 16 0,19 19 0,-25-33 0,24 27 0,57 45 0,-35-34 0,-48-39 0,-1-1 0,1 1 0,-1-1 0,0 1 0,1 0 0,-1-1 0,1 1 0,-1-1 0,0 1 0,1 0 0,-1-1 0,0 1 0,0 0 0,0-1 0,0 1 0,1 0 0,-1 0 0,0-1 0,0 1 0,0 0 0,0-1 0,0 1 0,-1 0 0,1-1 0,0 1 0,0 0 0,0 0 0,-1-1 0,1 1 0,0-1 0,-1 1 0,1 0 0,0-1 0,-1 1 0,1-1 0,-1 1 0,1-1 0,-1 1 0,1-1 0,-1 1 0,1-1 0,-1 1 0,-1 0 0,-36 23 0,21-14 0,3 1 0,1 2 0,1 0 0,0 0 0,-14 21 0,-28 29 0,28-41-1365,14-14-5461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8:56:04.4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24575,'0'420'0,"0"-417"0,0 0 0,0 0 0,0 0 0,0 0 0,0 0 0,1 0 0,-1 0 0,1 0 0,0 0 0,0-1 0,0 1 0,0 0 0,1 0 0,-1-1 0,1 1 0,-1-1 0,1 1 0,0-1 0,0 0 0,4 4 0,-2-4 0,1 1 0,0-1 0,0 0 0,0-1 0,0 1 0,0-1 0,0 0 0,1 0 0,-1-1 0,0 1 0,6-1 0,23-1 0,0-2 0,0-1 0,0-2 0,-1-1 0,45-16 0,37-8 0,-67 21 0,1 2 0,0 2 0,61 1 0,565 6 0,-671-1 0,-1 0 0,0 0 0,0 0 0,0 0 0,0 0 0,0-1 0,0 0 0,0 1 0,0-1 0,0 0 0,0-1 0,0 1 0,4-3 0,-7 4 0,1-1 0,-1 1 0,0-1 0,1 1 0,-1 0 0,0-1 0,0 1 0,1-1 0,-1 1 0,0-1 0,0 1 0,0-1 0,0 1 0,0-1 0,0 1 0,0-1 0,0 1 0,0-1 0,0 0 0,0 1 0,0-1 0,0 1 0,0-1 0,0 1 0,-1-1 0,1 1 0,0 0 0,-1-2 0,-20-20 0,-134-76 0,122 77 0,22 15 0,0 0 0,1-2 0,0 1 0,-17-17 0,27 24 0,-1-1 0,1 1 0,0 0 0,-1 0 0,1-1 0,0 1 0,-1 0 0,1 0 0,0-1 0,-1 1 0,1-1 0,0 1 0,0 0 0,0-1 0,-1 1 0,1 0 0,0-1 0,0 1 0,0-1 0,0 1 0,0-1 0,0 1 0,0-1 0,0 1 0,0 0 0,0-1 0,0 1 0,0-1 0,0 1 0,0-1 0,0 1 0,0 0 0,0-1 0,1 0 0,14 1 0,23 13 0,-15-3 0,1 2 0,-1 1 0,-1 0 0,-1 2 0,38 33 0,-56-45 0,-1-1 0,0 1 0,0 0 0,0 0 0,0 0 0,0 0 0,-1 0 0,1 1 0,-1-1 0,0 1 0,0-1 0,0 0 0,0 1 0,-1 0 0,0-1 0,1 1 0,-1-1 0,-1 1 0,1-1 0,0 1 0,-1 0 0,0-1 0,1 1 0,-1-1 0,-1 0 0,1 1 0,0-1 0,-1 0 0,0 0 0,0 0 0,0 0 0,-4 5 0,-8 9 0,-1 0 0,0-1 0,-1-1 0,-21 16 0,22-19 0,-8 5-183,0-2-1,-1 0 0,0-2 1,-41 17-1,55-26-263,-6 3-6379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8:52:53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24575,'-1'37'0,"-2"1"0,-1 0 0,-17 67 0,17-94 0,2-5 0,0 1 0,1-1 0,-1 0 0,1 1 0,0-1 0,1 1 0,0 6 0,0-11 0,1-1 0,-1 1 0,1 0 0,-1-1 0,1 1 0,0 0 0,0-1 0,-1 1 0,1-1 0,0 1 0,1-1 0,-1 1 0,0-1 0,0 0 0,1 0 0,-1 0 0,0 1 0,1-1 0,-1 0 0,1-1 0,0 1 0,-1 0 0,1 0 0,0-1 0,-1 1 0,1-1 0,0 1 0,0-1 0,-1 0 0,1 0 0,2 0 0,53 5 0,1-3 0,69-6 0,-15 1 0,-71 3 0,0-2 0,70-12 0,-13 2 0,-67 10 0,44-9 0,-31 4 0,1 3 0,-1 1 0,84 5 0,-28 1 0,-95-3 0,36 1 0,1-2 0,-2-2 0,77-14 0,-115 17 0,-1-1 0,1 1 0,-1 0 0,1-1 0,0 1 0,-1-1 0,1 1 0,-1-1 0,1 0 0,-1 0 0,0 0 0,1 1 0,-1-1 0,0-1 0,0 1 0,1 0 0,-1 0 0,0 0 0,0-1 0,0 1 0,0 0 0,-1-1 0,1 1 0,1-3 0,-2 2 0,0 0 0,0 0 0,-1 0 0,1-1 0,0 1 0,-1 0 0,1 0 0,-1 0 0,0 0 0,0 0 0,0 1 0,0-1 0,0 0 0,0 0 0,0 0 0,-2-1 0,-8-9 0,0 0 0,-1 1 0,-23-16 0,32 24 0,-24-19 0,19 14 0,0 2 0,0-1 0,0 1 0,-1 0 0,0 1 0,0 0 0,0 0 0,-12-3 0,21 8 0,0 0 0,0 0 0,0 0 0,0 0 0,-1-1 0,1 1 0,0 0 0,0 0 0,0 0 0,0 0 0,-1 0 0,1 0 0,0 0 0,0 0 0,0 0 0,-1 0 0,1 0 0,0 0 0,0 0 0,0 0 0,0 0 0,-1 0 0,1 0 0,0 0 0,0 0 0,0 0 0,-1 0 0,1 1 0,0-1 0,0 0 0,0 0 0,0 0 0,0 0 0,-1 0 0,1 0 0,0 1 0,0-1 0,0 0 0,0 0 0,0 0 0,0 0 0,0 0 0,0 1 0,-1-1 0,1 0 0,0 0 0,0 0 0,0 1 0,0-1 0,0 0 0,0 0 0,0 0 0,0 0 0,0 1 0,0-1 0,0 0 0,0 0 0,9 16 0,19 19 0,-25-33 0,24 27 0,57 45 0,-35-34 0,-48-39 0,-1-1 0,1 1 0,-1-1 0,0 1 0,1 0 0,-1-1 0,1 1 0,-1-1 0,0 1 0,1 0 0,-1-1 0,0 1 0,0 0 0,0-1 0,0 1 0,1 0 0,-1 0 0,0-1 0,0 1 0,0 0 0,0-1 0,0 1 0,-1 0 0,1-1 0,0 1 0,0 0 0,0 0 0,-1-1 0,1 1 0,0-1 0,-1 1 0,1 0 0,0-1 0,-1 1 0,1-1 0,-1 1 0,1-1 0,-1 1 0,1-1 0,-1 1 0,1-1 0,-1 1 0,-1 0 0,-36 23 0,21-14 0,3 1 0,1 2 0,1 0 0,0 0 0,-14 21 0,-28 29 0,28-41-1365,14-14-5461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8:56:04.4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24575,'0'420'0,"0"-417"0,0 0 0,0 0 0,0 0 0,0 0 0,0 0 0,1 0 0,-1 0 0,1 0 0,0 0 0,0-1 0,0 1 0,0 0 0,1 0 0,-1-1 0,1 1 0,-1-1 0,1 1 0,0-1 0,0 0 0,4 4 0,-2-4 0,1 1 0,0-1 0,0 0 0,0-1 0,0 1 0,0-1 0,0 0 0,1 0 0,-1-1 0,0 1 0,6-1 0,23-1 0,0-2 0,0-1 0,0-2 0,-1-1 0,45-16 0,37-8 0,-67 21 0,1 2 0,0 2 0,61 1 0,565 6 0,-671-1 0,-1 0 0,0 0 0,0 0 0,0 0 0,0 0 0,0-1 0,0 0 0,0 1 0,0-1 0,0 0 0,0-1 0,0 1 0,4-3 0,-7 4 0,1-1 0,-1 1 0,0-1 0,1 1 0,-1 0 0,0-1 0,0 1 0,1-1 0,-1 1 0,0-1 0,0 1 0,0-1 0,0 1 0,0-1 0,0 1 0,0-1 0,0 1 0,0-1 0,0 0 0,0 1 0,0-1 0,0 1 0,0-1 0,0 1 0,-1-1 0,1 1 0,0 0 0,-1-2 0,-20-20 0,-134-76 0,122 77 0,22 15 0,0 0 0,1-2 0,0 1 0,-17-17 0,27 24 0,-1-1 0,1 1 0,0 0 0,-1 0 0,1-1 0,0 1 0,-1 0 0,1 0 0,0-1 0,-1 1 0,1-1 0,0 1 0,0 0 0,0-1 0,-1 1 0,1 0 0,0-1 0,0 1 0,0-1 0,0 1 0,0-1 0,0 1 0,0-1 0,0 1 0,0 0 0,0-1 0,0 1 0,0-1 0,0 1 0,0-1 0,0 1 0,0 0 0,0-1 0,1 0 0,14 1 0,23 13 0,-15-3 0,1 2 0,-1 1 0,-1 0 0,-1 2 0,38 33 0,-56-45 0,-1-1 0,0 1 0,0 0 0,0 0 0,0 0 0,0 0 0,-1 0 0,1 1 0,-1-1 0,0 1 0,0-1 0,0 0 0,0 1 0,-1 0 0,0-1 0,1 1 0,-1-1 0,-1 1 0,1-1 0,0 1 0,-1 0 0,0-1 0,1 1 0,-1-1 0,-1 0 0,1 1 0,0-1 0,-1 0 0,0 0 0,0 0 0,0 0 0,-4 5 0,-8 9 0,-1 0 0,0-1 0,-1-1 0,-21 16 0,22-19 0,-8 5-183,0-2-1,-1 0 0,0-2 1,-41 17-1,55-26-263,-6 3-6379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8:52:53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24575,'-1'37'0,"-2"1"0,-1 0 0,-17 67 0,17-94 0,2-5 0,0 1 0,1-1 0,-1 0 0,1 1 0,0-1 0,1 1 0,0 6 0,0-11 0,1-1 0,-1 1 0,1 0 0,-1-1 0,1 1 0,0 0 0,0-1 0,-1 1 0,1-1 0,0 1 0,1-1 0,-1 1 0,0-1 0,0 0 0,1 0 0,-1 0 0,0 1 0,1-1 0,-1 0 0,1-1 0,0 1 0,-1 0 0,1 0 0,0-1 0,-1 1 0,1-1 0,0 1 0,0-1 0,-1 0 0,1 0 0,2 0 0,53 5 0,1-3 0,69-6 0,-15 1 0,-71 3 0,0-2 0,70-12 0,-13 2 0,-67 10 0,44-9 0,-31 4 0,1 3 0,-1 1 0,84 5 0,-28 1 0,-95-3 0,36 1 0,1-2 0,-2-2 0,77-14 0,-115 17 0,-1-1 0,1 1 0,-1 0 0,1-1 0,0 1 0,-1-1 0,1 1 0,-1-1 0,1 0 0,-1 0 0,0 0 0,1 1 0,-1-1 0,0-1 0,0 1 0,1 0 0,-1 0 0,0 0 0,0-1 0,0 1 0,0 0 0,-1-1 0,1 1 0,1-3 0,-2 2 0,0 0 0,0 0 0,-1 0 0,1-1 0,0 1 0,-1 0 0,1 0 0,-1 0 0,0 0 0,0 0 0,0 1 0,0-1 0,0 0 0,0 0 0,0 0 0,-2-1 0,-8-9 0,0 0 0,-1 1 0,-23-16 0,32 24 0,-24-19 0,19 14 0,0 2 0,0-1 0,0 1 0,-1 0 0,0 1 0,0 0 0,0 0 0,-12-3 0,21 8 0,0 0 0,0 0 0,0 0 0,0 0 0,-1-1 0,1 1 0,0 0 0,0 0 0,0 0 0,0 0 0,-1 0 0,1 0 0,0 0 0,0 0 0,0 0 0,-1 0 0,1 0 0,0 0 0,0 0 0,0 0 0,0 0 0,-1 0 0,1 0 0,0 0 0,0 0 0,0 0 0,-1 0 0,1 1 0,0-1 0,0 0 0,0 0 0,0 0 0,0 0 0,-1 0 0,1 0 0,0 1 0,0-1 0,0 0 0,0 0 0,0 0 0,0 0 0,0 0 0,0 1 0,-1-1 0,1 0 0,0 0 0,0 0 0,0 1 0,0-1 0,0 0 0,0 0 0,0 0 0,0 0 0,0 1 0,0-1 0,0 0 0,0 0 0,9 16 0,19 19 0,-25-33 0,24 27 0,57 45 0,-35-34 0,-48-39 0,-1-1 0,1 1 0,-1-1 0,0 1 0,1 0 0,-1-1 0,1 1 0,-1-1 0,0 1 0,1 0 0,-1-1 0,0 1 0,0 0 0,0-1 0,0 1 0,1 0 0,-1 0 0,0-1 0,0 1 0,0 0 0,0-1 0,0 1 0,-1 0 0,1-1 0,0 1 0,0 0 0,0 0 0,-1-1 0,1 1 0,0-1 0,-1 1 0,1 0 0,0-1 0,-1 1 0,1-1 0,-1 1 0,1-1 0,-1 1 0,1-1 0,-1 1 0,1-1 0,-1 1 0,-1 0 0,-36 23 0,21-14 0,3 1 0,1 2 0,1 0 0,0 0 0,-14 21 0,-28 29 0,28-41-1365,14-14-5461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8:56:04.4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24575,'0'420'0,"0"-417"0,0 0 0,0 0 0,0 0 0,0 0 0,0 0 0,1 0 0,-1 0 0,1 0 0,0 0 0,0-1 0,0 1 0,0 0 0,1 0 0,-1-1 0,1 1 0,-1-1 0,1 1 0,0-1 0,0 0 0,4 4 0,-2-4 0,1 1 0,0-1 0,0 0 0,0-1 0,0 1 0,0-1 0,0 0 0,1 0 0,-1-1 0,0 1 0,6-1 0,23-1 0,0-2 0,0-1 0,0-2 0,-1-1 0,45-16 0,37-8 0,-67 21 0,1 2 0,0 2 0,61 1 0,565 6 0,-671-1 0,-1 0 0,0 0 0,0 0 0,0 0 0,0 0 0,0-1 0,0 0 0,0 1 0,0-1 0,0 0 0,0-1 0,0 1 0,4-3 0,-7 4 0,1-1 0,-1 1 0,0-1 0,1 1 0,-1 0 0,0-1 0,0 1 0,1-1 0,-1 1 0,0-1 0,0 1 0,0-1 0,0 1 0,0-1 0,0 1 0,0-1 0,0 1 0,0-1 0,0 0 0,0 1 0,0-1 0,0 1 0,0-1 0,0 1 0,-1-1 0,1 1 0,0 0 0,-1-2 0,-20-20 0,-134-76 0,122 77 0,22 15 0,0 0 0,1-2 0,0 1 0,-17-17 0,27 24 0,-1-1 0,1 1 0,0 0 0,-1 0 0,1-1 0,0 1 0,-1 0 0,1 0 0,0-1 0,-1 1 0,1-1 0,0 1 0,0 0 0,0-1 0,-1 1 0,1 0 0,0-1 0,0 1 0,0-1 0,0 1 0,0-1 0,0 1 0,0-1 0,0 1 0,0 0 0,0-1 0,0 1 0,0-1 0,0 1 0,0-1 0,0 1 0,0 0 0,0-1 0,1 0 0,14 1 0,23 13 0,-15-3 0,1 2 0,-1 1 0,-1 0 0,-1 2 0,38 33 0,-56-45 0,-1-1 0,0 1 0,0 0 0,0 0 0,0 0 0,0 0 0,-1 0 0,1 1 0,-1-1 0,0 1 0,0-1 0,0 0 0,0 1 0,-1 0 0,0-1 0,1 1 0,-1-1 0,-1 1 0,1-1 0,0 1 0,-1 0 0,0-1 0,1 1 0,-1-1 0,-1 0 0,1 1 0,0-1 0,-1 0 0,0 0 0,0 0 0,0 0 0,-4 5 0,-8 9 0,-1 0 0,0-1 0,-1-1 0,-21 16 0,22-19 0,-8 5-183,0-2-1,-1 0 0,0-2 1,-41 17-1,55-26-263,-6 3-6379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9:00:18.8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757 0 24575,'-2'1'0,"1"-1"0,-1 1 0,1-1 0,0 1 0,-1-1 0,1 1 0,0 0 0,-1-1 0,1 1 0,0 0 0,0 0 0,0 0 0,0 0 0,0 0 0,0 0 0,0 1 0,0-1 0,0 0 0,0 2 0,-17 32 0,12-22 0,-17 37 0,16-35 0,0 0 0,-1 0 0,-16 24 0,21-35 0,0 0 0,-1 0 0,1-1 0,-1 1 0,0-1 0,0 0 0,-1 0 0,1 0 0,-1-1 0,1 1 0,-1-1 0,0 0 0,0 0 0,0-1 0,0 1 0,-6 0 0,-25 0 0,0-1 0,0-1 0,0-2 0,-52-10 0,38 5 0,-66-1 0,100 8 0,0-1 0,-1-1 0,1-1 0,0 0 0,0-1 0,-30-12 0,45 16 0,-1-1 0,1 0 0,0 0 0,-1 0 0,1 0 0,0 0 0,0 0 0,0-1 0,0 1 0,0 0 0,0-1 0,0 1 0,1 0 0,-1-1 0,0 1 0,1-1 0,-1 1 0,1-1 0,0 1 0,-1-1 0,1 0 0,0 1 0,0-1 0,0 1 0,0-1 0,0 0 0,0 1 0,0-1 0,1 1 0,-1-1 0,1 1 0,-1-1 0,1 1 0,-1-1 0,1 1 0,0-1 0,0 1 0,1-2 0,5-9 0,1 0 0,0 0 0,15-15 0,-11 13 0,-11 13 0,22-26 0,-17 25 0,-12 20 0,-77 149 0,83-166 4,-1 1-1,1 0 1,0 0-1,0 0 1,0 0-1,0 0 0,0 0 1,1 0-1,-1 0 1,0 0-1,1 0 1,0-1-1,-1 1 1,1 0-1,0 0 1,0-1-1,0 1 0,0 0 1,0-1-1,0 1 1,1-1-1,-1 1 1,0-1-1,4 2 1,42 33-715,-38-30-30,5 3-6085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4T09:01:31.5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1 274,'429'15,"-136"-5,-159-9,156 21,95 9,4-33,-131-1,9596 4,-9498-14,-23 0,-133 12,432-12,298 0,-563 16,1488-3,-1560 13,6-1,999-13,-1275 3,46 8,-55-6,1-1,0-1,-1-1,1 0,0-1,28-3,-42 2,0 0,0-1,0 1,0-1,0 1,0-1,-1 0,1 0,0 0,-1-1,0 1,0-1,1 1,-2-1,1 0,0 1,0-1,-1 0,0 0,1 0,-1-1,0 1,0 0,-1 0,1 0,-1-1,0-5,1 5,-1 1,0-1,0 0,0 1,-1-1,1 0,-1 1,0-1,0 1,0-1,0 1,-1 0,1 0,-1-1,0 1,0 0,0 0,-1 1,1-1,0 0,-1 1,0-1,0 1,0 0,-4-2,-13-3,0 1,0 1,0 0,-1 2,-29-1,-18-3,59 5,-123-18,-233-6,-679 29,561-4,116-11,-225 8,-456 22,690-21,-271-9,-23-1,-1646 14,1882-14,-26 0,-3126 16,1863-5,1182-24,1 1,-2764 27,3265-2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9:02:00.96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744 19 24575,'1'33'0,"-2"0"0,-1 0 0,-1-1 0,-2 1 0,-13 48 0,16-76 0,-1 0 0,1 0 0,-1-1 0,0 1 0,0-1 0,0 1 0,-1-1 0,0 0 0,1-1 0,-2 1 0,1-1 0,0 1 0,0-1 0,-1 0 0,0-1 0,0 1 0,1-1 0,-1 0 0,-1 0 0,1-1 0,0 1 0,0-1 0,-1 0 0,1-1 0,-9 1 0,-13 0 0,0-1 0,-1-2 0,-43-7 0,64 8 0,-36-7 0,-79-28 0,77 21 0,-56-10 0,64 20 0,30 5 0,0 0 0,0-1 0,-1-1 0,1 1 0,0-1 0,0 0 0,-7-3 0,12 4 0,0-1 0,0 1 0,0-1 0,1 0 0,-1 1 0,0-1 0,1 0 0,-1 0 0,1 0 0,-1 0 0,1 0 0,0 0 0,0 0 0,0-1 0,0 1 0,0 0 0,1-1 0,-1 1 0,1 0 0,-1-1 0,1 1 0,0-1 0,0 1 0,0-1 0,1-3 0,0-2 0,0 0 0,1 1 0,0-1 0,0 1 0,1-1 0,0 1 0,0 0 0,1 0 0,0 1 0,0-1 0,1 1 0,7-10 0,-5 9 0,0-1 0,0 1 0,1 0 0,0 0 0,0 1 0,1 0 0,0 0 0,16-7 0,-11 12 0,-18 12 0,-28 25 0,20-22 0,-1 4 0,0 0 0,1 0 0,1 2 0,1-1 0,1 2 0,-10 30 0,19-49 0,-1 0 0,1 0 0,0 0 0,0 1 0,1-1 0,-1 0 0,0 0 0,1 0 0,-1 0 0,1 0 0,0 0 0,0 0 0,0 0 0,0 0 0,0 0 0,0 0 0,2 2 0,29 32 0,-4-5 0,-16-13-120,-4-3-87,1-1-1,1-1 1,0 1-1,1-2 1,15 15-1,-14-18-6618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8:52:53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24575,'-1'37'0,"-2"1"0,-1 0 0,-17 67 0,17-94 0,2-5 0,0 1 0,1-1 0,-1 0 0,1 1 0,0-1 0,1 1 0,0 6 0,0-11 0,1-1 0,-1 1 0,1 0 0,-1-1 0,1 1 0,0 0 0,0-1 0,-1 1 0,1-1 0,0 1 0,1-1 0,-1 1 0,0-1 0,0 0 0,1 0 0,-1 0 0,0 1 0,1-1 0,-1 0 0,1-1 0,0 1 0,-1 0 0,1 0 0,0-1 0,-1 1 0,1-1 0,0 1 0,0-1 0,-1 0 0,1 0 0,2 0 0,53 5 0,1-3 0,69-6 0,-15 1 0,-71 3 0,0-2 0,70-12 0,-13 2 0,-67 10 0,44-9 0,-31 4 0,1 3 0,-1 1 0,84 5 0,-28 1 0,-95-3 0,36 1 0,1-2 0,-2-2 0,77-14 0,-115 17 0,-1-1 0,1 1 0,-1 0 0,1-1 0,0 1 0,-1-1 0,1 1 0,-1-1 0,1 0 0,-1 0 0,0 0 0,1 1 0,-1-1 0,0-1 0,0 1 0,1 0 0,-1 0 0,0 0 0,0-1 0,0 1 0,0 0 0,-1-1 0,1 1 0,1-3 0,-2 2 0,0 0 0,0 0 0,-1 0 0,1-1 0,0 1 0,-1 0 0,1 0 0,-1 0 0,0 0 0,0 0 0,0 1 0,0-1 0,0 0 0,0 0 0,0 0 0,-2-1 0,-8-9 0,0 0 0,-1 1 0,-23-16 0,32 24 0,-24-19 0,19 14 0,0 2 0,0-1 0,0 1 0,-1 0 0,0 1 0,0 0 0,0 0 0,-12-3 0,21 8 0,0 0 0,0 0 0,0 0 0,0 0 0,-1-1 0,1 1 0,0 0 0,0 0 0,0 0 0,0 0 0,-1 0 0,1 0 0,0 0 0,0 0 0,0 0 0,-1 0 0,1 0 0,0 0 0,0 0 0,0 0 0,0 0 0,-1 0 0,1 0 0,0 0 0,0 0 0,0 0 0,-1 0 0,1 1 0,0-1 0,0 0 0,0 0 0,0 0 0,0 0 0,-1 0 0,1 0 0,0 1 0,0-1 0,0 0 0,0 0 0,0 0 0,0 0 0,0 0 0,0 1 0,-1-1 0,1 0 0,0 0 0,0 0 0,0 1 0,0-1 0,0 0 0,0 0 0,0 0 0,0 0 0,0 1 0,0-1 0,0 0 0,0 0 0,9 16 0,19 19 0,-25-33 0,24 27 0,57 45 0,-35-34 0,-48-39 0,-1-1 0,1 1 0,-1-1 0,0 1 0,1 0 0,-1-1 0,1 1 0,-1-1 0,0 1 0,1 0 0,-1-1 0,0 1 0,0 0 0,0-1 0,0 1 0,1 0 0,-1 0 0,0-1 0,0 1 0,0 0 0,0-1 0,0 1 0,-1 0 0,1-1 0,0 1 0,0 0 0,0 0 0,-1-1 0,1 1 0,0-1 0,-1 1 0,1 0 0,0-1 0,-1 1 0,1-1 0,-1 1 0,1-1 0,-1 1 0,1-1 0,-1 1 0,1-1 0,-1 1 0,-1 0 0,-36 23 0,21-14 0,3 1 0,1 2 0,1 0 0,0 0 0,-14 21 0,-28 29 0,28-41-1365,14-14-5461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09:49:03.6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24575,'40'77'0,"63"132"0,122 240 0,-200-403 0,36 94 0,-24-62-1365,-29-61-5461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8:56:04.4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24575,'0'420'0,"0"-417"0,0 0 0,0 0 0,0 0 0,0 0 0,0 0 0,1 0 0,-1 0 0,1 0 0,0 0 0,0-1 0,0 1 0,0 0 0,1 0 0,-1-1 0,1 1 0,-1-1 0,1 1 0,0-1 0,0 0 0,4 4 0,-2-4 0,1 1 0,0-1 0,0 0 0,0-1 0,0 1 0,0-1 0,0 0 0,1 0 0,-1-1 0,0 1 0,6-1 0,23-1 0,0-2 0,0-1 0,0-2 0,-1-1 0,45-16 0,37-8 0,-67 21 0,1 2 0,0 2 0,61 1 0,565 6 0,-671-1 0,-1 0 0,0 0 0,0 0 0,0 0 0,0 0 0,0-1 0,0 0 0,0 1 0,0-1 0,0 0 0,0-1 0,0 1 0,4-3 0,-7 4 0,1-1 0,-1 1 0,0-1 0,1 1 0,-1 0 0,0-1 0,0 1 0,1-1 0,-1 1 0,0-1 0,0 1 0,0-1 0,0 1 0,0-1 0,0 1 0,0-1 0,0 1 0,0-1 0,0 0 0,0 1 0,0-1 0,0 1 0,0-1 0,0 1 0,-1-1 0,1 1 0,0 0 0,-1-2 0,-20-20 0,-134-76 0,122 77 0,22 15 0,0 0 0,1-2 0,0 1 0,-17-17 0,27 24 0,-1-1 0,1 1 0,0 0 0,-1 0 0,1-1 0,0 1 0,-1 0 0,1 0 0,0-1 0,-1 1 0,1-1 0,0 1 0,0 0 0,0-1 0,-1 1 0,1 0 0,0-1 0,0 1 0,0-1 0,0 1 0,0-1 0,0 1 0,0-1 0,0 1 0,0 0 0,0-1 0,0 1 0,0-1 0,0 1 0,0-1 0,0 1 0,0 0 0,0-1 0,1 0 0,14 1 0,23 13 0,-15-3 0,1 2 0,-1 1 0,-1 0 0,-1 2 0,38 33 0,-56-45 0,-1-1 0,0 1 0,0 0 0,0 0 0,0 0 0,0 0 0,-1 0 0,1 1 0,-1-1 0,0 1 0,0-1 0,0 0 0,0 1 0,-1 0 0,0-1 0,1 1 0,-1-1 0,-1 1 0,1-1 0,0 1 0,-1 0 0,0-1 0,1 1 0,-1-1 0,-1 0 0,1 1 0,0-1 0,-1 0 0,0 0 0,0 0 0,0 0 0,-4 5 0,-8 9 0,-1 0 0,0-1 0,-1-1 0,-21 16 0,22-19 0,-8 5-183,0-2-1,-1 0 0,0-2 1,-41 17-1,55-26-263,-6 3-6379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9:00:18.8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757 0 24575,'-2'1'0,"1"-1"0,-1 1 0,1-1 0,0 1 0,-1-1 0,1 1 0,0 0 0,-1-1 0,1 1 0,0 0 0,0 0 0,0 0 0,0 0 0,0 0 0,0 0 0,0 1 0,0-1 0,0 0 0,0 2 0,-17 32 0,12-22 0,-17 37 0,16-35 0,0 0 0,-1 0 0,-16 24 0,21-35 0,0 0 0,-1 0 0,1-1 0,-1 1 0,0-1 0,0 0 0,-1 0 0,1 0 0,-1-1 0,1 1 0,-1-1 0,0 0 0,0 0 0,0-1 0,0 1 0,-6 0 0,-25 0 0,0-1 0,0-1 0,0-2 0,-52-10 0,38 5 0,-66-1 0,100 8 0,0-1 0,-1-1 0,1-1 0,0 0 0,0-1 0,-30-12 0,45 16 0,-1-1 0,1 0 0,0 0 0,-1 0 0,1 0 0,0 0 0,0 0 0,0-1 0,0 1 0,0 0 0,0-1 0,0 1 0,1 0 0,-1-1 0,0 1 0,1-1 0,-1 1 0,1-1 0,0 1 0,-1-1 0,1 0 0,0 1 0,0-1 0,0 1 0,0-1 0,0 0 0,0 1 0,0-1 0,1 1 0,-1-1 0,1 1 0,-1-1 0,1 1 0,-1-1 0,1 1 0,0-1 0,0 1 0,1-2 0,5-9 0,1 0 0,0 0 0,15-15 0,-11 13 0,-11 13 0,22-26 0,-17 25 0,-12 20 0,-77 149 0,83-166 4,-1 1-1,1 0 1,0 0-1,0 0 1,0 0-1,0 0 0,0 0 1,1 0-1,-1 0 1,0 0-1,1 0 1,0-1-1,-1 1 1,1 0-1,0 0 1,0-1-1,0 1 0,0 0 1,0-1-1,0 1 1,1-1-1,-1 1 1,0-1-1,4 2 1,42 33-715,-38-30-30,5 3-6085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9:02:00.96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744 19 24575,'1'33'0,"-2"0"0,-1 0 0,-1-1 0,-2 1 0,-13 48 0,16-76 0,-1 0 0,1 0 0,-1-1 0,0 1 0,0-1 0,0 1 0,-1-1 0,0 0 0,1-1 0,-2 1 0,1-1 0,0 1 0,0-1 0,-1 0 0,0-1 0,0 1 0,1-1 0,-1 0 0,-1 0 0,1-1 0,0 1 0,0-1 0,-1 0 0,1-1 0,-9 1 0,-13 0 0,0-1 0,-1-2 0,-43-7 0,64 8 0,-36-7 0,-79-28 0,77 21 0,-56-10 0,64 20 0,30 5 0,0 0 0,0-1 0,-1-1 0,1 1 0,0-1 0,0 0 0,-7-3 0,12 4 0,0-1 0,0 1 0,0-1 0,1 0 0,-1 1 0,0-1 0,1 0 0,-1 0 0,1 0 0,-1 0 0,1 0 0,0 0 0,0 0 0,0-1 0,0 1 0,0 0 0,1-1 0,-1 1 0,1 0 0,-1-1 0,1 1 0,0-1 0,0 1 0,0-1 0,1-3 0,0-2 0,0 0 0,1 1 0,0-1 0,0 1 0,1-1 0,0 1 0,0 0 0,1 0 0,0 1 0,0-1 0,1 1 0,7-10 0,-5 9 0,0-1 0,0 1 0,1 0 0,0 0 0,0 1 0,1 0 0,0 0 0,16-7 0,-11 12 0,-18 12 0,-28 25 0,20-22 0,-1 4 0,0 0 0,1 0 0,1 2 0,1-1 0,1 2 0,-10 30 0,19-49 0,-1 0 0,1 0 0,0 0 0,0 1 0,1-1 0,-1 0 0,0 0 0,1 0 0,-1 0 0,1 0 0,0 0 0,0 0 0,0 0 0,0 0 0,0 0 0,0 0 0,2 2 0,29 32 0,-4-5 0,-16-13-120,-4-3-87,1-1-1,1-1 1,0 1-1,1-2 1,15 15-1,-14-18-6618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4T09:02:32.3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72 298,'0'-2,"1"1,-1 0,1 0,0 0,-1 0,1 0,0 1,0-1,0 0,0 0,0 0,-1 1,1-1,0 0,1 1,-1-1,0 1,0-1,0 1,0 0,0-1,0 1,1 0,-1 0,2 0,43-6,-34 5,267-20,297 14,-321 9,-134 4,-1 5,135 30,-165-29,113 1,-43-5,566 24,2353-33,-1548 2,-1507 1,1 0,27 7,-32-5,1-1,0-1,32 0,-49-2,-1-1,0 0,1 0,-1-1,0 1,0-1,0 1,0-1,0 0,-1 0,1 0,-1 0,1-1,-1 1,1-1,-1 1,0-1,-1 0,1 0,0 0,-1 0,1 0,-1 0,0-1,0 1,0 0,0-5,2-6,0 0,-1-1,-1 1,0-1,-2-16,1 27,0 1,-1-1,0 1,0-1,0 1,0-1,0 1,-1-1,0 1,1 0,-1 0,0 0,-1 0,1 0,0 0,-1 1,0-1,1 1,-1 0,0 0,0 0,-1 0,1 0,0 1,0-1,-1 1,1 0,-1 0,1 0,-1 0,-4 1,-15-3,0 1,0 1,0 2,-23 2,2 0,-1031 1,595-6,-63-23,24-1,-937 26,619 2,724-7,-155-28,154 16,-140-3,-6 8,-15-1,-1089 14,1343-1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8:52:53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24575,'-1'37'0,"-2"1"0,-1 0 0,-17 67 0,17-94 0,2-5 0,0 1 0,1-1 0,-1 0 0,1 1 0,0-1 0,1 1 0,0 6 0,0-11 0,1-1 0,-1 1 0,1 0 0,-1-1 0,1 1 0,0 0 0,0-1 0,-1 1 0,1-1 0,0 1 0,1-1 0,-1 1 0,0-1 0,0 0 0,1 0 0,-1 0 0,0 1 0,1-1 0,-1 0 0,1-1 0,0 1 0,-1 0 0,1 0 0,0-1 0,-1 1 0,1-1 0,0 1 0,0-1 0,-1 0 0,1 0 0,2 0 0,53 5 0,1-3 0,69-6 0,-15 1 0,-71 3 0,0-2 0,70-12 0,-13 2 0,-67 10 0,44-9 0,-31 4 0,1 3 0,-1 1 0,84 5 0,-28 1 0,-95-3 0,36 1 0,1-2 0,-2-2 0,77-14 0,-115 17 0,-1-1 0,1 1 0,-1 0 0,1-1 0,0 1 0,-1-1 0,1 1 0,-1-1 0,1 0 0,-1 0 0,0 0 0,1 1 0,-1-1 0,0-1 0,0 1 0,1 0 0,-1 0 0,0 0 0,0-1 0,0 1 0,0 0 0,-1-1 0,1 1 0,1-3 0,-2 2 0,0 0 0,0 0 0,-1 0 0,1-1 0,0 1 0,-1 0 0,1 0 0,-1 0 0,0 0 0,0 0 0,0 1 0,0-1 0,0 0 0,0 0 0,0 0 0,-2-1 0,-8-9 0,0 0 0,-1 1 0,-23-16 0,32 24 0,-24-19 0,19 14 0,0 2 0,0-1 0,0 1 0,-1 0 0,0 1 0,0 0 0,0 0 0,-12-3 0,21 8 0,0 0 0,0 0 0,0 0 0,0 0 0,-1-1 0,1 1 0,0 0 0,0 0 0,0 0 0,0 0 0,-1 0 0,1 0 0,0 0 0,0 0 0,0 0 0,-1 0 0,1 0 0,0 0 0,0 0 0,0 0 0,0 0 0,-1 0 0,1 0 0,0 0 0,0 0 0,0 0 0,-1 0 0,1 1 0,0-1 0,0 0 0,0 0 0,0 0 0,0 0 0,-1 0 0,1 0 0,0 1 0,0-1 0,0 0 0,0 0 0,0 0 0,0 0 0,0 0 0,0 1 0,-1-1 0,1 0 0,0 0 0,0 0 0,0 1 0,0-1 0,0 0 0,0 0 0,0 0 0,0 0 0,0 1 0,0-1 0,0 0 0,0 0 0,9 16 0,19 19 0,-25-33 0,24 27 0,57 45 0,-35-34 0,-48-39 0,-1-1 0,1 1 0,-1-1 0,0 1 0,1 0 0,-1-1 0,1 1 0,-1-1 0,0 1 0,1 0 0,-1-1 0,0 1 0,0 0 0,0-1 0,0 1 0,1 0 0,-1 0 0,0-1 0,0 1 0,0 0 0,0-1 0,0 1 0,-1 0 0,1-1 0,0 1 0,0 0 0,0 0 0,-1-1 0,1 1 0,0-1 0,-1 1 0,1 0 0,0-1 0,-1 1 0,1-1 0,-1 1 0,1-1 0,-1 1 0,1-1 0,-1 1 0,1-1 0,-1 1 0,-1 0 0,-36 23 0,21-14 0,3 1 0,1 2 0,1 0 0,0 0 0,-14 21 0,-28 29 0,28-41-1365,14-14-5461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8:56:04.4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24575,'0'420'0,"0"-417"0,0 0 0,0 0 0,0 0 0,0 0 0,0 0 0,1 0 0,-1 0 0,1 0 0,0 0 0,0-1 0,0 1 0,0 0 0,1 0 0,-1-1 0,1 1 0,-1-1 0,1 1 0,0-1 0,0 0 0,4 4 0,-2-4 0,1 1 0,0-1 0,0 0 0,0-1 0,0 1 0,0-1 0,0 0 0,1 0 0,-1-1 0,0 1 0,6-1 0,23-1 0,0-2 0,0-1 0,0-2 0,-1-1 0,45-16 0,37-8 0,-67 21 0,1 2 0,0 2 0,61 1 0,565 6 0,-671-1 0,-1 0 0,0 0 0,0 0 0,0 0 0,0 0 0,0-1 0,0 0 0,0 1 0,0-1 0,0 0 0,0-1 0,0 1 0,4-3 0,-7 4 0,1-1 0,-1 1 0,0-1 0,1 1 0,-1 0 0,0-1 0,0 1 0,1-1 0,-1 1 0,0-1 0,0 1 0,0-1 0,0 1 0,0-1 0,0 1 0,0-1 0,0 1 0,0-1 0,0 0 0,0 1 0,0-1 0,0 1 0,0-1 0,0 1 0,-1-1 0,1 1 0,0 0 0,-1-2 0,-20-20 0,-134-76 0,122 77 0,22 15 0,0 0 0,1-2 0,0 1 0,-17-17 0,27 24 0,-1-1 0,1 1 0,0 0 0,-1 0 0,1-1 0,0 1 0,-1 0 0,1 0 0,0-1 0,-1 1 0,1-1 0,0 1 0,0 0 0,0-1 0,-1 1 0,1 0 0,0-1 0,0 1 0,0-1 0,0 1 0,0-1 0,0 1 0,0-1 0,0 1 0,0 0 0,0-1 0,0 1 0,0-1 0,0 1 0,0-1 0,0 1 0,0 0 0,0-1 0,1 0 0,14 1 0,23 13 0,-15-3 0,1 2 0,-1 1 0,-1 0 0,-1 2 0,38 33 0,-56-45 0,-1-1 0,0 1 0,0 0 0,0 0 0,0 0 0,0 0 0,-1 0 0,1 1 0,-1-1 0,0 1 0,0-1 0,0 0 0,0 1 0,-1 0 0,0-1 0,1 1 0,-1-1 0,-1 1 0,1-1 0,0 1 0,-1 0 0,0-1 0,1 1 0,-1-1 0,-1 0 0,1 1 0,0-1 0,-1 0 0,0 0 0,0 0 0,0 0 0,-4 5 0,-8 9 0,-1 0 0,0-1 0,-1-1 0,-21 16 0,22-19 0,-8 5-183,0-2-1,-1 0 0,0-2 1,-41 17-1,55-26-263,-6 3-6379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9:02:00.96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744 19 24575,'1'33'0,"-2"0"0,-1 0 0,-1-1 0,-2 1 0,-13 48 0,16-76 0,-1 0 0,1 0 0,-1-1 0,0 1 0,0-1 0,0 1 0,-1-1 0,0 0 0,1-1 0,-2 1 0,1-1 0,0 1 0,0-1 0,-1 0 0,0-1 0,0 1 0,1-1 0,-1 0 0,-1 0 0,1-1 0,0 1 0,0-1 0,-1 0 0,1-1 0,-9 1 0,-13 0 0,0-1 0,-1-2 0,-43-7 0,64 8 0,-36-7 0,-79-28 0,77 21 0,-56-10 0,64 20 0,30 5 0,0 0 0,0-1 0,-1-1 0,1 1 0,0-1 0,0 0 0,-7-3 0,12 4 0,0-1 0,0 1 0,0-1 0,1 0 0,-1 1 0,0-1 0,1 0 0,-1 0 0,1 0 0,-1 0 0,1 0 0,0 0 0,0 0 0,0-1 0,0 1 0,0 0 0,1-1 0,-1 1 0,1 0 0,-1-1 0,1 1 0,0-1 0,0 1 0,0-1 0,1-3 0,0-2 0,0 0 0,1 1 0,0-1 0,0 1 0,1-1 0,0 1 0,0 0 0,1 0 0,0 1 0,0-1 0,1 1 0,7-10 0,-5 9 0,0-1 0,0 1 0,1 0 0,0 0 0,0 1 0,1 0 0,0 0 0,16-7 0,-11 12 0,-18 12 0,-28 25 0,20-22 0,-1 4 0,0 0 0,1 0 0,1 2 0,1-1 0,1 2 0,-10 30 0,19-49 0,-1 0 0,1 0 0,0 0 0,0 1 0,1-1 0,-1 0 0,0 0 0,1 0 0,-1 0 0,1 0 0,0 0 0,0 0 0,0 0 0,0 0 0,0 0 0,0 0 0,2 2 0,29 32 0,-4-5 0,-16-13-120,-4-3-87,1-1-1,1-1 1,0 1-1,1-2 1,15 15-1,-14-18-6618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4T09:03:31.52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4856 164,'-3'-2,"0"-1,-1 1,1 0,-1 0,0 0,1 0,-1 1,0-1,0 1,0 0,-7-1,-53-2,13 1,-77-12,0 7,-153 9,103 1,-1114-2,997-13,7 1,-104-3,173 5,-38-4,-279 2,329 14,161-2,-18 1,-1-3,-78-12,-7-6,130 14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8:52:53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24575,'-1'37'0,"-2"1"0,-1 0 0,-17 67 0,17-94 0,2-5 0,0 1 0,1-1 0,-1 0 0,1 1 0,0-1 0,1 1 0,0 6 0,0-11 0,1-1 0,-1 1 0,1 0 0,-1-1 0,1 1 0,0 0 0,0-1 0,-1 1 0,1-1 0,0 1 0,1-1 0,-1 1 0,0-1 0,0 0 0,1 0 0,-1 0 0,0 1 0,1-1 0,-1 0 0,1-1 0,0 1 0,-1 0 0,1 0 0,0-1 0,-1 1 0,1-1 0,0 1 0,0-1 0,-1 0 0,1 0 0,2 0 0,53 5 0,1-3 0,69-6 0,-15 1 0,-71 3 0,0-2 0,70-12 0,-13 2 0,-67 10 0,44-9 0,-31 4 0,1 3 0,-1 1 0,84 5 0,-28 1 0,-95-3 0,36 1 0,1-2 0,-2-2 0,77-14 0,-115 17 0,-1-1 0,1 1 0,-1 0 0,1-1 0,0 1 0,-1-1 0,1 1 0,-1-1 0,1 0 0,-1 0 0,0 0 0,1 1 0,-1-1 0,0-1 0,0 1 0,1 0 0,-1 0 0,0 0 0,0-1 0,0 1 0,0 0 0,-1-1 0,1 1 0,1-3 0,-2 2 0,0 0 0,0 0 0,-1 0 0,1-1 0,0 1 0,-1 0 0,1 0 0,-1 0 0,0 0 0,0 0 0,0 1 0,0-1 0,0 0 0,0 0 0,0 0 0,-2-1 0,-8-9 0,0 0 0,-1 1 0,-23-16 0,32 24 0,-24-19 0,19 14 0,0 2 0,0-1 0,0 1 0,-1 0 0,0 1 0,0 0 0,0 0 0,-12-3 0,21 8 0,0 0 0,0 0 0,0 0 0,0 0 0,-1-1 0,1 1 0,0 0 0,0 0 0,0 0 0,0 0 0,-1 0 0,1 0 0,0 0 0,0 0 0,0 0 0,-1 0 0,1 0 0,0 0 0,0 0 0,0 0 0,0 0 0,-1 0 0,1 0 0,0 0 0,0 0 0,0 0 0,-1 0 0,1 1 0,0-1 0,0 0 0,0 0 0,0 0 0,0 0 0,-1 0 0,1 0 0,0 1 0,0-1 0,0 0 0,0 0 0,0 0 0,0 0 0,0 0 0,0 1 0,-1-1 0,1 0 0,0 0 0,0 0 0,0 1 0,0-1 0,0 0 0,0 0 0,0 0 0,0 0 0,0 1 0,0-1 0,0 0 0,0 0 0,9 16 0,19 19 0,-25-33 0,24 27 0,57 45 0,-35-34 0,-48-39 0,-1-1 0,1 1 0,-1-1 0,0 1 0,1 0 0,-1-1 0,1 1 0,-1-1 0,0 1 0,1 0 0,-1-1 0,0 1 0,0 0 0,0-1 0,0 1 0,1 0 0,-1 0 0,0-1 0,0 1 0,0 0 0,0-1 0,0 1 0,-1 0 0,1-1 0,0 1 0,0 0 0,0 0 0,-1-1 0,1 1 0,0-1 0,-1 1 0,1 0 0,0-1 0,-1 1 0,1-1 0,-1 1 0,1-1 0,-1 1 0,1-1 0,-1 1 0,1-1 0,-1 1 0,-1 0 0,-36 23 0,21-14 0,3 1 0,1 2 0,1 0 0,0 0 0,-14 21 0,-28 29 0,28-41-1365,14-14-5461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8:56:04.4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24575,'0'420'0,"0"-417"0,0 0 0,0 0 0,0 0 0,0 0 0,0 0 0,1 0 0,-1 0 0,1 0 0,0 0 0,0-1 0,0 1 0,0 0 0,1 0 0,-1-1 0,1 1 0,-1-1 0,1 1 0,0-1 0,0 0 0,4 4 0,-2-4 0,1 1 0,0-1 0,0 0 0,0-1 0,0 1 0,0-1 0,0 0 0,1 0 0,-1-1 0,0 1 0,6-1 0,23-1 0,0-2 0,0-1 0,0-2 0,-1-1 0,45-16 0,37-8 0,-67 21 0,1 2 0,0 2 0,61 1 0,565 6 0,-671-1 0,-1 0 0,0 0 0,0 0 0,0 0 0,0 0 0,0-1 0,0 0 0,0 1 0,0-1 0,0 0 0,0-1 0,0 1 0,4-3 0,-7 4 0,1-1 0,-1 1 0,0-1 0,1 1 0,-1 0 0,0-1 0,0 1 0,1-1 0,-1 1 0,0-1 0,0 1 0,0-1 0,0 1 0,0-1 0,0 1 0,0-1 0,0 1 0,0-1 0,0 0 0,0 1 0,0-1 0,0 1 0,0-1 0,0 1 0,-1-1 0,1 1 0,0 0 0,-1-2 0,-20-20 0,-134-76 0,122 77 0,22 15 0,0 0 0,1-2 0,0 1 0,-17-17 0,27 24 0,-1-1 0,1 1 0,0 0 0,-1 0 0,1-1 0,0 1 0,-1 0 0,1 0 0,0-1 0,-1 1 0,1-1 0,0 1 0,0 0 0,0-1 0,-1 1 0,1 0 0,0-1 0,0 1 0,0-1 0,0 1 0,0-1 0,0 1 0,0-1 0,0 1 0,0 0 0,0-1 0,0 1 0,0-1 0,0 1 0,0-1 0,0 1 0,0 0 0,0-1 0,1 0 0,14 1 0,23 13 0,-15-3 0,1 2 0,-1 1 0,-1 0 0,-1 2 0,38 33 0,-56-45 0,-1-1 0,0 1 0,0 0 0,0 0 0,0 0 0,0 0 0,-1 0 0,1 1 0,-1-1 0,0 1 0,0-1 0,0 0 0,0 1 0,-1 0 0,0-1 0,1 1 0,-1-1 0,-1 1 0,1-1 0,0 1 0,-1 0 0,0-1 0,1 1 0,-1-1 0,-1 0 0,1 1 0,0-1 0,-1 0 0,0 0 0,0 0 0,0 0 0,-4 5 0,-8 9 0,-1 0 0,0-1 0,-1-1 0,-21 16 0,22-19 0,-8 5-183,0-2-1,-1 0 0,0-2 1,-41 17-1,55-26-263,-6 3-6379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09:49:49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0 24575,'-4'4'0,"-2"6"0,-3 13 0,-1 11 0,2 4 0,2 4 0,2-2 0,2-3 0,1-3 0,0-5 0,2-1 0,-1-3 0,0-1 0,1-5-8191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8:52:53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24575,'-1'37'0,"-2"1"0,-1 0 0,-17 67 0,17-94 0,2-5 0,0 1 0,1-1 0,-1 0 0,1 1 0,0-1 0,1 1 0,0 6 0,0-11 0,1-1 0,-1 1 0,1 0 0,-1-1 0,1 1 0,0 0 0,0-1 0,-1 1 0,1-1 0,0 1 0,1-1 0,-1 1 0,0-1 0,0 0 0,1 0 0,-1 0 0,0 1 0,1-1 0,-1 0 0,1-1 0,0 1 0,-1 0 0,1 0 0,0-1 0,-1 1 0,1-1 0,0 1 0,0-1 0,-1 0 0,1 0 0,2 0 0,53 5 0,1-3 0,69-6 0,-15 1 0,-71 3 0,0-2 0,70-12 0,-13 2 0,-67 10 0,44-9 0,-31 4 0,1 3 0,-1 1 0,84 5 0,-28 1 0,-95-3 0,36 1 0,1-2 0,-2-2 0,77-14 0,-115 17 0,-1-1 0,1 1 0,-1 0 0,1-1 0,0 1 0,-1-1 0,1 1 0,-1-1 0,1 0 0,-1 0 0,0 0 0,1 1 0,-1-1 0,0-1 0,0 1 0,1 0 0,-1 0 0,0 0 0,0-1 0,0 1 0,0 0 0,-1-1 0,1 1 0,1-3 0,-2 2 0,0 0 0,0 0 0,-1 0 0,1-1 0,0 1 0,-1 0 0,1 0 0,-1 0 0,0 0 0,0 0 0,0 1 0,0-1 0,0 0 0,0 0 0,0 0 0,-2-1 0,-8-9 0,0 0 0,-1 1 0,-23-16 0,32 24 0,-24-19 0,19 14 0,0 2 0,0-1 0,0 1 0,-1 0 0,0 1 0,0 0 0,0 0 0,-12-3 0,21 8 0,0 0 0,0 0 0,0 0 0,0 0 0,-1-1 0,1 1 0,0 0 0,0 0 0,0 0 0,0 0 0,-1 0 0,1 0 0,0 0 0,0 0 0,0 0 0,-1 0 0,1 0 0,0 0 0,0 0 0,0 0 0,0 0 0,-1 0 0,1 0 0,0 0 0,0 0 0,0 0 0,-1 0 0,1 1 0,0-1 0,0 0 0,0 0 0,0 0 0,0 0 0,-1 0 0,1 0 0,0 1 0,0-1 0,0 0 0,0 0 0,0 0 0,0 0 0,0 0 0,0 1 0,-1-1 0,1 0 0,0 0 0,0 0 0,0 1 0,0-1 0,0 0 0,0 0 0,0 0 0,0 0 0,0 1 0,0-1 0,0 0 0,0 0 0,9 16 0,19 19 0,-25-33 0,24 27 0,57 45 0,-35-34 0,-48-39 0,-1-1 0,1 1 0,-1-1 0,0 1 0,1 0 0,-1-1 0,1 1 0,-1-1 0,0 1 0,1 0 0,-1-1 0,0 1 0,0 0 0,0-1 0,0 1 0,1 0 0,-1 0 0,0-1 0,0 1 0,0 0 0,0-1 0,0 1 0,-1 0 0,1-1 0,0 1 0,0 0 0,0 0 0,-1-1 0,1 1 0,0-1 0,-1 1 0,1 0 0,0-1 0,-1 1 0,1-1 0,-1 1 0,1-1 0,-1 1 0,1-1 0,-1 1 0,1-1 0,-1 1 0,-1 0 0,-36 23 0,21-14 0,3 1 0,1 2 0,1 0 0,0 0 0,-14 21 0,-28 29 0,28-41-1365,14-14-5461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8:56:04.4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24575,'0'420'0,"0"-417"0,0 0 0,0 0 0,0 0 0,0 0 0,0 0 0,1 0 0,-1 0 0,1 0 0,0 0 0,0-1 0,0 1 0,0 0 0,1 0 0,-1-1 0,1 1 0,-1-1 0,1 1 0,0-1 0,0 0 0,4 4 0,-2-4 0,1 1 0,0-1 0,0 0 0,0-1 0,0 1 0,0-1 0,0 0 0,1 0 0,-1-1 0,0 1 0,6-1 0,23-1 0,0-2 0,0-1 0,0-2 0,-1-1 0,45-16 0,37-8 0,-67 21 0,1 2 0,0 2 0,61 1 0,565 6 0,-671-1 0,-1 0 0,0 0 0,0 0 0,0 0 0,0 0 0,0-1 0,0 0 0,0 1 0,0-1 0,0 0 0,0-1 0,0 1 0,4-3 0,-7 4 0,1-1 0,-1 1 0,0-1 0,1 1 0,-1 0 0,0-1 0,0 1 0,1-1 0,-1 1 0,0-1 0,0 1 0,0-1 0,0 1 0,0-1 0,0 1 0,0-1 0,0 1 0,0-1 0,0 0 0,0 1 0,0-1 0,0 1 0,0-1 0,0 1 0,-1-1 0,1 1 0,0 0 0,-1-2 0,-20-20 0,-134-76 0,122 77 0,22 15 0,0 0 0,1-2 0,0 1 0,-17-17 0,27 24 0,-1-1 0,1 1 0,0 0 0,-1 0 0,1-1 0,0 1 0,-1 0 0,1 0 0,0-1 0,-1 1 0,1-1 0,0 1 0,0 0 0,0-1 0,-1 1 0,1 0 0,0-1 0,0 1 0,0-1 0,0 1 0,0-1 0,0 1 0,0-1 0,0 1 0,0 0 0,0-1 0,0 1 0,0-1 0,0 1 0,0-1 0,0 1 0,0 0 0,0-1 0,1 0 0,14 1 0,23 13 0,-15-3 0,1 2 0,-1 1 0,-1 0 0,-1 2 0,38 33 0,-56-45 0,-1-1 0,0 1 0,0 0 0,0 0 0,0 0 0,0 0 0,-1 0 0,1 1 0,-1-1 0,0 1 0,0-1 0,0 0 0,0 1 0,-1 0 0,0-1 0,1 1 0,-1-1 0,-1 1 0,1-1 0,0 1 0,-1 0 0,0-1 0,1 1 0,-1-1 0,-1 0 0,1 1 0,0-1 0,-1 0 0,0 0 0,0 0 0,0 0 0,-4 5 0,-8 9 0,-1 0 0,0-1 0,-1-1 0,-21 16 0,22-19 0,-8 5-183,0-2-1,-1 0 0,0-2 1,-41 17-1,55-26-263,-6 3-6379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9:07:44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24575,'9'1'0,"-1"0"0,1 1 0,0 0 0,-1 0 0,0 1 0,1 0 0,-1 0 0,0 1 0,8 5 0,65 46 0,-46-27 0,-2 2 0,-1 2 0,-1 1 0,31 44 0,95 156 0,-106-151 0,-36-61-1365,-2-6-5461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9:07:44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698 1 24575,'-14'1'0,"1"0"0,-1 1 0,0 1 0,1 0 0,-1 1 0,1 1 0,0 0 0,1 0 0,-1 2 0,1-1 0,0 2 0,-14 11 0,-12 11 0,1 2 0,-38 43 0,2 11 0,-90 134 0,75-95 0,82-118-170,2-1-1,-1 1 0,1 0 1,0 0-1,0 1 0,1 0 1,-4 11-1,4-3-6655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9:07:45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24575,'4'4'0,"6"10"0,9 10 0,6 11 0,3 2 0,1 0 0,-1-2 0,0-3 0,-2-3 0,0-2 0,4 3 0,9 4 0,6 10 0,8 9 0,0 0 0,-6-5 0,-10-10-8191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9:07:46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793 0 24575,'-5'1'0,"-1"-1"0,1 1 0,-1 1 0,1-1 0,0 1 0,-1 0 0,1 0 0,0 0 0,0 1 0,1-1 0,-1 1 0,0 1 0,-6 5 0,-54 57 0,38-36 0,-59 52 0,-185 137 0,208-168-480,-101 103-1,152-141 77,-14 13-6422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8:52:53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24575,'-1'37'0,"-2"1"0,-1 0 0,-17 67 0,17-94 0,2-5 0,0 1 0,1-1 0,-1 0 0,1 1 0,0-1 0,1 1 0,0 6 0,0-11 0,1-1 0,-1 1 0,1 0 0,-1-1 0,1 1 0,0 0 0,0-1 0,-1 1 0,1-1 0,0 1 0,1-1 0,-1 1 0,0-1 0,0 0 0,1 0 0,-1 0 0,0 1 0,1-1 0,-1 0 0,1-1 0,0 1 0,-1 0 0,1 0 0,0-1 0,-1 1 0,1-1 0,0 1 0,0-1 0,-1 0 0,1 0 0,2 0 0,53 5 0,1-3 0,69-6 0,-15 1 0,-71 3 0,0-2 0,70-12 0,-13 2 0,-67 10 0,44-9 0,-31 4 0,1 3 0,-1 1 0,84 5 0,-28 1 0,-95-3 0,36 1 0,1-2 0,-2-2 0,77-14 0,-115 17 0,-1-1 0,1 1 0,-1 0 0,1-1 0,0 1 0,-1-1 0,1 1 0,-1-1 0,1 0 0,-1 0 0,0 0 0,1 1 0,-1-1 0,0-1 0,0 1 0,1 0 0,-1 0 0,0 0 0,0-1 0,0 1 0,0 0 0,-1-1 0,1 1 0,1-3 0,-2 2 0,0 0 0,0 0 0,-1 0 0,1-1 0,0 1 0,-1 0 0,1 0 0,-1 0 0,0 0 0,0 0 0,0 1 0,0-1 0,0 0 0,0 0 0,0 0 0,-2-1 0,-8-9 0,0 0 0,-1 1 0,-23-16 0,32 24 0,-24-19 0,19 14 0,0 2 0,0-1 0,0 1 0,-1 0 0,0 1 0,0 0 0,0 0 0,-12-3 0,21 8 0,0 0 0,0 0 0,0 0 0,0 0 0,-1-1 0,1 1 0,0 0 0,0 0 0,0 0 0,0 0 0,-1 0 0,1 0 0,0 0 0,0 0 0,0 0 0,-1 0 0,1 0 0,0 0 0,0 0 0,0 0 0,0 0 0,-1 0 0,1 0 0,0 0 0,0 0 0,0 0 0,-1 0 0,1 1 0,0-1 0,0 0 0,0 0 0,0 0 0,0 0 0,-1 0 0,1 0 0,0 1 0,0-1 0,0 0 0,0 0 0,0 0 0,0 0 0,0 0 0,0 1 0,-1-1 0,1 0 0,0 0 0,0 0 0,0 1 0,0-1 0,0 0 0,0 0 0,0 0 0,0 0 0,0 1 0,0-1 0,0 0 0,0 0 0,9 16 0,19 19 0,-25-33 0,24 27 0,57 45 0,-35-34 0,-48-39 0,-1-1 0,1 1 0,-1-1 0,0 1 0,1 0 0,-1-1 0,1 1 0,-1-1 0,0 1 0,1 0 0,-1-1 0,0 1 0,0 0 0,0-1 0,0 1 0,1 0 0,-1 0 0,0-1 0,0 1 0,0 0 0,0-1 0,0 1 0,-1 0 0,1-1 0,0 1 0,0 0 0,0 0 0,-1-1 0,1 1 0,0-1 0,-1 1 0,1 0 0,0-1 0,-1 1 0,1-1 0,-1 1 0,1-1 0,-1 1 0,1-1 0,-1 1 0,1-1 0,-1 1 0,-1 0 0,-36 23 0,21-14 0,3 1 0,1 2 0,1 0 0,0 0 0,-14 21 0,-28 29 0,28-41-1365,14-14-5461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8:56:04.4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24575,'0'420'0,"0"-417"0,0 0 0,0 0 0,0 0 0,0 0 0,0 0 0,1 0 0,-1 0 0,1 0 0,0 0 0,0-1 0,0 1 0,0 0 0,1 0 0,-1-1 0,1 1 0,-1-1 0,1 1 0,0-1 0,0 0 0,4 4 0,-2-4 0,1 1 0,0-1 0,0 0 0,0-1 0,0 1 0,0-1 0,0 0 0,1 0 0,-1-1 0,0 1 0,6-1 0,23-1 0,0-2 0,0-1 0,0-2 0,-1-1 0,45-16 0,37-8 0,-67 21 0,1 2 0,0 2 0,61 1 0,565 6 0,-671-1 0,-1 0 0,0 0 0,0 0 0,0 0 0,0 0 0,0-1 0,0 0 0,0 1 0,0-1 0,0 0 0,0-1 0,0 1 0,4-3 0,-7 4 0,1-1 0,-1 1 0,0-1 0,1 1 0,-1 0 0,0-1 0,0 1 0,1-1 0,-1 1 0,0-1 0,0 1 0,0-1 0,0 1 0,0-1 0,0 1 0,0-1 0,0 1 0,0-1 0,0 0 0,0 1 0,0-1 0,0 1 0,0-1 0,0 1 0,-1-1 0,1 1 0,0 0 0,-1-2 0,-20-20 0,-134-76 0,122 77 0,22 15 0,0 0 0,1-2 0,0 1 0,-17-17 0,27 24 0,-1-1 0,1 1 0,0 0 0,-1 0 0,1-1 0,0 1 0,-1 0 0,1 0 0,0-1 0,-1 1 0,1-1 0,0 1 0,0 0 0,0-1 0,-1 1 0,1 0 0,0-1 0,0 1 0,0-1 0,0 1 0,0-1 0,0 1 0,0-1 0,0 1 0,0 0 0,0-1 0,0 1 0,0-1 0,0 1 0,0-1 0,0 1 0,0 0 0,0-1 0,1 0 0,14 1 0,23 13 0,-15-3 0,1 2 0,-1 1 0,-1 0 0,-1 2 0,38 33 0,-56-45 0,-1-1 0,0 1 0,0 0 0,0 0 0,0 0 0,0 0 0,-1 0 0,1 1 0,-1-1 0,0 1 0,0-1 0,0 0 0,0 1 0,-1 0 0,0-1 0,1 1 0,-1-1 0,-1 1 0,1-1 0,0 1 0,-1 0 0,0-1 0,1 1 0,-1-1 0,-1 0 0,1 1 0,0-1 0,-1 0 0,0 0 0,0 0 0,0 0 0,-4 5 0,-8 9 0,-1 0 0,0-1 0,-1-1 0,-21 16 0,22-19 0,-8 5-183,0-2-1,-1 0 0,0-2 1,-41 17-1,55-26-263,-6 3-6379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4T09:09:18.31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145 385,'0'-1,"0"0,1 0,-1 0,1 0,0-1,-1 1,1 0,0 1,-1-1,1 0,0 0,0 0,0 0,0 1,0-1,0 0,0 1,0-1,0 1,0-1,0 1,0-1,0 1,0 0,1 0,-1-1,2 1,37-4,-35 3,415-2,-217 6,-14-5,462 23,-170 10,-16-17,-61-7,-91-4,-162 9,52 2,775-15,-975 1,0 0,1 0,-1 0,0 0,1-1,-1 1,0-1,1 0,-1 0,0 0,0-1,0 1,0-1,0 1,0-1,0 0,-1 0,1 0,-1-1,1 1,-1 0,0-1,3-3,-2-1,-1 1,1-1,-1 1,0-1,-1 0,0 0,0 0,0 0,-1 0,-1-10,-5-160,5 173,0 0,0 1,0 0,0-1,-1 1,1 0,-1-1,0 1,0 0,0 0,0 1,0-1,-1 0,1 1,-1-1,0 1,0 0,0 0,0 0,0 0,0 0,0 1,-1 0,-4-2,-10-3,-1 1,1 1,-28-2,25 3,-705-55,-5 57,322 4,-560 16,144-11,473-11,199 5,-167-4,315 2,0 0,0-1,0 1,0-1,0 0,0 0,1 0,-1-1,0 0,1 0,-1 0,1 0,-9-6,0-7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4T09:14:06.3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296 26,'1088'0,"-930"-13,-7 1,534 11,-324 2,-358-1,0-1,-1 1,1 0,0 0,0 0,0 1,0-1,0 0,-1 1,1 0,0 0,0 0,-1 0,1 0,-1 0,1 1,-1-1,1 1,-1 0,0 0,0 0,0 0,0 0,0 0,0 0,-1 1,1-1,-1 0,1 1,-1 0,0-1,0 1,0 0,0 0,-1-1,1 1,-1 0,0 0,0 0,0 0,0 0,0 3,1 84,-2-60,1 0,1 0,1 0,2 0,1-1,2 1,17 49,-17-62,-1 0,-2 1,1 0,-2 0,2 36,-7 96,-1-56,4-75,0 30,-1-47,0 0,0 0,0 0,0 1,0-1,-1 0,1 0,-1 0,0 0,0 0,1 0,-1-1,0 1,-1 0,1 0,-2 1,2-2,0-1,0 0,0 0,0 0,0 0,0 0,0 0,0 0,0 0,0-1,0 1,0 0,0 0,0-1,0 1,0-1,0 1,0-1,0 0,0 1,0-1,0-1,-26-21,18 16,-6-5,0 2,-1-1,0 2,-1 0,0 1,0 1,-1 1,0 0,0 1,0 1,-1 1,1 0,-1 2,-37 0,-624 4,581-9,0-4,-138-32,154 26,-431-67,457 69,1-2,-74-32,8 2,120 45,-1 0,1 0,-1 0,0 1,1-1,-1 1,0-1,0 1,0 0,1 0,-1 0,0 1,0-1,1 0,-1 1,0 0,1 0,-1 0,0 0,1 0,-1 0,1 1,-4 2,3-1,0 1,0 0,1 0,-1 0,1 0,0 0,0 1,0-1,1 1,0-1,-1 1,2-1,-2 9,-5 77,5-1,8 91,-4-128,23 177,-14-153,-3 1,-2 88,-19-28,0 25,-12 120,0 12,27 752,28-684,-13-208,-15-106,-2 0,-2-1,-3 1,-15 71,13-74,-3 26,3-1,3 81,19 144,-3-95,-10 381,-26-250,17-261,-3-2,-2 1,-4-1,-28 75,29-91,4 1,-7 65,6-38,-80 569,74-513,-26 121,37-224,1 0,2 0,1 0,2 44,19 133,8-66,-15-93,-3 1,4 88,-14 904,2-1041,0 0,0 0,0 0,0 0,1 1,-1-1,1 0,0 0,0 0,0 0,0-1,0 1,1 0,-1 0,1-1,0 1,0 0,2 2,0-3,0 1,0-1,-1 0,1-1,1 1,-1-1,0 0,0 0,0 0,1 0,-1-1,0 0,5 0,199 2,35 2,765 11,-707-16,104-28,-227 10,-128 16,67-10,-72 8,-33 5,0-1,-1 0,0-1,1-1,17-5,-27 7,1 0,-1-1,0 1,0 0,0-1,1 1,-1-1,-1 0,1 0,0 0,0 0,-1 0,1 0,-1 0,0-1,0 1,1 0,-1-1,-1 1,1-1,0 1,-1-1,1 1,-1-1,0 0,0 1,0-1,0 1,-1-5,-9-74,4 36,-1-51,3 40,-1 0,-27-107,0 2,2-13,-13-109,39-64,7 180,-1 131,2 1,1-1,12-38,3-28,0-4,40-122,-52 191,-1 0,-2 0,1-64,3-32,1 19,-8-189,-5 143,-9-100,-1-8,24 24,56-316,-56 487,83-602,-79 484,-12-256,-6 223,4 127,-4 1,-4-1,-27-124,-6 65,-80-197,-52-17,34 82,110 213,3-1,4-1,2-1,5 0,-9-144,22 207,-1 0,0 0,-1 0,0 0,-1 0,-1 1,-1 0,0 0,0 0,-2 0,0 1,0 1,-1-1,0 1,-1 1,-1 0,-19-16,24 23,-1 1,1-1,-1 1,0 1,0-1,0 1,-1 0,1 1,0 0,-1 0,1 1,-1-1,1 2,-1-1,1 1,-9 2,-12 3,0 2,-49 21,51-19,-63 24,-266 112,283-111,2 2,-120 86,46-1,93-76,-107 76,155-121,1 1,0-1,-1 1,1-1,-1 0,1 0,-1 0,0 0,1 0,-1 0,0-1,0 1,1-1,-1 0,0 0,0 0,0 0,1-1,-1 1,0-1,0 1,1-1,-1 0,1 0,-1 0,0-1,1 1,0-1,-1 1,1-1,0 0,0 0,0 1,0-2,-3-3,-4-7,1 0,1-1,0 0,1 0,-6-20,9 25,-21-68,-13-83,17 69,10 63,10 28,0 0,0-1,0 1,-1 0,1 0,0 0,0 0,0 0,0 0,-1 0,1 0,0 0,0 0,0 0,0 0,-1 0,1 0,0 0,0 0,0 0,0 0,-1 0,1 0,0 0,0 0,0 0,0 0,-1 0,1 0,0 0,0 0,0 0,0 0,0 1,-1-1,1 0,0 0,0 0,0 0,0 0,0 1,0-1,0 0,0 0,-1 0,1 0,0 0,0 1,0-1,0 0,0 0,0 0,0 0,0 1,0-1,0 0,0 0,0 0,0 1,0-1,1 0,-8 57,29 721,1-326,-25 133,-3-534,3-64,8-87,131-659,-52 335,-54 249,-27 166,-1 18,0 34,16 315,85 460,-99-789,-2-8,1-1,1 1,14 38,-7-44,-2-21,5-34,66-386,-51 241,-16 104,131-629,-124 646,-12 53,-2 21,0 35,42 436,45 582,-80-837,-14-224,0-1,0 1,0-1,0 1,0-1,0 1,0-1,1 1,-1-1,0 0,1 1,-1-1,1 0,0 1,-1-1,1 0,1 2,6-32,23-307,-14 116,153-1159,-166 1352,1-8,1-1,13-41,-14 69,-3 16,2 50,-7 106,-1-61,0 106,-1 559,8-730,2-40,1-21,35-171,48-200,-4 103,59-219,-44-5,-267 1542,172-1141,15-38,6 2,72-236,-79 333,-9 40,-5 18,0 29,-2 186,0 16,1-223,0-29,0-35,2-286,-6 195,-1 318,-11 511,-34 0,28-551,20-471,34 1002,-6-211,-23-63,-4-139,-5-793,3 315,0 211,1 38,0-8,30 283,18 212,-39 2,-13-477,3-20,-1-1,-1 1,0 0,-2-1,0 0,-1 1,-9 26,13-43,0 0,0-1,0 1,0 0,0 0,0-1,0 1,0 0,0 0,0 0,0-1,0 1,0 0,0 0,0 0,0-1,-1 1,1 0,0 0,0 0,0-1,0 1,0 0,0 0,-1 0,1 0,0-1,0 1,0 0,0 0,-1 0,1 0,0 0,0 0,0 0,-1 0,1 0,0-1,0 1,-1 0,1 0,0 0,0 0,0 0,-1 0,1 0,0 0,0 1,-1-1,1 0,0 0,0 0,0 0,-1 0,1 0,0 0,0 0,0 1,0-1,-1 0,1 0,0 0,0 1,-6-30,2 0,1 0,1 0,3-43,-1 10,-2-224,2 259,-3 36,-2 47,-13 430,-10 118,-8-291,-5 59,39-351,1-17,1-1,-1 1,1-1,0 1,0-1,0 1,1 0,1 5,16 37,5 62,-5 0,6 145,-18 228,0-24,4-75,-5-109,0-229,1 0,3 0,1-1,2 0,29 68,17 59,-49-132,4 49,4 20,-10-75,-2 0,0 0,-1 57,-4-74,-1 0,0-1,-2 1,1 0,-2-1,0 1,0-1,-2 0,1-1,-12 19,12-26,0 0,0 0,-1-1,0 1,0-1,-1-1,1 1,-1-1,0 0,0-1,0 0,-1 0,1 0,-1-1,1 0,-1-1,0 1,-10-1,-17 1,-1-1,-57-6,86 4,-139-23,99 14,-94-8,126 18,1 0,-1 0,1 2,-1 0,1 0,-1 2,1 0,1 0,-1 1,-23 12,-39 30,-54 28,114-67,1-2,-1 0,0-1,-1 0,1-1,-31 3,-264-7,146-3,156 3,-1 0,0 0,1-1,-1-1,0 1,1-2,0 1,-11-5,16 4,0 1,0 0,0-1,1 0,-1 0,1 0,0 0,0-1,0 1,0-1,0 0,1 1,0-1,0 0,0-1,0 1,1 0,-1-1,0-6,-4-13,-3-19,-2 0,-2 1,-34-76,38 98,2 1,-1-1,2 0,1-1,1 0,-4-41,7-132,3 111,15-398,-13 356,-4 0,-7 0,-28-160,19 152,6 0,8-157,3 179,-1 97,0 0,0-1,2 1,-1 0,2 0,0 0,1 1,0-1,1 1,1 0,0 0,8-13,7-10,-2 0,-2-2,-1 0,20-75,22-169,-29 125,-1 25,-5-2,5-153,-26-183,9-219,-9 657,36-421,-25 364,4 0,4 1,33-87,72-118,-103 248,2 2,2 1,2 1,45-49,-69 84,1 0,0 0,0 0,1 1,-1 0,1 1,0-1,8-2,-13 6,-1 1,0-1,1 1,-1 0,1-1,-1 1,1 0,-1 0,1 0,-1 0,1 0,-1 0,1 1,-1-1,1 1,-1-1,0 1,1-1,1 2,-1 0,0 0,0 0,0 0,0 0,-1 0,1 0,-1 0,1 1,-1-1,0 1,0-1,0 1,0-1,0 6,5 28,-1 0,-2 1,-2-1,-1 1,-9 62,5-50,-96 790,-37-13,-100 308,223-1078,13-49,3-11,22-82,62-227,139-554,-171 611,31-368,-79 503,-9 87,3 34,0 0,-1 0,1 0,0 0,0 0,0 0,-1 0,1 0,0 0,0 0,0 0,-1 0,1 0,0 0,0 0,-1 0,1 0,0 0,0 0,0 0,-1 0,1 0,0 0,0 0,0 1,-1-1,1 0,0 0,0 0,0 0,0 0,0 1,-1-1,1 0,0 0,0 0,0 0,0 1,0-1,0 0,0 0,0 0,-1 1,1-1,0 0,0 0,0 1,0-1,0 0,0 0,0 0,0 1,1-1,-1 0,0 0,0 0,0 1,0-1,-18 73,-15 127,-14 116,-381 2085,249-1622,-28 130,182-790,21-89,4-27,2-7,15-49,-14 44,100-324,380-1278,-87-18,-322 1239,-19 94,-19 118,-35 173,0 0,1 0,-1 0,1 0,0 1,0-1,4-5,-6 10,0 0,1-1,-1 1,1 0,-1 0,0 0,1 0,-1 0,0 0,1 0,-1 0,0 0,1 0,-1 0,0 0,1 0,-1 0,0 1,1-1,-1 0,0 0,1 0,-1 0,0 1,1-1,-1 0,0 0,0 0,1 1,-1-1,0 0,0 1,0-1,1 0,-1 0,0 1,0-1,0 0,0 1,0-1,0 0,0 1,1-1,-1 1,0-1,0 0,0 1,0-1,0 0,-1 1,1-1,0 1,13 98,-13-98,13 263,-4 134,-8 782,-68-1,3-729,40-352,15-76,7-29,9-40,71-383,75-499,-63 41,58-399,-142 1250,3-20,23-81,-26 126,-3 18,-3 26,-1-1,-7 48,1-21,-82 1063,36 8,55-1088,-2-41,0 1,0-1,0 0,0 0,0 0,1 0,-1 1,0-1,0 0,0 0,1 0,-1 0,0 0,0 0,0 0,1 1,-1-1,0 0,0 0,0 0,1 0,-1 0,0 0,0 0,0 0,1 0,-1 0,0 0,0 0,1-1,-1 1,0 0,0 0,0 0,1 0,-1 0,0 0,0 0,0-1,0 1,1 0,-1 0,0 0,0 0,0 0,0-1,0 1,0 0,0 0,1 0,-1-1,0 1,0 0,0 0,0 0,0-1,0 1,0 0,0 0,0-1,0 1,0 0,0 0,0 0,0-1,25-69,-20 55,101-307,106-334,-41-10,-58-121,-111 748,-9 77,-45 439,15-105,-26 50,50-361,9-57,0-16,0-29,58-676,-29 493,43-397,-68 621,0 0,0 0,0 0,0 0,0 0,0 0,0 0,0 0,-1 0,1 0,0 0,0 0,0 0,0 0,0 0,0 0,0 0,0 0,0 0,0 0,-1 0,1 0,0 0,0 0,0 0,0 0,0 0,0-1,0 1,0 0,0 0,0 0,0 0,0 0,0 0,0 0,0 0,0 0,0-1,0 1,0 0,0 0,0 0,-10 18,-21 53,-8 16,42-115,9-28,30-101,-7-2,-6-1,-8-1,1-280,-30 522,-35 148,21-124,7-30,-47 210,60-281,4-21,6-32,59-236,48-249,-109 465,-3 0,-6-81,0 23,2-16,3-164,3 271,1 1,1 1,22-62,-14 53,14-78,-6-75,-20 182,-1 0,0 0,-1-1,-1 1,0 0,-2-16,1 25,0 1,-1-1,1 1,-1 0,0-1,0 1,0 0,0 0,-1 0,1 0,-1 1,0-1,0 1,-1 0,1 0,-1 0,1 0,-1 0,0 1,0 0,0 0,-7-3,-56-18,-76-16,89 25,1 2,0 3,-1 2,-1 2,-84 4,-213 39,258-21,57-9,-1-1,0-1,-1-3,1-1,-46-4,81 2,-1-2,0 1,0 0,1-1,-1 0,1 0,-1 0,1 0,0 0,0-1,0 1,0-1,0 0,1 0,-1 0,1 0,0-1,0 1,0 0,0-1,1 0,-1 1,0-6,-4-9,0 0,2-1,-3-24,5 10,3 27,-1-1,0 1,-1 0,1 0,-1 0,-1 0,1 0,-1 0,0 0,0 0,0 1,-5-8,5 12,1 0,-1 0,0 0,0 0,0 0,1 1,-1-1,0 1,0-1,0 1,0 0,0 0,0 0,0 0,0 0,0 0,0 0,0 1,0-1,1 1,-1-1,0 1,0 0,0-1,1 1,-4 2,-46 30,21-7,1 1,1 1,2 1,0 1,-34 55,26-28,2 0,-37 99,49-103,2 1,3 0,2 2,-8 74,18-96,2 1,1 0,1 0,2-1,2 1,1-1,1 0,17 45,16 17,76 137,72 78,-177-294,15 25,61 90,-78-120,0-1,1 0,1 0,0-1,0 0,1-1,25 15,-28-20,0-1,0 0,1 0,-1-1,1 0,-1-1,1 0,0-1,9 0,95-12,-50 4,-44 6,307-21,-254 21,1 3,103 16,-164-15,-2 0,1 1,0 0,-1 1,1 0,-1 1,20 11,-27-13,0 1,1-1,-1 1,-1 0,1 0,0 0,-1 0,0 1,0-1,0 1,-1 0,0 0,1 0,-2 0,1 0,-1 1,1-1,-2 0,2 9,-2 2,0 0,-1-1,0 1,-1-1,-1 1,-1-1,0 0,-1 0,0-1,-2 1,1-1,-2 0,0-1,0 0,-1 0,-15 15,-15 14,-3-2,-2-1,-51 35,53-42,-207 148,210-155,-1-2,-1-2,-1-1,-73 22,109-40,1 0,-1-1,0 0,0 0,0 0,0-1,0 0,-12-1,15 1,1-1,-1 0,1 0,-1-1,1 1,-1 0,1-1,0 0,0 1,0-1,0 0,0 0,0 0,1 0,-1 0,0-1,1 1,0 0,0-1,-1 1,1-1,-1-3,-5-19,0 0,2-1,-5-51,5-87,4 102,0 28,2-383,4 377,-5 40,0 0,0 1,0-1,0 0,0 0,0 1,0-1,0 0,0 0,0 1,0-1,0 0,1 0,-1 0,0 1,0-1,0 0,0 0,0 1,0-1,1 0,-1 0,0 0,0 0,0 1,1-1,-1 0,0 0,0 0,0 0,1 0,-1 0,0 1,0-1,1 0,-1 0,0 0,0 0,1 0,-1 0,0 0,0 0,1 0,-1 0,0 0,0 0,1 0,-1 0,0-1,0 1,0 0,1 0,-1 0,0 0,0 0,1 0,-1-1,0 1,0 0,0 0,0 0,1-1,-1 1,0 0,0 0,0 0,0-1,0 1,7 14,0 1,-1 0,-1 0,-1 0,4 22,8 90,-12-84,5 73,-5 0,-5 1,-5-1,-40 219,18-207,-7-2,-4-1,-6-2,-69 133,86-200,-39 58,58-101,0-1,-1 1,0-2,0 1,-2-1,1-1,-1 0,-1-1,-24 15,35-23,0 0,0 0,0-1,0 1,0-1,0 1,0-1,0 1,0-1,0 0,0 0,0 0,0-1,0 1,0 0,0-1,0 1,0-1,0 1,0-1,0 0,0 0,0 0,1 0,-1 0,0-1,1 1,-1 0,1-1,-1 1,1-1,0 0,0 1,0-1,0 0,0 0,0 0,-1-2,-4-10,0-1,2 0,-1 0,-2-18,3 12,-44-194,-95-354,115 485,10 51,17 32,1 1,0 0,0 0,0 0,0 0,-1 0,1 0,0-1,0 1,0 0,-1 0,1 0,0 0,0 0,-1 0,1 0,0 0,0 0,0 0,-1 0,1 0,0 0,0 0,-1 0,1 0,0 0,0 0,0 0,-1 1,1-1,0 0,0 0,0 0,-1 0,1 0,0 0,0 1,0-1,0 0,0 0,-1 0,1 1,-7 22,0 43,2 1,5 76,0 4,-93 1005,90-1134,-3 27,-1 0,-20 62,19-89,1-15,-2-28,2-49,3 0,6-89,0 62,2-225,-2 1637,-5-652,3-506,5 260,2-347,3-1,3 0,26 76,11 49,-30-84,-5 2,-4 0,-4 158,-11-187,-3-1,-4 1,-3-1,-4-1,-39 108,25-108,21-55,1 0,1 0,1 1,1 0,1 1,1-1,-4 43,7-12,-4 1,-13 63,14-88,15-85,3 2,2 0,2 0,3 2,2 0,2 1,35-52,-39 71,2 0,1 2,2 1,1 1,1 1,1 1,1 1,1 2,1 1,1 1,53-23,-43 25,0 3,1 1,1 2,0 3,0 1,1 2,0 2,51 2,-64 3,-1 2,1 2,-1 0,1 2,-2 2,1 1,-1 1,-1 1,0 2,-1 1,0 1,29 23,-48-32,0 0,-1 1,0 0,0 1,-1 0,0 0,0 1,6 12,-11-19,-1 0,1 0,-1-1,0 1,0 0,0 0,-1 0,1 0,-1 0,0 0,1 0,-1 0,0 0,-1 0,1 1,-1-1,1 0,-1 0,0-1,0 1,0 0,0 0,-1 0,1-1,-1 1,0 0,1-1,-1 0,0 1,-1-1,1 0,0 0,-1 0,1 0,-5 1,-10 7,-2-1,1 0,-1-2,0 0,-29 5,3-3,-60 4,99-13,0 1,0-1,0 0,0 0,0-1,0 1,1-1,-1-1,0 1,0-1,1 0,-1 0,-7-5,9 4,1 0,-1-1,1 1,-1-1,1 0,1 0,-1 0,0 0,1-1,0 1,0-1,0 1,1-1,-1 0,1 0,-1-9,-3-29,2-1,2 1,1-1,3 0,2 1,1 0,2 0,2 0,2 1,2 1,33-70,-41 101,-1 0,1 0,1 0,0 1,0 0,1 0,0 1,17-13,-21 18,1 0,1 0,-1 0,0 1,1 0,-1 0,1 0,-1 1,1 0,0 0,0 0,0 1,-1 0,1 0,0 0,0 1,0 0,-1 0,8 3,15 6,-2 1,0 2,0 1,-2 1,0 1,0 1,-1 1,-2 1,0 1,0 1,-2 0,19 29,-32-41,0 0,-1 0,0 1,-1-1,1 1,-2 0,5 19,-7-24,0-1,-1 0,0 1,0-1,0 1,0-1,-1 1,0-1,0 1,0-1,0 0,0 0,-1 1,0-1,0 0,0 0,-1-1,1 1,-1 0,0-1,-3 4,-4 1,0 0,-1-1,1 0,-1-1,-1 0,1-1,-1 0,0 0,-22 4,-4-1,-74 6,75-11,-1-1,0-3,0 0,1-3,-1-1,-41-11,65 12,1 0,0-1,0 0,0-1,1-1,-1 0,1 0,1-1,0-1,0 0,1 0,0-1,0-1,1 0,0 0,1 0,1-1,0 0,-9-21,8 8,0-1,2 0,1 0,1-1,1 1,2-1,0 0,2 0,1 1,1-1,1 0,10-32,3 2,2 0,2 2,3 0,44-73,-44 86,2 1,2 1,2 1,41-42,-69 78,1 1,-1 0,1-1,-1 1,1 1,0-1,0 0,0 1,0-1,0 1,0 0,0 0,1 0,4 0,-7 1,1 0,-1 1,1-1,0 1,-1-1,1 1,-1-1,1 1,-1 0,0 0,1 0,-1 0,0 0,0 0,1 0,-1 0,0 0,0 1,0-1,0 0,-1 1,1-1,0 1,-1-1,1 1,0-1,-1 1,0 0,1-1,-1 4,4 17,-1 0,-1 0,-1 0,-1 0,-1 0,-1 0,-1 0,-11 42,-1-14,-1-2,-40 81,37-91,-2-2,-1 0,-2-1,-50 56,61-77,0-1,-1 0,0-1,-1 0,-1-1,0-1,0-1,-1 0,0-1,0-1,-1 0,0-2,-19 4,28-7,0-1,0-1,0 1,0-2,0 1,0-1,-16-4,21 4,0 0,0-1,1 1,-1-1,1 0,-1 0,1 0,-1 0,1-1,0 1,0-1,0 0,1 0,-1 0,1 0,-1 0,1-1,0 1,0-1,-1-3,-3-17,1 0,1 1,1-1,1-1,1 1,1 0,6-44,-4 42,8-70,3 1,5 0,3 2,68-181,-61 206,3 1,3 1,3 2,3 1,2 2,3 2,55-54,-86 96,2 1,0 1,1 0,0 1,1 1,1 1,0 0,1 2,27-11,-45 20,0 0,1 1,-1-1,1 1,-1 0,1-1,-1 1,1 0,-1 0,1 1,-1-1,1 1,-1-1,0 1,1 0,-1 0,0 0,1 0,-1 0,0 0,0 1,0-1,0 1,0-1,0 1,-1 0,1 0,0 0,-1 0,1 0,-1 0,0 0,0 0,0 1,0-1,1 3,3 11,-1 0,0 0,-1 1,2 23,-4-25,7 60,-4 1,-3 0,-3-1,-3 1,-22 101,17-131,-2 0,-3-1,-1 0,-2-1,-2-1,-3-1,0-1,-3-1,-53 63,48-69,-2-1,-1-2,-2-1,-1-2,-67 38,71-47,-2-2,0-2,-1 0,-1-3,0-1,0-2,-45 5,75-13,0 0,0-1,0 1,0-2,0 1,0-1,0 0,1 0,-11-4,14 4,0-1,1 0,-1 1,0-1,1 0,0 0,-1 0,1 0,0-1,0 1,0-1,1 1,-1-1,0 0,1 1,0-1,0 0,0 0,0 0,0 0,0 0,1 0,-1-4,0-11,0 0,1-1,1 1,0 0,2 0,7-28,39-108,-45 144,249-546,-132 310,-1-22,-11-6,118-466,-208 656,-8 33,29-84,-29 118,-11 17,0 0,1 0,-1-1,0 1,0 0,1 0,-1 0,0 0,1 0,-1 0,0 0,0 0,1 0,-1 0,0 0,0 0,1 0,-1 0,0 1,1-1,-1 0,0 0,0 0,1 0,-1 0,0 1,0-1,0 0,1 0,-1 0,0 1,0-1,0 0,0 0,1 1,-1-1,0 0,0 0,0 1,0-1,7 18,-1 0,-1 1,0 0,-2-1,0 1,0 27,3 11,129 1248,-89-538,-49-962,37-317,-19 411,4 1,4 2,4 0,5 2,45-96,-64 163,1 1,2 0,0 1,25-29,-40 54,-1 1,1 0,0 0,0 0,0 0,0-1,0 1,0 1,0-1,0 0,1 0,-1 0,0 1,1-1,-1 0,0 1,1 0,-1-1,0 1,1 0,-1-1,1 1,-1 0,1 0,-1 0,3 1,-2 0,0 1,-1-1,1 1,-1 0,1 0,-1 0,0 0,0-1,0 2,0-1,0 0,0 0,-1 0,1 0,0 1,-1-1,0 4,5 46,-2 0,-2 0,-3 0,-13 86,5-60,-59 459,35-292,31-189,156-635,-94 354,86-286,-137 478,-1 0,-1-1,-2 1,-1-1,-1-1,-5-44,2 28,1-145,37-285,-33 450,85-544,-46 207,-26 173,-9 75,-8-134,-3 93,3-909,-1 1039,-10-52,5 53,-1-53,2 26,-2 0,-3 1,-2 0,-29-83,12 42,11 40,-2 1,-44-85,30 74,-4 3,-72-98,81 125,11 12,0 1,-33-31,45 49,-1 0,1 1,-1 0,0 1,0-1,0 1,-1 1,1-1,-1 1,0 1,0 0,0 0,-15-2,-16 3,0 2,1 2,-1 1,1 2,0 2,0 1,1 2,0 2,1 1,-44 24,3 6,2 2,2 4,-92 81,147-114,0 1,1 1,1 1,1 0,1 0,0 2,-15 32,-2 19,-23 75,51-138,-12 39,3 0,2 2,2-1,-2 58,10 208,3-150,-2 2082,-2-2028,-57 436,29-525,-53 145,48-167,9-30,-4-2,-3 0,-3-3,-47 75,-17 27,-129 322,215-463,-14 62,20-64,-2-2,-19 48,-1-11,-25 92,4-16,-10 38,52-151,2 0,1 1,1 0,1 34,2-37,1-10,0 0,0 0,2-1,8 36,-9-49,0 0,1-1,0 1,0-1,1 1,-1-1,1 0,0 0,0 0,1 0,-1-1,1 1,-1-1,1 0,0 0,0 0,1-1,-1 1,0-1,1 0,0 0,-1-1,8 2,243 55,-153-34,1-4,136 9,-229-28,0 1,0 0,0 0,-1 0,14 7,-3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09:49:50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0 24575,'0'5'0,"0"8"0,0 8 0,0 7 0,0 8 0,0 6 0,0 7 0,0 9 0,0 6 0,0 5 0,-4-5 0,-1-10 0,0-9 0,1-13-8191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8:52:53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24575,'-1'37'0,"-2"1"0,-1 0 0,-17 67 0,17-94 0,2-5 0,0 1 0,1-1 0,-1 0 0,1 1 0,0-1 0,1 1 0,0 6 0,0-11 0,1-1 0,-1 1 0,1 0 0,-1-1 0,1 1 0,0 0 0,0-1 0,-1 1 0,1-1 0,0 1 0,1-1 0,-1 1 0,0-1 0,0 0 0,1 0 0,-1 0 0,0 1 0,1-1 0,-1 0 0,1-1 0,0 1 0,-1 0 0,1 0 0,0-1 0,-1 1 0,1-1 0,0 1 0,0-1 0,-1 0 0,1 0 0,2 0 0,53 5 0,1-3 0,69-6 0,-15 1 0,-71 3 0,0-2 0,70-12 0,-13 2 0,-67 10 0,44-9 0,-31 4 0,1 3 0,-1 1 0,84 5 0,-28 1 0,-95-3 0,36 1 0,1-2 0,-2-2 0,77-14 0,-115 17 0,-1-1 0,1 1 0,-1 0 0,1-1 0,0 1 0,-1-1 0,1 1 0,-1-1 0,1 0 0,-1 0 0,0 0 0,1 1 0,-1-1 0,0-1 0,0 1 0,1 0 0,-1 0 0,0 0 0,0-1 0,0 1 0,0 0 0,-1-1 0,1 1 0,1-3 0,-2 2 0,0 0 0,0 0 0,-1 0 0,1-1 0,0 1 0,-1 0 0,1 0 0,-1 0 0,0 0 0,0 0 0,0 1 0,0-1 0,0 0 0,0 0 0,0 0 0,-2-1 0,-8-9 0,0 0 0,-1 1 0,-23-16 0,32 24 0,-24-19 0,19 14 0,0 2 0,0-1 0,0 1 0,-1 0 0,0 1 0,0 0 0,0 0 0,-12-3 0,21 8 0,0 0 0,0 0 0,0 0 0,0 0 0,-1-1 0,1 1 0,0 0 0,0 0 0,0 0 0,0 0 0,-1 0 0,1 0 0,0 0 0,0 0 0,0 0 0,-1 0 0,1 0 0,0 0 0,0 0 0,0 0 0,0 0 0,-1 0 0,1 0 0,0 0 0,0 0 0,0 0 0,-1 0 0,1 1 0,0-1 0,0 0 0,0 0 0,0 0 0,0 0 0,-1 0 0,1 0 0,0 1 0,0-1 0,0 0 0,0 0 0,0 0 0,0 0 0,0 0 0,0 1 0,-1-1 0,1 0 0,0 0 0,0 0 0,0 1 0,0-1 0,0 0 0,0 0 0,0 0 0,0 0 0,0 1 0,0-1 0,0 0 0,0 0 0,9 16 0,19 19 0,-25-33 0,24 27 0,57 45 0,-35-34 0,-48-39 0,-1-1 0,1 1 0,-1-1 0,0 1 0,1 0 0,-1-1 0,1 1 0,-1-1 0,0 1 0,1 0 0,-1-1 0,0 1 0,0 0 0,0-1 0,0 1 0,1 0 0,-1 0 0,0-1 0,0 1 0,0 0 0,0-1 0,0 1 0,-1 0 0,1-1 0,0 1 0,0 0 0,0 0 0,-1-1 0,1 1 0,0-1 0,-1 1 0,1 0 0,0-1 0,-1 1 0,1-1 0,-1 1 0,1-1 0,-1 1 0,1-1 0,-1 1 0,1-1 0,-1 1 0,-1 0 0,-36 23 0,21-14 0,3 1 0,1 2 0,1 0 0,0 0 0,-14 21 0,-28 29 0,28-41-1365,14-14-5461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8:56:04.4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24575,'0'420'0,"0"-417"0,0 0 0,0 0 0,0 0 0,0 0 0,0 0 0,1 0 0,-1 0 0,1 0 0,0 0 0,0-1 0,0 1 0,0 0 0,1 0 0,-1-1 0,1 1 0,-1-1 0,1 1 0,0-1 0,0 0 0,4 4 0,-2-4 0,1 1 0,0-1 0,0 0 0,0-1 0,0 1 0,0-1 0,0 0 0,1 0 0,-1-1 0,0 1 0,6-1 0,23-1 0,0-2 0,0-1 0,0-2 0,-1-1 0,45-16 0,37-8 0,-67 21 0,1 2 0,0 2 0,61 1 0,565 6 0,-671-1 0,-1 0 0,0 0 0,0 0 0,0 0 0,0 0 0,0-1 0,0 0 0,0 1 0,0-1 0,0 0 0,0-1 0,0 1 0,4-3 0,-7 4 0,1-1 0,-1 1 0,0-1 0,1 1 0,-1 0 0,0-1 0,0 1 0,1-1 0,-1 1 0,0-1 0,0 1 0,0-1 0,0 1 0,0-1 0,0 1 0,0-1 0,0 1 0,0-1 0,0 0 0,0 1 0,0-1 0,0 1 0,0-1 0,0 1 0,-1-1 0,1 1 0,0 0 0,-1-2 0,-20-20 0,-134-76 0,122 77 0,22 15 0,0 0 0,1-2 0,0 1 0,-17-17 0,27 24 0,-1-1 0,1 1 0,0 0 0,-1 0 0,1-1 0,0 1 0,-1 0 0,1 0 0,0-1 0,-1 1 0,1-1 0,0 1 0,0 0 0,0-1 0,-1 1 0,1 0 0,0-1 0,0 1 0,0-1 0,0 1 0,0-1 0,0 1 0,0-1 0,0 1 0,0 0 0,0-1 0,0 1 0,0-1 0,0 1 0,0-1 0,0 1 0,0 0 0,0-1 0,1 0 0,14 1 0,23 13 0,-15-3 0,1 2 0,-1 1 0,-1 0 0,-1 2 0,38 33 0,-56-45 0,-1-1 0,0 1 0,0 0 0,0 0 0,0 0 0,0 0 0,-1 0 0,1 1 0,-1-1 0,0 1 0,0-1 0,0 0 0,0 1 0,-1 0 0,0-1 0,1 1 0,-1-1 0,-1 1 0,1-1 0,0 1 0,-1 0 0,0-1 0,1 1 0,-1-1 0,-1 0 0,1 1 0,0-1 0,-1 0 0,0 0 0,0 0 0,0 0 0,-4 5 0,-8 9 0,-1 0 0,0-1 0,-1-1 0,-21 16 0,22-19 0,-8 5-183,0-2-1,-1 0 0,0-2 1,-41 17-1,55-26-263,-6 3-6379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4T09:09:18.31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145 385,'0'-1,"0"0,1 0,-1 0,1 0,0-1,-1 1,1 0,0 1,-1-1,1 0,0 0,0 0,0 0,0 1,0-1,0 0,0 1,0-1,0 1,0-1,0 1,0-1,0 1,0 0,1 0,-1-1,2 1,37-4,-35 3,415-2,-217 6,-14-5,462 23,-170 10,-16-17,-61-7,-91-4,-162 9,52 2,775-15,-975 1,0 0,1 0,-1 0,0 0,1-1,-1 1,0-1,1 0,-1 0,0 0,0-1,0 1,0-1,0 1,0-1,0 0,-1 0,1 0,-1-1,1 1,-1 0,0-1,3-3,-2-1,-1 1,1-1,-1 1,0-1,-1 0,0 0,0 0,0 0,-1 0,-1-10,-5-160,5 173,0 0,0 1,0 0,0-1,-1 1,1 0,-1-1,0 1,0 0,0 0,0 1,0-1,-1 0,1 1,-1-1,0 1,0 0,0 0,0 0,0 0,0 0,0 1,-1 0,-4-2,-10-3,-1 1,1 1,-28-2,25 3,-705-55,-5 57,322 4,-560 16,144-11,473-11,199 5,-167-4,315 2,0 0,0-1,0 1,0-1,0 0,0 0,1 0,-1-1,0 0,1 0,-1 0,1 0,-9-6,0-7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8:52:53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24575,'-1'37'0,"-2"1"0,-1 0 0,-17 67 0,17-94 0,2-5 0,0 1 0,1-1 0,-1 0 0,1 1 0,0-1 0,1 1 0,0 6 0,0-11 0,1-1 0,-1 1 0,1 0 0,-1-1 0,1 1 0,0 0 0,0-1 0,-1 1 0,1-1 0,0 1 0,1-1 0,-1 1 0,0-1 0,0 0 0,1 0 0,-1 0 0,0 1 0,1-1 0,-1 0 0,1-1 0,0 1 0,-1 0 0,1 0 0,0-1 0,-1 1 0,1-1 0,0 1 0,0-1 0,-1 0 0,1 0 0,2 0 0,53 5 0,1-3 0,69-6 0,-15 1 0,-71 3 0,0-2 0,70-12 0,-13 2 0,-67 10 0,44-9 0,-31 4 0,1 3 0,-1 1 0,84 5 0,-28 1 0,-95-3 0,36 1 0,1-2 0,-2-2 0,77-14 0,-115 17 0,-1-1 0,1 1 0,-1 0 0,1-1 0,0 1 0,-1-1 0,1 1 0,-1-1 0,1 0 0,-1 0 0,0 0 0,1 1 0,-1-1 0,0-1 0,0 1 0,1 0 0,-1 0 0,0 0 0,0-1 0,0 1 0,0 0 0,-1-1 0,1 1 0,1-3 0,-2 2 0,0 0 0,0 0 0,-1 0 0,1-1 0,0 1 0,-1 0 0,1 0 0,-1 0 0,0 0 0,0 0 0,0 1 0,0-1 0,0 0 0,0 0 0,0 0 0,-2-1 0,-8-9 0,0 0 0,-1 1 0,-23-16 0,32 24 0,-24-19 0,19 14 0,0 2 0,0-1 0,0 1 0,-1 0 0,0 1 0,0 0 0,0 0 0,-12-3 0,21 8 0,0 0 0,0 0 0,0 0 0,0 0 0,-1-1 0,1 1 0,0 0 0,0 0 0,0 0 0,0 0 0,-1 0 0,1 0 0,0 0 0,0 0 0,0 0 0,-1 0 0,1 0 0,0 0 0,0 0 0,0 0 0,0 0 0,-1 0 0,1 0 0,0 0 0,0 0 0,0 0 0,-1 0 0,1 1 0,0-1 0,0 0 0,0 0 0,0 0 0,0 0 0,-1 0 0,1 0 0,0 1 0,0-1 0,0 0 0,0 0 0,0 0 0,0 0 0,0 0 0,0 1 0,-1-1 0,1 0 0,0 0 0,0 0 0,0 1 0,0-1 0,0 0 0,0 0 0,0 0 0,0 0 0,0 1 0,0-1 0,0 0 0,0 0 0,9 16 0,19 19 0,-25-33 0,24 27 0,57 45 0,-35-34 0,-48-39 0,-1-1 0,1 1 0,-1-1 0,0 1 0,1 0 0,-1-1 0,1 1 0,-1-1 0,0 1 0,1 0 0,-1-1 0,0 1 0,0 0 0,0-1 0,0 1 0,1 0 0,-1 0 0,0-1 0,0 1 0,0 0 0,0-1 0,0 1 0,-1 0 0,1-1 0,0 1 0,0 0 0,0 0 0,-1-1 0,1 1 0,0-1 0,-1 1 0,1 0 0,0-1 0,-1 1 0,1-1 0,-1 1 0,1-1 0,-1 1 0,1-1 0,-1 1 0,1-1 0,-1 1 0,-1 0 0,-36 23 0,21-14 0,3 1 0,1 2 0,1 0 0,0 0 0,-14 21 0,-28 29 0,28-41-1365,14-14-5461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8:56:04.4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24575,'0'420'0,"0"-417"0,0 0 0,0 0 0,0 0 0,0 0 0,0 0 0,1 0 0,-1 0 0,1 0 0,0 0 0,0-1 0,0 1 0,0 0 0,1 0 0,-1-1 0,1 1 0,-1-1 0,1 1 0,0-1 0,0 0 0,4 4 0,-2-4 0,1 1 0,0-1 0,0 0 0,0-1 0,0 1 0,0-1 0,0 0 0,1 0 0,-1-1 0,0 1 0,6-1 0,23-1 0,0-2 0,0-1 0,0-2 0,-1-1 0,45-16 0,37-8 0,-67 21 0,1 2 0,0 2 0,61 1 0,565 6 0,-671-1 0,-1 0 0,0 0 0,0 0 0,0 0 0,0 0 0,0-1 0,0 0 0,0 1 0,0-1 0,0 0 0,0-1 0,0 1 0,4-3 0,-7 4 0,1-1 0,-1 1 0,0-1 0,1 1 0,-1 0 0,0-1 0,0 1 0,1-1 0,-1 1 0,0-1 0,0 1 0,0-1 0,0 1 0,0-1 0,0 1 0,0-1 0,0 1 0,0-1 0,0 0 0,0 1 0,0-1 0,0 1 0,0-1 0,0 1 0,-1-1 0,1 1 0,0 0 0,-1-2 0,-20-20 0,-134-76 0,122 77 0,22 15 0,0 0 0,1-2 0,0 1 0,-17-17 0,27 24 0,-1-1 0,1 1 0,0 0 0,-1 0 0,1-1 0,0 1 0,-1 0 0,1 0 0,0-1 0,-1 1 0,1-1 0,0 1 0,0 0 0,0-1 0,-1 1 0,1 0 0,0-1 0,0 1 0,0-1 0,0 1 0,0-1 0,0 1 0,0-1 0,0 1 0,0 0 0,0-1 0,0 1 0,0-1 0,0 1 0,0-1 0,0 1 0,0 0 0,0-1 0,1 0 0,14 1 0,23 13 0,-15-3 0,1 2 0,-1 1 0,-1 0 0,-1 2 0,38 33 0,-56-45 0,-1-1 0,0 1 0,0 0 0,0 0 0,0 0 0,0 0 0,-1 0 0,1 1 0,-1-1 0,0 1 0,0-1 0,0 0 0,0 1 0,-1 0 0,0-1 0,1 1 0,-1-1 0,-1 1 0,1-1 0,0 1 0,-1 0 0,0-1 0,1 1 0,-1-1 0,-1 0 0,1 1 0,0-1 0,-1 0 0,0 0 0,0 0 0,0 0 0,-4 5 0,-8 9 0,-1 0 0,0-1 0,-1-1 0,-21 16 0,22-19 0,-8 5-183,0-2-1,-1 0 0,0-2 1,-41 17-1,55-26-263,-6 3-6379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4T09:14:17.3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296 26,'1088'0,"-930"-13,-7 1,534 11,-324 2,-358-1,0-1,-1 1,1 0,0 0,0 0,0 1,0-1,0 0,-1 1,1 0,0 0,0 0,-1 0,1 0,-1 0,1 1,-1-1,1 1,-1 0,0 0,0 0,0 0,0 0,0 0,0 0,-1 1,1-1,-1 0,1 1,-1 0,0-1,0 1,0 0,0 0,-1-1,1 1,-1 0,0 0,0 0,0 0,0 0,0 3,1 84,-2-60,1 0,1 0,1 0,2 0,1-1,2 1,17 49,-17-62,-1 0,-2 1,1 0,-2 0,2 36,-7 96,-1-56,4-75,0 30,-1-47,0 0,0 0,0 0,0 1,0-1,-1 0,1 0,-1 0,0 0,0 0,1 0,-1-1,0 1,-1 0,1 0,-2 1,2-2,0-1,0 0,0 0,0 0,0 0,0 0,0 0,0 0,0 0,0-1,0 1,0 0,0 0,0-1,0 1,0-1,0 1,0-1,0 0,0 1,0-1,0-1,-26-21,18 16,-6-5,0 2,-1-1,0 2,-1 0,0 1,0 1,-1 1,0 0,0 1,0 1,-1 1,1 0,-1 2,-37 0,-624 4,581-9,0-4,-138-32,154 26,-431-67,457 69,1-2,-74-32,8 2,120 45,-1 0,1 0,-1 0,0 1,1-1,-1 1,0-1,0 1,0 0,1 0,-1 0,0 1,0-1,1 0,-1 1,0 0,1 0,-1 0,0 0,1 0,-1 0,1 1,-4 2,3-1,0 1,0 0,1 0,-1 0,1 0,0 0,0 1,0-1,1 1,0-1,-1 1,2-1,-2 9,-5 77,5-1,8 91,-4-128,23 177,-14-153,-3 1,-2 88,-19-28,0 25,-12 120,0 12,27 752,28-684,-13-208,-15-106,-2 0,-2-1,-3 1,-15 71,13-74,-3 26,3-1,3 81,19 144,-3-95,-10 381,-26-250,17-261,-3-2,-2 1,-4-1,-28 75,29-91,4 1,-7 65,6-38,-80 569,74-513,-26 121,37-224,1 0,2 0,1 0,2 44,19 133,8-66,-15-93,-3 1,4 88,-14 904,2-1041,0 0,0 0,0 0,0 0,1 1,-1-1,1 0,0 0,0 0,0 0,0-1,0 1,1 0,-1 0,1-1,0 1,0 0,2 2,0-3,0 1,0-1,-1 0,1-1,1 1,-1-1,0 0,0 0,0 0,1 0,-1-1,0 0,5 0,199 2,35 2,765 11,-707-16,104-28,-227 10,-128 16,67-10,-72 8,-33 5,0-1,-1 0,0-1,1-1,17-5,-27 7,1 0,-1-1,0 1,0 0,0-1,1 1,-1-1,-1 0,1 0,0 0,0 0,-1 0,1 0,-1 0,0-1,0 1,1 0,-1-1,-1 1,1-1,0 1,-1-1,1 1,-1-1,0 0,0 1,0-1,0 1,-1-5,-9-74,4 36,-1-51,3 40,-1 0,-27-107,0 2,2-13,-13-109,39-64,7 180,-1 131,2 1,1-1,12-38,3-28,0-4,40-122,-52 191,-1 0,-2 0,1-64,3-32,1 19,-8-189,-5 143,-9-100,-1-8,24 24,56-316,-56 487,83-602,-79 484,-12-256,-6 223,4 127,-4 1,-4-1,-27-124,-6 65,-80-197,-52-17,34 82,110 213,3-1,4-1,2-1,5 0,-9-144,22 207,-1 0,0 0,-1 0,0 0,-1 0,-1 1,-1 0,0 0,0 0,-2 0,0 1,0 1,-1-1,0 1,-1 1,-1 0,-19-16,24 23,-1 1,1-1,-1 1,0 1,0-1,0 1,-1 0,1 1,0 0,-1 0,1 1,-1-1,1 2,-1-1,1 1,-9 2,-12 3,0 2,-49 21,51-19,-63 24,-266 112,283-111,2 2,-120 86,46-1,93-76,-107 76,155-121,1 1,0-1,-1 1,1-1,-1 0,1 0,-1 0,0 0,1 0,-1 0,0-1,0 1,1-1,-1 0,0 0,0 0,0 0,1-1,-1 1,0-1,0 1,1-1,-1 0,1 0,-1 0,0-1,1 1,0-1,-1 1,1-1,0 0,0 0,0 1,0-2,-3-3,-4-7,1 0,1-1,0 0,1 0,-6-20,9 25,-21-68,-13-83,17 69,10 63,10 28,0 0,0-1,0 1,-1 0,1 0,0 0,0 0,0 0,0 0,-1 0,1 0,0 0,0 0,0 0,0 0,-1 0,1 0,0 0,0 0,0 0,0 0,-1 0,1 0,0 0,0 0,0 0,0 0,-1 0,1 0,0 0,0 0,0 0,0 0,0 1,-1-1,1 0,0 0,0 0,0 0,0 0,0 1,0-1,0 0,0 0,-1 0,1 0,0 0,0 1,0-1,0 0,0 0,0 0,0 0,0 1,0-1,0 0,0 0,0 0,0 1,0-1,1 0,-8 57,29 721,1-326,-25 133,-3-534,3-64,8-87,131-659,-52 335,-54 249,-27 166,-1 18,0 34,16 315,85 460,-99-789,-2-8,1-1,1 1,14 38,-7-44,-2-21,5-34,66-386,-51 241,-16 104,131-629,-124 646,-12 53,-2 21,0 35,42 436,45 582,-80-837,-14-224,0-1,0 1,0-1,0 1,0-1,0 1,0-1,1 1,-1-1,0 0,1 1,-1-1,1 0,0 1,-1-1,1 0,1 2,6-32,23-307,-14 116,153-1159,-166 1352,1-8,1-1,13-41,-14 69,-3 16,2 50,-7 106,-1-61,0 106,-1 559,8-730,2-40,1-21,35-171,48-200,-4 103,59-219,-44-5,-267 1542,172-1141,15-38,6 2,72-236,-79 333,-9 40,-5 18,0 29,-2 186,0 16,1-223,0-29,0-35,2-286,-6 195,-1 318,-11 511,-34 0,28-551,20-471,34 1002,-6-211,-23-63,-4-139,-5-793,3 315,0 211,1 38,0-8,30 283,18 212,-39 2,-13-477,3-20,-1-1,-1 1,0 0,-2-1,0 0,-1 1,-9 26,13-43,0 0,0-1,0 1,0 0,0 0,0-1,0 1,0 0,0 0,0 0,0-1,0 1,0 0,0 0,0 0,0-1,-1 1,1 0,0 0,0 0,0-1,0 1,0 0,0 0,-1 0,1 0,0-1,0 1,0 0,0 0,-1 0,1 0,0 0,0 0,0 0,-1 0,1 0,0-1,0 1,-1 0,1 0,0 0,0 0,0 0,-1 0,1 0,0 0,0 1,-1-1,1 0,0 0,0 0,0 0,-1 0,1 0,0 0,0 0,0 1,0-1,-1 0,1 0,0 0,0 1,-6-30,2 0,1 0,1 0,3-43,-1 10,-2-224,2 259,-3 36,-2 47,-13 430,-10 118,-8-291,-5 59,39-351,1-17,1-1,-1 1,1-1,0 1,0-1,0 1,1 0,1 5,16 37,5 62,-5 0,6 145,-18 228,0-24,4-75,-5-109,0-229,1 0,3 0,1-1,2 0,29 68,17 59,-49-132,4 49,4 20,-10-75,-2 0,0 0,-1 57,-4-74,-1 0,0-1,-2 1,1 0,-2-1,0 1,0-1,-2 0,1-1,-12 19,12-26,0 0,0 0,-1-1,0 1,0-1,-1-1,1 1,-1-1,0 0,0-1,0 0,-1 0,1 0,-1-1,1 0,-1-1,0 1,-10-1,-17 1,-1-1,-57-6,86 4,-139-23,99 14,-94-8,126 18,1 0,-1 0,1 2,-1 0,1 0,-1 2,1 0,1 0,-1 1,-23 12,-39 30,-54 28,114-67,1-2,-1 0,0-1,-1 0,1-1,-31 3,-264-7,146-3,156 3,-1 0,0 0,1-1,-1-1,0 1,1-2,0 1,-11-5,16 4,0 1,0 0,0-1,1 0,-1 0,1 0,0 0,0-1,0 1,0-1,0 0,1 1,0-1,0 0,0-1,0 1,1 0,-1-1,0-6,-4-13,-3-19,-2 0,-2 1,-34-76,38 98,2 1,-1-1,2 0,1-1,1 0,-4-41,7-132,3 111,15-398,-13 356,-4 0,-7 0,-28-160,19 152,6 0,8-157,3 179,-1 97,0 0,0-1,2 1,-1 0,2 0,0 0,1 1,0-1,1 1,1 0,0 0,8-13,7-10,-2 0,-2-2,-1 0,20-75,22-169,-29 125,-1 25,-5-2,5-153,-26-183,9-219,-9 657,36-421,-25 364,4 0,4 1,33-87,72-118,-103 248,2 2,2 1,2 1,45-49,-69 84,1 0,0 0,0 0,1 1,-1 0,1 1,0-1,8-2,-13 6,-1 1,0-1,1 1,-1 0,1-1,-1 1,1 0,-1 0,1 0,-1 0,1 0,-1 0,1 1,-1-1,1 1,-1-1,0 1,1-1,1 2,-1 0,0 0,0 0,0 0,0 0,-1 0,1 0,-1 0,1 1,-1-1,0 1,0-1,0 1,0-1,0 6,5 28,-1 0,-2 1,-2-1,-1 1,-9 62,5-50,-96 790,-37-13,-100 308,223-1078,13-49,3-11,22-82,62-227,139-554,-171 611,31-368,-79 503,-9 87,3 34,0 0,-1 0,1 0,0 0,0 0,0 0,-1 0,1 0,0 0,0 0,0 0,-1 0,1 0,0 0,0 0,-1 0,1 0,0 0,0 0,0 0,-1 0,1 0,0 0,0 0,0 1,-1-1,1 0,0 0,0 0,0 0,0 0,0 1,-1-1,1 0,0 0,0 0,0 0,0 1,0-1,0 0,0 0,0 0,-1 1,1-1,0 0,0 0,0 1,0-1,0 0,0 0,0 0,0 1,1-1,-1 0,0 0,0 0,0 1,0-1,-18 73,-15 127,-14 116,-381 2085,249-1622,-28 130,182-790,21-89,4-27,2-7,15-49,-14 44,100-324,380-1278,-87-18,-322 1239,-19 94,-19 118,-35 173,0 0,1 0,-1 0,1 0,0 1,0-1,4-5,-6 10,0 0,1-1,-1 1,1 0,-1 0,0 0,1 0,-1 0,0 0,1 0,-1 0,0 0,1 0,-1 0,0 0,1 0,-1 0,0 1,1-1,-1 0,0 0,1 0,-1 0,0 1,1-1,-1 0,0 0,0 0,1 1,-1-1,0 0,0 1,0-1,1 0,-1 0,0 1,0-1,0 0,0 1,0-1,0 0,0 1,1-1,-1 1,0-1,0 0,0 1,0-1,0 0,-1 1,1-1,0 1,13 98,-13-98,13 263,-4 134,-8 782,-68-1,3-729,40-352,15-76,7-29,9-40,71-383,75-499,-63 41,58-399,-142 1250,3-20,23-81,-26 126,-3 18,-3 26,-1-1,-7 48,1-21,-82 1063,36 8,55-1088,-2-41,0 1,0-1,0 0,0 0,0 0,1 0,-1 1,0-1,0 0,0 0,1 0,-1 0,0 0,0 0,0 0,1 1,-1-1,0 0,0 0,0 0,1 0,-1 0,0 0,0 0,0 0,1 0,-1 0,0 0,0 0,1-1,-1 1,0 0,0 0,0 0,1 0,-1 0,0 0,0 0,0-1,0 1,1 0,-1 0,0 0,0 0,0 0,0-1,0 1,0 0,0 0,1 0,-1-1,0 1,0 0,0 0,0 0,0-1,0 1,0 0,0 0,0-1,0 1,0 0,0 0,0 0,0-1,25-69,-20 55,101-307,106-334,-41-10,-58-121,-111 748,-9 77,-45 439,15-105,-26 50,50-361,9-57,0-16,0-29,58-676,-29 493,43-397,-68 621,0 0,0 0,0 0,0 0,0 0,0 0,0 0,0 0,-1 0,1 0,0 0,0 0,0 0,0 0,0 0,0 0,0 0,0 0,0 0,0 0,-1 0,1 0,0 0,0 0,0 0,0 0,0 0,0-1,0 1,0 0,0 0,0 0,0 0,0 0,0 0,0 0,0 0,0 0,0-1,0 1,0 0,0 0,0 0,-10 18,-21 53,-8 16,42-115,9-28,30-101,-7-2,-6-1,-8-1,1-280,-30 522,-35 148,21-124,7-30,-47 210,60-281,4-21,6-32,59-236,48-249,-109 465,-3 0,-6-81,0 23,2-16,3-164,3 271,1 1,1 1,22-62,-14 53,14-78,-6-75,-20 182,-1 0,0 0,-1-1,-1 1,0 0,-2-16,1 25,0 1,-1-1,1 1,-1 0,0-1,0 1,0 0,0 0,-1 0,1 0,-1 1,0-1,0 1,-1 0,1 0,-1 0,1 0,-1 0,0 1,0 0,0 0,-7-3,-56-18,-76-16,89 25,1 2,0 3,-1 2,-1 2,-84 4,-213 39,258-21,57-9,-1-1,0-1,-1-3,1-1,-46-4,81 2,-1-2,0 1,0 0,1-1,-1 0,1 0,-1 0,1 0,0 0,0-1,0 1,0-1,0 0,1 0,-1 0,1 0,0-1,0 1,0 0,0-1,1 0,-1 1,0-6,-4-9,0 0,2-1,-3-24,5 10,3 27,-1-1,0 1,-1 0,1 0,-1 0,-1 0,1 0,-1 0,0 0,0 0,0 1,-5-8,5 12,1 0,-1 0,0 0,0 0,0 0,1 1,-1-1,0 1,0-1,0 1,0 0,0 0,0 0,0 0,0 0,0 0,0 0,0 1,0-1,1 1,-1-1,0 1,0 0,0-1,1 1,-4 2,-46 30,21-7,1 1,1 1,2 1,0 1,-34 55,26-28,2 0,-37 99,49-103,2 1,3 0,2 2,-8 74,18-96,2 1,1 0,1 0,2-1,2 1,1-1,1 0,17 45,16 17,76 137,72 78,-177-294,15 25,61 90,-78-120,0-1,1 0,1 0,0-1,0 0,1-1,25 15,-28-20,0-1,0 0,1 0,-1-1,1 0,-1-1,1 0,0-1,9 0,95-12,-50 4,-44 6,307-21,-254 21,1 3,103 16,-164-15,-2 0,1 1,0 0,-1 1,1 0,-1 1,20 11,-27-13,0 1,1-1,-1 1,-1 0,1 0,0 0,-1 0,0 1,0-1,0 1,-1 0,0 0,1 0,-2 0,1 0,-1 1,1-1,-2 0,2 9,-2 2,0 0,-1-1,0 1,-1-1,-1 1,-1-1,0 0,-1 0,0-1,-2 1,1-1,-2 0,0-1,0 0,-1 0,-15 15,-15 14,-3-2,-2-1,-51 35,53-42,-207 148,210-155,-1-2,-1-2,-1-1,-73 22,109-40,1 0,-1-1,0 0,0 0,0 0,0-1,0 0,-12-1,15 1,1-1,-1 0,1 0,-1-1,1 1,-1 0,1-1,0 0,0 1,0-1,0 0,0 0,0 0,1 0,-1 0,0-1,1 1,0 0,0-1,-1 1,1-1,-1-3,-5-19,0 0,2-1,-5-51,5-87,4 102,0 28,2-383,4 377,-5 40,0 0,0 1,0-1,0 0,0 0,0 1,0-1,0 0,0 0,0 1,0-1,0 0,1 0,-1 0,0 1,0-1,0 0,0 0,0 1,0-1,1 0,-1 0,0 0,0 0,0 1,1-1,-1 0,0 0,0 0,0 0,1 0,-1 0,0 1,0-1,1 0,-1 0,0 0,0 0,1 0,-1 0,0 0,0 0,1 0,-1 0,0 0,0 0,1 0,-1 0,0-1,0 1,0 0,1 0,-1 0,0 0,0 0,1 0,-1-1,0 1,0 0,0 0,0 0,1-1,-1 1,0 0,0 0,0 0,0-1,0 1,7 14,0 1,-1 0,-1 0,-1 0,4 22,8 90,-12-84,5 73,-5 0,-5 1,-5-1,-40 219,18-207,-7-2,-4-1,-6-2,-69 133,86-200,-39 58,58-101,0-1,-1 1,0-2,0 1,-2-1,1-1,-1 0,-1-1,-24 15,35-23,0 0,0 0,0-1,0 1,0-1,0 1,0-1,0 1,0-1,0 0,0 0,0 0,0-1,0 1,0 0,0-1,0 1,0-1,0 1,0-1,0 0,0 0,0 0,1 0,-1 0,0-1,1 1,-1 0,1-1,-1 1,1-1,0 0,0 1,0-1,0 0,0 0,0 0,-1-2,-4-10,0-1,2 0,-1 0,-2-18,3 12,-44-194,-95-354,115 485,10 51,17 32,1 1,0 0,0 0,0 0,0 0,-1 0,1 0,0-1,0 1,0 0,-1 0,1 0,0 0,0 0,-1 0,1 0,0 0,0 0,0 0,-1 0,1 0,0 0,0 0,-1 0,1 0,0 0,0 0,0 0,-1 1,1-1,0 0,0 0,0 0,-1 0,1 0,0 0,0 1,0-1,0 0,0 0,-1 0,1 1,-7 22,0 43,2 1,5 76,0 4,-93 1005,90-1134,-3 27,-1 0,-20 62,19-89,1-15,-2-28,2-49,3 0,6-89,0 62,2-225,-2 1637,-5-652,3-506,5 260,2-347,3-1,3 0,26 76,11 49,-30-84,-5 2,-4 0,-4 158,-11-187,-3-1,-4 1,-3-1,-4-1,-39 108,25-108,21-55,1 0,1 0,1 1,1 0,1 1,1-1,-4 43,7-12,-4 1,-13 63,14-88,15-85,3 2,2 0,2 0,3 2,2 0,2 1,35-52,-39 71,2 0,1 2,2 1,1 1,1 1,1 1,1 1,1 2,1 1,1 1,53-23,-43 25,0 3,1 1,1 2,0 3,0 1,1 2,0 2,51 2,-64 3,-1 2,1 2,-1 0,1 2,-2 2,1 1,-1 1,-1 1,0 2,-1 1,0 1,29 23,-48-32,0 0,-1 1,0 0,0 1,-1 0,0 0,0 1,6 12,-11-19,-1 0,1 0,-1-1,0 1,0 0,0 0,-1 0,1 0,-1 0,0 0,1 0,-1 0,0 0,-1 0,1 1,-1-1,1 0,-1 0,0-1,0 1,0 0,0 0,-1 0,1-1,-1 1,0 0,1-1,-1 0,0 1,-1-1,1 0,0 0,-1 0,1 0,-5 1,-10 7,-2-1,1 0,-1-2,0 0,-29 5,3-3,-60 4,99-13,0 1,0-1,0 0,0 0,0-1,0 1,1-1,-1-1,0 1,0-1,1 0,-1 0,-7-5,9 4,1 0,-1-1,1 1,-1-1,1 0,1 0,-1 0,0 0,1-1,0 1,0-1,0 1,1-1,-1 0,1 0,-1-9,-3-29,2-1,2 1,1-1,3 0,2 1,1 0,2 0,2 0,2 1,2 1,33-70,-41 101,-1 0,1 0,1 0,0 1,0 0,1 0,0 1,17-13,-21 18,1 0,1 0,-1 0,0 1,1 0,-1 0,1 0,-1 1,1 0,0 0,0 0,0 1,-1 0,1 0,0 0,0 1,0 0,-1 0,8 3,15 6,-2 1,0 2,0 1,-2 1,0 1,0 1,-1 1,-2 1,0 1,0 1,-2 0,19 29,-32-41,0 0,-1 0,0 1,-1-1,1 1,-2 0,5 19,-7-24,0-1,-1 0,0 1,0-1,0 1,0-1,-1 1,0-1,0 1,0-1,0 0,0 0,-1 1,0-1,0 0,0 0,-1-1,1 1,-1 0,0-1,-3 4,-4 1,0 0,-1-1,1 0,-1-1,-1 0,1-1,-1 0,0 0,-22 4,-4-1,-74 6,75-11,-1-1,0-3,0 0,1-3,-1-1,-41-11,65 12,1 0,0-1,0 0,0-1,1-1,-1 0,1 0,1-1,0-1,0 0,1 0,0-1,0-1,1 0,0 0,1 0,1-1,0 0,-9-21,8 8,0-1,2 0,1 0,1-1,1 1,2-1,0 0,2 0,1 1,1-1,1 0,10-32,3 2,2 0,2 2,3 0,44-73,-44 86,2 1,2 1,2 1,41-42,-69 78,1 1,-1 0,1-1,-1 1,1 1,0-1,0 0,0 1,0-1,0 1,0 0,0 0,1 0,4 0,-7 1,1 0,-1 1,1-1,0 1,-1-1,1 1,-1-1,1 1,-1 0,0 0,1 0,-1 0,0 0,0 0,1 0,-1 0,0 0,0 1,0-1,0 0,-1 1,1-1,0 1,-1-1,1 1,0-1,-1 1,0 0,1-1,-1 4,4 17,-1 0,-1 0,-1 0,-1 0,-1 0,-1 0,-1 0,-11 42,-1-14,-1-2,-40 81,37-91,-2-2,-1 0,-2-1,-50 56,61-77,0-1,-1 0,0-1,-1 0,-1-1,0-1,0-1,-1 0,0-1,0-1,-1 0,0-2,-19 4,28-7,0-1,0-1,0 1,0-2,0 1,0-1,-16-4,21 4,0 0,0-1,1 1,-1-1,1 0,-1 0,1 0,-1 0,1-1,0 1,0-1,0 0,1 0,-1 0,1 0,-1 0,1-1,0 1,0-1,-1-3,-3-17,1 0,1 1,1-1,1-1,1 1,1 0,6-44,-4 42,8-70,3 1,5 0,3 2,68-181,-61 206,3 1,3 1,3 2,3 1,2 2,3 2,55-54,-86 96,2 1,0 1,1 0,0 1,1 1,1 1,0 0,1 2,27-11,-45 20,0 0,1 1,-1-1,1 1,-1 0,1-1,-1 1,1 0,-1 0,1 1,-1-1,1 1,-1-1,0 1,1 0,-1 0,0 0,1 0,-1 0,0 0,0 1,0-1,0 1,0-1,0 1,-1 0,1 0,0 0,-1 0,1 0,-1 0,0 0,0 0,0 1,0-1,1 3,3 11,-1 0,0 0,-1 1,2 23,-4-25,7 60,-4 1,-3 0,-3-1,-3 1,-22 101,17-131,-2 0,-3-1,-1 0,-2-1,-2-1,-3-1,0-1,-3-1,-53 63,48-69,-2-1,-1-2,-2-1,-1-2,-67 38,71-47,-2-2,0-2,-1 0,-1-3,0-1,0-2,-45 5,75-13,0 0,0-1,0 1,0-2,0 1,0-1,0 0,1 0,-11-4,14 4,0-1,1 0,-1 1,0-1,1 0,0 0,-1 0,1 0,0-1,0 1,0-1,1 1,-1-1,0 0,1 1,0-1,0 0,0 0,0 0,0 0,0 0,1 0,-1-4,0-11,0 0,1-1,1 1,0 0,2 0,7-28,39-108,-45 144,249-546,-132 310,-1-22,-11-6,118-466,-208 656,-8 33,29-84,-29 118,-11 17,0 0,1 0,-1-1,0 1,0 0,1 0,-1 0,0 0,1 0,-1 0,0 0,0 0,1 0,-1 0,0 0,0 0,1 0,-1 0,0 1,1-1,-1 0,0 0,0 0,1 0,-1 0,0 1,0-1,0 0,1 0,-1 0,0 1,0-1,0 0,0 0,1 1,-1-1,0 0,0 0,0 1,0-1,7 18,-1 0,-1 1,0 0,-2-1,0 1,0 27,3 11,129 1248,-89-538,-49-962,37-317,-19 411,4 1,4 2,4 0,5 2,45-96,-64 163,1 1,2 0,0 1,25-29,-40 54,-1 1,1 0,0 0,0 0,0 0,0-1,0 1,0 1,0-1,0 0,1 0,-1 0,0 1,1-1,-1 0,0 1,1 0,-1-1,0 1,1 0,-1-1,1 1,-1 0,1 0,-1 0,3 1,-2 0,0 1,-1-1,1 1,-1 0,1 0,-1 0,0 0,0-1,0 2,0-1,0 0,0 0,-1 0,1 0,0 1,-1-1,0 4,5 46,-2 0,-2 0,-3 0,-13 86,5-60,-59 459,35-292,31-189,156-635,-94 354,86-286,-137 478,-1 0,-1-1,-2 1,-1-1,-1-1,-5-44,2 28,1-145,37-285,-33 450,85-544,-46 207,-26 173,-9 75,-8-134,-3 93,3-909,-1 1039,-10-52,5 53,-1-53,2 26,-2 0,-3 1,-2 0,-29-83,12 42,11 40,-2 1,-44-85,30 74,-4 3,-72-98,81 125,11 12,0 1,-33-31,45 49,-1 0,1 1,-1 0,0 1,0-1,0 1,-1 1,1-1,-1 1,0 1,0 0,0 0,-15-2,-16 3,0 2,1 2,-1 1,1 2,0 2,0 1,1 2,0 2,1 1,-44 24,3 6,2 2,2 4,-92 81,147-114,0 1,1 1,1 1,1 0,1 0,0 2,-15 32,-2 19,-23 75,51-138,-12 39,3 0,2 2,2-1,-2 58,10 208,3-150,-2 2082,-2-2028,-57 436,29-525,-53 145,48-167,9-30,-4-2,-3 0,-3-3,-47 75,-17 27,-129 322,215-463,-14 62,20-64,-2-2,-19 48,-1-11,-25 92,4-16,-10 38,52-151,2 0,1 1,1 0,1 34,2-37,1-10,0 0,0 0,2-1,8 36,-9-49,0 0,1-1,0 1,0-1,1 1,-1-1,1 0,0 0,0 0,1 0,-1-1,1 1,-1-1,1 0,0 0,0 0,1-1,-1 1,0-1,1 0,0 0,-1-1,8 2,243 55,-153-34,1-4,136 9,-229-28,0 1,0 0,0 0,-1 0,14 7,-3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8:52:53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24575,'-1'37'0,"-2"1"0,-1 0 0,-17 67 0,17-94 0,2-5 0,0 1 0,1-1 0,-1 0 0,1 1 0,0-1 0,1 1 0,0 6 0,0-11 0,1-1 0,-1 1 0,1 0 0,-1-1 0,1 1 0,0 0 0,0-1 0,-1 1 0,1-1 0,0 1 0,1-1 0,-1 1 0,0-1 0,0 0 0,1 0 0,-1 0 0,0 1 0,1-1 0,-1 0 0,1-1 0,0 1 0,-1 0 0,1 0 0,0-1 0,-1 1 0,1-1 0,0 1 0,0-1 0,-1 0 0,1 0 0,2 0 0,53 5 0,1-3 0,69-6 0,-15 1 0,-71 3 0,0-2 0,70-12 0,-13 2 0,-67 10 0,44-9 0,-31 4 0,1 3 0,-1 1 0,84 5 0,-28 1 0,-95-3 0,36 1 0,1-2 0,-2-2 0,77-14 0,-115 17 0,-1-1 0,1 1 0,-1 0 0,1-1 0,0 1 0,-1-1 0,1 1 0,-1-1 0,1 0 0,-1 0 0,0 0 0,1 1 0,-1-1 0,0-1 0,0 1 0,1 0 0,-1 0 0,0 0 0,0-1 0,0 1 0,0 0 0,-1-1 0,1 1 0,1-3 0,-2 2 0,0 0 0,0 0 0,-1 0 0,1-1 0,0 1 0,-1 0 0,1 0 0,-1 0 0,0 0 0,0 0 0,0 1 0,0-1 0,0 0 0,0 0 0,0 0 0,-2-1 0,-8-9 0,0 0 0,-1 1 0,-23-16 0,32 24 0,-24-19 0,19 14 0,0 2 0,0-1 0,0 1 0,-1 0 0,0 1 0,0 0 0,0 0 0,-12-3 0,21 8 0,0 0 0,0 0 0,0 0 0,0 0 0,-1-1 0,1 1 0,0 0 0,0 0 0,0 0 0,0 0 0,-1 0 0,1 0 0,0 0 0,0 0 0,0 0 0,-1 0 0,1 0 0,0 0 0,0 0 0,0 0 0,0 0 0,-1 0 0,1 0 0,0 0 0,0 0 0,0 0 0,-1 0 0,1 1 0,0-1 0,0 0 0,0 0 0,0 0 0,0 0 0,-1 0 0,1 0 0,0 1 0,0-1 0,0 0 0,0 0 0,0 0 0,0 0 0,0 0 0,0 1 0,-1-1 0,1 0 0,0 0 0,0 0 0,0 1 0,0-1 0,0 0 0,0 0 0,0 0 0,0 0 0,0 1 0,0-1 0,0 0 0,0 0 0,9 16 0,19 19 0,-25-33 0,24 27 0,57 45 0,-35-34 0,-48-39 0,-1-1 0,1 1 0,-1-1 0,0 1 0,1 0 0,-1-1 0,1 1 0,-1-1 0,0 1 0,1 0 0,-1-1 0,0 1 0,0 0 0,0-1 0,0 1 0,1 0 0,-1 0 0,0-1 0,0 1 0,0 0 0,0-1 0,0 1 0,-1 0 0,1-1 0,0 1 0,0 0 0,0 0 0,-1-1 0,1 1 0,0-1 0,-1 1 0,1 0 0,0-1 0,-1 1 0,1-1 0,-1 1 0,1-1 0,-1 1 0,1-1 0,-1 1 0,1-1 0,-1 1 0,-1 0 0,-36 23 0,21-14 0,3 1 0,1 2 0,1 0 0,0 0 0,-14 21 0,-28 29 0,28-41-1365,14-14-5461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8:56:04.4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24575,'0'420'0,"0"-417"0,0 0 0,0 0 0,0 0 0,0 0 0,0 0 0,1 0 0,-1 0 0,1 0 0,0 0 0,0-1 0,0 1 0,0 0 0,1 0 0,-1-1 0,1 1 0,-1-1 0,1 1 0,0-1 0,0 0 0,4 4 0,-2-4 0,1 1 0,0-1 0,0 0 0,0-1 0,0 1 0,0-1 0,0 0 0,1 0 0,-1-1 0,0 1 0,6-1 0,23-1 0,0-2 0,0-1 0,0-2 0,-1-1 0,45-16 0,37-8 0,-67 21 0,1 2 0,0 2 0,61 1 0,565 6 0,-671-1 0,-1 0 0,0 0 0,0 0 0,0 0 0,0 0 0,0-1 0,0 0 0,0 1 0,0-1 0,0 0 0,0-1 0,0 1 0,4-3 0,-7 4 0,1-1 0,-1 1 0,0-1 0,1 1 0,-1 0 0,0-1 0,0 1 0,1-1 0,-1 1 0,0-1 0,0 1 0,0-1 0,0 1 0,0-1 0,0 1 0,0-1 0,0 1 0,0-1 0,0 0 0,0 1 0,0-1 0,0 1 0,0-1 0,0 1 0,-1-1 0,1 1 0,0 0 0,-1-2 0,-20-20 0,-134-76 0,122 77 0,22 15 0,0 0 0,1-2 0,0 1 0,-17-17 0,27 24 0,-1-1 0,1 1 0,0 0 0,-1 0 0,1-1 0,0 1 0,-1 0 0,1 0 0,0-1 0,-1 1 0,1-1 0,0 1 0,0 0 0,0-1 0,-1 1 0,1 0 0,0-1 0,0 1 0,0-1 0,0 1 0,0-1 0,0 1 0,0-1 0,0 1 0,0 0 0,0-1 0,0 1 0,0-1 0,0 1 0,0-1 0,0 1 0,0 0 0,0-1 0,1 0 0,14 1 0,23 13 0,-15-3 0,1 2 0,-1 1 0,-1 0 0,-1 2 0,38 33 0,-56-45 0,-1-1 0,0 1 0,0 0 0,0 0 0,0 0 0,0 0 0,-1 0 0,1 1 0,-1-1 0,0 1 0,0-1 0,0 0 0,0 1 0,-1 0 0,0-1 0,1 1 0,-1-1 0,-1 1 0,1-1 0,0 1 0,-1 0 0,0-1 0,1 1 0,-1-1 0,-1 0 0,1 1 0,0-1 0,-1 0 0,0 0 0,0 0 0,0 0 0,-4 5 0,-8 9 0,-1 0 0,0-1 0,-1-1 0,-21 16 0,22-19 0,-8 5-183,0-2-1,-1 0 0,0-2 1,-41 17-1,55-26-263,-6 3-6379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4T09:11:06.02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10193 219,'-748'15,"-317"-3,657-15,-569-28,389 10,50 4,-508-16,-1 35,386 0,178-21,367 5,-455-28,-389-2,858 37,-142 7,96 2,91-1,21 1,0-3,0 0,0-2,-38-9,61 9,0 2,0-1,0 2,0 0,0 0,-1 1,1 1,0 0,0 1,1 0,-21 8,31-9,-1 0,0 0,1 0,-1 0,1 0,0 0,0 1,0-1,0 1,0-1,0 1,0 0,1 0,0 0,-1 0,1 0,0 0,1 0,-1 0,0 0,1 4,-2 10,2 0,2 32,0-23,-2-19,0 0,1-1,0 1,0 0,0-1,1 1,0 0,0-1,6 10,-6-12,1-1,-1 0,1 0,0 0,0 0,0 0,1-1,-1 1,1-1,-1 0,1 0,0 0,0 0,0-1,0 0,0 1,5-1,36 6,1-2,0-2,74-5,-43 1,3111-5,-2145 7,-561 11,-11 1,65-16,411 6,-634 8,235 3,1298-15,-1835 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4T09:14:22.86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296 26,'1088'0,"-930"-13,-7 1,534 11,-324 2,-358-1,0-1,-1 1,1 0,0 0,0 0,0 1,0-1,0 0,-1 1,1 0,0 0,0 0,-1 0,1 0,-1 0,1 1,-1-1,1 1,-1 0,0 0,0 0,0 0,0 0,0 0,0 0,-1 1,1-1,-1 0,1 1,-1 0,0-1,0 1,0 0,0 0,-1-1,1 1,-1 0,0 0,0 0,0 0,0 0,0 3,1 84,-2-60,1 0,1 0,1 0,2 0,1-1,2 1,17 49,-17-62,-1 0,-2 1,1 0,-2 0,2 36,-7 96,-1-56,4-75,0 30,-1-47,0 0,0 0,0 0,0 1,0-1,-1 0,1 0,-1 0,0 0,0 0,1 0,-1-1,0 1,-1 0,1 0,-2 1,2-2,0-1,0 0,0 0,0 0,0 0,0 0,0 0,0 0,0 0,0-1,0 1,0 0,0 0,0-1,0 1,0-1,0 1,0-1,0 0,0 1,0-1,0-1,-26-21,18 16,-6-5,0 2,-1-1,0 2,-1 0,0 1,0 1,-1 1,0 0,0 1,0 1,-1 1,1 0,-1 2,-37 0,-624 4,581-9,0-4,-138-32,154 26,-431-67,457 69,1-2,-74-32,8 2,120 45,-1 0,1 0,-1 0,0 1,1-1,-1 1,0-1,0 1,0 0,1 0,-1 0,0 1,0-1,1 0,-1 1,0 0,1 0,-1 0,0 0,1 0,-1 0,1 1,-4 2,3-1,0 1,0 0,1 0,-1 0,1 0,0 0,0 1,0-1,1 1,0-1,-1 1,2-1,-2 9,-5 77,5-1,8 91,-4-128,23 177,-14-153,-3 1,-2 88,-19-28,0 25,-12 120,0 12,27 752,28-684,-13-208,-15-106,-2 0,-2-1,-3 1,-15 71,13-74,-3 26,3-1,3 81,19 144,-3-95,-10 381,-26-250,17-261,-3-2,-2 1,-4-1,-28 75,29-91,4 1,-7 65,6-38,-80 569,74-513,-26 121,37-224,1 0,2 0,1 0,2 44,19 133,8-66,-15-93,-3 1,4 88,-14 904,2-1041,0 0,0 0,0 0,0 0,1 1,-1-1,1 0,0 0,0 0,0 0,0-1,0 1,1 0,-1 0,1-1,0 1,0 0,2 2,0-3,0 1,0-1,-1 0,1-1,1 1,-1-1,0 0,0 0,0 0,1 0,-1-1,0 0,5 0,199 2,35 2,765 11,-707-16,104-28,-227 10,-128 16,67-10,-72 8,-33 5,0-1,-1 0,0-1,1-1,17-5,-27 7,1 0,-1-1,0 1,0 0,0-1,1 1,-1-1,-1 0,1 0,0 0,0 0,-1 0,1 0,-1 0,0-1,0 1,1 0,-1-1,-1 1,1-1,0 1,-1-1,1 1,-1-1,0 0,0 1,0-1,0 1,-1-5,-9-74,4 36,-1-51,3 40,-1 0,-27-107,0 2,2-13,-13-109,39-64,7 180,-1 131,2 1,1-1,12-38,3-28,0-4,40-122,-52 191,-1 0,-2 0,1-64,3-32,1 19,-8-189,-5 143,-9-100,-1-8,24 24,56-316,-56 487,83-602,-79 484,-12-256,-6 223,4 127,-4 1,-4-1,-27-124,-6 65,-80-197,-52-17,34 82,110 213,3-1,4-1,2-1,5 0,-9-144,22 207,-1 0,0 0,-1 0,0 0,-1 0,-1 1,-1 0,0 0,0 0,-2 0,0 1,0 1,-1-1,0 1,-1 1,-1 0,-19-16,24 23,-1 1,1-1,-1 1,0 1,0-1,0 1,-1 0,1 1,0 0,-1 0,1 1,-1-1,1 2,-1-1,1 1,-9 2,-12 3,0 2,-49 21,51-19,-63 24,-266 112,283-111,2 2,-120 86,46-1,93-76,-107 76,155-121,1 1,0-1,-1 1,1-1,-1 0,1 0,-1 0,0 0,1 0,-1 0,0-1,0 1,1-1,-1 0,0 0,0 0,0 0,1-1,-1 1,0-1,0 1,1-1,-1 0,1 0,-1 0,0-1,1 1,0-1,-1 1,1-1,0 0,0 0,0 1,0-2,-3-3,-4-7,1 0,1-1,0 0,1 0,-6-20,9 25,-21-68,-13-83,17 69,10 63,10 28,0 0,0-1,0 1,-1 0,1 0,0 0,0 0,0 0,0 0,-1 0,1 0,0 0,0 0,0 0,0 0,-1 0,1 0,0 0,0 0,0 0,0 0,-1 0,1 0,0 0,0 0,0 0,0 0,-1 0,1 0,0 0,0 0,0 0,0 0,0 1,-1-1,1 0,0 0,0 0,0 0,0 0,0 1,0-1,0 0,0 0,-1 0,1 0,0 0,0 1,0-1,0 0,0 0,0 0,0 0,0 1,0-1,0 0,0 0,0 0,0 1,0-1,1 0,-8 57,29 721,1-326,-25 133,-3-534,3-64,8-87,131-659,-52 335,-54 249,-27 166,-1 18,0 34,16 315,85 460,-99-789,-2-8,1-1,1 1,14 38,-7-44,-2-21,5-34,66-386,-51 241,-16 104,131-629,-124 646,-12 53,-2 21,0 35,42 436,45 582,-80-837,-14-224,0-1,0 1,0-1,0 1,0-1,0 1,0-1,1 1,-1-1,0 0,1 1,-1-1,1 0,0 1,-1-1,1 0,1 2,6-32,23-307,-14 116,153-1159,-166 1352,1-8,1-1,13-41,-14 69,-3 16,2 50,-7 106,-1-61,0 106,-1 559,8-730,2-40,1-21,35-171,48-200,-4 103,59-219,-44-5,-267 1542,172-1141,15-38,6 2,72-236,-79 333,-9 40,-5 18,0 29,-2 186,0 16,1-223,0-29,0-35,2-286,-6 195,-1 318,-11 511,-34 0,28-551,20-471,34 1002,-6-211,-23-63,-4-139,-5-793,3 315,0 211,1 38,0-8,30 283,18 212,-39 2,-13-477,3-20,-1-1,-1 1,0 0,-2-1,0 0,-1 1,-9 26,13-43,0 0,0-1,0 1,0 0,0 0,0-1,0 1,0 0,0 0,0 0,0-1,0 1,0 0,0 0,0 0,0-1,-1 1,1 0,0 0,0 0,0-1,0 1,0 0,0 0,-1 0,1 0,0-1,0 1,0 0,0 0,-1 0,1 0,0 0,0 0,0 0,-1 0,1 0,0-1,0 1,-1 0,1 0,0 0,0 0,0 0,-1 0,1 0,0 0,0 1,-1-1,1 0,0 0,0 0,0 0,-1 0,1 0,0 0,0 0,0 1,0-1,-1 0,1 0,0 0,0 1,-6-30,2 0,1 0,1 0,3-43,-1 10,-2-224,2 259,-3 36,-2 47,-13 430,-10 118,-8-291,-5 59,39-351,1-17,1-1,-1 1,1-1,0 1,0-1,0 1,1 0,1 5,16 37,5 62,-5 0,6 145,-18 228,0-24,4-75,-5-109,0-229,1 0,3 0,1-1,2 0,29 68,17 59,-49-132,4 49,4 20,-10-75,-2 0,0 0,-1 57,-4-74,-1 0,0-1,-2 1,1 0,-2-1,0 1,0-1,-2 0,1-1,-12 19,12-26,0 0,0 0,-1-1,0 1,0-1,-1-1,1 1,-1-1,0 0,0-1,0 0,-1 0,1 0,-1-1,1 0,-1-1,0 1,-10-1,-17 1,-1-1,-57-6,86 4,-139-23,99 14,-94-8,126 18,1 0,-1 0,1 2,-1 0,1 0,-1 2,1 0,1 0,-1 1,-23 12,-39 30,-54 28,114-67,1-2,-1 0,0-1,-1 0,1-1,-31 3,-264-7,146-3,156 3,-1 0,0 0,1-1,-1-1,0 1,1-2,0 1,-11-5,16 4,0 1,0 0,0-1,1 0,-1 0,1 0,0 0,0-1,0 1,0-1,0 0,1 1,0-1,0 0,0-1,0 1,1 0,-1-1,0-6,-4-13,-3-19,-2 0,-2 1,-34-76,38 98,2 1,-1-1,2 0,1-1,1 0,-4-41,7-132,3 111,15-398,-13 356,-4 0,-7 0,-28-160,19 152,6 0,8-157,3 179,-1 97,0 0,0-1,2 1,-1 0,2 0,0 0,1 1,0-1,1 1,1 0,0 0,8-13,7-10,-2 0,-2-2,-1 0,20-75,22-169,-29 125,-1 25,-5-2,5-153,-26-183,9-219,-9 657,36-421,-25 364,4 0,4 1,33-87,72-118,-103 248,2 2,2 1,2 1,45-49,-69 84,1 0,0 0,0 0,1 1,-1 0,1 1,0-1,8-2,-13 6,-1 1,0-1,1 1,-1 0,1-1,-1 1,1 0,-1 0,1 0,-1 0,1 0,-1 0,1 1,-1-1,1 1,-1-1,0 1,1-1,1 2,-1 0,0 0,0 0,0 0,0 0,-1 0,1 0,-1 0,1 1,-1-1,0 1,0-1,0 1,0-1,0 6,5 28,-1 0,-2 1,-2-1,-1 1,-9 62,5-50,-96 790,-37-13,-100 308,223-1078,13-49,3-11,22-82,62-227,139-554,-171 611,31-368,-79 503,-9 87,3 34,0 0,-1 0,1 0,0 0,0 0,0 0,-1 0,1 0,0 0,0 0,0 0,-1 0,1 0,0 0,0 0,-1 0,1 0,0 0,0 0,0 0,-1 0,1 0,0 0,0 0,0 1,-1-1,1 0,0 0,0 0,0 0,0 0,0 1,-1-1,1 0,0 0,0 0,0 0,0 1,0-1,0 0,0 0,0 0,-1 1,1-1,0 0,0 0,0 1,0-1,0 0,0 0,0 0,0 1,1-1,-1 0,0 0,0 0,0 1,0-1,-18 73,-15 127,-14 116,-381 2085,249-1622,-28 130,182-790,21-89,4-27,2-7,15-49,-14 44,100-324,380-1278,-87-18,-322 1239,-19 94,-19 118,-35 173,0 0,1 0,-1 0,1 0,0 1,0-1,4-5,-6 10,0 0,1-1,-1 1,1 0,-1 0,0 0,1 0,-1 0,0 0,1 0,-1 0,0 0,1 0,-1 0,0 0,1 0,-1 0,0 1,1-1,-1 0,0 0,1 0,-1 0,0 1,1-1,-1 0,0 0,0 0,1 1,-1-1,0 0,0 1,0-1,1 0,-1 0,0 1,0-1,0 0,0 1,0-1,0 0,0 1,1-1,-1 1,0-1,0 0,0 1,0-1,0 0,-1 1,1-1,0 1,13 98,-13-98,13 263,-4 134,-8 782,-68-1,3-729,40-352,15-76,7-29,9-40,71-383,75-499,-63 41,58-399,-142 1250,3-20,23-81,-26 126,-3 18,-3 26,-1-1,-7 48,1-21,-82 1063,36 8,55-1088,-2-41,0 1,0-1,0 0,0 0,0 0,1 0,-1 1,0-1,0 0,0 0,1 0,-1 0,0 0,0 0,0 0,1 1,-1-1,0 0,0 0,0 0,1 0,-1 0,0 0,0 0,0 0,1 0,-1 0,0 0,0 0,1-1,-1 1,0 0,0 0,0 0,1 0,-1 0,0 0,0 0,0-1,0 1,1 0,-1 0,0 0,0 0,0 0,0-1,0 1,0 0,0 0,1 0,-1-1,0 1,0 0,0 0,0 0,0-1,0 1,0 0,0 0,0-1,0 1,0 0,0 0,0 0,0-1,25-69,-20 55,101-307,106-334,-41-10,-58-121,-111 748,-9 77,-45 439,15-105,-26 50,50-361,9-57,0-16,0-29,58-676,-29 493,43-397,-68 621,0 0,0 0,0 0,0 0,0 0,0 0,0 0,0 0,-1 0,1 0,0 0,0 0,0 0,0 0,0 0,0 0,0 0,0 0,0 0,0 0,-1 0,1 0,0 0,0 0,0 0,0 0,0 0,0-1,0 1,0 0,0 0,0 0,0 0,0 0,0 0,0 0,0 0,0 0,0-1,0 1,0 0,0 0,0 0,-10 18,-21 53,-8 16,42-115,9-28,30-101,-7-2,-6-1,-8-1,1-280,-30 522,-35 148,21-124,7-30,-47 210,60-281,4-21,6-32,59-236,48-249,-109 465,-3 0,-6-81,0 23,2-16,3-164,3 271,1 1,1 1,22-62,-14 53,14-78,-6-75,-20 182,-1 0,0 0,-1-1,-1 1,0 0,-2-16,1 25,0 1,-1-1,1 1,-1 0,0-1,0 1,0 0,0 0,-1 0,1 0,-1 1,0-1,0 1,-1 0,1 0,-1 0,1 0,-1 0,0 1,0 0,0 0,-7-3,-56-18,-76-16,89 25,1 2,0 3,-1 2,-1 2,-84 4,-213 39,258-21,57-9,-1-1,0-1,-1-3,1-1,-46-4,81 2,-1-2,0 1,0 0,1-1,-1 0,1 0,-1 0,1 0,0 0,0-1,0 1,0-1,0 0,1 0,-1 0,1 0,0-1,0 1,0 0,0-1,1 0,-1 1,0-6,-4-9,0 0,2-1,-3-24,5 10,3 27,-1-1,0 1,-1 0,1 0,-1 0,-1 0,1 0,-1 0,0 0,0 0,0 1,-5-8,5 12,1 0,-1 0,0 0,0 0,0 0,1 1,-1-1,0 1,0-1,0 1,0 0,0 0,0 0,0 0,0 0,0 0,0 0,0 1,0-1,1 1,-1-1,0 1,0 0,0-1,1 1,-4 2,-46 30,21-7,1 1,1 1,2 1,0 1,-34 55,26-28,2 0,-37 99,49-103,2 1,3 0,2 2,-8 74,18-96,2 1,1 0,1 0,2-1,2 1,1-1,1 0,17 45,16 17,76 137,72 78,-177-294,15 25,61 90,-78-120,0-1,1 0,1 0,0-1,0 0,1-1,25 15,-28-20,0-1,0 0,1 0,-1-1,1 0,-1-1,1 0,0-1,9 0,95-12,-50 4,-44 6,307-21,-254 21,1 3,103 16,-164-15,-2 0,1 1,0 0,-1 1,1 0,-1 1,20 11,-27-13,0 1,1-1,-1 1,-1 0,1 0,0 0,-1 0,0 1,0-1,0 1,-1 0,0 0,1 0,-2 0,1 0,-1 1,1-1,-2 0,2 9,-2 2,0 0,-1-1,0 1,-1-1,-1 1,-1-1,0 0,-1 0,0-1,-2 1,1-1,-2 0,0-1,0 0,-1 0,-15 15,-15 14,-3-2,-2-1,-51 35,53-42,-207 148,210-155,-1-2,-1-2,-1-1,-73 22,109-40,1 0,-1-1,0 0,0 0,0 0,0-1,0 0,-12-1,15 1,1-1,-1 0,1 0,-1-1,1 1,-1 0,1-1,0 0,0 1,0-1,0 0,0 0,0 0,1 0,-1 0,0-1,1 1,0 0,0-1,-1 1,1-1,-1-3,-5-19,0 0,2-1,-5-51,5-87,4 102,0 28,2-383,4 377,-5 40,0 0,0 1,0-1,0 0,0 0,0 1,0-1,0 0,0 0,0 1,0-1,0 0,1 0,-1 0,0 1,0-1,0 0,0 0,0 1,0-1,1 0,-1 0,0 0,0 0,0 1,1-1,-1 0,0 0,0 0,0 0,1 0,-1 0,0 1,0-1,1 0,-1 0,0 0,0 0,1 0,-1 0,0 0,0 0,1 0,-1 0,0 0,0 0,1 0,-1 0,0-1,0 1,0 0,1 0,-1 0,0 0,0 0,1 0,-1-1,0 1,0 0,0 0,0 0,1-1,-1 1,0 0,0 0,0 0,0-1,0 1,7 14,0 1,-1 0,-1 0,-1 0,4 22,8 90,-12-84,5 73,-5 0,-5 1,-5-1,-40 219,18-207,-7-2,-4-1,-6-2,-69 133,86-200,-39 58,58-101,0-1,-1 1,0-2,0 1,-2-1,1-1,-1 0,-1-1,-24 15,35-23,0 0,0 0,0-1,0 1,0-1,0 1,0-1,0 1,0-1,0 0,0 0,0 0,0-1,0 1,0 0,0-1,0 1,0-1,0 1,0-1,0 0,0 0,0 0,1 0,-1 0,0-1,1 1,-1 0,1-1,-1 1,1-1,0 0,0 1,0-1,0 0,0 0,0 0,-1-2,-4-10,0-1,2 0,-1 0,-2-18,3 12,-44-194,-95-354,115 485,10 51,17 32,1 1,0 0,0 0,0 0,0 0,-1 0,1 0,0-1,0 1,0 0,-1 0,1 0,0 0,0 0,-1 0,1 0,0 0,0 0,0 0,-1 0,1 0,0 0,0 0,-1 0,1 0,0 0,0 0,0 0,-1 1,1-1,0 0,0 0,0 0,-1 0,1 0,0 0,0 1,0-1,0 0,0 0,-1 0,1 1,-7 22,0 43,2 1,5 76,0 4,-93 1005,90-1134,-3 27,-1 0,-20 62,19-89,1-15,-2-28,2-49,3 0,6-89,0 62,2-225,-2 1637,-5-652,3-506,5 260,2-347,3-1,3 0,26 76,11 49,-30-84,-5 2,-4 0,-4 158,-11-187,-3-1,-4 1,-3-1,-4-1,-39 108,25-108,21-55,1 0,1 0,1 1,1 0,1 1,1-1,-4 43,7-12,-4 1,-13 63,14-88,15-85,3 2,2 0,2 0,3 2,2 0,2 1,35-52,-39 71,2 0,1 2,2 1,1 1,1 1,1 1,1 1,1 2,1 1,1 1,53-23,-43 25,0 3,1 1,1 2,0 3,0 1,1 2,0 2,51 2,-64 3,-1 2,1 2,-1 0,1 2,-2 2,1 1,-1 1,-1 1,0 2,-1 1,0 1,29 23,-48-32,0 0,-1 1,0 0,0 1,-1 0,0 0,0 1,6 12,-11-19,-1 0,1 0,-1-1,0 1,0 0,0 0,-1 0,1 0,-1 0,0 0,1 0,-1 0,0 0,-1 0,1 1,-1-1,1 0,-1 0,0-1,0 1,0 0,0 0,-1 0,1-1,-1 1,0 0,1-1,-1 0,0 1,-1-1,1 0,0 0,-1 0,1 0,-5 1,-10 7,-2-1,1 0,-1-2,0 0,-29 5,3-3,-60 4,99-13,0 1,0-1,0 0,0 0,0-1,0 1,1-1,-1-1,0 1,0-1,1 0,-1 0,-7-5,9 4,1 0,-1-1,1 1,-1-1,1 0,1 0,-1 0,0 0,1-1,0 1,0-1,0 1,1-1,-1 0,1 0,-1-9,-3-29,2-1,2 1,1-1,3 0,2 1,1 0,2 0,2 0,2 1,2 1,33-70,-41 101,-1 0,1 0,1 0,0 1,0 0,1 0,0 1,17-13,-21 18,1 0,1 0,-1 0,0 1,1 0,-1 0,1 0,-1 1,1 0,0 0,0 0,0 1,-1 0,1 0,0 0,0 1,0 0,-1 0,8 3,15 6,-2 1,0 2,0 1,-2 1,0 1,0 1,-1 1,-2 1,0 1,0 1,-2 0,19 29,-32-41,0 0,-1 0,0 1,-1-1,1 1,-2 0,5 19,-7-24,0-1,-1 0,0 1,0-1,0 1,0-1,-1 1,0-1,0 1,0-1,0 0,0 0,-1 1,0-1,0 0,0 0,-1-1,1 1,-1 0,0-1,-3 4,-4 1,0 0,-1-1,1 0,-1-1,-1 0,1-1,-1 0,0 0,-22 4,-4-1,-74 6,75-11,-1-1,0-3,0 0,1-3,-1-1,-41-11,65 12,1 0,0-1,0 0,0-1,1-1,-1 0,1 0,1-1,0-1,0 0,1 0,0-1,0-1,1 0,0 0,1 0,1-1,0 0,-9-21,8 8,0-1,2 0,1 0,1-1,1 1,2-1,0 0,2 0,1 1,1-1,1 0,10-32,3 2,2 0,2 2,3 0,44-73,-44 86,2 1,2 1,2 1,41-42,-69 78,1 1,-1 0,1-1,-1 1,1 1,0-1,0 0,0 1,0-1,0 1,0 0,0 0,1 0,4 0,-7 1,1 0,-1 1,1-1,0 1,-1-1,1 1,-1-1,1 1,-1 0,0 0,1 0,-1 0,0 0,0 0,1 0,-1 0,0 0,0 1,0-1,0 0,-1 1,1-1,0 1,-1-1,1 1,0-1,-1 1,0 0,1-1,-1 4,4 17,-1 0,-1 0,-1 0,-1 0,-1 0,-1 0,-1 0,-11 42,-1-14,-1-2,-40 81,37-91,-2-2,-1 0,-2-1,-50 56,61-77,0-1,-1 0,0-1,-1 0,-1-1,0-1,0-1,-1 0,0-1,0-1,-1 0,0-2,-19 4,28-7,0-1,0-1,0 1,0-2,0 1,0-1,-16-4,21 4,0 0,0-1,1 1,-1-1,1 0,-1 0,1 0,-1 0,1-1,0 1,0-1,0 0,1 0,-1 0,1 0,-1 0,1-1,0 1,0-1,-1-3,-3-17,1 0,1 1,1-1,1-1,1 1,1 0,6-44,-4 42,8-70,3 1,5 0,3 2,68-181,-61 206,3 1,3 1,3 2,3 1,2 2,3 2,55-54,-86 96,2 1,0 1,1 0,0 1,1 1,1 1,0 0,1 2,27-11,-45 20,0 0,1 1,-1-1,1 1,-1 0,1-1,-1 1,1 0,-1 0,1 1,-1-1,1 1,-1-1,0 1,1 0,-1 0,0 0,1 0,-1 0,0 0,0 1,0-1,0 1,0-1,0 1,-1 0,1 0,0 0,-1 0,1 0,-1 0,0 0,0 0,0 1,0-1,1 3,3 11,-1 0,0 0,-1 1,2 23,-4-25,7 60,-4 1,-3 0,-3-1,-3 1,-22 101,17-131,-2 0,-3-1,-1 0,-2-1,-2-1,-3-1,0-1,-3-1,-53 63,48-69,-2-1,-1-2,-2-1,-1-2,-67 38,71-47,-2-2,0-2,-1 0,-1-3,0-1,0-2,-45 5,75-13,0 0,0-1,0 1,0-2,0 1,0-1,0 0,1 0,-11-4,14 4,0-1,1 0,-1 1,0-1,1 0,0 0,-1 0,1 0,0-1,0 1,0-1,1 1,-1-1,0 0,1 1,0-1,0 0,0 0,0 0,0 0,0 0,1 0,-1-4,0-11,0 0,1-1,1 1,0 0,2 0,7-28,39-108,-45 144,249-546,-132 310,-1-22,-11-6,118-466,-208 656,-8 33,29-84,-29 118,-11 17,0 0,1 0,-1-1,0 1,0 0,1 0,-1 0,0 0,1 0,-1 0,0 0,0 0,1 0,-1 0,0 0,0 0,1 0,-1 0,0 1,1-1,-1 0,0 0,0 0,1 0,-1 0,0 1,0-1,0 0,1 0,-1 0,0 1,0-1,0 0,0 0,1 1,-1-1,0 0,0 0,0 1,0-1,7 18,-1 0,-1 1,0 0,-2-1,0 1,0 27,3 11,129 1248,-89-538,-49-962,37-317,-19 411,4 1,4 2,4 0,5 2,45-96,-64 163,1 1,2 0,0 1,25-29,-40 54,-1 1,1 0,0 0,0 0,0 0,0-1,0 1,0 1,0-1,0 0,1 0,-1 0,0 1,1-1,-1 0,0 1,1 0,-1-1,0 1,1 0,-1-1,1 1,-1 0,1 0,-1 0,3 1,-2 0,0 1,-1-1,1 1,-1 0,1 0,-1 0,0 0,0-1,0 2,0-1,0 0,0 0,-1 0,1 0,0 1,-1-1,0 4,5 46,-2 0,-2 0,-3 0,-13 86,5-60,-59 459,35-292,31-189,156-635,-94 354,86-286,-137 478,-1 0,-1-1,-2 1,-1-1,-1-1,-5-44,2 28,1-145,37-285,-33 450,85-544,-46 207,-26 173,-9 75,-8-134,-3 93,3-909,-1 1039,-10-52,5 53,-1-53,2 26,-2 0,-3 1,-2 0,-29-83,12 42,11 40,-2 1,-44-85,30 74,-4 3,-72-98,81 125,11 12,0 1,-33-31,45 49,-1 0,1 1,-1 0,0 1,0-1,0 1,-1 1,1-1,-1 1,0 1,0 0,0 0,-15-2,-16 3,0 2,1 2,-1 1,1 2,0 2,0 1,1 2,0 2,1 1,-44 24,3 6,2 2,2 4,-92 81,147-114,0 1,1 1,1 1,1 0,1 0,0 2,-15 32,-2 19,-23 75,51-138,-12 39,3 0,2 2,2-1,-2 58,10 208,3-150,-2 2082,-2-2028,-57 436,29-525,-53 145,48-167,9-30,-4-2,-3 0,-3-3,-47 75,-17 27,-129 322,215-463,-14 62,20-64,-2-2,-19 48,-1-11,-25 92,4-16,-10 38,52-151,2 0,1 1,1 0,1 34,2-37,1-10,0 0,0 0,2-1,8 36,-9-49,0 0,1-1,0 1,0-1,1 1,-1-1,1 0,0 0,0 0,1 0,-1-1,1 1,-1-1,1 0,0 0,0 0,1-1,-1 1,0-1,1 0,0 0,-1-1,8 2,243 55,-153-34,1-4,136 9,-229-28,0 1,0 0,0 0,-1 0,14 7,-3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09:49:51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0 422 24575,'0'-37'0,"2"0"0,2 0 0,11-56 0,-11 77 0,1 0 0,0 0 0,1 0 0,1 1 0,1 0 0,0 0 0,0 1 0,2 0 0,0 0 0,12-13 0,-17 23 0,0 0 0,1 0 0,-1 0 0,1 1 0,0 0 0,0 0 0,0 0 0,0 1 0,0 0 0,0 0 0,1 0 0,-1 1 0,1 0 0,0 0 0,-1 1 0,10 0 0,14 1 0,0 2 0,40 9 0,-22-4 0,-30-5 0,0 2 0,0 0 0,0 1 0,-1 0 0,1 2 0,-2 0 0,1 0 0,27 21 0,6 10 0,57 56 0,-37-30 0,-44-43-114,-2 2 1,-1 1-1,-1 0 0,-1 2 0,-2 0 1,0 2-1,-2 0 0,-1 0 0,-2 2 1,-1 0-1,16 53 0,-20-45-6712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8:52:53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24575,'-1'37'0,"-2"1"0,-1 0 0,-17 67 0,17-94 0,2-5 0,0 1 0,1-1 0,-1 0 0,1 1 0,0-1 0,1 1 0,0 6 0,0-11 0,1-1 0,-1 1 0,1 0 0,-1-1 0,1 1 0,0 0 0,0-1 0,-1 1 0,1-1 0,0 1 0,1-1 0,-1 1 0,0-1 0,0 0 0,1 0 0,-1 0 0,0 1 0,1-1 0,-1 0 0,1-1 0,0 1 0,-1 0 0,1 0 0,0-1 0,-1 1 0,1-1 0,0 1 0,0-1 0,-1 0 0,1 0 0,2 0 0,53 5 0,1-3 0,69-6 0,-15 1 0,-71 3 0,0-2 0,70-12 0,-13 2 0,-67 10 0,44-9 0,-31 4 0,1 3 0,-1 1 0,84 5 0,-28 1 0,-95-3 0,36 1 0,1-2 0,-2-2 0,77-14 0,-115 17 0,-1-1 0,1 1 0,-1 0 0,1-1 0,0 1 0,-1-1 0,1 1 0,-1-1 0,1 0 0,-1 0 0,0 0 0,1 1 0,-1-1 0,0-1 0,0 1 0,1 0 0,-1 0 0,0 0 0,0-1 0,0 1 0,0 0 0,-1-1 0,1 1 0,1-3 0,-2 2 0,0 0 0,0 0 0,-1 0 0,1-1 0,0 1 0,-1 0 0,1 0 0,-1 0 0,0 0 0,0 0 0,0 1 0,0-1 0,0 0 0,0 0 0,0 0 0,-2-1 0,-8-9 0,0 0 0,-1 1 0,-23-16 0,32 24 0,-24-19 0,19 14 0,0 2 0,0-1 0,0 1 0,-1 0 0,0 1 0,0 0 0,0 0 0,-12-3 0,21 8 0,0 0 0,0 0 0,0 0 0,0 0 0,-1-1 0,1 1 0,0 0 0,0 0 0,0 0 0,0 0 0,-1 0 0,1 0 0,0 0 0,0 0 0,0 0 0,-1 0 0,1 0 0,0 0 0,0 0 0,0 0 0,0 0 0,-1 0 0,1 0 0,0 0 0,0 0 0,0 0 0,-1 0 0,1 1 0,0-1 0,0 0 0,0 0 0,0 0 0,0 0 0,-1 0 0,1 0 0,0 1 0,0-1 0,0 0 0,0 0 0,0 0 0,0 0 0,0 0 0,0 1 0,-1-1 0,1 0 0,0 0 0,0 0 0,0 1 0,0-1 0,0 0 0,0 0 0,0 0 0,0 0 0,0 1 0,0-1 0,0 0 0,0 0 0,9 16 0,19 19 0,-25-33 0,24 27 0,57 45 0,-35-34 0,-48-39 0,-1-1 0,1 1 0,-1-1 0,0 1 0,1 0 0,-1-1 0,1 1 0,-1-1 0,0 1 0,1 0 0,-1-1 0,0 1 0,0 0 0,0-1 0,0 1 0,1 0 0,-1 0 0,0-1 0,0 1 0,0 0 0,0-1 0,0 1 0,-1 0 0,1-1 0,0 1 0,0 0 0,0 0 0,-1-1 0,1 1 0,0-1 0,-1 1 0,1 0 0,0-1 0,-1 1 0,1-1 0,-1 1 0,1-1 0,-1 1 0,1-1 0,-1 1 0,1-1 0,-1 1 0,-1 0 0,-36 23 0,21-14 0,3 1 0,1 2 0,1 0 0,0 0 0,-14 21 0,-28 29 0,28-41-1365,14-14-5461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8:56:04.4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24575,'0'420'0,"0"-417"0,0 0 0,0 0 0,0 0 0,0 0 0,0 0 0,1 0 0,-1 0 0,1 0 0,0 0 0,0-1 0,0 1 0,0 0 0,1 0 0,-1-1 0,1 1 0,-1-1 0,1 1 0,0-1 0,0 0 0,4 4 0,-2-4 0,1 1 0,0-1 0,0 0 0,0-1 0,0 1 0,0-1 0,0 0 0,1 0 0,-1-1 0,0 1 0,6-1 0,23-1 0,0-2 0,0-1 0,0-2 0,-1-1 0,45-16 0,37-8 0,-67 21 0,1 2 0,0 2 0,61 1 0,565 6 0,-671-1 0,-1 0 0,0 0 0,0 0 0,0 0 0,0 0 0,0-1 0,0 0 0,0 1 0,0-1 0,0 0 0,0-1 0,0 1 0,4-3 0,-7 4 0,1-1 0,-1 1 0,0-1 0,1 1 0,-1 0 0,0-1 0,0 1 0,1-1 0,-1 1 0,0-1 0,0 1 0,0-1 0,0 1 0,0-1 0,0 1 0,0-1 0,0 1 0,0-1 0,0 0 0,0 1 0,0-1 0,0 1 0,0-1 0,0 1 0,-1-1 0,1 1 0,0 0 0,-1-2 0,-20-20 0,-134-76 0,122 77 0,22 15 0,0 0 0,1-2 0,0 1 0,-17-17 0,27 24 0,-1-1 0,1 1 0,0 0 0,-1 0 0,1-1 0,0 1 0,-1 0 0,1 0 0,0-1 0,-1 1 0,1-1 0,0 1 0,0 0 0,0-1 0,-1 1 0,1 0 0,0-1 0,0 1 0,0-1 0,0 1 0,0-1 0,0 1 0,0-1 0,0 1 0,0 0 0,0-1 0,0 1 0,0-1 0,0 1 0,0-1 0,0 1 0,0 0 0,0-1 0,1 0 0,14 1 0,23 13 0,-15-3 0,1 2 0,-1 1 0,-1 0 0,-1 2 0,38 33 0,-56-45 0,-1-1 0,0 1 0,0 0 0,0 0 0,0 0 0,0 0 0,-1 0 0,1 1 0,-1-1 0,0 1 0,0-1 0,0 0 0,0 1 0,-1 0 0,0-1 0,1 1 0,-1-1 0,-1 1 0,1-1 0,0 1 0,-1 0 0,0-1 0,1 1 0,-1-1 0,-1 0 0,1 1 0,0-1 0,-1 0 0,0 0 0,0 0 0,0 0 0,-4 5 0,-8 9 0,-1 0 0,0-1 0,-1-1 0,-21 16 0,22-19 0,-8 5-183,0-2-1,-1 0 0,0-2 1,-41 17-1,55-26-263,-6 3-6379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4T09:11:44.56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32 201,'0'-1,"1"0,-1 0,1 0,0-1,-1 1,1 0,0 1,0-1,0 0,-1 0,1 0,0 0,0 1,0-1,0 0,1 1,-1-1,0 1,0-1,0 1,0-1,1 1,-1 0,0 0,0 0,1 0,0 0,45-4,-39 3,192-10,846-31,2329 42,-1536 1,-1402-13,-11-1,89-15,-101-4,-288 24,205 2,95-8,-241 2,191 11,-158 4,330-5,524 5,-708 8,292 4,4909-16,-5562 0,0 1,0 0,1 0,-1 1,0-1,0 1,0 0,0-1,1 1,-1 1,0-1,0 0,-1 1,1-1,0 1,4 3,-5-2,0 0,0 0,0 1,0-1,-1 0,1 1,-1-1,0 1,0-1,0 1,0 0,-1-1,0 1,0 6,1 11,2 1,-2-1,-1 1,-1 0,-1 0,-9 41,10-59,-1 0,-1 0,1-1,0 1,-1-1,0 0,0 0,0 0,0 0,0 0,-1-1,1 0,-1 1,1-1,-1 0,0-1,0 1,-7 1,-10 3,-1-1,-31 4,18-4,-183 20,21-4,-246 40,140-21,-95-11,-5-31,159-2,-154 2,-893 5,739 41,407-28,-6 1,-499 30,-2802-49,3208-11,5 1,-1717 13,1663-14,26 1,-252-26,-10 0,-2254 37,1204 4,1466-1,-127-5,175-8,48 6,-1 2,-27-2,40 5,-1-1,0 1,0 1,1-1,-1 1,0 0,0 0,1 1,-1 0,1 0,0 0,-1 0,-4 4,6-3,1 0,0 1,0-1,0 1,0 0,0 0,1 0,-1 0,1 0,0 0,1 1,-1-1,1 1,0-1,0 1,-1 8,-1 24,1 0,4 49,0-47,-6 74,2-98,1-8,-1 0,2 1,-1-1,1 0,1 10,-1-15,1-1,-1 1,1 0,-1 0,1 0,0-1,0 1,-1 0,1 0,1-1,-1 1,0-1,0 1,0-1,1 0,-1 1,1-1,-1 0,1 0,-1 0,1 0,0 0,0-1,-1 1,4 1,27 4,0-1,1-1,-1-2,1-1,45-5,-5 1,714 16,295-4,-625-12,6547 3,-6997 0,-1 0,1-1,-1 0,0 0,1 0,-1-1,0 0,0 0,0 0,0-1,-1 0,1 0,-1-1,0 0,6-4,-4 1,0-1,0 0,-1 0,0 0,0-1,-1 0,0 0,6-16,-2-4,-1 0,-1-1,-1 1,-2-1,1-46,-5 76,2-21,-2 1,-1-1,0 0,-6-23,6 39,0 0,0 0,-1 0,0 0,0 1,0-1,0 1,-1-1,0 1,0 0,0 0,0 0,-1 1,1-1,-1 1,0-1,0 1,0 1,-1-1,1 0,-1 1,1 0,-7-2,-31-5,0 1,-1 3,-47-1,36 2,-531-10,375 13,547-25,-201 11,1071-22,-378 27,413-2,-773 14,-311-2,-2897 0,2667 0,11-2,0 2,1 3,-106 20,164-23,0 0,0 1,0-1,1 1,-1-1,0 1,0-1,1 1,-1 0,0 0,1 0,-1 0,1 0,-1 0,1 0,0 1,0-1,-1 0,1 1,0-1,0 1,0 0,0-1,1 1,-1-1,0 1,1 0,-1 0,1 0,-1-1,1 1,0 0,0 0,0 0,0-1,0 1,0 0,1 0,-1 0,0-1,1 1,0 0,-1 0,1-1,0 1,0 0,1 2,7 10,-1-1,2 0,0 0,15 15,-16-18,39 39,-27-28,-1 0,25 34,-40-48,0 1,-1-1,0 1,0 0,-1 0,0 1,0-1,-1 1,0-1,-1 1,1-1,-1 15,-2-8,1 0,-2 0,0 0,-1 0,0-1,-1 1,-1-1,-11 25,12-33,1 0,-1 0,-1 0,1-1,-1 1,0-1,0 0,-1-1,1 1,-1-1,0 0,0 0,-1-1,1 0,-1 0,1 0,-1-1,0 0,0-1,-9 2,-172 14,-271-9,288-9,-6927 0,7040 2,0-2,0-3,1-2,0-3,0-3,-71-23,101 26,0 2,-1 1,0 0,-44-1,-116 6,115 2,-18 1,-90-2,13-25,15 2,103 13,0 2,-74-1,91 8,-57-10,54 6,-50-2,43 8,30 0,1 0,0 0,-1-1,1-1,-1 0,1-1,0 0,0-1,-18-6,27 7,1 0,-1 0,1 0,-1 0,1-1,0 1,0 0,0-1,0 1,1-1,-1 0,1 0,0 0,-1 0,1 0,0 0,1 0,-1 0,1 0,-1 0,1 0,0 0,0 0,0-1,0 1,2-5,1-11,1 1,1-1,11-24,-6 13,9-37,-2 0,12-121,-28 174,0-36,-1 50,0 0,0 0,0 0,0 0,-1-1,1 1,0 0,0 0,0 0,0 0,0-1,0 1,0 0,0 0,0 0,0 0,-1-1,1 1,0 0,0 0,0 0,0 0,0 0,0 0,-1 0,1 0,0 0,0-1,0 1,0 0,-1 0,1 0,0 0,0 0,0 0,-1 0,1 0,0 0,0 0,0 0,0 0,-1 0,1 0,0 0,0 1,0-1,0 0,-1 0,1 0,0 0,0 0,-12 11,-8 15,19-26,-35 57,2 2,-35 80,64-124,0-1,1 1,0 0,1 0,1 0,-1 21,6 98,1-49,-3-55,3 0,0-1,12 42,-8-42,-2 0,-1 0,2 46,-21 96,1 4,14-98,1-26,-2 0,-11 80,10-130,1 1,0-1,0 0,0 1,0-1,0 1,1-1,-1 1,0-1,1 0,-1 1,1-1,-1 0,1 1,0-1,-1 0,1 0,0 1,0-1,0 0,0 0,0 0,0 0,0 0,0-1,1 1,-1 0,0 0,1-1,-1 1,0-1,1 1,-1-1,0 1,1-1,-1 0,1 0,-1 0,3 0,9 1,1 0,0-1,19-2,-13 1,74 0,65-3,-156 4,1-1,-1 1,0-1,1 0,-1 0,0 0,0-1,0 1,0-1,0 1,0-1,-1 0,1 0,0-1,-1 1,4-5,-2 2,0-1,0 0,-1 0,0 0,0-1,0 1,2-13,0-6,-1-1,-1 0,-1-35,-2 53,1-19,0 13,0-1,-1 1,-1 0,-1-1,-2-14,3 25,0 1,0 0,0 0,-1 0,1 1,-1-1,1 0,-1 0,0 1,0-1,0 1,0 0,-1-1,1 1,0 0,-1 0,0 1,1-1,-1 0,0 1,0 0,0 0,0 0,0 0,0 0,0 0,-1 1,-2-1,-11-1,1 1,0 0,-1 1,-26 4,39-3,1-1,0 1,-1 0,1 0,0 0,0 0,0 1,0-1,0 1,0 0,0-1,1 1,-1 1,1-1,-1 0,1 1,0-1,0 1,0 0,0 0,0-1,1 1,-1 0,1 1,0-1,0 0,0 0,-1 7,-1 25,1-1,1 1,2 0,8 50,-2-53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4T09:14:25.0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296 26,'1088'0,"-930"-13,-7 1,534 11,-324 2,-358-1,0-1,-1 1,1 0,0 0,0 0,0 1,0-1,0 0,-1 1,1 0,0 0,0 0,-1 0,1 0,-1 0,1 1,-1-1,1 1,-1 0,0 0,0 0,0 0,0 0,0 0,0 0,-1 1,1-1,-1 0,1 1,-1 0,0-1,0 1,0 0,0 0,-1-1,1 1,-1 0,0 0,0 0,0 0,0 0,0 3,1 84,-2-60,1 0,1 0,1 0,2 0,1-1,2 1,17 49,-17-62,-1 0,-2 1,1 0,-2 0,2 36,-7 96,-1-56,4-75,0 30,-1-47,0 0,0 0,0 0,0 1,0-1,-1 0,1 0,-1 0,0 0,0 0,1 0,-1-1,0 1,-1 0,1 0,-2 1,2-2,0-1,0 0,0 0,0 0,0 0,0 0,0 0,0 0,0 0,0-1,0 1,0 0,0 0,0-1,0 1,0-1,0 1,0-1,0 0,0 1,0-1,0-1,-26-21,18 16,-6-5,0 2,-1-1,0 2,-1 0,0 1,0 1,-1 1,0 0,0 1,0 1,-1 1,1 0,-1 2,-37 0,-624 4,581-9,0-4,-138-32,154 26,-431-67,457 69,1-2,-74-32,8 2,120 45,-1 0,1 0,-1 0,0 1,1-1,-1 1,0-1,0 1,0 0,1 0,-1 0,0 1,0-1,1 0,-1 1,0 0,1 0,-1 0,0 0,1 0,-1 0,1 1,-4 2,3-1,0 1,0 0,1 0,-1 0,1 0,0 0,0 1,0-1,1 1,0-1,-1 1,2-1,-2 9,-5 77,5-1,8 91,-4-128,23 177,-14-153,-3 1,-2 88,-19-28,0 25,-12 120,0 12,27 752,28-684,-13-208,-15-106,-2 0,-2-1,-3 1,-15 71,13-74,-3 26,3-1,3 81,19 144,-3-95,-10 381,-26-250,17-261,-3-2,-2 1,-4-1,-28 75,29-91,4 1,-7 65,6-38,-80 569,74-513,-26 121,37-224,1 0,2 0,1 0,2 44,19 133,8-66,-15-93,-3 1,4 88,-14 904,2-1041,0 0,0 0,0 0,0 0,1 1,-1-1,1 0,0 0,0 0,0 0,0-1,0 1,1 0,-1 0,1-1,0 1,0 0,2 2,0-3,0 1,0-1,-1 0,1-1,1 1,-1-1,0 0,0 0,0 0,1 0,-1-1,0 0,5 0,199 2,35 2,765 11,-707-16,104-28,-227 10,-128 16,67-10,-72 8,-33 5,0-1,-1 0,0-1,1-1,17-5,-27 7,1 0,-1-1,0 1,0 0,0-1,1 1,-1-1,-1 0,1 0,0 0,0 0,-1 0,1 0,-1 0,0-1,0 1,1 0,-1-1,-1 1,1-1,0 1,-1-1,1 1,-1-1,0 0,0 1,0-1,0 1,-1-5,-9-74,4 36,-1-51,3 40,-1 0,-27-107,0 2,2-13,-13-109,39-64,7 180,-1 131,2 1,1-1,12-38,3-28,0-4,40-122,-52 191,-1 0,-2 0,1-64,3-32,1 19,-8-189,-5 143,-9-100,-1-8,24 24,56-316,-56 487,83-602,-79 484,-12-256,-6 223,4 127,-4 1,-4-1,-27-124,-6 65,-80-197,-52-17,34 82,110 213,3-1,4-1,2-1,5 0,-9-144,22 207,-1 0,0 0,-1 0,0 0,-1 0,-1 1,-1 0,0 0,0 0,-2 0,0 1,0 1,-1-1,0 1,-1 1,-1 0,-19-16,24 23,-1 1,1-1,-1 1,0 1,0-1,0 1,-1 0,1 1,0 0,-1 0,1 1,-1-1,1 2,-1-1,1 1,-9 2,-12 3,0 2,-49 21,51-19,-63 24,-266 112,283-111,2 2,-120 86,46-1,93-76,-107 76,155-121,1 1,0-1,-1 1,1-1,-1 0,1 0,-1 0,0 0,1 0,-1 0,0-1,0 1,1-1,-1 0,0 0,0 0,0 0,1-1,-1 1,0-1,0 1,1-1,-1 0,1 0,-1 0,0-1,1 1,0-1,-1 1,1-1,0 0,0 0,0 1,0-2,-3-3,-4-7,1 0,1-1,0 0,1 0,-6-20,9 25,-21-68,-13-83,17 69,10 63,10 28,0 0,0-1,0 1,-1 0,1 0,0 0,0 0,0 0,0 0,-1 0,1 0,0 0,0 0,0 0,0 0,-1 0,1 0,0 0,0 0,0 0,0 0,-1 0,1 0,0 0,0 0,0 0,0 0,-1 0,1 0,0 0,0 0,0 0,0 0,0 1,-1-1,1 0,0 0,0 0,0 0,0 0,0 1,0-1,0 0,0 0,-1 0,1 0,0 0,0 1,0-1,0 0,0 0,0 0,0 0,0 1,0-1,0 0,0 0,0 0,0 1,0-1,1 0,-8 57,29 721,1-326,-25 133,-3-534,3-64,8-87,131-659,-52 335,-54 249,-27 166,-1 18,0 34,16 315,85 460,-99-789,-2-8,1-1,1 1,14 38,-7-44,-2-21,5-34,66-386,-51 241,-16 104,131-629,-124 646,-12 53,-2 21,0 35,42 436,45 582,-80-837,-14-224,0-1,0 1,0-1,0 1,0-1,0 1,0-1,1 1,-1-1,0 0,1 1,-1-1,1 0,0 1,-1-1,1 0,1 2,6-32,23-307,-14 116,153-1159,-166 1352,1-8,1-1,13-41,-14 69,-3 16,2 50,-7 106,-1-61,0 106,-1 559,8-730,2-40,1-21,35-171,48-200,-4 103,59-219,-44-5,-267 1542,172-1141,15-38,6 2,72-236,-79 333,-9 40,-5 18,0 29,-2 186,0 16,1-223,0-29,0-35,2-286,-6 195,-1 318,-11 511,-34 0,28-551,20-471,34 1002,-6-211,-23-63,-4-139,-5-793,3 315,0 211,1 38,0-8,30 283,18 212,-39 2,-13-477,3-20,-1-1,-1 1,0 0,-2-1,0 0,-1 1,-9 26,13-43,0 0,0-1,0 1,0 0,0 0,0-1,0 1,0 0,0 0,0 0,0-1,0 1,0 0,0 0,0 0,0-1,-1 1,1 0,0 0,0 0,0-1,0 1,0 0,0 0,-1 0,1 0,0-1,0 1,0 0,0 0,-1 0,1 0,0 0,0 0,0 0,-1 0,1 0,0-1,0 1,-1 0,1 0,0 0,0 0,0 0,-1 0,1 0,0 0,0 1,-1-1,1 0,0 0,0 0,0 0,-1 0,1 0,0 0,0 0,0 1,0-1,-1 0,1 0,0 0,0 1,-6-30,2 0,1 0,1 0,3-43,-1 10,-2-224,2 259,-3 36,-2 47,-13 430,-10 118,-8-291,-5 59,39-351,1-17,1-1,-1 1,1-1,0 1,0-1,0 1,1 0,1 5,16 37,5 62,-5 0,6 145,-18 228,0-24,4-75,-5-109,0-229,1 0,3 0,1-1,2 0,29 68,17 59,-49-132,4 49,4 20,-10-75,-2 0,0 0,-1 57,-4-74,-1 0,0-1,-2 1,1 0,-2-1,0 1,0-1,-2 0,1-1,-12 19,12-26,0 0,0 0,-1-1,0 1,0-1,-1-1,1 1,-1-1,0 0,0-1,0 0,-1 0,1 0,-1-1,1 0,-1-1,0 1,-10-1,-17 1,-1-1,-57-6,86 4,-139-23,99 14,-94-8,126 18,1 0,-1 0,1 2,-1 0,1 0,-1 2,1 0,1 0,-1 1,-23 12,-39 30,-54 28,114-67,1-2,-1 0,0-1,-1 0,1-1,-31 3,-264-7,146-3,156 3,-1 0,0 0,1-1,-1-1,0 1,1-2,0 1,-11-5,16 4,0 1,0 0,0-1,1 0,-1 0,1 0,0 0,0-1,0 1,0-1,0 0,1 1,0-1,0 0,0-1,0 1,1 0,-1-1,0-6,-4-13,-3-19,-2 0,-2 1,-34-76,38 98,2 1,-1-1,2 0,1-1,1 0,-4-41,7-132,3 111,15-398,-13 356,-4 0,-7 0,-28-160,19 152,6 0,8-157,3 179,-1 97,0 0,0-1,2 1,-1 0,2 0,0 0,1 1,0-1,1 1,1 0,0 0,8-13,7-10,-2 0,-2-2,-1 0,20-75,22-169,-29 125,-1 25,-5-2,5-153,-26-183,9-219,-9 657,36-421,-25 364,4 0,4 1,33-87,72-118,-103 248,2 2,2 1,2 1,45-49,-69 84,1 0,0 0,0 0,1 1,-1 0,1 1,0-1,8-2,-13 6,-1 1,0-1,1 1,-1 0,1-1,-1 1,1 0,-1 0,1 0,-1 0,1 0,-1 0,1 1,-1-1,1 1,-1-1,0 1,1-1,1 2,-1 0,0 0,0 0,0 0,0 0,-1 0,1 0,-1 0,1 1,-1-1,0 1,0-1,0 1,0-1,0 6,5 28,-1 0,-2 1,-2-1,-1 1,-9 62,5-50,-96 790,-37-13,-100 308,223-1078,13-49,3-11,22-82,62-227,139-554,-171 611,31-368,-79 503,-9 87,3 34,0 0,-1 0,1 0,0 0,0 0,0 0,-1 0,1 0,0 0,0 0,0 0,-1 0,1 0,0 0,0 0,-1 0,1 0,0 0,0 0,0 0,-1 0,1 0,0 0,0 0,0 1,-1-1,1 0,0 0,0 0,0 0,0 0,0 1,-1-1,1 0,0 0,0 0,0 0,0 1,0-1,0 0,0 0,0 0,-1 1,1-1,0 0,0 0,0 1,0-1,0 0,0 0,0 0,0 1,1-1,-1 0,0 0,0 0,0 1,0-1,-18 73,-15 127,-14 116,-381 2085,249-1622,-28 130,182-790,21-89,4-27,2-7,15-49,-14 44,100-324,380-1278,-87-18,-322 1239,-19 94,-19 118,-35 173,0 0,1 0,-1 0,1 0,0 1,0-1,4-5,-6 10,0 0,1-1,-1 1,1 0,-1 0,0 0,1 0,-1 0,0 0,1 0,-1 0,0 0,1 0,-1 0,0 0,1 0,-1 0,0 1,1-1,-1 0,0 0,1 0,-1 0,0 1,1-1,-1 0,0 0,0 0,1 1,-1-1,0 0,0 1,0-1,1 0,-1 0,0 1,0-1,0 0,0 1,0-1,0 0,0 1,1-1,-1 1,0-1,0 0,0 1,0-1,0 0,-1 1,1-1,0 1,13 98,-13-98,13 263,-4 134,-8 782,-68-1,3-729,40-352,15-76,7-29,9-40,71-383,75-499,-63 41,58-399,-142 1250,3-20,23-81,-26 126,-3 18,-3 26,-1-1,-7 48,1-21,-82 1063,36 8,55-1088,-2-41,0 1,0-1,0 0,0 0,0 0,1 0,-1 1,0-1,0 0,0 0,1 0,-1 0,0 0,0 0,0 0,1 1,-1-1,0 0,0 0,0 0,1 0,-1 0,0 0,0 0,0 0,1 0,-1 0,0 0,0 0,1-1,-1 1,0 0,0 0,0 0,1 0,-1 0,0 0,0 0,0-1,0 1,1 0,-1 0,0 0,0 0,0 0,0-1,0 1,0 0,0 0,1 0,-1-1,0 1,0 0,0 0,0 0,0-1,0 1,0 0,0 0,0-1,0 1,0 0,0 0,0 0,0-1,25-69,-20 55,101-307,106-334,-41-10,-58-121,-111 748,-9 77,-45 439,15-105,-26 50,50-361,9-57,0-16,0-29,58-676,-29 493,43-397,-68 621,0 0,0 0,0 0,0 0,0 0,0 0,0 0,0 0,-1 0,1 0,0 0,0 0,0 0,0 0,0 0,0 0,0 0,0 0,0 0,0 0,-1 0,1 0,0 0,0 0,0 0,0 0,0 0,0-1,0 1,0 0,0 0,0 0,0 0,0 0,0 0,0 0,0 0,0 0,0-1,0 1,0 0,0 0,0 0,-10 18,-21 53,-8 16,42-115,9-28,30-101,-7-2,-6-1,-8-1,1-280,-30 522,-35 148,21-124,7-30,-47 210,60-281,4-21,6-32,59-236,48-249,-109 465,-3 0,-6-81,0 23,2-16,3-164,3 271,1 1,1 1,22-62,-14 53,14-78,-6-75,-20 182,-1 0,0 0,-1-1,-1 1,0 0,-2-16,1 25,0 1,-1-1,1 1,-1 0,0-1,0 1,0 0,0 0,-1 0,1 0,-1 1,0-1,0 1,-1 0,1 0,-1 0,1 0,-1 0,0 1,0 0,0 0,-7-3,-56-18,-76-16,89 25,1 2,0 3,-1 2,-1 2,-84 4,-213 39,258-21,57-9,-1-1,0-1,-1-3,1-1,-46-4,81 2,-1-2,0 1,0 0,1-1,-1 0,1 0,-1 0,1 0,0 0,0-1,0 1,0-1,0 0,1 0,-1 0,1 0,0-1,0 1,0 0,0-1,1 0,-1 1,0-6,-4-9,0 0,2-1,-3-24,5 10,3 27,-1-1,0 1,-1 0,1 0,-1 0,-1 0,1 0,-1 0,0 0,0 0,0 1,-5-8,5 12,1 0,-1 0,0 0,0 0,0 0,1 1,-1-1,0 1,0-1,0 1,0 0,0 0,0 0,0 0,0 0,0 0,0 0,0 1,0-1,1 1,-1-1,0 1,0 0,0-1,1 1,-4 2,-46 30,21-7,1 1,1 1,2 1,0 1,-34 55,26-28,2 0,-37 99,49-103,2 1,3 0,2 2,-8 74,18-96,2 1,1 0,1 0,2-1,2 1,1-1,1 0,17 45,16 17,76 137,72 78,-177-294,15 25,61 90,-78-120,0-1,1 0,1 0,0-1,0 0,1-1,25 15,-28-20,0-1,0 0,1 0,-1-1,1 0,-1-1,1 0,0-1,9 0,95-12,-50 4,-44 6,307-21,-254 21,1 3,103 16,-164-15,-2 0,1 1,0 0,-1 1,1 0,-1 1,20 11,-27-13,0 1,1-1,-1 1,-1 0,1 0,0 0,-1 0,0 1,0-1,0 1,-1 0,0 0,1 0,-2 0,1 0,-1 1,1-1,-2 0,2 9,-2 2,0 0,-1-1,0 1,-1-1,-1 1,-1-1,0 0,-1 0,0-1,-2 1,1-1,-2 0,0-1,0 0,-1 0,-15 15,-15 14,-3-2,-2-1,-51 35,53-42,-207 148,210-155,-1-2,-1-2,-1-1,-73 22,109-40,1 0,-1-1,0 0,0 0,0 0,0-1,0 0,-12-1,15 1,1-1,-1 0,1 0,-1-1,1 1,-1 0,1-1,0 0,0 1,0-1,0 0,0 0,0 0,1 0,-1 0,0-1,1 1,0 0,0-1,-1 1,1-1,-1-3,-5-19,0 0,2-1,-5-51,5-87,4 102,0 28,2-383,4 377,-5 40,0 0,0 1,0-1,0 0,0 0,0 1,0-1,0 0,0 0,0 1,0-1,0 0,1 0,-1 0,0 1,0-1,0 0,0 0,0 1,0-1,1 0,-1 0,0 0,0 0,0 1,1-1,-1 0,0 0,0 0,0 0,1 0,-1 0,0 1,0-1,1 0,-1 0,0 0,0 0,1 0,-1 0,0 0,0 0,1 0,-1 0,0 0,0 0,1 0,-1 0,0-1,0 1,0 0,1 0,-1 0,0 0,0 0,1 0,-1-1,0 1,0 0,0 0,0 0,1-1,-1 1,0 0,0 0,0 0,0-1,0 1,7 14,0 1,-1 0,-1 0,-1 0,4 22,8 90,-12-84,5 73,-5 0,-5 1,-5-1,-40 219,18-207,-7-2,-4-1,-6-2,-69 133,86-200,-39 58,58-101,0-1,-1 1,0-2,0 1,-2-1,1-1,-1 0,-1-1,-24 15,35-23,0 0,0 0,0-1,0 1,0-1,0 1,0-1,0 1,0-1,0 0,0 0,0 0,0-1,0 1,0 0,0-1,0 1,0-1,0 1,0-1,0 0,0 0,0 0,1 0,-1 0,0-1,1 1,-1 0,1-1,-1 1,1-1,0 0,0 1,0-1,0 0,0 0,0 0,-1-2,-4-10,0-1,2 0,-1 0,-2-18,3 12,-44-194,-95-354,115 485,10 51,17 32,1 1,0 0,0 0,0 0,0 0,-1 0,1 0,0-1,0 1,0 0,-1 0,1 0,0 0,0 0,-1 0,1 0,0 0,0 0,0 0,-1 0,1 0,0 0,0 0,-1 0,1 0,0 0,0 0,0 0,-1 1,1-1,0 0,0 0,0 0,-1 0,1 0,0 0,0 1,0-1,0 0,0 0,-1 0,1 1,-7 22,0 43,2 1,5 76,0 4,-93 1005,90-1134,-3 27,-1 0,-20 62,19-89,1-15,-2-28,2-49,3 0,6-89,0 62,2-225,-2 1637,-5-652,3-506,5 260,2-347,3-1,3 0,26 76,11 49,-30-84,-5 2,-4 0,-4 158,-11-187,-3-1,-4 1,-3-1,-4-1,-39 108,25-108,21-55,1 0,1 0,1 1,1 0,1 1,1-1,-4 43,7-12,-4 1,-13 63,14-88,15-85,3 2,2 0,2 0,3 2,2 0,2 1,35-52,-39 71,2 0,1 2,2 1,1 1,1 1,1 1,1 1,1 2,1 1,1 1,53-23,-43 25,0 3,1 1,1 2,0 3,0 1,1 2,0 2,51 2,-64 3,-1 2,1 2,-1 0,1 2,-2 2,1 1,-1 1,-1 1,0 2,-1 1,0 1,29 23,-48-32,0 0,-1 1,0 0,0 1,-1 0,0 0,0 1,6 12,-11-19,-1 0,1 0,-1-1,0 1,0 0,0 0,-1 0,1 0,-1 0,0 0,1 0,-1 0,0 0,-1 0,1 1,-1-1,1 0,-1 0,0-1,0 1,0 0,0 0,-1 0,1-1,-1 1,0 0,1-1,-1 0,0 1,-1-1,1 0,0 0,-1 0,1 0,-5 1,-10 7,-2-1,1 0,-1-2,0 0,-29 5,3-3,-60 4,99-13,0 1,0-1,0 0,0 0,0-1,0 1,1-1,-1-1,0 1,0-1,1 0,-1 0,-7-5,9 4,1 0,-1-1,1 1,-1-1,1 0,1 0,-1 0,0 0,1-1,0 1,0-1,0 1,1-1,-1 0,1 0,-1-9,-3-29,2-1,2 1,1-1,3 0,2 1,1 0,2 0,2 0,2 1,2 1,33-70,-41 101,-1 0,1 0,1 0,0 1,0 0,1 0,0 1,17-13,-21 18,1 0,1 0,-1 0,0 1,1 0,-1 0,1 0,-1 1,1 0,0 0,0 0,0 1,-1 0,1 0,0 0,0 1,0 0,-1 0,8 3,15 6,-2 1,0 2,0 1,-2 1,0 1,0 1,-1 1,-2 1,0 1,0 1,-2 0,19 29,-32-41,0 0,-1 0,0 1,-1-1,1 1,-2 0,5 19,-7-24,0-1,-1 0,0 1,0-1,0 1,0-1,-1 1,0-1,0 1,0-1,0 0,0 0,-1 1,0-1,0 0,0 0,-1-1,1 1,-1 0,0-1,-3 4,-4 1,0 0,-1-1,1 0,-1-1,-1 0,1-1,-1 0,0 0,-22 4,-4-1,-74 6,75-11,-1-1,0-3,0 0,1-3,-1-1,-41-11,65 12,1 0,0-1,0 0,0-1,1-1,-1 0,1 0,1-1,0-1,0 0,1 0,0-1,0-1,1 0,0 0,1 0,1-1,0 0,-9-21,8 8,0-1,2 0,1 0,1-1,1 1,2-1,0 0,2 0,1 1,1-1,1 0,10-32,3 2,2 0,2 2,3 0,44-73,-44 86,2 1,2 1,2 1,41-42,-69 78,1 1,-1 0,1-1,-1 1,1 1,0-1,0 0,0 1,0-1,0 1,0 0,0 0,1 0,4 0,-7 1,1 0,-1 1,1-1,0 1,-1-1,1 1,-1-1,1 1,-1 0,0 0,1 0,-1 0,0 0,0 0,1 0,-1 0,0 0,0 1,0-1,0 0,-1 1,1-1,0 1,-1-1,1 1,0-1,-1 1,0 0,1-1,-1 4,4 17,-1 0,-1 0,-1 0,-1 0,-1 0,-1 0,-1 0,-11 42,-1-14,-1-2,-40 81,37-91,-2-2,-1 0,-2-1,-50 56,61-77,0-1,-1 0,0-1,-1 0,-1-1,0-1,0-1,-1 0,0-1,0-1,-1 0,0-2,-19 4,28-7,0-1,0-1,0 1,0-2,0 1,0-1,-16-4,21 4,0 0,0-1,1 1,-1-1,1 0,-1 0,1 0,-1 0,1-1,0 1,0-1,0 0,1 0,-1 0,1 0,-1 0,1-1,0 1,0-1,-1-3,-3-17,1 0,1 1,1-1,1-1,1 1,1 0,6-44,-4 42,8-70,3 1,5 0,3 2,68-181,-61 206,3 1,3 1,3 2,3 1,2 2,3 2,55-54,-86 96,2 1,0 1,1 0,0 1,1 1,1 1,0 0,1 2,27-11,-45 20,0 0,1 1,-1-1,1 1,-1 0,1-1,-1 1,1 0,-1 0,1 1,-1-1,1 1,-1-1,0 1,1 0,-1 0,0 0,1 0,-1 0,0 0,0 1,0-1,0 1,0-1,0 1,-1 0,1 0,0 0,-1 0,1 0,-1 0,0 0,0 0,0 1,0-1,1 3,3 11,-1 0,0 0,-1 1,2 23,-4-25,7 60,-4 1,-3 0,-3-1,-3 1,-22 101,17-131,-2 0,-3-1,-1 0,-2-1,-2-1,-3-1,0-1,-3-1,-53 63,48-69,-2-1,-1-2,-2-1,-1-2,-67 38,71-47,-2-2,0-2,-1 0,-1-3,0-1,0-2,-45 5,75-13,0 0,0-1,0 1,0-2,0 1,0-1,0 0,1 0,-11-4,14 4,0-1,1 0,-1 1,0-1,1 0,0 0,-1 0,1 0,0-1,0 1,0-1,1 1,-1-1,0 0,1 1,0-1,0 0,0 0,0 0,0 0,0 0,1 0,-1-4,0-11,0 0,1-1,1 1,0 0,2 0,7-28,39-108,-45 144,249-546,-132 310,-1-22,-11-6,118-466,-208 656,-8 33,29-84,-29 118,-11 17,0 0,1 0,-1-1,0 1,0 0,1 0,-1 0,0 0,1 0,-1 0,0 0,0 0,1 0,-1 0,0 0,0 0,1 0,-1 0,0 1,1-1,-1 0,0 0,0 0,1 0,-1 0,0 1,0-1,0 0,1 0,-1 0,0 1,0-1,0 0,0 0,1 1,-1-1,0 0,0 0,0 1,0-1,7 18,-1 0,-1 1,0 0,-2-1,0 1,0 27,3 11,129 1248,-89-538,-49-962,37-317,-19 411,4 1,4 2,4 0,5 2,45-96,-64 163,1 1,2 0,0 1,25-29,-40 54,-1 1,1 0,0 0,0 0,0 0,0-1,0 1,0 1,0-1,0 0,1 0,-1 0,0 1,1-1,-1 0,0 1,1 0,-1-1,0 1,1 0,-1-1,1 1,-1 0,1 0,-1 0,3 1,-2 0,0 1,-1-1,1 1,-1 0,1 0,-1 0,0 0,0-1,0 2,0-1,0 0,0 0,-1 0,1 0,0 1,-1-1,0 4,5 46,-2 0,-2 0,-3 0,-13 86,5-60,-59 459,35-292,31-189,156-635,-94 354,86-286,-137 478,-1 0,-1-1,-2 1,-1-1,-1-1,-5-44,2 28,1-145,37-285,-33 450,85-544,-46 207,-26 173,-9 75,-8-134,-3 93,3-909,-1 1039,-10-52,5 53,-1-53,2 26,-2 0,-3 1,-2 0,-29-83,12 42,11 40,-2 1,-44-85,30 74,-4 3,-72-98,81 125,11 12,0 1,-33-31,45 49,-1 0,1 1,-1 0,0 1,0-1,0 1,-1 1,1-1,-1 1,0 1,0 0,0 0,-15-2,-16 3,0 2,1 2,-1 1,1 2,0 2,0 1,1 2,0 2,1 1,-44 24,3 6,2 2,2 4,-92 81,147-114,0 1,1 1,1 1,1 0,1 0,0 2,-15 32,-2 19,-23 75,51-138,-12 39,3 0,2 2,2-1,-2 58,10 208,3-150,-2 2082,-2-2028,-57 436,29-525,-53 145,48-167,9-30,-4-2,-3 0,-3-3,-47 75,-17 27,-129 322,215-463,-14 62,20-64,-2-2,-19 48,-1-11,-25 92,4-16,-10 38,52-151,2 0,1 1,1 0,1 34,2-37,1-10,0 0,0 0,2-1,8 36,-9-49,0 0,1-1,0 1,0-1,1 1,-1-1,1 0,0 0,0 0,1 0,-1-1,1 1,-1-1,1 0,0 0,0 0,1-1,-1 1,0-1,1 0,0 0,-1-1,8 2,243 55,-153-34,1-4,136 9,-229-28,0 1,0 0,0 0,-1 0,14 7,-3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9:14:32.64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937 0 24282,'-936'1480'0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9:14:35.75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189 484 24575,'-1'-7'0,"0"0"0,-1 0 0,0 0 0,0 0 0,-1 0 0,-5-10 0,-2-5 0,-14-41 0,-79-183 0,70 152 0,75 205 0,-28-85 0,-3-4 0,0 0 0,-1 1 0,-1 0 0,11 44 0,-15-39 0,-3-14 0,0 0 0,0 1 0,2-1 0,0-1 0,0 1 0,1 0 0,1-1 0,9 15 0,-14-27 0,0 1 0,1-1 0,-1 1 0,1-1 0,-1 0 0,1 1 0,-1-1 0,1 0 0,0 0 0,0 0 0,-1 0 0,1-1 0,0 1 0,0 0 0,0-1 0,0 1 0,0-1 0,0 0 0,0 0 0,0 0 0,0 0 0,0 0 0,0 0 0,0 0 0,0-1 0,0 1 0,0-1 0,2 0 0,6-3 0,1-1 0,-2 0 0,1 0 0,11-9 0,11-5 0,-13 11 0,-1 0 0,1 2 0,1 1 0,-1 0 0,1 1 0,39-2 0,-39 3 0,0-1 0,-1-1 0,1-1 0,26-11 0,-27 9 0,1 1 0,-1 1 0,1 1 0,25-4 0,16-3-1365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9:14:38.89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889 0 24575,'-2'6'0,"0"-1"0,0 0 0,0 1 0,0-1 0,-1 0 0,0 0 0,0-1 0,-6 8 0,-5 9 0,-89 148 0,-4 6 0,68-110 0,-55 69 0,64-93 0,-2-2 0,-57 56 0,14-18 0,-140 169 0,214-246 0,1 1 0,-1 0 0,1-1 0,-1 1 0,1 0 0,-1-1 0,1 1 0,-1 0 0,0-1 0,1 1 0,-1-1 0,0 1 0,1-1 0,-1 0 0,0 1 0,0-1 0,1 0 0,-1 1 0,0-1 0,0 0 0,0 0 0,1 0 0,-1 0 0,0 0 0,0 0 0,0 0 0,0 0 0,1 0 0,-1 0 0,0 0 0,0 0 0,0-1 0,1 1 0,-1 0 0,0-1 0,0 1 0,1 0 0,-1-1 0,0 1 0,1-1 0,-1 1 0,0-1 0,1 1 0,-1-1 0,1 0 0,-1 1 0,1-1 0,-1 0 0,1 0 0,-1 1 0,1-1 0,0 0 0,-1 0 0,1 1 0,0-1 0,0 0 0,0 0 0,-1 0 0,1 1 0,0-3 0,-12-63 0,11 56 0,-8-95 0,5-147 0,4 645 0,0-390 0,0 0 0,0 0 0,0 0 0,0 0 0,1-1 0,-1 1 0,1 0 0,0 0 0,-1 0 0,1 0 0,0-1 0,1 1 0,-1-1 0,0 1 0,1-1 0,0 1 0,-1-1 0,5 5 0,-2-5 0,0 0 0,0 0 0,0 0 0,0 0 0,1 0 0,-1-1 0,0 0 0,1 0 0,-1 0 0,1-1 0,6 1 0,145-2 18,-90-1-1401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8:52:53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24575,'-1'37'0,"-2"1"0,-1 0 0,-17 67 0,17-94 0,2-5 0,0 1 0,1-1 0,-1 0 0,1 1 0,0-1 0,1 1 0,0 6 0,0-11 0,1-1 0,-1 1 0,1 0 0,-1-1 0,1 1 0,0 0 0,0-1 0,-1 1 0,1-1 0,0 1 0,1-1 0,-1 1 0,0-1 0,0 0 0,1 0 0,-1 0 0,0 1 0,1-1 0,-1 0 0,1-1 0,0 1 0,-1 0 0,1 0 0,0-1 0,-1 1 0,1-1 0,0 1 0,0-1 0,-1 0 0,1 0 0,2 0 0,53 5 0,1-3 0,69-6 0,-15 1 0,-71 3 0,0-2 0,70-12 0,-13 2 0,-67 10 0,44-9 0,-31 4 0,1 3 0,-1 1 0,84 5 0,-28 1 0,-95-3 0,36 1 0,1-2 0,-2-2 0,77-14 0,-115 17 0,-1-1 0,1 1 0,-1 0 0,1-1 0,0 1 0,-1-1 0,1 1 0,-1-1 0,1 0 0,-1 0 0,0 0 0,1 1 0,-1-1 0,0-1 0,0 1 0,1 0 0,-1 0 0,0 0 0,0-1 0,0 1 0,0 0 0,-1-1 0,1 1 0,1-3 0,-2 2 0,0 0 0,0 0 0,-1 0 0,1-1 0,0 1 0,-1 0 0,1 0 0,-1 0 0,0 0 0,0 0 0,0 1 0,0-1 0,0 0 0,0 0 0,0 0 0,-2-1 0,-8-9 0,0 0 0,-1 1 0,-23-16 0,32 24 0,-24-19 0,19 14 0,0 2 0,0-1 0,0 1 0,-1 0 0,0 1 0,0 0 0,0 0 0,-12-3 0,21 8 0,0 0 0,0 0 0,0 0 0,0 0 0,-1-1 0,1 1 0,0 0 0,0 0 0,0 0 0,0 0 0,-1 0 0,1 0 0,0 0 0,0 0 0,0 0 0,-1 0 0,1 0 0,0 0 0,0 0 0,0 0 0,0 0 0,-1 0 0,1 0 0,0 0 0,0 0 0,0 0 0,-1 0 0,1 1 0,0-1 0,0 0 0,0 0 0,0 0 0,0 0 0,-1 0 0,1 0 0,0 1 0,0-1 0,0 0 0,0 0 0,0 0 0,0 0 0,0 0 0,0 1 0,-1-1 0,1 0 0,0 0 0,0 0 0,0 1 0,0-1 0,0 0 0,0 0 0,0 0 0,0 0 0,0 1 0,0-1 0,0 0 0,0 0 0,9 16 0,19 19 0,-25-33 0,24 27 0,57 45 0,-35-34 0,-48-39 0,-1-1 0,1 1 0,-1-1 0,0 1 0,1 0 0,-1-1 0,1 1 0,-1-1 0,0 1 0,1 0 0,-1-1 0,0 1 0,0 0 0,0-1 0,0 1 0,1 0 0,-1 0 0,0-1 0,0 1 0,0 0 0,0-1 0,0 1 0,-1 0 0,1-1 0,0 1 0,0 0 0,0 0 0,-1-1 0,1 1 0,0-1 0,-1 1 0,1 0 0,0-1 0,-1 1 0,1-1 0,-1 1 0,1-1 0,-1 1 0,1-1 0,-1 1 0,1-1 0,-1 1 0,-1 0 0,-36 23 0,21-14 0,3 1 0,1 2 0,1 0 0,0 0 0,-14 21 0,-28 29 0,28-41-1365,14-14-5461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8:56:04.4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24575,'0'420'0,"0"-417"0,0 0 0,0 0 0,0 0 0,0 0 0,0 0 0,1 0 0,-1 0 0,1 0 0,0 0 0,0-1 0,0 1 0,0 0 0,1 0 0,-1-1 0,1 1 0,-1-1 0,1 1 0,0-1 0,0 0 0,4 4 0,-2-4 0,1 1 0,0-1 0,0 0 0,0-1 0,0 1 0,0-1 0,0 0 0,1 0 0,-1-1 0,0 1 0,6-1 0,23-1 0,0-2 0,0-1 0,0-2 0,-1-1 0,45-16 0,37-8 0,-67 21 0,1 2 0,0 2 0,61 1 0,565 6 0,-671-1 0,-1 0 0,0 0 0,0 0 0,0 0 0,0 0 0,0-1 0,0 0 0,0 1 0,0-1 0,0 0 0,0-1 0,0 1 0,4-3 0,-7 4 0,1-1 0,-1 1 0,0-1 0,1 1 0,-1 0 0,0-1 0,0 1 0,1-1 0,-1 1 0,0-1 0,0 1 0,0-1 0,0 1 0,0-1 0,0 1 0,0-1 0,0 1 0,0-1 0,0 0 0,0 1 0,0-1 0,0 1 0,0-1 0,0 1 0,-1-1 0,1 1 0,0 0 0,-1-2 0,-20-20 0,-134-76 0,122 77 0,22 15 0,0 0 0,1-2 0,0 1 0,-17-17 0,27 24 0,-1-1 0,1 1 0,0 0 0,-1 0 0,1-1 0,0 1 0,-1 0 0,1 0 0,0-1 0,-1 1 0,1-1 0,0 1 0,0 0 0,0-1 0,-1 1 0,1 0 0,0-1 0,0 1 0,0-1 0,0 1 0,0-1 0,0 1 0,0-1 0,0 1 0,0 0 0,0-1 0,0 1 0,0-1 0,0 1 0,0-1 0,0 1 0,0 0 0,0-1 0,1 0 0,14 1 0,23 13 0,-15-3 0,1 2 0,-1 1 0,-1 0 0,-1 2 0,38 33 0,-56-45 0,-1-1 0,0 1 0,0 0 0,0 0 0,0 0 0,0 0 0,-1 0 0,1 1 0,-1-1 0,0 1 0,0-1 0,0 0 0,0 1 0,-1 0 0,0-1 0,1 1 0,-1-1 0,-1 1 0,1-1 0,0 1 0,-1 0 0,0-1 0,1 1 0,-1-1 0,-1 0 0,1 1 0,0-1 0,-1 0 0,0 0 0,0 0 0,0 0 0,-4 5 0,-8 9 0,-1 0 0,0-1 0,-1-1 0,-21 16 0,22-19 0,-8 5-183,0-2-1,-1 0 0,0-2 1,-41 17-1,55-26-263,-6 3-6379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4T09:12:39.58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5309 93,'-675'-13,"-9"0,-1716 14,2078-28,136 6,-196 17,201 7,120-3,-37 0,-135-15,229 14,1 0,-1 1,0-1,1 1,-1 0,0 0,0 0,1 0,-1 1,0 0,1-1,-1 1,1 1,-1-1,1 0,-4 3,4-2,1 1,0 0,0-1,1 1,-1 0,0 0,1 0,0 0,0 0,0 0,0 0,0 1,1-1,-1 0,1 0,0 1,0-1,0 5,0-5,0 1,0-1,0 1,1-1,-1 0,1 1,0-1,0 0,0 1,0-1,1 0,-1 0,1 0,0 0,-1 0,2 0,-1-1,0 1,0-1,1 1,-1-1,1 0,0 0,0 0,0 0,0-1,0 1,0-1,4 2,8 1,1-1,-1 0,1 0,0-2,17 0,-7 0,382 31,269 7,258-22,-522-10,176 12,-384-1,422 18,164-38,-443 3,-327-1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2/6/2025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2/6/2025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2/6/2025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2/6/2025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36136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136136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2/6/2025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4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3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4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5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6.png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4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customXml" Target="../ink/ink9.xml"/><Relationship Id="rId5" Type="http://schemas.openxmlformats.org/officeDocument/2006/relationships/customXml" Target="../ink/ink6.xml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customXml" Target="../ink/ink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customXml" Target="../ink/ink15.xml"/><Relationship Id="rId18" Type="http://schemas.openxmlformats.org/officeDocument/2006/relationships/image" Target="../media/image21.png"/><Relationship Id="rId3" Type="http://schemas.openxmlformats.org/officeDocument/2006/relationships/customXml" Target="../ink/ink10.xml"/><Relationship Id="rId7" Type="http://schemas.openxmlformats.org/officeDocument/2006/relationships/customXml" Target="../ink/ink12.xml"/><Relationship Id="rId12" Type="http://schemas.openxmlformats.org/officeDocument/2006/relationships/image" Target="../media/image18.png"/><Relationship Id="rId17" Type="http://schemas.openxmlformats.org/officeDocument/2006/relationships/customXml" Target="../ink/ink17.xml"/><Relationship Id="rId2" Type="http://schemas.openxmlformats.org/officeDocument/2006/relationships/image" Target="../media/image1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customXml" Target="../ink/ink14.xml"/><Relationship Id="rId5" Type="http://schemas.openxmlformats.org/officeDocument/2006/relationships/customXml" Target="../ink/ink11.xml"/><Relationship Id="rId15" Type="http://schemas.openxmlformats.org/officeDocument/2006/relationships/customXml" Target="../ink/ink16.xml"/><Relationship Id="rId10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customXml" Target="../ink/ink13.xml"/><Relationship Id="rId1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customXml" Target="../ink/ink23.xml"/><Relationship Id="rId3" Type="http://schemas.openxmlformats.org/officeDocument/2006/relationships/customXml" Target="../ink/ink18.xml"/><Relationship Id="rId7" Type="http://schemas.openxmlformats.org/officeDocument/2006/relationships/customXml" Target="../ink/ink20.xml"/><Relationship Id="rId12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customXml" Target="../ink/ink22.xml"/><Relationship Id="rId5" Type="http://schemas.openxmlformats.org/officeDocument/2006/relationships/customXml" Target="../ink/ink19.xml"/><Relationship Id="rId10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openxmlformats.org/officeDocument/2006/relationships/customXml" Target="../ink/ink21.xml"/><Relationship Id="rId1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customXml" Target="../ink/ink24.xml"/><Relationship Id="rId7" Type="http://schemas.openxmlformats.org/officeDocument/2006/relationships/customXml" Target="../ink/ink2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customXml" Target="../ink/ink25.xml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customXml" Target="../ink/ink2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customXml" Target="../ink/ink28.xml"/><Relationship Id="rId7" Type="http://schemas.openxmlformats.org/officeDocument/2006/relationships/customXml" Target="../ink/ink3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customXml" Target="../ink/ink29.xml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customXml" Target="../ink/ink31.xml"/><Relationship Id="rId7" Type="http://schemas.openxmlformats.org/officeDocument/2006/relationships/customXml" Target="../ink/ink3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customXml" Target="../ink/ink32.xml"/><Relationship Id="rId4" Type="http://schemas.openxmlformats.org/officeDocument/2006/relationships/image" Target="../media/image35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customXml" Target="../ink/ink41.xml"/><Relationship Id="rId4" Type="http://schemas.openxmlformats.org/officeDocument/2006/relationships/image" Target="../media/image4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customXml" Target="../ink/ink43.xml"/><Relationship Id="rId4" Type="http://schemas.openxmlformats.org/officeDocument/2006/relationships/image" Target="../media/image46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customXml" Target="../ink/ink44.xml"/><Relationship Id="rId7" Type="http://schemas.openxmlformats.org/officeDocument/2006/relationships/customXml" Target="../ink/ink4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customXml" Target="../ink/ink45.xml"/><Relationship Id="rId4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customXml" Target="../ink/ink47.xml"/><Relationship Id="rId7" Type="http://schemas.openxmlformats.org/officeDocument/2006/relationships/customXml" Target="../ink/ink4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customXml" Target="../ink/ink48.xml"/><Relationship Id="rId4" Type="http://schemas.openxmlformats.org/officeDocument/2006/relationships/image" Target="../media/image4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customXml" Target="../ink/ink5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customXml" Target="../ink/ink51.xml"/><Relationship Id="rId4" Type="http://schemas.openxmlformats.org/officeDocument/2006/relationships/image" Target="../media/image4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customXml" Target="../ink/ink5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customXml" Target="../ink/ink53.xml"/><Relationship Id="rId4" Type="http://schemas.openxmlformats.org/officeDocument/2006/relationships/image" Target="../media/image46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customXml" Target="../ink/ink54.xml"/><Relationship Id="rId7" Type="http://schemas.openxmlformats.org/officeDocument/2006/relationships/customXml" Target="../ink/ink56.xml"/><Relationship Id="rId12" Type="http://schemas.openxmlformats.org/officeDocument/2006/relationships/image" Target="../media/image5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customXml" Target="../ink/ink58.xml"/><Relationship Id="rId5" Type="http://schemas.openxmlformats.org/officeDocument/2006/relationships/customXml" Target="../ink/ink55.xml"/><Relationship Id="rId10" Type="http://schemas.openxmlformats.org/officeDocument/2006/relationships/image" Target="../media/image53.png"/><Relationship Id="rId4" Type="http://schemas.openxmlformats.org/officeDocument/2006/relationships/image" Target="../media/image46.png"/><Relationship Id="rId9" Type="http://schemas.openxmlformats.org/officeDocument/2006/relationships/customXml" Target="../ink/ink57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customXml" Target="../ink/ink59.xml"/><Relationship Id="rId7" Type="http://schemas.openxmlformats.org/officeDocument/2006/relationships/customXml" Target="../ink/ink61.xml"/><Relationship Id="rId12" Type="http://schemas.openxmlformats.org/officeDocument/2006/relationships/image" Target="../media/image5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customXml" Target="../ink/ink63.xml"/><Relationship Id="rId5" Type="http://schemas.openxmlformats.org/officeDocument/2006/relationships/customXml" Target="../ink/ink60.xml"/><Relationship Id="rId10" Type="http://schemas.openxmlformats.org/officeDocument/2006/relationships/image" Target="../media/image56.png"/><Relationship Id="rId4" Type="http://schemas.openxmlformats.org/officeDocument/2006/relationships/image" Target="../media/image46.png"/><Relationship Id="rId9" Type="http://schemas.openxmlformats.org/officeDocument/2006/relationships/customXml" Target="../ink/ink6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customXml" Target="../ink/ink64.xml"/><Relationship Id="rId7" Type="http://schemas.openxmlformats.org/officeDocument/2006/relationships/customXml" Target="../ink/ink6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customXml" Target="../ink/ink65.xml"/><Relationship Id="rId10" Type="http://schemas.openxmlformats.org/officeDocument/2006/relationships/image" Target="../media/image58.png"/><Relationship Id="rId4" Type="http://schemas.openxmlformats.org/officeDocument/2006/relationships/image" Target="../media/image46.png"/><Relationship Id="rId9" Type="http://schemas.openxmlformats.org/officeDocument/2006/relationships/customXml" Target="../ink/ink6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8.xml"/><Relationship Id="rId7" Type="http://schemas.openxmlformats.org/officeDocument/2006/relationships/image" Target="../media/image5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customXml" Target="../ink/ink69.xml"/><Relationship Id="rId4" Type="http://schemas.openxmlformats.org/officeDocument/2006/relationships/image" Target="../media/image46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customXml" Target="../ink/ink75.xml"/><Relationship Id="rId3" Type="http://schemas.openxmlformats.org/officeDocument/2006/relationships/customXml" Target="../ink/ink70.xml"/><Relationship Id="rId7" Type="http://schemas.openxmlformats.org/officeDocument/2006/relationships/customXml" Target="../ink/ink72.xml"/><Relationship Id="rId12" Type="http://schemas.openxmlformats.org/officeDocument/2006/relationships/image" Target="../media/image6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customXml" Target="../ink/ink74.xml"/><Relationship Id="rId5" Type="http://schemas.openxmlformats.org/officeDocument/2006/relationships/customXml" Target="../ink/ink71.xml"/><Relationship Id="rId10" Type="http://schemas.openxmlformats.org/officeDocument/2006/relationships/image" Target="../media/image61.png"/><Relationship Id="rId4" Type="http://schemas.openxmlformats.org/officeDocument/2006/relationships/image" Target="../media/image46.png"/><Relationship Id="rId9" Type="http://schemas.openxmlformats.org/officeDocument/2006/relationships/customXml" Target="../ink/ink73.xml"/><Relationship Id="rId14" Type="http://schemas.openxmlformats.org/officeDocument/2006/relationships/image" Target="../media/image63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customXml" Target="../ink/ink76.xml"/><Relationship Id="rId7" Type="http://schemas.openxmlformats.org/officeDocument/2006/relationships/customXml" Target="../ink/ink7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customXml" Target="../ink/ink77.xml"/><Relationship Id="rId10" Type="http://schemas.openxmlformats.org/officeDocument/2006/relationships/image" Target="../media/image65.png"/><Relationship Id="rId4" Type="http://schemas.openxmlformats.org/officeDocument/2006/relationships/image" Target="../media/image46.png"/><Relationship Id="rId9" Type="http://schemas.openxmlformats.org/officeDocument/2006/relationships/customXml" Target="../ink/ink79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customXml" Target="../ink/ink80.xml"/><Relationship Id="rId7" Type="http://schemas.openxmlformats.org/officeDocument/2006/relationships/customXml" Target="../ink/ink8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customXml" Target="../ink/ink81.xml"/><Relationship Id="rId4" Type="http://schemas.openxmlformats.org/officeDocument/2006/relationships/image" Target="../media/image4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customXml" Target="../ink/ink83.xml"/><Relationship Id="rId7" Type="http://schemas.openxmlformats.org/officeDocument/2006/relationships/customXml" Target="../ink/ink8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customXml" Target="../ink/ink84.xml"/><Relationship Id="rId4" Type="http://schemas.openxmlformats.org/officeDocument/2006/relationships/image" Target="../media/image46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customXml" Target="../ink/ink86.xml"/><Relationship Id="rId7" Type="http://schemas.openxmlformats.org/officeDocument/2006/relationships/customXml" Target="../ink/ink8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customXml" Target="../ink/ink87.xml"/><Relationship Id="rId10" Type="http://schemas.openxmlformats.org/officeDocument/2006/relationships/image" Target="../media/image65.png"/><Relationship Id="rId4" Type="http://schemas.openxmlformats.org/officeDocument/2006/relationships/image" Target="../media/image46.png"/><Relationship Id="rId9" Type="http://schemas.openxmlformats.org/officeDocument/2006/relationships/customXml" Target="../ink/ink89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customXml" Target="../ink/ink95.xml"/><Relationship Id="rId3" Type="http://schemas.openxmlformats.org/officeDocument/2006/relationships/customXml" Target="../ink/ink90.xml"/><Relationship Id="rId7" Type="http://schemas.openxmlformats.org/officeDocument/2006/relationships/customXml" Target="../ink/ink92.xml"/><Relationship Id="rId12" Type="http://schemas.openxmlformats.org/officeDocument/2006/relationships/image" Target="../media/image69.png"/><Relationship Id="rId2" Type="http://schemas.openxmlformats.org/officeDocument/2006/relationships/image" Target="../media/image1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customXml" Target="../ink/ink94.xml"/><Relationship Id="rId5" Type="http://schemas.openxmlformats.org/officeDocument/2006/relationships/customXml" Target="../ink/ink91.xml"/><Relationship Id="rId15" Type="http://schemas.openxmlformats.org/officeDocument/2006/relationships/customXml" Target="../ink/ink96.xml"/><Relationship Id="rId10" Type="http://schemas.openxmlformats.org/officeDocument/2006/relationships/image" Target="../media/image65.png"/><Relationship Id="rId4" Type="http://schemas.openxmlformats.org/officeDocument/2006/relationships/image" Target="../media/image46.png"/><Relationship Id="rId9" Type="http://schemas.openxmlformats.org/officeDocument/2006/relationships/customXml" Target="../ink/ink93.xml"/><Relationship Id="rId14" Type="http://schemas.openxmlformats.org/officeDocument/2006/relationships/image" Target="../media/image70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customXml" Target="../ink/ink97.xml"/><Relationship Id="rId7" Type="http://schemas.openxmlformats.org/officeDocument/2006/relationships/customXml" Target="../ink/ink9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customXml" Target="../ink/ink98.xml"/><Relationship Id="rId10" Type="http://schemas.openxmlformats.org/officeDocument/2006/relationships/image" Target="../media/image65.png"/><Relationship Id="rId4" Type="http://schemas.openxmlformats.org/officeDocument/2006/relationships/image" Target="../media/image46.png"/><Relationship Id="rId9" Type="http://schemas.openxmlformats.org/officeDocument/2006/relationships/customXml" Target="../ink/ink100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customXml" Target="../ink/ink101.xml"/><Relationship Id="rId7" Type="http://schemas.openxmlformats.org/officeDocument/2006/relationships/customXml" Target="../ink/ink10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customXml" Target="../ink/ink102.xml"/><Relationship Id="rId4" Type="http://schemas.openxmlformats.org/officeDocument/2006/relationships/image" Target="../media/image46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customXml" Target="../ink/ink104.xml"/><Relationship Id="rId7" Type="http://schemas.openxmlformats.org/officeDocument/2006/relationships/customXml" Target="../ink/ink10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customXml" Target="../ink/ink105.xml"/><Relationship Id="rId4" Type="http://schemas.openxmlformats.org/officeDocument/2006/relationships/image" Target="../media/image46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customXml" Target="../ink/ink107.xml"/><Relationship Id="rId7" Type="http://schemas.openxmlformats.org/officeDocument/2006/relationships/customXml" Target="../ink/ink10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customXml" Target="../ink/ink108.xml"/><Relationship Id="rId4" Type="http://schemas.openxmlformats.org/officeDocument/2006/relationships/image" Target="../media/image46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customXml" Target="../ink/ink115.xml"/><Relationship Id="rId3" Type="http://schemas.openxmlformats.org/officeDocument/2006/relationships/customXml" Target="../ink/ink110.xml"/><Relationship Id="rId7" Type="http://schemas.openxmlformats.org/officeDocument/2006/relationships/customXml" Target="../ink/ink112.xml"/><Relationship Id="rId12" Type="http://schemas.openxmlformats.org/officeDocument/2006/relationships/image" Target="../media/image7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customXml" Target="../ink/ink114.xml"/><Relationship Id="rId5" Type="http://schemas.openxmlformats.org/officeDocument/2006/relationships/customXml" Target="../ink/ink111.xml"/><Relationship Id="rId10" Type="http://schemas.openxmlformats.org/officeDocument/2006/relationships/image" Target="../media/image75.png"/><Relationship Id="rId4" Type="http://schemas.openxmlformats.org/officeDocument/2006/relationships/image" Target="../media/image46.png"/><Relationship Id="rId9" Type="http://schemas.openxmlformats.org/officeDocument/2006/relationships/customXml" Target="../ink/ink113.xml"/><Relationship Id="rId14" Type="http://schemas.openxmlformats.org/officeDocument/2006/relationships/image" Target="../media/image77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customXml" Target="../ink/ink116.xml"/><Relationship Id="rId7" Type="http://schemas.openxmlformats.org/officeDocument/2006/relationships/customXml" Target="../ink/ink118.xml"/><Relationship Id="rId12" Type="http://schemas.openxmlformats.org/officeDocument/2006/relationships/image" Target="../media/image7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customXml" Target="../ink/ink120.xml"/><Relationship Id="rId5" Type="http://schemas.openxmlformats.org/officeDocument/2006/relationships/customXml" Target="../ink/ink117.xml"/><Relationship Id="rId10" Type="http://schemas.openxmlformats.org/officeDocument/2006/relationships/image" Target="../media/image78.png"/><Relationship Id="rId4" Type="http://schemas.openxmlformats.org/officeDocument/2006/relationships/image" Target="../media/image46.png"/><Relationship Id="rId9" Type="http://schemas.openxmlformats.org/officeDocument/2006/relationships/customXml" Target="../ink/ink119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customXml" Target="../ink/ink121.xml"/><Relationship Id="rId7" Type="http://schemas.openxmlformats.org/officeDocument/2006/relationships/customXml" Target="../ink/ink123.xml"/><Relationship Id="rId12" Type="http://schemas.openxmlformats.org/officeDocument/2006/relationships/image" Target="../media/image7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customXml" Target="../ink/ink125.xml"/><Relationship Id="rId5" Type="http://schemas.openxmlformats.org/officeDocument/2006/relationships/customXml" Target="../ink/ink122.xml"/><Relationship Id="rId10" Type="http://schemas.openxmlformats.org/officeDocument/2006/relationships/image" Target="../media/image78.png"/><Relationship Id="rId4" Type="http://schemas.openxmlformats.org/officeDocument/2006/relationships/image" Target="../media/image46.png"/><Relationship Id="rId9" Type="http://schemas.openxmlformats.org/officeDocument/2006/relationships/customXml" Target="../ink/ink1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customXml" Target="../ink/ink131.xml"/><Relationship Id="rId3" Type="http://schemas.openxmlformats.org/officeDocument/2006/relationships/customXml" Target="../ink/ink126.xml"/><Relationship Id="rId7" Type="http://schemas.openxmlformats.org/officeDocument/2006/relationships/customXml" Target="../ink/ink128.xml"/><Relationship Id="rId12" Type="http://schemas.openxmlformats.org/officeDocument/2006/relationships/image" Target="../media/image7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customXml" Target="../ink/ink130.xml"/><Relationship Id="rId5" Type="http://schemas.openxmlformats.org/officeDocument/2006/relationships/customXml" Target="../ink/ink127.xml"/><Relationship Id="rId10" Type="http://schemas.openxmlformats.org/officeDocument/2006/relationships/image" Target="../media/image78.png"/><Relationship Id="rId4" Type="http://schemas.openxmlformats.org/officeDocument/2006/relationships/image" Target="../media/image46.png"/><Relationship Id="rId9" Type="http://schemas.openxmlformats.org/officeDocument/2006/relationships/customXml" Target="../ink/ink129.xml"/><Relationship Id="rId14" Type="http://schemas.openxmlformats.org/officeDocument/2006/relationships/image" Target="../media/image80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customXml" Target="../ink/ink137.xml"/><Relationship Id="rId3" Type="http://schemas.openxmlformats.org/officeDocument/2006/relationships/customXml" Target="../ink/ink132.xml"/><Relationship Id="rId7" Type="http://schemas.openxmlformats.org/officeDocument/2006/relationships/customXml" Target="../ink/ink134.xml"/><Relationship Id="rId12" Type="http://schemas.openxmlformats.org/officeDocument/2006/relationships/image" Target="../media/image7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customXml" Target="../ink/ink136.xml"/><Relationship Id="rId5" Type="http://schemas.openxmlformats.org/officeDocument/2006/relationships/customXml" Target="../ink/ink133.xml"/><Relationship Id="rId10" Type="http://schemas.openxmlformats.org/officeDocument/2006/relationships/image" Target="../media/image78.png"/><Relationship Id="rId4" Type="http://schemas.openxmlformats.org/officeDocument/2006/relationships/image" Target="../media/image46.png"/><Relationship Id="rId9" Type="http://schemas.openxmlformats.org/officeDocument/2006/relationships/customXml" Target="../ink/ink135.xml"/><Relationship Id="rId14" Type="http://schemas.openxmlformats.org/officeDocument/2006/relationships/image" Target="../media/image81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customXml" Target="../ink/ink143.xml"/><Relationship Id="rId18" Type="http://schemas.openxmlformats.org/officeDocument/2006/relationships/image" Target="../media/image86.png"/><Relationship Id="rId3" Type="http://schemas.openxmlformats.org/officeDocument/2006/relationships/customXml" Target="../ink/ink138.xml"/><Relationship Id="rId7" Type="http://schemas.openxmlformats.org/officeDocument/2006/relationships/customXml" Target="../ink/ink140.xml"/><Relationship Id="rId12" Type="http://schemas.openxmlformats.org/officeDocument/2006/relationships/image" Target="../media/image83.png"/><Relationship Id="rId17" Type="http://schemas.openxmlformats.org/officeDocument/2006/relationships/customXml" Target="../ink/ink145.xml"/><Relationship Id="rId2" Type="http://schemas.openxmlformats.org/officeDocument/2006/relationships/image" Target="../media/image1.png"/><Relationship Id="rId16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customXml" Target="../ink/ink142.xml"/><Relationship Id="rId5" Type="http://schemas.openxmlformats.org/officeDocument/2006/relationships/customXml" Target="../ink/ink139.xml"/><Relationship Id="rId15" Type="http://schemas.openxmlformats.org/officeDocument/2006/relationships/customXml" Target="../ink/ink144.xml"/><Relationship Id="rId10" Type="http://schemas.openxmlformats.org/officeDocument/2006/relationships/image" Target="../media/image82.png"/><Relationship Id="rId4" Type="http://schemas.openxmlformats.org/officeDocument/2006/relationships/image" Target="../media/image46.png"/><Relationship Id="rId9" Type="http://schemas.openxmlformats.org/officeDocument/2006/relationships/customXml" Target="../ink/ink141.xml"/><Relationship Id="rId14" Type="http://schemas.openxmlformats.org/officeDocument/2006/relationships/image" Target="../media/image84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customXml" Target="../ink/ink151.xml"/><Relationship Id="rId18" Type="http://schemas.openxmlformats.org/officeDocument/2006/relationships/image" Target="../media/image91.png"/><Relationship Id="rId3" Type="http://schemas.openxmlformats.org/officeDocument/2006/relationships/customXml" Target="../ink/ink146.xml"/><Relationship Id="rId7" Type="http://schemas.openxmlformats.org/officeDocument/2006/relationships/customXml" Target="../ink/ink148.xml"/><Relationship Id="rId12" Type="http://schemas.openxmlformats.org/officeDocument/2006/relationships/image" Target="../media/image88.png"/><Relationship Id="rId17" Type="http://schemas.openxmlformats.org/officeDocument/2006/relationships/customXml" Target="../ink/ink153.xml"/><Relationship Id="rId2" Type="http://schemas.openxmlformats.org/officeDocument/2006/relationships/image" Target="../media/image1.png"/><Relationship Id="rId16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customXml" Target="../ink/ink150.xml"/><Relationship Id="rId5" Type="http://schemas.openxmlformats.org/officeDocument/2006/relationships/customXml" Target="../ink/ink147.xml"/><Relationship Id="rId15" Type="http://schemas.openxmlformats.org/officeDocument/2006/relationships/customXml" Target="../ink/ink152.xml"/><Relationship Id="rId10" Type="http://schemas.openxmlformats.org/officeDocument/2006/relationships/image" Target="../media/image87.png"/><Relationship Id="rId4" Type="http://schemas.openxmlformats.org/officeDocument/2006/relationships/image" Target="../media/image46.png"/><Relationship Id="rId9" Type="http://schemas.openxmlformats.org/officeDocument/2006/relationships/customXml" Target="../ink/ink149.xml"/><Relationship Id="rId14" Type="http://schemas.openxmlformats.org/officeDocument/2006/relationships/image" Target="../media/image89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customXml" Target="../ink/ink159.xml"/><Relationship Id="rId18" Type="http://schemas.openxmlformats.org/officeDocument/2006/relationships/image" Target="../media/image91.png"/><Relationship Id="rId3" Type="http://schemas.openxmlformats.org/officeDocument/2006/relationships/customXml" Target="../ink/ink154.xml"/><Relationship Id="rId7" Type="http://schemas.openxmlformats.org/officeDocument/2006/relationships/customXml" Target="../ink/ink156.xml"/><Relationship Id="rId12" Type="http://schemas.openxmlformats.org/officeDocument/2006/relationships/image" Target="../media/image88.png"/><Relationship Id="rId17" Type="http://schemas.openxmlformats.org/officeDocument/2006/relationships/customXml" Target="../ink/ink161.xml"/><Relationship Id="rId2" Type="http://schemas.openxmlformats.org/officeDocument/2006/relationships/image" Target="../media/image1.png"/><Relationship Id="rId16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customXml" Target="../ink/ink158.xml"/><Relationship Id="rId5" Type="http://schemas.openxmlformats.org/officeDocument/2006/relationships/customXml" Target="../ink/ink155.xml"/><Relationship Id="rId15" Type="http://schemas.openxmlformats.org/officeDocument/2006/relationships/customXml" Target="../ink/ink160.xml"/><Relationship Id="rId10" Type="http://schemas.openxmlformats.org/officeDocument/2006/relationships/image" Target="../media/image87.png"/><Relationship Id="rId4" Type="http://schemas.openxmlformats.org/officeDocument/2006/relationships/image" Target="../media/image46.png"/><Relationship Id="rId9" Type="http://schemas.openxmlformats.org/officeDocument/2006/relationships/customXml" Target="../ink/ink157.xml"/><Relationship Id="rId14" Type="http://schemas.openxmlformats.org/officeDocument/2006/relationships/image" Target="../media/image89.png"/></Relationships>
</file>

<file path=ppt/slides/_rels/slide8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67.xml"/><Relationship Id="rId18" Type="http://schemas.openxmlformats.org/officeDocument/2006/relationships/image" Target="../media/image91.png"/><Relationship Id="rId26" Type="http://schemas.openxmlformats.org/officeDocument/2006/relationships/image" Target="../media/image95.png"/><Relationship Id="rId3" Type="http://schemas.openxmlformats.org/officeDocument/2006/relationships/customXml" Target="../ink/ink162.xml"/><Relationship Id="rId21" Type="http://schemas.openxmlformats.org/officeDocument/2006/relationships/customXml" Target="../ink/ink171.xml"/><Relationship Id="rId34" Type="http://schemas.openxmlformats.org/officeDocument/2006/relationships/image" Target="../media/image99.png"/><Relationship Id="rId7" Type="http://schemas.openxmlformats.org/officeDocument/2006/relationships/customXml" Target="../ink/ink164.xml"/><Relationship Id="rId12" Type="http://schemas.openxmlformats.org/officeDocument/2006/relationships/image" Target="../media/image88.png"/><Relationship Id="rId17" Type="http://schemas.openxmlformats.org/officeDocument/2006/relationships/customXml" Target="../ink/ink169.xml"/><Relationship Id="rId25" Type="http://schemas.openxmlformats.org/officeDocument/2006/relationships/customXml" Target="../ink/ink173.xml"/><Relationship Id="rId33" Type="http://schemas.openxmlformats.org/officeDocument/2006/relationships/customXml" Target="../ink/ink177.xml"/><Relationship Id="rId2" Type="http://schemas.openxmlformats.org/officeDocument/2006/relationships/image" Target="../media/image1.png"/><Relationship Id="rId16" Type="http://schemas.openxmlformats.org/officeDocument/2006/relationships/image" Target="../media/image90.png"/><Relationship Id="rId20" Type="http://schemas.openxmlformats.org/officeDocument/2006/relationships/image" Target="../media/image92.png"/><Relationship Id="rId29" Type="http://schemas.openxmlformats.org/officeDocument/2006/relationships/customXml" Target="../ink/ink17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customXml" Target="../ink/ink166.xml"/><Relationship Id="rId24" Type="http://schemas.openxmlformats.org/officeDocument/2006/relationships/image" Target="../media/image94.png"/><Relationship Id="rId32" Type="http://schemas.openxmlformats.org/officeDocument/2006/relationships/image" Target="../media/image98.png"/><Relationship Id="rId5" Type="http://schemas.openxmlformats.org/officeDocument/2006/relationships/customXml" Target="../ink/ink163.xml"/><Relationship Id="rId15" Type="http://schemas.openxmlformats.org/officeDocument/2006/relationships/customXml" Target="../ink/ink168.xml"/><Relationship Id="rId23" Type="http://schemas.openxmlformats.org/officeDocument/2006/relationships/customXml" Target="../ink/ink172.xml"/><Relationship Id="rId28" Type="http://schemas.openxmlformats.org/officeDocument/2006/relationships/image" Target="../media/image96.png"/><Relationship Id="rId36" Type="http://schemas.openxmlformats.org/officeDocument/2006/relationships/image" Target="../media/image100.png"/><Relationship Id="rId10" Type="http://schemas.openxmlformats.org/officeDocument/2006/relationships/image" Target="../media/image87.png"/><Relationship Id="rId19" Type="http://schemas.openxmlformats.org/officeDocument/2006/relationships/customXml" Target="../ink/ink170.xml"/><Relationship Id="rId31" Type="http://schemas.openxmlformats.org/officeDocument/2006/relationships/customXml" Target="../ink/ink176.xml"/><Relationship Id="rId4" Type="http://schemas.openxmlformats.org/officeDocument/2006/relationships/image" Target="../media/image46.png"/><Relationship Id="rId9" Type="http://schemas.openxmlformats.org/officeDocument/2006/relationships/customXml" Target="../ink/ink165.xml"/><Relationship Id="rId14" Type="http://schemas.openxmlformats.org/officeDocument/2006/relationships/image" Target="../media/image89.png"/><Relationship Id="rId22" Type="http://schemas.openxmlformats.org/officeDocument/2006/relationships/image" Target="../media/image93.png"/><Relationship Id="rId27" Type="http://schemas.openxmlformats.org/officeDocument/2006/relationships/customXml" Target="../ink/ink174.xml"/><Relationship Id="rId30" Type="http://schemas.openxmlformats.org/officeDocument/2006/relationships/image" Target="../media/image97.png"/><Relationship Id="rId35" Type="http://schemas.openxmlformats.org/officeDocument/2006/relationships/customXml" Target="../ink/ink178.xml"/><Relationship Id="rId8" Type="http://schemas.openxmlformats.org/officeDocument/2006/relationships/image" Target="../media/image74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customXml" Target="../ink/ink179.xml"/><Relationship Id="rId7" Type="http://schemas.openxmlformats.org/officeDocument/2006/relationships/customXml" Target="../ink/ink18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customXml" Target="../ink/ink180.xml"/><Relationship Id="rId4" Type="http://schemas.openxmlformats.org/officeDocument/2006/relationships/image" Target="../media/image46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customXml" Target="../ink/ink182.xml"/><Relationship Id="rId7" Type="http://schemas.openxmlformats.org/officeDocument/2006/relationships/customXml" Target="../ink/ink18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customXml" Target="../ink/ink183.xml"/><Relationship Id="rId4" Type="http://schemas.openxmlformats.org/officeDocument/2006/relationships/image" Target="../media/image46.pn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customXml" Target="../ink/ink185.xml"/><Relationship Id="rId7" Type="http://schemas.openxmlformats.org/officeDocument/2006/relationships/customXml" Target="../ink/ink18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customXml" Target="../ink/ink186.xml"/><Relationship Id="rId10" Type="http://schemas.openxmlformats.org/officeDocument/2006/relationships/image" Target="../media/image103.png"/><Relationship Id="rId4" Type="http://schemas.openxmlformats.org/officeDocument/2006/relationships/image" Target="../media/image46.png"/><Relationship Id="rId9" Type="http://schemas.openxmlformats.org/officeDocument/2006/relationships/customXml" Target="../ink/ink188.xml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customXml" Target="../ink/ink189.xml"/><Relationship Id="rId7" Type="http://schemas.openxmlformats.org/officeDocument/2006/relationships/customXml" Target="../ink/ink191.xml"/><Relationship Id="rId12" Type="http://schemas.openxmlformats.org/officeDocument/2006/relationships/image" Target="../media/image10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customXml" Target="../ink/ink193.xml"/><Relationship Id="rId5" Type="http://schemas.openxmlformats.org/officeDocument/2006/relationships/customXml" Target="../ink/ink190.xml"/><Relationship Id="rId10" Type="http://schemas.openxmlformats.org/officeDocument/2006/relationships/image" Target="../media/image104.png"/><Relationship Id="rId4" Type="http://schemas.openxmlformats.org/officeDocument/2006/relationships/image" Target="../media/image46.png"/><Relationship Id="rId9" Type="http://schemas.openxmlformats.org/officeDocument/2006/relationships/customXml" Target="../ink/ink19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customXml" Target="../ink/ink194.xml"/><Relationship Id="rId7" Type="http://schemas.openxmlformats.org/officeDocument/2006/relationships/customXml" Target="../ink/ink19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customXml" Target="../ink/ink195.xml"/><Relationship Id="rId10" Type="http://schemas.openxmlformats.org/officeDocument/2006/relationships/image" Target="../media/image106.png"/><Relationship Id="rId4" Type="http://schemas.openxmlformats.org/officeDocument/2006/relationships/image" Target="../media/image46.png"/><Relationship Id="rId9" Type="http://schemas.openxmlformats.org/officeDocument/2006/relationships/customXml" Target="../ink/ink197.xml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customXml" Target="../ink/ink198.xml"/><Relationship Id="rId7" Type="http://schemas.openxmlformats.org/officeDocument/2006/relationships/customXml" Target="../ink/ink20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customXml" Target="../ink/ink199.xml"/><Relationship Id="rId4" Type="http://schemas.openxmlformats.org/officeDocument/2006/relationships/image" Target="../media/image46.png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customXml" Target="../ink/ink201.xml"/><Relationship Id="rId7" Type="http://schemas.openxmlformats.org/officeDocument/2006/relationships/customXml" Target="../ink/ink20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customXml" Target="../ink/ink202.xml"/><Relationship Id="rId10" Type="http://schemas.openxmlformats.org/officeDocument/2006/relationships/image" Target="../media/image107.png"/><Relationship Id="rId4" Type="http://schemas.openxmlformats.org/officeDocument/2006/relationships/image" Target="../media/image46.png"/><Relationship Id="rId9" Type="http://schemas.openxmlformats.org/officeDocument/2006/relationships/customXml" Target="../ink/ink204.xml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customXml" Target="../ink/ink205.xml"/><Relationship Id="rId7" Type="http://schemas.openxmlformats.org/officeDocument/2006/relationships/customXml" Target="../ink/ink20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customXml" Target="../ink/ink206.xml"/><Relationship Id="rId4" Type="http://schemas.openxmlformats.org/officeDocument/2006/relationships/image" Target="../media/image46.pn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customXml" Target="../ink/ink208.xml"/><Relationship Id="rId7" Type="http://schemas.openxmlformats.org/officeDocument/2006/relationships/customXml" Target="../ink/ink2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customXml" Target="../ink/ink209.xml"/><Relationship Id="rId4" Type="http://schemas.openxmlformats.org/officeDocument/2006/relationships/image" Target="../media/image46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customXml" Target="../ink/ink212.xml"/><Relationship Id="rId4" Type="http://schemas.openxmlformats.org/officeDocument/2006/relationships/image" Target="../media/image46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customXml" Target="../ink/ink214.xml"/><Relationship Id="rId4" Type="http://schemas.openxmlformats.org/officeDocument/2006/relationships/image" Target="../media/image46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customXml" Target="../ink/ink216.xml"/><Relationship Id="rId4" Type="http://schemas.openxmlformats.org/officeDocument/2006/relationships/image" Target="../media/image46.png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232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rgbClr val="136136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810000" y="2895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Binary Search Trees (BST) Part 2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1" y="5523188"/>
            <a:ext cx="6248400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10287000" cy="338554"/>
          </a:xfrm>
          <a:prstGeom prst="rect">
            <a:avLst/>
          </a:prstGeom>
          <a:solidFill>
            <a:srgbClr val="136136"/>
          </a:solidFill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https://www.cs.montana.edu/pearsall/classes/spring2025/232/main.html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AF1ABB0-8253-11F8-646F-DF55780F1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6A760711-FD6C-0E59-8CEA-7F00E209D45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72727797-A33E-E877-E0D5-969D5B5D1C8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65C7202-24DD-2CD6-83F1-74B49F40A14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0C9291D9-5E59-B4BD-FFA9-AE019DA8E1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8284918-EFE3-E2BF-F9C9-660DF70393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41528D-6521-D0B0-7F86-6447C28F3458}"/>
              </a:ext>
            </a:extLst>
          </p:cNvPr>
          <p:cNvSpPr txBox="1"/>
          <p:nvPr/>
        </p:nvSpPr>
        <p:spPr>
          <a:xfrm>
            <a:off x="152400" y="152400"/>
            <a:ext cx="4982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Search Tree - Insertion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8E786C-1F73-8350-5AD4-CCBBAA6393E5}"/>
              </a:ext>
            </a:extLst>
          </p:cNvPr>
          <p:cNvSpPr txBox="1"/>
          <p:nvPr/>
        </p:nvSpPr>
        <p:spPr>
          <a:xfrm>
            <a:off x="21771" y="756556"/>
            <a:ext cx="6192664" cy="56784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insert(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      root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Node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1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placed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while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placed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placed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1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 duplicate values allowed"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}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.setLeft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setParent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placed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}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} 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.setRight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setParent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placed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}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   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5C8E8D-9157-A3DD-FC7C-D33B32FB60BD}"/>
              </a:ext>
            </a:extLst>
          </p:cNvPr>
          <p:cNvSpPr txBox="1"/>
          <p:nvPr/>
        </p:nvSpPr>
        <p:spPr>
          <a:xfrm>
            <a:off x="8153400" y="654554"/>
            <a:ext cx="2172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Running time?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A40790-63DD-0ABC-A5D2-4EF8749E3340}"/>
              </a:ext>
            </a:extLst>
          </p:cNvPr>
          <p:cNvSpPr txBox="1"/>
          <p:nvPr/>
        </p:nvSpPr>
        <p:spPr>
          <a:xfrm>
            <a:off x="6743700" y="1442720"/>
            <a:ext cx="510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will always be inserting a leaf node, so worst cast scenario we will need to travel the </a:t>
            </a:r>
            <a:r>
              <a:rPr lang="en-US" b="1" dirty="0"/>
              <a:t>height</a:t>
            </a:r>
            <a:r>
              <a:rPr lang="en-US" dirty="0"/>
              <a:t> of the tree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F90E82-CB18-06D2-3723-1D4AE82A1081}"/>
              </a:ext>
            </a:extLst>
          </p:cNvPr>
          <p:cNvSpPr txBox="1"/>
          <p:nvPr/>
        </p:nvSpPr>
        <p:spPr>
          <a:xfrm>
            <a:off x="6617970" y="2842557"/>
            <a:ext cx="5356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have a “bad tree” the height of the tree, is  O(n-1)    n = # of nodes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383536-4F81-1A39-A19C-3F9DC6C5C448}"/>
              </a:ext>
            </a:extLst>
          </p:cNvPr>
          <p:cNvSpPr txBox="1"/>
          <p:nvPr/>
        </p:nvSpPr>
        <p:spPr>
          <a:xfrm>
            <a:off x="9101737" y="3907722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“bad tree” = </a:t>
            </a:r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DBAEEA-1E25-2A12-5121-8E919F0BF452}"/>
              </a:ext>
            </a:extLst>
          </p:cNvPr>
          <p:cNvSpPr/>
          <p:nvPr/>
        </p:nvSpPr>
        <p:spPr>
          <a:xfrm>
            <a:off x="6284404" y="3589516"/>
            <a:ext cx="607533" cy="386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84B76B-D6A8-5A30-225C-9D699AD28921}"/>
              </a:ext>
            </a:extLst>
          </p:cNvPr>
          <p:cNvSpPr/>
          <p:nvPr/>
        </p:nvSpPr>
        <p:spPr>
          <a:xfrm>
            <a:off x="6994451" y="4265528"/>
            <a:ext cx="607533" cy="386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CF79F0-A023-8701-73B1-B1ACA9989FF0}"/>
              </a:ext>
            </a:extLst>
          </p:cNvPr>
          <p:cNvSpPr/>
          <p:nvPr/>
        </p:nvSpPr>
        <p:spPr>
          <a:xfrm>
            <a:off x="7654970" y="4923628"/>
            <a:ext cx="607533" cy="386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EE8D64-C82C-C5EB-FD46-D81480ABB511}"/>
              </a:ext>
            </a:extLst>
          </p:cNvPr>
          <p:cNvSpPr/>
          <p:nvPr/>
        </p:nvSpPr>
        <p:spPr>
          <a:xfrm>
            <a:off x="8382000" y="5562629"/>
            <a:ext cx="607533" cy="386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72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0750F5-42C2-BD77-8182-E7C0340EE8A7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6588171" y="3975596"/>
            <a:ext cx="710047" cy="2899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BF0CB3-1D82-291E-7239-8E98EABDA7BF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7298218" y="4651608"/>
            <a:ext cx="660519" cy="272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D39EC72-AFAF-1E0B-D4B9-1A2DA1619B27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7958737" y="5309708"/>
            <a:ext cx="727030" cy="2529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1E02D1-DC58-BAF7-94D0-58C1E3290361}"/>
              </a:ext>
            </a:extLst>
          </p:cNvPr>
          <p:cNvCxnSpPr/>
          <p:nvPr/>
        </p:nvCxnSpPr>
        <p:spPr>
          <a:xfrm>
            <a:off x="8671669" y="5948709"/>
            <a:ext cx="727030" cy="2529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AD7A911-0A0D-13FD-1E9C-2C241376A17B}"/>
              </a:ext>
            </a:extLst>
          </p:cNvPr>
          <p:cNvSpPr/>
          <p:nvPr/>
        </p:nvSpPr>
        <p:spPr>
          <a:xfrm>
            <a:off x="9411803" y="6017529"/>
            <a:ext cx="607533" cy="38608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81</a:t>
            </a:r>
          </a:p>
        </p:txBody>
      </p:sp>
    </p:spTree>
    <p:extLst>
      <p:ext uri="{BB962C8B-B14F-4D97-AF65-F5344CB8AC3E}">
        <p14:creationId xmlns:p14="http://schemas.microsoft.com/office/powerpoint/2010/main" val="13590083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FED1C7B-DF6F-AF9B-553A-61A625B9D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DFEEFD4-FCA9-9F95-0DDF-CC0C6E1BA07C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8B38709-850E-6DD7-5E68-498A5CB4DB5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E804BBC-A02F-2448-8A89-4361F052257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0ED983F2-5DAE-1A3C-48A9-EF348F0283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83AAAAF-5D13-0F44-CA21-F8EB91DA014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100</a:t>
            </a:fld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376E96-DBD4-F97E-D9F2-2E2C4CB824CD}"/>
              </a:ext>
            </a:extLst>
          </p:cNvPr>
          <p:cNvSpPr txBox="1"/>
          <p:nvPr/>
        </p:nvSpPr>
        <p:spPr>
          <a:xfrm>
            <a:off x="14969" y="57049"/>
            <a:ext cx="714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Node </a:t>
            </a:r>
            <a:r>
              <a:rPr lang="en-US" dirty="0" err="1">
                <a:latin typeface="Consolas" panose="020B0609020204030204" pitchFamily="49" charset="0"/>
              </a:rPr>
              <a:t>deleteNode</a:t>
            </a:r>
            <a:r>
              <a:rPr lang="en-US" dirty="0">
                <a:latin typeface="Consolas" panose="020B0609020204030204" pitchFamily="49" charset="0"/>
              </a:rPr>
              <a:t>(Node current, int </a:t>
            </a:r>
            <a:r>
              <a:rPr lang="en-US" dirty="0" err="1">
                <a:latin typeface="Consolas" panose="020B0609020204030204" pitchFamily="49" charset="0"/>
              </a:rPr>
              <a:t>searchValue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7030F5-28DF-51FB-984B-505A3F6B01A1}"/>
              </a:ext>
            </a:extLst>
          </p:cNvPr>
          <p:cNvSpPr txBox="1"/>
          <p:nvPr/>
        </p:nvSpPr>
        <p:spPr>
          <a:xfrm>
            <a:off x="81060" y="383563"/>
            <a:ext cx="3007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08EAE8-2B27-7F57-E6E6-8B9934A9A2C6}"/>
              </a:ext>
            </a:extLst>
          </p:cNvPr>
          <p:cNvSpPr txBox="1"/>
          <p:nvPr/>
        </p:nvSpPr>
        <p:spPr>
          <a:xfrm>
            <a:off x="81060" y="1236092"/>
            <a:ext cx="7478329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&gt;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7F3190-C51C-22F9-0861-D243E4BAE655}"/>
              </a:ext>
            </a:extLst>
          </p:cNvPr>
          <p:cNvSpPr txBox="1"/>
          <p:nvPr/>
        </p:nvSpPr>
        <p:spPr>
          <a:xfrm>
            <a:off x="322494" y="2956850"/>
            <a:ext cx="388760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only right child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/>
            <a:r>
              <a:rPr lang="en-US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only left child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8961961-BD47-0A1F-09B5-8F560ECAE3A2}"/>
              </a:ext>
            </a:extLst>
          </p:cNvPr>
          <p:cNvSpPr txBox="1"/>
          <p:nvPr/>
        </p:nvSpPr>
        <p:spPr>
          <a:xfrm>
            <a:off x="290316" y="5036474"/>
            <a:ext cx="81515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When both children are present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replacement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findReplacement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/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replacement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marR="0"/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replacment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3E257-3CB5-8599-AEDF-A15A0ECFB2D0}"/>
              </a:ext>
            </a:extLst>
          </p:cNvPr>
          <p:cNvSpPr txBox="1"/>
          <p:nvPr/>
        </p:nvSpPr>
        <p:spPr>
          <a:xfrm>
            <a:off x="7068482" y="729538"/>
            <a:ext cx="52437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Find value we are searching for</a:t>
            </a:r>
          </a:p>
          <a:p>
            <a:r>
              <a:rPr lang="en-US" sz="2400" b="1" dirty="0"/>
              <a:t>     (recursively)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FDFD26F-4300-547F-938D-90FEEDAB80D4}"/>
                  </a:ext>
                </a:extLst>
              </p14:cNvPr>
              <p14:cNvContentPartPr/>
              <p14:nvPr/>
            </p14:nvContentPartPr>
            <p14:xfrm>
              <a:off x="62365" y="2846058"/>
              <a:ext cx="7112880" cy="20808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FDFD26F-4300-547F-938D-90FEEDAB80D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65" y="2738039"/>
                <a:ext cx="7220520" cy="2296477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F5A6B62-37CF-62D4-BC26-3A35FC217F79}"/>
              </a:ext>
            </a:extLst>
          </p:cNvPr>
          <p:cNvSpPr txBox="1"/>
          <p:nvPr/>
        </p:nvSpPr>
        <p:spPr>
          <a:xfrm>
            <a:off x="7496246" y="1852010"/>
            <a:ext cx="4604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2. Check their children to determine how to find replacement</a:t>
            </a:r>
          </a:p>
        </p:txBody>
      </p:sp>
    </p:spTree>
    <p:extLst>
      <p:ext uri="{BB962C8B-B14F-4D97-AF65-F5344CB8AC3E}">
        <p14:creationId xmlns:p14="http://schemas.microsoft.com/office/powerpoint/2010/main" val="97418034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8C1C2F3-2C32-E758-82C7-CEC6E42F5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9194113-0881-FAFC-2D78-4487EC73B3B8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481BBC1-0DDC-D650-E7DA-C4256FBBFBA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8ED2382-0848-52F4-E49D-6AAE36D7277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4DE4A21C-DDE5-BB2C-3C43-342FBFCC88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7702E65-736A-9D06-CC37-A41DC01460F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101</a:t>
            </a:fld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F4BF16-0A64-20F9-01EF-47390F9FF645}"/>
              </a:ext>
            </a:extLst>
          </p:cNvPr>
          <p:cNvSpPr txBox="1"/>
          <p:nvPr/>
        </p:nvSpPr>
        <p:spPr>
          <a:xfrm>
            <a:off x="14969" y="57049"/>
            <a:ext cx="714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Node </a:t>
            </a:r>
            <a:r>
              <a:rPr lang="en-US" dirty="0" err="1">
                <a:latin typeface="Consolas" panose="020B0609020204030204" pitchFamily="49" charset="0"/>
              </a:rPr>
              <a:t>deleteNode</a:t>
            </a:r>
            <a:r>
              <a:rPr lang="en-US" dirty="0">
                <a:latin typeface="Consolas" panose="020B0609020204030204" pitchFamily="49" charset="0"/>
              </a:rPr>
              <a:t>(Node current, int </a:t>
            </a:r>
            <a:r>
              <a:rPr lang="en-US" dirty="0" err="1">
                <a:latin typeface="Consolas" panose="020B0609020204030204" pitchFamily="49" charset="0"/>
              </a:rPr>
              <a:t>searchValue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F2B3EA-A758-D2DC-8492-2338D3124FC1}"/>
              </a:ext>
            </a:extLst>
          </p:cNvPr>
          <p:cNvSpPr txBox="1"/>
          <p:nvPr/>
        </p:nvSpPr>
        <p:spPr>
          <a:xfrm>
            <a:off x="81060" y="383563"/>
            <a:ext cx="3007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EE2717-DE57-BA53-8456-BDBDF78123CE}"/>
              </a:ext>
            </a:extLst>
          </p:cNvPr>
          <p:cNvSpPr txBox="1"/>
          <p:nvPr/>
        </p:nvSpPr>
        <p:spPr>
          <a:xfrm>
            <a:off x="81060" y="1236092"/>
            <a:ext cx="7478329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&gt;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E49800-F423-2A32-B7C9-FA9F796C81F6}"/>
              </a:ext>
            </a:extLst>
          </p:cNvPr>
          <p:cNvSpPr txBox="1"/>
          <p:nvPr/>
        </p:nvSpPr>
        <p:spPr>
          <a:xfrm>
            <a:off x="322494" y="2956850"/>
            <a:ext cx="388760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only right child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/>
            <a:r>
              <a:rPr lang="en-US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only left child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485BB12-B666-F6F6-A952-69DD860E4116}"/>
              </a:ext>
            </a:extLst>
          </p:cNvPr>
          <p:cNvSpPr txBox="1"/>
          <p:nvPr/>
        </p:nvSpPr>
        <p:spPr>
          <a:xfrm>
            <a:off x="290316" y="5036474"/>
            <a:ext cx="81515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When both children are present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replacement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findReplacement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/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replacement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marR="0"/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replacment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484D62-1E41-07CE-7479-98EA9DD020E2}"/>
              </a:ext>
            </a:extLst>
          </p:cNvPr>
          <p:cNvSpPr txBox="1"/>
          <p:nvPr/>
        </p:nvSpPr>
        <p:spPr>
          <a:xfrm>
            <a:off x="7068482" y="729538"/>
            <a:ext cx="52437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Find value we are searching for</a:t>
            </a:r>
          </a:p>
          <a:p>
            <a:r>
              <a:rPr lang="en-US" sz="2400" b="1" dirty="0"/>
              <a:t>     (recursively)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A099BD-2098-B872-EB32-8AB08DE15914}"/>
              </a:ext>
            </a:extLst>
          </p:cNvPr>
          <p:cNvSpPr txBox="1"/>
          <p:nvPr/>
        </p:nvSpPr>
        <p:spPr>
          <a:xfrm>
            <a:off x="7496246" y="1852010"/>
            <a:ext cx="4604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2. Check their children to determine how to find replacement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701B20-FDF5-D2A0-B3DF-AAE503C68B52}"/>
              </a:ext>
            </a:extLst>
          </p:cNvPr>
          <p:cNvSpPr txBox="1"/>
          <p:nvPr/>
        </p:nvSpPr>
        <p:spPr>
          <a:xfrm>
            <a:off x="7496246" y="3212166"/>
            <a:ext cx="4604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3. (In case of 2 children) Find replacement/successor of removed node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CCE4958-1D93-8605-D730-2AFC7506C38C}"/>
                  </a:ext>
                </a:extLst>
              </p14:cNvPr>
              <p14:cNvContentPartPr/>
              <p14:nvPr/>
            </p14:nvContentPartPr>
            <p14:xfrm>
              <a:off x="310009" y="5370630"/>
              <a:ext cx="4957560" cy="196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CCE4958-1D93-8605-D730-2AFC7506C3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6369" y="5262630"/>
                <a:ext cx="5065200" cy="41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006698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09C0C80-7DB5-B0EE-3D2F-2CE54EFDE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9FBF3D15-E041-6CE7-C4C5-4968BD9323ED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129C37B-4162-EFE6-9A65-12FA8C9B90D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A7D0548-2462-8B9B-4506-A5450992A9B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135A93D7-F47C-54C9-12CE-17ADE5EAF1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4977C79-E800-D954-4696-672B24F037B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102</a:t>
            </a:fld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14E9C8-2FDC-668F-B9A5-6321590CF044}"/>
              </a:ext>
            </a:extLst>
          </p:cNvPr>
          <p:cNvSpPr txBox="1"/>
          <p:nvPr/>
        </p:nvSpPr>
        <p:spPr>
          <a:xfrm>
            <a:off x="14969" y="57049"/>
            <a:ext cx="714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Node </a:t>
            </a:r>
            <a:r>
              <a:rPr lang="en-US" dirty="0" err="1">
                <a:latin typeface="Consolas" panose="020B0609020204030204" pitchFamily="49" charset="0"/>
              </a:rPr>
              <a:t>deleteNode</a:t>
            </a:r>
            <a:r>
              <a:rPr lang="en-US" dirty="0">
                <a:latin typeface="Consolas" panose="020B0609020204030204" pitchFamily="49" charset="0"/>
              </a:rPr>
              <a:t>(Node current, int </a:t>
            </a:r>
            <a:r>
              <a:rPr lang="en-US" dirty="0" err="1">
                <a:latin typeface="Consolas" panose="020B0609020204030204" pitchFamily="49" charset="0"/>
              </a:rPr>
              <a:t>searchValue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2D3CC1-E4B0-10F0-0FF9-EFEB7ACB8F07}"/>
              </a:ext>
            </a:extLst>
          </p:cNvPr>
          <p:cNvSpPr txBox="1"/>
          <p:nvPr/>
        </p:nvSpPr>
        <p:spPr>
          <a:xfrm>
            <a:off x="81060" y="383563"/>
            <a:ext cx="3007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6B8696-7348-4777-918A-7EFDFF3DDFD4}"/>
              </a:ext>
            </a:extLst>
          </p:cNvPr>
          <p:cNvSpPr txBox="1"/>
          <p:nvPr/>
        </p:nvSpPr>
        <p:spPr>
          <a:xfrm>
            <a:off x="81060" y="1236092"/>
            <a:ext cx="7478329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&gt;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34670F-9E62-CBC1-34EB-489D0AD9ADC0}"/>
              </a:ext>
            </a:extLst>
          </p:cNvPr>
          <p:cNvSpPr txBox="1"/>
          <p:nvPr/>
        </p:nvSpPr>
        <p:spPr>
          <a:xfrm>
            <a:off x="322494" y="2956850"/>
            <a:ext cx="388760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only right child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/>
            <a:r>
              <a:rPr lang="en-US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only left child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37EDB4-F40A-FCE7-B556-30E74203109E}"/>
              </a:ext>
            </a:extLst>
          </p:cNvPr>
          <p:cNvSpPr txBox="1"/>
          <p:nvPr/>
        </p:nvSpPr>
        <p:spPr>
          <a:xfrm>
            <a:off x="290316" y="5036474"/>
            <a:ext cx="81515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When both children are present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replacement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findReplacement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/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replacement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marR="0"/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replacment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186C24-9473-DFD9-C78E-74F9505B3FA8}"/>
              </a:ext>
            </a:extLst>
          </p:cNvPr>
          <p:cNvSpPr txBox="1"/>
          <p:nvPr/>
        </p:nvSpPr>
        <p:spPr>
          <a:xfrm>
            <a:off x="7068482" y="729538"/>
            <a:ext cx="52437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Find value we are searching for</a:t>
            </a:r>
          </a:p>
          <a:p>
            <a:r>
              <a:rPr lang="en-US" sz="2400" b="1" dirty="0"/>
              <a:t>     (recursively)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78B6C7-1AA9-C3FD-C495-BD4BF839A527}"/>
              </a:ext>
            </a:extLst>
          </p:cNvPr>
          <p:cNvSpPr txBox="1"/>
          <p:nvPr/>
        </p:nvSpPr>
        <p:spPr>
          <a:xfrm>
            <a:off x="7496246" y="1852010"/>
            <a:ext cx="4604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2. Check their children to determine how to find replacement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D66549-A475-ED7D-B17E-09C17D325119}"/>
              </a:ext>
            </a:extLst>
          </p:cNvPr>
          <p:cNvSpPr txBox="1"/>
          <p:nvPr/>
        </p:nvSpPr>
        <p:spPr>
          <a:xfrm>
            <a:off x="7496246" y="3212166"/>
            <a:ext cx="4604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3. (In case of 2 children) Find replacement/successor of removed node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DD9A50F-5B9F-4311-E5CB-A76B21DDD8EC}"/>
                  </a:ext>
                </a:extLst>
              </p14:cNvPr>
              <p14:cNvContentPartPr/>
              <p14:nvPr/>
            </p14:nvContentPartPr>
            <p14:xfrm>
              <a:off x="290316" y="5662717"/>
              <a:ext cx="4957560" cy="196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DD9A50F-5B9F-4311-E5CB-A76B21DDD8E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6316" y="5554717"/>
                <a:ext cx="5065200" cy="41256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1985EC3-1F29-BC2E-4A9F-C3BFEB31AD48}"/>
              </a:ext>
            </a:extLst>
          </p:cNvPr>
          <p:cNvSpPr txBox="1"/>
          <p:nvPr/>
        </p:nvSpPr>
        <p:spPr>
          <a:xfrm>
            <a:off x="7496246" y="4427077"/>
            <a:ext cx="4604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4. Copy replacement value into removed node</a:t>
            </a:r>
          </a:p>
        </p:txBody>
      </p:sp>
    </p:spTree>
    <p:extLst>
      <p:ext uri="{BB962C8B-B14F-4D97-AF65-F5344CB8AC3E}">
        <p14:creationId xmlns:p14="http://schemas.microsoft.com/office/powerpoint/2010/main" val="101844797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2C9A7CC-3AC1-E8D1-4444-CA82EE1AC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AB872D6-988B-94CC-48CE-D221B36D205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7D951C2-4A9E-B1EC-47C9-4E7EC5BB862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E95558E-49D8-79B4-1D52-DC5BBCF0AFC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711B5A71-4CEC-3F63-EC3D-43EC150156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AEEF223-EF90-01FA-0C68-13E0F77991D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103</a:t>
            </a:fld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DD666A-5A7F-B8D1-E789-313337A0B8AE}"/>
              </a:ext>
            </a:extLst>
          </p:cNvPr>
          <p:cNvSpPr txBox="1"/>
          <p:nvPr/>
        </p:nvSpPr>
        <p:spPr>
          <a:xfrm>
            <a:off x="14969" y="57049"/>
            <a:ext cx="714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Node </a:t>
            </a:r>
            <a:r>
              <a:rPr lang="en-US" dirty="0" err="1">
                <a:latin typeface="Consolas" panose="020B0609020204030204" pitchFamily="49" charset="0"/>
              </a:rPr>
              <a:t>deleteNode</a:t>
            </a:r>
            <a:r>
              <a:rPr lang="en-US" dirty="0">
                <a:latin typeface="Consolas" panose="020B0609020204030204" pitchFamily="49" charset="0"/>
              </a:rPr>
              <a:t>(Node current, int </a:t>
            </a:r>
            <a:r>
              <a:rPr lang="en-US" dirty="0" err="1">
                <a:latin typeface="Consolas" panose="020B0609020204030204" pitchFamily="49" charset="0"/>
              </a:rPr>
              <a:t>searchValue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6CAA68-941A-6F26-4F58-AD5F1E90CE3E}"/>
              </a:ext>
            </a:extLst>
          </p:cNvPr>
          <p:cNvSpPr txBox="1"/>
          <p:nvPr/>
        </p:nvSpPr>
        <p:spPr>
          <a:xfrm>
            <a:off x="81060" y="383563"/>
            <a:ext cx="3007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F25F0C-7042-670B-78D8-EF01E1656A79}"/>
              </a:ext>
            </a:extLst>
          </p:cNvPr>
          <p:cNvSpPr txBox="1"/>
          <p:nvPr/>
        </p:nvSpPr>
        <p:spPr>
          <a:xfrm>
            <a:off x="81060" y="1236092"/>
            <a:ext cx="7478329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&gt;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2C160C-1E74-CFCD-9F8A-DC285622CFC7}"/>
              </a:ext>
            </a:extLst>
          </p:cNvPr>
          <p:cNvSpPr txBox="1"/>
          <p:nvPr/>
        </p:nvSpPr>
        <p:spPr>
          <a:xfrm>
            <a:off x="322494" y="2956850"/>
            <a:ext cx="388760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only right child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/>
            <a:r>
              <a:rPr lang="en-US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only left child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EB9C539-6F89-318F-E264-1D6E18B92367}"/>
              </a:ext>
            </a:extLst>
          </p:cNvPr>
          <p:cNvSpPr txBox="1"/>
          <p:nvPr/>
        </p:nvSpPr>
        <p:spPr>
          <a:xfrm>
            <a:off x="290316" y="5036474"/>
            <a:ext cx="81515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When both children are present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replacement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findReplacement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/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replacement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marR="0"/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replacment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3C3158-A465-E2E7-8C19-B2F0DED2E6EC}"/>
              </a:ext>
            </a:extLst>
          </p:cNvPr>
          <p:cNvSpPr txBox="1"/>
          <p:nvPr/>
        </p:nvSpPr>
        <p:spPr>
          <a:xfrm>
            <a:off x="7068482" y="729538"/>
            <a:ext cx="52437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Find value we are searching for</a:t>
            </a:r>
          </a:p>
          <a:p>
            <a:r>
              <a:rPr lang="en-US" sz="2400" b="1" dirty="0"/>
              <a:t>     (recursively)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629319-B4F2-6834-0BBA-C46B89B327B6}"/>
              </a:ext>
            </a:extLst>
          </p:cNvPr>
          <p:cNvSpPr txBox="1"/>
          <p:nvPr/>
        </p:nvSpPr>
        <p:spPr>
          <a:xfrm>
            <a:off x="7496246" y="1852010"/>
            <a:ext cx="4604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2. Check their children to determine how to find replacement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50AC12-888D-2C2F-181B-EB65178CAAD4}"/>
              </a:ext>
            </a:extLst>
          </p:cNvPr>
          <p:cNvSpPr txBox="1"/>
          <p:nvPr/>
        </p:nvSpPr>
        <p:spPr>
          <a:xfrm>
            <a:off x="7496246" y="3212166"/>
            <a:ext cx="4604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3. (In case of 2 children) Find replacement/successor of removed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B2A6DE-A0B1-B725-DC72-25ABF4DE1E70}"/>
              </a:ext>
            </a:extLst>
          </p:cNvPr>
          <p:cNvSpPr txBox="1"/>
          <p:nvPr/>
        </p:nvSpPr>
        <p:spPr>
          <a:xfrm>
            <a:off x="7496246" y="4427077"/>
            <a:ext cx="4604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4. Copy replacement value into removed node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2CFDF5E-5348-7CCB-7160-3C4F311C3AEF}"/>
                  </a:ext>
                </a:extLst>
              </p14:cNvPr>
              <p14:cNvContentPartPr/>
              <p14:nvPr/>
            </p14:nvContentPartPr>
            <p14:xfrm>
              <a:off x="399289" y="5911350"/>
              <a:ext cx="7850160" cy="108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2CFDF5E-5348-7CCB-7160-3C4F311C3A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5649" y="5803710"/>
                <a:ext cx="7957800" cy="324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F81B682-373B-92BF-855B-B89F0AE714F9}"/>
              </a:ext>
            </a:extLst>
          </p:cNvPr>
          <p:cNvSpPr txBox="1"/>
          <p:nvPr/>
        </p:nvSpPr>
        <p:spPr>
          <a:xfrm>
            <a:off x="8444906" y="5558045"/>
            <a:ext cx="4604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5. Remove duplicate</a:t>
            </a:r>
          </a:p>
        </p:txBody>
      </p:sp>
    </p:spTree>
    <p:extLst>
      <p:ext uri="{BB962C8B-B14F-4D97-AF65-F5344CB8AC3E}">
        <p14:creationId xmlns:p14="http://schemas.microsoft.com/office/powerpoint/2010/main" val="358569952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0116992-0C45-E5AB-902B-0EFA4D518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79013FD7-BB7C-16DC-365A-C015C2BE208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6848A07-67D8-3F05-16FA-1A7AD0E3B8F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2FD9AFE-9B8C-BCA1-6943-4675F2AE885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49338D0-BDCD-D756-310E-D0881ACB17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90423D9-8BF6-F382-A709-20CC4B66469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104</a:t>
            </a:fld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5823B4-BAC0-FC99-EE03-74B27103AECD}"/>
              </a:ext>
            </a:extLst>
          </p:cNvPr>
          <p:cNvSpPr txBox="1"/>
          <p:nvPr/>
        </p:nvSpPr>
        <p:spPr>
          <a:xfrm>
            <a:off x="14969" y="57049"/>
            <a:ext cx="714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Node </a:t>
            </a:r>
            <a:r>
              <a:rPr lang="en-US" dirty="0" err="1">
                <a:latin typeface="Consolas" panose="020B0609020204030204" pitchFamily="49" charset="0"/>
              </a:rPr>
              <a:t>deleteNode</a:t>
            </a:r>
            <a:r>
              <a:rPr lang="en-US" dirty="0">
                <a:latin typeface="Consolas" panose="020B0609020204030204" pitchFamily="49" charset="0"/>
              </a:rPr>
              <a:t>(Node current, int </a:t>
            </a:r>
            <a:r>
              <a:rPr lang="en-US" dirty="0" err="1">
                <a:latin typeface="Consolas" panose="020B0609020204030204" pitchFamily="49" charset="0"/>
              </a:rPr>
              <a:t>searchValue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95FCD1-DB8B-2CEA-C7CD-0406720E7418}"/>
              </a:ext>
            </a:extLst>
          </p:cNvPr>
          <p:cNvSpPr txBox="1"/>
          <p:nvPr/>
        </p:nvSpPr>
        <p:spPr>
          <a:xfrm>
            <a:off x="81060" y="383563"/>
            <a:ext cx="3007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085AD3-278F-F190-F5C2-9E622FC2F4AD}"/>
              </a:ext>
            </a:extLst>
          </p:cNvPr>
          <p:cNvSpPr txBox="1"/>
          <p:nvPr/>
        </p:nvSpPr>
        <p:spPr>
          <a:xfrm>
            <a:off x="81060" y="1236092"/>
            <a:ext cx="7478329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&gt;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F82E0F-0711-5311-016B-17617FEDF26F}"/>
              </a:ext>
            </a:extLst>
          </p:cNvPr>
          <p:cNvSpPr txBox="1"/>
          <p:nvPr/>
        </p:nvSpPr>
        <p:spPr>
          <a:xfrm>
            <a:off x="322494" y="2956850"/>
            <a:ext cx="388760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only right child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/>
            <a:r>
              <a:rPr lang="en-US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only left child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315DD06-2C9E-CD7F-EBEB-670BCABAD975}"/>
              </a:ext>
            </a:extLst>
          </p:cNvPr>
          <p:cNvSpPr txBox="1"/>
          <p:nvPr/>
        </p:nvSpPr>
        <p:spPr>
          <a:xfrm>
            <a:off x="290316" y="5036474"/>
            <a:ext cx="81515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When both children are present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replacement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findReplacement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/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replacement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marR="0"/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replacment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2D6AEC-29AA-82BA-B140-FE43F4CC6BFF}"/>
              </a:ext>
            </a:extLst>
          </p:cNvPr>
          <p:cNvSpPr txBox="1"/>
          <p:nvPr/>
        </p:nvSpPr>
        <p:spPr>
          <a:xfrm>
            <a:off x="8229600" y="2469034"/>
            <a:ext cx="3052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Running time?</a:t>
            </a:r>
          </a:p>
        </p:txBody>
      </p:sp>
    </p:spTree>
    <p:extLst>
      <p:ext uri="{BB962C8B-B14F-4D97-AF65-F5344CB8AC3E}">
        <p14:creationId xmlns:p14="http://schemas.microsoft.com/office/powerpoint/2010/main" val="397843478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47CFDD2-FDEB-7ED8-B621-83EB6D790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C31438D-9AAC-630F-1EFF-A62E533FD1AC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754A825-F2C9-B65A-3337-E3C13DD53A3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E28C5A5-64D3-AC30-2CD4-0023BD735F9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1BD42114-E09B-35CB-81DE-302CFEA167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99088CB-F09A-2A5F-F15A-4C3674E622F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35422A-4685-F5EB-48EE-C15F89916F74}"/>
              </a:ext>
            </a:extLst>
          </p:cNvPr>
          <p:cNvSpPr/>
          <p:nvPr/>
        </p:nvSpPr>
        <p:spPr>
          <a:xfrm>
            <a:off x="3166000" y="2387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48301-71F5-7219-9B95-059F586227DE}"/>
              </a:ext>
            </a:extLst>
          </p:cNvPr>
          <p:cNvSpPr/>
          <p:nvPr/>
        </p:nvSpPr>
        <p:spPr>
          <a:xfrm>
            <a:off x="1257300" y="129540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1A2626-0E44-8F6D-F8D9-F67652E7AB50}"/>
              </a:ext>
            </a:extLst>
          </p:cNvPr>
          <p:cNvSpPr/>
          <p:nvPr/>
        </p:nvSpPr>
        <p:spPr>
          <a:xfrm>
            <a:off x="4509732" y="1281656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B99491-A498-39F1-96C4-0ABAD1E9F5D1}"/>
              </a:ext>
            </a:extLst>
          </p:cNvPr>
          <p:cNvSpPr/>
          <p:nvPr/>
        </p:nvSpPr>
        <p:spPr>
          <a:xfrm>
            <a:off x="4029237" y="363354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5BF66D-FBBF-4900-8A9B-D662DE6BAB60}"/>
              </a:ext>
            </a:extLst>
          </p:cNvPr>
          <p:cNvSpPr/>
          <p:nvPr/>
        </p:nvSpPr>
        <p:spPr>
          <a:xfrm>
            <a:off x="1609997" y="2477902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39B6CC-1C76-54CC-4B08-C7B21BE21265}"/>
              </a:ext>
            </a:extLst>
          </p:cNvPr>
          <p:cNvSpPr/>
          <p:nvPr/>
        </p:nvSpPr>
        <p:spPr>
          <a:xfrm>
            <a:off x="495300" y="2470641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59075E-1641-5023-C26E-A3A072B679A8}"/>
              </a:ext>
            </a:extLst>
          </p:cNvPr>
          <p:cNvSpPr/>
          <p:nvPr/>
        </p:nvSpPr>
        <p:spPr>
          <a:xfrm>
            <a:off x="1060378" y="364223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F7D945-5AE3-F097-FE99-C63EFD45B681}"/>
              </a:ext>
            </a:extLst>
          </p:cNvPr>
          <p:cNvSpPr/>
          <p:nvPr/>
        </p:nvSpPr>
        <p:spPr>
          <a:xfrm>
            <a:off x="5443944" y="251582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40B76-D11D-FD1F-8E9F-327ACB61D3D1}"/>
              </a:ext>
            </a:extLst>
          </p:cNvPr>
          <p:cNvSpPr/>
          <p:nvPr/>
        </p:nvSpPr>
        <p:spPr>
          <a:xfrm>
            <a:off x="1593778" y="46122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5EA51-2642-1A53-756C-9AC703EF855E}"/>
              </a:ext>
            </a:extLst>
          </p:cNvPr>
          <p:cNvSpPr/>
          <p:nvPr/>
        </p:nvSpPr>
        <p:spPr>
          <a:xfrm>
            <a:off x="512717" y="456567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2F641B-1E94-63DD-8B8A-C3DF17A7BC8F}"/>
              </a:ext>
            </a:extLst>
          </p:cNvPr>
          <p:cNvSpPr/>
          <p:nvPr/>
        </p:nvSpPr>
        <p:spPr>
          <a:xfrm>
            <a:off x="3487565" y="251582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B49E7E-F6FF-97C6-1E65-9CD8723601C2}"/>
              </a:ext>
            </a:extLst>
          </p:cNvPr>
          <p:cNvSpPr/>
          <p:nvPr/>
        </p:nvSpPr>
        <p:spPr>
          <a:xfrm>
            <a:off x="2844981" y="3664048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D0739A-A5D7-981E-B903-8D7844306523}"/>
              </a:ext>
            </a:extLst>
          </p:cNvPr>
          <p:cNvSpPr/>
          <p:nvPr/>
        </p:nvSpPr>
        <p:spPr>
          <a:xfrm>
            <a:off x="5052929" y="3605894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958EBEF-B246-ED33-DDA8-C9E105027BAE}"/>
              </a:ext>
            </a:extLst>
          </p:cNvPr>
          <p:cNvSpPr/>
          <p:nvPr/>
        </p:nvSpPr>
        <p:spPr>
          <a:xfrm>
            <a:off x="3642904" y="4612253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0A7EE4-A668-98D5-6068-BA0B32D22446}"/>
              </a:ext>
            </a:extLst>
          </p:cNvPr>
          <p:cNvSpPr/>
          <p:nvPr/>
        </p:nvSpPr>
        <p:spPr>
          <a:xfrm>
            <a:off x="3195391" y="5540446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3814AB-BB25-18F2-2EB1-E044B6880640}"/>
              </a:ext>
            </a:extLst>
          </p:cNvPr>
          <p:cNvSpPr/>
          <p:nvPr/>
        </p:nvSpPr>
        <p:spPr>
          <a:xfrm>
            <a:off x="4042300" y="554949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52A14D7-AFFF-1650-5773-954EC48475BF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1524000" y="762000"/>
            <a:ext cx="1908700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A0BAD69-70A8-14D0-9C32-3984C660FE79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flipH="1">
            <a:off x="762000" y="1818620"/>
            <a:ext cx="762000" cy="652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2050C89-2F54-1C43-6ABF-81CD07C915F3}"/>
              </a:ext>
            </a:extLst>
          </p:cNvPr>
          <p:cNvCxnSpPr>
            <a:stCxn id="7" idx="2"/>
            <a:endCxn id="11" idx="0"/>
          </p:cNvCxnSpPr>
          <p:nvPr/>
        </p:nvCxnSpPr>
        <p:spPr>
          <a:xfrm>
            <a:off x="1524000" y="1818620"/>
            <a:ext cx="352697" cy="659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606AE71-BC36-8E8B-570E-544951C7D967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3432700" y="762000"/>
            <a:ext cx="1343732" cy="5196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2BF4429-D11B-DE4C-19AF-4A3BEF0575E7}"/>
              </a:ext>
            </a:extLst>
          </p:cNvPr>
          <p:cNvCxnSpPr>
            <a:stCxn id="9" idx="2"/>
            <a:endCxn id="18" idx="0"/>
          </p:cNvCxnSpPr>
          <p:nvPr/>
        </p:nvCxnSpPr>
        <p:spPr>
          <a:xfrm flipH="1">
            <a:off x="3754265" y="18048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9F9462E-E08B-C65C-8376-7E5E42330ABF}"/>
              </a:ext>
            </a:extLst>
          </p:cNvPr>
          <p:cNvCxnSpPr>
            <a:stCxn id="9" idx="2"/>
            <a:endCxn id="15" idx="0"/>
          </p:cNvCxnSpPr>
          <p:nvPr/>
        </p:nvCxnSpPr>
        <p:spPr>
          <a:xfrm>
            <a:off x="4776432" y="1804876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3F99A3-3001-5C6B-D448-286C9FF979B8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 flipH="1">
            <a:off x="3111681" y="30390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366095B-1046-4EFF-37AD-B472B939F969}"/>
              </a:ext>
            </a:extLst>
          </p:cNvPr>
          <p:cNvCxnSpPr>
            <a:stCxn id="18" idx="2"/>
            <a:endCxn id="10" idx="0"/>
          </p:cNvCxnSpPr>
          <p:nvPr/>
        </p:nvCxnSpPr>
        <p:spPr>
          <a:xfrm>
            <a:off x="3754265" y="30390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52F2771-1662-CC3C-7AD2-D68F4B733FC2}"/>
              </a:ext>
            </a:extLst>
          </p:cNvPr>
          <p:cNvCxnSpPr>
            <a:stCxn id="15" idx="2"/>
            <a:endCxn id="20" idx="0"/>
          </p:cNvCxnSpPr>
          <p:nvPr/>
        </p:nvCxnSpPr>
        <p:spPr>
          <a:xfrm flipH="1">
            <a:off x="5319629" y="3039045"/>
            <a:ext cx="391015" cy="566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F2AF609-2A30-A149-ADA2-3EB25CCC6951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 flipH="1">
            <a:off x="1327078" y="3001122"/>
            <a:ext cx="549619" cy="641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7B49112-68A7-0503-F2DF-BDFA5813D9BF}"/>
              </a:ext>
            </a:extLst>
          </p:cNvPr>
          <p:cNvCxnSpPr>
            <a:stCxn id="14" idx="2"/>
            <a:endCxn id="17" idx="0"/>
          </p:cNvCxnSpPr>
          <p:nvPr/>
        </p:nvCxnSpPr>
        <p:spPr>
          <a:xfrm flipH="1">
            <a:off x="779417" y="4165450"/>
            <a:ext cx="547661" cy="400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6337BD8-2DBD-5068-6F65-F9E89E610368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1327078" y="4165450"/>
            <a:ext cx="533400" cy="446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AB098C2-BD32-065E-B5B8-BDF8893E174A}"/>
              </a:ext>
            </a:extLst>
          </p:cNvPr>
          <p:cNvCxnSpPr>
            <a:stCxn id="10" idx="2"/>
            <a:endCxn id="21" idx="0"/>
          </p:cNvCxnSpPr>
          <p:nvPr/>
        </p:nvCxnSpPr>
        <p:spPr>
          <a:xfrm flipH="1">
            <a:off x="3909604" y="41567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51E666F-2EBF-14E2-DCEC-1C4F89EF6557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 flipH="1">
            <a:off x="3462091" y="51354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9870754-8507-A1BB-10E7-53B9A7414CEF}"/>
              </a:ext>
            </a:extLst>
          </p:cNvPr>
          <p:cNvCxnSpPr>
            <a:stCxn id="21" idx="2"/>
            <a:endCxn id="26" idx="0"/>
          </p:cNvCxnSpPr>
          <p:nvPr/>
        </p:nvCxnSpPr>
        <p:spPr>
          <a:xfrm>
            <a:off x="3909604" y="51354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796F7513-3FFD-986D-99DA-58FC942E48DC}"/>
              </a:ext>
            </a:extLst>
          </p:cNvPr>
          <p:cNvSpPr/>
          <p:nvPr/>
        </p:nvSpPr>
        <p:spPr>
          <a:xfrm>
            <a:off x="5337700" y="4601551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96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FBDA9AF-F6E4-8F54-536D-D904082D1CD6}"/>
              </a:ext>
            </a:extLst>
          </p:cNvPr>
          <p:cNvCxnSpPr>
            <a:cxnSpLocks/>
            <a:stCxn id="20" idx="2"/>
            <a:endCxn id="43" idx="0"/>
          </p:cNvCxnSpPr>
          <p:nvPr/>
        </p:nvCxnSpPr>
        <p:spPr>
          <a:xfrm>
            <a:off x="5319629" y="4129114"/>
            <a:ext cx="284771" cy="4724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425C3C0D-1120-F8DD-06AD-B0BAC45AE141}"/>
              </a:ext>
            </a:extLst>
          </p:cNvPr>
          <p:cNvSpPr/>
          <p:nvPr/>
        </p:nvSpPr>
        <p:spPr>
          <a:xfrm>
            <a:off x="4974552" y="5552354"/>
            <a:ext cx="533400" cy="52322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95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2B3E3D0-A40B-A3BD-6AA6-6692CEE2C3F6}"/>
              </a:ext>
            </a:extLst>
          </p:cNvPr>
          <p:cNvCxnSpPr>
            <a:stCxn id="43" idx="2"/>
            <a:endCxn id="45" idx="0"/>
          </p:cNvCxnSpPr>
          <p:nvPr/>
        </p:nvCxnSpPr>
        <p:spPr>
          <a:xfrm flipH="1">
            <a:off x="5241252" y="5124771"/>
            <a:ext cx="363148" cy="427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699E24F-5366-3875-B9B7-2EC5EF18DF9B}"/>
              </a:ext>
            </a:extLst>
          </p:cNvPr>
          <p:cNvSpPr txBox="1"/>
          <p:nvPr/>
        </p:nvSpPr>
        <p:spPr>
          <a:xfrm>
            <a:off x="7315200" y="1507016"/>
            <a:ext cx="3810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 remove a node, we may end up traversing the entire tree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7FC3979-AAD9-7F2D-5E57-2395FDAC64B7}"/>
              </a:ext>
            </a:extLst>
          </p:cNvPr>
          <p:cNvSpPr txBox="1"/>
          <p:nvPr/>
        </p:nvSpPr>
        <p:spPr>
          <a:xfrm>
            <a:off x="7321622" y="3221173"/>
            <a:ext cx="3810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If this is a </a:t>
            </a:r>
            <a:r>
              <a:rPr lang="en-US" sz="2800" i="1" dirty="0"/>
              <a:t>balanced</a:t>
            </a:r>
            <a:r>
              <a:rPr lang="en-US" sz="2800" dirty="0"/>
              <a:t> tree, to traverse the height of tree is O(</a:t>
            </a:r>
            <a:r>
              <a:rPr lang="en-US" sz="2800" dirty="0" err="1"/>
              <a:t>logn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403153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7B0D6C5-9F3B-CC8E-CECD-35E6CFAD25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965E8BA-7754-E0B4-A3FE-FDB86E8625C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847A6E7-D001-F9AE-8EB0-0735AB16E74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EF299F5-CAAB-B57C-8BD8-D6347959935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A957BF26-17DF-226E-B8ED-AC1651133E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B68DE76-11BA-4EB5-FB18-B70AB765269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106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0B833B5-E602-02E9-C70E-66AAB00A9A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776580"/>
              </p:ext>
            </p:extLst>
          </p:nvPr>
        </p:nvGraphicFramePr>
        <p:xfrm>
          <a:off x="2438400" y="1752600"/>
          <a:ext cx="67056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3139701702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51400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Operation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Running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01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Insertion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O(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logn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737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Removal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O(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logn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413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Searching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O(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logn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52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Printing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15530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34DD3CB-2699-9CB9-1CFC-00C66D2FE43D}"/>
              </a:ext>
            </a:extLst>
          </p:cNvPr>
          <p:cNvSpPr txBox="1"/>
          <p:nvPr/>
        </p:nvSpPr>
        <p:spPr>
          <a:xfrm>
            <a:off x="2039778" y="228600"/>
            <a:ext cx="72603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Binary Search Tree Running Times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(If we have a way to ensure the BST is balanced)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53DB05-3D79-AA67-353B-CA6E98E7AB58}"/>
              </a:ext>
            </a:extLst>
          </p:cNvPr>
          <p:cNvSpPr txBox="1"/>
          <p:nvPr/>
        </p:nvSpPr>
        <p:spPr>
          <a:xfrm>
            <a:off x="9753600" y="2373868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# of nodes</a:t>
            </a:r>
          </a:p>
        </p:txBody>
      </p:sp>
    </p:spTree>
    <p:extLst>
      <p:ext uri="{BB962C8B-B14F-4D97-AF65-F5344CB8AC3E}">
        <p14:creationId xmlns:p14="http://schemas.microsoft.com/office/powerpoint/2010/main" val="207050461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4E8809E-B770-B527-508F-9EEA6BCDD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C2AE60E-9F70-8FEB-DF34-E235AA6C121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2236CFF-4BA3-629E-C97C-B33CE7B670D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459A122-11AD-B844-71FA-32CD1CBA94D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F6C336FB-6BA8-9D63-8620-181CF0F8BF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058D6C7-1D8C-DA63-3C19-3EAB8BFFFAF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107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A07C3D4-9F61-A02B-F2EC-0752CB2F073A}"/>
              </a:ext>
            </a:extLst>
          </p:cNvPr>
          <p:cNvGraphicFramePr>
            <a:graphicFrameLocks noGrp="1"/>
          </p:cNvGraphicFramePr>
          <p:nvPr/>
        </p:nvGraphicFramePr>
        <p:xfrm>
          <a:off x="2438400" y="1752600"/>
          <a:ext cx="67056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3139701702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51400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Operation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Running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01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Insertion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O(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logn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737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Removal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O(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logn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413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Searching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O(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logn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52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Printing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15530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62D6BA3-585F-A71F-1009-25BD0A80F2A0}"/>
              </a:ext>
            </a:extLst>
          </p:cNvPr>
          <p:cNvSpPr txBox="1"/>
          <p:nvPr/>
        </p:nvSpPr>
        <p:spPr>
          <a:xfrm>
            <a:off x="2039778" y="228600"/>
            <a:ext cx="72603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Binary Search Tree Running Times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(If we have a way to ensure the BST is balanced)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BB97B9-8EE7-373B-18E6-D7E55D4A2056}"/>
              </a:ext>
            </a:extLst>
          </p:cNvPr>
          <p:cNvSpPr txBox="1"/>
          <p:nvPr/>
        </p:nvSpPr>
        <p:spPr>
          <a:xfrm>
            <a:off x="9753600" y="2373868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# of nodes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2F6525F-845E-2A5F-D0F0-0DEB6D28F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194395"/>
              </p:ext>
            </p:extLst>
          </p:nvPr>
        </p:nvGraphicFramePr>
        <p:xfrm>
          <a:off x="228600" y="4453754"/>
          <a:ext cx="48768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313970170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514005726"/>
                    </a:ext>
                  </a:extLst>
                </a:gridCol>
              </a:tblGrid>
              <a:tr h="368469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Operation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Running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01281"/>
                  </a:ext>
                </a:extLst>
              </a:tr>
              <a:tr h="368469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Insertion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737013"/>
                  </a:ext>
                </a:extLst>
              </a:tr>
              <a:tr h="368469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Removal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413936"/>
                  </a:ext>
                </a:extLst>
              </a:tr>
              <a:tr h="368469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Searching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O(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logn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528391"/>
                  </a:ext>
                </a:extLst>
              </a:tr>
              <a:tr h="368469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Printing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1553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BA8E7C7-3C10-DF7B-88B2-139F50288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282194"/>
              </p:ext>
            </p:extLst>
          </p:nvPr>
        </p:nvGraphicFramePr>
        <p:xfrm>
          <a:off x="5732899" y="4438968"/>
          <a:ext cx="5496414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8207">
                  <a:extLst>
                    <a:ext uri="{9D8B030D-6E8A-4147-A177-3AD203B41FA5}">
                      <a16:colId xmlns:a16="http://schemas.microsoft.com/office/drawing/2014/main" val="3139701702"/>
                    </a:ext>
                  </a:extLst>
                </a:gridCol>
                <a:gridCol w="2748207">
                  <a:extLst>
                    <a:ext uri="{9D8B030D-6E8A-4147-A177-3AD203B41FA5}">
                      <a16:colId xmlns:a16="http://schemas.microsoft.com/office/drawing/2014/main" val="2514005726"/>
                    </a:ext>
                  </a:extLst>
                </a:gridCol>
              </a:tblGrid>
              <a:tr h="368469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Operation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Running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01281"/>
                  </a:ext>
                </a:extLst>
              </a:tr>
              <a:tr h="368469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Insertion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737013"/>
                  </a:ext>
                </a:extLst>
              </a:tr>
              <a:tr h="368469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Removal (by element)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413936"/>
                  </a:ext>
                </a:extLst>
              </a:tr>
              <a:tr h="368469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Searching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528391"/>
                  </a:ext>
                </a:extLst>
              </a:tr>
              <a:tr h="368469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Printing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15530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9F4F41A-32D1-07A8-102A-27EDF511923C}"/>
              </a:ext>
            </a:extLst>
          </p:cNvPr>
          <p:cNvSpPr txBox="1"/>
          <p:nvPr/>
        </p:nvSpPr>
        <p:spPr>
          <a:xfrm>
            <a:off x="228600" y="4065685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Sorted Array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E02BF1-869C-D54C-BBEC-B77F97B3CBCD}"/>
              </a:ext>
            </a:extLst>
          </p:cNvPr>
          <p:cNvSpPr txBox="1"/>
          <p:nvPr/>
        </p:nvSpPr>
        <p:spPr>
          <a:xfrm>
            <a:off x="5738818" y="407592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LinkedList</a:t>
            </a:r>
          </a:p>
        </p:txBody>
      </p:sp>
    </p:spTree>
    <p:extLst>
      <p:ext uri="{BB962C8B-B14F-4D97-AF65-F5344CB8AC3E}">
        <p14:creationId xmlns:p14="http://schemas.microsoft.com/office/powerpoint/2010/main" val="234394837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5A2B7BD-3EC6-224A-4DE7-2C15B1741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5BB36465-5BA1-F187-E162-05C36CB4654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585BFD5-05E6-A070-AFF3-C1263802576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97FC4C3-CBE1-CCB4-03DB-B1BAD998649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F23B13A8-B480-2633-EB9E-2578017448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6B7C8D5-2690-5B75-30C9-321C6DF68C9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108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1B02A45-6517-6F68-D195-9DA0E2691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293560"/>
              </p:ext>
            </p:extLst>
          </p:nvPr>
        </p:nvGraphicFramePr>
        <p:xfrm>
          <a:off x="244136" y="1609884"/>
          <a:ext cx="67056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3139701702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51400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Operation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Running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01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Insertion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O(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logn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737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Removal (by element)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O(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logn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413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Searching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O(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logn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52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Printing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15530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59FB115-4A6D-B6CB-A809-32D87DF90F51}"/>
              </a:ext>
            </a:extLst>
          </p:cNvPr>
          <p:cNvSpPr txBox="1"/>
          <p:nvPr/>
        </p:nvSpPr>
        <p:spPr>
          <a:xfrm>
            <a:off x="76200" y="133730"/>
            <a:ext cx="72603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Binary Search Tree Running Times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(If we have a way to ensure the BST is balanced)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88DA15-4A3B-C9DA-929C-EB398586DFAA}"/>
              </a:ext>
            </a:extLst>
          </p:cNvPr>
          <p:cNvSpPr txBox="1"/>
          <p:nvPr/>
        </p:nvSpPr>
        <p:spPr>
          <a:xfrm>
            <a:off x="2514600" y="3628558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# of nodes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972F78-F72D-7FCA-601E-A456AC831D49}"/>
              </a:ext>
            </a:extLst>
          </p:cNvPr>
          <p:cNvSpPr txBox="1"/>
          <p:nvPr/>
        </p:nvSpPr>
        <p:spPr>
          <a:xfrm>
            <a:off x="228600" y="4065685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Sorted Array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103FF0-2F97-A612-5822-BE7A691B7925}"/>
              </a:ext>
            </a:extLst>
          </p:cNvPr>
          <p:cNvSpPr txBox="1"/>
          <p:nvPr/>
        </p:nvSpPr>
        <p:spPr>
          <a:xfrm>
            <a:off x="5738818" y="407592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LinkedList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7172CD-7756-1925-86C4-5765886A1141}"/>
              </a:ext>
            </a:extLst>
          </p:cNvPr>
          <p:cNvSpPr txBox="1"/>
          <p:nvPr/>
        </p:nvSpPr>
        <p:spPr>
          <a:xfrm>
            <a:off x="7505700" y="2138819"/>
            <a:ext cx="358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Inserting/removal in a BST is faster than inserting into a sorted Array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4233555-20E4-5BF4-3F00-A7778DB42D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863178"/>
              </p:ext>
            </p:extLst>
          </p:nvPr>
        </p:nvGraphicFramePr>
        <p:xfrm>
          <a:off x="228600" y="4453754"/>
          <a:ext cx="52578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1397017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14005726"/>
                    </a:ext>
                  </a:extLst>
                </a:gridCol>
              </a:tblGrid>
              <a:tr h="368469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Operation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Running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01281"/>
                  </a:ext>
                </a:extLst>
              </a:tr>
              <a:tr h="368469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Insertion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737013"/>
                  </a:ext>
                </a:extLst>
              </a:tr>
              <a:tr h="368469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Removal (by element)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413936"/>
                  </a:ext>
                </a:extLst>
              </a:tr>
              <a:tr h="368469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Searching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O(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logn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528391"/>
                  </a:ext>
                </a:extLst>
              </a:tr>
              <a:tr h="368469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Printing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155309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1A80B85-0A34-DF1F-1A53-98955DA1F1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156604"/>
              </p:ext>
            </p:extLst>
          </p:nvPr>
        </p:nvGraphicFramePr>
        <p:xfrm>
          <a:off x="5732899" y="4438968"/>
          <a:ext cx="5496414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8207">
                  <a:extLst>
                    <a:ext uri="{9D8B030D-6E8A-4147-A177-3AD203B41FA5}">
                      <a16:colId xmlns:a16="http://schemas.microsoft.com/office/drawing/2014/main" val="3139701702"/>
                    </a:ext>
                  </a:extLst>
                </a:gridCol>
                <a:gridCol w="2748207">
                  <a:extLst>
                    <a:ext uri="{9D8B030D-6E8A-4147-A177-3AD203B41FA5}">
                      <a16:colId xmlns:a16="http://schemas.microsoft.com/office/drawing/2014/main" val="2514005726"/>
                    </a:ext>
                  </a:extLst>
                </a:gridCol>
              </a:tblGrid>
              <a:tr h="368469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Operation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Running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01281"/>
                  </a:ext>
                </a:extLst>
              </a:tr>
              <a:tr h="368469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Insertion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737013"/>
                  </a:ext>
                </a:extLst>
              </a:tr>
              <a:tr h="368469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Removal (by element)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413936"/>
                  </a:ext>
                </a:extLst>
              </a:tr>
              <a:tr h="368469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Searching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528391"/>
                  </a:ext>
                </a:extLst>
              </a:tr>
              <a:tr h="368469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Printing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15530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9465733-C705-2575-B94E-6543CC042885}"/>
              </a:ext>
            </a:extLst>
          </p:cNvPr>
          <p:cNvSpPr txBox="1"/>
          <p:nvPr/>
        </p:nvSpPr>
        <p:spPr>
          <a:xfrm>
            <a:off x="3596936" y="5275679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(shifting elements)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2A242F-8FF9-185A-1386-CCEADF7E1220}"/>
              </a:ext>
            </a:extLst>
          </p:cNvPr>
          <p:cNvSpPr txBox="1"/>
          <p:nvPr/>
        </p:nvSpPr>
        <p:spPr>
          <a:xfrm>
            <a:off x="3698222" y="4860636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(shifting elements)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3C7EA0-656D-26E0-D826-DBC41D80E340}"/>
              </a:ext>
            </a:extLst>
          </p:cNvPr>
          <p:cNvSpPr txBox="1"/>
          <p:nvPr/>
        </p:nvSpPr>
        <p:spPr>
          <a:xfrm>
            <a:off x="3681206" y="5668505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(binary search)</a:t>
            </a:r>
          </a:p>
        </p:txBody>
      </p:sp>
    </p:spTree>
    <p:extLst>
      <p:ext uri="{BB962C8B-B14F-4D97-AF65-F5344CB8AC3E}">
        <p14:creationId xmlns:p14="http://schemas.microsoft.com/office/powerpoint/2010/main" val="338310595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FCF60F1-2550-3AE2-820E-741AB5D99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B3668E99-3389-220E-A3EA-F5FC34E03D5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D9FD4E3-9DCC-B825-B4D0-225F39AAA44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0453D24-32CA-4AAA-2DE4-FFB1F728FD3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EAB8356D-CB28-4D3D-104B-04085811E5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D344E73-F42A-B898-0951-30E1EA266A7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109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AEDA9C8-2F46-9DA6-0A5F-8DEA98092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492862"/>
              </p:ext>
            </p:extLst>
          </p:nvPr>
        </p:nvGraphicFramePr>
        <p:xfrm>
          <a:off x="244136" y="1609884"/>
          <a:ext cx="67056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3139701702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51400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Operation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Running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01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Insertion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O(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logn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737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Removal (by element)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O(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logn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413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Searching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O(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logn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52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Printing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15530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389D453-7340-CF34-CF2E-49B5AAB341C6}"/>
              </a:ext>
            </a:extLst>
          </p:cNvPr>
          <p:cNvSpPr txBox="1"/>
          <p:nvPr/>
        </p:nvSpPr>
        <p:spPr>
          <a:xfrm>
            <a:off x="76200" y="133730"/>
            <a:ext cx="72603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Binary Search Tree Running Times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(If we have a way to ensure the BST is balanced)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89CCE0-63C0-3F67-C0BA-C95C87ACCD4C}"/>
              </a:ext>
            </a:extLst>
          </p:cNvPr>
          <p:cNvSpPr txBox="1"/>
          <p:nvPr/>
        </p:nvSpPr>
        <p:spPr>
          <a:xfrm>
            <a:off x="2514600" y="3628558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# of nodes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B010E8-6408-58F0-0C1A-91E4EDE80ADB}"/>
              </a:ext>
            </a:extLst>
          </p:cNvPr>
          <p:cNvSpPr txBox="1"/>
          <p:nvPr/>
        </p:nvSpPr>
        <p:spPr>
          <a:xfrm>
            <a:off x="228600" y="4065685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Sorted Array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CC738E-E3A7-B0CE-7E8B-66EDC9BAA486}"/>
              </a:ext>
            </a:extLst>
          </p:cNvPr>
          <p:cNvSpPr txBox="1"/>
          <p:nvPr/>
        </p:nvSpPr>
        <p:spPr>
          <a:xfrm>
            <a:off x="5738818" y="407592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LinkedList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D01407-22AC-D356-1DEE-80D0446417F2}"/>
              </a:ext>
            </a:extLst>
          </p:cNvPr>
          <p:cNvSpPr txBox="1"/>
          <p:nvPr/>
        </p:nvSpPr>
        <p:spPr>
          <a:xfrm>
            <a:off x="7505700" y="1686184"/>
            <a:ext cx="358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While </a:t>
            </a:r>
            <a:r>
              <a:rPr lang="en-US" dirty="0" err="1"/>
              <a:t>LinkedLists</a:t>
            </a:r>
            <a:r>
              <a:rPr lang="en-US" dirty="0"/>
              <a:t> provide faster insertion times, navigating a Binary Search Tree is faster than a Linked List 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921592D-8953-0ACA-691F-12DA4E74A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723998"/>
              </p:ext>
            </p:extLst>
          </p:nvPr>
        </p:nvGraphicFramePr>
        <p:xfrm>
          <a:off x="228600" y="4453754"/>
          <a:ext cx="52578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1397017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14005726"/>
                    </a:ext>
                  </a:extLst>
                </a:gridCol>
              </a:tblGrid>
              <a:tr h="368469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Operation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Running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01281"/>
                  </a:ext>
                </a:extLst>
              </a:tr>
              <a:tr h="368469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Insertion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737013"/>
                  </a:ext>
                </a:extLst>
              </a:tr>
              <a:tr h="368469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Removal (by element)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413936"/>
                  </a:ext>
                </a:extLst>
              </a:tr>
              <a:tr h="368469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Searching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O(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logn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528391"/>
                  </a:ext>
                </a:extLst>
              </a:tr>
              <a:tr h="368469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Printing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155309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1E4E02C-B4BF-991F-1BC2-7C2C72F485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962824"/>
              </p:ext>
            </p:extLst>
          </p:nvPr>
        </p:nvGraphicFramePr>
        <p:xfrm>
          <a:off x="5732899" y="4438968"/>
          <a:ext cx="5496414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8207">
                  <a:extLst>
                    <a:ext uri="{9D8B030D-6E8A-4147-A177-3AD203B41FA5}">
                      <a16:colId xmlns:a16="http://schemas.microsoft.com/office/drawing/2014/main" val="3139701702"/>
                    </a:ext>
                  </a:extLst>
                </a:gridCol>
                <a:gridCol w="2748207">
                  <a:extLst>
                    <a:ext uri="{9D8B030D-6E8A-4147-A177-3AD203B41FA5}">
                      <a16:colId xmlns:a16="http://schemas.microsoft.com/office/drawing/2014/main" val="2514005726"/>
                    </a:ext>
                  </a:extLst>
                </a:gridCol>
              </a:tblGrid>
              <a:tr h="368469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Operation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Running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01281"/>
                  </a:ext>
                </a:extLst>
              </a:tr>
              <a:tr h="368469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Insertion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737013"/>
                  </a:ext>
                </a:extLst>
              </a:tr>
              <a:tr h="368469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Removal (by element)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O(n)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2000" b="0" i="1" dirty="0">
                          <a:solidFill>
                            <a:schemeClr val="tx1"/>
                          </a:solidFill>
                        </a:rPr>
                        <a:t>(linear search)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413936"/>
                  </a:ext>
                </a:extLst>
              </a:tr>
              <a:tr h="368469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Searching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O(n)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2000" b="0" i="1" dirty="0">
                          <a:solidFill>
                            <a:schemeClr val="tx1"/>
                          </a:solidFill>
                        </a:rPr>
                        <a:t>(linear search)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528391"/>
                  </a:ext>
                </a:extLst>
              </a:tr>
              <a:tr h="368469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Printing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1553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3AE6C93-E6A1-F7F2-30DC-69E9D889B761}"/>
              </a:ext>
            </a:extLst>
          </p:cNvPr>
          <p:cNvSpPr txBox="1"/>
          <p:nvPr/>
        </p:nvSpPr>
        <p:spPr>
          <a:xfrm>
            <a:off x="7490611" y="2967335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(We don’t really have a way to start at the “middle” node of a linked and do binary search)</a:t>
            </a:r>
          </a:p>
        </p:txBody>
      </p:sp>
    </p:spTree>
    <p:extLst>
      <p:ext uri="{BB962C8B-B14F-4D97-AF65-F5344CB8AC3E}">
        <p14:creationId xmlns:p14="http://schemas.microsoft.com/office/powerpoint/2010/main" val="425633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B74FAA9-EF4F-FDDD-1DC3-47CEA98FD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1B8EEDEF-BCE6-6AFF-FF57-E461ABFEEB9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0FD151F-B50B-6B22-54BE-937A701037A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D0771FD-6D61-0075-6E4C-6569B2F0E4E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F2EEE7BF-5312-C3F5-4A43-C9D6468439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B0BAEC3-58B6-1454-98D0-F05D987518B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9211E4-9B2E-4462-F0FD-02E4EDE09E0A}"/>
              </a:ext>
            </a:extLst>
          </p:cNvPr>
          <p:cNvSpPr txBox="1"/>
          <p:nvPr/>
        </p:nvSpPr>
        <p:spPr>
          <a:xfrm>
            <a:off x="152400" y="152400"/>
            <a:ext cx="4982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Search Tree - Insertion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046454-DE48-FF17-55E5-6F880BF72EA6}"/>
              </a:ext>
            </a:extLst>
          </p:cNvPr>
          <p:cNvSpPr txBox="1"/>
          <p:nvPr/>
        </p:nvSpPr>
        <p:spPr>
          <a:xfrm>
            <a:off x="21771" y="756556"/>
            <a:ext cx="6192664" cy="56784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insert(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      root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Node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1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placed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while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placed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placed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1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 duplicate values allowed"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}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.setLeft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setParent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placed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}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} 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.setRight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setParent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placed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}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   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B1FE6E-FBA5-01FA-7441-069D531EDB59}"/>
              </a:ext>
            </a:extLst>
          </p:cNvPr>
          <p:cNvSpPr txBox="1"/>
          <p:nvPr/>
        </p:nvSpPr>
        <p:spPr>
          <a:xfrm>
            <a:off x="8153400" y="654554"/>
            <a:ext cx="2172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Running time?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D94E2C-1217-8F21-BAD2-A2CA7B1A6305}"/>
              </a:ext>
            </a:extLst>
          </p:cNvPr>
          <p:cNvSpPr txBox="1"/>
          <p:nvPr/>
        </p:nvSpPr>
        <p:spPr>
          <a:xfrm>
            <a:off x="6743700" y="1442720"/>
            <a:ext cx="510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will always be inserting a leaf node, so worst cast scenario we will need to travel the </a:t>
            </a:r>
            <a:r>
              <a:rPr lang="en-US" b="1" dirty="0"/>
              <a:t>height</a:t>
            </a:r>
            <a:r>
              <a:rPr lang="en-US" dirty="0"/>
              <a:t> of the tree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FF2B52-3A0B-58CC-6F96-F6F517455D9D}"/>
              </a:ext>
            </a:extLst>
          </p:cNvPr>
          <p:cNvSpPr/>
          <p:nvPr/>
        </p:nvSpPr>
        <p:spPr>
          <a:xfrm>
            <a:off x="6553200" y="2692551"/>
            <a:ext cx="5219700" cy="140727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“Bad” tree </a:t>
            </a:r>
            <a:r>
              <a:rPr lang="en-US" sz="3600" dirty="0">
                <a:sym typeface="Wingdings" panose="05000000000000000000" pitchFamily="2" charset="2"/>
              </a:rPr>
              <a:t> O(n)</a:t>
            </a:r>
          </a:p>
          <a:p>
            <a:pPr algn="ctr"/>
            <a:r>
              <a:rPr lang="en-US" sz="3600" dirty="0">
                <a:sym typeface="Wingdings" panose="05000000000000000000" pitchFamily="2" charset="2"/>
              </a:rPr>
              <a:t>“Good” tree  O(</a:t>
            </a:r>
            <a:r>
              <a:rPr lang="en-US" sz="3600" dirty="0" err="1">
                <a:sym typeface="Wingdings" panose="05000000000000000000" pitchFamily="2" charset="2"/>
              </a:rPr>
              <a:t>logn</a:t>
            </a:r>
            <a:r>
              <a:rPr lang="en-US" sz="3600" dirty="0">
                <a:sym typeface="Wingdings" panose="05000000000000000000" pitchFamily="2" charset="2"/>
              </a:rPr>
              <a:t>)</a:t>
            </a:r>
            <a:endParaRPr lang="en-US" sz="3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1D6D44-24A1-A08A-5292-BD558C4F6E67}"/>
              </a:ext>
            </a:extLst>
          </p:cNvPr>
          <p:cNvSpPr/>
          <p:nvPr/>
        </p:nvSpPr>
        <p:spPr>
          <a:xfrm>
            <a:off x="7603440" y="5415280"/>
            <a:ext cx="1828800" cy="78816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O(n)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C3903D-1194-9341-BA01-5156ADB4C03B}"/>
              </a:ext>
            </a:extLst>
          </p:cNvPr>
          <p:cNvSpPr txBox="1"/>
          <p:nvPr/>
        </p:nvSpPr>
        <p:spPr>
          <a:xfrm>
            <a:off x="6553200" y="4981465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Running time for adding to an array?</a:t>
            </a:r>
          </a:p>
        </p:txBody>
      </p:sp>
      <p:pic>
        <p:nvPicPr>
          <p:cNvPr id="1026" name="Picture 2" descr="🤔 Thinking Face emoji Meaning | Dictionary.com">
            <a:extLst>
              <a:ext uri="{FF2B5EF4-FFF2-40B4-BE49-F238E27FC236}">
                <a16:creationId xmlns:a16="http://schemas.microsoft.com/office/drawing/2014/main" id="{37FB6065-30D1-2AC6-D64E-6F30D602F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5455751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9B368CD-F5AC-CF30-E5C1-13A67D5089C7}"/>
              </a:ext>
            </a:extLst>
          </p:cNvPr>
          <p:cNvSpPr txBox="1"/>
          <p:nvPr/>
        </p:nvSpPr>
        <p:spPr>
          <a:xfrm>
            <a:off x="7735522" y="4084782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O(h) </a:t>
            </a:r>
            <a:r>
              <a:rPr lang="en-US" dirty="0">
                <a:sym typeface="Wingdings" panose="05000000000000000000" pitchFamily="2" charset="2"/>
              </a:rPr>
              <a:t> h = height of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11986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F523546-B154-4179-9F78-D37881280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141853E7-6661-CA82-E2F0-97986A915B5D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151646-88A7-D76C-B1F9-49CB0CD7AF2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46A3990-EF29-2948-8B72-DCA4420DC1D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E9A45209-43BA-F62E-A5A1-EC63C7AC22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2097B70-616A-BBF0-4DC5-569E3DAAD52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110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8DCBD51-7E77-EDE4-DEB0-C09982117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122810"/>
              </p:ext>
            </p:extLst>
          </p:nvPr>
        </p:nvGraphicFramePr>
        <p:xfrm>
          <a:off x="244136" y="1609884"/>
          <a:ext cx="67056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3139701702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51400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Operation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Running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01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Insertion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O(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logn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737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Removal (by element)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O(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logn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413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Searching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O(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logn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52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Printing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15530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91E241A-639E-9B0C-3748-39B9F8DF3693}"/>
              </a:ext>
            </a:extLst>
          </p:cNvPr>
          <p:cNvSpPr txBox="1"/>
          <p:nvPr/>
        </p:nvSpPr>
        <p:spPr>
          <a:xfrm>
            <a:off x="76200" y="133730"/>
            <a:ext cx="72603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Binary Search Tree Running Times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(If we have a way to ensure the BST is balanced)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5E399C-FB30-E4DC-B83B-6301EB424FEB}"/>
              </a:ext>
            </a:extLst>
          </p:cNvPr>
          <p:cNvSpPr txBox="1"/>
          <p:nvPr/>
        </p:nvSpPr>
        <p:spPr>
          <a:xfrm>
            <a:off x="2514600" y="3628558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# of nodes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EBA862-BC72-E3A4-C575-4DB19F8879A6}"/>
              </a:ext>
            </a:extLst>
          </p:cNvPr>
          <p:cNvSpPr txBox="1"/>
          <p:nvPr/>
        </p:nvSpPr>
        <p:spPr>
          <a:xfrm>
            <a:off x="228600" y="4065685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Sorted Array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5F539D-4DB6-92F9-4887-90246B2F06DB}"/>
              </a:ext>
            </a:extLst>
          </p:cNvPr>
          <p:cNvSpPr txBox="1"/>
          <p:nvPr/>
        </p:nvSpPr>
        <p:spPr>
          <a:xfrm>
            <a:off x="5738818" y="407592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LinkedList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D7B9259-0CEA-66DC-A351-8C598B30F144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4453754"/>
          <a:ext cx="52578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1397017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14005726"/>
                    </a:ext>
                  </a:extLst>
                </a:gridCol>
              </a:tblGrid>
              <a:tr h="368469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Operation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Running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01281"/>
                  </a:ext>
                </a:extLst>
              </a:tr>
              <a:tr h="368469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Insertion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737013"/>
                  </a:ext>
                </a:extLst>
              </a:tr>
              <a:tr h="368469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Removal (by element)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413936"/>
                  </a:ext>
                </a:extLst>
              </a:tr>
              <a:tr h="368469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Searching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O(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logn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528391"/>
                  </a:ext>
                </a:extLst>
              </a:tr>
              <a:tr h="368469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Printing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155309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DAF942F-7F48-2BA5-E64E-C235CC43E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542803"/>
              </p:ext>
            </p:extLst>
          </p:nvPr>
        </p:nvGraphicFramePr>
        <p:xfrm>
          <a:off x="5732899" y="4438968"/>
          <a:ext cx="5496414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8207">
                  <a:extLst>
                    <a:ext uri="{9D8B030D-6E8A-4147-A177-3AD203B41FA5}">
                      <a16:colId xmlns:a16="http://schemas.microsoft.com/office/drawing/2014/main" val="3139701702"/>
                    </a:ext>
                  </a:extLst>
                </a:gridCol>
                <a:gridCol w="2748207">
                  <a:extLst>
                    <a:ext uri="{9D8B030D-6E8A-4147-A177-3AD203B41FA5}">
                      <a16:colId xmlns:a16="http://schemas.microsoft.com/office/drawing/2014/main" val="2514005726"/>
                    </a:ext>
                  </a:extLst>
                </a:gridCol>
              </a:tblGrid>
              <a:tr h="368469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Operation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Running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01281"/>
                  </a:ext>
                </a:extLst>
              </a:tr>
              <a:tr h="368469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Insertion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737013"/>
                  </a:ext>
                </a:extLst>
              </a:tr>
              <a:tr h="368469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Removal (by element)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O(n)</a:t>
                      </a:r>
                      <a:endParaRPr lang="en-US" sz="20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413936"/>
                  </a:ext>
                </a:extLst>
              </a:tr>
              <a:tr h="368469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Searching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O(n)</a:t>
                      </a:r>
                      <a:endParaRPr lang="en-US" sz="20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528391"/>
                  </a:ext>
                </a:extLst>
              </a:tr>
              <a:tr h="368469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Printing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15530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E5780E7-8AF2-8DB8-CE79-F85C1BC94DDE}"/>
              </a:ext>
            </a:extLst>
          </p:cNvPr>
          <p:cNvSpPr txBox="1"/>
          <p:nvPr/>
        </p:nvSpPr>
        <p:spPr>
          <a:xfrm>
            <a:off x="7696200" y="2056722"/>
            <a:ext cx="35958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Which is the best tool for the job?</a:t>
            </a:r>
          </a:p>
          <a:p>
            <a:endParaRPr lang="en-US" dirty="0"/>
          </a:p>
          <a:p>
            <a:r>
              <a:rPr lang="en-US" dirty="0"/>
              <a:t>Depends on what you need!</a:t>
            </a:r>
          </a:p>
        </p:txBody>
      </p:sp>
    </p:spTree>
    <p:extLst>
      <p:ext uri="{BB962C8B-B14F-4D97-AF65-F5344CB8AC3E}">
        <p14:creationId xmlns:p14="http://schemas.microsoft.com/office/powerpoint/2010/main" val="420753874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891FDA3-AF44-E758-EC5E-202EFB119F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0D6B1CB-AB35-E65D-084F-9F3F6F1429B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7BB98ED3-B6C1-2F64-4C92-D5B36F42ED7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D564CA2-76FB-6B56-7B92-83971A01A7C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D7311259-AC13-7E54-6E36-410670E360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01D37F3-8BE1-37B3-6CB0-985D2179B50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111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F1B9B4D-2CA0-DEB4-116E-E2BD18B459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78" b="4686"/>
          <a:stretch/>
        </p:blipFill>
        <p:spPr bwMode="auto">
          <a:xfrm>
            <a:off x="685800" y="685800"/>
            <a:ext cx="5143500" cy="4631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ibe Check Sans Bold Italic&quot; Sticker for Sale by only1bigboy | Redbubble">
            <a:extLst>
              <a:ext uri="{FF2B5EF4-FFF2-40B4-BE49-F238E27FC236}">
                <a16:creationId xmlns:a16="http://schemas.microsoft.com/office/drawing/2014/main" id="{E5074F5F-3CD9-C072-AF4E-DAA41DA1D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0" y="2057400"/>
            <a:ext cx="22479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27200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2287AE1-DA89-1529-ADCE-496BA7D34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AFB68BEC-ACD3-6F15-30FE-763E1779CE4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07836F1-800A-1307-3720-34721E1D0B2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A571BFA-2B45-CBFA-8943-FF05950D6EB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3DA33D96-A891-762A-07BE-F6F21F8580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257DCC3-6E87-DCDD-4456-62597AC89FF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DEFCE4-405B-F767-CF43-B4A7EEC2A215}"/>
              </a:ext>
            </a:extLst>
          </p:cNvPr>
          <p:cNvSpPr txBox="1"/>
          <p:nvPr/>
        </p:nvSpPr>
        <p:spPr>
          <a:xfrm>
            <a:off x="5105400" y="2581727"/>
            <a:ext cx="17956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Lab 3</a:t>
            </a:r>
          </a:p>
        </p:txBody>
      </p:sp>
    </p:spTree>
    <p:extLst>
      <p:ext uri="{BB962C8B-B14F-4D97-AF65-F5344CB8AC3E}">
        <p14:creationId xmlns:p14="http://schemas.microsoft.com/office/powerpoint/2010/main" val="279657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E82AA02-96E2-A1A3-6BE6-264296872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487FD0E4-057C-E2B7-0871-345CA47D7BA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129E657-C880-BCC1-357B-43647881BB8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DBFD4B9-C4F5-F2F6-49A9-2D0EBA5983F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28CE91F8-7428-D1AF-C064-9886B31948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FEC63A9-8B71-B81B-857D-768733B775B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3D53B8-8AD7-D06F-CA67-BE038ECDB821}"/>
              </a:ext>
            </a:extLst>
          </p:cNvPr>
          <p:cNvSpPr txBox="1"/>
          <p:nvPr/>
        </p:nvSpPr>
        <p:spPr>
          <a:xfrm>
            <a:off x="152400" y="152400"/>
            <a:ext cx="4982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Search Tree - Insertion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76ADF7-8262-3C4A-4449-83B8CA2A8E4E}"/>
              </a:ext>
            </a:extLst>
          </p:cNvPr>
          <p:cNvSpPr txBox="1"/>
          <p:nvPr/>
        </p:nvSpPr>
        <p:spPr>
          <a:xfrm>
            <a:off x="21771" y="756556"/>
            <a:ext cx="6192664" cy="56784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insert(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      root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Node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1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placed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while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placed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placed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1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 duplicate values allowed"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}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.setLeft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setParent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placed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}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} 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.setRight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setParent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placed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}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   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472C7C-2F12-9CE2-8CC1-CC5B2B7F9CED}"/>
              </a:ext>
            </a:extLst>
          </p:cNvPr>
          <p:cNvSpPr txBox="1"/>
          <p:nvPr/>
        </p:nvSpPr>
        <p:spPr>
          <a:xfrm>
            <a:off x="8153400" y="654554"/>
            <a:ext cx="2172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Running time?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5CFF5C-DE39-2AF3-B6B0-139355917917}"/>
              </a:ext>
            </a:extLst>
          </p:cNvPr>
          <p:cNvSpPr txBox="1"/>
          <p:nvPr/>
        </p:nvSpPr>
        <p:spPr>
          <a:xfrm>
            <a:off x="6743700" y="1442720"/>
            <a:ext cx="510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will always be inserting a leaf node, so worst cast scenario we will need to travel the </a:t>
            </a:r>
            <a:r>
              <a:rPr lang="en-US" b="1" dirty="0"/>
              <a:t>height</a:t>
            </a:r>
            <a:r>
              <a:rPr lang="en-US" dirty="0"/>
              <a:t> of the tree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9E6D19-C61A-EC94-2C2D-EBDF783CB76D}"/>
              </a:ext>
            </a:extLst>
          </p:cNvPr>
          <p:cNvSpPr/>
          <p:nvPr/>
        </p:nvSpPr>
        <p:spPr>
          <a:xfrm>
            <a:off x="6553200" y="2692551"/>
            <a:ext cx="5219700" cy="140727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“Bad” tree </a:t>
            </a:r>
            <a:r>
              <a:rPr lang="en-US" sz="3600" dirty="0">
                <a:sym typeface="Wingdings" panose="05000000000000000000" pitchFamily="2" charset="2"/>
              </a:rPr>
              <a:t> O(n)</a:t>
            </a:r>
          </a:p>
          <a:p>
            <a:pPr algn="ctr"/>
            <a:r>
              <a:rPr lang="en-US" sz="3600" dirty="0">
                <a:sym typeface="Wingdings" panose="05000000000000000000" pitchFamily="2" charset="2"/>
              </a:rPr>
              <a:t>“Good” tree  O(</a:t>
            </a:r>
            <a:r>
              <a:rPr lang="en-US" sz="3600" dirty="0" err="1">
                <a:sym typeface="Wingdings" panose="05000000000000000000" pitchFamily="2" charset="2"/>
              </a:rPr>
              <a:t>logn</a:t>
            </a:r>
            <a:r>
              <a:rPr lang="en-US" sz="3600" dirty="0">
                <a:sym typeface="Wingdings" panose="05000000000000000000" pitchFamily="2" charset="2"/>
              </a:rPr>
              <a:t>)</a:t>
            </a:r>
            <a:endParaRPr lang="en-US" sz="3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CBFAE8-39E6-1B6B-C64D-1BB16E4C9BEA}"/>
              </a:ext>
            </a:extLst>
          </p:cNvPr>
          <p:cNvSpPr/>
          <p:nvPr/>
        </p:nvSpPr>
        <p:spPr>
          <a:xfrm>
            <a:off x="7603440" y="5415280"/>
            <a:ext cx="1828800" cy="78816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O(n)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A71607-1344-0FDE-24B9-19126D25A692}"/>
              </a:ext>
            </a:extLst>
          </p:cNvPr>
          <p:cNvSpPr txBox="1"/>
          <p:nvPr/>
        </p:nvSpPr>
        <p:spPr>
          <a:xfrm>
            <a:off x="6553200" y="4981465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Running time for adding to an array?</a:t>
            </a:r>
          </a:p>
        </p:txBody>
      </p:sp>
      <p:pic>
        <p:nvPicPr>
          <p:cNvPr id="1026" name="Picture 2" descr="🤔 Thinking Face emoji Meaning | Dictionary.com">
            <a:extLst>
              <a:ext uri="{FF2B5EF4-FFF2-40B4-BE49-F238E27FC236}">
                <a16:creationId xmlns:a16="http://schemas.microsoft.com/office/drawing/2014/main" id="{673B5938-356C-2650-6683-D874DF3A3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5455751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FC9F3A3-D05F-17E7-79DF-45C8850E6B88}"/>
              </a:ext>
            </a:extLst>
          </p:cNvPr>
          <p:cNvSpPr/>
          <p:nvPr/>
        </p:nvSpPr>
        <p:spPr>
          <a:xfrm>
            <a:off x="838200" y="990600"/>
            <a:ext cx="5376235" cy="5029200"/>
          </a:xfrm>
          <a:prstGeom prst="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If we can find a way to keep a tree “balanced”, we can achieve </a:t>
            </a:r>
            <a:r>
              <a:rPr lang="en-US" sz="4000" b="1" dirty="0">
                <a:solidFill>
                  <a:schemeClr val="tx1"/>
                </a:solidFill>
              </a:rPr>
              <a:t>O(</a:t>
            </a:r>
            <a:r>
              <a:rPr lang="en-US" sz="4000" b="1" dirty="0" err="1">
                <a:solidFill>
                  <a:schemeClr val="tx1"/>
                </a:solidFill>
              </a:rPr>
              <a:t>logn</a:t>
            </a:r>
            <a:r>
              <a:rPr lang="en-US" sz="4000" b="1" dirty="0">
                <a:solidFill>
                  <a:schemeClr val="tx1"/>
                </a:solidFill>
              </a:rPr>
              <a:t>) </a:t>
            </a:r>
            <a:r>
              <a:rPr lang="en-US" sz="4000" dirty="0">
                <a:solidFill>
                  <a:schemeClr val="tx1"/>
                </a:solidFill>
              </a:rPr>
              <a:t>insertion time, and </a:t>
            </a:r>
            <a:r>
              <a:rPr lang="en-US" sz="4000" b="1" dirty="0">
                <a:solidFill>
                  <a:schemeClr val="tx1"/>
                </a:solidFill>
              </a:rPr>
              <a:t>O(</a:t>
            </a:r>
            <a:r>
              <a:rPr lang="en-US" sz="4000" b="1" dirty="0" err="1">
                <a:solidFill>
                  <a:schemeClr val="tx1"/>
                </a:solidFill>
              </a:rPr>
              <a:t>logn</a:t>
            </a:r>
            <a:r>
              <a:rPr lang="en-US" sz="4000" b="1" dirty="0">
                <a:solidFill>
                  <a:schemeClr val="tx1"/>
                </a:solidFill>
              </a:rPr>
              <a:t>) </a:t>
            </a:r>
            <a:r>
              <a:rPr lang="en-US" sz="4000" dirty="0">
                <a:solidFill>
                  <a:schemeClr val="tx1"/>
                </a:solidFill>
              </a:rPr>
              <a:t>searching time</a:t>
            </a:r>
          </a:p>
          <a:p>
            <a:pPr algn="ctr"/>
            <a:endParaRPr lang="en-US" sz="4000" dirty="0">
              <a:solidFill>
                <a:schemeClr val="tx1"/>
              </a:solidFill>
            </a:endParaRPr>
          </a:p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C84C0B-E8A0-E688-9AA4-E024EDA18FAD}"/>
              </a:ext>
            </a:extLst>
          </p:cNvPr>
          <p:cNvSpPr txBox="1"/>
          <p:nvPr/>
        </p:nvSpPr>
        <p:spPr>
          <a:xfrm>
            <a:off x="7735522" y="4084782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O(h) </a:t>
            </a:r>
            <a:r>
              <a:rPr lang="en-US" dirty="0">
                <a:sym typeface="Wingdings" panose="05000000000000000000" pitchFamily="2" charset="2"/>
              </a:rPr>
              <a:t> h = height of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623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39D7B05-E193-DA2B-F68F-42A4D5C41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C0AB909-BB22-B838-0735-2D4EED3029F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D26AC69-63F2-7F2C-7C9E-F399B74F749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16E6D9D-C48F-8A38-A4E1-18D5BE7EC05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58EB18D-3BEE-87A8-5BD5-83C5E22041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A89D384-F000-C347-30E4-CC004F269FE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9A901F-71BA-79D7-E1B1-6115325B7139}"/>
              </a:ext>
            </a:extLst>
          </p:cNvPr>
          <p:cNvSpPr txBox="1"/>
          <p:nvPr/>
        </p:nvSpPr>
        <p:spPr>
          <a:xfrm>
            <a:off x="152400" y="152400"/>
            <a:ext cx="4982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Search Tree - Insertion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0C7B67-54D5-5872-2128-A235CB3D8AFE}"/>
              </a:ext>
            </a:extLst>
          </p:cNvPr>
          <p:cNvSpPr txBox="1"/>
          <p:nvPr/>
        </p:nvSpPr>
        <p:spPr>
          <a:xfrm>
            <a:off x="21771" y="756556"/>
            <a:ext cx="6192664" cy="56784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insert(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      root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Node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1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placed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while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placed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placed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1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 duplicate values allowed"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}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.setLeft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setParent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placed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}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} 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.setRight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setParent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placed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}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   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840169-5CD4-78BE-F8F6-8523A63F46E9}"/>
              </a:ext>
            </a:extLst>
          </p:cNvPr>
          <p:cNvSpPr txBox="1"/>
          <p:nvPr/>
        </p:nvSpPr>
        <p:spPr>
          <a:xfrm>
            <a:off x="8153400" y="654554"/>
            <a:ext cx="2172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Running time?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8D3CC3-D798-8CDC-D259-211AB1D8C653}"/>
              </a:ext>
            </a:extLst>
          </p:cNvPr>
          <p:cNvSpPr txBox="1"/>
          <p:nvPr/>
        </p:nvSpPr>
        <p:spPr>
          <a:xfrm>
            <a:off x="6743700" y="1442720"/>
            <a:ext cx="510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will always be inserting a leaf node, so worst cast scenario we will need to travel the </a:t>
            </a:r>
            <a:r>
              <a:rPr lang="en-US" b="1" dirty="0"/>
              <a:t>height</a:t>
            </a:r>
            <a:r>
              <a:rPr lang="en-US" dirty="0"/>
              <a:t> of the tree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5D177D-D028-B27E-34BE-B15BF1870B7A}"/>
              </a:ext>
            </a:extLst>
          </p:cNvPr>
          <p:cNvSpPr/>
          <p:nvPr/>
        </p:nvSpPr>
        <p:spPr>
          <a:xfrm>
            <a:off x="6553200" y="2692551"/>
            <a:ext cx="5219700" cy="140727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“Bad” tree </a:t>
            </a:r>
            <a:r>
              <a:rPr lang="en-US" sz="3600" dirty="0">
                <a:sym typeface="Wingdings" panose="05000000000000000000" pitchFamily="2" charset="2"/>
              </a:rPr>
              <a:t> O(n)</a:t>
            </a:r>
          </a:p>
          <a:p>
            <a:pPr algn="ctr"/>
            <a:r>
              <a:rPr lang="en-US" sz="3600" dirty="0">
                <a:sym typeface="Wingdings" panose="05000000000000000000" pitchFamily="2" charset="2"/>
              </a:rPr>
              <a:t>“Good” tree  O(</a:t>
            </a:r>
            <a:r>
              <a:rPr lang="en-US" sz="3600" dirty="0" err="1">
                <a:sym typeface="Wingdings" panose="05000000000000000000" pitchFamily="2" charset="2"/>
              </a:rPr>
              <a:t>logn</a:t>
            </a:r>
            <a:r>
              <a:rPr lang="en-US" sz="3600" dirty="0">
                <a:sym typeface="Wingdings" panose="05000000000000000000" pitchFamily="2" charset="2"/>
              </a:rPr>
              <a:t>)</a:t>
            </a:r>
            <a:endParaRPr lang="en-US" sz="3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6C10E7-60FE-AE25-57EB-272814CCB25E}"/>
              </a:ext>
            </a:extLst>
          </p:cNvPr>
          <p:cNvSpPr/>
          <p:nvPr/>
        </p:nvSpPr>
        <p:spPr>
          <a:xfrm>
            <a:off x="7603440" y="5415280"/>
            <a:ext cx="1828800" cy="78816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O(n)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2B3ABE-450D-65E7-C744-D9D3DF06EBA1}"/>
              </a:ext>
            </a:extLst>
          </p:cNvPr>
          <p:cNvSpPr txBox="1"/>
          <p:nvPr/>
        </p:nvSpPr>
        <p:spPr>
          <a:xfrm>
            <a:off x="6553200" y="4981465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Running time for adding to an array?</a:t>
            </a:r>
          </a:p>
        </p:txBody>
      </p:sp>
      <p:pic>
        <p:nvPicPr>
          <p:cNvPr id="1026" name="Picture 2" descr="🤔 Thinking Face emoji Meaning | Dictionary.com">
            <a:extLst>
              <a:ext uri="{FF2B5EF4-FFF2-40B4-BE49-F238E27FC236}">
                <a16:creationId xmlns:a16="http://schemas.microsoft.com/office/drawing/2014/main" id="{2CDA375B-222B-5B1C-8D55-D873F0565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5455751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BB4DCE-4EA9-DE1F-3D67-5F86A341F29E}"/>
              </a:ext>
            </a:extLst>
          </p:cNvPr>
          <p:cNvSpPr/>
          <p:nvPr/>
        </p:nvSpPr>
        <p:spPr>
          <a:xfrm>
            <a:off x="838200" y="990600"/>
            <a:ext cx="5376235" cy="5029200"/>
          </a:xfrm>
          <a:prstGeom prst="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If </a:t>
            </a:r>
            <a:r>
              <a:rPr lang="en-US" sz="4000" dirty="0">
                <a:solidFill>
                  <a:schemeClr val="tx1"/>
                </a:solidFill>
                <a:highlight>
                  <a:srgbClr val="00FF00"/>
                </a:highlight>
              </a:rPr>
              <a:t>we can find a way </a:t>
            </a:r>
            <a:r>
              <a:rPr lang="en-US" sz="4000" dirty="0">
                <a:solidFill>
                  <a:schemeClr val="tx1"/>
                </a:solidFill>
              </a:rPr>
              <a:t>to keep a tree “balanced”, we can achieve </a:t>
            </a:r>
            <a:r>
              <a:rPr lang="en-US" sz="4000" b="1" dirty="0">
                <a:solidFill>
                  <a:schemeClr val="tx1"/>
                </a:solidFill>
              </a:rPr>
              <a:t>O(</a:t>
            </a:r>
            <a:r>
              <a:rPr lang="en-US" sz="4000" b="1" dirty="0" err="1">
                <a:solidFill>
                  <a:schemeClr val="tx1"/>
                </a:solidFill>
              </a:rPr>
              <a:t>logn</a:t>
            </a:r>
            <a:r>
              <a:rPr lang="en-US" sz="4000" b="1" dirty="0">
                <a:solidFill>
                  <a:schemeClr val="tx1"/>
                </a:solidFill>
              </a:rPr>
              <a:t>) </a:t>
            </a:r>
            <a:r>
              <a:rPr lang="en-US" sz="4000" dirty="0">
                <a:solidFill>
                  <a:schemeClr val="tx1"/>
                </a:solidFill>
              </a:rPr>
              <a:t>insertion time, and </a:t>
            </a:r>
            <a:r>
              <a:rPr lang="en-US" sz="4000" b="1" dirty="0">
                <a:solidFill>
                  <a:schemeClr val="tx1"/>
                </a:solidFill>
              </a:rPr>
              <a:t>O(</a:t>
            </a:r>
            <a:r>
              <a:rPr lang="en-US" sz="4000" b="1" dirty="0" err="1">
                <a:solidFill>
                  <a:schemeClr val="tx1"/>
                </a:solidFill>
              </a:rPr>
              <a:t>logn</a:t>
            </a:r>
            <a:r>
              <a:rPr lang="en-US" sz="4000" b="1" dirty="0">
                <a:solidFill>
                  <a:schemeClr val="tx1"/>
                </a:solidFill>
              </a:rPr>
              <a:t>) </a:t>
            </a:r>
            <a:r>
              <a:rPr lang="en-US" sz="4000" dirty="0">
                <a:solidFill>
                  <a:schemeClr val="tx1"/>
                </a:solidFill>
              </a:rPr>
              <a:t>searching time</a:t>
            </a:r>
          </a:p>
          <a:p>
            <a:pPr algn="ctr"/>
            <a:endParaRPr lang="en-US" sz="4000" dirty="0">
              <a:solidFill>
                <a:schemeClr val="tx1"/>
              </a:solidFill>
            </a:endParaRPr>
          </a:p>
          <a:p>
            <a:pPr algn="ctr"/>
            <a:r>
              <a:rPr lang="en-US" sz="4000" dirty="0">
                <a:solidFill>
                  <a:schemeClr val="tx1"/>
                </a:solidFill>
                <a:highlight>
                  <a:srgbClr val="00FF00"/>
                </a:highlight>
              </a:rPr>
              <a:t>There is a way! </a:t>
            </a:r>
            <a:r>
              <a:rPr lang="en-US" sz="2400" dirty="0">
                <a:solidFill>
                  <a:schemeClr val="tx1"/>
                </a:solidFill>
                <a:highlight>
                  <a:srgbClr val="00FF00"/>
                </a:highlight>
              </a:rPr>
              <a:t>Coming soon</a:t>
            </a:r>
            <a:endParaRPr lang="en-US" sz="4000" dirty="0">
              <a:solidFill>
                <a:schemeClr val="tx1"/>
              </a:solidFill>
              <a:highlight>
                <a:srgbClr val="00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F48CE5-FF64-AFBF-B9DB-557B58306337}"/>
              </a:ext>
            </a:extLst>
          </p:cNvPr>
          <p:cNvSpPr txBox="1"/>
          <p:nvPr/>
        </p:nvSpPr>
        <p:spPr>
          <a:xfrm>
            <a:off x="7735522" y="4084782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O(h) </a:t>
            </a:r>
            <a:r>
              <a:rPr lang="en-US" dirty="0">
                <a:sym typeface="Wingdings" panose="05000000000000000000" pitchFamily="2" charset="2"/>
              </a:rPr>
              <a:t> h = height of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756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105DC09-C6E0-97EF-5713-953EF44C6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EB8AE75A-B790-9A78-ABC6-96D2018977E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824B8A6-8264-0F87-E957-599134E92C0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404F272-2158-0B05-ED80-193B437C89E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22F88F06-3091-D44B-725B-5428526FB8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4E949D2-D478-8A97-90F2-63C93BD1BFC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A5A975-FA54-C56F-193E-DB818DD4F9C0}"/>
              </a:ext>
            </a:extLst>
          </p:cNvPr>
          <p:cNvSpPr txBox="1"/>
          <p:nvPr/>
        </p:nvSpPr>
        <p:spPr>
          <a:xfrm>
            <a:off x="152400" y="152400"/>
            <a:ext cx="5003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Search Tree- Traversal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C30952-9F39-399C-ADAB-B4FAFC7684D6}"/>
              </a:ext>
            </a:extLst>
          </p:cNvPr>
          <p:cNvSpPr/>
          <p:nvPr/>
        </p:nvSpPr>
        <p:spPr>
          <a:xfrm>
            <a:off x="9380656" y="180767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3FC5B5-8F4C-4E5C-1A4B-07A5B43CBA88}"/>
              </a:ext>
            </a:extLst>
          </p:cNvPr>
          <p:cNvSpPr/>
          <p:nvPr/>
        </p:nvSpPr>
        <p:spPr>
          <a:xfrm>
            <a:off x="7471956" y="1237387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8625FB-7EF0-9C2A-0787-264F66F6B050}"/>
              </a:ext>
            </a:extLst>
          </p:cNvPr>
          <p:cNvSpPr/>
          <p:nvPr/>
        </p:nvSpPr>
        <p:spPr>
          <a:xfrm>
            <a:off x="10724388" y="122364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E54F40-B3E7-1FED-812B-D9CF6CC10F45}"/>
              </a:ext>
            </a:extLst>
          </p:cNvPr>
          <p:cNvSpPr/>
          <p:nvPr/>
        </p:nvSpPr>
        <p:spPr>
          <a:xfrm>
            <a:off x="10243893" y="3575532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F2B72F-AAC6-C3E5-2DBB-6935D741636D}"/>
              </a:ext>
            </a:extLst>
          </p:cNvPr>
          <p:cNvSpPr/>
          <p:nvPr/>
        </p:nvSpPr>
        <p:spPr>
          <a:xfrm>
            <a:off x="7824653" y="2419889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ED3A0A-7F3C-07EF-D735-24E92EA18D1C}"/>
              </a:ext>
            </a:extLst>
          </p:cNvPr>
          <p:cNvSpPr/>
          <p:nvPr/>
        </p:nvSpPr>
        <p:spPr>
          <a:xfrm>
            <a:off x="6709956" y="2412628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C2A637-FE27-573E-C03D-76621F3C8282}"/>
              </a:ext>
            </a:extLst>
          </p:cNvPr>
          <p:cNvSpPr/>
          <p:nvPr/>
        </p:nvSpPr>
        <p:spPr>
          <a:xfrm>
            <a:off x="7275034" y="3584217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47D28B-D6E5-A094-F3C3-8BB1CBC21F0F}"/>
              </a:ext>
            </a:extLst>
          </p:cNvPr>
          <p:cNvSpPr/>
          <p:nvPr/>
        </p:nvSpPr>
        <p:spPr>
          <a:xfrm>
            <a:off x="11658600" y="2457812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24BA04-F7B5-3844-866D-94A9B5B1C06A}"/>
              </a:ext>
            </a:extLst>
          </p:cNvPr>
          <p:cNvSpPr/>
          <p:nvPr/>
        </p:nvSpPr>
        <p:spPr>
          <a:xfrm>
            <a:off x="7808434" y="455424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068A5B-2E72-4895-264C-85A2A11640DC}"/>
              </a:ext>
            </a:extLst>
          </p:cNvPr>
          <p:cNvSpPr/>
          <p:nvPr/>
        </p:nvSpPr>
        <p:spPr>
          <a:xfrm>
            <a:off x="6727373" y="450766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A7165D-D0BC-B997-2BB3-E3F411634277}"/>
              </a:ext>
            </a:extLst>
          </p:cNvPr>
          <p:cNvSpPr/>
          <p:nvPr/>
        </p:nvSpPr>
        <p:spPr>
          <a:xfrm>
            <a:off x="9702221" y="2457812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816C2D-2540-DC5F-2BD6-1C99120603DD}"/>
              </a:ext>
            </a:extLst>
          </p:cNvPr>
          <p:cNvSpPr/>
          <p:nvPr/>
        </p:nvSpPr>
        <p:spPr>
          <a:xfrm>
            <a:off x="9059637" y="360603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EA5DD5-D9D8-CEB4-973B-1EFCAE46FF7B}"/>
              </a:ext>
            </a:extLst>
          </p:cNvPr>
          <p:cNvSpPr/>
          <p:nvPr/>
        </p:nvSpPr>
        <p:spPr>
          <a:xfrm>
            <a:off x="11399956" y="359502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2A2190-8E5B-9F37-A795-143E79B92F45}"/>
              </a:ext>
            </a:extLst>
          </p:cNvPr>
          <p:cNvSpPr/>
          <p:nvPr/>
        </p:nvSpPr>
        <p:spPr>
          <a:xfrm>
            <a:off x="9857560" y="455424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8FE5D40-9CF8-EF6C-D840-CF2811EC1EDD}"/>
              </a:ext>
            </a:extLst>
          </p:cNvPr>
          <p:cNvSpPr/>
          <p:nvPr/>
        </p:nvSpPr>
        <p:spPr>
          <a:xfrm>
            <a:off x="9410047" y="548243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4F108A-982A-61C3-A32F-9D085A6B3FE5}"/>
              </a:ext>
            </a:extLst>
          </p:cNvPr>
          <p:cNvSpPr/>
          <p:nvPr/>
        </p:nvSpPr>
        <p:spPr>
          <a:xfrm>
            <a:off x="10256956" y="5491482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209FD4-24A4-6141-0F33-0F2433C975FD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7738656" y="703987"/>
            <a:ext cx="1908700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5F02EBE-AF55-083E-5E47-D0D39EA4D945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6976656" y="1760607"/>
            <a:ext cx="762000" cy="652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B7D2B56-5B60-0607-6FB1-BDFEEE58F7E8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7738656" y="1760607"/>
            <a:ext cx="352697" cy="659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45ADB7A-03B8-46D0-1B11-7F5E70E3252B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9647356" y="703987"/>
            <a:ext cx="1343732" cy="5196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5A3C6E5-5B6E-4CD7-3B4C-20526DF29CEF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968921" y="1746863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A06450C-297F-00FC-44DC-3FBAEB1D216A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991088" y="1746863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A37AA42-8A45-C397-B941-8922902EBA18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326337" y="2981032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56FA33C-BBD9-8756-7CE6-0E1178C67641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968921" y="2981032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FD860A6-4A42-8AD2-6C8A-93DB025555C5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1666656" y="2981032"/>
            <a:ext cx="258644" cy="613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C809C7C-D67A-20C6-29CF-E283E8AFF932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7541734" y="2943109"/>
            <a:ext cx="549619" cy="641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AEB0132-4FB5-355B-33C5-5A49D622B008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flipH="1">
            <a:off x="6994073" y="4107437"/>
            <a:ext cx="547661" cy="400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093C919-DC81-38E5-2E31-C258408BD0D0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7541734" y="4107437"/>
            <a:ext cx="533400" cy="446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F2EF807-575E-54AD-0E53-A8C56F338ED0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10124260" y="4098752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C89EE60-6BA1-0DC6-8BED-E22A6CB7C208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676747" y="5077460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424F93E-0AA5-41FE-4ADA-DEE396A54113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10124260" y="5077460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C38CF82-6AC3-4AD7-461C-DAB18F37A01B}"/>
              </a:ext>
            </a:extLst>
          </p:cNvPr>
          <p:cNvSpPr txBox="1"/>
          <p:nvPr/>
        </p:nvSpPr>
        <p:spPr>
          <a:xfrm>
            <a:off x="378846" y="949707"/>
            <a:ext cx="50867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depthFirst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(Node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depthFirst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depthFirst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 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392050-2AC9-94DA-9575-481AD980C0B5}"/>
              </a:ext>
            </a:extLst>
          </p:cNvPr>
          <p:cNvSpPr txBox="1"/>
          <p:nvPr/>
        </p:nvSpPr>
        <p:spPr>
          <a:xfrm rot="20425902">
            <a:off x="4992677" y="1346859"/>
            <a:ext cx="23471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Depth First</a:t>
            </a:r>
          </a:p>
        </p:txBody>
      </p:sp>
    </p:spTree>
    <p:extLst>
      <p:ext uri="{BB962C8B-B14F-4D97-AF65-F5344CB8AC3E}">
        <p14:creationId xmlns:p14="http://schemas.microsoft.com/office/powerpoint/2010/main" val="4118642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FE02290-8487-78D8-F39E-F6EB1E173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7C4CEFBB-5308-BCB6-CDCF-EC04E3FFB1B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D3F2820-D02D-758B-F265-143D12129FE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C246D39-4075-FF4A-E415-2FD875F8490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65457E15-EEBD-160F-7B1A-6912DCD6A9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D4DA533-CEC1-A84E-60E0-7335E5CE4EF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AC7912-0797-AC61-1B54-2C3052E1EE98}"/>
              </a:ext>
            </a:extLst>
          </p:cNvPr>
          <p:cNvSpPr txBox="1"/>
          <p:nvPr/>
        </p:nvSpPr>
        <p:spPr>
          <a:xfrm>
            <a:off x="152400" y="152400"/>
            <a:ext cx="5003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Search Tree- Traversal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066D84-1710-59D2-0E3C-87F1632032F7}"/>
              </a:ext>
            </a:extLst>
          </p:cNvPr>
          <p:cNvSpPr/>
          <p:nvPr/>
        </p:nvSpPr>
        <p:spPr>
          <a:xfrm>
            <a:off x="9380656" y="180767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D60489-E30D-7056-2FDB-E69473E2F729}"/>
              </a:ext>
            </a:extLst>
          </p:cNvPr>
          <p:cNvSpPr/>
          <p:nvPr/>
        </p:nvSpPr>
        <p:spPr>
          <a:xfrm>
            <a:off x="7471956" y="1237387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0738FC-981A-6B81-C81F-AE902F6787AE}"/>
              </a:ext>
            </a:extLst>
          </p:cNvPr>
          <p:cNvSpPr/>
          <p:nvPr/>
        </p:nvSpPr>
        <p:spPr>
          <a:xfrm>
            <a:off x="10724388" y="122364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F1FA50-BC46-8983-40DC-3A525B3D9F1D}"/>
              </a:ext>
            </a:extLst>
          </p:cNvPr>
          <p:cNvSpPr/>
          <p:nvPr/>
        </p:nvSpPr>
        <p:spPr>
          <a:xfrm>
            <a:off x="10243893" y="3575532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C33873-DB10-6DFF-A4EA-D8311F5B1C3C}"/>
              </a:ext>
            </a:extLst>
          </p:cNvPr>
          <p:cNvSpPr/>
          <p:nvPr/>
        </p:nvSpPr>
        <p:spPr>
          <a:xfrm>
            <a:off x="7824653" y="2419889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6EB891-1894-3DA3-6352-A39F3BA9A03A}"/>
              </a:ext>
            </a:extLst>
          </p:cNvPr>
          <p:cNvSpPr/>
          <p:nvPr/>
        </p:nvSpPr>
        <p:spPr>
          <a:xfrm>
            <a:off x="6709956" y="2412628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6E2241-2B96-67CF-ED80-08BBE320A6C0}"/>
              </a:ext>
            </a:extLst>
          </p:cNvPr>
          <p:cNvSpPr/>
          <p:nvPr/>
        </p:nvSpPr>
        <p:spPr>
          <a:xfrm>
            <a:off x="7275034" y="3584217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89085E-EFE7-4275-F726-01FF8DF569AE}"/>
              </a:ext>
            </a:extLst>
          </p:cNvPr>
          <p:cNvSpPr/>
          <p:nvPr/>
        </p:nvSpPr>
        <p:spPr>
          <a:xfrm>
            <a:off x="11658600" y="2457812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33E144-D7B3-341C-0104-CF4D4845D3B2}"/>
              </a:ext>
            </a:extLst>
          </p:cNvPr>
          <p:cNvSpPr/>
          <p:nvPr/>
        </p:nvSpPr>
        <p:spPr>
          <a:xfrm>
            <a:off x="7808434" y="455424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EED367-7B95-DF55-7EAC-06B83065DDC4}"/>
              </a:ext>
            </a:extLst>
          </p:cNvPr>
          <p:cNvSpPr/>
          <p:nvPr/>
        </p:nvSpPr>
        <p:spPr>
          <a:xfrm>
            <a:off x="6727373" y="450766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5BF01B-7605-DA5A-F268-834173978D5B}"/>
              </a:ext>
            </a:extLst>
          </p:cNvPr>
          <p:cNvSpPr/>
          <p:nvPr/>
        </p:nvSpPr>
        <p:spPr>
          <a:xfrm>
            <a:off x="9702221" y="2457812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918BB8-66CA-3C58-5FFE-C9F3749707E4}"/>
              </a:ext>
            </a:extLst>
          </p:cNvPr>
          <p:cNvSpPr/>
          <p:nvPr/>
        </p:nvSpPr>
        <p:spPr>
          <a:xfrm>
            <a:off x="9059637" y="360603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8599B7-9806-78F8-75EE-1C7247AA28E9}"/>
              </a:ext>
            </a:extLst>
          </p:cNvPr>
          <p:cNvSpPr/>
          <p:nvPr/>
        </p:nvSpPr>
        <p:spPr>
          <a:xfrm>
            <a:off x="11399956" y="359502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BD6240-324A-91F5-9EDD-10B7661E2D38}"/>
              </a:ext>
            </a:extLst>
          </p:cNvPr>
          <p:cNvSpPr/>
          <p:nvPr/>
        </p:nvSpPr>
        <p:spPr>
          <a:xfrm>
            <a:off x="9857560" y="455424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7167A0-8021-A7EB-7ADA-6925B45FAA29}"/>
              </a:ext>
            </a:extLst>
          </p:cNvPr>
          <p:cNvSpPr/>
          <p:nvPr/>
        </p:nvSpPr>
        <p:spPr>
          <a:xfrm>
            <a:off x="9410047" y="548243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BB3854-6D9B-6E70-DF6D-5B48CC0BCDF5}"/>
              </a:ext>
            </a:extLst>
          </p:cNvPr>
          <p:cNvSpPr/>
          <p:nvPr/>
        </p:nvSpPr>
        <p:spPr>
          <a:xfrm>
            <a:off x="10256956" y="5491482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42F3D7A-01EE-9FC9-71B9-9D39DD1217B0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7738656" y="703987"/>
            <a:ext cx="1908700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6B3BCAA-DB12-E6D3-B23F-E2156AB8777D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6976656" y="1760607"/>
            <a:ext cx="762000" cy="652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78042E4-AEF8-F2D9-92D1-B310034340BA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7738656" y="1760607"/>
            <a:ext cx="352697" cy="659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302467E-A86F-ED18-B5F9-AD1773D9DBCA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9647356" y="703987"/>
            <a:ext cx="1343732" cy="5196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D36EEFF-2407-719B-78E5-2B37C496E4D2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968921" y="1746863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1E9C11F-5D53-EC3B-5ADD-B15FC7AAFC48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991088" y="1746863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0B95B29-E957-8D66-AF57-778B82C93E2F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326337" y="2981032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A624093-89D7-FB2C-6A66-6E4BD21C12CB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968921" y="2981032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1FFA21C-032D-EE12-130A-7605CA59FCD0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1666656" y="2981032"/>
            <a:ext cx="258644" cy="613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9274ADC-5C2C-FE32-E4A9-1CCDE5B3E2C4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7541734" y="2943109"/>
            <a:ext cx="549619" cy="641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CC396A8-2202-73D2-0B85-E5D819D63CEB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flipH="1">
            <a:off x="6994073" y="4107437"/>
            <a:ext cx="547661" cy="400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9E00BBC-6B58-D1E6-D8AF-32A0B933F7BB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7541734" y="4107437"/>
            <a:ext cx="533400" cy="446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CB13845-C870-4207-3672-C4832905CF47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10124260" y="4098752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594D9FA-2A2A-C2AB-03F5-9660AA0428F2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676747" y="5077460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1CCA957-C2D6-DF67-286C-016010B26756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10124260" y="5077460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C311FBB-4871-C166-2539-5BFEB5477211}"/>
              </a:ext>
            </a:extLst>
          </p:cNvPr>
          <p:cNvSpPr txBox="1"/>
          <p:nvPr/>
        </p:nvSpPr>
        <p:spPr>
          <a:xfrm>
            <a:off x="378846" y="949707"/>
            <a:ext cx="50867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preorder(Node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.getValue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());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preorder(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preorder(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 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8DA149-3249-D68E-43A3-F0E78239173F}"/>
              </a:ext>
            </a:extLst>
          </p:cNvPr>
          <p:cNvSpPr txBox="1"/>
          <p:nvPr/>
        </p:nvSpPr>
        <p:spPr>
          <a:xfrm rot="20425902">
            <a:off x="5218701" y="1346859"/>
            <a:ext cx="1895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Preorder</a:t>
            </a:r>
          </a:p>
        </p:txBody>
      </p:sp>
    </p:spTree>
    <p:extLst>
      <p:ext uri="{BB962C8B-B14F-4D97-AF65-F5344CB8AC3E}">
        <p14:creationId xmlns:p14="http://schemas.microsoft.com/office/powerpoint/2010/main" val="3232426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B9CE6C1-9267-24B9-6C27-354ECA979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17096C39-BDD2-C9CD-B1F2-52B9C5B8F6A6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886BED4-528F-5208-D877-F46C113ACE4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D8FDCF2-7F56-F998-DC5A-24F76ADFE88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B44029AA-D7C3-2A88-79F1-97FC4A4243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BEB48D7-F853-9D6F-5D10-CC74FF033C8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DCF923-A2B1-BF14-077A-6686E03E3E9A}"/>
              </a:ext>
            </a:extLst>
          </p:cNvPr>
          <p:cNvSpPr txBox="1"/>
          <p:nvPr/>
        </p:nvSpPr>
        <p:spPr>
          <a:xfrm>
            <a:off x="152400" y="152400"/>
            <a:ext cx="5003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Search Tree- Traversal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24BB7A-80FE-ED93-E383-56B2BEFF7F58}"/>
              </a:ext>
            </a:extLst>
          </p:cNvPr>
          <p:cNvSpPr/>
          <p:nvPr/>
        </p:nvSpPr>
        <p:spPr>
          <a:xfrm>
            <a:off x="9380656" y="180767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92B58F-88FA-53F1-9F7B-711D02275928}"/>
              </a:ext>
            </a:extLst>
          </p:cNvPr>
          <p:cNvSpPr/>
          <p:nvPr/>
        </p:nvSpPr>
        <p:spPr>
          <a:xfrm>
            <a:off x="7471956" y="1237387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7FE051-4C38-8249-4820-B23ED73AA22C}"/>
              </a:ext>
            </a:extLst>
          </p:cNvPr>
          <p:cNvSpPr/>
          <p:nvPr/>
        </p:nvSpPr>
        <p:spPr>
          <a:xfrm>
            <a:off x="10724388" y="122364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1C110D-E170-2214-4005-BE020D067DD6}"/>
              </a:ext>
            </a:extLst>
          </p:cNvPr>
          <p:cNvSpPr/>
          <p:nvPr/>
        </p:nvSpPr>
        <p:spPr>
          <a:xfrm>
            <a:off x="10243893" y="3575532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E77FB8-FD0D-1A95-B0DD-7A1F003BCE4B}"/>
              </a:ext>
            </a:extLst>
          </p:cNvPr>
          <p:cNvSpPr/>
          <p:nvPr/>
        </p:nvSpPr>
        <p:spPr>
          <a:xfrm>
            <a:off x="7824653" y="2419889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7F5A9F-E2D4-541F-5515-D335A18027F3}"/>
              </a:ext>
            </a:extLst>
          </p:cNvPr>
          <p:cNvSpPr/>
          <p:nvPr/>
        </p:nvSpPr>
        <p:spPr>
          <a:xfrm>
            <a:off x="6709956" y="2412628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82B912-5A40-C1C3-08FD-15FF9F34C910}"/>
              </a:ext>
            </a:extLst>
          </p:cNvPr>
          <p:cNvSpPr/>
          <p:nvPr/>
        </p:nvSpPr>
        <p:spPr>
          <a:xfrm>
            <a:off x="7275034" y="3584217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FD0A82-620D-F09B-E3C6-492A401E768C}"/>
              </a:ext>
            </a:extLst>
          </p:cNvPr>
          <p:cNvSpPr/>
          <p:nvPr/>
        </p:nvSpPr>
        <p:spPr>
          <a:xfrm>
            <a:off x="11658600" y="2457812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EAEE41-F469-FB49-98F6-94B3C66E2840}"/>
              </a:ext>
            </a:extLst>
          </p:cNvPr>
          <p:cNvSpPr/>
          <p:nvPr/>
        </p:nvSpPr>
        <p:spPr>
          <a:xfrm>
            <a:off x="7808434" y="455424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3CFB54-0CEE-BA15-90D6-65C4EBD1BBFB}"/>
              </a:ext>
            </a:extLst>
          </p:cNvPr>
          <p:cNvSpPr/>
          <p:nvPr/>
        </p:nvSpPr>
        <p:spPr>
          <a:xfrm>
            <a:off x="6727373" y="450766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BB1117-0243-9CA6-B366-47B74C2C5C98}"/>
              </a:ext>
            </a:extLst>
          </p:cNvPr>
          <p:cNvSpPr/>
          <p:nvPr/>
        </p:nvSpPr>
        <p:spPr>
          <a:xfrm>
            <a:off x="9702221" y="2457812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1B59A6-F64C-2B2E-E136-EB49DC604158}"/>
              </a:ext>
            </a:extLst>
          </p:cNvPr>
          <p:cNvSpPr/>
          <p:nvPr/>
        </p:nvSpPr>
        <p:spPr>
          <a:xfrm>
            <a:off x="9059637" y="360603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4FCC1F-1917-4241-471E-CAB190563DC0}"/>
              </a:ext>
            </a:extLst>
          </p:cNvPr>
          <p:cNvSpPr/>
          <p:nvPr/>
        </p:nvSpPr>
        <p:spPr>
          <a:xfrm>
            <a:off x="11399956" y="359502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336931-5537-3FB3-77EB-B11984C93541}"/>
              </a:ext>
            </a:extLst>
          </p:cNvPr>
          <p:cNvSpPr/>
          <p:nvPr/>
        </p:nvSpPr>
        <p:spPr>
          <a:xfrm>
            <a:off x="9857560" y="455424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A5D5C4F-9520-916F-EF04-B37B6A840DF2}"/>
              </a:ext>
            </a:extLst>
          </p:cNvPr>
          <p:cNvSpPr/>
          <p:nvPr/>
        </p:nvSpPr>
        <p:spPr>
          <a:xfrm>
            <a:off x="9410047" y="548243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827A9D-1548-21EC-4616-AD1354781A91}"/>
              </a:ext>
            </a:extLst>
          </p:cNvPr>
          <p:cNvSpPr/>
          <p:nvPr/>
        </p:nvSpPr>
        <p:spPr>
          <a:xfrm>
            <a:off x="10256956" y="5491482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309E6DD-F7E9-0349-505E-AC011A4442DB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7738656" y="703987"/>
            <a:ext cx="1908700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60E60AE-29D0-9D09-78D5-5FFF9059D129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6976656" y="1760607"/>
            <a:ext cx="762000" cy="652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6CE3957-47ED-CA39-9D01-9704D7FB938C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7738656" y="1760607"/>
            <a:ext cx="352697" cy="659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4E99056-4062-B1DA-AC67-2B7753D1669D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9647356" y="703987"/>
            <a:ext cx="1343732" cy="5196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997AD82-C4CF-DBB9-B2D2-43F47A5D46FA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968921" y="1746863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36C1A8C-4C50-F59B-CC18-3A5C60CBB091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991088" y="1746863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2A1A4A9-DA00-A0A3-0161-30B280484E95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326337" y="2981032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FF2E2B8-E0EA-1D56-70A1-DF018FC32210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968921" y="2981032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C652230-D2B3-E9A3-7E8B-D757ADCA3067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1666656" y="2981032"/>
            <a:ext cx="258644" cy="613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2EEB639-D916-383E-F263-3A0BEFF395A4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7541734" y="2943109"/>
            <a:ext cx="549619" cy="641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2380AF3-3FCA-1C35-EA50-54E812A01465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flipH="1">
            <a:off x="6994073" y="4107437"/>
            <a:ext cx="547661" cy="400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6AA0DD6-58BE-33D3-F34B-AB317B5C9862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7541734" y="4107437"/>
            <a:ext cx="533400" cy="446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8593F8D-FBE1-28CE-F8FF-B085B7EDA333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10124260" y="4098752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33CAB72-B409-710D-16F1-58995EF51409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676747" y="5077460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E7D07ED-E46D-D56F-4B45-887B031BE5F3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10124260" y="5077460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4FFE0BC-7482-E3DD-DA67-7BE08FBE62FF}"/>
              </a:ext>
            </a:extLst>
          </p:cNvPr>
          <p:cNvSpPr txBox="1"/>
          <p:nvPr/>
        </p:nvSpPr>
        <p:spPr>
          <a:xfrm>
            <a:off x="378846" y="949707"/>
            <a:ext cx="50867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preorder(Node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.getValue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());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preorder(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preorder(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 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AF7091-7999-EECA-93CE-1D88C6E083B1}"/>
              </a:ext>
            </a:extLst>
          </p:cNvPr>
          <p:cNvSpPr txBox="1"/>
          <p:nvPr/>
        </p:nvSpPr>
        <p:spPr>
          <a:xfrm rot="20425902">
            <a:off x="5218701" y="1346859"/>
            <a:ext cx="1895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Preorder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B0EAA6-8166-D564-060E-04B4DA8F2498}"/>
              </a:ext>
            </a:extLst>
          </p:cNvPr>
          <p:cNvSpPr txBox="1"/>
          <p:nvPr/>
        </p:nvSpPr>
        <p:spPr>
          <a:xfrm>
            <a:off x="370790" y="2884618"/>
            <a:ext cx="50867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inorder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(Node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sz="1800" dirty="0">
              <a:solidFill>
                <a:srgbClr val="00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inorder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.getValue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());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inorder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 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FE468C-085F-DA20-CDB4-B432F918CD07}"/>
              </a:ext>
            </a:extLst>
          </p:cNvPr>
          <p:cNvSpPr txBox="1"/>
          <p:nvPr/>
        </p:nvSpPr>
        <p:spPr>
          <a:xfrm rot="20425902">
            <a:off x="5270346" y="3370997"/>
            <a:ext cx="1596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</a:rPr>
              <a:t>Inorder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50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676B5AD-2195-0AE0-E325-FCA013CD7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B6CCCB3C-6470-6CF8-EBA5-034C8099B83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DA8C0EB-034D-3B95-46E2-D2269C7814F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60A0750-FED0-85B9-C64A-6280F23E744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0599223B-B6A2-C3DE-73F9-D508BB223E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5A1889D-FAEB-6A96-045D-18A105FF886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5646F0-7DEE-4098-3AF9-74A55D3DB219}"/>
              </a:ext>
            </a:extLst>
          </p:cNvPr>
          <p:cNvSpPr txBox="1"/>
          <p:nvPr/>
        </p:nvSpPr>
        <p:spPr>
          <a:xfrm>
            <a:off x="152400" y="152400"/>
            <a:ext cx="5003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Search Tree- Traversal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9ED903-257E-EDA2-C7D6-E5A33FD4E6ED}"/>
              </a:ext>
            </a:extLst>
          </p:cNvPr>
          <p:cNvSpPr/>
          <p:nvPr/>
        </p:nvSpPr>
        <p:spPr>
          <a:xfrm>
            <a:off x="9380656" y="180767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6CA341-06BB-5918-9F9A-69F4AB279231}"/>
              </a:ext>
            </a:extLst>
          </p:cNvPr>
          <p:cNvSpPr/>
          <p:nvPr/>
        </p:nvSpPr>
        <p:spPr>
          <a:xfrm>
            <a:off x="7471956" y="1237387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85293E-8CC2-C0FC-4EA8-03E4940AF88B}"/>
              </a:ext>
            </a:extLst>
          </p:cNvPr>
          <p:cNvSpPr/>
          <p:nvPr/>
        </p:nvSpPr>
        <p:spPr>
          <a:xfrm>
            <a:off x="10724388" y="122364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BCD391-D95F-9E7F-A0CE-F9111D5FF17A}"/>
              </a:ext>
            </a:extLst>
          </p:cNvPr>
          <p:cNvSpPr/>
          <p:nvPr/>
        </p:nvSpPr>
        <p:spPr>
          <a:xfrm>
            <a:off x="10243893" y="3575532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D94F32-1122-7B89-4090-395657015739}"/>
              </a:ext>
            </a:extLst>
          </p:cNvPr>
          <p:cNvSpPr/>
          <p:nvPr/>
        </p:nvSpPr>
        <p:spPr>
          <a:xfrm>
            <a:off x="7824653" y="2419889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FBFC1B-99F6-CF27-2A9E-AD474590F6F9}"/>
              </a:ext>
            </a:extLst>
          </p:cNvPr>
          <p:cNvSpPr/>
          <p:nvPr/>
        </p:nvSpPr>
        <p:spPr>
          <a:xfrm>
            <a:off x="6709956" y="2412628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EBAEFF-0249-A0A5-0383-26F3A0E158B7}"/>
              </a:ext>
            </a:extLst>
          </p:cNvPr>
          <p:cNvSpPr/>
          <p:nvPr/>
        </p:nvSpPr>
        <p:spPr>
          <a:xfrm>
            <a:off x="7275034" y="3584217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0CE043-8C71-C0A7-B9FC-D495B2DCFD97}"/>
              </a:ext>
            </a:extLst>
          </p:cNvPr>
          <p:cNvSpPr/>
          <p:nvPr/>
        </p:nvSpPr>
        <p:spPr>
          <a:xfrm>
            <a:off x="11658600" y="2457812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4114FF-D94C-8D03-97A9-EC6B50B8777D}"/>
              </a:ext>
            </a:extLst>
          </p:cNvPr>
          <p:cNvSpPr/>
          <p:nvPr/>
        </p:nvSpPr>
        <p:spPr>
          <a:xfrm>
            <a:off x="7808434" y="455424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8A3B27-940C-FA96-D50E-93A3CAFE4637}"/>
              </a:ext>
            </a:extLst>
          </p:cNvPr>
          <p:cNvSpPr/>
          <p:nvPr/>
        </p:nvSpPr>
        <p:spPr>
          <a:xfrm>
            <a:off x="6727373" y="450766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3888F3-3EA9-18C7-5BF2-7ECD0D8B7ED9}"/>
              </a:ext>
            </a:extLst>
          </p:cNvPr>
          <p:cNvSpPr/>
          <p:nvPr/>
        </p:nvSpPr>
        <p:spPr>
          <a:xfrm>
            <a:off x="9702221" y="2457812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D64097-0030-B49E-9544-90D91D5B9E8E}"/>
              </a:ext>
            </a:extLst>
          </p:cNvPr>
          <p:cNvSpPr/>
          <p:nvPr/>
        </p:nvSpPr>
        <p:spPr>
          <a:xfrm>
            <a:off x="9059637" y="360603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BFBC89-2E64-E6DC-1182-3115840B79E6}"/>
              </a:ext>
            </a:extLst>
          </p:cNvPr>
          <p:cNvSpPr/>
          <p:nvPr/>
        </p:nvSpPr>
        <p:spPr>
          <a:xfrm>
            <a:off x="11399956" y="359502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1FCF3C2-9918-F7A2-4BD0-0C5C54B764F7}"/>
              </a:ext>
            </a:extLst>
          </p:cNvPr>
          <p:cNvSpPr/>
          <p:nvPr/>
        </p:nvSpPr>
        <p:spPr>
          <a:xfrm>
            <a:off x="9857560" y="455424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148738-27BF-D2EC-1DB2-4475F9F172B6}"/>
              </a:ext>
            </a:extLst>
          </p:cNvPr>
          <p:cNvSpPr/>
          <p:nvPr/>
        </p:nvSpPr>
        <p:spPr>
          <a:xfrm>
            <a:off x="9410047" y="548243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16D786-5706-F675-2D63-DE63E576AE16}"/>
              </a:ext>
            </a:extLst>
          </p:cNvPr>
          <p:cNvSpPr/>
          <p:nvPr/>
        </p:nvSpPr>
        <p:spPr>
          <a:xfrm>
            <a:off x="10256956" y="5491482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0C7AC20-A472-164C-53D7-F0A16D5C0E06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7738656" y="703987"/>
            <a:ext cx="1908700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2030236-5B5C-75C8-AEC5-8926D2BE0A9A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6976656" y="1760607"/>
            <a:ext cx="762000" cy="652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463BBEC-999B-9F0F-C29C-03C78C31F7CF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7738656" y="1760607"/>
            <a:ext cx="352697" cy="659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8D32B1B-BF30-C7D3-686B-ADB10C5CD8F7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9647356" y="703987"/>
            <a:ext cx="1343732" cy="5196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97DE283-16E2-C46D-352A-1F4E87BE5FB9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968921" y="1746863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5E99F52-8872-EAE8-B76F-8F2BB1227938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991088" y="1746863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C728E6B-F096-9BBC-8E55-3C7D656C4884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326337" y="2981032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B909A8B-8668-4157-1058-AA023300D12D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968921" y="2981032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E8705D9-32A2-3EDA-58DE-5EE8435A5F85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1666656" y="2981032"/>
            <a:ext cx="258644" cy="613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F589B0A-C1C1-8257-76EB-8672EB8F23B8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7541734" y="2943109"/>
            <a:ext cx="549619" cy="641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97136A4-7EF2-142D-0888-08AC93602582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flipH="1">
            <a:off x="6994073" y="4107437"/>
            <a:ext cx="547661" cy="400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944577E-2C6E-B1DF-06E4-18EE35F22422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7541734" y="4107437"/>
            <a:ext cx="533400" cy="446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A266A20-E68B-2324-AB3D-B6E4D3A5025B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10124260" y="4098752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A98A17C-551D-0FAA-989E-3568D777FF93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676747" y="5077460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8141A57-0AA2-EF72-5CBB-A06FB57DF76B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10124260" y="5077460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7372C6D-C595-902F-23D2-C412760338C8}"/>
              </a:ext>
            </a:extLst>
          </p:cNvPr>
          <p:cNvSpPr txBox="1"/>
          <p:nvPr/>
        </p:nvSpPr>
        <p:spPr>
          <a:xfrm>
            <a:off x="378846" y="949707"/>
            <a:ext cx="50867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preorder(Node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.getValue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());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preorder(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preorder(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 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F54CB7-4A5B-E682-A58D-EF79F9C89FF0}"/>
              </a:ext>
            </a:extLst>
          </p:cNvPr>
          <p:cNvSpPr txBox="1"/>
          <p:nvPr/>
        </p:nvSpPr>
        <p:spPr>
          <a:xfrm rot="20425902">
            <a:off x="5218701" y="1346859"/>
            <a:ext cx="1895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Preorder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E4CA43-F610-4577-0F4C-56C7B2801F39}"/>
              </a:ext>
            </a:extLst>
          </p:cNvPr>
          <p:cNvSpPr txBox="1"/>
          <p:nvPr/>
        </p:nvSpPr>
        <p:spPr>
          <a:xfrm>
            <a:off x="370790" y="2884618"/>
            <a:ext cx="50867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inorder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(Node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sz="1800" dirty="0">
              <a:solidFill>
                <a:srgbClr val="00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inorder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.getValue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());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inorder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 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5EE6C3-7162-FF39-2DE3-C9444E446B20}"/>
              </a:ext>
            </a:extLst>
          </p:cNvPr>
          <p:cNvSpPr txBox="1"/>
          <p:nvPr/>
        </p:nvSpPr>
        <p:spPr>
          <a:xfrm rot="20425902">
            <a:off x="5270346" y="3370997"/>
            <a:ext cx="1596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</a:rPr>
              <a:t>Inorder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074AA3-D61B-2A77-0B5E-39C59C552F60}"/>
              </a:ext>
            </a:extLst>
          </p:cNvPr>
          <p:cNvSpPr txBox="1"/>
          <p:nvPr/>
        </p:nvSpPr>
        <p:spPr>
          <a:xfrm>
            <a:off x="378846" y="4826675"/>
            <a:ext cx="50867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postorder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(Node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sz="1800" dirty="0">
              <a:solidFill>
                <a:srgbClr val="00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postorder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postorder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.getValue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());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 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9D7721-FF83-34EC-144B-5876BA608F25}"/>
              </a:ext>
            </a:extLst>
          </p:cNvPr>
          <p:cNvSpPr txBox="1"/>
          <p:nvPr/>
        </p:nvSpPr>
        <p:spPr>
          <a:xfrm rot="20425902">
            <a:off x="4573156" y="5031818"/>
            <a:ext cx="21210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</a:rPr>
              <a:t>Postorder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208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BA3BFED-BFAF-C3A4-4B5A-028869831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BCF12F9D-EFC7-A734-2817-39DDA52CF62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B580C6E-D127-CED8-24EB-29B5214D7EB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4B0AA31-EFD9-354F-1F6D-492AE01BF10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A009176C-79C7-8C96-66FF-E656AE4370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92F9E14-A1DE-FD17-BCA3-DBA964C6531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2BDECE-4879-1ECB-2F1B-B32D2AD73CFE}"/>
              </a:ext>
            </a:extLst>
          </p:cNvPr>
          <p:cNvSpPr txBox="1"/>
          <p:nvPr/>
        </p:nvSpPr>
        <p:spPr>
          <a:xfrm>
            <a:off x="152400" y="152400"/>
            <a:ext cx="5003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Search Tree- Traversal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CA4276-3923-2A3C-4BC7-2E2095EE104E}"/>
              </a:ext>
            </a:extLst>
          </p:cNvPr>
          <p:cNvSpPr/>
          <p:nvPr/>
        </p:nvSpPr>
        <p:spPr>
          <a:xfrm>
            <a:off x="9380656" y="180767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BEF833-816A-B4CD-BEFC-47AD29F07F26}"/>
              </a:ext>
            </a:extLst>
          </p:cNvPr>
          <p:cNvSpPr/>
          <p:nvPr/>
        </p:nvSpPr>
        <p:spPr>
          <a:xfrm>
            <a:off x="7471956" y="1237387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B30617-D1E9-66D7-28D6-B90202285C65}"/>
              </a:ext>
            </a:extLst>
          </p:cNvPr>
          <p:cNvSpPr/>
          <p:nvPr/>
        </p:nvSpPr>
        <p:spPr>
          <a:xfrm>
            <a:off x="10724388" y="122364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0C1CE4-368F-1DC0-75E2-F6E9B92B5E41}"/>
              </a:ext>
            </a:extLst>
          </p:cNvPr>
          <p:cNvSpPr/>
          <p:nvPr/>
        </p:nvSpPr>
        <p:spPr>
          <a:xfrm>
            <a:off x="10243893" y="3575532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1B6ED3-1267-2D4E-98FE-6EF7DD5416C4}"/>
              </a:ext>
            </a:extLst>
          </p:cNvPr>
          <p:cNvSpPr/>
          <p:nvPr/>
        </p:nvSpPr>
        <p:spPr>
          <a:xfrm>
            <a:off x="7824653" y="2419889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B6BB2A-5289-C9FC-1536-C841CFDC8396}"/>
              </a:ext>
            </a:extLst>
          </p:cNvPr>
          <p:cNvSpPr/>
          <p:nvPr/>
        </p:nvSpPr>
        <p:spPr>
          <a:xfrm>
            <a:off x="6709956" y="2412628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41D872-BB03-CE8E-5C3E-6F6A26903EA3}"/>
              </a:ext>
            </a:extLst>
          </p:cNvPr>
          <p:cNvSpPr/>
          <p:nvPr/>
        </p:nvSpPr>
        <p:spPr>
          <a:xfrm>
            <a:off x="7275034" y="3584217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6FBC4E-9726-8347-1D8B-26F517168591}"/>
              </a:ext>
            </a:extLst>
          </p:cNvPr>
          <p:cNvSpPr/>
          <p:nvPr/>
        </p:nvSpPr>
        <p:spPr>
          <a:xfrm>
            <a:off x="11658600" y="2457812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DB482C-26D5-FAE3-FAEE-8E90781AE286}"/>
              </a:ext>
            </a:extLst>
          </p:cNvPr>
          <p:cNvSpPr/>
          <p:nvPr/>
        </p:nvSpPr>
        <p:spPr>
          <a:xfrm>
            <a:off x="7808434" y="455424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A3F3F2-C5B9-58BE-6E0F-7598F8B0F20B}"/>
              </a:ext>
            </a:extLst>
          </p:cNvPr>
          <p:cNvSpPr/>
          <p:nvPr/>
        </p:nvSpPr>
        <p:spPr>
          <a:xfrm>
            <a:off x="6727373" y="450766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5531ED-BB45-CA3E-3813-E2627AB2CE7D}"/>
              </a:ext>
            </a:extLst>
          </p:cNvPr>
          <p:cNvSpPr/>
          <p:nvPr/>
        </p:nvSpPr>
        <p:spPr>
          <a:xfrm>
            <a:off x="9702221" y="2457812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C8767D-463F-B1D8-CCA2-14B6BCD0A42A}"/>
              </a:ext>
            </a:extLst>
          </p:cNvPr>
          <p:cNvSpPr/>
          <p:nvPr/>
        </p:nvSpPr>
        <p:spPr>
          <a:xfrm>
            <a:off x="9059637" y="360603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6F209C-B47F-1BC3-6373-59956878F864}"/>
              </a:ext>
            </a:extLst>
          </p:cNvPr>
          <p:cNvSpPr/>
          <p:nvPr/>
        </p:nvSpPr>
        <p:spPr>
          <a:xfrm>
            <a:off x="11399956" y="359502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28F231-747E-B28D-34A2-681DB33AA9CA}"/>
              </a:ext>
            </a:extLst>
          </p:cNvPr>
          <p:cNvSpPr/>
          <p:nvPr/>
        </p:nvSpPr>
        <p:spPr>
          <a:xfrm>
            <a:off x="9857560" y="455424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959085-7914-3570-FEC7-D436D81D5FEF}"/>
              </a:ext>
            </a:extLst>
          </p:cNvPr>
          <p:cNvSpPr/>
          <p:nvPr/>
        </p:nvSpPr>
        <p:spPr>
          <a:xfrm>
            <a:off x="9410047" y="548243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DE813DC-8F61-43DC-2EBD-BD4C084E9316}"/>
              </a:ext>
            </a:extLst>
          </p:cNvPr>
          <p:cNvSpPr/>
          <p:nvPr/>
        </p:nvSpPr>
        <p:spPr>
          <a:xfrm>
            <a:off x="10256956" y="5491482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38FF5F2-1D61-1A81-1904-EE7A9341B3EF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7738656" y="703987"/>
            <a:ext cx="1908700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62EAA4F-5299-7437-F7B2-BC148BD8461D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6976656" y="1760607"/>
            <a:ext cx="762000" cy="652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470F79F-2263-E76D-C5C9-0818D7CCCF76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7738656" y="1760607"/>
            <a:ext cx="352697" cy="659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A6166E9-E5C2-8CD4-08B0-373EFA136F56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9647356" y="703987"/>
            <a:ext cx="1343732" cy="5196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778F700-0E32-59EA-3CD5-3C995D5D6765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968921" y="1746863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7F1FADC-44B9-C7BD-9259-5DA1449E372C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991088" y="1746863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8C2C3EC-08C8-221D-5BFE-07581F3B8636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326337" y="2981032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8BB0384-7B82-5B40-DBDE-908BAB447088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968921" y="2981032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9799E45-2EC8-90B0-E1E1-5B43EA0F1997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1666656" y="2981032"/>
            <a:ext cx="258644" cy="613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3916B26-27E8-2D0C-D955-4A0F6D580DDE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7541734" y="2943109"/>
            <a:ext cx="549619" cy="641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CC6F265-717A-F649-F584-A4C4E08BE8BB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flipH="1">
            <a:off x="6994073" y="4107437"/>
            <a:ext cx="547661" cy="400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A614F79-9B9A-12C5-C495-A2A4EE2FE6E5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7541734" y="4107437"/>
            <a:ext cx="533400" cy="446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3541444-C028-3472-4E07-B7B6D8E5A5DD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10124260" y="4098752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27E64E9-8338-006D-A93B-A8786C5A5BC6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676747" y="5077460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806D551-499F-2C6F-E32C-2206A348A648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10124260" y="5077460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3E0CFD3-31C3-EB2F-6D29-2A39478983C6}"/>
              </a:ext>
            </a:extLst>
          </p:cNvPr>
          <p:cNvSpPr txBox="1"/>
          <p:nvPr/>
        </p:nvSpPr>
        <p:spPr>
          <a:xfrm>
            <a:off x="378846" y="949707"/>
            <a:ext cx="50867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preorder(Node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.getValue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());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preorder(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preorder(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 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A54DAF-0CEC-3F2A-94AA-94CCF69CE79F}"/>
              </a:ext>
            </a:extLst>
          </p:cNvPr>
          <p:cNvSpPr txBox="1"/>
          <p:nvPr/>
        </p:nvSpPr>
        <p:spPr>
          <a:xfrm rot="20425902">
            <a:off x="5218701" y="1346859"/>
            <a:ext cx="1895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Preorder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1F3FE8-647B-6C51-6EE3-4CD75E5AEB3B}"/>
              </a:ext>
            </a:extLst>
          </p:cNvPr>
          <p:cNvSpPr txBox="1"/>
          <p:nvPr/>
        </p:nvSpPr>
        <p:spPr>
          <a:xfrm>
            <a:off x="370790" y="2884618"/>
            <a:ext cx="50867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inorder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(Node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sz="1800" dirty="0">
              <a:solidFill>
                <a:srgbClr val="00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inorder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.getValue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());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inorder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 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D518FC-8CC1-CEE4-A56C-30AF7E400F92}"/>
              </a:ext>
            </a:extLst>
          </p:cNvPr>
          <p:cNvSpPr txBox="1"/>
          <p:nvPr/>
        </p:nvSpPr>
        <p:spPr>
          <a:xfrm rot="20425902">
            <a:off x="5270346" y="3370997"/>
            <a:ext cx="1596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</a:rPr>
              <a:t>Inorder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9E0E2C-5500-5061-0138-A5657CB4E88E}"/>
              </a:ext>
            </a:extLst>
          </p:cNvPr>
          <p:cNvSpPr txBox="1"/>
          <p:nvPr/>
        </p:nvSpPr>
        <p:spPr>
          <a:xfrm>
            <a:off x="378846" y="4826675"/>
            <a:ext cx="50867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postorder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(Node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sz="1800" dirty="0">
              <a:solidFill>
                <a:srgbClr val="00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postorder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postorder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.getValue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());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 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392943-84BC-5D2A-3907-F4247F1943C3}"/>
              </a:ext>
            </a:extLst>
          </p:cNvPr>
          <p:cNvSpPr txBox="1"/>
          <p:nvPr/>
        </p:nvSpPr>
        <p:spPr>
          <a:xfrm rot="20425902">
            <a:off x="4573156" y="5031818"/>
            <a:ext cx="21210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</a:rPr>
              <a:t>Postorder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F3430CB-19B7-69CF-66BE-29412562E15A}"/>
              </a:ext>
            </a:extLst>
          </p:cNvPr>
          <p:cNvSpPr/>
          <p:nvPr/>
        </p:nvSpPr>
        <p:spPr>
          <a:xfrm rot="21335049">
            <a:off x="2228393" y="1973012"/>
            <a:ext cx="7847076" cy="28409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You should know the difference between breadth-first and depth-first traversal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You should also know the difference between preorder, </a:t>
            </a:r>
            <a:r>
              <a:rPr lang="en-US" sz="2400" dirty="0" err="1">
                <a:solidFill>
                  <a:schemeClr val="tx1"/>
                </a:solidFill>
              </a:rPr>
              <a:t>inorder</a:t>
            </a:r>
            <a:r>
              <a:rPr lang="en-US" sz="2400" dirty="0">
                <a:solidFill>
                  <a:schemeClr val="tx1"/>
                </a:solidFill>
              </a:rPr>
              <a:t>, and </a:t>
            </a:r>
            <a:r>
              <a:rPr lang="en-US" sz="2400" dirty="0" err="1">
                <a:solidFill>
                  <a:schemeClr val="tx1"/>
                </a:solidFill>
              </a:rPr>
              <a:t>postorder</a:t>
            </a:r>
            <a:r>
              <a:rPr lang="en-US" sz="2400" dirty="0">
                <a:solidFill>
                  <a:schemeClr val="tx1"/>
                </a:solidFill>
              </a:rPr>
              <a:t> traversal</a:t>
            </a:r>
          </a:p>
        </p:txBody>
      </p:sp>
    </p:spTree>
    <p:extLst>
      <p:ext uri="{BB962C8B-B14F-4D97-AF65-F5344CB8AC3E}">
        <p14:creationId xmlns:p14="http://schemas.microsoft.com/office/powerpoint/2010/main" val="87800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1ACF8C-4AC8-B997-F5A9-A5B1D178D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74715D86-3D94-6C63-5655-EA34937026A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5E2925E-AF5C-8CFF-14FC-224CAD13DDA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7010797-552E-5705-B368-27C9FAAB810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EA37D636-690A-1ECD-1DC9-C2C2CADED2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5DC2384-093F-D132-6A03-422299695C9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8E83BA-C48F-8C38-DD60-4A5BCF00CAED}"/>
              </a:ext>
            </a:extLst>
          </p:cNvPr>
          <p:cNvSpPr txBox="1"/>
          <p:nvPr/>
        </p:nvSpPr>
        <p:spPr>
          <a:xfrm>
            <a:off x="152400" y="152400"/>
            <a:ext cx="5003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Search Tree- Traversal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7CE9CF-5F01-46BF-85A4-0BF6E8A30142}"/>
              </a:ext>
            </a:extLst>
          </p:cNvPr>
          <p:cNvSpPr/>
          <p:nvPr/>
        </p:nvSpPr>
        <p:spPr>
          <a:xfrm>
            <a:off x="9380656" y="180767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5E15C6-0D09-7A30-34FD-B6714AB996C4}"/>
              </a:ext>
            </a:extLst>
          </p:cNvPr>
          <p:cNvSpPr/>
          <p:nvPr/>
        </p:nvSpPr>
        <p:spPr>
          <a:xfrm>
            <a:off x="7471956" y="1237387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E6A349-35B0-18BE-3ECD-8067F32FBE52}"/>
              </a:ext>
            </a:extLst>
          </p:cNvPr>
          <p:cNvSpPr/>
          <p:nvPr/>
        </p:nvSpPr>
        <p:spPr>
          <a:xfrm>
            <a:off x="10724388" y="122364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9439E3-4960-95FC-954D-462A6B815D9A}"/>
              </a:ext>
            </a:extLst>
          </p:cNvPr>
          <p:cNvSpPr/>
          <p:nvPr/>
        </p:nvSpPr>
        <p:spPr>
          <a:xfrm>
            <a:off x="10243893" y="3575532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EF8484-036C-055A-7406-B6611C9248F9}"/>
              </a:ext>
            </a:extLst>
          </p:cNvPr>
          <p:cNvSpPr/>
          <p:nvPr/>
        </p:nvSpPr>
        <p:spPr>
          <a:xfrm>
            <a:off x="7824653" y="2419889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B2DA93-75C2-48B4-8BDA-F2973D64F6AE}"/>
              </a:ext>
            </a:extLst>
          </p:cNvPr>
          <p:cNvSpPr/>
          <p:nvPr/>
        </p:nvSpPr>
        <p:spPr>
          <a:xfrm>
            <a:off x="6709956" y="2412628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4324D5-7344-2A40-90D7-63DC259F3FA8}"/>
              </a:ext>
            </a:extLst>
          </p:cNvPr>
          <p:cNvSpPr/>
          <p:nvPr/>
        </p:nvSpPr>
        <p:spPr>
          <a:xfrm>
            <a:off x="7275034" y="3584217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13408A-AA2C-55C0-2AE5-30C5BF23E57D}"/>
              </a:ext>
            </a:extLst>
          </p:cNvPr>
          <p:cNvSpPr/>
          <p:nvPr/>
        </p:nvSpPr>
        <p:spPr>
          <a:xfrm>
            <a:off x="11658600" y="2457812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90AABC8-F0F2-10B7-0656-4D0132109263}"/>
              </a:ext>
            </a:extLst>
          </p:cNvPr>
          <p:cNvSpPr/>
          <p:nvPr/>
        </p:nvSpPr>
        <p:spPr>
          <a:xfrm>
            <a:off x="7808434" y="455424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4B2C70-E7E0-8B4F-CAD1-37D25ED044C6}"/>
              </a:ext>
            </a:extLst>
          </p:cNvPr>
          <p:cNvSpPr/>
          <p:nvPr/>
        </p:nvSpPr>
        <p:spPr>
          <a:xfrm>
            <a:off x="6727373" y="450766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F20A32-4C38-6B27-A244-D68EF3736423}"/>
              </a:ext>
            </a:extLst>
          </p:cNvPr>
          <p:cNvSpPr/>
          <p:nvPr/>
        </p:nvSpPr>
        <p:spPr>
          <a:xfrm>
            <a:off x="9702221" y="2457812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2C0987B-9C31-6CA7-3412-8A2F79EC3852}"/>
              </a:ext>
            </a:extLst>
          </p:cNvPr>
          <p:cNvSpPr/>
          <p:nvPr/>
        </p:nvSpPr>
        <p:spPr>
          <a:xfrm>
            <a:off x="9059637" y="360603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7A5874-9ECD-D38C-293B-4A47C62C36F0}"/>
              </a:ext>
            </a:extLst>
          </p:cNvPr>
          <p:cNvSpPr/>
          <p:nvPr/>
        </p:nvSpPr>
        <p:spPr>
          <a:xfrm>
            <a:off x="11399956" y="359502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13AE1C5-3A10-457C-9D92-C905898304F6}"/>
              </a:ext>
            </a:extLst>
          </p:cNvPr>
          <p:cNvSpPr/>
          <p:nvPr/>
        </p:nvSpPr>
        <p:spPr>
          <a:xfrm>
            <a:off x="9857560" y="455424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70F41A-5F45-BA15-A4E0-2A56886FFD33}"/>
              </a:ext>
            </a:extLst>
          </p:cNvPr>
          <p:cNvSpPr/>
          <p:nvPr/>
        </p:nvSpPr>
        <p:spPr>
          <a:xfrm>
            <a:off x="9410047" y="548243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0A1BF4-03B7-CCB1-A6C5-C8800F8271FA}"/>
              </a:ext>
            </a:extLst>
          </p:cNvPr>
          <p:cNvSpPr/>
          <p:nvPr/>
        </p:nvSpPr>
        <p:spPr>
          <a:xfrm>
            <a:off x="10256956" y="5491482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DBCCDB7-F78D-DB59-3A2D-9E2061DA0A31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7738656" y="703987"/>
            <a:ext cx="1908700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115BC02-41A1-F35B-E740-31C50F6D29A2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6976656" y="1760607"/>
            <a:ext cx="762000" cy="652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E805C6A-C8B0-D663-5354-101563A08120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7738656" y="1760607"/>
            <a:ext cx="352697" cy="659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B35AC87-C495-5536-FC95-E01821370ACE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9647356" y="703987"/>
            <a:ext cx="1343732" cy="5196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1D56D1B-FEEA-F620-29FF-1A0D8AF02445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968921" y="1746863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9176567-3062-9155-6437-01135D0909D0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991088" y="1746863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3083E9E-34FD-CE2A-A2E5-7AD673A0C0ED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326337" y="2981032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E54D46C-DE92-652B-9493-4E3E697D3644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968921" y="2981032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B7D66DE-B2E4-36DE-1935-D5AA99067CB9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1666656" y="2981032"/>
            <a:ext cx="258644" cy="613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012AA51-1C4F-C950-88AE-F2A016D4B4FC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7541734" y="2943109"/>
            <a:ext cx="549619" cy="641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FC3790E-2FFA-EB02-3977-007779E9EE0D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flipH="1">
            <a:off x="6994073" y="4107437"/>
            <a:ext cx="547661" cy="400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3FEF1A3-135D-0872-7B1E-C8D5801AFAA5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7541734" y="4107437"/>
            <a:ext cx="533400" cy="446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BFD70F1-73EE-F658-ACEF-C02854EA27A1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10124260" y="4098752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226662E-4E4B-5679-6D2A-3FAE0870585E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676747" y="5077460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6705DDB-E4C3-592E-A659-154A0E046E08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10124260" y="5077460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1788B18-F2D9-1A7D-5904-6A30AF874C62}"/>
              </a:ext>
            </a:extLst>
          </p:cNvPr>
          <p:cNvSpPr txBox="1"/>
          <p:nvPr/>
        </p:nvSpPr>
        <p:spPr>
          <a:xfrm>
            <a:off x="378846" y="949707"/>
            <a:ext cx="50867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preorder(Node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.getValue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());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preorder(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preorder(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 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59B647-7E56-4CC5-DA23-29C585595F92}"/>
              </a:ext>
            </a:extLst>
          </p:cNvPr>
          <p:cNvSpPr txBox="1"/>
          <p:nvPr/>
        </p:nvSpPr>
        <p:spPr>
          <a:xfrm rot="20425902">
            <a:off x="5218701" y="1346859"/>
            <a:ext cx="1895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Preorder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13D7EC-4EA7-E9FA-497A-A8B8BF47688F}"/>
              </a:ext>
            </a:extLst>
          </p:cNvPr>
          <p:cNvSpPr txBox="1"/>
          <p:nvPr/>
        </p:nvSpPr>
        <p:spPr>
          <a:xfrm>
            <a:off x="370790" y="2884618"/>
            <a:ext cx="50867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inorder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(Node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sz="1800" dirty="0">
              <a:solidFill>
                <a:srgbClr val="00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inorder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.getValue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());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inorder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 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F7999A-2DD9-C42D-FBDD-D3FCC18FFDAC}"/>
              </a:ext>
            </a:extLst>
          </p:cNvPr>
          <p:cNvSpPr txBox="1"/>
          <p:nvPr/>
        </p:nvSpPr>
        <p:spPr>
          <a:xfrm rot="20425902">
            <a:off x="5270346" y="3370997"/>
            <a:ext cx="1596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</a:rPr>
              <a:t>Inorder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4735B7-5E33-D2D9-4921-0C38F567EE71}"/>
              </a:ext>
            </a:extLst>
          </p:cNvPr>
          <p:cNvSpPr txBox="1"/>
          <p:nvPr/>
        </p:nvSpPr>
        <p:spPr>
          <a:xfrm>
            <a:off x="378846" y="4826675"/>
            <a:ext cx="50867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postorder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(Node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sz="1800" dirty="0">
              <a:solidFill>
                <a:srgbClr val="00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postorder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postorder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.getValue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());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 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68BA30-105D-E357-748E-1B77C9831A75}"/>
              </a:ext>
            </a:extLst>
          </p:cNvPr>
          <p:cNvSpPr txBox="1"/>
          <p:nvPr/>
        </p:nvSpPr>
        <p:spPr>
          <a:xfrm rot="20425902">
            <a:off x="4573156" y="5031818"/>
            <a:ext cx="21210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</a:rPr>
              <a:t>Postorder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F694AE7-2AB4-54AE-CF32-C428C2E808CC}"/>
              </a:ext>
            </a:extLst>
          </p:cNvPr>
          <p:cNvSpPr/>
          <p:nvPr/>
        </p:nvSpPr>
        <p:spPr>
          <a:xfrm rot="21335049">
            <a:off x="2228393" y="1973012"/>
            <a:ext cx="7847076" cy="28409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You should know the difference between </a:t>
            </a:r>
            <a:r>
              <a:rPr lang="en-US" sz="2400" b="1" dirty="0">
                <a:solidFill>
                  <a:srgbClr val="FF0000"/>
                </a:solidFill>
              </a:rPr>
              <a:t>breadth-first</a:t>
            </a:r>
            <a:r>
              <a:rPr lang="en-US" sz="2400" dirty="0">
                <a:solidFill>
                  <a:schemeClr val="tx1"/>
                </a:solidFill>
              </a:rPr>
              <a:t> and depth-first traversal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You should also know the difference between preorder, </a:t>
            </a:r>
            <a:r>
              <a:rPr lang="en-US" sz="2400" b="1" dirty="0" err="1">
                <a:solidFill>
                  <a:srgbClr val="FF0000"/>
                </a:solidFill>
              </a:rPr>
              <a:t>inorder</a:t>
            </a:r>
            <a:r>
              <a:rPr lang="en-US" sz="2400" dirty="0">
                <a:solidFill>
                  <a:schemeClr val="tx1"/>
                </a:solidFill>
              </a:rPr>
              <a:t>, and </a:t>
            </a:r>
            <a:r>
              <a:rPr lang="en-US" sz="2400" dirty="0" err="1">
                <a:solidFill>
                  <a:schemeClr val="tx1"/>
                </a:solidFill>
              </a:rPr>
              <a:t>postorder</a:t>
            </a:r>
            <a:r>
              <a:rPr lang="en-US" sz="2400" dirty="0">
                <a:solidFill>
                  <a:schemeClr val="tx1"/>
                </a:solidFill>
              </a:rPr>
              <a:t> traversal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These will be important for program 1</a:t>
            </a:r>
          </a:p>
        </p:txBody>
      </p:sp>
    </p:spTree>
    <p:extLst>
      <p:ext uri="{BB962C8B-B14F-4D97-AF65-F5344CB8AC3E}">
        <p14:creationId xmlns:p14="http://schemas.microsoft.com/office/powerpoint/2010/main" val="888694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520C76-5001-E99D-8801-C671B153F250}"/>
              </a:ext>
            </a:extLst>
          </p:cNvPr>
          <p:cNvSpPr txBox="1"/>
          <p:nvPr/>
        </p:nvSpPr>
        <p:spPr>
          <a:xfrm>
            <a:off x="152400" y="152400"/>
            <a:ext cx="2784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Announcements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267A77-7295-3F1B-56CC-A832B14BDE44}"/>
              </a:ext>
            </a:extLst>
          </p:cNvPr>
          <p:cNvSpPr txBox="1"/>
          <p:nvPr/>
        </p:nvSpPr>
        <p:spPr>
          <a:xfrm>
            <a:off x="533400" y="1155918"/>
            <a:ext cx="686277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Program 1 posted, due Thursday Feb 20</a:t>
            </a:r>
            <a:r>
              <a:rPr lang="en-US" sz="2800" baseline="30000" dirty="0"/>
              <a:t>th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Lab 3 due this Friday </a:t>
            </a:r>
          </a:p>
          <a:p>
            <a:r>
              <a:rPr lang="en-US" sz="2800" dirty="0">
                <a:sym typeface="Wingdings" panose="05000000000000000000" pitchFamily="2" charset="2"/>
              </a:rPr>
              <a:t> After today, you can complete them</a:t>
            </a:r>
            <a:endParaRPr lang="en-US" sz="2800" dirty="0"/>
          </a:p>
        </p:txBody>
      </p:sp>
      <p:pic>
        <p:nvPicPr>
          <p:cNvPr id="10" name="Picture 9" descr="A blue shirt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1EC88936-E7CD-CDDD-86E6-F1D31AC93C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275" y="2971800"/>
            <a:ext cx="5035953" cy="336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980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EAFC844-E5F7-B5E6-ABB0-2A901C820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5EFE382A-2450-52EC-2C3D-53FF05D3DF7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2756BE5-5388-8292-98D0-89172C6999D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63FB392-10E0-3BB2-78AC-F3A35106446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0127CCBF-AF18-53BE-5E97-93AF47CBCA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FC1D63A-8E7F-2E53-BD58-361897A171F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A5DFE3-D41B-381A-457B-1A9DAB66C247}"/>
              </a:ext>
            </a:extLst>
          </p:cNvPr>
          <p:cNvSpPr txBox="1"/>
          <p:nvPr/>
        </p:nvSpPr>
        <p:spPr>
          <a:xfrm>
            <a:off x="152400" y="152400"/>
            <a:ext cx="4923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Search Tree- Removal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BFB4AE-D7D3-B5CB-06F6-8EBB1E13C28A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711DEF-418F-AE99-4B16-184894541358}"/>
              </a:ext>
            </a:extLst>
          </p:cNvPr>
          <p:cNvSpPr/>
          <p:nvPr/>
        </p:nvSpPr>
        <p:spPr>
          <a:xfrm>
            <a:off x="7273400" y="125730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BF557C-1EF7-F9C8-6566-9A8A5D676FD5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FC929D-9250-1A28-8A15-BCCF74359EBD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53C627-42F5-7124-3A75-935BE32FD91A}"/>
              </a:ext>
            </a:extLst>
          </p:cNvPr>
          <p:cNvSpPr/>
          <p:nvPr/>
        </p:nvSpPr>
        <p:spPr>
          <a:xfrm>
            <a:off x="7626097" y="2439802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A2677D-ED9B-3EB5-D504-ABD1AFBEFEC7}"/>
              </a:ext>
            </a:extLst>
          </p:cNvPr>
          <p:cNvSpPr/>
          <p:nvPr/>
        </p:nvSpPr>
        <p:spPr>
          <a:xfrm>
            <a:off x="6511400" y="2432541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8E3F27-ADDD-111B-A95A-C99CC10B903C}"/>
              </a:ext>
            </a:extLst>
          </p:cNvPr>
          <p:cNvSpPr/>
          <p:nvPr/>
        </p:nvSpPr>
        <p:spPr>
          <a:xfrm>
            <a:off x="7076478" y="360413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690934-26C4-89D1-8F09-2EEDAA0224D9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D9D308-42FE-C863-B43F-EBDFCAF8ED2B}"/>
              </a:ext>
            </a:extLst>
          </p:cNvPr>
          <p:cNvSpPr/>
          <p:nvPr/>
        </p:nvSpPr>
        <p:spPr>
          <a:xfrm>
            <a:off x="7609878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9EDA44-292E-97DB-AEE7-BEB2C82254CD}"/>
              </a:ext>
            </a:extLst>
          </p:cNvPr>
          <p:cNvSpPr/>
          <p:nvPr/>
        </p:nvSpPr>
        <p:spPr>
          <a:xfrm>
            <a:off x="6528817" y="452757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3F801A-AF2D-5DB2-8E76-07BF3C22A644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614E94-1097-81ED-0E42-9AEE592F2325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CB6C0A2-5EFC-7D54-4672-46EBECF590B5}"/>
              </a:ext>
            </a:extLst>
          </p:cNvPr>
          <p:cNvSpPr/>
          <p:nvPr/>
        </p:nvSpPr>
        <p:spPr>
          <a:xfrm>
            <a:off x="11201400" y="361493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F47E79-DB95-341B-73EC-31AD42FEACFE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9499A0-D63F-45D3-5AAB-5F64B0AFE378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F3A327-F102-78A4-79F8-4A9C2D7C4C07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4E2D9D-0286-53A1-ADF9-57E075BE962F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7540100" y="723900"/>
            <a:ext cx="1908700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41139FC-26E0-7BB3-B638-0FAD3F10E63C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6778100" y="1780520"/>
            <a:ext cx="762000" cy="652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F1F7F98-58BB-8742-B056-47E00C36684E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7540100" y="1780520"/>
            <a:ext cx="352697" cy="659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CA02AF5-CEAA-5FB3-3A15-337A91D2E6F7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9448800" y="723900"/>
            <a:ext cx="1343732" cy="5196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014DD85-C7F4-F0D5-B6D5-3D2DC9CD8491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D4FC6EB-0571-48AE-3BA2-04E903AEF69A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792532" y="1766776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BA18267-D7A9-A984-BBCA-38FA6AC8A493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A06B4B1-9F21-6356-A6E0-F34AE5F22F43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38CEB7A-8FC3-A3B7-721D-BC6AC2C2C633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1468100" y="3000945"/>
            <a:ext cx="258644" cy="613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E822F4A-42E4-84CD-339A-C891D09D19F6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7343178" y="2963022"/>
            <a:ext cx="549619" cy="641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F8C3203-4E81-87F2-F24A-92A9856F7968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flipH="1">
            <a:off x="6795517" y="4127350"/>
            <a:ext cx="547661" cy="400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44ED2A0-809A-08CB-F179-503F0D7D431B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7343178" y="4127350"/>
            <a:ext cx="533400" cy="446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C811E78-0780-D129-D48F-F9BC8E932B2D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60C0556-7B5B-6784-A302-71D5FB6F4775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F1DA876-7D2E-08BF-94EA-24C86BEE1F1C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361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A96BC92-EA90-85DA-E2EF-D6CC52906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3E870F2-A9A3-8CDE-CBCD-68C2CAFAD94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4C9A977-EA8F-6E98-18CD-34E8D213A9F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1E54A26-C2CF-7A3B-9F75-5BEE1E96B31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BCF62B8-3E6A-FEFC-1AF8-BA8EF997F5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90A0A9B-C499-0C9B-F18D-47EF31C9800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3EE60C-7483-8737-D119-3E17A833D7F9}"/>
              </a:ext>
            </a:extLst>
          </p:cNvPr>
          <p:cNvSpPr txBox="1"/>
          <p:nvPr/>
        </p:nvSpPr>
        <p:spPr>
          <a:xfrm>
            <a:off x="152400" y="152400"/>
            <a:ext cx="4923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Search Tree- Removal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AD14A8-9D30-C68C-40AB-EE27F8049403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283E10-F0A8-91A1-C0B2-E75EC40DEC8B}"/>
              </a:ext>
            </a:extLst>
          </p:cNvPr>
          <p:cNvSpPr/>
          <p:nvPr/>
        </p:nvSpPr>
        <p:spPr>
          <a:xfrm>
            <a:off x="7273400" y="125730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B724B6-1451-0309-D02C-A54D04F20B45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6C5636-6D12-D230-6AF2-3D52C055B4D3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DD5E20-64C0-62A1-FE59-FE63AD890662}"/>
              </a:ext>
            </a:extLst>
          </p:cNvPr>
          <p:cNvSpPr/>
          <p:nvPr/>
        </p:nvSpPr>
        <p:spPr>
          <a:xfrm>
            <a:off x="7626097" y="2439802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B171E7-2F16-BA12-6C92-7D889807C2BB}"/>
              </a:ext>
            </a:extLst>
          </p:cNvPr>
          <p:cNvSpPr/>
          <p:nvPr/>
        </p:nvSpPr>
        <p:spPr>
          <a:xfrm>
            <a:off x="6511400" y="2432541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2457C1-EE01-3072-D369-9F89FF670436}"/>
              </a:ext>
            </a:extLst>
          </p:cNvPr>
          <p:cNvSpPr/>
          <p:nvPr/>
        </p:nvSpPr>
        <p:spPr>
          <a:xfrm>
            <a:off x="7076478" y="360413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0A19CA-A088-9D60-7D93-6EAC132AB488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EAB869-AE81-D88B-A952-FDD0EEF947CA}"/>
              </a:ext>
            </a:extLst>
          </p:cNvPr>
          <p:cNvSpPr/>
          <p:nvPr/>
        </p:nvSpPr>
        <p:spPr>
          <a:xfrm>
            <a:off x="7609878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1FB7FE-26F5-20F2-F97C-CDF50F605195}"/>
              </a:ext>
            </a:extLst>
          </p:cNvPr>
          <p:cNvSpPr/>
          <p:nvPr/>
        </p:nvSpPr>
        <p:spPr>
          <a:xfrm>
            <a:off x="6528817" y="452757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6D0847-4818-6C4E-BC96-5078B5A31F1A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1C40E5-9C5B-52C2-2430-0E6369E26030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5B38BE6-A766-2BB2-DDE1-19E06A095157}"/>
              </a:ext>
            </a:extLst>
          </p:cNvPr>
          <p:cNvSpPr/>
          <p:nvPr/>
        </p:nvSpPr>
        <p:spPr>
          <a:xfrm>
            <a:off x="11201400" y="361493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62D09F-A576-7EFD-C7CB-8E0D460565C3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B18A79-D534-1399-AAF1-A1BF3C03D17C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4EA4C1-E73A-6EE3-0156-B03D7EF7D145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64CED7-958E-F03F-59E4-B3C93B09AFA9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7540100" y="723900"/>
            <a:ext cx="1908700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6D8335-F86A-EAE3-26B5-57139FA52F88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6778100" y="1780520"/>
            <a:ext cx="762000" cy="652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5D69141-B46B-6B4C-9807-7D4C83647775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7540100" y="1780520"/>
            <a:ext cx="352697" cy="659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A7EB8FB-D152-2E20-581E-44DCC8E6BC74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9448800" y="723900"/>
            <a:ext cx="1343732" cy="5196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38972C1-07FD-97A5-CFF6-7011C80D191B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3723E65-57FE-5AA1-66AB-BC19E3727D42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792532" y="1766776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A9C0F92-D603-15FE-1B26-E590D51C8D39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4C95F68-679A-5505-1209-7F20E90C0577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57ABEF3-9026-96C7-9C2A-12E3F94B048C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1468100" y="3000945"/>
            <a:ext cx="258644" cy="613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DFCC7B4-0D18-850B-3341-E6209CE9D023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7343178" y="2963022"/>
            <a:ext cx="549619" cy="641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3089EEF-2FDF-16CE-314D-544E655F74D9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flipH="1">
            <a:off x="6795517" y="4127350"/>
            <a:ext cx="547661" cy="400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2D9A727-0AF5-4A83-7283-B46C2312C34A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7343178" y="4127350"/>
            <a:ext cx="533400" cy="446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004B22C-E7A9-D340-D400-8BDD1C3DB3CD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2418134-A052-0A42-D801-37EDCF3C245D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E15B47A-22DE-0679-4047-7F39FA1ED7D8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7B2300D-C80C-02DE-3CAB-6D28854BDCF1}"/>
              </a:ext>
            </a:extLst>
          </p:cNvPr>
          <p:cNvSpPr txBox="1"/>
          <p:nvPr/>
        </p:nvSpPr>
        <p:spPr>
          <a:xfrm>
            <a:off x="1066800" y="1860640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remove(68);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85320F-1606-B317-51C7-53761BDF13A5}"/>
              </a:ext>
            </a:extLst>
          </p:cNvPr>
          <p:cNvSpPr txBox="1"/>
          <p:nvPr/>
        </p:nvSpPr>
        <p:spPr>
          <a:xfrm>
            <a:off x="436116" y="2998880"/>
            <a:ext cx="4581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1: Find the node in the tree</a:t>
            </a:r>
          </a:p>
        </p:txBody>
      </p:sp>
    </p:spTree>
    <p:extLst>
      <p:ext uri="{BB962C8B-B14F-4D97-AF65-F5344CB8AC3E}">
        <p14:creationId xmlns:p14="http://schemas.microsoft.com/office/powerpoint/2010/main" val="3340754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103E456-E921-72FB-68DC-3E3B2FE21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536EB199-8B22-1F22-0D78-F445D953CA4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337BFA3-EECC-CAED-835A-D2C67DE38E4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DE02CBE-5252-E4BD-B253-9D94F5AD771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AC8CB8B9-6435-2361-194C-70C505C06F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E1A8CA4-BCE8-BB9F-AD13-B4222C43158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9886D3-5883-8DE7-C3AE-1BBC38B11088}"/>
              </a:ext>
            </a:extLst>
          </p:cNvPr>
          <p:cNvSpPr txBox="1"/>
          <p:nvPr/>
        </p:nvSpPr>
        <p:spPr>
          <a:xfrm>
            <a:off x="152400" y="152400"/>
            <a:ext cx="4923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Search Tree- Removal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AF21D-7E25-80E3-DF2C-AFF0C1EC1166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C6CC70-58BE-E317-07E5-FA3492F768FE}"/>
              </a:ext>
            </a:extLst>
          </p:cNvPr>
          <p:cNvSpPr/>
          <p:nvPr/>
        </p:nvSpPr>
        <p:spPr>
          <a:xfrm>
            <a:off x="7273400" y="125730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F23111-DC1C-7E95-5748-6ACFB297D3B5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A41B6E-E288-EB03-3A66-F3870E133ED6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52690A-68D6-2106-F1C8-B35E0B6E54B5}"/>
              </a:ext>
            </a:extLst>
          </p:cNvPr>
          <p:cNvSpPr/>
          <p:nvPr/>
        </p:nvSpPr>
        <p:spPr>
          <a:xfrm>
            <a:off x="7626097" y="2439802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1EA69A-EC34-F917-5BC7-526328017B47}"/>
              </a:ext>
            </a:extLst>
          </p:cNvPr>
          <p:cNvSpPr/>
          <p:nvPr/>
        </p:nvSpPr>
        <p:spPr>
          <a:xfrm>
            <a:off x="6511400" y="2432541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ADBC0A-D6B1-9BAC-74AB-D89F0E9FF869}"/>
              </a:ext>
            </a:extLst>
          </p:cNvPr>
          <p:cNvSpPr/>
          <p:nvPr/>
        </p:nvSpPr>
        <p:spPr>
          <a:xfrm>
            <a:off x="7076478" y="360413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940CF3-7EC4-C471-F2A2-028011C71BA5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A52514-4D2D-F559-D1CF-739309039D3D}"/>
              </a:ext>
            </a:extLst>
          </p:cNvPr>
          <p:cNvSpPr/>
          <p:nvPr/>
        </p:nvSpPr>
        <p:spPr>
          <a:xfrm>
            <a:off x="7609878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D94FBE-BC80-1559-6765-506C872B9B0F}"/>
              </a:ext>
            </a:extLst>
          </p:cNvPr>
          <p:cNvSpPr/>
          <p:nvPr/>
        </p:nvSpPr>
        <p:spPr>
          <a:xfrm>
            <a:off x="6528817" y="452757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DD68FD-ACA3-121F-FBCB-446EE8D46418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DF182F-A075-3604-D477-BDA94BD5ADA9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4863DD-E392-905F-09D0-30642D8D32F3}"/>
              </a:ext>
            </a:extLst>
          </p:cNvPr>
          <p:cNvSpPr/>
          <p:nvPr/>
        </p:nvSpPr>
        <p:spPr>
          <a:xfrm>
            <a:off x="11201400" y="361493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B135EEE-E817-2EAF-6E55-A792F326626E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10E19B-E0FD-0DA1-EBC3-4CEFEAD1F578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7DE352-1059-6F4D-82E9-EEF22B0BAF0C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E0A25D6-0322-F840-0482-C9BC9BDB879A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7540100" y="723900"/>
            <a:ext cx="1908700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5EF756E-8135-CE86-4CAF-5091982498EC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6778100" y="1780520"/>
            <a:ext cx="762000" cy="652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F3D784E-9D91-8712-5263-00D046B74ED4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7540100" y="1780520"/>
            <a:ext cx="352697" cy="659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E877C6-498F-99B1-4323-7369A4E2CAFA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9448800" y="723900"/>
            <a:ext cx="1343732" cy="5196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ED34BDB-2D81-7008-048B-7FD2EEB72976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4DAFC8D-2A66-CD44-6C22-4DEFF2DF2CEF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792532" y="1766776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67A4E4A-A4CA-CA91-F3B6-80E07D77ABF6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E3A489A-47CF-67C9-C0CF-FC534AB2D831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E26E861-E38B-5134-58F4-E207591453F4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1468100" y="3000945"/>
            <a:ext cx="258644" cy="613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A496D4B-2A3C-195C-67BE-334E940B0D0E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7343178" y="2963022"/>
            <a:ext cx="549619" cy="641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4977C11-01D7-DB0E-B719-8CF4860E203A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flipH="1">
            <a:off x="6795517" y="4127350"/>
            <a:ext cx="547661" cy="400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21BAACE-0E37-9585-3459-51879A228FF0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7343178" y="4127350"/>
            <a:ext cx="533400" cy="446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DC7CAAC-C666-BA59-B256-5B6711ADFF57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06AF97A-DC07-40F6-C977-B212E64DF5EB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2374ABA-6B03-6839-13CC-39CF97F6456F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AB20C15-0A1F-94C4-F8F2-E558D0B6C97C}"/>
              </a:ext>
            </a:extLst>
          </p:cNvPr>
          <p:cNvSpPr txBox="1"/>
          <p:nvPr/>
        </p:nvSpPr>
        <p:spPr>
          <a:xfrm>
            <a:off x="1066800" y="1860640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remove(68);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0BC057-2421-3A35-1B9C-D9452A8D045E}"/>
              </a:ext>
            </a:extLst>
          </p:cNvPr>
          <p:cNvSpPr txBox="1"/>
          <p:nvPr/>
        </p:nvSpPr>
        <p:spPr>
          <a:xfrm>
            <a:off x="436116" y="2998880"/>
            <a:ext cx="4581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1: Find the node in the tree</a:t>
            </a:r>
          </a:p>
        </p:txBody>
      </p:sp>
    </p:spTree>
    <p:extLst>
      <p:ext uri="{BB962C8B-B14F-4D97-AF65-F5344CB8AC3E}">
        <p14:creationId xmlns:p14="http://schemas.microsoft.com/office/powerpoint/2010/main" val="1463390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2F00853-9912-D7D1-BD8A-7D11E834D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B7F120E0-AE27-5579-8E9E-76197B0E7D98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5D4D1F0-B27A-A351-5A8F-DDF6D92E542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F1FBC8A-2158-1A7D-54B5-9440F46BF5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61EC07D1-5746-54F1-4C7D-FD22D03D7E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DB77E59-D343-47C2-4D87-7758C3F1E63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A07668-C7DC-F75D-8F48-0D7977A1833B}"/>
              </a:ext>
            </a:extLst>
          </p:cNvPr>
          <p:cNvSpPr txBox="1"/>
          <p:nvPr/>
        </p:nvSpPr>
        <p:spPr>
          <a:xfrm>
            <a:off x="152400" y="152400"/>
            <a:ext cx="4923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Search Tree- Removal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84740C-F207-76E8-CDB7-9B235818F3FD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5B8591-C0E2-B9BA-9F8E-FE041D823D25}"/>
              </a:ext>
            </a:extLst>
          </p:cNvPr>
          <p:cNvSpPr/>
          <p:nvPr/>
        </p:nvSpPr>
        <p:spPr>
          <a:xfrm>
            <a:off x="7273400" y="125730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2AB433-CFB5-2F2B-831E-2892FDE6160D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4C61F5-8A7E-4CB7-D684-CF193D98F410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027C90-BDDE-20B5-8600-56301B1C8A44}"/>
              </a:ext>
            </a:extLst>
          </p:cNvPr>
          <p:cNvSpPr/>
          <p:nvPr/>
        </p:nvSpPr>
        <p:spPr>
          <a:xfrm>
            <a:off x="7626097" y="2439802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69C785-48A1-784F-AA8E-897974C51C02}"/>
              </a:ext>
            </a:extLst>
          </p:cNvPr>
          <p:cNvSpPr/>
          <p:nvPr/>
        </p:nvSpPr>
        <p:spPr>
          <a:xfrm>
            <a:off x="6511400" y="2432541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52EA91-0B9A-4C57-AFB7-60F96746340F}"/>
              </a:ext>
            </a:extLst>
          </p:cNvPr>
          <p:cNvSpPr/>
          <p:nvPr/>
        </p:nvSpPr>
        <p:spPr>
          <a:xfrm>
            <a:off x="7076478" y="360413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F8E630-9D69-B86C-365E-91368B5331FC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9C48A4-2D28-0F92-7D6E-D17D4E72785E}"/>
              </a:ext>
            </a:extLst>
          </p:cNvPr>
          <p:cNvSpPr/>
          <p:nvPr/>
        </p:nvSpPr>
        <p:spPr>
          <a:xfrm>
            <a:off x="7609878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09DE9F-96AE-555C-7ACB-78F9C721342E}"/>
              </a:ext>
            </a:extLst>
          </p:cNvPr>
          <p:cNvSpPr/>
          <p:nvPr/>
        </p:nvSpPr>
        <p:spPr>
          <a:xfrm>
            <a:off x="6528817" y="452757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452623-FA01-D204-2042-ECE742AF70E9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71A7A1-FD31-C2CC-82BF-1AA02DD3C437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FF95CA-C2D2-CA37-3991-8F87062AFA4B}"/>
              </a:ext>
            </a:extLst>
          </p:cNvPr>
          <p:cNvSpPr/>
          <p:nvPr/>
        </p:nvSpPr>
        <p:spPr>
          <a:xfrm>
            <a:off x="11201400" y="361493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702FB4-A664-07A6-1815-1CC9EE198422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3686E4-EC4F-5109-E412-ECC07E4370CB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23F37B-2813-3DF8-17D1-FF1179F7B0A4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21FEB4D-15F5-EF2F-B4AD-71B9BB5F031B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7540100" y="723900"/>
            <a:ext cx="1908700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8E3336A-391F-70D1-9179-403E2A8B9744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6778100" y="1780520"/>
            <a:ext cx="762000" cy="652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6605AB9-E35C-B76C-19AB-FF3A3A86ABA1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7540100" y="1780520"/>
            <a:ext cx="352697" cy="659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0668520-13F4-E5C7-3CFB-ED3E58F80208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9448800" y="723900"/>
            <a:ext cx="1343732" cy="5196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0745529-E9CD-BFC5-3F2E-0BC5C5461ED1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C48FA6B-8464-3FA7-882F-D90D8C0D9EBA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792532" y="1766776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74FED9E-055E-95AF-0E68-164F80A3E535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462003C-59FA-9872-18D0-A605D003C073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F92A4DD-9C0C-29A5-3CF6-8398EB2597F7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1468100" y="3000945"/>
            <a:ext cx="258644" cy="613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7371DD5-5B8B-4D61-67E2-8AB4DDF8338B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7343178" y="2963022"/>
            <a:ext cx="549619" cy="641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42FB28-B8B4-7DD1-2343-16AA42440F8D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flipH="1">
            <a:off x="6795517" y="4127350"/>
            <a:ext cx="547661" cy="400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230E28A-451F-B43B-2969-49D601134A76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7343178" y="4127350"/>
            <a:ext cx="533400" cy="446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0580554-2BC2-034B-E305-3F1B18CBD782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48C2A60-D48C-D542-7A22-3CE5D43BE9C3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9507599-A6BD-510E-834F-0780ACE44A7D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94032C6-8804-4BA7-BAC2-21001E8D5351}"/>
              </a:ext>
            </a:extLst>
          </p:cNvPr>
          <p:cNvSpPr txBox="1"/>
          <p:nvPr/>
        </p:nvSpPr>
        <p:spPr>
          <a:xfrm>
            <a:off x="1066800" y="1860640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remove(68);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7B69D0-1CF2-2130-CBEE-C862D9E86770}"/>
              </a:ext>
            </a:extLst>
          </p:cNvPr>
          <p:cNvSpPr txBox="1"/>
          <p:nvPr/>
        </p:nvSpPr>
        <p:spPr>
          <a:xfrm>
            <a:off x="436116" y="2998880"/>
            <a:ext cx="4581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1: Find the node in the tree</a:t>
            </a:r>
          </a:p>
        </p:txBody>
      </p:sp>
    </p:spTree>
    <p:extLst>
      <p:ext uri="{BB962C8B-B14F-4D97-AF65-F5344CB8AC3E}">
        <p14:creationId xmlns:p14="http://schemas.microsoft.com/office/powerpoint/2010/main" val="998918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0931390-E4F6-71AE-7C01-BB3A2A19C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28DF9818-2B5E-73EB-6EE8-9D718ACC353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C7599F6-E3E8-43F4-F525-37DB67C7D9E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C3C0206-F301-A1E7-9B21-72CEAD68354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FC7B9C3D-0DD2-1FB0-A5B1-834CC299A0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B6F92A6-6B54-F9E9-A64D-6A85F82C965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B02296-D0B1-D461-F74D-732E53F7C6E4}"/>
              </a:ext>
            </a:extLst>
          </p:cNvPr>
          <p:cNvSpPr txBox="1"/>
          <p:nvPr/>
        </p:nvSpPr>
        <p:spPr>
          <a:xfrm>
            <a:off x="152400" y="152400"/>
            <a:ext cx="4923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Search Tree- Removal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0C6C1C-B3CC-C1F4-555D-29D9981EDBF4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11ABB7-CEDC-E51D-839F-69E27C9C4B00}"/>
              </a:ext>
            </a:extLst>
          </p:cNvPr>
          <p:cNvSpPr/>
          <p:nvPr/>
        </p:nvSpPr>
        <p:spPr>
          <a:xfrm>
            <a:off x="7273400" y="125730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5BDA74-F24B-3326-53AB-EABC77D6C8AD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AC176F-D99A-D118-1570-1529CA7D4D81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E31E43-B5B5-EF17-E5C8-42F4DB615CC2}"/>
              </a:ext>
            </a:extLst>
          </p:cNvPr>
          <p:cNvSpPr/>
          <p:nvPr/>
        </p:nvSpPr>
        <p:spPr>
          <a:xfrm>
            <a:off x="7626097" y="2439802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793BA5-F9B9-AA22-A6F2-9E964FA2ABC0}"/>
              </a:ext>
            </a:extLst>
          </p:cNvPr>
          <p:cNvSpPr/>
          <p:nvPr/>
        </p:nvSpPr>
        <p:spPr>
          <a:xfrm>
            <a:off x="6511400" y="2432541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FD0982-F377-7D36-098A-79AD86C78957}"/>
              </a:ext>
            </a:extLst>
          </p:cNvPr>
          <p:cNvSpPr/>
          <p:nvPr/>
        </p:nvSpPr>
        <p:spPr>
          <a:xfrm>
            <a:off x="7076478" y="360413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50BF03-A7EE-A8E8-FB7B-09E6D7B68A2C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365E7E-AD05-753C-37B2-88F57BCA09F0}"/>
              </a:ext>
            </a:extLst>
          </p:cNvPr>
          <p:cNvSpPr/>
          <p:nvPr/>
        </p:nvSpPr>
        <p:spPr>
          <a:xfrm>
            <a:off x="7609878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2B5EEE-2581-ADD9-57E0-4978301DDC17}"/>
              </a:ext>
            </a:extLst>
          </p:cNvPr>
          <p:cNvSpPr/>
          <p:nvPr/>
        </p:nvSpPr>
        <p:spPr>
          <a:xfrm>
            <a:off x="6528817" y="452757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AA8C2C-468C-4CF8-FF43-04D2427CCEEF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056B50-6F24-ACC0-E982-DE89D533CF1D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10CC24-44AE-16CE-F3C1-A10F3F9D9C55}"/>
              </a:ext>
            </a:extLst>
          </p:cNvPr>
          <p:cNvSpPr/>
          <p:nvPr/>
        </p:nvSpPr>
        <p:spPr>
          <a:xfrm>
            <a:off x="11201400" y="361493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0A0425-56F4-5653-223C-95EF06EB4385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5CF2BC-7564-B2D6-4FB9-DB9E6B1F9500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100AB2-545B-7C05-9696-221DCB430D2F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AAFCC71-A23B-929B-94F9-79A79E0A6F1C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7540100" y="723900"/>
            <a:ext cx="1908700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B2FEA4E-C971-F3B3-68B7-BC5B51FA42E9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6778100" y="1780520"/>
            <a:ext cx="762000" cy="652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B3D320D-A1E5-35B9-93FD-F3DCB8153DBF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7540100" y="1780520"/>
            <a:ext cx="352697" cy="659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247FF15-6254-8D90-1BDB-2271E485910B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9448800" y="723900"/>
            <a:ext cx="1343732" cy="5196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E8C2B72-047D-030C-E87D-0FBD636CA327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91EA1B5-87C8-C712-45CF-3E16F8A6E49A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792532" y="1766776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6416ECB-678C-D655-1F0D-E19D3BC5E713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F554C54-4556-DF15-6C0F-D2F13CE706A7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686877B-53CB-F612-124F-8E20D2288D08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1468100" y="3000945"/>
            <a:ext cx="258644" cy="613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3DB1DC7-2F3C-7213-134D-DA867DAD9186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7343178" y="2963022"/>
            <a:ext cx="549619" cy="641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316F4E3-800A-A0B9-6418-04B8E22085C4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flipH="1">
            <a:off x="6795517" y="4127350"/>
            <a:ext cx="547661" cy="400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01F8DA9-7FB1-EBAD-317B-26A6FEFFC1BC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7343178" y="4127350"/>
            <a:ext cx="533400" cy="446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6343230-85D6-5DA0-818E-F179247FE966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5330A5E-3C9B-173A-E1F8-80BB727DC792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7E426AE-ADAE-BA9C-2F68-E19017A91EE0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1BE9EEC-B1E0-51A4-3459-1846882C8B46}"/>
              </a:ext>
            </a:extLst>
          </p:cNvPr>
          <p:cNvSpPr txBox="1"/>
          <p:nvPr/>
        </p:nvSpPr>
        <p:spPr>
          <a:xfrm>
            <a:off x="1066800" y="1860640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remove(68);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3CE309-956F-1E38-27F1-25F17A8D9E06}"/>
              </a:ext>
            </a:extLst>
          </p:cNvPr>
          <p:cNvSpPr txBox="1"/>
          <p:nvPr/>
        </p:nvSpPr>
        <p:spPr>
          <a:xfrm>
            <a:off x="436116" y="2998880"/>
            <a:ext cx="4581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1: Find the node in the tree</a:t>
            </a:r>
          </a:p>
        </p:txBody>
      </p:sp>
    </p:spTree>
    <p:extLst>
      <p:ext uri="{BB962C8B-B14F-4D97-AF65-F5344CB8AC3E}">
        <p14:creationId xmlns:p14="http://schemas.microsoft.com/office/powerpoint/2010/main" val="1920366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5832FEB-86AF-C700-9370-65E684019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886830F-4B50-9E57-AA28-1AC3444AAC26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2D7FBC8-484B-B291-B59C-29DADF7256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85E6C2F-CBF8-DCA0-10BB-0C4475852C1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D3D3DB98-88D6-DE86-3AA7-F420C331B8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A806BEA-9745-6453-F251-1C34A53DF39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97EF3A-69E8-485F-A4F3-FC834ECBAAA8}"/>
              </a:ext>
            </a:extLst>
          </p:cNvPr>
          <p:cNvSpPr txBox="1"/>
          <p:nvPr/>
        </p:nvSpPr>
        <p:spPr>
          <a:xfrm>
            <a:off x="152400" y="152400"/>
            <a:ext cx="4923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Search Tree- Removal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81A05C-8986-A26C-D84E-C5AC9D6259C5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4E7C85-BC18-7461-5444-E88FD40E6B54}"/>
              </a:ext>
            </a:extLst>
          </p:cNvPr>
          <p:cNvSpPr/>
          <p:nvPr/>
        </p:nvSpPr>
        <p:spPr>
          <a:xfrm>
            <a:off x="7273400" y="125730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F4F50F-80BA-D636-7E28-2192454E45C1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D5751-5E90-968D-23C2-67E619C63058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555D88-6ABC-C59D-A3E3-32DB3EB1369A}"/>
              </a:ext>
            </a:extLst>
          </p:cNvPr>
          <p:cNvSpPr/>
          <p:nvPr/>
        </p:nvSpPr>
        <p:spPr>
          <a:xfrm>
            <a:off x="7626097" y="2439802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CF9F1F-1ED6-EC2E-C0F2-C2FA03990000}"/>
              </a:ext>
            </a:extLst>
          </p:cNvPr>
          <p:cNvSpPr/>
          <p:nvPr/>
        </p:nvSpPr>
        <p:spPr>
          <a:xfrm>
            <a:off x="6511400" y="2432541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FE42CA-91B0-0D0F-E846-05EB50F50A38}"/>
              </a:ext>
            </a:extLst>
          </p:cNvPr>
          <p:cNvSpPr/>
          <p:nvPr/>
        </p:nvSpPr>
        <p:spPr>
          <a:xfrm>
            <a:off x="7076478" y="360413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03566A-3EFC-7FDA-7CA7-54CC3EE6FD9A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52BA61-9E86-F3BE-F864-0F803C102484}"/>
              </a:ext>
            </a:extLst>
          </p:cNvPr>
          <p:cNvSpPr/>
          <p:nvPr/>
        </p:nvSpPr>
        <p:spPr>
          <a:xfrm>
            <a:off x="7609878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F5CAD7-8BD3-9E20-AF57-71986969280C}"/>
              </a:ext>
            </a:extLst>
          </p:cNvPr>
          <p:cNvSpPr/>
          <p:nvPr/>
        </p:nvSpPr>
        <p:spPr>
          <a:xfrm>
            <a:off x="6528817" y="452757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E8B27B-8561-8CDD-99D8-A4D7D1C3852D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DCA8CD-4096-4A00-5680-BFB672A7D2C0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077C72-4EB7-7753-8647-3AAAA853CE84}"/>
              </a:ext>
            </a:extLst>
          </p:cNvPr>
          <p:cNvSpPr/>
          <p:nvPr/>
        </p:nvSpPr>
        <p:spPr>
          <a:xfrm>
            <a:off x="11201400" y="361493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5D2F01-1A79-08DE-DC53-4E8B9E69C009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5035F3-E615-2183-9C43-63029CE47DF5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0798BF5-7E5F-AC04-78D6-1D61E3AE6362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4FCBCE4-4F45-B4BB-9C22-E980EE88D839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7540100" y="723900"/>
            <a:ext cx="1908700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714A5E-2360-63B3-3EA1-1ED86823D4C4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6778100" y="1780520"/>
            <a:ext cx="762000" cy="652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46D5C5D-D7DD-C426-52C9-61DA1C067EE9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7540100" y="1780520"/>
            <a:ext cx="352697" cy="659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5B9FC60-8957-4BE3-D9F7-0C6E51F6680D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9448800" y="723900"/>
            <a:ext cx="1343732" cy="5196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B9C6391-A23B-1483-7345-49DD2C4881AD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D91543C-4BBA-BB9F-5F73-923AF1B159EB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792532" y="1766776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1EF0112-D5F7-17D3-8ED9-1705409D225A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CF53ACE-73AE-F93D-FBAA-4427B6C2F7BE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CC8153B-9C8B-53E4-740E-7BFA3B835FB8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1468100" y="3000945"/>
            <a:ext cx="258644" cy="613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A20F92A-BD71-6BAB-2D68-9B6F0EFF6EC2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7343178" y="2963022"/>
            <a:ext cx="549619" cy="641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FE3878-7A01-1BD0-36B5-36ADF6DAD8E7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flipH="1">
            <a:off x="6795517" y="4127350"/>
            <a:ext cx="547661" cy="400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C7CAF08-9CC4-9388-A149-C8076091DFBF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7343178" y="4127350"/>
            <a:ext cx="533400" cy="446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61A8350-99CA-7E31-FB1C-E89376A6BEB1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D77AE81-D4BA-7334-EBED-E0B0D31413CC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070F243-AA0E-2B7F-6C76-204951A444A6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6AB92A2-E400-73DD-D42A-176624B2936F}"/>
              </a:ext>
            </a:extLst>
          </p:cNvPr>
          <p:cNvSpPr txBox="1"/>
          <p:nvPr/>
        </p:nvSpPr>
        <p:spPr>
          <a:xfrm>
            <a:off x="1066800" y="1860640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remove(68);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95E053-FCD0-7EDC-DE3D-11CBDFF8D35E}"/>
              </a:ext>
            </a:extLst>
          </p:cNvPr>
          <p:cNvSpPr txBox="1"/>
          <p:nvPr/>
        </p:nvSpPr>
        <p:spPr>
          <a:xfrm>
            <a:off x="436116" y="2998880"/>
            <a:ext cx="4581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1: Find the node in the tree</a:t>
            </a:r>
          </a:p>
        </p:txBody>
      </p:sp>
    </p:spTree>
    <p:extLst>
      <p:ext uri="{BB962C8B-B14F-4D97-AF65-F5344CB8AC3E}">
        <p14:creationId xmlns:p14="http://schemas.microsoft.com/office/powerpoint/2010/main" val="38946770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FB7A0DA-3F26-BFB6-20E3-AC2D12CB9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6B509110-7E76-B8FE-613D-D15963CDFAA8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018A791-E1FD-59B7-4ED7-64DD702C518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3511CB6-FA8D-6953-FD2F-ADA4159AE14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4CEB1880-D9CE-3AF0-8064-EB31D695E4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EF3A351-394E-483C-306E-809741F51C3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7B5D3F-9190-BC5F-B0CA-ACED3B91DB30}"/>
              </a:ext>
            </a:extLst>
          </p:cNvPr>
          <p:cNvSpPr txBox="1"/>
          <p:nvPr/>
        </p:nvSpPr>
        <p:spPr>
          <a:xfrm>
            <a:off x="152400" y="152400"/>
            <a:ext cx="4923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Search Tree- Removal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E281CE-3EE5-A30A-9FE3-DCE19CEACCD2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2E5772-ACE0-640A-DDCD-364526DA914D}"/>
              </a:ext>
            </a:extLst>
          </p:cNvPr>
          <p:cNvSpPr/>
          <p:nvPr/>
        </p:nvSpPr>
        <p:spPr>
          <a:xfrm>
            <a:off x="7273400" y="125730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B5E2B9-CD88-6B1A-EB83-578839D1BC20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3B92C6-A79C-CB3F-7CEC-91C10DB3B695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70BE6A-EE13-AECB-C66F-983ED8E9E6B2}"/>
              </a:ext>
            </a:extLst>
          </p:cNvPr>
          <p:cNvSpPr/>
          <p:nvPr/>
        </p:nvSpPr>
        <p:spPr>
          <a:xfrm>
            <a:off x="7626097" y="2439802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D9B4EA-41FB-9A79-65E4-8D49FA5C196D}"/>
              </a:ext>
            </a:extLst>
          </p:cNvPr>
          <p:cNvSpPr/>
          <p:nvPr/>
        </p:nvSpPr>
        <p:spPr>
          <a:xfrm>
            <a:off x="6511400" y="2432541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938200-F046-52A5-9761-0B4E5B429BC3}"/>
              </a:ext>
            </a:extLst>
          </p:cNvPr>
          <p:cNvSpPr/>
          <p:nvPr/>
        </p:nvSpPr>
        <p:spPr>
          <a:xfrm>
            <a:off x="7076478" y="360413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2A6AE5-B61E-22B1-B1C3-118DB0798D84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E44BCC-E1C2-965D-31F3-6B1FB9022941}"/>
              </a:ext>
            </a:extLst>
          </p:cNvPr>
          <p:cNvSpPr/>
          <p:nvPr/>
        </p:nvSpPr>
        <p:spPr>
          <a:xfrm>
            <a:off x="7609878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F15725-BFB9-37E6-7447-DE925D9FB8F6}"/>
              </a:ext>
            </a:extLst>
          </p:cNvPr>
          <p:cNvSpPr/>
          <p:nvPr/>
        </p:nvSpPr>
        <p:spPr>
          <a:xfrm>
            <a:off x="6528817" y="452757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BD5E69-B9DB-D52D-5BE8-F155D5CAC8BC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B4CB8C-011B-9DD9-F45B-4EF762D8BCBD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25B89B-8DA0-73A7-3052-F1A5592628D3}"/>
              </a:ext>
            </a:extLst>
          </p:cNvPr>
          <p:cNvSpPr/>
          <p:nvPr/>
        </p:nvSpPr>
        <p:spPr>
          <a:xfrm>
            <a:off x="11201400" y="361493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028EBB-95F7-1E1E-39A9-074B0E01349C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267328-60EA-B812-2A4A-EA02090E3BF9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4E06926-AD00-3FEF-272C-F8CB52F59FFD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78240D5-9CA5-587C-E67D-0709E5E71419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7540100" y="723900"/>
            <a:ext cx="1908700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D80CACC-FF5D-E789-7537-FF801A946169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6778100" y="1780520"/>
            <a:ext cx="762000" cy="652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EF9184F-FEF0-2CFA-BF08-3AEFDD7ED4C8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7540100" y="1780520"/>
            <a:ext cx="352697" cy="659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72A72A7-AF71-3785-A2DD-E11FB7E45941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9448800" y="723900"/>
            <a:ext cx="1343732" cy="5196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56B64E0-1709-F116-F6AC-8B86D4940464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D4854D9-DF2E-B686-4218-D9BC25D3E2AB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792532" y="1766776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2485DD-A5CA-E86B-A732-A034F6D21A6B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DD319C-F524-41C8-F5B2-FB403FF85A45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CD527DD-7BDF-8DF6-1E14-0208E1F4D225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1468100" y="3000945"/>
            <a:ext cx="258644" cy="613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8FBB7D0-CA4F-6C87-97EC-69B585DAA3E6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7343178" y="2963022"/>
            <a:ext cx="549619" cy="641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8016280-E0DE-9AA0-39B9-55C69F92924F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flipH="1">
            <a:off x="6795517" y="4127350"/>
            <a:ext cx="547661" cy="400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BE4C5A0-3F6E-F071-473B-4C2B28721BC0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7343178" y="4127350"/>
            <a:ext cx="533400" cy="446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2D35AEE-4EA2-24B8-B19E-AA63EA992002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95AF1F7-667F-899D-EAA6-F4002BFD7B1C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2FBF242-69CE-9FA3-29EE-72E8B3C7E677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AA9B541-F92B-417F-1576-9A28D13886B1}"/>
              </a:ext>
            </a:extLst>
          </p:cNvPr>
          <p:cNvSpPr txBox="1"/>
          <p:nvPr/>
        </p:nvSpPr>
        <p:spPr>
          <a:xfrm>
            <a:off x="1066800" y="1860640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remove(68);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A7AE06-4B22-7778-3EFC-77E6A7318F0A}"/>
              </a:ext>
            </a:extLst>
          </p:cNvPr>
          <p:cNvSpPr txBox="1"/>
          <p:nvPr/>
        </p:nvSpPr>
        <p:spPr>
          <a:xfrm>
            <a:off x="436116" y="2998880"/>
            <a:ext cx="4581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1: Find the node in the tree</a:t>
            </a:r>
          </a:p>
        </p:txBody>
      </p:sp>
    </p:spTree>
    <p:extLst>
      <p:ext uri="{BB962C8B-B14F-4D97-AF65-F5344CB8AC3E}">
        <p14:creationId xmlns:p14="http://schemas.microsoft.com/office/powerpoint/2010/main" val="10416487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98410F5-9179-A5E6-E6D2-FF834446D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511F546C-01FE-3FFB-6272-8568B3CE089C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20ED5A4-45BD-1D90-A974-F134F525AE0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A31D217-9DAF-F588-4264-3F86B10CC26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DF31DBC4-E770-1395-1787-31B7046FE1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D3DE509-7A3C-53B7-F5A1-489E08BFCC7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E4237F-D0F8-0AB9-2485-9F602840264E}"/>
              </a:ext>
            </a:extLst>
          </p:cNvPr>
          <p:cNvSpPr txBox="1"/>
          <p:nvPr/>
        </p:nvSpPr>
        <p:spPr>
          <a:xfrm>
            <a:off x="152400" y="152400"/>
            <a:ext cx="4923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Search Tree- Removal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E96DD8-A774-F104-BFFF-75631975C124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6679E3-916C-1CD4-8C3B-B7C2063FF5E7}"/>
              </a:ext>
            </a:extLst>
          </p:cNvPr>
          <p:cNvSpPr/>
          <p:nvPr/>
        </p:nvSpPr>
        <p:spPr>
          <a:xfrm>
            <a:off x="7273400" y="125730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DC142B-B3E8-8DA3-BE6F-094E739AC5C3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FC34AC-4846-7C09-23A9-C03E7B83C711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C6C50B-DEC0-F35C-CA85-7888C9A9DE88}"/>
              </a:ext>
            </a:extLst>
          </p:cNvPr>
          <p:cNvSpPr/>
          <p:nvPr/>
        </p:nvSpPr>
        <p:spPr>
          <a:xfrm>
            <a:off x="7626097" y="2439802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0B1CD6-49D4-0B48-A842-02FB838258CA}"/>
              </a:ext>
            </a:extLst>
          </p:cNvPr>
          <p:cNvSpPr/>
          <p:nvPr/>
        </p:nvSpPr>
        <p:spPr>
          <a:xfrm>
            <a:off x="6511400" y="2432541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A0CB1F-33AE-DC7B-C8E4-3D473E2B7161}"/>
              </a:ext>
            </a:extLst>
          </p:cNvPr>
          <p:cNvSpPr/>
          <p:nvPr/>
        </p:nvSpPr>
        <p:spPr>
          <a:xfrm>
            <a:off x="7076478" y="360413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162A01-13C3-E1B0-1A55-D248AA17CB1C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B8D60E-52F6-65FE-29AD-B73A9E15FE8E}"/>
              </a:ext>
            </a:extLst>
          </p:cNvPr>
          <p:cNvSpPr/>
          <p:nvPr/>
        </p:nvSpPr>
        <p:spPr>
          <a:xfrm>
            <a:off x="7609878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AB1FCD-7D4A-2CCC-B7E7-7A5E9515464F}"/>
              </a:ext>
            </a:extLst>
          </p:cNvPr>
          <p:cNvSpPr/>
          <p:nvPr/>
        </p:nvSpPr>
        <p:spPr>
          <a:xfrm>
            <a:off x="6528817" y="452757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B015AB-EC73-B982-7D90-FFAE48447C1A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F012BD4-ED1F-4D61-AB4F-9B694B63591F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280B01-FFA6-8B8F-B002-F9F16119253A}"/>
              </a:ext>
            </a:extLst>
          </p:cNvPr>
          <p:cNvSpPr/>
          <p:nvPr/>
        </p:nvSpPr>
        <p:spPr>
          <a:xfrm>
            <a:off x="11201400" y="361493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87614B-2B70-F641-FABF-F0E3ECB77DE6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00B687-1C82-7A39-A505-793692A4037F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5012F7-D9D7-1F74-E94E-DB68149EDDC4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7FCD93C-36B6-2A26-7946-EED5AFB5C4DF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7540100" y="723900"/>
            <a:ext cx="1908700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C93954-01D8-48E8-6646-9B6729B0CB93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6778100" y="1780520"/>
            <a:ext cx="762000" cy="652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64DEF7E-01E3-46B4-DA8B-2F80EB572B8F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7540100" y="1780520"/>
            <a:ext cx="352697" cy="659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8010E6B-6538-F38D-D15D-7980D0A4920F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9448800" y="723900"/>
            <a:ext cx="1343732" cy="5196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F3B9E53-DC1D-FCA9-9163-50480F3B75C8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D4922DA-303E-38E6-EB97-785B778BAECC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792532" y="1766776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A5E86BB-7DD1-8A9D-10A4-638101C2C0FB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83F8CEA-1196-0D63-9B99-F239A73C8F47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7082D49-D287-74A8-C9FA-A973A43639DF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1468100" y="3000945"/>
            <a:ext cx="258644" cy="613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97CFD17-C41A-5C55-E60A-22E135CFCAD9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7343178" y="2963022"/>
            <a:ext cx="549619" cy="641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C7F80E8-5C5D-E3A5-4EEA-4E8857AFCA36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flipH="1">
            <a:off x="6795517" y="4127350"/>
            <a:ext cx="547661" cy="400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F414993-2F51-B8F3-D98D-2D58D181D6AC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7343178" y="4127350"/>
            <a:ext cx="533400" cy="446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F40E25E-3F3D-C9AC-D85C-10DC7199494B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A8E62BE-5518-D366-E5F3-FD96446DDB27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C5C92F9-6109-690E-E05A-145C12CB75A4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C5DFB16-69FF-F0CD-85BC-47D2877C884E}"/>
              </a:ext>
            </a:extLst>
          </p:cNvPr>
          <p:cNvSpPr txBox="1"/>
          <p:nvPr/>
        </p:nvSpPr>
        <p:spPr>
          <a:xfrm>
            <a:off x="1066800" y="1860640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remove(68);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0B920E-440D-7351-34F1-498BF3BE9FD3}"/>
              </a:ext>
            </a:extLst>
          </p:cNvPr>
          <p:cNvSpPr txBox="1"/>
          <p:nvPr/>
        </p:nvSpPr>
        <p:spPr>
          <a:xfrm>
            <a:off x="436116" y="2998880"/>
            <a:ext cx="54841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1: Find the node in the tree</a:t>
            </a:r>
          </a:p>
          <a:p>
            <a:r>
              <a:rPr lang="en-US" sz="2400" dirty="0"/>
              <a:t>Step 2: Change parent to point to </a:t>
            </a:r>
            <a:r>
              <a:rPr lang="en-US" sz="2400" dirty="0">
                <a:latin typeface="Consolas" panose="020B0609020204030204" pitchFamily="49" charset="0"/>
              </a:rPr>
              <a:t>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449B0BB-EEBE-3240-8535-0D929BB619BB}"/>
                  </a:ext>
                </a:extLst>
              </p14:cNvPr>
              <p14:cNvContentPartPr/>
              <p14:nvPr/>
            </p14:nvContentPartPr>
            <p14:xfrm>
              <a:off x="9579189" y="5181309"/>
              <a:ext cx="188640" cy="2260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449B0BB-EEBE-3240-8535-0D929BB619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61189" y="5163309"/>
                <a:ext cx="22428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C3177B9-66C2-7548-829E-F6CB58157F14}"/>
                  </a:ext>
                </a:extLst>
              </p14:cNvPr>
              <p14:cNvContentPartPr/>
              <p14:nvPr/>
            </p14:nvContentPartPr>
            <p14:xfrm>
              <a:off x="9537789" y="5129109"/>
              <a:ext cx="268200" cy="3344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C3177B9-66C2-7548-829E-F6CB58157F1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20149" y="5111109"/>
                <a:ext cx="303840" cy="37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46378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4CBA055-4539-2FCA-6A07-A715AC666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1742F7D4-7801-99F0-1539-536E9338161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DCC0884-AE7B-7408-1013-0420FD91A00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0151C35-6B21-CE19-6B01-7FCBE315986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32F8A93B-1B0D-F4B2-9931-AE18C351B1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6F2808D-D403-E50C-A9F3-441A23F7ABD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732C46-F836-9666-F14D-114C6A5494F0}"/>
              </a:ext>
            </a:extLst>
          </p:cNvPr>
          <p:cNvSpPr txBox="1"/>
          <p:nvPr/>
        </p:nvSpPr>
        <p:spPr>
          <a:xfrm>
            <a:off x="152400" y="152400"/>
            <a:ext cx="4923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Search Tree- Removal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EC578A-427D-8977-A942-14789E0521D6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1C1AFE-5031-FB5F-B243-7EF5EC72E2DB}"/>
              </a:ext>
            </a:extLst>
          </p:cNvPr>
          <p:cNvSpPr/>
          <p:nvPr/>
        </p:nvSpPr>
        <p:spPr>
          <a:xfrm>
            <a:off x="7273400" y="125730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EF86F2-91CF-520D-E34E-1D6BE0A80865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31FAAE-41BB-9D02-CFF0-A7EA9CB0E18C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E8F338-2C77-AF5D-1EDA-7DA3D6641685}"/>
              </a:ext>
            </a:extLst>
          </p:cNvPr>
          <p:cNvSpPr/>
          <p:nvPr/>
        </p:nvSpPr>
        <p:spPr>
          <a:xfrm>
            <a:off x="7626097" y="2439802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98C5A8-F2B5-7D37-14F1-D34F8BA27E5E}"/>
              </a:ext>
            </a:extLst>
          </p:cNvPr>
          <p:cNvSpPr/>
          <p:nvPr/>
        </p:nvSpPr>
        <p:spPr>
          <a:xfrm>
            <a:off x="6511400" y="2432541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6A48C2-C7F5-6871-EB04-BF1C6AAE3444}"/>
              </a:ext>
            </a:extLst>
          </p:cNvPr>
          <p:cNvSpPr/>
          <p:nvPr/>
        </p:nvSpPr>
        <p:spPr>
          <a:xfrm>
            <a:off x="7076478" y="360413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BE203D-5331-1D1B-32DE-EB9619493275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25117C-979E-6EA3-5157-7514538E3C4F}"/>
              </a:ext>
            </a:extLst>
          </p:cNvPr>
          <p:cNvSpPr/>
          <p:nvPr/>
        </p:nvSpPr>
        <p:spPr>
          <a:xfrm>
            <a:off x="7609878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838D3C-613D-407E-D562-3C1B3B120093}"/>
              </a:ext>
            </a:extLst>
          </p:cNvPr>
          <p:cNvSpPr/>
          <p:nvPr/>
        </p:nvSpPr>
        <p:spPr>
          <a:xfrm>
            <a:off x="6528817" y="452757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351C16-25F3-6177-7CAA-F0887F524D4C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D6DBA6-6AF1-1AD0-686D-09B3157150D1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B97F95-2BE2-2F4B-6F29-5FCA72FD753F}"/>
              </a:ext>
            </a:extLst>
          </p:cNvPr>
          <p:cNvSpPr/>
          <p:nvPr/>
        </p:nvSpPr>
        <p:spPr>
          <a:xfrm>
            <a:off x="11201400" y="361493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8426B8A-D7DB-D21A-F91C-88CDF4EF04A1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785EBA-D3DD-233B-3030-7EEB499E3CF3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F3450A5-9C0A-2609-F5CE-C4EE1228EEA5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9316F29-7A52-05F8-8B91-D6C3872947E8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7540100" y="723900"/>
            <a:ext cx="1908700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DD49CD8-8237-DE5D-8F07-F51AD54E8087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6778100" y="1780520"/>
            <a:ext cx="762000" cy="652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AA01F03-B479-0798-0CDD-42A8209C0EDB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7540100" y="1780520"/>
            <a:ext cx="352697" cy="659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A9AFF0F-29DA-6D3F-8997-CA46E67C3C2C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9448800" y="723900"/>
            <a:ext cx="1343732" cy="5196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F866464-1646-2BD1-2AF3-52CB35A9F233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DC6BE56-00E1-65CD-6028-57D2D1AF9A6B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792532" y="1766776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7A477BF-4690-CF70-DEC7-33518682F719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D55CE70-5202-9899-BC2D-E3BF3D749A39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E35899D-4FA2-645C-A2FE-1C56048A2812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1468100" y="3000945"/>
            <a:ext cx="258644" cy="613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E24E6B7-B483-9D67-A6FE-F4EBA6056E34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7343178" y="2963022"/>
            <a:ext cx="549619" cy="641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C6E7CED-0B18-772C-2972-48FEAF165FB1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flipH="1">
            <a:off x="6795517" y="4127350"/>
            <a:ext cx="547661" cy="400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C65FD27-6860-4198-074D-F67E16CC0B8E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7343178" y="4127350"/>
            <a:ext cx="533400" cy="446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F2968A3-9307-DF41-4339-E4B304BFB588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A7F6A90-A3D4-0672-46E4-C322C6179D0C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414CB92-5D14-153A-E421-656AF9ABFB7B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F72D910-7067-02A9-B79E-80542CDBD2F9}"/>
              </a:ext>
            </a:extLst>
          </p:cNvPr>
          <p:cNvSpPr txBox="1"/>
          <p:nvPr/>
        </p:nvSpPr>
        <p:spPr>
          <a:xfrm>
            <a:off x="1066800" y="1860640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remove(68);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2CA5C4-34D2-D8FC-BFC5-49D892298DBB}"/>
              </a:ext>
            </a:extLst>
          </p:cNvPr>
          <p:cNvSpPr txBox="1"/>
          <p:nvPr/>
        </p:nvSpPr>
        <p:spPr>
          <a:xfrm>
            <a:off x="436116" y="2998880"/>
            <a:ext cx="54841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1: Find the node in the tree</a:t>
            </a:r>
          </a:p>
          <a:p>
            <a:r>
              <a:rPr lang="en-US" sz="2400" dirty="0"/>
              <a:t>Step 2: Change parent to point to </a:t>
            </a:r>
            <a:r>
              <a:rPr lang="en-US" sz="2400" dirty="0">
                <a:latin typeface="Consolas" panose="020B0609020204030204" pitchFamily="49" charset="0"/>
              </a:rPr>
              <a:t>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5DEE538-39B7-F178-0C22-89892ECF41BB}"/>
                  </a:ext>
                </a:extLst>
              </p14:cNvPr>
              <p14:cNvContentPartPr/>
              <p14:nvPr/>
            </p14:nvContentPartPr>
            <p14:xfrm>
              <a:off x="9579189" y="5181309"/>
              <a:ext cx="188640" cy="2260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5DEE538-39B7-F178-0C22-89892ECF41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61189" y="5163338"/>
                <a:ext cx="224280" cy="2616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439AA36-B745-BF30-42AD-C94B1FD22EEA}"/>
                  </a:ext>
                </a:extLst>
              </p14:cNvPr>
              <p14:cNvContentPartPr/>
              <p14:nvPr/>
            </p14:nvContentPartPr>
            <p14:xfrm>
              <a:off x="9537789" y="5129109"/>
              <a:ext cx="268200" cy="3344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439AA36-B745-BF30-42AD-C94B1FD22EE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19765" y="5111109"/>
                <a:ext cx="303888" cy="37008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8DB000AE-FE0E-ACB9-D5E7-81DEE6EE6090}"/>
              </a:ext>
            </a:extLst>
          </p:cNvPr>
          <p:cNvSpPr txBox="1"/>
          <p:nvPr/>
        </p:nvSpPr>
        <p:spPr>
          <a:xfrm>
            <a:off x="1524000" y="4648200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Does this always work?</a:t>
            </a:r>
          </a:p>
        </p:txBody>
      </p:sp>
    </p:spTree>
    <p:extLst>
      <p:ext uri="{BB962C8B-B14F-4D97-AF65-F5344CB8AC3E}">
        <p14:creationId xmlns:p14="http://schemas.microsoft.com/office/powerpoint/2010/main" val="19344968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0C9D467-509A-1F5A-D24C-1B8C449F2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468F127-5256-1B8C-BE21-425C86C4BCA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9E09802-B197-AB02-1408-1A0C2F06E56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191ACF3-D797-32F8-C812-9AB92846096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79F82434-DC19-007F-748E-08E1F94942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1450EE3-FDAC-2BE6-38F4-059FF40BFDD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E238D8-63CD-B644-F868-E6F2D2FEFE28}"/>
              </a:ext>
            </a:extLst>
          </p:cNvPr>
          <p:cNvSpPr txBox="1"/>
          <p:nvPr/>
        </p:nvSpPr>
        <p:spPr>
          <a:xfrm>
            <a:off x="152400" y="152400"/>
            <a:ext cx="4923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Search Tree- Removal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BF5124-F780-3342-0F8B-B9B6AE8F1D0D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699A09-6479-B528-CC54-B58AF0068863}"/>
              </a:ext>
            </a:extLst>
          </p:cNvPr>
          <p:cNvSpPr/>
          <p:nvPr/>
        </p:nvSpPr>
        <p:spPr>
          <a:xfrm>
            <a:off x="7273400" y="125730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2E7A1D-F3EB-FD61-25B2-77DB96C429DD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1C4AD3-EE9C-6B8A-7E01-69740446999B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3B4BE-1608-EF42-016F-E0A427F55F72}"/>
              </a:ext>
            </a:extLst>
          </p:cNvPr>
          <p:cNvSpPr/>
          <p:nvPr/>
        </p:nvSpPr>
        <p:spPr>
          <a:xfrm>
            <a:off x="7626097" y="2439802"/>
            <a:ext cx="533400" cy="52322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9CDCBE-8F65-DF62-5D08-934FB35301E5}"/>
              </a:ext>
            </a:extLst>
          </p:cNvPr>
          <p:cNvSpPr/>
          <p:nvPr/>
        </p:nvSpPr>
        <p:spPr>
          <a:xfrm>
            <a:off x="6511400" y="2432541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929922-97D2-C0C6-4F6D-C9087F455D13}"/>
              </a:ext>
            </a:extLst>
          </p:cNvPr>
          <p:cNvSpPr/>
          <p:nvPr/>
        </p:nvSpPr>
        <p:spPr>
          <a:xfrm>
            <a:off x="7076478" y="360413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4B28D1-70FC-935E-8ACC-60446FBE5891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8034EF-C61A-04F4-BCE2-64073B9C1B9B}"/>
              </a:ext>
            </a:extLst>
          </p:cNvPr>
          <p:cNvSpPr/>
          <p:nvPr/>
        </p:nvSpPr>
        <p:spPr>
          <a:xfrm>
            <a:off x="7609878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98484E-E1E4-3F40-6193-E90438C8BDA8}"/>
              </a:ext>
            </a:extLst>
          </p:cNvPr>
          <p:cNvSpPr/>
          <p:nvPr/>
        </p:nvSpPr>
        <p:spPr>
          <a:xfrm>
            <a:off x="6528817" y="452757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99ED53-46E5-B121-3422-E2051A0BC374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C098ED-918D-8A4F-B503-76159BDE1302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52A199-6671-5659-0ECF-AB0938D80DFF}"/>
              </a:ext>
            </a:extLst>
          </p:cNvPr>
          <p:cNvSpPr/>
          <p:nvPr/>
        </p:nvSpPr>
        <p:spPr>
          <a:xfrm>
            <a:off x="11201400" y="361493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7A1463-1085-23AD-2675-7A6B78AC6204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8B694A-CC00-9BC3-E525-57EFD8627F4D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729CA4-0C72-A8C9-2E03-8E7AB52B69D4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8619425-1105-4F65-43C7-09F93B49F960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7540100" y="723900"/>
            <a:ext cx="1908700" cy="5334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713167-C6AA-9C9C-B59C-23C3B36B2720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6778100" y="1780520"/>
            <a:ext cx="762000" cy="652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A954D93-F2BA-5E93-08D7-EA98E7BD0431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7540100" y="1780520"/>
            <a:ext cx="352697" cy="6592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292BCD5-7237-5CD6-2F07-8D1E6270A5E4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9448800" y="723900"/>
            <a:ext cx="1343732" cy="5196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DD640C6-34E3-8185-78A2-36E593949FAE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6B4DD8B-C425-73B9-A8C3-6F2A388B0C07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792532" y="1766776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863FE5-8A02-EF21-2B23-7F45142646FE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B341480-A6F8-FA98-A329-2DEFA9876D58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8CBA2D5-58CB-9864-ED39-B21DF137CF00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1468100" y="3000945"/>
            <a:ext cx="258644" cy="613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65B5581-5015-F1C8-0F5A-251D56CB1B2C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7343178" y="2963022"/>
            <a:ext cx="549619" cy="641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5983171-64CB-048F-4323-065557733F13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flipH="1">
            <a:off x="6795517" y="4127350"/>
            <a:ext cx="547661" cy="400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60A3ABA-223C-5576-34A6-9D8BE198AF95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7343178" y="4127350"/>
            <a:ext cx="533400" cy="446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8D57668-E033-59F6-C8A9-FD3536129F85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DA0717D-8245-D737-02DF-FD23D996D488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976D1A3-5C88-4043-B762-135FA7867836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4A302B6-6539-E2E4-057B-83450E390DBC}"/>
              </a:ext>
            </a:extLst>
          </p:cNvPr>
          <p:cNvSpPr txBox="1"/>
          <p:nvPr/>
        </p:nvSpPr>
        <p:spPr>
          <a:xfrm>
            <a:off x="1066800" y="1860640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ighlight>
                  <a:srgbClr val="00FF00"/>
                </a:highlight>
                <a:latin typeface="Consolas" panose="020B0609020204030204" pitchFamily="49" charset="0"/>
              </a:rPr>
              <a:t>remove(32);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DAA6BA-9B37-E8FC-4C42-39702363C95A}"/>
              </a:ext>
            </a:extLst>
          </p:cNvPr>
          <p:cNvSpPr txBox="1"/>
          <p:nvPr/>
        </p:nvSpPr>
        <p:spPr>
          <a:xfrm>
            <a:off x="436116" y="2998880"/>
            <a:ext cx="54841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1: Find the node in the tree</a:t>
            </a:r>
          </a:p>
          <a:p>
            <a:r>
              <a:rPr lang="en-US" sz="2400" dirty="0"/>
              <a:t>Step 2: Change parent to point to </a:t>
            </a:r>
            <a:r>
              <a:rPr lang="en-US" sz="2400" dirty="0">
                <a:latin typeface="Consolas" panose="020B0609020204030204" pitchFamily="49" charset="0"/>
              </a:rPr>
              <a:t>null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A8B0F42-16AF-3029-EDBC-0FB6DD5F5419}"/>
              </a:ext>
            </a:extLst>
          </p:cNvPr>
          <p:cNvGrpSpPr/>
          <p:nvPr/>
        </p:nvGrpSpPr>
        <p:grpSpPr>
          <a:xfrm>
            <a:off x="7509909" y="1933029"/>
            <a:ext cx="415080" cy="366120"/>
            <a:chOff x="7509909" y="1933029"/>
            <a:chExt cx="415080" cy="36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AE7642E-A8D3-D08F-DF33-90A04B24B2D5}"/>
                    </a:ext>
                  </a:extLst>
                </p14:cNvPr>
                <p14:cNvContentPartPr/>
                <p14:nvPr/>
              </p14:nvContentPartPr>
              <p14:xfrm>
                <a:off x="7509909" y="1967949"/>
                <a:ext cx="415080" cy="254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AE7642E-A8D3-D08F-DF33-90A04B24B2D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491909" y="1949949"/>
                  <a:ext cx="45072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7EF042E-1B29-B685-5CF8-A11CE1348820}"/>
                    </a:ext>
                  </a:extLst>
                </p14:cNvPr>
                <p14:cNvContentPartPr/>
                <p14:nvPr/>
              </p14:nvContentPartPr>
              <p14:xfrm>
                <a:off x="7628349" y="1933029"/>
                <a:ext cx="180000" cy="366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7EF042E-1B29-B685-5CF8-A11CE134882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610349" y="1915029"/>
                  <a:ext cx="215640" cy="401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433DA8B6-9406-9DAE-90E3-E9D01CCB73F4}"/>
              </a:ext>
            </a:extLst>
          </p:cNvPr>
          <p:cNvSpPr txBox="1"/>
          <p:nvPr/>
        </p:nvSpPr>
        <p:spPr>
          <a:xfrm>
            <a:off x="715855" y="5097373"/>
            <a:ext cx="3796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does not always work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A4EB98E-1AD5-17BD-9A43-2F4DCFA2B8F9}"/>
              </a:ext>
            </a:extLst>
          </p:cNvPr>
          <p:cNvGrpSpPr/>
          <p:nvPr/>
        </p:nvGrpSpPr>
        <p:grpSpPr>
          <a:xfrm>
            <a:off x="4771389" y="5094189"/>
            <a:ext cx="157680" cy="261000"/>
            <a:chOff x="4771389" y="5094189"/>
            <a:chExt cx="157680" cy="26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04D9550-C59F-CAE4-A18A-F1AC6D11A7CB}"/>
                    </a:ext>
                  </a:extLst>
                </p14:cNvPr>
                <p14:cNvContentPartPr/>
                <p14:nvPr/>
              </p14:nvContentPartPr>
              <p14:xfrm>
                <a:off x="4771389" y="5094189"/>
                <a:ext cx="18360" cy="139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04D9550-C59F-CAE4-A18A-F1AC6D11A7C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762389" y="5085189"/>
                  <a:ext cx="360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C9D6683-8DEE-D105-D271-A6E126FB728E}"/>
                    </a:ext>
                  </a:extLst>
                </p14:cNvPr>
                <p14:cNvContentPartPr/>
                <p14:nvPr/>
              </p14:nvContentPartPr>
              <p14:xfrm>
                <a:off x="4921869" y="5146389"/>
                <a:ext cx="7200" cy="2088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C9D6683-8DEE-D105-D271-A6E126FB728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913229" y="5137389"/>
                  <a:ext cx="24840" cy="22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4805FFB-4EFE-183F-001C-1A631CF549D0}"/>
                  </a:ext>
                </a:extLst>
              </p14:cNvPr>
              <p14:cNvContentPartPr/>
              <p14:nvPr/>
            </p14:nvContentPartPr>
            <p14:xfrm>
              <a:off x="4676349" y="5551749"/>
              <a:ext cx="384120" cy="2606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4805FFB-4EFE-183F-001C-1A631CF549D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667349" y="5543109"/>
                <a:ext cx="401760" cy="27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5017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BE83384-7BBC-85D6-E838-7B3A4C620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B6F32E6A-B83E-9817-FCB4-17D35C8FAD0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0598B3D-261B-A695-8CA9-0DD56881BCE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256F5D5-7CE0-648E-83BC-723091CA61A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4168418F-559C-E1A4-0F97-8F6354F955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DEC604F-5B32-EC00-5CB2-E90E3CC4BE7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055C68-F1A5-ADA0-BC23-19C87B6A8A9D}"/>
              </a:ext>
            </a:extLst>
          </p:cNvPr>
          <p:cNvSpPr txBox="1"/>
          <p:nvPr/>
        </p:nvSpPr>
        <p:spPr>
          <a:xfrm>
            <a:off x="152400" y="152400"/>
            <a:ext cx="3283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Search Tree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D0AC88-C8EB-D8F0-AC3F-50732B384B7F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68E8AD-E47C-364A-3583-6DD5548BB009}"/>
              </a:ext>
            </a:extLst>
          </p:cNvPr>
          <p:cNvSpPr/>
          <p:nvPr/>
        </p:nvSpPr>
        <p:spPr>
          <a:xfrm>
            <a:off x="7273400" y="125730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3FE76C-0001-9FEF-5A4F-5DD62E63FF95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A0C484-2A7B-3A3E-D9BE-C5424A50A28D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6CD429-3CA0-6DA3-9051-978ED9DFC3D8}"/>
              </a:ext>
            </a:extLst>
          </p:cNvPr>
          <p:cNvSpPr/>
          <p:nvPr/>
        </p:nvSpPr>
        <p:spPr>
          <a:xfrm>
            <a:off x="7626097" y="2439802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F0827A-237E-94D1-36BE-C9D7C74E3D69}"/>
              </a:ext>
            </a:extLst>
          </p:cNvPr>
          <p:cNvSpPr/>
          <p:nvPr/>
        </p:nvSpPr>
        <p:spPr>
          <a:xfrm>
            <a:off x="6511400" y="2432541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3826D7-EEA4-BEA0-CB04-4AAFBE33B8CF}"/>
              </a:ext>
            </a:extLst>
          </p:cNvPr>
          <p:cNvSpPr/>
          <p:nvPr/>
        </p:nvSpPr>
        <p:spPr>
          <a:xfrm>
            <a:off x="7076478" y="360413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5F472A-3516-C851-F911-233F2063E52A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24A24A-50EE-9BCD-76DB-B411127794D3}"/>
              </a:ext>
            </a:extLst>
          </p:cNvPr>
          <p:cNvSpPr/>
          <p:nvPr/>
        </p:nvSpPr>
        <p:spPr>
          <a:xfrm>
            <a:off x="7609878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5ADCF2-C4E8-D6E9-B6B6-5D55EB372D25}"/>
              </a:ext>
            </a:extLst>
          </p:cNvPr>
          <p:cNvSpPr/>
          <p:nvPr/>
        </p:nvSpPr>
        <p:spPr>
          <a:xfrm>
            <a:off x="6528817" y="452757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620C56-CAB9-D431-5F3F-4EAE7D6D6C47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983FD5-D6D9-410C-B86C-5AE3448A7D62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54B734-EBC6-862D-B5A8-0425A2640A81}"/>
              </a:ext>
            </a:extLst>
          </p:cNvPr>
          <p:cNvSpPr/>
          <p:nvPr/>
        </p:nvSpPr>
        <p:spPr>
          <a:xfrm>
            <a:off x="11201400" y="361493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AD7753-600B-8FA9-87C5-64F919B23A0D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7875D30-AFC5-BC44-0712-2C19F65AAD94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A2A7580-6A19-4227-2215-25F08B60A185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BCCFF01-12FE-4CDB-7240-6EB840F33860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7540100" y="723900"/>
            <a:ext cx="1908700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B473A40-2AAC-F2E9-9BD7-255566E939D6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6778100" y="1780520"/>
            <a:ext cx="762000" cy="652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9F3D95-C713-B610-316D-3A85E81E50A4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7540100" y="1780520"/>
            <a:ext cx="352697" cy="659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6AC75E2-3B85-EFD9-939A-347E5261C049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9448800" y="723900"/>
            <a:ext cx="1343732" cy="5196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3A9CE0C-2F2A-42CA-462C-1199A9A60F36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9B3FF85-5E9C-E685-9610-29A2E3F3D540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792532" y="1766776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CAA0D5A-4053-BC17-6AF8-4D69EB4EC6D5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1A9853B-FEEF-7AD6-B2DC-E1A353422B39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9662A59-52BC-505E-EB3D-82B12178E9D5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1468100" y="3000945"/>
            <a:ext cx="258644" cy="613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25A5CAA-67B2-F0D6-E14D-3A95CD0455D3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7343178" y="2963022"/>
            <a:ext cx="549619" cy="641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6B7E85C-4F0E-D43A-62A0-9EDDABF8D23A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flipH="1">
            <a:off x="6795517" y="4127350"/>
            <a:ext cx="547661" cy="400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E344061-2AB4-A3E7-A62B-37D16AC795FA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7343178" y="4127350"/>
            <a:ext cx="533400" cy="446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37B04E1-00BA-A7C1-90B4-23C4BA0F6FFC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57B8A4B-0A0A-3C54-47B7-DB0D2421A1F7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67E2352-6FE0-64EA-B2A3-D982A6303B2A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145E82E-F5CC-B937-B2F1-A0D96C6AC023}"/>
              </a:ext>
            </a:extLst>
          </p:cNvPr>
          <p:cNvSpPr txBox="1"/>
          <p:nvPr/>
        </p:nvSpPr>
        <p:spPr>
          <a:xfrm>
            <a:off x="351664" y="1496532"/>
            <a:ext cx="598921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Properties of a BST: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Composed of </a:t>
            </a:r>
            <a:r>
              <a:rPr lang="en-US" sz="2400" b="1" dirty="0">
                <a:latin typeface="Consolas" panose="020B0609020204030204" pitchFamily="49" charset="0"/>
              </a:rPr>
              <a:t>Comparable</a:t>
            </a:r>
            <a:r>
              <a:rPr lang="en-US" sz="2400" dirty="0"/>
              <a:t> data elements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Each node as at most two children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For a given node, all left-hand descendants have values that are less than the node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For a given node, all right-hand descendants have values that are greater than the node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 duplicate values</a:t>
            </a:r>
          </a:p>
        </p:txBody>
      </p:sp>
    </p:spTree>
    <p:extLst>
      <p:ext uri="{BB962C8B-B14F-4D97-AF65-F5344CB8AC3E}">
        <p14:creationId xmlns:p14="http://schemas.microsoft.com/office/powerpoint/2010/main" val="14109399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51CA7FE-2997-D431-734F-29950D617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422F218-6162-3844-7050-12D45AE9DF5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E7409E9-5874-0854-9E52-90E18B3E13A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2BC1A8E-C4DA-45B3-C255-E322D832B8C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EAF4F6DA-4E4B-551C-10E6-9BE6ACAF84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91FC692-3559-2029-E18D-30700465599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2D51B5-8948-597F-4E20-A439D1AE7E5B}"/>
              </a:ext>
            </a:extLst>
          </p:cNvPr>
          <p:cNvSpPr txBox="1"/>
          <p:nvPr/>
        </p:nvSpPr>
        <p:spPr>
          <a:xfrm>
            <a:off x="152400" y="152400"/>
            <a:ext cx="4923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Search Tree- Removal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51C577-9DC6-B0D3-BB4D-1B2120847A17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27C23F-4B45-B645-BE49-C6A0A3945278}"/>
              </a:ext>
            </a:extLst>
          </p:cNvPr>
          <p:cNvSpPr/>
          <p:nvPr/>
        </p:nvSpPr>
        <p:spPr>
          <a:xfrm>
            <a:off x="7273400" y="125730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364A5D-203A-4808-0E6A-24B2116BDC56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28CF97-430C-9E3D-FD51-3CB34DC6132A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8ED035-24CA-03F6-8B52-037CA897B64B}"/>
              </a:ext>
            </a:extLst>
          </p:cNvPr>
          <p:cNvSpPr/>
          <p:nvPr/>
        </p:nvSpPr>
        <p:spPr>
          <a:xfrm>
            <a:off x="7626097" y="2439802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2F19AA-BCE6-3A60-BEAB-927B5864E588}"/>
              </a:ext>
            </a:extLst>
          </p:cNvPr>
          <p:cNvSpPr/>
          <p:nvPr/>
        </p:nvSpPr>
        <p:spPr>
          <a:xfrm>
            <a:off x="6511400" y="2432541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2605AA-3399-7AE2-E626-1B1935C06189}"/>
              </a:ext>
            </a:extLst>
          </p:cNvPr>
          <p:cNvSpPr/>
          <p:nvPr/>
        </p:nvSpPr>
        <p:spPr>
          <a:xfrm>
            <a:off x="7076478" y="360413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91F9FE-D0D2-DC3B-117B-D4293FC41D37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704286-6C2E-8037-F422-CC33C2009AE4}"/>
              </a:ext>
            </a:extLst>
          </p:cNvPr>
          <p:cNvSpPr/>
          <p:nvPr/>
        </p:nvSpPr>
        <p:spPr>
          <a:xfrm>
            <a:off x="7609878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14A690-F49D-586B-F2B6-5422B8F3ECCD}"/>
              </a:ext>
            </a:extLst>
          </p:cNvPr>
          <p:cNvSpPr/>
          <p:nvPr/>
        </p:nvSpPr>
        <p:spPr>
          <a:xfrm>
            <a:off x="6528817" y="452757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99755E-6603-E5D0-D936-BAA607FB4BFA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BD8622-0403-55EE-16D9-FB3BC3BDDED9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8045CA-85A9-A2AB-BA1A-98384DE6658C}"/>
              </a:ext>
            </a:extLst>
          </p:cNvPr>
          <p:cNvSpPr/>
          <p:nvPr/>
        </p:nvSpPr>
        <p:spPr>
          <a:xfrm>
            <a:off x="11201400" y="361493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674225-7653-AA86-5EEF-29D006E77B8C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DFD18C-267C-C098-852D-3D7033E06AE8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FFBABB-22C9-893C-7660-AD4055AA9275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559E0EA-66BF-4506-9150-5B93E10B023C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7540100" y="723900"/>
            <a:ext cx="1908700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0F1CDE8-BA3B-CFFB-8F8F-F65ADEFB8A02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6778100" y="1780520"/>
            <a:ext cx="762000" cy="652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9E6C400-242C-64D7-1176-A17E24AAB63E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7540100" y="1780520"/>
            <a:ext cx="352697" cy="659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0D96B0E-C7FF-9682-5777-542ED577EA38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9448800" y="723900"/>
            <a:ext cx="1343732" cy="5196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6913A9F-9F2D-5DC5-2051-7F2AA7B1FB41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62D8430-F763-3310-8F92-C18529CD0FBE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792532" y="1766776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B6E1876-CF52-884A-8D8C-671C48E4EFDE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75740F0-8E12-2D31-0D44-F823FA86C204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94074CC-FFFD-C7D0-5708-04305C5A4E8E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1468100" y="3000945"/>
            <a:ext cx="258644" cy="613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0849575-C8A0-CDDE-066D-D0B848ADAA2F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7343178" y="2963022"/>
            <a:ext cx="549619" cy="641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FFF3028-E152-EDD6-91DF-8A03F38822F6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flipH="1">
            <a:off x="6795517" y="4127350"/>
            <a:ext cx="547661" cy="400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2FC1B29-A74B-A008-0A1A-743A0D8B9F2B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7343178" y="4127350"/>
            <a:ext cx="533400" cy="446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2A19494-0F10-67E9-E559-4799B226AD53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79D7B62-463F-4C64-2D56-EF092D957BD9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A6C1BBB-71E0-77CB-3821-C6A1B1AE0BB5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0C138B5-3A34-436A-F750-5693F0FE12DB}"/>
              </a:ext>
            </a:extLst>
          </p:cNvPr>
          <p:cNvSpPr/>
          <p:nvPr/>
        </p:nvSpPr>
        <p:spPr>
          <a:xfrm>
            <a:off x="1091387" y="836764"/>
            <a:ext cx="3045167" cy="841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ysClr val="windowText" lastClr="000000"/>
                </a:solidFill>
              </a:rPr>
              <a:t>Case 1: Node has no children</a:t>
            </a:r>
          </a:p>
          <a:p>
            <a:pPr algn="l"/>
            <a:r>
              <a:rPr lang="en-US" dirty="0">
                <a:solidFill>
                  <a:sysClr val="windowText" lastClr="000000"/>
                </a:solidFill>
              </a:rPr>
              <a:t>Case 2: Node has one child</a:t>
            </a:r>
          </a:p>
          <a:p>
            <a:pPr algn="l"/>
            <a:r>
              <a:rPr lang="en-US" dirty="0">
                <a:solidFill>
                  <a:sysClr val="windowText" lastClr="000000"/>
                </a:solidFill>
              </a:rPr>
              <a:t>Case 3: Node has two children</a:t>
            </a:r>
          </a:p>
        </p:txBody>
      </p:sp>
    </p:spTree>
    <p:extLst>
      <p:ext uri="{BB962C8B-B14F-4D97-AF65-F5344CB8AC3E}">
        <p14:creationId xmlns:p14="http://schemas.microsoft.com/office/powerpoint/2010/main" val="38870033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11A3F32-7637-3C7D-64A5-357962588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A8D98122-C964-650A-A52E-11ECC23A0BD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7DF7E12-F87A-EAD5-9C29-7F880B4C41D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93E3D9C-47F1-64A2-6C60-140D1918A92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C465E883-DE57-3663-BF44-C38F5BFA7F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510C03A-89AF-EF71-995E-99BBBE10924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4B9715-048B-F431-B5D8-5CC4E226CCB5}"/>
              </a:ext>
            </a:extLst>
          </p:cNvPr>
          <p:cNvSpPr txBox="1"/>
          <p:nvPr/>
        </p:nvSpPr>
        <p:spPr>
          <a:xfrm>
            <a:off x="152400" y="152400"/>
            <a:ext cx="4923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Search Tree- Removal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337A17-70C5-FA68-4C23-4AB21C699084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5B359B-1C98-0B00-8832-C0D32137D869}"/>
              </a:ext>
            </a:extLst>
          </p:cNvPr>
          <p:cNvSpPr/>
          <p:nvPr/>
        </p:nvSpPr>
        <p:spPr>
          <a:xfrm>
            <a:off x="7273400" y="125730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AE5003-C168-75AC-CDAA-7C4FCCB2078C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3303B4-CCAB-763B-C2D2-31E918BE3D08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8BD831-5A52-640D-942A-9A52305A763B}"/>
              </a:ext>
            </a:extLst>
          </p:cNvPr>
          <p:cNvSpPr/>
          <p:nvPr/>
        </p:nvSpPr>
        <p:spPr>
          <a:xfrm>
            <a:off x="7626097" y="2439802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C616D3-21D9-0E74-1B96-DB0514700D7E}"/>
              </a:ext>
            </a:extLst>
          </p:cNvPr>
          <p:cNvSpPr/>
          <p:nvPr/>
        </p:nvSpPr>
        <p:spPr>
          <a:xfrm>
            <a:off x="6511400" y="2432541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761C4E-3CF5-E183-28CC-F763165F1648}"/>
              </a:ext>
            </a:extLst>
          </p:cNvPr>
          <p:cNvSpPr/>
          <p:nvPr/>
        </p:nvSpPr>
        <p:spPr>
          <a:xfrm>
            <a:off x="7076478" y="360413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B9018A-D8D2-4BC6-5348-2D128F2AE033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488A27-D216-C1DE-00BD-9744D977E6D3}"/>
              </a:ext>
            </a:extLst>
          </p:cNvPr>
          <p:cNvSpPr/>
          <p:nvPr/>
        </p:nvSpPr>
        <p:spPr>
          <a:xfrm>
            <a:off x="7609878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DE0EFC-6F6F-2DEB-2E33-46BCB8F16F6E}"/>
              </a:ext>
            </a:extLst>
          </p:cNvPr>
          <p:cNvSpPr/>
          <p:nvPr/>
        </p:nvSpPr>
        <p:spPr>
          <a:xfrm>
            <a:off x="6528817" y="4527573"/>
            <a:ext cx="533400" cy="52322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0E6F34-62D3-5E45-2C87-FECE430BAEAF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F87E36-9EA3-D3E7-4167-AEE0B5620C54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F3CE21-EDE5-233A-626F-405FB31DB95A}"/>
              </a:ext>
            </a:extLst>
          </p:cNvPr>
          <p:cNvSpPr/>
          <p:nvPr/>
        </p:nvSpPr>
        <p:spPr>
          <a:xfrm>
            <a:off x="11201400" y="361493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D98C1D-DF47-B290-DC94-348A1DDF8910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DD4E54-EAD3-9408-8888-628BA377D1A8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9E83CEB-ADD2-219B-A2FA-967BCC24A0B4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52419EB-209C-7F56-AD44-2FAA74BD6693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7540100" y="723900"/>
            <a:ext cx="1908700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DE5F1FB-3F81-44A7-E58D-7A01D126EFD6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6778100" y="1780520"/>
            <a:ext cx="762000" cy="652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E411BE4-6D08-EC6C-9188-08FEBF90C547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7540100" y="1780520"/>
            <a:ext cx="352697" cy="659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507C0E7-73CD-1FFA-BCEB-145E4D5FC6A6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9448800" y="723900"/>
            <a:ext cx="1343732" cy="5196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E9F1CD3-A54E-E4A4-7691-67B5C543A0BC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4BCED91-6616-9FB0-C740-F791C4F2757B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792532" y="1766776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1F120AA-76A0-9D6E-F462-03A16A92D0BC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A5EEDDA-5774-EF4E-1184-B4F0F2471D61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4F5E131-6353-0626-88CC-49F624BCB18E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1468100" y="3000945"/>
            <a:ext cx="258644" cy="613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8452233-B3CF-D06D-71E1-0DBD4EE2100B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7343178" y="2963022"/>
            <a:ext cx="549619" cy="641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C3FCF79-C2B7-8AB6-9E99-EB72A44A1132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flipH="1">
            <a:off x="6795517" y="4127350"/>
            <a:ext cx="547661" cy="400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3E04A2A-7A29-C41D-9AD8-9EFF02827A63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7343178" y="4127350"/>
            <a:ext cx="533400" cy="446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8D3458A-3381-D753-9291-D28421850E61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E7980E4-5237-73D4-91FD-8C25E559818B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DAABBA5-BC76-E2DC-EC09-6F2585EF462F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E714AA75-8F3D-B98A-8299-EE84EFB7C009}"/>
              </a:ext>
            </a:extLst>
          </p:cNvPr>
          <p:cNvSpPr/>
          <p:nvPr/>
        </p:nvSpPr>
        <p:spPr>
          <a:xfrm>
            <a:off x="1091387" y="836764"/>
            <a:ext cx="3045167" cy="841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ysClr val="windowText" lastClr="000000"/>
                </a:solidFill>
                <a:highlight>
                  <a:srgbClr val="00FF00"/>
                </a:highlight>
              </a:rPr>
              <a:t>Case 1: Node has no children</a:t>
            </a:r>
          </a:p>
          <a:p>
            <a:pPr algn="l"/>
            <a:r>
              <a:rPr lang="en-US" dirty="0">
                <a:solidFill>
                  <a:sysClr val="windowText" lastClr="000000"/>
                </a:solidFill>
              </a:rPr>
              <a:t>Case 2: Node has one child</a:t>
            </a:r>
          </a:p>
          <a:p>
            <a:pPr algn="l"/>
            <a:r>
              <a:rPr lang="en-US" dirty="0">
                <a:solidFill>
                  <a:sysClr val="windowText" lastClr="000000"/>
                </a:solidFill>
              </a:rPr>
              <a:t>Case 3: Node has two children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86E7AF-42BC-6A9A-FA4F-2D801D4DFF8E}"/>
              </a:ext>
            </a:extLst>
          </p:cNvPr>
          <p:cNvSpPr txBox="1"/>
          <p:nvPr/>
        </p:nvSpPr>
        <p:spPr>
          <a:xfrm>
            <a:off x="1417537" y="212989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remove(21);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C80CC2-C8AF-AF96-2D1C-47C7D6FAE6D5}"/>
              </a:ext>
            </a:extLst>
          </p:cNvPr>
          <p:cNvSpPr txBox="1"/>
          <p:nvPr/>
        </p:nvSpPr>
        <p:spPr>
          <a:xfrm>
            <a:off x="838200" y="3887558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How do we know it has no children?</a:t>
            </a:r>
          </a:p>
        </p:txBody>
      </p:sp>
    </p:spTree>
    <p:extLst>
      <p:ext uri="{BB962C8B-B14F-4D97-AF65-F5344CB8AC3E}">
        <p14:creationId xmlns:p14="http://schemas.microsoft.com/office/powerpoint/2010/main" val="39125796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5413585-EBAC-C60B-7BC4-530D1CB6F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A8E4DF3E-C5B1-A692-D5A1-FD5B267E1206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A62894B-DFD1-8834-6DD3-3E2270700BA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839B30C-29D6-4F40-2DB2-D03C8779C95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75FE9085-EBA2-8960-9A42-ABBE83CA1C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D006793-1BFA-0043-8796-6E200ABA30B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4B35BE-7A5F-7E89-1816-E459B2582981}"/>
              </a:ext>
            </a:extLst>
          </p:cNvPr>
          <p:cNvSpPr txBox="1"/>
          <p:nvPr/>
        </p:nvSpPr>
        <p:spPr>
          <a:xfrm>
            <a:off x="152400" y="152400"/>
            <a:ext cx="4923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Search Tree- Removal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294167-0708-4093-0989-4DF483442368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7AD6B0-C02D-406B-FD49-67DEFFB7DB20}"/>
              </a:ext>
            </a:extLst>
          </p:cNvPr>
          <p:cNvSpPr/>
          <p:nvPr/>
        </p:nvSpPr>
        <p:spPr>
          <a:xfrm>
            <a:off x="7273400" y="125730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8AC637-7F4B-D925-96ED-D0374744C993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F68CB3-56BB-25A0-F560-A8629BDAC51F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CB422C-3F9F-21C2-86B9-319968BED472}"/>
              </a:ext>
            </a:extLst>
          </p:cNvPr>
          <p:cNvSpPr/>
          <p:nvPr/>
        </p:nvSpPr>
        <p:spPr>
          <a:xfrm>
            <a:off x="7626097" y="2439802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9E7842-CF31-C0FE-C5F1-7CDF44ED05F0}"/>
              </a:ext>
            </a:extLst>
          </p:cNvPr>
          <p:cNvSpPr/>
          <p:nvPr/>
        </p:nvSpPr>
        <p:spPr>
          <a:xfrm>
            <a:off x="6511400" y="2432541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3BAFFA-96A1-020F-362C-A02A97850EB1}"/>
              </a:ext>
            </a:extLst>
          </p:cNvPr>
          <p:cNvSpPr/>
          <p:nvPr/>
        </p:nvSpPr>
        <p:spPr>
          <a:xfrm>
            <a:off x="7076478" y="360413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2F671F-3260-0374-D427-2839FA40A6E0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5455CD-40EC-5F27-F525-C7DB5277871F}"/>
              </a:ext>
            </a:extLst>
          </p:cNvPr>
          <p:cNvSpPr/>
          <p:nvPr/>
        </p:nvSpPr>
        <p:spPr>
          <a:xfrm>
            <a:off x="7609878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7C5889-793D-DD45-0FBC-B9C2D06F41B7}"/>
              </a:ext>
            </a:extLst>
          </p:cNvPr>
          <p:cNvSpPr/>
          <p:nvPr/>
        </p:nvSpPr>
        <p:spPr>
          <a:xfrm>
            <a:off x="6528817" y="4527573"/>
            <a:ext cx="533400" cy="52322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8C61F7F-D0BF-8D21-1D17-C6FAE7355325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97B6AF-2F84-CB24-885A-7B6EF2814713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9800AA-8C7F-1BAB-BC79-EEB48D3ED047}"/>
              </a:ext>
            </a:extLst>
          </p:cNvPr>
          <p:cNvSpPr/>
          <p:nvPr/>
        </p:nvSpPr>
        <p:spPr>
          <a:xfrm>
            <a:off x="11201400" y="361493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08BE45B-EC62-3AAB-1923-2292025FDA8E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7BCB12-43E2-1558-6291-F6CEEAFA1BFD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0AEE00-D945-53B9-4C33-6A4A84E8C78B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A6A15BF-75FA-2160-5087-A79DDE6CE55A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7540100" y="723900"/>
            <a:ext cx="1908700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2AEC81C-E967-1264-3F3D-ADD845EDDFA7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6778100" y="1780520"/>
            <a:ext cx="762000" cy="652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5E65DA1-A0F3-CCDC-9468-1023FAA8FEE0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7540100" y="1780520"/>
            <a:ext cx="352697" cy="659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DE1CC72-7636-C54C-BE87-A335EAE1552C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9448800" y="723900"/>
            <a:ext cx="1343732" cy="5196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15644E9-CAB2-FC2A-613A-F0E69DD1F7A8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0E16990-D980-4E2D-D9F8-6DEE70F769D0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792532" y="1766776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C7CD8B4-6593-9B1B-9AB5-F53DFAA15B3F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2C7799B-3599-0208-047F-F7E40E3A7908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D94F113-4E7F-F6B7-54FD-6789D9B1DF5D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1468100" y="3000945"/>
            <a:ext cx="258644" cy="613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2110A39-DEE3-5C3A-395A-A34F55342068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7343178" y="2963022"/>
            <a:ext cx="549619" cy="641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EC757D5-8892-09AC-1F22-AA65FF5EF36C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flipH="1">
            <a:off x="6795517" y="4127350"/>
            <a:ext cx="547661" cy="400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8C9CEBB-FAA1-4808-5577-D63576CA7471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7343178" y="4127350"/>
            <a:ext cx="533400" cy="446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BADFD97-A814-59D9-27BC-F5D63A71221E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AC3DDFB-FA8A-213F-3042-597193BD1A62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01880DE-F769-2348-3F72-1869E74619F8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1FE70F3-36F4-66C1-A6E2-6322EC7F060C}"/>
              </a:ext>
            </a:extLst>
          </p:cNvPr>
          <p:cNvSpPr/>
          <p:nvPr/>
        </p:nvSpPr>
        <p:spPr>
          <a:xfrm>
            <a:off x="1091387" y="836764"/>
            <a:ext cx="3045167" cy="841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ysClr val="windowText" lastClr="000000"/>
                </a:solidFill>
                <a:highlight>
                  <a:srgbClr val="00FF00"/>
                </a:highlight>
              </a:rPr>
              <a:t>Case 1: Node has no children</a:t>
            </a:r>
          </a:p>
          <a:p>
            <a:pPr algn="l"/>
            <a:r>
              <a:rPr lang="en-US" dirty="0">
                <a:solidFill>
                  <a:sysClr val="windowText" lastClr="000000"/>
                </a:solidFill>
              </a:rPr>
              <a:t>Case 2: Node has one child</a:t>
            </a:r>
          </a:p>
          <a:p>
            <a:pPr algn="l"/>
            <a:r>
              <a:rPr lang="en-US" dirty="0">
                <a:solidFill>
                  <a:sysClr val="windowText" lastClr="000000"/>
                </a:solidFill>
              </a:rPr>
              <a:t>Case 3: Node has two children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344FB8-6109-CFF4-25A3-1E68757AB0BF}"/>
              </a:ext>
            </a:extLst>
          </p:cNvPr>
          <p:cNvSpPr txBox="1"/>
          <p:nvPr/>
        </p:nvSpPr>
        <p:spPr>
          <a:xfrm>
            <a:off x="1417537" y="212989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remove(21);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E8679F-2AA4-34E8-569B-A10A57E4ADC5}"/>
              </a:ext>
            </a:extLst>
          </p:cNvPr>
          <p:cNvSpPr txBox="1"/>
          <p:nvPr/>
        </p:nvSpPr>
        <p:spPr>
          <a:xfrm>
            <a:off x="838200" y="3887558"/>
            <a:ext cx="3865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How do we know it has no children?</a:t>
            </a:r>
          </a:p>
          <a:p>
            <a:r>
              <a:rPr lang="en-US" dirty="0">
                <a:highlight>
                  <a:srgbClr val="00FF00"/>
                </a:highlight>
              </a:rPr>
              <a:t>If its left and right child are both null</a:t>
            </a:r>
          </a:p>
        </p:txBody>
      </p:sp>
    </p:spTree>
    <p:extLst>
      <p:ext uri="{BB962C8B-B14F-4D97-AF65-F5344CB8AC3E}">
        <p14:creationId xmlns:p14="http://schemas.microsoft.com/office/powerpoint/2010/main" val="32901580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E08AF9B-4284-36D8-2B82-69CBA2131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BAC819E-9F5A-905A-B3D2-4E19894D0566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3329C24-CEBF-B85E-AF76-6B34256CCB3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EC9934E-C479-F305-4D35-F84E5B00EDA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D45E176-6FB4-B23F-796E-49BAD84005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B109B24-A2CC-F7E6-8F0E-543F91124E2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187134-11FC-F2A6-2FC9-B90E0B412F46}"/>
              </a:ext>
            </a:extLst>
          </p:cNvPr>
          <p:cNvSpPr txBox="1"/>
          <p:nvPr/>
        </p:nvSpPr>
        <p:spPr>
          <a:xfrm>
            <a:off x="152400" y="152400"/>
            <a:ext cx="4923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Search Tree- Removal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B7BFBA-6866-E0E8-F843-381017DA7F8C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86FF88-0C64-4CFF-1226-5230C79AA9AA}"/>
              </a:ext>
            </a:extLst>
          </p:cNvPr>
          <p:cNvSpPr/>
          <p:nvPr/>
        </p:nvSpPr>
        <p:spPr>
          <a:xfrm>
            <a:off x="7273400" y="125730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4852E4-A687-7B58-5B90-469E16E86CBE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9DD6F3-9EB1-91F5-F2D0-1D0D94ECF678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238A4D-CFAD-873B-3254-BCB051446027}"/>
              </a:ext>
            </a:extLst>
          </p:cNvPr>
          <p:cNvSpPr/>
          <p:nvPr/>
        </p:nvSpPr>
        <p:spPr>
          <a:xfrm>
            <a:off x="7626097" y="2439802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970795-3F71-9E46-A762-649D573EA89A}"/>
              </a:ext>
            </a:extLst>
          </p:cNvPr>
          <p:cNvSpPr/>
          <p:nvPr/>
        </p:nvSpPr>
        <p:spPr>
          <a:xfrm>
            <a:off x="6511400" y="2432541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2AE5D0-6894-3CF7-70BC-06918DB2660C}"/>
              </a:ext>
            </a:extLst>
          </p:cNvPr>
          <p:cNvSpPr/>
          <p:nvPr/>
        </p:nvSpPr>
        <p:spPr>
          <a:xfrm>
            <a:off x="7076478" y="360413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CDAF90-1EAC-6215-061D-5AE386B7A12E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1794E7-628E-84D4-D671-8A026B1B1228}"/>
              </a:ext>
            </a:extLst>
          </p:cNvPr>
          <p:cNvSpPr/>
          <p:nvPr/>
        </p:nvSpPr>
        <p:spPr>
          <a:xfrm>
            <a:off x="7609878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BC1121-D489-8A31-31AA-36362FFF85B5}"/>
              </a:ext>
            </a:extLst>
          </p:cNvPr>
          <p:cNvSpPr/>
          <p:nvPr/>
        </p:nvSpPr>
        <p:spPr>
          <a:xfrm>
            <a:off x="6528817" y="4527573"/>
            <a:ext cx="533400" cy="52322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2C17C2E-58F4-0CF4-63DF-9CEBA4A20C86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E3EB7E-8D90-55B6-0739-5D8F6E043BAB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990D85-E091-48E9-1A0F-44846515144E}"/>
              </a:ext>
            </a:extLst>
          </p:cNvPr>
          <p:cNvSpPr/>
          <p:nvPr/>
        </p:nvSpPr>
        <p:spPr>
          <a:xfrm>
            <a:off x="11201400" y="361493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5B0DF2-5F1B-2B8E-B4C7-A3124C014904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043512-B511-E8EA-B468-0ECD6F4E615B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1F0B64C-D6A6-5E8F-AAC7-341C66BFE6C3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57E3020-C88F-B0C5-6DCF-812CEE2DD7EA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7540100" y="723900"/>
            <a:ext cx="1908700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12D7E7E-7E3D-D71C-9D50-DD0BD8A3B1E4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6778100" y="1780520"/>
            <a:ext cx="762000" cy="652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5FED581-274C-91E1-062E-3ED85A708196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7540100" y="1780520"/>
            <a:ext cx="352697" cy="659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F531A32-3037-3E6A-5DFF-3354083D4F49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9448800" y="723900"/>
            <a:ext cx="1343732" cy="5196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B9AA2A-4306-D7D6-D774-0BD481849140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3F4E2DC-773C-B483-3C03-1D4AC221A87B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792532" y="1766776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5EAF28D-0038-1EEE-F8AD-FAA157D90A3C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406DCD3-0705-5666-0500-5E0222744A4B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88C1529-A61F-7315-8204-3014A8FFC181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1468100" y="3000945"/>
            <a:ext cx="258644" cy="613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950CACF-3CF8-64BD-21EF-064D489838B1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7343178" y="2963022"/>
            <a:ext cx="549619" cy="641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307AB20-AEC0-17B8-9352-1153D3EF6454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7343178" y="4127350"/>
            <a:ext cx="533400" cy="446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CD239A1-A720-5E7A-D231-3ED84EFE9176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8531A75-F177-CE8A-EF8E-328356E75899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A4A908A-984A-8D61-08C0-7847AD305246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D429144-E6F3-108E-628D-7BA85B63CCFE}"/>
              </a:ext>
            </a:extLst>
          </p:cNvPr>
          <p:cNvSpPr/>
          <p:nvPr/>
        </p:nvSpPr>
        <p:spPr>
          <a:xfrm>
            <a:off x="1091387" y="836764"/>
            <a:ext cx="3045167" cy="841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ysClr val="windowText" lastClr="000000"/>
                </a:solidFill>
                <a:highlight>
                  <a:srgbClr val="00FF00"/>
                </a:highlight>
              </a:rPr>
              <a:t>Case 1: Node has no children</a:t>
            </a:r>
          </a:p>
          <a:p>
            <a:pPr algn="l"/>
            <a:r>
              <a:rPr lang="en-US" dirty="0">
                <a:solidFill>
                  <a:sysClr val="windowText" lastClr="000000"/>
                </a:solidFill>
              </a:rPr>
              <a:t>Case 2: Node has one child</a:t>
            </a:r>
          </a:p>
          <a:p>
            <a:pPr algn="l"/>
            <a:r>
              <a:rPr lang="en-US" dirty="0">
                <a:solidFill>
                  <a:sysClr val="windowText" lastClr="000000"/>
                </a:solidFill>
              </a:rPr>
              <a:t>Case 3: Node has two children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E8C493-50B7-359B-7B3B-161E508F2B93}"/>
              </a:ext>
            </a:extLst>
          </p:cNvPr>
          <p:cNvSpPr txBox="1"/>
          <p:nvPr/>
        </p:nvSpPr>
        <p:spPr>
          <a:xfrm>
            <a:off x="1417537" y="212989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remove(21);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8D881A-CBA3-1357-BAF7-E178B436842A}"/>
              </a:ext>
            </a:extLst>
          </p:cNvPr>
          <p:cNvSpPr txBox="1"/>
          <p:nvPr/>
        </p:nvSpPr>
        <p:spPr>
          <a:xfrm>
            <a:off x="312942" y="3835590"/>
            <a:ext cx="5962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Update parent’s </a:t>
            </a:r>
            <a:r>
              <a:rPr lang="en-US" sz="2400" b="1" dirty="0">
                <a:latin typeface="Consolas" panose="020B0609020204030204" pitchFamily="49" charset="0"/>
              </a:rPr>
              <a:t>child</a:t>
            </a:r>
            <a:r>
              <a:rPr lang="en-US" sz="2400" dirty="0"/>
              <a:t> to point to </a:t>
            </a:r>
            <a:r>
              <a:rPr lang="en-US" sz="2400" b="1" dirty="0">
                <a:latin typeface="Consolas" panose="020B0609020204030204" pitchFamily="49" charset="0"/>
              </a:rPr>
              <a:t>null</a:t>
            </a:r>
          </a:p>
          <a:p>
            <a:pPr marL="457200" indent="-457200">
              <a:buAutoNum type="arabicPeriod"/>
            </a:pPr>
            <a:endParaRPr lang="en-US" sz="2400" b="1" dirty="0">
              <a:latin typeface="Consolas" panose="020B0609020204030204" pitchFamily="49" charset="0"/>
            </a:endParaRPr>
          </a:p>
          <a:p>
            <a:pPr marL="457200" indent="-457200">
              <a:buAutoNum type="arabicPeriod"/>
            </a:pPr>
            <a:r>
              <a:rPr lang="en-US" sz="2400" dirty="0">
                <a:latin typeface="+mn-lt"/>
              </a:rPr>
              <a:t>Update Node’s </a:t>
            </a:r>
            <a:r>
              <a:rPr lang="en-US" sz="2400" b="1" dirty="0">
                <a:latin typeface="Consolas" panose="020B0609020204030204" pitchFamily="49" charset="0"/>
              </a:rPr>
              <a:t>parent</a:t>
            </a:r>
            <a:r>
              <a:rPr lang="en-US" sz="2400" dirty="0">
                <a:latin typeface="+mn-lt"/>
              </a:rPr>
              <a:t> to point to </a:t>
            </a:r>
            <a:r>
              <a:rPr lang="en-US" sz="2400" b="1" dirty="0">
                <a:latin typeface="Consolas" panose="020B0609020204030204" pitchFamily="49" charset="0"/>
              </a:rPr>
              <a:t>null</a:t>
            </a:r>
            <a:endParaRPr lang="en-US" b="1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BAF2B47-B4E9-7321-72E9-50FE2D882EFD}"/>
                  </a:ext>
                </a:extLst>
              </p14:cNvPr>
              <p14:cNvContentPartPr/>
              <p14:nvPr/>
            </p14:nvContentPartPr>
            <p14:xfrm>
              <a:off x="6783069" y="3956949"/>
              <a:ext cx="254520" cy="5281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BAF2B47-B4E9-7321-72E9-50FE2D882E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74429" y="3947949"/>
                <a:ext cx="272160" cy="54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0E519EB-4C2F-ACF6-7412-EA86218BB61C}"/>
                  </a:ext>
                </a:extLst>
              </p14:cNvPr>
              <p14:cNvContentPartPr/>
              <p14:nvPr/>
            </p14:nvContentPartPr>
            <p14:xfrm>
              <a:off x="6898629" y="4162149"/>
              <a:ext cx="277200" cy="3499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0E519EB-4C2F-ACF6-7412-EA86218BB61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89629" y="4153509"/>
                <a:ext cx="29484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B39429C-E72C-6F81-B2EF-B4DB8965005C}"/>
                  </a:ext>
                </a:extLst>
              </p14:cNvPr>
              <p14:cNvContentPartPr/>
              <p14:nvPr/>
            </p14:nvContentPartPr>
            <p14:xfrm>
              <a:off x="250509" y="3831309"/>
              <a:ext cx="281160" cy="5284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B39429C-E72C-6F81-B2EF-B4DB8965005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1509" y="3822309"/>
                <a:ext cx="298800" cy="54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ED100823-0AC0-D7B9-3439-4184C0FB11CB}"/>
              </a:ext>
            </a:extLst>
          </p:cNvPr>
          <p:cNvGrpSpPr/>
          <p:nvPr/>
        </p:nvGrpSpPr>
        <p:grpSpPr>
          <a:xfrm>
            <a:off x="6987189" y="4257909"/>
            <a:ext cx="232560" cy="210240"/>
            <a:chOff x="6987189" y="4257909"/>
            <a:chExt cx="232560" cy="21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AF2D150-4A62-B8A8-C445-70B97CE6147E}"/>
                    </a:ext>
                  </a:extLst>
                </p14:cNvPr>
                <p14:cNvContentPartPr/>
                <p14:nvPr/>
              </p14:nvContentPartPr>
              <p14:xfrm>
                <a:off x="7027509" y="4257909"/>
                <a:ext cx="129240" cy="2102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AF2D150-4A62-B8A8-C445-70B97CE6147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018869" y="4249269"/>
                  <a:ext cx="1468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CC8E0B0-58DC-5023-522F-9A87C76E6515}"/>
                    </a:ext>
                  </a:extLst>
                </p14:cNvPr>
                <p14:cNvContentPartPr/>
                <p14:nvPr/>
              </p14:nvContentPartPr>
              <p14:xfrm>
                <a:off x="6987189" y="4310469"/>
                <a:ext cx="232560" cy="856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CC8E0B0-58DC-5023-522F-9A87C76E651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78189" y="4301469"/>
                  <a:ext cx="250200" cy="103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AE4B1A2-A6D4-5E4A-0CD6-D4369F95E040}"/>
                  </a:ext>
                </a:extLst>
              </p14:cNvPr>
              <p14:cNvContentPartPr/>
              <p14:nvPr/>
            </p14:nvContentPartPr>
            <p14:xfrm>
              <a:off x="283269" y="4562829"/>
              <a:ext cx="273960" cy="5144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AE4B1A2-A6D4-5E4A-0CD6-D4369F95E04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74629" y="4553829"/>
                <a:ext cx="291600" cy="53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5F136134-0109-359A-2705-A5F7243E74C5}"/>
              </a:ext>
            </a:extLst>
          </p:cNvPr>
          <p:cNvGrpSpPr/>
          <p:nvPr/>
        </p:nvGrpSpPr>
        <p:grpSpPr>
          <a:xfrm>
            <a:off x="6705669" y="4092669"/>
            <a:ext cx="278280" cy="226440"/>
            <a:chOff x="6705669" y="4092669"/>
            <a:chExt cx="278280" cy="22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4AC8807-9685-87B2-9BAB-3EB546D8836D}"/>
                    </a:ext>
                  </a:extLst>
                </p14:cNvPr>
                <p14:cNvContentPartPr/>
                <p14:nvPr/>
              </p14:nvContentPartPr>
              <p14:xfrm>
                <a:off x="6757509" y="4092669"/>
                <a:ext cx="158040" cy="2264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4AC8807-9685-87B2-9BAB-3EB546D8836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748509" y="4084029"/>
                  <a:ext cx="1756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0896E8F-2B12-6E73-1A1E-BF63C5524EC6}"/>
                    </a:ext>
                  </a:extLst>
                </p14:cNvPr>
                <p14:cNvContentPartPr/>
                <p14:nvPr/>
              </p14:nvContentPartPr>
              <p14:xfrm>
                <a:off x="6705669" y="4136229"/>
                <a:ext cx="278280" cy="961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0896E8F-2B12-6E73-1A1E-BF63C5524EC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697029" y="4127589"/>
                  <a:ext cx="295920" cy="113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699532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7D276F2-F1B3-9A21-135C-98445C428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41D40B5A-44BF-9826-8EDA-B593D0FB667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DADD691-0C94-C8D7-07CA-E1F55352121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71966F6-FEA5-2138-1908-FC25412E6B8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F512B026-B72F-6309-3643-C1A8064174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D73C5A5-B6C0-D8AC-DB9C-2AEA589601D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F28556-7EAF-0B33-3762-26F8D8BCE6FC}"/>
              </a:ext>
            </a:extLst>
          </p:cNvPr>
          <p:cNvSpPr txBox="1"/>
          <p:nvPr/>
        </p:nvSpPr>
        <p:spPr>
          <a:xfrm>
            <a:off x="152400" y="152400"/>
            <a:ext cx="4923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Search Tree- Removal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982DC1-F983-266A-2AF6-9D6A6BAB7DBB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B0DF79-EB64-D967-1ABA-0311D8287837}"/>
              </a:ext>
            </a:extLst>
          </p:cNvPr>
          <p:cNvSpPr/>
          <p:nvPr/>
        </p:nvSpPr>
        <p:spPr>
          <a:xfrm>
            <a:off x="7273400" y="125730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872C5E-5F67-F7F0-A607-8835073E060C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D9A1FC-7A8E-7C22-01C6-87EB8B80DDAB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A8EB92-1415-69F4-AF8B-9D163BC90212}"/>
              </a:ext>
            </a:extLst>
          </p:cNvPr>
          <p:cNvSpPr/>
          <p:nvPr/>
        </p:nvSpPr>
        <p:spPr>
          <a:xfrm>
            <a:off x="7626097" y="2439802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AAF620-F0A2-FF91-24DB-C83078A12A97}"/>
              </a:ext>
            </a:extLst>
          </p:cNvPr>
          <p:cNvSpPr/>
          <p:nvPr/>
        </p:nvSpPr>
        <p:spPr>
          <a:xfrm>
            <a:off x="6511400" y="2432541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A18FFD-6E5C-95D5-9A8E-E3A48158556F}"/>
              </a:ext>
            </a:extLst>
          </p:cNvPr>
          <p:cNvSpPr/>
          <p:nvPr/>
        </p:nvSpPr>
        <p:spPr>
          <a:xfrm>
            <a:off x="7076478" y="360413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1B1241-5C1F-9D9C-40B0-DC8250BA3A00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0FF405-24AA-631E-3A78-C17C25D60A0D}"/>
              </a:ext>
            </a:extLst>
          </p:cNvPr>
          <p:cNvSpPr/>
          <p:nvPr/>
        </p:nvSpPr>
        <p:spPr>
          <a:xfrm>
            <a:off x="7609878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11FDB1-D411-AB42-57DE-46B8C8578D61}"/>
              </a:ext>
            </a:extLst>
          </p:cNvPr>
          <p:cNvSpPr/>
          <p:nvPr/>
        </p:nvSpPr>
        <p:spPr>
          <a:xfrm>
            <a:off x="6528817" y="4527573"/>
            <a:ext cx="533400" cy="52322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33550A-9526-2662-DAF8-374B18337C49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88EFA1-87BF-75C0-5E2F-BBEA1F810641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BD8DC6-5DCF-ECAD-1AA9-33AB0DBF8A9A}"/>
              </a:ext>
            </a:extLst>
          </p:cNvPr>
          <p:cNvSpPr/>
          <p:nvPr/>
        </p:nvSpPr>
        <p:spPr>
          <a:xfrm>
            <a:off x="11201400" y="361493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215553-7C31-DD79-2A5B-37766094C1D3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A37745-CA9E-8722-35DE-02218B2C1A07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C8C0ED-8137-50CC-338A-D575F815538B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03A2A9C-EBA6-C748-C858-A944B4DECCF6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7540100" y="723900"/>
            <a:ext cx="1908700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2E7655B-2206-CB4C-D2F0-332BE6285D95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6778100" y="1780520"/>
            <a:ext cx="762000" cy="652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7E275D-3809-488B-ABCB-4D6FB0BCCE5C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7540100" y="1780520"/>
            <a:ext cx="352697" cy="659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018EC83-8FF9-4904-94E8-8450901CFE60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9448800" y="723900"/>
            <a:ext cx="1343732" cy="5196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132B8C6-3049-90B1-746A-C009A747B97C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EF1CE52-DBDB-02BB-C195-7D6120084A05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792532" y="1766776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951F6B-A7B0-2E55-FCEC-175331167947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E9F9AA5-C565-DE97-817D-7FF5749D8BF1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3A4ABDB-444A-5AD8-B2FC-DA4656370D9B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1468100" y="3000945"/>
            <a:ext cx="258644" cy="613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6344FEF-38B7-FD0E-D690-8B24A8096834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7343178" y="2963022"/>
            <a:ext cx="549619" cy="641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BC469AB-26C2-EA9F-2CCF-2FB203B11AED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7343178" y="4127350"/>
            <a:ext cx="533400" cy="446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E7A0D6E-39E9-F2EB-1045-3D4C2AC9AF4A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DE988C9-17D7-CA34-45C6-35F60AB645B1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4CE790D-7382-CCB1-AD94-9F210D06055B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7C6575E-448D-A0E0-98AB-FA48F07B7F11}"/>
              </a:ext>
            </a:extLst>
          </p:cNvPr>
          <p:cNvSpPr/>
          <p:nvPr/>
        </p:nvSpPr>
        <p:spPr>
          <a:xfrm>
            <a:off x="1091387" y="836764"/>
            <a:ext cx="3045167" cy="841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ysClr val="windowText" lastClr="000000"/>
                </a:solidFill>
                <a:highlight>
                  <a:srgbClr val="00FF00"/>
                </a:highlight>
              </a:rPr>
              <a:t>Case 1: Node has no children</a:t>
            </a:r>
          </a:p>
          <a:p>
            <a:pPr algn="l"/>
            <a:r>
              <a:rPr lang="en-US" dirty="0">
                <a:solidFill>
                  <a:sysClr val="windowText" lastClr="000000"/>
                </a:solidFill>
              </a:rPr>
              <a:t>Case 2: Node has one child</a:t>
            </a:r>
          </a:p>
          <a:p>
            <a:pPr algn="l"/>
            <a:r>
              <a:rPr lang="en-US" dirty="0">
                <a:solidFill>
                  <a:sysClr val="windowText" lastClr="000000"/>
                </a:solidFill>
              </a:rPr>
              <a:t>Case 3: Node has two children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E1498A-4605-40DC-E215-FD843AB06F23}"/>
              </a:ext>
            </a:extLst>
          </p:cNvPr>
          <p:cNvSpPr txBox="1"/>
          <p:nvPr/>
        </p:nvSpPr>
        <p:spPr>
          <a:xfrm>
            <a:off x="1417537" y="212989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remove(21);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275631-8427-D133-379D-A5BCDB641F41}"/>
              </a:ext>
            </a:extLst>
          </p:cNvPr>
          <p:cNvSpPr txBox="1"/>
          <p:nvPr/>
        </p:nvSpPr>
        <p:spPr>
          <a:xfrm>
            <a:off x="312942" y="3835590"/>
            <a:ext cx="5962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Update parent’s </a:t>
            </a:r>
            <a:r>
              <a:rPr lang="en-US" sz="2400" b="1" dirty="0">
                <a:latin typeface="Consolas" panose="020B0609020204030204" pitchFamily="49" charset="0"/>
              </a:rPr>
              <a:t>child</a:t>
            </a:r>
            <a:r>
              <a:rPr lang="en-US" sz="2400" dirty="0"/>
              <a:t> to point to </a:t>
            </a:r>
            <a:r>
              <a:rPr lang="en-US" sz="2400" b="1" dirty="0">
                <a:latin typeface="Consolas" panose="020B0609020204030204" pitchFamily="49" charset="0"/>
              </a:rPr>
              <a:t>null</a:t>
            </a:r>
          </a:p>
          <a:p>
            <a:pPr marL="457200" indent="-457200">
              <a:buAutoNum type="arabicPeriod"/>
            </a:pPr>
            <a:endParaRPr lang="en-US" sz="2400" b="1" dirty="0">
              <a:latin typeface="Consolas" panose="020B0609020204030204" pitchFamily="49" charset="0"/>
            </a:endParaRPr>
          </a:p>
          <a:p>
            <a:pPr marL="457200" indent="-457200">
              <a:buAutoNum type="arabicPeriod"/>
            </a:pPr>
            <a:r>
              <a:rPr lang="en-US" sz="2400" strike="sngStrike" dirty="0">
                <a:latin typeface="+mn-lt"/>
              </a:rPr>
              <a:t>Update Node’s </a:t>
            </a:r>
            <a:r>
              <a:rPr lang="en-US" sz="2400" b="1" strike="sngStrike" dirty="0">
                <a:latin typeface="Consolas" panose="020B0609020204030204" pitchFamily="49" charset="0"/>
              </a:rPr>
              <a:t>parent</a:t>
            </a:r>
            <a:r>
              <a:rPr lang="en-US" sz="2400" strike="sngStrike" dirty="0">
                <a:latin typeface="+mn-lt"/>
              </a:rPr>
              <a:t> to point to </a:t>
            </a:r>
            <a:r>
              <a:rPr lang="en-US" sz="2400" b="1" strike="sngStrike" dirty="0">
                <a:latin typeface="Consolas" panose="020B0609020204030204" pitchFamily="49" charset="0"/>
              </a:rPr>
              <a:t>null</a:t>
            </a:r>
            <a:endParaRPr lang="en-US" b="1" strike="sngStrike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16CD52C-DC01-1121-CD1F-1C6A3FF00D6D}"/>
                  </a:ext>
                </a:extLst>
              </p14:cNvPr>
              <p14:cNvContentPartPr/>
              <p14:nvPr/>
            </p14:nvContentPartPr>
            <p14:xfrm>
              <a:off x="6783069" y="3956949"/>
              <a:ext cx="254520" cy="5281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16CD52C-DC01-1121-CD1F-1C6A3FF00D6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74069" y="3947949"/>
                <a:ext cx="272160" cy="54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BD99BC3-368D-9DE2-9383-C7059F0B4900}"/>
                  </a:ext>
                </a:extLst>
              </p14:cNvPr>
              <p14:cNvContentPartPr/>
              <p14:nvPr/>
            </p14:nvContentPartPr>
            <p14:xfrm>
              <a:off x="6898629" y="4162149"/>
              <a:ext cx="277200" cy="3499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BD99BC3-368D-9DE2-9383-C7059F0B490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89629" y="4153149"/>
                <a:ext cx="29484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B72AE2C-7A1A-751E-BC87-E3FE104102F4}"/>
                  </a:ext>
                </a:extLst>
              </p14:cNvPr>
              <p14:cNvContentPartPr/>
              <p14:nvPr/>
            </p14:nvContentPartPr>
            <p14:xfrm>
              <a:off x="250509" y="3831309"/>
              <a:ext cx="281160" cy="5284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B72AE2C-7A1A-751E-BC87-E3FE104102F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1509" y="3822309"/>
                <a:ext cx="298800" cy="54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98921DEA-5B69-223E-D23D-CF354DB8558F}"/>
              </a:ext>
            </a:extLst>
          </p:cNvPr>
          <p:cNvGrpSpPr/>
          <p:nvPr/>
        </p:nvGrpSpPr>
        <p:grpSpPr>
          <a:xfrm>
            <a:off x="6987189" y="4257909"/>
            <a:ext cx="232560" cy="210240"/>
            <a:chOff x="6987189" y="4257909"/>
            <a:chExt cx="232560" cy="21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2C3F6C3-3DF2-B2E1-A6C3-51272E2E8B78}"/>
                    </a:ext>
                  </a:extLst>
                </p14:cNvPr>
                <p14:cNvContentPartPr/>
                <p14:nvPr/>
              </p14:nvContentPartPr>
              <p14:xfrm>
                <a:off x="7027509" y="4257909"/>
                <a:ext cx="129240" cy="2102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2C3F6C3-3DF2-B2E1-A6C3-51272E2E8B7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018509" y="4248909"/>
                  <a:ext cx="1468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4295006-2147-EAAF-20B6-D56EB9D2E787}"/>
                    </a:ext>
                  </a:extLst>
                </p14:cNvPr>
                <p14:cNvContentPartPr/>
                <p14:nvPr/>
              </p14:nvContentPartPr>
              <p14:xfrm>
                <a:off x="6987189" y="4310469"/>
                <a:ext cx="232560" cy="856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4295006-2147-EAAF-20B6-D56EB9D2E78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78189" y="4301469"/>
                  <a:ext cx="250200" cy="103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C4B41BE7-2A1C-B7BA-EF9B-22F7050DD628}"/>
                  </a:ext>
                </a:extLst>
              </p14:cNvPr>
              <p14:cNvContentPartPr/>
              <p14:nvPr/>
            </p14:nvContentPartPr>
            <p14:xfrm>
              <a:off x="283269" y="4562829"/>
              <a:ext cx="273960" cy="5144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C4B41BE7-2A1C-B7BA-EF9B-22F7050DD62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74269" y="4553829"/>
                <a:ext cx="291600" cy="53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57056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657DFCD-F771-3BD4-AFDF-0FECD6CBC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950005C-8C5A-0FC3-EE51-4AD7E69BB92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3454D5D-C759-0F04-670B-CF477768F63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5FAC589-999C-701A-372D-08C28146FF2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08B933F5-9FB5-16F6-62FB-72ED7D5F5E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93640AE-EA7C-2F53-F30F-C5EDB9C9CDF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DE94EB-33EB-B721-DAFE-AA052025EC2A}"/>
              </a:ext>
            </a:extLst>
          </p:cNvPr>
          <p:cNvSpPr txBox="1"/>
          <p:nvPr/>
        </p:nvSpPr>
        <p:spPr>
          <a:xfrm>
            <a:off x="152400" y="152400"/>
            <a:ext cx="4923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Search Tree- Removal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AAD8F5-D7E2-3EAE-ACCE-DD2F71E91427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A2501B-DAF7-8749-7EF1-9274CC4A9BC4}"/>
              </a:ext>
            </a:extLst>
          </p:cNvPr>
          <p:cNvSpPr/>
          <p:nvPr/>
        </p:nvSpPr>
        <p:spPr>
          <a:xfrm>
            <a:off x="7273400" y="125730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648CA1-0C85-A1B7-DB73-74B8434FD070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258B5D-CF94-32AE-B09B-55734BBFE165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AA524D-E88F-7DE2-6CEC-19A4F4BC2E78}"/>
              </a:ext>
            </a:extLst>
          </p:cNvPr>
          <p:cNvSpPr/>
          <p:nvPr/>
        </p:nvSpPr>
        <p:spPr>
          <a:xfrm>
            <a:off x="7626097" y="2439802"/>
            <a:ext cx="533400" cy="52322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15B975-8D91-C411-985F-3D30990D7FCA}"/>
              </a:ext>
            </a:extLst>
          </p:cNvPr>
          <p:cNvSpPr/>
          <p:nvPr/>
        </p:nvSpPr>
        <p:spPr>
          <a:xfrm>
            <a:off x="6511400" y="2432541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9BCFCD-AC8F-75A2-1D91-FECEB98F14D1}"/>
              </a:ext>
            </a:extLst>
          </p:cNvPr>
          <p:cNvSpPr/>
          <p:nvPr/>
        </p:nvSpPr>
        <p:spPr>
          <a:xfrm>
            <a:off x="7076478" y="360413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6DEF6A-E52E-B348-C5A9-835337222231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04D595-C9B9-3381-AA3A-010D984DB1F8}"/>
              </a:ext>
            </a:extLst>
          </p:cNvPr>
          <p:cNvSpPr/>
          <p:nvPr/>
        </p:nvSpPr>
        <p:spPr>
          <a:xfrm>
            <a:off x="7609878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12A5A3-3898-D7E8-AAFC-666E82B86545}"/>
              </a:ext>
            </a:extLst>
          </p:cNvPr>
          <p:cNvSpPr/>
          <p:nvPr/>
        </p:nvSpPr>
        <p:spPr>
          <a:xfrm>
            <a:off x="6528817" y="452757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9AC605-3340-A140-BAE5-3469618B64A7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359835-39A0-A50D-7EED-B58DF8671B49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045FCF-A801-E803-4F60-B0D368E0B42B}"/>
              </a:ext>
            </a:extLst>
          </p:cNvPr>
          <p:cNvSpPr/>
          <p:nvPr/>
        </p:nvSpPr>
        <p:spPr>
          <a:xfrm>
            <a:off x="11201400" y="361493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2ACB78-D652-1134-C7DD-C311674F641D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475BCD2-211B-32B4-4CE3-BDB875167107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B29AD2-8443-C059-0705-88D3FAFB61B4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F46C51B-F15C-D471-D708-93B0AF33C979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7540100" y="723900"/>
            <a:ext cx="1908700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607EF2B-81BA-C765-E099-84A6DC6B67D7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6778100" y="1780520"/>
            <a:ext cx="762000" cy="652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6E3B4F9-362C-7DA0-0D7E-5EBB96F7E54C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7540100" y="1780520"/>
            <a:ext cx="352697" cy="659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DF21089-353E-A678-4480-18FAD5DFF5F3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9448800" y="723900"/>
            <a:ext cx="1343732" cy="5196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B737475-6914-2909-F77A-F534AECE59FF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5A4EA9F-BA29-81A5-CB4D-6BBB1C462606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792532" y="1766776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954CD70-A896-EB54-B651-2DB7BC4AA9D3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8B66A70-9705-7017-0F4D-A2DA9E4A815D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A7E97D5-5CD9-14C9-5113-412766E3646A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1468100" y="3000945"/>
            <a:ext cx="258644" cy="613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A461C46-5FDE-AD81-3DC8-8378CB7E0159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7343178" y="2963022"/>
            <a:ext cx="549619" cy="641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C785B9B-A5D0-F1EB-0384-8D51D2350ED8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7343178" y="4127350"/>
            <a:ext cx="533400" cy="446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AED164F-E662-1E8F-39E9-D4E5CEED83CA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035C1B1-4623-1A25-5C18-812744775B01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96776C9-8DB4-FB0E-A410-8BE6FE157F17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4CFD098-C59C-EC73-77FA-14189E36179A}"/>
              </a:ext>
            </a:extLst>
          </p:cNvPr>
          <p:cNvSpPr/>
          <p:nvPr/>
        </p:nvSpPr>
        <p:spPr>
          <a:xfrm>
            <a:off x="1091387" y="836764"/>
            <a:ext cx="3045167" cy="841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ysClr val="windowText" lastClr="000000"/>
                </a:solidFill>
              </a:rPr>
              <a:t>Case 1: Node has no children</a:t>
            </a:r>
          </a:p>
          <a:p>
            <a:pPr algn="l"/>
            <a:r>
              <a:rPr lang="en-US" dirty="0">
                <a:solidFill>
                  <a:sysClr val="windowText" lastClr="000000"/>
                </a:solidFill>
                <a:highlight>
                  <a:srgbClr val="00FF00"/>
                </a:highlight>
              </a:rPr>
              <a:t>Case 2: Node has one child</a:t>
            </a:r>
          </a:p>
          <a:p>
            <a:pPr algn="l"/>
            <a:r>
              <a:rPr lang="en-US" dirty="0">
                <a:solidFill>
                  <a:sysClr val="windowText" lastClr="000000"/>
                </a:solidFill>
              </a:rPr>
              <a:t>Case 3: Node has two children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1ECA0EF-F8AA-2165-30D6-DE7732A76F7B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flipH="1">
            <a:off x="6795517" y="4127350"/>
            <a:ext cx="547661" cy="400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AE80ACA-C2DC-7CF8-26EB-26A98684F944}"/>
              </a:ext>
            </a:extLst>
          </p:cNvPr>
          <p:cNvSpPr txBox="1"/>
          <p:nvPr/>
        </p:nvSpPr>
        <p:spPr>
          <a:xfrm>
            <a:off x="1417537" y="212989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remove(32);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6283306-E4B5-534D-C2FA-FA6D87DCD220}"/>
              </a:ext>
            </a:extLst>
          </p:cNvPr>
          <p:cNvSpPr txBox="1"/>
          <p:nvPr/>
        </p:nvSpPr>
        <p:spPr>
          <a:xfrm>
            <a:off x="2152608" y="3843916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00FF00"/>
                </a:highlight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013376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56AC811-78EE-CDFB-7FE6-9A184E29C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175C7F90-5444-BA7D-7BF1-55E4403C9B7D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EEF7B59-517C-76C4-4A24-93DC04139CB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10A79A8-A88D-3B3D-848C-3782E84F7A5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908C353C-8F8E-C046-59B8-6BE517D91F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5426202-9EEC-04E7-58F3-502AE39C901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186604-D7BE-862D-B221-0F7B7ACCE312}"/>
              </a:ext>
            </a:extLst>
          </p:cNvPr>
          <p:cNvSpPr txBox="1"/>
          <p:nvPr/>
        </p:nvSpPr>
        <p:spPr>
          <a:xfrm>
            <a:off x="152400" y="152400"/>
            <a:ext cx="4923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Search Tree- Removal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DAED71-E02A-3A1B-3410-8AD460449601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47B413-2700-5DB5-25DB-328F23EFCE0C}"/>
              </a:ext>
            </a:extLst>
          </p:cNvPr>
          <p:cNvSpPr/>
          <p:nvPr/>
        </p:nvSpPr>
        <p:spPr>
          <a:xfrm>
            <a:off x="7273400" y="125730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870B53-3D54-5ACC-80E5-2CF212B06419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92C4E9-59A4-5A9F-84F8-7484465A5A61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981320-B202-C9D8-39A7-5B7DCD49B7E0}"/>
              </a:ext>
            </a:extLst>
          </p:cNvPr>
          <p:cNvSpPr/>
          <p:nvPr/>
        </p:nvSpPr>
        <p:spPr>
          <a:xfrm>
            <a:off x="7626097" y="2439802"/>
            <a:ext cx="533400" cy="52322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80AD8F-7248-7AE2-8398-620A0110F503}"/>
              </a:ext>
            </a:extLst>
          </p:cNvPr>
          <p:cNvSpPr/>
          <p:nvPr/>
        </p:nvSpPr>
        <p:spPr>
          <a:xfrm>
            <a:off x="6511400" y="2432541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108CBC-538C-4EFE-3769-90864B46EDD1}"/>
              </a:ext>
            </a:extLst>
          </p:cNvPr>
          <p:cNvSpPr/>
          <p:nvPr/>
        </p:nvSpPr>
        <p:spPr>
          <a:xfrm>
            <a:off x="7076478" y="360413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1FD836-C7E7-2F5D-F401-A61C3D656D9F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B71F90-06C5-509D-5D5A-6B36184DAFB9}"/>
              </a:ext>
            </a:extLst>
          </p:cNvPr>
          <p:cNvSpPr/>
          <p:nvPr/>
        </p:nvSpPr>
        <p:spPr>
          <a:xfrm>
            <a:off x="7609878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E454C8-013E-1D1E-4F0E-4858CFCFBCC7}"/>
              </a:ext>
            </a:extLst>
          </p:cNvPr>
          <p:cNvSpPr/>
          <p:nvPr/>
        </p:nvSpPr>
        <p:spPr>
          <a:xfrm>
            <a:off x="6528817" y="452757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F616BD-F609-7CE2-2CB8-8F8743035358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C21B412-DFCB-F8C3-145F-55030C7055E2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1BCC6E-438C-A0DD-F372-B8FB76A7D72B}"/>
              </a:ext>
            </a:extLst>
          </p:cNvPr>
          <p:cNvSpPr/>
          <p:nvPr/>
        </p:nvSpPr>
        <p:spPr>
          <a:xfrm>
            <a:off x="11201400" y="361493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1D954A-762B-4C83-7C1D-7CACD9CFF432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8ED271F-E10A-E292-C5C0-161C0354881D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7215C0-C435-6ACB-2F2C-283410DD3399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D2CB02D-B154-0FCC-5C67-DA55DC7BB4C8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7540100" y="723900"/>
            <a:ext cx="1908700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68C5DC9-4A0B-C46F-B4DF-14D8F52159E3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6778100" y="1780520"/>
            <a:ext cx="762000" cy="652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D5643B1-D5C1-7754-B20E-651BBBF2E634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7540100" y="1780520"/>
            <a:ext cx="352697" cy="659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A5586B4-4D9A-F7ED-6B5B-E6805E0F292C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9448800" y="723900"/>
            <a:ext cx="1343732" cy="5196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236A48B-78D5-8999-B0D2-014ED9F32E07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9EE8853-975E-DD21-8513-09C22C09F9D0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792532" y="1766776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676B5AE-DB95-153F-51AA-2E20447299E5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62381A5-75EA-D8EE-EA83-39371F6C4AF1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5928861-4772-1DEB-FEE2-8EF657BEE165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1468100" y="3000945"/>
            <a:ext cx="258644" cy="613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C30C0FC-C5CD-5927-749F-D88A5216CCEF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7343178" y="2963022"/>
            <a:ext cx="549619" cy="641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A9385B7-22FB-01BB-CDCD-7C63D85BF3DB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7343178" y="4127350"/>
            <a:ext cx="533400" cy="446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EA9614D-65F8-8A08-06E0-E8225B9F93F5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5EDD2F9-AC1C-CCF8-081C-59055E217A22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B34A97F-13FD-9BF3-B85A-FA50F7A21965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7A124D2-9FB5-10F6-CDC9-13EE152C7770}"/>
              </a:ext>
            </a:extLst>
          </p:cNvPr>
          <p:cNvSpPr/>
          <p:nvPr/>
        </p:nvSpPr>
        <p:spPr>
          <a:xfrm>
            <a:off x="1091387" y="836764"/>
            <a:ext cx="3045167" cy="841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ysClr val="windowText" lastClr="000000"/>
                </a:solidFill>
              </a:rPr>
              <a:t>Case 1: Node has no children</a:t>
            </a:r>
          </a:p>
          <a:p>
            <a:pPr algn="l"/>
            <a:r>
              <a:rPr lang="en-US" dirty="0">
                <a:solidFill>
                  <a:sysClr val="windowText" lastClr="000000"/>
                </a:solidFill>
                <a:highlight>
                  <a:srgbClr val="00FF00"/>
                </a:highlight>
              </a:rPr>
              <a:t>Case 2: Node has one child</a:t>
            </a:r>
          </a:p>
          <a:p>
            <a:pPr algn="l"/>
            <a:r>
              <a:rPr lang="en-US" dirty="0">
                <a:solidFill>
                  <a:sysClr val="windowText" lastClr="000000"/>
                </a:solidFill>
              </a:rPr>
              <a:t>Case 3: Node has two children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BB4210-68DA-6244-2CF6-B14D9861585E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flipH="1">
            <a:off x="6795517" y="4127350"/>
            <a:ext cx="547661" cy="400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E6A4737-5F87-FFB5-83C6-A84B6FF2E1AB}"/>
              </a:ext>
            </a:extLst>
          </p:cNvPr>
          <p:cNvSpPr txBox="1"/>
          <p:nvPr/>
        </p:nvSpPr>
        <p:spPr>
          <a:xfrm>
            <a:off x="1417537" y="212989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remove(32);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665CD1-5790-5481-4C02-7790761E0CD6}"/>
              </a:ext>
            </a:extLst>
          </p:cNvPr>
          <p:cNvSpPr txBox="1"/>
          <p:nvPr/>
        </p:nvSpPr>
        <p:spPr>
          <a:xfrm>
            <a:off x="1116375" y="3227797"/>
            <a:ext cx="49231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Change the Node’s </a:t>
            </a:r>
            <a:r>
              <a:rPr lang="en-US" sz="2800" dirty="0">
                <a:latin typeface="Consolas" panose="020B0609020204030204" pitchFamily="49" charset="0"/>
              </a:rPr>
              <a:t>parent</a:t>
            </a:r>
            <a:r>
              <a:rPr lang="en-US" sz="2800" dirty="0"/>
              <a:t> to point to the only child</a:t>
            </a:r>
          </a:p>
          <a:p>
            <a:endParaRPr lang="en-US" sz="2800" dirty="0"/>
          </a:p>
          <a:p>
            <a:r>
              <a:rPr lang="en-US" sz="2800" dirty="0"/>
              <a:t>Update the Node’s only child </a:t>
            </a:r>
            <a:r>
              <a:rPr lang="en-US" sz="2800" dirty="0">
                <a:latin typeface="Consolas" panose="020B0609020204030204" pitchFamily="49" charset="0"/>
              </a:rPr>
              <a:t>parent</a:t>
            </a:r>
            <a:r>
              <a:rPr lang="en-US" sz="2800" dirty="0"/>
              <a:t> to point to the Node’s Parent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29255AD-5306-F379-CAE6-CE253709B381}"/>
                  </a:ext>
                </a:extLst>
              </p14:cNvPr>
              <p14:cNvContentPartPr/>
              <p14:nvPr/>
            </p14:nvContentPartPr>
            <p14:xfrm>
              <a:off x="668829" y="4592349"/>
              <a:ext cx="546480" cy="13190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29255AD-5306-F379-CAE6-CE253709B38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829" y="4583709"/>
                <a:ext cx="564120" cy="13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A052174-6A60-5CD5-216F-00082362BD40}"/>
                  </a:ext>
                </a:extLst>
              </p14:cNvPr>
              <p14:cNvContentPartPr/>
              <p14:nvPr/>
            </p14:nvContentPartPr>
            <p14:xfrm>
              <a:off x="624909" y="3203829"/>
              <a:ext cx="463680" cy="10580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A052174-6A60-5CD5-216F-00082362BD4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6269" y="3195189"/>
                <a:ext cx="481320" cy="10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938669E-B324-D9F3-BA15-D5C2592FB0CA}"/>
                  </a:ext>
                </a:extLst>
              </p14:cNvPr>
              <p14:cNvContentPartPr/>
              <p14:nvPr/>
            </p14:nvContentPartPr>
            <p14:xfrm>
              <a:off x="7171149" y="1784709"/>
              <a:ext cx="379080" cy="17856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938669E-B324-D9F3-BA15-D5C2592FB0C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62509" y="1776069"/>
                <a:ext cx="396720" cy="180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74AA2A0-A0AB-8C2E-B4EE-A410DDA1B8D7}"/>
                  </a:ext>
                </a:extLst>
              </p14:cNvPr>
              <p14:cNvContentPartPr/>
              <p14:nvPr/>
            </p14:nvContentPartPr>
            <p14:xfrm>
              <a:off x="7419189" y="1774629"/>
              <a:ext cx="1143720" cy="17960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74AA2A0-A0AB-8C2E-B4EE-A410DDA1B8D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410549" y="1765989"/>
                <a:ext cx="1161360" cy="181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31662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5DBBC33-5F4F-5C9B-55B9-7BE845EA7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4836CFD-D803-F877-88ED-4D6B7013BEA2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914D7E0-9B12-21C6-993F-A0AE5A327CB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20835B5-D58E-98A5-7593-89E5FD71B18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4066B20C-E437-7E17-4878-0652EF9C71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65C9AB6-6CE3-8E89-8BC9-54F4A5FC307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7874AD-F717-963D-29A1-B667FB635CD0}"/>
              </a:ext>
            </a:extLst>
          </p:cNvPr>
          <p:cNvSpPr txBox="1"/>
          <p:nvPr/>
        </p:nvSpPr>
        <p:spPr>
          <a:xfrm>
            <a:off x="152400" y="152400"/>
            <a:ext cx="4923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Search Tree- Removal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FFD75F-0DD3-04FA-902C-811422C01074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A53BEF-175B-BACD-0C4D-A9FBDA68A7D5}"/>
              </a:ext>
            </a:extLst>
          </p:cNvPr>
          <p:cNvSpPr/>
          <p:nvPr/>
        </p:nvSpPr>
        <p:spPr>
          <a:xfrm>
            <a:off x="7273400" y="125730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16E402-EA06-7E4A-4F6A-99ACBE14D8A6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F935E-2461-308A-D383-9827F36BDD4E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F0491C-EB18-495B-24E7-EF091FD369C3}"/>
              </a:ext>
            </a:extLst>
          </p:cNvPr>
          <p:cNvSpPr/>
          <p:nvPr/>
        </p:nvSpPr>
        <p:spPr>
          <a:xfrm>
            <a:off x="7626097" y="2439802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633451-FAA0-9EE3-BD60-6CD36F053EC6}"/>
              </a:ext>
            </a:extLst>
          </p:cNvPr>
          <p:cNvSpPr/>
          <p:nvPr/>
        </p:nvSpPr>
        <p:spPr>
          <a:xfrm>
            <a:off x="6511400" y="2432541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6023E3-38C8-938C-75D2-49C5AE61D97E}"/>
              </a:ext>
            </a:extLst>
          </p:cNvPr>
          <p:cNvSpPr/>
          <p:nvPr/>
        </p:nvSpPr>
        <p:spPr>
          <a:xfrm>
            <a:off x="7076478" y="360413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653522-0776-9514-4B93-2F45FD4715FA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1B4174-BC48-3A02-C3F9-D71169EBCE55}"/>
              </a:ext>
            </a:extLst>
          </p:cNvPr>
          <p:cNvSpPr/>
          <p:nvPr/>
        </p:nvSpPr>
        <p:spPr>
          <a:xfrm>
            <a:off x="7609878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761284-1A40-F7F7-6C03-52293F0270CB}"/>
              </a:ext>
            </a:extLst>
          </p:cNvPr>
          <p:cNvSpPr/>
          <p:nvPr/>
        </p:nvSpPr>
        <p:spPr>
          <a:xfrm>
            <a:off x="6528817" y="452757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AF8C9A5-2355-F2AF-DD43-79D4C1068B17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49CF20-70EE-0B02-CF8E-0DB94C16426A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7591CE-C049-7C48-9430-BEA65D2CECA1}"/>
              </a:ext>
            </a:extLst>
          </p:cNvPr>
          <p:cNvSpPr/>
          <p:nvPr/>
        </p:nvSpPr>
        <p:spPr>
          <a:xfrm>
            <a:off x="11069029" y="3567794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A7B7FA-47D9-BEFE-FE4C-4930CCA54AEF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A3C54A-D20A-5CF1-E73E-679A9CEFFD05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15A187-3261-4809-8CC7-53AB3461FEF5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8E67B2D-D394-32A2-D34A-EADD549BB692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7540100" y="723900"/>
            <a:ext cx="1908700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00D6BC3-83B6-8F4C-3BD6-D166C837011D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6778100" y="1780520"/>
            <a:ext cx="762000" cy="652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DF93DC0-86DC-9655-A5F2-E4192EE5E5D9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7540100" y="1780520"/>
            <a:ext cx="352697" cy="659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B7D4B94-FEB3-82CA-5CC0-0FEB5EB96057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9448800" y="723900"/>
            <a:ext cx="1343732" cy="5196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03856A6-9EAB-CB97-8CF2-99DBDE117D34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26F4944-47F4-431B-6C7A-924522982413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792532" y="1766776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E8FA815-3052-71C9-7BE2-B4BCE7C433D6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5DA7F8A-33C6-4832-CE7F-272032B5B91C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F79B9FD-31B1-063D-077B-44A48AD3D5A4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1335729" y="3000945"/>
            <a:ext cx="391015" cy="566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FF200DC-FBB5-BF66-F75B-92493AD1F442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7343178" y="2963022"/>
            <a:ext cx="549619" cy="641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29A1070-5869-480B-7058-BB39760E6287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flipH="1">
            <a:off x="6795517" y="4127350"/>
            <a:ext cx="547661" cy="400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02FEDB6-9639-704E-45DE-DDF3CAA1F49B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7343178" y="4127350"/>
            <a:ext cx="533400" cy="446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1ED0FA2-8D7B-BAF7-AAA7-B8C22AC578DA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5FDD1D3-688D-7265-58F0-DEC9BF338705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98D0641-630E-A292-039F-FFF6D999A241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B295451-DC27-EA47-AC5F-975CEDC9AFEE}"/>
              </a:ext>
            </a:extLst>
          </p:cNvPr>
          <p:cNvSpPr/>
          <p:nvPr/>
        </p:nvSpPr>
        <p:spPr>
          <a:xfrm>
            <a:off x="1091387" y="836764"/>
            <a:ext cx="3045167" cy="841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ysClr val="windowText" lastClr="000000"/>
                </a:solidFill>
                <a:highlight>
                  <a:srgbClr val="FFFFFF"/>
                </a:highlight>
              </a:rPr>
              <a:t>Case 1: Node has no children</a:t>
            </a:r>
          </a:p>
          <a:p>
            <a:pPr algn="l"/>
            <a:r>
              <a:rPr lang="en-US" dirty="0">
                <a:solidFill>
                  <a:sysClr val="windowText" lastClr="000000"/>
                </a:solidFill>
              </a:rPr>
              <a:t>Case 2: Node has one child</a:t>
            </a:r>
          </a:p>
          <a:p>
            <a:pPr algn="l"/>
            <a:r>
              <a:rPr lang="en-US" dirty="0">
                <a:solidFill>
                  <a:sysClr val="windowText" lastClr="000000"/>
                </a:solidFill>
                <a:highlight>
                  <a:srgbClr val="00FF00"/>
                </a:highlight>
              </a:rPr>
              <a:t>Case 3: Node has two children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A13B3B-D6F7-C18B-2947-008C5DDC3193}"/>
              </a:ext>
            </a:extLst>
          </p:cNvPr>
          <p:cNvSpPr txBox="1"/>
          <p:nvPr/>
        </p:nvSpPr>
        <p:spPr>
          <a:xfrm>
            <a:off x="1417537" y="212989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remove(88);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518D3A-4BD2-811C-0026-3F0182C567B7}"/>
              </a:ext>
            </a:extLst>
          </p:cNvPr>
          <p:cNvSpPr/>
          <p:nvPr/>
        </p:nvSpPr>
        <p:spPr>
          <a:xfrm>
            <a:off x="11353800" y="4563451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96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5E762D6-6CF4-37D6-C2A3-139CBBF70E1A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11335729" y="4091014"/>
            <a:ext cx="284771" cy="4724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DEA6657-1846-919D-425F-F54033BF1240}"/>
              </a:ext>
            </a:extLst>
          </p:cNvPr>
          <p:cNvSpPr/>
          <p:nvPr/>
        </p:nvSpPr>
        <p:spPr>
          <a:xfrm>
            <a:off x="10990652" y="5514254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7AB0F61-1AF2-A81F-15A5-6AC20A4CF8BA}"/>
              </a:ext>
            </a:extLst>
          </p:cNvPr>
          <p:cNvCxnSpPr>
            <a:stCxn id="27" idx="2"/>
            <a:endCxn id="37" idx="0"/>
          </p:cNvCxnSpPr>
          <p:nvPr/>
        </p:nvCxnSpPr>
        <p:spPr>
          <a:xfrm flipH="1">
            <a:off x="11257352" y="5086671"/>
            <a:ext cx="363148" cy="427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2171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CC26A75-E5AF-46C9-647F-E4FADFBB5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68AFA460-3F8B-7A13-EFB6-12E7FB642BB8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B1F60E1-D42C-FA55-7152-A1BAF9B44A6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F5B3EFD-0EB6-7910-1613-4A990524665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D70886DE-CAEB-0BB2-D0B5-346E227A14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53E57BC-AC70-B334-5EC0-9328C9ACB1B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04B01A-BD90-D357-4EB5-06F7A32869BD}"/>
              </a:ext>
            </a:extLst>
          </p:cNvPr>
          <p:cNvSpPr txBox="1"/>
          <p:nvPr/>
        </p:nvSpPr>
        <p:spPr>
          <a:xfrm>
            <a:off x="152400" y="152400"/>
            <a:ext cx="4923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Search Tree- Removal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5D6004-286F-9326-3752-76498B22496E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39803F-1727-A339-31A3-50587516E937}"/>
              </a:ext>
            </a:extLst>
          </p:cNvPr>
          <p:cNvSpPr/>
          <p:nvPr/>
        </p:nvSpPr>
        <p:spPr>
          <a:xfrm>
            <a:off x="7273400" y="125730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FAE64B-EF48-66EF-5740-008174562FF1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EE8236-D7B2-355C-0E67-3849D0441894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A7BB5F-C2C5-39C4-B1B8-D96942C6950B}"/>
              </a:ext>
            </a:extLst>
          </p:cNvPr>
          <p:cNvSpPr/>
          <p:nvPr/>
        </p:nvSpPr>
        <p:spPr>
          <a:xfrm>
            <a:off x="7626097" y="2439802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DD2375-4761-EDA8-8D4A-E70AC134BDDF}"/>
              </a:ext>
            </a:extLst>
          </p:cNvPr>
          <p:cNvSpPr/>
          <p:nvPr/>
        </p:nvSpPr>
        <p:spPr>
          <a:xfrm>
            <a:off x="6511400" y="2432541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5E763D-10CA-76E9-41DD-9904DEE6B05A}"/>
              </a:ext>
            </a:extLst>
          </p:cNvPr>
          <p:cNvSpPr/>
          <p:nvPr/>
        </p:nvSpPr>
        <p:spPr>
          <a:xfrm>
            <a:off x="7076478" y="360413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B8C6EE-5AD4-D9D5-E6B4-CAC6926D3C7A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486FDE-033F-353E-7566-F247D72A8119}"/>
              </a:ext>
            </a:extLst>
          </p:cNvPr>
          <p:cNvSpPr/>
          <p:nvPr/>
        </p:nvSpPr>
        <p:spPr>
          <a:xfrm>
            <a:off x="7609878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3F6CDF-BAD1-8658-7712-45B9DD402F44}"/>
              </a:ext>
            </a:extLst>
          </p:cNvPr>
          <p:cNvSpPr/>
          <p:nvPr/>
        </p:nvSpPr>
        <p:spPr>
          <a:xfrm>
            <a:off x="6528817" y="452757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C0BE51-2656-21DC-DB6E-F93D447AEEC2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377289-2A6C-BF90-6CE4-2013B4C0A639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1FB7EE8-9042-42B3-A651-34CE6FCF7047}"/>
              </a:ext>
            </a:extLst>
          </p:cNvPr>
          <p:cNvSpPr/>
          <p:nvPr/>
        </p:nvSpPr>
        <p:spPr>
          <a:xfrm>
            <a:off x="11069029" y="3567794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D05610-CFCF-E3B4-5C2F-5699C3E6670D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320B1B0-2F68-FEE9-628F-89F708196A50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A76325A-EB6A-AF7C-5C78-5F08406F339B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B378DDA-AB70-32B3-8EE1-CB940235FFE4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7540100" y="723900"/>
            <a:ext cx="1908700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1D67593-4D5F-A758-C768-2CA1DA630DA7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6778100" y="1780520"/>
            <a:ext cx="762000" cy="652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DAC5980-664E-D5E4-6BBE-22BE23753F29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7540100" y="1780520"/>
            <a:ext cx="352697" cy="659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035A0FB-1FF2-3A43-5BCF-920A67F15F2F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9448800" y="723900"/>
            <a:ext cx="1343732" cy="5196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D92140A-0768-D61E-CA7E-258737D7F855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53559BE-2408-85AB-DE94-E172EB390833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792532" y="1766776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BDD68AC-7159-D406-1ABA-D008144EB657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D909A51-494C-37FA-5BF0-1F353231FD91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76AC486-5014-1317-1E14-3FA73E2410AD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1335729" y="3000945"/>
            <a:ext cx="391015" cy="566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8249E78-9CE0-C63B-BEE1-4F98914F887B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7343178" y="2963022"/>
            <a:ext cx="549619" cy="641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603F044-4997-DBF6-232A-1BBFA17977A3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flipH="1">
            <a:off x="6795517" y="4127350"/>
            <a:ext cx="547661" cy="400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EA4B250-D7CE-27CC-C3B5-333B4F775E0D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7343178" y="4127350"/>
            <a:ext cx="533400" cy="446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510BD49-9E8F-8DD0-70B8-C678164B90B5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5A866D0-F325-FD34-7B5E-2BFD6E8FE75A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6314282-8690-3619-D802-AF56676C55E1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92626A8-AC2B-EA3E-317F-46C2FECD9DD7}"/>
              </a:ext>
            </a:extLst>
          </p:cNvPr>
          <p:cNvSpPr/>
          <p:nvPr/>
        </p:nvSpPr>
        <p:spPr>
          <a:xfrm>
            <a:off x="1091387" y="836764"/>
            <a:ext cx="3045167" cy="841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ysClr val="windowText" lastClr="000000"/>
                </a:solidFill>
                <a:highlight>
                  <a:srgbClr val="FFFFFF"/>
                </a:highlight>
              </a:rPr>
              <a:t>Case 1: Node has no children</a:t>
            </a:r>
          </a:p>
          <a:p>
            <a:pPr algn="l"/>
            <a:r>
              <a:rPr lang="en-US" dirty="0">
                <a:solidFill>
                  <a:sysClr val="windowText" lastClr="000000"/>
                </a:solidFill>
              </a:rPr>
              <a:t>Case 2: Node has one child</a:t>
            </a:r>
          </a:p>
          <a:p>
            <a:pPr algn="l"/>
            <a:r>
              <a:rPr lang="en-US" dirty="0">
                <a:solidFill>
                  <a:sysClr val="windowText" lastClr="000000"/>
                </a:solidFill>
                <a:highlight>
                  <a:srgbClr val="00FF00"/>
                </a:highlight>
              </a:rPr>
              <a:t>Case 3: Node has two children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CFD73B-33C6-20FE-ACCE-816D8A8481BB}"/>
              </a:ext>
            </a:extLst>
          </p:cNvPr>
          <p:cNvSpPr txBox="1"/>
          <p:nvPr/>
        </p:nvSpPr>
        <p:spPr>
          <a:xfrm>
            <a:off x="1417537" y="212989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remove(88);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494943C-7ABB-4697-00CF-C6838E88F117}"/>
              </a:ext>
            </a:extLst>
          </p:cNvPr>
          <p:cNvSpPr/>
          <p:nvPr/>
        </p:nvSpPr>
        <p:spPr>
          <a:xfrm>
            <a:off x="11353800" y="4563451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96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C21B6BC-6D72-1864-41E6-DB34F8AD8490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11335729" y="4091014"/>
            <a:ext cx="284771" cy="4724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81837CD-1D80-10E1-A9FC-F85BF8ADD5A6}"/>
              </a:ext>
            </a:extLst>
          </p:cNvPr>
          <p:cNvSpPr/>
          <p:nvPr/>
        </p:nvSpPr>
        <p:spPr>
          <a:xfrm>
            <a:off x="10990652" y="5514254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E0284E5-E82C-BCF8-C06E-976725EC3705}"/>
              </a:ext>
            </a:extLst>
          </p:cNvPr>
          <p:cNvCxnSpPr>
            <a:stCxn id="27" idx="2"/>
            <a:endCxn id="37" idx="0"/>
          </p:cNvCxnSpPr>
          <p:nvPr/>
        </p:nvCxnSpPr>
        <p:spPr>
          <a:xfrm flipH="1">
            <a:off x="11257352" y="5086671"/>
            <a:ext cx="363148" cy="427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AAA9819-EE46-FCCE-BCA3-CA8EF9166A60}"/>
              </a:ext>
            </a:extLst>
          </p:cNvPr>
          <p:cNvSpPr txBox="1"/>
          <p:nvPr/>
        </p:nvSpPr>
        <p:spPr>
          <a:xfrm>
            <a:off x="883140" y="3656725"/>
            <a:ext cx="2855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00FF00"/>
                </a:highlight>
              </a:rPr>
              <a:t>Which child to use?</a:t>
            </a:r>
          </a:p>
        </p:txBody>
      </p:sp>
    </p:spTree>
    <p:extLst>
      <p:ext uri="{BB962C8B-B14F-4D97-AF65-F5344CB8AC3E}">
        <p14:creationId xmlns:p14="http://schemas.microsoft.com/office/powerpoint/2010/main" val="37110916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10729B2-A1FB-B6F2-9C81-16B9C3F544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6BCD004A-A218-EEE9-0665-E6D9376748A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7F78A4D-A2CF-7C17-ED21-A8B7275910E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2A9EF44-BF85-0542-E4AC-4C2B7893DB2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E4F74B3-5445-A043-004B-6AC856E1D5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E665E37-40F1-B15A-15E9-41FC79BD034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77096D-3B70-B618-217D-09194A01308B}"/>
              </a:ext>
            </a:extLst>
          </p:cNvPr>
          <p:cNvSpPr txBox="1"/>
          <p:nvPr/>
        </p:nvSpPr>
        <p:spPr>
          <a:xfrm>
            <a:off x="152400" y="152400"/>
            <a:ext cx="4923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Search Tree- Removal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530EF0-99C7-B77F-B2C5-9A81C6C93B01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34663A-E80C-6A4F-945C-EF798977D63C}"/>
              </a:ext>
            </a:extLst>
          </p:cNvPr>
          <p:cNvSpPr/>
          <p:nvPr/>
        </p:nvSpPr>
        <p:spPr>
          <a:xfrm>
            <a:off x="7273400" y="125730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D587C9-775D-0480-0A35-824F29661F05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7FC0C6-4F23-12A2-5605-7D84DBF27A42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50CA79-F4C7-FC31-6E93-C47082DA6053}"/>
              </a:ext>
            </a:extLst>
          </p:cNvPr>
          <p:cNvSpPr/>
          <p:nvPr/>
        </p:nvSpPr>
        <p:spPr>
          <a:xfrm>
            <a:off x="7626097" y="2439802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53E366-814C-60C9-ED6A-28816E1B7808}"/>
              </a:ext>
            </a:extLst>
          </p:cNvPr>
          <p:cNvSpPr/>
          <p:nvPr/>
        </p:nvSpPr>
        <p:spPr>
          <a:xfrm>
            <a:off x="6511400" y="2432541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E81C42-6817-B965-D7D6-20009CA8E330}"/>
              </a:ext>
            </a:extLst>
          </p:cNvPr>
          <p:cNvSpPr/>
          <p:nvPr/>
        </p:nvSpPr>
        <p:spPr>
          <a:xfrm>
            <a:off x="7076478" y="360413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05CEA4-2C9B-8915-BCC3-235D6E6C8094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13EFD6-B9F3-FF19-1F95-99B40E1E8FFE}"/>
              </a:ext>
            </a:extLst>
          </p:cNvPr>
          <p:cNvSpPr/>
          <p:nvPr/>
        </p:nvSpPr>
        <p:spPr>
          <a:xfrm>
            <a:off x="7609878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22FE07-C081-0E0B-7B8C-915DCF31067F}"/>
              </a:ext>
            </a:extLst>
          </p:cNvPr>
          <p:cNvSpPr/>
          <p:nvPr/>
        </p:nvSpPr>
        <p:spPr>
          <a:xfrm>
            <a:off x="6528817" y="452757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287445-0D3B-884F-FEF8-7D05D0AF687B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7C07EC-4BB4-31D3-B37C-FF653D64C7A7}"/>
              </a:ext>
            </a:extLst>
          </p:cNvPr>
          <p:cNvSpPr/>
          <p:nvPr/>
        </p:nvSpPr>
        <p:spPr>
          <a:xfrm>
            <a:off x="11069029" y="3567794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D60B2AC-8D4D-94FB-81C8-C5461105AA17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56CEE2-DD44-E4D4-ACF4-11E1018D3E7F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1424B6-5A3E-350E-D043-6646563F3D16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02F5A2-E771-1E4F-599F-F03A00B58446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7540100" y="723900"/>
            <a:ext cx="1908700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0E71838-0F51-908D-1C9E-4F2BC5C9CB7C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6778100" y="1780520"/>
            <a:ext cx="762000" cy="652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48A562A-FDC1-5CD6-8087-699CEF7DEAF3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7540100" y="1780520"/>
            <a:ext cx="352697" cy="659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D8ED016-5FFB-ABC0-6FE3-1DD1A200A0C7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9448800" y="723900"/>
            <a:ext cx="1343732" cy="5196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8E4FF52-DD96-73A8-9806-19D662403927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41774B-C53E-D57D-8E4D-4EBCB14C190A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792532" y="1766776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D204F89-BE73-358A-4224-008A5FEF141A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0493E4-E99C-E2BE-FBFC-8336F158AE5C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1335729" y="3000945"/>
            <a:ext cx="391015" cy="566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37EBFFC-30D8-83DE-A959-6195FEC574E6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7343178" y="2963022"/>
            <a:ext cx="549619" cy="641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59C934C-434E-B651-C23D-A48648DD9B30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flipH="1">
            <a:off x="6795517" y="4127350"/>
            <a:ext cx="547661" cy="400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3EEA6E5-C7D5-A7E3-EE4E-E8AB91E07A0A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7343178" y="4127350"/>
            <a:ext cx="533400" cy="446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86FC212-236F-A418-220F-DA9F960E2207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DC1AAF8-8B54-A1CF-6116-E8A210FD75E9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2465286-7150-E715-1436-558543C7400D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ECC098E1-EEFE-9698-CA14-EBE249CD6D80}"/>
              </a:ext>
            </a:extLst>
          </p:cNvPr>
          <p:cNvSpPr/>
          <p:nvPr/>
        </p:nvSpPr>
        <p:spPr>
          <a:xfrm>
            <a:off x="1091387" y="836764"/>
            <a:ext cx="3045167" cy="841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ysClr val="windowText" lastClr="000000"/>
                </a:solidFill>
                <a:highlight>
                  <a:srgbClr val="FFFFFF"/>
                </a:highlight>
              </a:rPr>
              <a:t>Case 1: Node has no children</a:t>
            </a:r>
          </a:p>
          <a:p>
            <a:pPr algn="l"/>
            <a:r>
              <a:rPr lang="en-US" dirty="0">
                <a:solidFill>
                  <a:sysClr val="windowText" lastClr="000000"/>
                </a:solidFill>
              </a:rPr>
              <a:t>Case 2: Node has one child</a:t>
            </a:r>
          </a:p>
          <a:p>
            <a:pPr algn="l"/>
            <a:r>
              <a:rPr lang="en-US" dirty="0">
                <a:solidFill>
                  <a:sysClr val="windowText" lastClr="000000"/>
                </a:solidFill>
                <a:highlight>
                  <a:srgbClr val="00FF00"/>
                </a:highlight>
              </a:rPr>
              <a:t>Case 3: Node has two children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5CB549-F341-91FE-15F0-CC7F8BCD9C6F}"/>
              </a:ext>
            </a:extLst>
          </p:cNvPr>
          <p:cNvSpPr txBox="1"/>
          <p:nvPr/>
        </p:nvSpPr>
        <p:spPr>
          <a:xfrm>
            <a:off x="1417537" y="212989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remove(88);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41FE45-1489-214F-36A8-03E31367024D}"/>
              </a:ext>
            </a:extLst>
          </p:cNvPr>
          <p:cNvSpPr/>
          <p:nvPr/>
        </p:nvSpPr>
        <p:spPr>
          <a:xfrm>
            <a:off x="11353800" y="4563451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96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EB70EEF-10C0-A689-618C-6DAC325F06C4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11335729" y="4091014"/>
            <a:ext cx="284771" cy="4724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A715ED22-EC87-E358-E3CC-BA8A473A511D}"/>
              </a:ext>
            </a:extLst>
          </p:cNvPr>
          <p:cNvSpPr/>
          <p:nvPr/>
        </p:nvSpPr>
        <p:spPr>
          <a:xfrm>
            <a:off x="10990652" y="5514254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6555AE4-7324-4175-11D2-6497971CAAF4}"/>
              </a:ext>
            </a:extLst>
          </p:cNvPr>
          <p:cNvCxnSpPr>
            <a:stCxn id="27" idx="2"/>
            <a:endCxn id="37" idx="0"/>
          </p:cNvCxnSpPr>
          <p:nvPr/>
        </p:nvCxnSpPr>
        <p:spPr>
          <a:xfrm flipH="1">
            <a:off x="11257352" y="5086671"/>
            <a:ext cx="363148" cy="427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C30679B-22D6-87AD-B4D7-D3F897A6332C}"/>
              </a:ext>
            </a:extLst>
          </p:cNvPr>
          <p:cNvSpPr txBox="1"/>
          <p:nvPr/>
        </p:nvSpPr>
        <p:spPr>
          <a:xfrm>
            <a:off x="883140" y="3656725"/>
            <a:ext cx="2855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00FF00"/>
                </a:highlight>
              </a:rPr>
              <a:t>Which child to use?</a:t>
            </a:r>
          </a:p>
        </p:txBody>
      </p:sp>
    </p:spTree>
    <p:extLst>
      <p:ext uri="{BB962C8B-B14F-4D97-AF65-F5344CB8AC3E}">
        <p14:creationId xmlns:p14="http://schemas.microsoft.com/office/powerpoint/2010/main" val="2838755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8E88AF8-4BE2-4AD5-AC84-6BCF1CB9C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6D437C94-EA0A-3F39-BD5C-A8D477F7F20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5188B28-B5B1-E759-78F4-29EC7BD57C7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E5BC3ED-0A29-1FB3-F9FE-963C0789608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0E1AB770-AFCC-E9E7-D99B-275150CB46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7767C64-90F6-018F-EC10-303D41800C4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5600EA-7507-59B2-7615-E536B478A380}"/>
              </a:ext>
            </a:extLst>
          </p:cNvPr>
          <p:cNvSpPr txBox="1"/>
          <p:nvPr/>
        </p:nvSpPr>
        <p:spPr>
          <a:xfrm>
            <a:off x="152400" y="152400"/>
            <a:ext cx="4982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Search Tree - Insertion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725996-CADA-5287-A0AF-3EDE1E06D6A8}"/>
              </a:ext>
            </a:extLst>
          </p:cNvPr>
          <p:cNvSpPr txBox="1"/>
          <p:nvPr/>
        </p:nvSpPr>
        <p:spPr>
          <a:xfrm>
            <a:off x="21771" y="756556"/>
            <a:ext cx="6192664" cy="56784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insert(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      root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Node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1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placed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while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placed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placed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1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 duplicate values allowed"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}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.setLeft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setParent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placed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}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} 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.setRight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setParent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placed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}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   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46456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A6C07CA-65AD-767C-5CEC-23006F243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1FD429E6-FCBB-E009-9EA0-F8B3DC0D3F7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A7A8E82-0DD7-12D2-BE55-7E4A458E7EA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F6B3390-F543-1BC6-FA5E-DFD7FF0F0F3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4913535-2A51-66D9-8DBD-D5B434CAE8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43DEF90-DBA0-DCA4-77A4-0B4373AEB37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2BB7C1-B309-8B1F-15EE-84B7372B700B}"/>
              </a:ext>
            </a:extLst>
          </p:cNvPr>
          <p:cNvSpPr txBox="1"/>
          <p:nvPr/>
        </p:nvSpPr>
        <p:spPr>
          <a:xfrm>
            <a:off x="152400" y="152400"/>
            <a:ext cx="4923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Search Tree- Removal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16D826-D4E4-FF0D-9316-5E53AD7EB46C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53F59-DA8F-B247-80F1-F86D7D4AB050}"/>
              </a:ext>
            </a:extLst>
          </p:cNvPr>
          <p:cNvSpPr/>
          <p:nvPr/>
        </p:nvSpPr>
        <p:spPr>
          <a:xfrm>
            <a:off x="7273400" y="125730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64B5D3-2B66-9CAF-FD99-2F01ABF50683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3BA10B-F527-3A71-CAF7-9072D144E194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D67F19-13D7-A6D6-D7D7-D5F2852351A3}"/>
              </a:ext>
            </a:extLst>
          </p:cNvPr>
          <p:cNvSpPr/>
          <p:nvPr/>
        </p:nvSpPr>
        <p:spPr>
          <a:xfrm>
            <a:off x="7626097" y="2439802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C97A6C-4260-DC1A-27A2-D790ABDA167F}"/>
              </a:ext>
            </a:extLst>
          </p:cNvPr>
          <p:cNvSpPr/>
          <p:nvPr/>
        </p:nvSpPr>
        <p:spPr>
          <a:xfrm>
            <a:off x="6511400" y="2432541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DF3167-6843-4F49-D9FA-8D52282B9B57}"/>
              </a:ext>
            </a:extLst>
          </p:cNvPr>
          <p:cNvSpPr/>
          <p:nvPr/>
        </p:nvSpPr>
        <p:spPr>
          <a:xfrm>
            <a:off x="7076478" y="360413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D6101-FD23-3C71-1E65-72EC0EEC8B65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5EEA44-F756-39E5-8C70-D4FDF9DA61E1}"/>
              </a:ext>
            </a:extLst>
          </p:cNvPr>
          <p:cNvSpPr/>
          <p:nvPr/>
        </p:nvSpPr>
        <p:spPr>
          <a:xfrm>
            <a:off x="7609878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02220A-47F5-AEF4-3DA4-F468FFF3ED3F}"/>
              </a:ext>
            </a:extLst>
          </p:cNvPr>
          <p:cNvSpPr/>
          <p:nvPr/>
        </p:nvSpPr>
        <p:spPr>
          <a:xfrm>
            <a:off x="6528817" y="452757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1A089-148D-4CCB-6EF6-ED3E826FF831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5AC280-A3D4-0296-4110-C5C6F432CA79}"/>
              </a:ext>
            </a:extLst>
          </p:cNvPr>
          <p:cNvSpPr/>
          <p:nvPr/>
        </p:nvSpPr>
        <p:spPr>
          <a:xfrm>
            <a:off x="11069029" y="3567794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3C5A68-412A-887D-EA83-7B7DC55F1665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9C3AA05-2F6B-629E-9CBC-66B0911E7E04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BA717B3-1A96-B773-2CD7-511F44FC20FE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BB920AC-2BEF-BE6B-4042-7CE7D5A02435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7540100" y="723900"/>
            <a:ext cx="1908700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5AE2069-DCA0-D47B-833F-7B8A845306B8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6778100" y="1780520"/>
            <a:ext cx="762000" cy="652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010FB7F-82CA-A4FB-0A7A-2DC4D2855B88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7540100" y="1780520"/>
            <a:ext cx="352697" cy="659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96CD425-4A48-E7E1-609E-CAEF25308D54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9448800" y="723900"/>
            <a:ext cx="1343732" cy="5196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A8922D4-B251-CA3F-3B6B-AD848F4B165E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BBA48E4-75A9-33DB-CCF2-40FE4C1B6263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792532" y="1766776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3563168-641A-D587-558D-05C86C783BE5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5119E58-CA1B-87BB-4F63-30264BCA100A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1335729" y="3000945"/>
            <a:ext cx="391015" cy="566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499B7A7-AB7F-1431-551A-0867BFCC8E37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7343178" y="2963022"/>
            <a:ext cx="549619" cy="641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FF604FA-6A92-4A10-0CC2-2CFF47124C90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flipH="1">
            <a:off x="6795517" y="4127350"/>
            <a:ext cx="547661" cy="400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5A854CF-C308-2DE1-9D1E-0F3509583E26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7343178" y="4127350"/>
            <a:ext cx="533400" cy="446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A8A358C-42F1-8D8E-D7BB-2B63153B6154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A0A050A-8834-4F27-A4BC-319C09A0B683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6DEAED2-28C1-C638-A38C-129D9BE247C5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04E944A-7F9C-4431-2569-6CCCF4AC4FFE}"/>
              </a:ext>
            </a:extLst>
          </p:cNvPr>
          <p:cNvSpPr/>
          <p:nvPr/>
        </p:nvSpPr>
        <p:spPr>
          <a:xfrm>
            <a:off x="1091387" y="836764"/>
            <a:ext cx="3045167" cy="841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ysClr val="windowText" lastClr="000000"/>
                </a:solidFill>
                <a:highlight>
                  <a:srgbClr val="FFFFFF"/>
                </a:highlight>
              </a:rPr>
              <a:t>Case 1: Node has no children</a:t>
            </a:r>
          </a:p>
          <a:p>
            <a:pPr algn="l"/>
            <a:r>
              <a:rPr lang="en-US" dirty="0">
                <a:solidFill>
                  <a:sysClr val="windowText" lastClr="000000"/>
                </a:solidFill>
              </a:rPr>
              <a:t>Case 2: Node has one child</a:t>
            </a:r>
          </a:p>
          <a:p>
            <a:pPr algn="l"/>
            <a:r>
              <a:rPr lang="en-US" dirty="0">
                <a:solidFill>
                  <a:sysClr val="windowText" lastClr="000000"/>
                </a:solidFill>
                <a:highlight>
                  <a:srgbClr val="00FF00"/>
                </a:highlight>
              </a:rPr>
              <a:t>Case 3: Node has two children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C7CFA7-7560-0BE3-FDB2-CC50A60A433C}"/>
              </a:ext>
            </a:extLst>
          </p:cNvPr>
          <p:cNvSpPr txBox="1"/>
          <p:nvPr/>
        </p:nvSpPr>
        <p:spPr>
          <a:xfrm>
            <a:off x="1417537" y="212989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remove(88);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72001B7-4B77-6491-3DF5-1E5392745A22}"/>
              </a:ext>
            </a:extLst>
          </p:cNvPr>
          <p:cNvSpPr/>
          <p:nvPr/>
        </p:nvSpPr>
        <p:spPr>
          <a:xfrm>
            <a:off x="11353800" y="4563451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96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2CC7CD9-ABC3-3ED4-1E04-783E57D6A7DD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11335729" y="4091014"/>
            <a:ext cx="284771" cy="4724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72E36877-3C96-842E-4ED4-03304976052B}"/>
              </a:ext>
            </a:extLst>
          </p:cNvPr>
          <p:cNvSpPr/>
          <p:nvPr/>
        </p:nvSpPr>
        <p:spPr>
          <a:xfrm>
            <a:off x="10990652" y="5514254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F95B7E4-256E-3E10-2B2E-50795282E57B}"/>
              </a:ext>
            </a:extLst>
          </p:cNvPr>
          <p:cNvCxnSpPr>
            <a:stCxn id="27" idx="2"/>
            <a:endCxn id="37" idx="0"/>
          </p:cNvCxnSpPr>
          <p:nvPr/>
        </p:nvCxnSpPr>
        <p:spPr>
          <a:xfrm flipH="1">
            <a:off x="11257352" y="5086671"/>
            <a:ext cx="363148" cy="427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8514707-03E1-1164-A726-EB8728E3DAE8}"/>
              </a:ext>
            </a:extLst>
          </p:cNvPr>
          <p:cNvSpPr txBox="1"/>
          <p:nvPr/>
        </p:nvSpPr>
        <p:spPr>
          <a:xfrm>
            <a:off x="883140" y="3656725"/>
            <a:ext cx="2855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00FF00"/>
                </a:highlight>
              </a:rPr>
              <a:t>Which child to use?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B13171B-3218-A938-CB18-092B1CC01385}"/>
                  </a:ext>
                </a:extLst>
              </p14:cNvPr>
              <p14:cNvContentPartPr/>
              <p14:nvPr/>
            </p14:nvContentPartPr>
            <p14:xfrm>
              <a:off x="9289749" y="3194109"/>
              <a:ext cx="1640160" cy="12052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B13171B-3218-A938-CB18-092B1CC013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80749" y="3185109"/>
                <a:ext cx="1657800" cy="12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5B3E722-5FB4-DCCA-5185-593065E04446}"/>
                  </a:ext>
                </a:extLst>
              </p14:cNvPr>
              <p14:cNvContentPartPr/>
              <p14:nvPr/>
            </p14:nvContentPartPr>
            <p14:xfrm>
              <a:off x="9500709" y="3500829"/>
              <a:ext cx="312120" cy="4064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5B3E722-5FB4-DCCA-5185-593065E0444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492069" y="3491829"/>
                <a:ext cx="32976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32BD0CA-673F-4A04-25EF-357139BE440E}"/>
                  </a:ext>
                </a:extLst>
              </p14:cNvPr>
              <p14:cNvContentPartPr/>
              <p14:nvPr/>
            </p14:nvContentPartPr>
            <p14:xfrm>
              <a:off x="9541749" y="3535389"/>
              <a:ext cx="316440" cy="3369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32BD0CA-673F-4A04-25EF-357139BE440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532749" y="3526389"/>
                <a:ext cx="334080" cy="354600"/>
              </a:xfrm>
              <a:prstGeom prst="rect">
                <a:avLst/>
              </a:prstGeom>
            </p:spPr>
          </p:pic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F9AC4728-3E90-099C-2341-AB63E89EC2CA}"/>
              </a:ext>
            </a:extLst>
          </p:cNvPr>
          <p:cNvSpPr txBox="1"/>
          <p:nvPr/>
        </p:nvSpPr>
        <p:spPr>
          <a:xfrm flipH="1">
            <a:off x="1235496" y="4642174"/>
            <a:ext cx="2468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Left child doesn’t work!</a:t>
            </a:r>
          </a:p>
        </p:txBody>
      </p:sp>
    </p:spTree>
    <p:extLst>
      <p:ext uri="{BB962C8B-B14F-4D97-AF65-F5344CB8AC3E}">
        <p14:creationId xmlns:p14="http://schemas.microsoft.com/office/powerpoint/2010/main" val="28927641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93DBA00-AF12-43C9-A764-6758E232B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2359B8EE-D456-908C-94E8-71A29A87FC4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F97D908-78E1-7BE7-3C7B-5F1475B0A7B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AC14223-09E3-ED1B-604B-3CABBDEF009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1D82B722-C0CD-2F4E-183E-3D2296D3F8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8D9CDDE-F6E9-8482-0A28-88697CC7ABC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D8ED32-EF65-56E9-E608-73C5B698A864}"/>
              </a:ext>
            </a:extLst>
          </p:cNvPr>
          <p:cNvSpPr txBox="1"/>
          <p:nvPr/>
        </p:nvSpPr>
        <p:spPr>
          <a:xfrm>
            <a:off x="152400" y="152400"/>
            <a:ext cx="4923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Search Tree- Removal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39F400-AD74-9524-079F-C30912A78F8A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7FD933-DB1C-1D27-D593-8EBC70BCEA2F}"/>
              </a:ext>
            </a:extLst>
          </p:cNvPr>
          <p:cNvSpPr/>
          <p:nvPr/>
        </p:nvSpPr>
        <p:spPr>
          <a:xfrm>
            <a:off x="7273400" y="125730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6D2F17-526E-045D-8551-FFF9CF253A2B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A1CF12-E102-01AD-8E05-2F294C8BAF67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088973-33BD-9251-D557-602F238A830B}"/>
              </a:ext>
            </a:extLst>
          </p:cNvPr>
          <p:cNvSpPr/>
          <p:nvPr/>
        </p:nvSpPr>
        <p:spPr>
          <a:xfrm>
            <a:off x="7626097" y="2439802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272776-E2A8-3540-0878-9949EF177759}"/>
              </a:ext>
            </a:extLst>
          </p:cNvPr>
          <p:cNvSpPr/>
          <p:nvPr/>
        </p:nvSpPr>
        <p:spPr>
          <a:xfrm>
            <a:off x="6511400" y="2432541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FAB974-B782-EC75-11D1-A5C68C5178FD}"/>
              </a:ext>
            </a:extLst>
          </p:cNvPr>
          <p:cNvSpPr/>
          <p:nvPr/>
        </p:nvSpPr>
        <p:spPr>
          <a:xfrm>
            <a:off x="7076478" y="360413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F41F0F-430A-1183-D27E-0BCDC601C6E7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01DE89-108D-C5FD-7009-4852E74FE43A}"/>
              </a:ext>
            </a:extLst>
          </p:cNvPr>
          <p:cNvSpPr/>
          <p:nvPr/>
        </p:nvSpPr>
        <p:spPr>
          <a:xfrm>
            <a:off x="7609878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4D7E7E-E4D1-54CF-1C6C-6508E2064A27}"/>
              </a:ext>
            </a:extLst>
          </p:cNvPr>
          <p:cNvSpPr/>
          <p:nvPr/>
        </p:nvSpPr>
        <p:spPr>
          <a:xfrm>
            <a:off x="6528817" y="452757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FA5354-8941-54B9-7F6C-5B374F85F48A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4A79F1-9556-3770-2D60-A9E5E3465A9B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BC786D-12A4-DBFD-4707-42A68D239050}"/>
              </a:ext>
            </a:extLst>
          </p:cNvPr>
          <p:cNvSpPr/>
          <p:nvPr/>
        </p:nvSpPr>
        <p:spPr>
          <a:xfrm>
            <a:off x="11069029" y="3567794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B49C1D-C5D1-8D02-7A31-2D54E071FBA8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1B2BA7-ECEC-0BD2-C11A-2102B7613759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70226A-9CFB-EA70-DC04-B9680ED1290E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62A160A-E305-4A44-F50B-E75190290785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7540100" y="723900"/>
            <a:ext cx="1908700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60FE846-E845-3207-927C-ABA656CFEF01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6778100" y="1780520"/>
            <a:ext cx="762000" cy="652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D4558A2-3336-E7A2-41B7-CED9D1000DC0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7540100" y="1780520"/>
            <a:ext cx="352697" cy="659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5D951C-F672-1F41-8A65-999DACFC2051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9448800" y="723900"/>
            <a:ext cx="1343732" cy="5196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E2B2135-81FA-3474-406F-161816556C60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91D6621-2D87-010A-FC97-77719D26C8FD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792532" y="1766776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B1AEE6F-6185-EF0E-3D96-095834182F67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7770585-C32F-3CFC-1DF6-3B7342143E3D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80A1679-C6D6-F107-86F6-2D34B5833887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1335729" y="3000945"/>
            <a:ext cx="391015" cy="566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AD89261-0588-310D-86B3-2D3373B81DCA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7343178" y="2963022"/>
            <a:ext cx="549619" cy="641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691D6C9-4F63-F008-2CB9-BD7CA26BE91B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flipH="1">
            <a:off x="6795517" y="4127350"/>
            <a:ext cx="547661" cy="400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FDD0DA3-6D74-2112-53CF-19E5D4500FBC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7343178" y="4127350"/>
            <a:ext cx="533400" cy="446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B58B6E3-B86E-771B-8EA5-220F05505E22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A13B8E9-0F56-C9EA-9C62-92059196AD10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654F8D7-DA43-1DDD-C2CA-FA2BDCEC2157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EC11D68-E915-B6B2-A6E9-5BDE620FA14E}"/>
              </a:ext>
            </a:extLst>
          </p:cNvPr>
          <p:cNvSpPr/>
          <p:nvPr/>
        </p:nvSpPr>
        <p:spPr>
          <a:xfrm>
            <a:off x="1091387" y="836764"/>
            <a:ext cx="3045167" cy="841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ysClr val="windowText" lastClr="000000"/>
                </a:solidFill>
                <a:highlight>
                  <a:srgbClr val="FFFFFF"/>
                </a:highlight>
              </a:rPr>
              <a:t>Case 1: Node has no children</a:t>
            </a:r>
          </a:p>
          <a:p>
            <a:pPr algn="l"/>
            <a:r>
              <a:rPr lang="en-US" dirty="0">
                <a:solidFill>
                  <a:sysClr val="windowText" lastClr="000000"/>
                </a:solidFill>
              </a:rPr>
              <a:t>Case 2: Node has one child</a:t>
            </a:r>
          </a:p>
          <a:p>
            <a:pPr algn="l"/>
            <a:r>
              <a:rPr lang="en-US" dirty="0">
                <a:solidFill>
                  <a:sysClr val="windowText" lastClr="000000"/>
                </a:solidFill>
                <a:highlight>
                  <a:srgbClr val="00FF00"/>
                </a:highlight>
              </a:rPr>
              <a:t>Case 3: Node has two children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A56B9-67F1-3074-55DA-A1A639B36C71}"/>
              </a:ext>
            </a:extLst>
          </p:cNvPr>
          <p:cNvSpPr txBox="1"/>
          <p:nvPr/>
        </p:nvSpPr>
        <p:spPr>
          <a:xfrm>
            <a:off x="1417537" y="212989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remove(88);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3FE3A09-AD64-5846-AC13-E2F5ED5A9E98}"/>
              </a:ext>
            </a:extLst>
          </p:cNvPr>
          <p:cNvSpPr/>
          <p:nvPr/>
        </p:nvSpPr>
        <p:spPr>
          <a:xfrm>
            <a:off x="11353800" y="4563451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96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706E130-9C26-3873-73A5-73D79704BB8B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11335729" y="4091014"/>
            <a:ext cx="284771" cy="4724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C66CB52-832E-3857-D260-21C79CEC4783}"/>
              </a:ext>
            </a:extLst>
          </p:cNvPr>
          <p:cNvSpPr/>
          <p:nvPr/>
        </p:nvSpPr>
        <p:spPr>
          <a:xfrm>
            <a:off x="10990652" y="5514254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3682152-F8DA-4FD3-FD7A-98EBECFFC670}"/>
              </a:ext>
            </a:extLst>
          </p:cNvPr>
          <p:cNvCxnSpPr>
            <a:stCxn id="27" idx="2"/>
            <a:endCxn id="37" idx="0"/>
          </p:cNvCxnSpPr>
          <p:nvPr/>
        </p:nvCxnSpPr>
        <p:spPr>
          <a:xfrm flipH="1">
            <a:off x="11257352" y="5086671"/>
            <a:ext cx="363148" cy="427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9153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8DD3EE9-AF43-3076-3594-D0E408C64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46C5365-8677-CFCD-2BBA-0EA26FAEF5DD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7BF4DA3-14F5-46AC-D883-77056DD53C2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122B53D-F631-D927-C3F6-FBAA677CCF4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DB1F99F4-75E3-FFE1-C496-57BFB01EED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BD723CB-4FCA-D3F9-3437-70FDC185CCB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9A21FD-6920-1510-7D95-21AE2F3069FF}"/>
              </a:ext>
            </a:extLst>
          </p:cNvPr>
          <p:cNvSpPr txBox="1"/>
          <p:nvPr/>
        </p:nvSpPr>
        <p:spPr>
          <a:xfrm>
            <a:off x="152400" y="152400"/>
            <a:ext cx="4923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Search Tree- Removal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4723C8-A3F9-A70B-BC0D-455091A43117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C241B7-26D4-C083-C083-6A52DC2C9CFA}"/>
              </a:ext>
            </a:extLst>
          </p:cNvPr>
          <p:cNvSpPr/>
          <p:nvPr/>
        </p:nvSpPr>
        <p:spPr>
          <a:xfrm>
            <a:off x="7273400" y="125730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24BCD0-5722-185B-E206-168540C002CA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40D3D7-82A7-A0B9-80BE-1DEEB26E4D29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1D4B23-4CAD-11E3-49A8-54FC41F1DD8F}"/>
              </a:ext>
            </a:extLst>
          </p:cNvPr>
          <p:cNvSpPr/>
          <p:nvPr/>
        </p:nvSpPr>
        <p:spPr>
          <a:xfrm>
            <a:off x="7626097" y="2439802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66272B-0391-7D2F-F125-A0DD9E7BC048}"/>
              </a:ext>
            </a:extLst>
          </p:cNvPr>
          <p:cNvSpPr/>
          <p:nvPr/>
        </p:nvSpPr>
        <p:spPr>
          <a:xfrm>
            <a:off x="6511400" y="2432541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790639-9DD3-65B2-ABA0-2FCA1E3993C6}"/>
              </a:ext>
            </a:extLst>
          </p:cNvPr>
          <p:cNvSpPr/>
          <p:nvPr/>
        </p:nvSpPr>
        <p:spPr>
          <a:xfrm>
            <a:off x="7076478" y="360413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7961B7-DA7A-D0AA-C7EF-DF33C6DAB747}"/>
              </a:ext>
            </a:extLst>
          </p:cNvPr>
          <p:cNvSpPr/>
          <p:nvPr/>
        </p:nvSpPr>
        <p:spPr>
          <a:xfrm>
            <a:off x="7609878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07ECA9-D3FA-E3B4-5485-89333A481E41}"/>
              </a:ext>
            </a:extLst>
          </p:cNvPr>
          <p:cNvSpPr/>
          <p:nvPr/>
        </p:nvSpPr>
        <p:spPr>
          <a:xfrm>
            <a:off x="6528817" y="452757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222A83-255C-3002-BC58-09705422957E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EF539C-6D84-B44F-CD97-8E6F80DC65B1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415F1E-D915-E433-4C31-637AD0DD4998}"/>
              </a:ext>
            </a:extLst>
          </p:cNvPr>
          <p:cNvSpPr/>
          <p:nvPr/>
        </p:nvSpPr>
        <p:spPr>
          <a:xfrm>
            <a:off x="11059232" y="2532979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D3CC209-FBE0-3A3A-91CA-894A14DEB7B6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841081A-1965-DD07-BFD3-4150736547F7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79579B-7386-6BA1-8DE7-0D1D0F679A9E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5C825DD-40A5-B474-C2DB-54FCC49E5707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7540100" y="723900"/>
            <a:ext cx="1908700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A096EDB-3DB1-5C91-AC31-725D1A4CD874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6778100" y="1780520"/>
            <a:ext cx="762000" cy="652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0298C02-3E94-6D09-460C-C9FA9524F7ED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7540100" y="1780520"/>
            <a:ext cx="352697" cy="659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2B186DE-0E44-B7B1-53AF-17416314FEDE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9448800" y="723900"/>
            <a:ext cx="1343732" cy="5196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AF5BF90-5F29-1553-9AAB-619A4CDB985E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2208DAA-8989-CDEC-2F9F-4BFE6D1988CA}"/>
              </a:ext>
            </a:extLst>
          </p:cNvPr>
          <p:cNvCxnSpPr>
            <a:cxnSpLocks/>
            <a:stCxn id="9" idx="2"/>
            <a:endCxn id="19" idx="0"/>
          </p:cNvCxnSpPr>
          <p:nvPr/>
        </p:nvCxnSpPr>
        <p:spPr>
          <a:xfrm>
            <a:off x="10792532" y="1766776"/>
            <a:ext cx="533400" cy="7662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5C64138-C989-2005-5D0A-457B16AADE03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0D486EA-C657-5DE9-C54F-6607775FBBEB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CBE6AFC-BA93-CA5A-1279-A2BDE11FD26A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7343178" y="2963022"/>
            <a:ext cx="549619" cy="641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8448EED-E0F4-F025-B86B-34EECCF9A01C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flipH="1">
            <a:off x="6795517" y="4127350"/>
            <a:ext cx="547661" cy="400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DC3ED3B-BDB5-45E9-B623-273C451CCECC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7343178" y="4127350"/>
            <a:ext cx="533400" cy="446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78B3B15-21CF-3007-BED0-13D5935BA518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F6F0FFC-0E0A-FBDC-20E9-5EAB78C5B81B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14442B0-3224-2F9B-0582-FAB447D4FD5B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6B33EA2-8182-0E6B-ABEE-C83B3F3C720D}"/>
              </a:ext>
            </a:extLst>
          </p:cNvPr>
          <p:cNvSpPr/>
          <p:nvPr/>
        </p:nvSpPr>
        <p:spPr>
          <a:xfrm>
            <a:off x="1091387" y="836764"/>
            <a:ext cx="3045167" cy="841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ysClr val="windowText" lastClr="000000"/>
                </a:solidFill>
                <a:highlight>
                  <a:srgbClr val="FFFFFF"/>
                </a:highlight>
              </a:rPr>
              <a:t>Case 1: Node has no children</a:t>
            </a:r>
          </a:p>
          <a:p>
            <a:pPr algn="l"/>
            <a:r>
              <a:rPr lang="en-US" dirty="0">
                <a:solidFill>
                  <a:sysClr val="windowText" lastClr="000000"/>
                </a:solidFill>
              </a:rPr>
              <a:t>Case 2: Node has one child</a:t>
            </a:r>
          </a:p>
          <a:p>
            <a:pPr algn="l"/>
            <a:r>
              <a:rPr lang="en-US" dirty="0">
                <a:solidFill>
                  <a:sysClr val="windowText" lastClr="000000"/>
                </a:solidFill>
                <a:highlight>
                  <a:srgbClr val="00FF00"/>
                </a:highlight>
              </a:rPr>
              <a:t>Case 3: Node has two children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A6E55A-46FA-CAD5-6CFD-0E2DA4ECE656}"/>
              </a:ext>
            </a:extLst>
          </p:cNvPr>
          <p:cNvSpPr txBox="1"/>
          <p:nvPr/>
        </p:nvSpPr>
        <p:spPr>
          <a:xfrm>
            <a:off x="1417537" y="212989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remove(88);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B17883-AF98-E66D-492C-370C777766DB}"/>
              </a:ext>
            </a:extLst>
          </p:cNvPr>
          <p:cNvSpPr/>
          <p:nvPr/>
        </p:nvSpPr>
        <p:spPr>
          <a:xfrm>
            <a:off x="11501082" y="3481171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96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17F342F-E0F1-11A7-7A1A-F7118EBC3FCE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11325932" y="3056199"/>
            <a:ext cx="441850" cy="4249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C375C38-4182-4366-325C-E72DBF201099}"/>
              </a:ext>
            </a:extLst>
          </p:cNvPr>
          <p:cNvSpPr/>
          <p:nvPr/>
        </p:nvSpPr>
        <p:spPr>
          <a:xfrm>
            <a:off x="11067287" y="4342508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E870009-81C8-CB92-6EE8-CB70AD2325A2}"/>
              </a:ext>
            </a:extLst>
          </p:cNvPr>
          <p:cNvCxnSpPr>
            <a:stCxn id="27" idx="2"/>
            <a:endCxn id="37" idx="0"/>
          </p:cNvCxnSpPr>
          <p:nvPr/>
        </p:nvCxnSpPr>
        <p:spPr>
          <a:xfrm flipH="1">
            <a:off x="11333987" y="4004391"/>
            <a:ext cx="433795" cy="338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8600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4CEC4A-727E-3BCE-96EB-EB04506993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46937A74-20E4-1D12-8E87-10FFC4528C02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0BBF2AD-AC14-5B4F-B8B8-A6D131471BD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FCC238B-9FBC-FD72-4F1D-96B78ADA8ED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2355FC02-12A4-47E9-45ED-34CD1A1C2D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1E454F6-D9AF-6B46-0DE8-36AB6A65D14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CC35BD-1C5C-0AE8-FD25-EF72DF8B8E81}"/>
              </a:ext>
            </a:extLst>
          </p:cNvPr>
          <p:cNvSpPr txBox="1"/>
          <p:nvPr/>
        </p:nvSpPr>
        <p:spPr>
          <a:xfrm>
            <a:off x="152400" y="152400"/>
            <a:ext cx="4923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Search Tree- Removal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6F9592-3E53-412B-B2DA-13B2C1CF88DF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7346D2-F45B-0F5D-8325-A1FE69318AE6}"/>
              </a:ext>
            </a:extLst>
          </p:cNvPr>
          <p:cNvSpPr/>
          <p:nvPr/>
        </p:nvSpPr>
        <p:spPr>
          <a:xfrm>
            <a:off x="7273400" y="125730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3A0DDC-AFDA-41D3-EA9B-41E57E214935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525ACD-E022-D601-612D-8AE5E2BEB2F5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0D55B7-4A8D-9147-8D6E-2A17639DEA70}"/>
              </a:ext>
            </a:extLst>
          </p:cNvPr>
          <p:cNvSpPr/>
          <p:nvPr/>
        </p:nvSpPr>
        <p:spPr>
          <a:xfrm>
            <a:off x="7626097" y="2439802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7B5517-1592-94CE-B79A-B5C60F790677}"/>
              </a:ext>
            </a:extLst>
          </p:cNvPr>
          <p:cNvSpPr/>
          <p:nvPr/>
        </p:nvSpPr>
        <p:spPr>
          <a:xfrm>
            <a:off x="6511400" y="2432541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FD2EC0-D489-87AE-0A68-3C0AE499B8C4}"/>
              </a:ext>
            </a:extLst>
          </p:cNvPr>
          <p:cNvSpPr/>
          <p:nvPr/>
        </p:nvSpPr>
        <p:spPr>
          <a:xfrm>
            <a:off x="7076478" y="360413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41422F-3B09-5CB7-B193-25E03EAA7213}"/>
              </a:ext>
            </a:extLst>
          </p:cNvPr>
          <p:cNvSpPr/>
          <p:nvPr/>
        </p:nvSpPr>
        <p:spPr>
          <a:xfrm>
            <a:off x="7609878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4DEDDA-14C2-080C-E99B-EFBD42321FBD}"/>
              </a:ext>
            </a:extLst>
          </p:cNvPr>
          <p:cNvSpPr/>
          <p:nvPr/>
        </p:nvSpPr>
        <p:spPr>
          <a:xfrm>
            <a:off x="6528817" y="452757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9F6F0F-B19B-DFD1-7806-1C6F55B338F3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FFF001-085B-75C8-C6E7-F931CBFA6EF4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5E54CC-C21B-8775-315C-0D94E3DF4F6F}"/>
              </a:ext>
            </a:extLst>
          </p:cNvPr>
          <p:cNvSpPr/>
          <p:nvPr/>
        </p:nvSpPr>
        <p:spPr>
          <a:xfrm>
            <a:off x="11059232" y="2532979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D0E84A-7C50-E02F-7B05-99686F939CC4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AB34B6-3532-49D4-CDF2-66B65ADF3B46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5F5D7B-D12B-C3CD-CF2B-F19ECCA30CBE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E43B14B-0949-5356-9C59-B2619882E3D3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7540100" y="723900"/>
            <a:ext cx="1908700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3BEE658-58CB-28A7-CDC1-72D269D7C288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6778100" y="1780520"/>
            <a:ext cx="762000" cy="652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AF27270-D466-A56D-8959-028DD98FFE29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7540100" y="1780520"/>
            <a:ext cx="352697" cy="659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42691DB-45CB-C748-A83C-184E18353A92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9448800" y="723900"/>
            <a:ext cx="1343732" cy="5196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DAB87FA-67FA-4E5A-E38B-5DE7E5963023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33CF342-187F-2E06-868A-3EDE4EFB852B}"/>
              </a:ext>
            </a:extLst>
          </p:cNvPr>
          <p:cNvCxnSpPr>
            <a:cxnSpLocks/>
            <a:stCxn id="9" idx="2"/>
            <a:endCxn id="19" idx="0"/>
          </p:cNvCxnSpPr>
          <p:nvPr/>
        </p:nvCxnSpPr>
        <p:spPr>
          <a:xfrm>
            <a:off x="10792532" y="1766776"/>
            <a:ext cx="533400" cy="7662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1E59BF3-ED7C-687A-B3E7-B27A62EF4926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98FAF34-24F7-AC87-6857-C9A858E30833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3ACA094-1C5E-3FD8-5DA2-DA5DB698452C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7343178" y="2963022"/>
            <a:ext cx="549619" cy="641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271DCD1-7AFF-525C-68A0-60C0F3418999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flipH="1">
            <a:off x="6795517" y="4127350"/>
            <a:ext cx="547661" cy="400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C933A59-BF9D-E32B-8BC7-E369B545B722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7343178" y="4127350"/>
            <a:ext cx="533400" cy="446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B9C9F48-5E68-C236-029F-F5AA1C8E5D69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EA42BFC-6705-4F4A-2F12-DB34BC9B7806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96ADEDB-57CC-E728-3295-867F2810D2B9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4E689AB-DAFD-9629-7FF3-ED6734240185}"/>
              </a:ext>
            </a:extLst>
          </p:cNvPr>
          <p:cNvSpPr/>
          <p:nvPr/>
        </p:nvSpPr>
        <p:spPr>
          <a:xfrm>
            <a:off x="1091387" y="836764"/>
            <a:ext cx="3045167" cy="841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ysClr val="windowText" lastClr="000000"/>
                </a:solidFill>
                <a:highlight>
                  <a:srgbClr val="FFFFFF"/>
                </a:highlight>
              </a:rPr>
              <a:t>Case 1: Node has no children</a:t>
            </a:r>
          </a:p>
          <a:p>
            <a:pPr algn="l"/>
            <a:r>
              <a:rPr lang="en-US" dirty="0">
                <a:solidFill>
                  <a:sysClr val="windowText" lastClr="000000"/>
                </a:solidFill>
              </a:rPr>
              <a:t>Case 2: Node has one child</a:t>
            </a:r>
          </a:p>
          <a:p>
            <a:pPr algn="l"/>
            <a:r>
              <a:rPr lang="en-US" dirty="0">
                <a:solidFill>
                  <a:sysClr val="windowText" lastClr="000000"/>
                </a:solidFill>
                <a:highlight>
                  <a:srgbClr val="00FF00"/>
                </a:highlight>
              </a:rPr>
              <a:t>Case 3: Node has two children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8CBC47-7E03-241F-94F7-2B9C3F3F39CB}"/>
              </a:ext>
            </a:extLst>
          </p:cNvPr>
          <p:cNvSpPr txBox="1"/>
          <p:nvPr/>
        </p:nvSpPr>
        <p:spPr>
          <a:xfrm>
            <a:off x="1417537" y="212989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remove(88);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5A600F7-1A0C-0421-85D0-AEFE8B55DAC4}"/>
              </a:ext>
            </a:extLst>
          </p:cNvPr>
          <p:cNvSpPr/>
          <p:nvPr/>
        </p:nvSpPr>
        <p:spPr>
          <a:xfrm>
            <a:off x="11501082" y="3481171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96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E4CF4E-B723-B57D-3040-7D91AE006509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11325932" y="3056199"/>
            <a:ext cx="441850" cy="4249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362DF50-1848-6081-6AD1-6B795E8E8C54}"/>
              </a:ext>
            </a:extLst>
          </p:cNvPr>
          <p:cNvSpPr/>
          <p:nvPr/>
        </p:nvSpPr>
        <p:spPr>
          <a:xfrm>
            <a:off x="11067287" y="4342508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C63DDB6-2788-B27A-76AB-A31F32C711B7}"/>
              </a:ext>
            </a:extLst>
          </p:cNvPr>
          <p:cNvCxnSpPr>
            <a:stCxn id="27" idx="2"/>
            <a:endCxn id="37" idx="0"/>
          </p:cNvCxnSpPr>
          <p:nvPr/>
        </p:nvCxnSpPr>
        <p:spPr>
          <a:xfrm flipH="1">
            <a:off x="11333987" y="4004391"/>
            <a:ext cx="433795" cy="338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D797ADD-1D88-70D9-E3D2-3BC516450706}"/>
              </a:ext>
            </a:extLst>
          </p:cNvPr>
          <p:cNvGrpSpPr/>
          <p:nvPr/>
        </p:nvGrpSpPr>
        <p:grpSpPr>
          <a:xfrm>
            <a:off x="10615269" y="2201949"/>
            <a:ext cx="1594080" cy="3092400"/>
            <a:chOff x="10615269" y="2201949"/>
            <a:chExt cx="1594080" cy="309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C88216B-F52A-843B-E97E-05FF6B32D629}"/>
                    </a:ext>
                  </a:extLst>
                </p14:cNvPr>
                <p14:cNvContentPartPr/>
                <p14:nvPr/>
              </p14:nvContentPartPr>
              <p14:xfrm>
                <a:off x="10615269" y="2201949"/>
                <a:ext cx="1594080" cy="30924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C88216B-F52A-843B-E97E-05FF6B32D62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606269" y="2192949"/>
                  <a:ext cx="1611720" cy="31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D51985C-298A-0C5E-29E2-95DC6F1E0D7B}"/>
                    </a:ext>
                  </a:extLst>
                </p14:cNvPr>
                <p14:cNvContentPartPr/>
                <p14:nvPr/>
              </p14:nvContentPartPr>
              <p14:xfrm>
                <a:off x="11869509" y="2350989"/>
                <a:ext cx="96840" cy="483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D51985C-298A-0C5E-29E2-95DC6F1E0D7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860509" y="2341989"/>
                  <a:ext cx="11448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65954CC-3A5C-7B10-0DE4-367F32B3275E}"/>
                    </a:ext>
                  </a:extLst>
                </p14:cNvPr>
                <p14:cNvContentPartPr/>
                <p14:nvPr/>
              </p14:nvContentPartPr>
              <p14:xfrm>
                <a:off x="11823429" y="2420829"/>
                <a:ext cx="264240" cy="3628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65954CC-3A5C-7B10-0DE4-367F32B3275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814429" y="2411829"/>
                  <a:ext cx="281880" cy="3805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1BA2F034-F291-CF14-E3C8-AE3305501E42}"/>
              </a:ext>
            </a:extLst>
          </p:cNvPr>
          <p:cNvSpPr txBox="1"/>
          <p:nvPr/>
        </p:nvSpPr>
        <p:spPr>
          <a:xfrm flipH="1">
            <a:off x="1235496" y="4642174"/>
            <a:ext cx="2468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Right child doesn’t work!</a:t>
            </a:r>
          </a:p>
        </p:txBody>
      </p:sp>
    </p:spTree>
    <p:extLst>
      <p:ext uri="{BB962C8B-B14F-4D97-AF65-F5344CB8AC3E}">
        <p14:creationId xmlns:p14="http://schemas.microsoft.com/office/powerpoint/2010/main" val="6277223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52DD036-2FA5-6D19-43DE-7563C3C68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763478D-EED0-885C-0F7E-D0E871ED0EE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F4DFE3C-400E-5707-AC1E-D83829C9D91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3972299-BD0F-6087-37EB-07375FA6282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762B51CD-7B6D-192C-0D2A-F8962E9941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44C852-3A20-9E14-04F5-A8BEE447611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78525F-F8F8-DF5E-CF2E-0F903D9305E8}"/>
              </a:ext>
            </a:extLst>
          </p:cNvPr>
          <p:cNvSpPr txBox="1"/>
          <p:nvPr/>
        </p:nvSpPr>
        <p:spPr>
          <a:xfrm>
            <a:off x="152400" y="152400"/>
            <a:ext cx="4923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Search Tree- Removal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E28FB9-E4C8-AE74-BB81-CDBDECC6BAFB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7C42C3-884D-F488-7EF1-55F5899C6743}"/>
              </a:ext>
            </a:extLst>
          </p:cNvPr>
          <p:cNvSpPr/>
          <p:nvPr/>
        </p:nvSpPr>
        <p:spPr>
          <a:xfrm>
            <a:off x="7273400" y="125730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827FB9-DC47-1F49-CC32-599DB52C34B1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79C495-0FBC-6048-F284-C5211C033325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945032-4CF0-00F2-8064-D485B11A622E}"/>
              </a:ext>
            </a:extLst>
          </p:cNvPr>
          <p:cNvSpPr/>
          <p:nvPr/>
        </p:nvSpPr>
        <p:spPr>
          <a:xfrm>
            <a:off x="7626097" y="2439802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EE2E2E-D28E-95CE-3B12-E812B2FD853C}"/>
              </a:ext>
            </a:extLst>
          </p:cNvPr>
          <p:cNvSpPr/>
          <p:nvPr/>
        </p:nvSpPr>
        <p:spPr>
          <a:xfrm>
            <a:off x="6511400" y="2432541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B87794-1C66-9F36-11DC-F6D2A1013464}"/>
              </a:ext>
            </a:extLst>
          </p:cNvPr>
          <p:cNvSpPr/>
          <p:nvPr/>
        </p:nvSpPr>
        <p:spPr>
          <a:xfrm>
            <a:off x="7076478" y="360413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DD9D10-4266-8E4F-8DA7-DEFFC3895DF2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25FFCE-C4DC-9427-3F2B-6F3DACA9F820}"/>
              </a:ext>
            </a:extLst>
          </p:cNvPr>
          <p:cNvSpPr/>
          <p:nvPr/>
        </p:nvSpPr>
        <p:spPr>
          <a:xfrm>
            <a:off x="7609878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364528-63C9-0F98-3D7B-0281FF504903}"/>
              </a:ext>
            </a:extLst>
          </p:cNvPr>
          <p:cNvSpPr/>
          <p:nvPr/>
        </p:nvSpPr>
        <p:spPr>
          <a:xfrm>
            <a:off x="6528817" y="452757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873186-EC4D-5E3C-5AC3-63B6C2C4E374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55C0D3-9D1F-8E1F-017D-85271E966868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E66085-2E48-6880-6BF2-36BDCD1DED39}"/>
              </a:ext>
            </a:extLst>
          </p:cNvPr>
          <p:cNvSpPr/>
          <p:nvPr/>
        </p:nvSpPr>
        <p:spPr>
          <a:xfrm>
            <a:off x="11069029" y="3567794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DDD9DCC-D263-F2FA-79A8-3109367873F1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6FEE9F-5AD1-675D-0E3A-25C4B3A747AA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220C7B-9B57-5B10-4BEF-5357D5E28EF6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B261CC0-AF71-9CAD-8683-A4F8E65DEB1B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7540100" y="723900"/>
            <a:ext cx="1908700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D66CF2A-49F8-597C-6CE8-962C9D4757ED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6778100" y="1780520"/>
            <a:ext cx="762000" cy="652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D52F9C9-3FB8-4B4C-2BEE-87FDEC225DEC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7540100" y="1780520"/>
            <a:ext cx="352697" cy="659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D33CA37-011B-5BE1-6A54-F2DE5E239868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9448800" y="723900"/>
            <a:ext cx="1343732" cy="5196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6B8BABA-C2FD-342C-1EE8-982D3B299B33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145EEEE-85C3-8061-4C74-6BC216D8C3C9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792532" y="1766776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8070D87-AAAE-11A7-EAB2-F456271DDBD6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794E7A2-9052-3BDB-D4E3-E93E5A64FAB0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11E1721-5AB9-D33B-C784-08C2BDC5E664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1335729" y="3000945"/>
            <a:ext cx="391015" cy="566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D6AA6F4-6C26-4CFA-5D67-794300CD54C7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7343178" y="2963022"/>
            <a:ext cx="549619" cy="641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50A0E5B-B44A-11EA-17BE-FA6E687476F7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flipH="1">
            <a:off x="6795517" y="4127350"/>
            <a:ext cx="547661" cy="400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EDE4E9C-13A9-C032-E3D4-CCF249668924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7343178" y="4127350"/>
            <a:ext cx="533400" cy="446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1DBFBA2-FDAB-E48B-E048-BEEEA9AB675F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DF95332-E875-3DDC-71E7-E1162C545813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B72860B-ACB9-F082-07D9-B4C951E52559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8EC4BAE-483C-0DB7-C43E-C7735986128C}"/>
              </a:ext>
            </a:extLst>
          </p:cNvPr>
          <p:cNvSpPr/>
          <p:nvPr/>
        </p:nvSpPr>
        <p:spPr>
          <a:xfrm>
            <a:off x="1091387" y="836764"/>
            <a:ext cx="3045167" cy="841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ysClr val="windowText" lastClr="000000"/>
                </a:solidFill>
                <a:highlight>
                  <a:srgbClr val="FFFFFF"/>
                </a:highlight>
              </a:rPr>
              <a:t>Case 1: Node has no children</a:t>
            </a:r>
          </a:p>
          <a:p>
            <a:pPr algn="l"/>
            <a:r>
              <a:rPr lang="en-US" dirty="0">
                <a:solidFill>
                  <a:sysClr val="windowText" lastClr="000000"/>
                </a:solidFill>
              </a:rPr>
              <a:t>Case 2: Node has one child</a:t>
            </a:r>
          </a:p>
          <a:p>
            <a:pPr algn="l"/>
            <a:r>
              <a:rPr lang="en-US" dirty="0">
                <a:solidFill>
                  <a:sysClr val="windowText" lastClr="000000"/>
                </a:solidFill>
                <a:highlight>
                  <a:srgbClr val="00FF00"/>
                </a:highlight>
              </a:rPr>
              <a:t>Case 3: Node has two children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CFBCF9-0864-6EFE-F3D9-F3AF82057F1C}"/>
              </a:ext>
            </a:extLst>
          </p:cNvPr>
          <p:cNvSpPr txBox="1"/>
          <p:nvPr/>
        </p:nvSpPr>
        <p:spPr>
          <a:xfrm>
            <a:off x="1417537" y="212989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remove(88);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049E8E-C0F8-6D74-3A4E-4113257DCECB}"/>
              </a:ext>
            </a:extLst>
          </p:cNvPr>
          <p:cNvSpPr/>
          <p:nvPr/>
        </p:nvSpPr>
        <p:spPr>
          <a:xfrm>
            <a:off x="11353800" y="4563451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96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3C6EAB5-538C-A1FB-2E69-F040795362D2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11335729" y="4091014"/>
            <a:ext cx="284771" cy="4724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7E051830-0AB3-018D-9FC0-3534795B8591}"/>
              </a:ext>
            </a:extLst>
          </p:cNvPr>
          <p:cNvSpPr/>
          <p:nvPr/>
        </p:nvSpPr>
        <p:spPr>
          <a:xfrm>
            <a:off x="10990652" y="5514254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DB4FDCB-8B2B-8A5C-36FC-78CE65FACBFD}"/>
              </a:ext>
            </a:extLst>
          </p:cNvPr>
          <p:cNvCxnSpPr>
            <a:stCxn id="27" idx="2"/>
            <a:endCxn id="37" idx="0"/>
          </p:cNvCxnSpPr>
          <p:nvPr/>
        </p:nvCxnSpPr>
        <p:spPr>
          <a:xfrm flipH="1">
            <a:off x="11257352" y="5086671"/>
            <a:ext cx="363148" cy="427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4D2A7E6-6B38-FD6E-9A87-22DE8638CED7}"/>
              </a:ext>
            </a:extLst>
          </p:cNvPr>
          <p:cNvSpPr txBox="1"/>
          <p:nvPr/>
        </p:nvSpPr>
        <p:spPr>
          <a:xfrm>
            <a:off x="550639" y="3665685"/>
            <a:ext cx="4650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00FF00"/>
                </a:highlight>
              </a:rPr>
              <a:t>Which </a:t>
            </a:r>
            <a:r>
              <a:rPr lang="en-US" sz="2400" strike="sngStrike" dirty="0">
                <a:highlight>
                  <a:srgbClr val="00FF00"/>
                </a:highlight>
              </a:rPr>
              <a:t>child</a:t>
            </a:r>
            <a:r>
              <a:rPr lang="en-US" sz="2400" dirty="0">
                <a:highlight>
                  <a:srgbClr val="00FF00"/>
                </a:highlight>
              </a:rPr>
              <a:t> </a:t>
            </a:r>
            <a:r>
              <a:rPr lang="en-US" sz="2400" b="1" dirty="0">
                <a:highlight>
                  <a:srgbClr val="00FF00"/>
                </a:highlight>
              </a:rPr>
              <a:t>descendant</a:t>
            </a:r>
            <a:r>
              <a:rPr lang="en-US" sz="2400" dirty="0">
                <a:highlight>
                  <a:srgbClr val="00FF00"/>
                </a:highlight>
              </a:rPr>
              <a:t> to use?</a:t>
            </a:r>
          </a:p>
        </p:txBody>
      </p:sp>
    </p:spTree>
    <p:extLst>
      <p:ext uri="{BB962C8B-B14F-4D97-AF65-F5344CB8AC3E}">
        <p14:creationId xmlns:p14="http://schemas.microsoft.com/office/powerpoint/2010/main" val="4300847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AE678AC-A069-69F5-3CB5-4035BBEF8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A4D389D-537C-69F5-11BB-DB0A95638B8C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73ADFBA2-F488-A8E7-04AC-4ABD37D5A5D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50CFFBC-A583-6E73-F1D0-3B55B454CCA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217F3248-E6DE-830C-B295-74CA9EEE26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FDBCA41-899E-CD49-BDDC-E93626D687E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A79FB7-386D-46A7-DA39-2D8617C02A60}"/>
              </a:ext>
            </a:extLst>
          </p:cNvPr>
          <p:cNvSpPr txBox="1"/>
          <p:nvPr/>
        </p:nvSpPr>
        <p:spPr>
          <a:xfrm>
            <a:off x="152400" y="152400"/>
            <a:ext cx="4923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Search Tree- Removal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4489F6-B5B5-E2B9-AF2D-C61E2529C07F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563830-447D-2062-03C7-364396CB9C82}"/>
              </a:ext>
            </a:extLst>
          </p:cNvPr>
          <p:cNvSpPr/>
          <p:nvPr/>
        </p:nvSpPr>
        <p:spPr>
          <a:xfrm>
            <a:off x="7273400" y="125730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24C1AD-CE2A-8776-246F-216B2BDAE00C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2825AA-52DB-B48D-DF67-09B6DE48DAFC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700589-0D16-1529-1865-1D1006009A03}"/>
              </a:ext>
            </a:extLst>
          </p:cNvPr>
          <p:cNvSpPr/>
          <p:nvPr/>
        </p:nvSpPr>
        <p:spPr>
          <a:xfrm>
            <a:off x="7626097" y="2439802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369ED6-C201-CEF0-98A0-68FA606AC00F}"/>
              </a:ext>
            </a:extLst>
          </p:cNvPr>
          <p:cNvSpPr/>
          <p:nvPr/>
        </p:nvSpPr>
        <p:spPr>
          <a:xfrm>
            <a:off x="6511400" y="2432541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8181C6-DED6-9163-C383-8277B725FC64}"/>
              </a:ext>
            </a:extLst>
          </p:cNvPr>
          <p:cNvSpPr/>
          <p:nvPr/>
        </p:nvSpPr>
        <p:spPr>
          <a:xfrm>
            <a:off x="7076478" y="360413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EE62A2-72C4-39F4-5EDB-7BC3FD7DEF1D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E50B11-A86C-7C94-A229-998F73C949BB}"/>
              </a:ext>
            </a:extLst>
          </p:cNvPr>
          <p:cNvSpPr/>
          <p:nvPr/>
        </p:nvSpPr>
        <p:spPr>
          <a:xfrm>
            <a:off x="7609878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743CE5-E4E6-B193-84D7-847091D6D96F}"/>
              </a:ext>
            </a:extLst>
          </p:cNvPr>
          <p:cNvSpPr/>
          <p:nvPr/>
        </p:nvSpPr>
        <p:spPr>
          <a:xfrm>
            <a:off x="6528817" y="452757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916CBB-8102-E0AE-3A56-119AE10E3C9A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EC7A24-67C6-6CB9-2DE1-722972E3E352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3229FF-19C4-11CA-1FBB-5374F2AA40D5}"/>
              </a:ext>
            </a:extLst>
          </p:cNvPr>
          <p:cNvSpPr/>
          <p:nvPr/>
        </p:nvSpPr>
        <p:spPr>
          <a:xfrm>
            <a:off x="11069029" y="3567794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70E2BE-5DED-F276-92DC-D8FF67D8F87A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5B5567-30DF-F519-1C0E-EA5A283EFC11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A21856-AE6E-31EC-D8FA-B2C408B8B4D3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0F4103F-D1D3-A6EB-4921-8E7B35D8AAA5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7540100" y="723900"/>
            <a:ext cx="1908700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659D625-C7DA-BD6A-677F-5A784E1DA700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6778100" y="1780520"/>
            <a:ext cx="762000" cy="652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D648CB2-0ADE-21C5-715A-7D0F0B73E072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7540100" y="1780520"/>
            <a:ext cx="352697" cy="659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EDA994D-A61C-327E-D5C1-0E72C156C8F0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9448800" y="723900"/>
            <a:ext cx="1343732" cy="5196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004E890-FE69-AAFF-C248-6B9464B4442E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BFEABA4-0042-02CB-0146-20F387B78019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792532" y="1766776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267D586-2CD1-3726-B365-D2344EE33C5B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403650A-C26C-DC26-3BF8-EB9E7BC608FF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8BD3654-4AA9-9FE0-EE0A-764DEE4C2998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1335729" y="3000945"/>
            <a:ext cx="391015" cy="566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7443599-FA22-6926-45F1-BC2A6BE49D3E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7343178" y="2963022"/>
            <a:ext cx="549619" cy="641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D69F7BA-A076-8324-D9BB-5FF49515788B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flipH="1">
            <a:off x="6795517" y="4127350"/>
            <a:ext cx="547661" cy="400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A8BFD89-21E1-33B9-3C9C-8806D9553DD6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7343178" y="4127350"/>
            <a:ext cx="533400" cy="446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00C3938-0E41-9BC0-7B50-9818781DE811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90F5935-1909-3A1B-9DAA-9D341168E81D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50124C9-7CBB-399B-D1B3-D5A2D17B3643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1C11E49-CDB5-CE4A-6690-0502023F8DB6}"/>
              </a:ext>
            </a:extLst>
          </p:cNvPr>
          <p:cNvSpPr/>
          <p:nvPr/>
        </p:nvSpPr>
        <p:spPr>
          <a:xfrm>
            <a:off x="1091387" y="836764"/>
            <a:ext cx="3045167" cy="841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ysClr val="windowText" lastClr="000000"/>
                </a:solidFill>
                <a:highlight>
                  <a:srgbClr val="FFFFFF"/>
                </a:highlight>
              </a:rPr>
              <a:t>Case 1: Node has no children</a:t>
            </a:r>
          </a:p>
          <a:p>
            <a:pPr algn="l"/>
            <a:r>
              <a:rPr lang="en-US" dirty="0">
                <a:solidFill>
                  <a:sysClr val="windowText" lastClr="000000"/>
                </a:solidFill>
              </a:rPr>
              <a:t>Case 2: Node has one child</a:t>
            </a:r>
          </a:p>
          <a:p>
            <a:pPr algn="l"/>
            <a:r>
              <a:rPr lang="en-US" dirty="0">
                <a:solidFill>
                  <a:sysClr val="windowText" lastClr="000000"/>
                </a:solidFill>
                <a:highlight>
                  <a:srgbClr val="00FF00"/>
                </a:highlight>
              </a:rPr>
              <a:t>Case 3: Node has two children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40FEF7-4123-D78E-9E38-DFC55C1614C7}"/>
              </a:ext>
            </a:extLst>
          </p:cNvPr>
          <p:cNvSpPr txBox="1"/>
          <p:nvPr/>
        </p:nvSpPr>
        <p:spPr>
          <a:xfrm>
            <a:off x="1417537" y="212989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remove(88);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0C43E4F-21C6-DEDE-C0DC-05A4DE0A984C}"/>
              </a:ext>
            </a:extLst>
          </p:cNvPr>
          <p:cNvSpPr/>
          <p:nvPr/>
        </p:nvSpPr>
        <p:spPr>
          <a:xfrm>
            <a:off x="11353800" y="4563451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96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0B731C6-4373-216D-4645-829950272483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11335729" y="4091014"/>
            <a:ext cx="284771" cy="4724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F7505F5-B920-52B0-847F-7CB386A8B9EA}"/>
              </a:ext>
            </a:extLst>
          </p:cNvPr>
          <p:cNvSpPr/>
          <p:nvPr/>
        </p:nvSpPr>
        <p:spPr>
          <a:xfrm>
            <a:off x="10990652" y="5514254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BFCA33A-8D60-D5B8-D33B-E36D3E98DC75}"/>
              </a:ext>
            </a:extLst>
          </p:cNvPr>
          <p:cNvCxnSpPr>
            <a:stCxn id="27" idx="2"/>
            <a:endCxn id="37" idx="0"/>
          </p:cNvCxnSpPr>
          <p:nvPr/>
        </p:nvCxnSpPr>
        <p:spPr>
          <a:xfrm flipH="1">
            <a:off x="11257352" y="5086671"/>
            <a:ext cx="363148" cy="427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8ED23F6-8CB6-2BDA-44AE-F8EE9C9E7A90}"/>
              </a:ext>
            </a:extLst>
          </p:cNvPr>
          <p:cNvSpPr txBox="1"/>
          <p:nvPr/>
        </p:nvSpPr>
        <p:spPr>
          <a:xfrm>
            <a:off x="550639" y="3665685"/>
            <a:ext cx="4650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00FF00"/>
                </a:highlight>
              </a:rPr>
              <a:t>Which </a:t>
            </a:r>
            <a:r>
              <a:rPr lang="en-US" sz="2400" strike="sngStrike" dirty="0">
                <a:highlight>
                  <a:srgbClr val="00FF00"/>
                </a:highlight>
              </a:rPr>
              <a:t>child</a:t>
            </a:r>
            <a:r>
              <a:rPr lang="en-US" sz="2400" dirty="0">
                <a:highlight>
                  <a:srgbClr val="00FF00"/>
                </a:highlight>
              </a:rPr>
              <a:t> </a:t>
            </a:r>
            <a:r>
              <a:rPr lang="en-US" sz="2400" b="1" dirty="0">
                <a:highlight>
                  <a:srgbClr val="00FF00"/>
                </a:highlight>
              </a:rPr>
              <a:t>descendant</a:t>
            </a:r>
            <a:r>
              <a:rPr lang="en-US" sz="2400" dirty="0">
                <a:highlight>
                  <a:srgbClr val="00FF00"/>
                </a:highlight>
              </a:rPr>
              <a:t> to use?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DEBA644-742A-5DA0-B652-A89F9300BD29}"/>
                  </a:ext>
                </a:extLst>
              </p14:cNvPr>
              <p14:cNvContentPartPr/>
              <p14:nvPr/>
            </p14:nvContentPartPr>
            <p14:xfrm>
              <a:off x="9917589" y="3438549"/>
              <a:ext cx="907200" cy="8121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DEBA644-742A-5DA0-B652-A89F9300BD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99949" y="3420909"/>
                <a:ext cx="942840" cy="84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73000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575F8C3-841C-25AA-DEA3-9DABFEACF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A14AB38-089A-D0D5-6208-CDF0441A7F76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7A53E2D6-4772-617F-B300-B70E4925007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139F4C3-049D-059D-8B71-C50C884A737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173D690-6B8B-1599-8907-31891E969E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C317FBA-A9B3-178A-DECA-BAABB73C858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CBC2F1-EAAF-B2B1-A7B1-6EDDB0DE6D79}"/>
              </a:ext>
            </a:extLst>
          </p:cNvPr>
          <p:cNvSpPr txBox="1"/>
          <p:nvPr/>
        </p:nvSpPr>
        <p:spPr>
          <a:xfrm>
            <a:off x="152400" y="152400"/>
            <a:ext cx="4923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Search Tree- Removal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DBFE21-4C01-7DE4-2A07-70DD0B4F7090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035B5C-98D9-A136-6389-8B0DACD8F4C6}"/>
              </a:ext>
            </a:extLst>
          </p:cNvPr>
          <p:cNvSpPr/>
          <p:nvPr/>
        </p:nvSpPr>
        <p:spPr>
          <a:xfrm>
            <a:off x="7273400" y="125730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8917B4-36E7-CDFF-8BE2-C942C9017B08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2FCCC6-8BDA-7D86-FBE2-68EAA2737E99}"/>
              </a:ext>
            </a:extLst>
          </p:cNvPr>
          <p:cNvSpPr/>
          <p:nvPr/>
        </p:nvSpPr>
        <p:spPr>
          <a:xfrm>
            <a:off x="7626097" y="2439802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07AD99-74DB-8A76-2057-BF1614359049}"/>
              </a:ext>
            </a:extLst>
          </p:cNvPr>
          <p:cNvSpPr/>
          <p:nvPr/>
        </p:nvSpPr>
        <p:spPr>
          <a:xfrm>
            <a:off x="6511400" y="2432541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2B5F72-9167-6A49-4A6D-B194AE8042AD}"/>
              </a:ext>
            </a:extLst>
          </p:cNvPr>
          <p:cNvSpPr/>
          <p:nvPr/>
        </p:nvSpPr>
        <p:spPr>
          <a:xfrm>
            <a:off x="7076478" y="360413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52129B-69E7-FAD4-86B6-02FF0C5BA8A9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BFAF25-8980-3C08-C716-C3683FD1A2DC}"/>
              </a:ext>
            </a:extLst>
          </p:cNvPr>
          <p:cNvSpPr/>
          <p:nvPr/>
        </p:nvSpPr>
        <p:spPr>
          <a:xfrm>
            <a:off x="7609878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24FAC1-613B-D0F3-B324-FD190274AF5E}"/>
              </a:ext>
            </a:extLst>
          </p:cNvPr>
          <p:cNvSpPr/>
          <p:nvPr/>
        </p:nvSpPr>
        <p:spPr>
          <a:xfrm>
            <a:off x="6528817" y="452757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FE419A-6806-62F0-A8C2-D9D063952753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0F4A11-8487-F44E-F72B-CC7CB4A8D6E8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14FDA1-A3F3-CEDB-B3A6-8DCC51D46E7A}"/>
              </a:ext>
            </a:extLst>
          </p:cNvPr>
          <p:cNvSpPr/>
          <p:nvPr/>
        </p:nvSpPr>
        <p:spPr>
          <a:xfrm>
            <a:off x="11069029" y="3567794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5532BB-8E39-92D5-D117-C0E66D21927D}"/>
              </a:ext>
            </a:extLst>
          </p:cNvPr>
          <p:cNvSpPr/>
          <p:nvPr/>
        </p:nvSpPr>
        <p:spPr>
          <a:xfrm>
            <a:off x="9965055" y="360429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7D7E6E-F0E5-CA75-6E49-1D218617B52A}"/>
              </a:ext>
            </a:extLst>
          </p:cNvPr>
          <p:cNvSpPr/>
          <p:nvPr/>
        </p:nvSpPr>
        <p:spPr>
          <a:xfrm>
            <a:off x="9184439" y="455341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0219C9-C341-A0BD-AE32-3509EA710218}"/>
              </a:ext>
            </a:extLst>
          </p:cNvPr>
          <p:cNvSpPr/>
          <p:nvPr/>
        </p:nvSpPr>
        <p:spPr>
          <a:xfrm>
            <a:off x="10031348" y="4562464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904D00A-AEAD-63B3-884A-5F2A800D8D36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7540100" y="723900"/>
            <a:ext cx="1908700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5C1349C-2974-9568-F012-C6202EF381A9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6778100" y="1780520"/>
            <a:ext cx="762000" cy="652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A185654-08BC-4C7D-13A7-5C7CA443F5F7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7540100" y="1780520"/>
            <a:ext cx="352697" cy="659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8BD759D-ABAC-9F93-4DE9-8DC30E6CCE7D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9448800" y="723900"/>
            <a:ext cx="1343732" cy="5196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F516C52-9B28-5547-BE76-86EF744089C5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86AEAD5-869F-B428-E6D9-A712326F6269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792532" y="1766776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61F445E-462C-F7E3-C806-60CEEB4F211A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AF7DD3C-67AE-8424-81D3-9BB2CC1AC17D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1335729" y="3000945"/>
            <a:ext cx="391015" cy="566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CC26E48-96C4-3CD2-9BFC-6DE4FDA15236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7343178" y="2963022"/>
            <a:ext cx="549619" cy="641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F4ED328-E6C6-02E4-9D79-8D91B7B19C05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flipH="1">
            <a:off x="6795517" y="4127350"/>
            <a:ext cx="547661" cy="400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A63B5B-C434-55E8-A711-3DE1CD47E777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7343178" y="4127350"/>
            <a:ext cx="533400" cy="446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5E19420-4A59-C995-83CE-76556D6B2DBE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>
            <a:off x="9770365" y="3000945"/>
            <a:ext cx="461390" cy="603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28AF09C-8CFC-A00D-8CC1-BECA9AB89117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51139" y="4127510"/>
            <a:ext cx="780616" cy="4259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E59CAD5-39C7-D693-5F5F-B1797E83DF82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10231755" y="4127510"/>
            <a:ext cx="66293" cy="4349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34E818E-2996-9AA0-0AED-9ABB8C37DD9B}"/>
              </a:ext>
            </a:extLst>
          </p:cNvPr>
          <p:cNvSpPr/>
          <p:nvPr/>
        </p:nvSpPr>
        <p:spPr>
          <a:xfrm>
            <a:off x="1091387" y="836764"/>
            <a:ext cx="3045167" cy="841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ysClr val="windowText" lastClr="000000"/>
                </a:solidFill>
                <a:highlight>
                  <a:srgbClr val="FFFFFF"/>
                </a:highlight>
              </a:rPr>
              <a:t>Case 1: Node has no children</a:t>
            </a:r>
          </a:p>
          <a:p>
            <a:pPr algn="l"/>
            <a:r>
              <a:rPr lang="en-US" dirty="0">
                <a:solidFill>
                  <a:sysClr val="windowText" lastClr="000000"/>
                </a:solidFill>
              </a:rPr>
              <a:t>Case 2: Node has one child</a:t>
            </a:r>
          </a:p>
          <a:p>
            <a:pPr algn="l"/>
            <a:r>
              <a:rPr lang="en-US" dirty="0">
                <a:solidFill>
                  <a:sysClr val="windowText" lastClr="000000"/>
                </a:solidFill>
                <a:highlight>
                  <a:srgbClr val="00FF00"/>
                </a:highlight>
              </a:rPr>
              <a:t>Case 3: Node has two children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C0D246-D4B9-7437-D1B1-0446F2DE3583}"/>
              </a:ext>
            </a:extLst>
          </p:cNvPr>
          <p:cNvSpPr txBox="1"/>
          <p:nvPr/>
        </p:nvSpPr>
        <p:spPr>
          <a:xfrm>
            <a:off x="1417537" y="212989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remove(88);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AFA7E53-39D3-A38C-C3F9-1EB07850C258}"/>
              </a:ext>
            </a:extLst>
          </p:cNvPr>
          <p:cNvSpPr/>
          <p:nvPr/>
        </p:nvSpPr>
        <p:spPr>
          <a:xfrm>
            <a:off x="11353800" y="4563451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96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468D82B-8263-426A-9FA8-188109BBF6BA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11335729" y="4091014"/>
            <a:ext cx="284771" cy="4724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0E81556-E550-8F7F-2352-A01966015567}"/>
              </a:ext>
            </a:extLst>
          </p:cNvPr>
          <p:cNvSpPr/>
          <p:nvPr/>
        </p:nvSpPr>
        <p:spPr>
          <a:xfrm>
            <a:off x="10990652" y="5514254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DFB407A-44C2-1DAB-AE91-C76D9C38D076}"/>
              </a:ext>
            </a:extLst>
          </p:cNvPr>
          <p:cNvCxnSpPr>
            <a:stCxn id="27" idx="2"/>
            <a:endCxn id="37" idx="0"/>
          </p:cNvCxnSpPr>
          <p:nvPr/>
        </p:nvCxnSpPr>
        <p:spPr>
          <a:xfrm flipH="1">
            <a:off x="11257352" y="5086671"/>
            <a:ext cx="363148" cy="427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21ACC1A-35A6-93B4-37F4-A38B93C9EE9F}"/>
              </a:ext>
            </a:extLst>
          </p:cNvPr>
          <p:cNvSpPr txBox="1"/>
          <p:nvPr/>
        </p:nvSpPr>
        <p:spPr>
          <a:xfrm>
            <a:off x="550639" y="3665685"/>
            <a:ext cx="4650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00FF00"/>
                </a:highlight>
              </a:rPr>
              <a:t>Which </a:t>
            </a:r>
            <a:r>
              <a:rPr lang="en-US" sz="2400" strike="sngStrike" dirty="0">
                <a:highlight>
                  <a:srgbClr val="00FF00"/>
                </a:highlight>
              </a:rPr>
              <a:t>child</a:t>
            </a:r>
            <a:r>
              <a:rPr lang="en-US" sz="2400" dirty="0">
                <a:highlight>
                  <a:srgbClr val="00FF00"/>
                </a:highlight>
              </a:rPr>
              <a:t> </a:t>
            </a:r>
            <a:r>
              <a:rPr lang="en-US" sz="2400" b="1" dirty="0">
                <a:highlight>
                  <a:srgbClr val="00FF00"/>
                </a:highlight>
              </a:rPr>
              <a:t>descendant</a:t>
            </a:r>
            <a:r>
              <a:rPr lang="en-US" sz="2400" dirty="0">
                <a:highlight>
                  <a:srgbClr val="00FF00"/>
                </a:highlight>
              </a:rPr>
              <a:t> to use?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4F6D44A9-BA69-B86E-E1F6-CEDF8964BA56}"/>
                  </a:ext>
                </a:extLst>
              </p14:cNvPr>
              <p14:cNvContentPartPr/>
              <p14:nvPr/>
            </p14:nvContentPartPr>
            <p14:xfrm>
              <a:off x="4040229" y="4534389"/>
              <a:ext cx="1600560" cy="10746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F6D44A9-BA69-B86E-E1F6-CEDF8964BA5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22589" y="4516749"/>
                <a:ext cx="1636200" cy="111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38182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70F9778-323C-E639-B03C-25B1D1518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7FECB9CC-156C-0A62-10DC-F5131DE147C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52F215E-AB88-BB59-3A9D-162A4906A39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4092314-5509-7A83-69F7-90CE71566C7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A5473BE-8F3C-A558-EFC6-A78C5639C4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5D891E4-B57F-EBCF-7DBE-F9B25FD735B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4FCCD2-6B46-1DED-2348-0E3E14EC7B46}"/>
              </a:ext>
            </a:extLst>
          </p:cNvPr>
          <p:cNvSpPr txBox="1"/>
          <p:nvPr/>
        </p:nvSpPr>
        <p:spPr>
          <a:xfrm>
            <a:off x="152400" y="152400"/>
            <a:ext cx="4923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Search Tree- Removal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00E281-A361-B7B7-B676-273DD0B3E32E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5DDA34-070A-C6B4-C148-9D73D1A6956C}"/>
              </a:ext>
            </a:extLst>
          </p:cNvPr>
          <p:cNvSpPr/>
          <p:nvPr/>
        </p:nvSpPr>
        <p:spPr>
          <a:xfrm>
            <a:off x="7273400" y="125730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6A9DFC-37A7-B043-6424-7D4997D3A100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64DA39-5F51-D47F-BDC3-13D4B6C9434B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E97101-6B81-3EF3-735E-C6E52DF1E3A9}"/>
              </a:ext>
            </a:extLst>
          </p:cNvPr>
          <p:cNvSpPr/>
          <p:nvPr/>
        </p:nvSpPr>
        <p:spPr>
          <a:xfrm>
            <a:off x="7626097" y="2439802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58890D-60EA-C2A6-756C-41F13D77E116}"/>
              </a:ext>
            </a:extLst>
          </p:cNvPr>
          <p:cNvSpPr/>
          <p:nvPr/>
        </p:nvSpPr>
        <p:spPr>
          <a:xfrm>
            <a:off x="6511400" y="2432541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4B7906-E465-3AF3-4341-557E9C6020DD}"/>
              </a:ext>
            </a:extLst>
          </p:cNvPr>
          <p:cNvSpPr/>
          <p:nvPr/>
        </p:nvSpPr>
        <p:spPr>
          <a:xfrm>
            <a:off x="7076478" y="360413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D3C656-40E1-2792-58E3-25A07C1E0B16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F3D772-A344-B587-2565-804A8F234FBF}"/>
              </a:ext>
            </a:extLst>
          </p:cNvPr>
          <p:cNvSpPr/>
          <p:nvPr/>
        </p:nvSpPr>
        <p:spPr>
          <a:xfrm>
            <a:off x="7609878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94AA93-D382-F8CC-C179-3219F698342D}"/>
              </a:ext>
            </a:extLst>
          </p:cNvPr>
          <p:cNvSpPr/>
          <p:nvPr/>
        </p:nvSpPr>
        <p:spPr>
          <a:xfrm>
            <a:off x="6528817" y="452757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876933-D2C6-D546-9306-D5AA1527E195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FF1C2A-F2CE-FC80-AD9D-7C5CE036DB43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4533A5-7133-9D76-92F1-363FB028055A}"/>
              </a:ext>
            </a:extLst>
          </p:cNvPr>
          <p:cNvSpPr/>
          <p:nvPr/>
        </p:nvSpPr>
        <p:spPr>
          <a:xfrm>
            <a:off x="11069029" y="3567794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F881CF-A1AF-D955-F17E-79C0A1512C9B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825826-6AC9-20E0-58B8-4417C730E36E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50C3DB-8E40-3D8A-822F-AEFC6B8FB2DF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932F2A2-3A6D-DC3B-8A83-B10BB1D2E208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7540100" y="723900"/>
            <a:ext cx="1908700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85129DC-DA0C-4393-2292-24D40756026A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6778100" y="1780520"/>
            <a:ext cx="762000" cy="652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A1A44B1-602E-0DEC-EDBF-44C3B4BE7282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7540100" y="1780520"/>
            <a:ext cx="352697" cy="659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B4CF962-E87E-875B-553B-754C69083712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9448800" y="723900"/>
            <a:ext cx="1343732" cy="5196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8571BA1-36EA-6363-9C1E-2FEAC4500B24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26AE1CE-99A8-D5F8-82FE-07C5B860B744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792532" y="1766776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CE9651F-6606-B4D5-E949-AE9AD0F87834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530C51B-2AD9-C8D3-59BB-3F4DC61AA3FD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F1EE6BA-416B-3553-AE05-085E9EE65BF5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1335729" y="3000945"/>
            <a:ext cx="391015" cy="566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E8B6CF9-8C83-297D-1ED7-DB70F68B0C4C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7343178" y="2963022"/>
            <a:ext cx="549619" cy="641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FB7BBF4-8D7F-C5F1-F911-232C06241BB8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flipH="1">
            <a:off x="6795517" y="4127350"/>
            <a:ext cx="547661" cy="400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01A977A-088D-F51C-0CCE-32E69267735F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7343178" y="4127350"/>
            <a:ext cx="533400" cy="446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513B1A8-E606-0472-8BE6-51F6E6C22A60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0D941D8-6582-5FE3-BF84-9C97B49764AD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68F448C-1727-8E77-804A-4791D8C01F30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A17A81D5-D638-DDD5-44A2-F04D7566E252}"/>
              </a:ext>
            </a:extLst>
          </p:cNvPr>
          <p:cNvSpPr/>
          <p:nvPr/>
        </p:nvSpPr>
        <p:spPr>
          <a:xfrm>
            <a:off x="1091387" y="836764"/>
            <a:ext cx="3045167" cy="841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ysClr val="windowText" lastClr="000000"/>
                </a:solidFill>
                <a:highlight>
                  <a:srgbClr val="FFFFFF"/>
                </a:highlight>
              </a:rPr>
              <a:t>Case 1: Node has no children</a:t>
            </a:r>
          </a:p>
          <a:p>
            <a:pPr algn="l"/>
            <a:r>
              <a:rPr lang="en-US" dirty="0">
                <a:solidFill>
                  <a:sysClr val="windowText" lastClr="000000"/>
                </a:solidFill>
              </a:rPr>
              <a:t>Case 2: Node has one child</a:t>
            </a:r>
          </a:p>
          <a:p>
            <a:pPr algn="l"/>
            <a:r>
              <a:rPr lang="en-US" dirty="0">
                <a:solidFill>
                  <a:sysClr val="windowText" lastClr="000000"/>
                </a:solidFill>
                <a:highlight>
                  <a:srgbClr val="00FF00"/>
                </a:highlight>
              </a:rPr>
              <a:t>Case 3: Node has two children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9AD62A-CA46-F56C-E9C2-4C275FD10CC1}"/>
              </a:ext>
            </a:extLst>
          </p:cNvPr>
          <p:cNvSpPr txBox="1"/>
          <p:nvPr/>
        </p:nvSpPr>
        <p:spPr>
          <a:xfrm>
            <a:off x="1417537" y="212989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remove(88);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0CA953F-6393-06DA-BF8E-4BC1E3879686}"/>
              </a:ext>
            </a:extLst>
          </p:cNvPr>
          <p:cNvSpPr/>
          <p:nvPr/>
        </p:nvSpPr>
        <p:spPr>
          <a:xfrm>
            <a:off x="11353800" y="4563451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96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E070C27-6E30-DB4B-3A8C-E47BEC9C6A87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11335729" y="4091014"/>
            <a:ext cx="284771" cy="4724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4EF4656-5E00-B7F3-8B15-8D5956A103DA}"/>
              </a:ext>
            </a:extLst>
          </p:cNvPr>
          <p:cNvSpPr/>
          <p:nvPr/>
        </p:nvSpPr>
        <p:spPr>
          <a:xfrm>
            <a:off x="10990652" y="5514254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E2D590-C36E-1804-AA71-E5DB7B03FC8A}"/>
              </a:ext>
            </a:extLst>
          </p:cNvPr>
          <p:cNvCxnSpPr>
            <a:stCxn id="27" idx="2"/>
            <a:endCxn id="37" idx="0"/>
          </p:cNvCxnSpPr>
          <p:nvPr/>
        </p:nvCxnSpPr>
        <p:spPr>
          <a:xfrm flipH="1">
            <a:off x="11257352" y="5086671"/>
            <a:ext cx="363148" cy="427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552A9F7-2291-DC70-1707-D8F166064ACE}"/>
              </a:ext>
            </a:extLst>
          </p:cNvPr>
          <p:cNvSpPr txBox="1"/>
          <p:nvPr/>
        </p:nvSpPr>
        <p:spPr>
          <a:xfrm>
            <a:off x="550639" y="3665685"/>
            <a:ext cx="4650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00FF00"/>
                </a:highlight>
              </a:rPr>
              <a:t>Which </a:t>
            </a:r>
            <a:r>
              <a:rPr lang="en-US" sz="2400" strike="sngStrike" dirty="0">
                <a:highlight>
                  <a:srgbClr val="00FF00"/>
                </a:highlight>
              </a:rPr>
              <a:t>child</a:t>
            </a:r>
            <a:r>
              <a:rPr lang="en-US" sz="2400" dirty="0">
                <a:highlight>
                  <a:srgbClr val="00FF00"/>
                </a:highlight>
              </a:rPr>
              <a:t> </a:t>
            </a:r>
            <a:r>
              <a:rPr lang="en-US" sz="2400" b="1" dirty="0">
                <a:highlight>
                  <a:srgbClr val="00FF00"/>
                </a:highlight>
              </a:rPr>
              <a:t>descendant</a:t>
            </a:r>
            <a:r>
              <a:rPr lang="en-US" sz="2400" dirty="0">
                <a:highlight>
                  <a:srgbClr val="00FF00"/>
                </a:highlight>
              </a:rPr>
              <a:t> to use?</a:t>
            </a:r>
          </a:p>
        </p:txBody>
      </p:sp>
    </p:spTree>
    <p:extLst>
      <p:ext uri="{BB962C8B-B14F-4D97-AF65-F5344CB8AC3E}">
        <p14:creationId xmlns:p14="http://schemas.microsoft.com/office/powerpoint/2010/main" val="34927744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E72D7EB-3199-FD63-98B0-C74541303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497A3ADD-8F58-12CA-229D-680AB48EA2A8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3E63E92-0B93-2B97-3277-B6B4E2B2F5B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B515311-06C0-F1C5-A8E4-755DE2E78A4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14AE786-012A-961C-F98C-D3658DF82C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89A060F-D3E4-63B2-B9B1-E7B75D2765D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212B7B-0EAD-902D-7940-A5DE8F78A0B6}"/>
              </a:ext>
            </a:extLst>
          </p:cNvPr>
          <p:cNvSpPr txBox="1"/>
          <p:nvPr/>
        </p:nvSpPr>
        <p:spPr>
          <a:xfrm>
            <a:off x="152400" y="152400"/>
            <a:ext cx="4923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Search Tree- Removal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D725-56C5-E7C9-CD5C-7313270BC0D2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B2B041-E584-A85B-DEEF-DA6C092A693F}"/>
              </a:ext>
            </a:extLst>
          </p:cNvPr>
          <p:cNvSpPr/>
          <p:nvPr/>
        </p:nvSpPr>
        <p:spPr>
          <a:xfrm>
            <a:off x="7273400" y="125730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0C7F36-7FF6-FD97-7329-17DB7031CF07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475E8F-5BFD-EEA0-055B-8BF5458E23B7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325B7B-E433-BB92-814C-95FD1F453A55}"/>
              </a:ext>
            </a:extLst>
          </p:cNvPr>
          <p:cNvSpPr/>
          <p:nvPr/>
        </p:nvSpPr>
        <p:spPr>
          <a:xfrm>
            <a:off x="7626097" y="2439802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BDB961-613E-EC41-FA2F-37572F879487}"/>
              </a:ext>
            </a:extLst>
          </p:cNvPr>
          <p:cNvSpPr/>
          <p:nvPr/>
        </p:nvSpPr>
        <p:spPr>
          <a:xfrm>
            <a:off x="6511400" y="2432541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926B25-7F95-BFDD-1F45-32F60626B475}"/>
              </a:ext>
            </a:extLst>
          </p:cNvPr>
          <p:cNvSpPr/>
          <p:nvPr/>
        </p:nvSpPr>
        <p:spPr>
          <a:xfrm>
            <a:off x="7076478" y="360413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9D07D5-FA2A-84C6-540E-51A29BB8C6DB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8AF575-4EC0-8EAD-F3BE-6D7D66F05BD7}"/>
              </a:ext>
            </a:extLst>
          </p:cNvPr>
          <p:cNvSpPr/>
          <p:nvPr/>
        </p:nvSpPr>
        <p:spPr>
          <a:xfrm>
            <a:off x="7609878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AF79DC-B737-05A9-53BE-66380FED0C20}"/>
              </a:ext>
            </a:extLst>
          </p:cNvPr>
          <p:cNvSpPr/>
          <p:nvPr/>
        </p:nvSpPr>
        <p:spPr>
          <a:xfrm>
            <a:off x="6528817" y="452757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6BCDEB-B980-FD75-8D83-CAC3F93BCC7B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071D88-2F7C-3638-3514-3F26E6C0F22B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2B40B3-4BDD-4EAB-3583-BEB5BB878290}"/>
              </a:ext>
            </a:extLst>
          </p:cNvPr>
          <p:cNvSpPr/>
          <p:nvPr/>
        </p:nvSpPr>
        <p:spPr>
          <a:xfrm>
            <a:off x="11069029" y="3567794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3BA7DC-A26F-FD54-6B9B-282EB6CB7B49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04E4403-80F3-2A01-F544-4ABB35EFE9F0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81E56E-B23D-97F2-03BD-0400FC959D53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DF02678-238C-06D3-44F1-35123001FE7D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7540100" y="723900"/>
            <a:ext cx="1908700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E72757F-E267-767A-438A-F3DEB04BE975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6778100" y="1780520"/>
            <a:ext cx="762000" cy="652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E53712B-A91C-7123-B453-AA5114FE6744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7540100" y="1780520"/>
            <a:ext cx="352697" cy="659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D009146-FB32-4FD2-2216-E4E9C9F2DC8B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9448800" y="723900"/>
            <a:ext cx="1343732" cy="5196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1965E18-E3EF-FFF6-B6F9-4D1E196862A9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6651A05-A879-D4EC-D718-6D05A85F0876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792532" y="1766776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54585A-E6EA-C744-E3ED-92F84347A5E0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8D7F9F3-1BF6-3EF7-7F1E-513DD36745F1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32D316D-6203-91C9-5507-32B1C7910510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1335729" y="3000945"/>
            <a:ext cx="391015" cy="566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8D3D627-FD26-DBA7-BBFC-4E0A0362D4D4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7343178" y="2963022"/>
            <a:ext cx="549619" cy="641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495CA10-AD77-AF35-A114-30F9A0609E43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flipH="1">
            <a:off x="6795517" y="4127350"/>
            <a:ext cx="547661" cy="400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7939309-96C2-6E92-C790-F9BA8650CF3B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7343178" y="4127350"/>
            <a:ext cx="533400" cy="446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EF60BB4-ED54-9CEB-AB2F-06A79DA15ABF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30A5353-245C-4CD9-E60E-F2176AF509C0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69219A0-0A44-A4B8-C7FA-FF72E4E5BEB4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8A48669-BD07-E1D0-48B4-D387A1CB165C}"/>
              </a:ext>
            </a:extLst>
          </p:cNvPr>
          <p:cNvSpPr/>
          <p:nvPr/>
        </p:nvSpPr>
        <p:spPr>
          <a:xfrm>
            <a:off x="1091387" y="836764"/>
            <a:ext cx="3045167" cy="841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ysClr val="windowText" lastClr="000000"/>
                </a:solidFill>
                <a:highlight>
                  <a:srgbClr val="FFFFFF"/>
                </a:highlight>
              </a:rPr>
              <a:t>Case 1: Node has no children</a:t>
            </a:r>
          </a:p>
          <a:p>
            <a:pPr algn="l"/>
            <a:r>
              <a:rPr lang="en-US" dirty="0">
                <a:solidFill>
                  <a:sysClr val="windowText" lastClr="000000"/>
                </a:solidFill>
              </a:rPr>
              <a:t>Case 2: Node has one child</a:t>
            </a:r>
          </a:p>
          <a:p>
            <a:pPr algn="l"/>
            <a:r>
              <a:rPr lang="en-US" dirty="0">
                <a:solidFill>
                  <a:sysClr val="windowText" lastClr="000000"/>
                </a:solidFill>
                <a:highlight>
                  <a:srgbClr val="00FF00"/>
                </a:highlight>
              </a:rPr>
              <a:t>Case 3: Node has two children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030F87-6FC1-0FC3-C709-53D8792F2ECF}"/>
              </a:ext>
            </a:extLst>
          </p:cNvPr>
          <p:cNvSpPr txBox="1"/>
          <p:nvPr/>
        </p:nvSpPr>
        <p:spPr>
          <a:xfrm>
            <a:off x="1417537" y="212989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remove(88);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3A11802-A594-99FB-417E-8A6224350C55}"/>
              </a:ext>
            </a:extLst>
          </p:cNvPr>
          <p:cNvSpPr/>
          <p:nvPr/>
        </p:nvSpPr>
        <p:spPr>
          <a:xfrm>
            <a:off x="11353800" y="4563451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96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F5CE131-C45F-73EE-CE6F-EB0CE30568B9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11335729" y="4091014"/>
            <a:ext cx="284771" cy="4724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37627CD-DAD4-D833-E1A1-F1868DD75217}"/>
              </a:ext>
            </a:extLst>
          </p:cNvPr>
          <p:cNvSpPr/>
          <p:nvPr/>
        </p:nvSpPr>
        <p:spPr>
          <a:xfrm>
            <a:off x="10990652" y="5514254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58667EC-6756-CE6D-90EA-F59356CB4A91}"/>
              </a:ext>
            </a:extLst>
          </p:cNvPr>
          <p:cNvCxnSpPr>
            <a:stCxn id="27" idx="2"/>
            <a:endCxn id="37" idx="0"/>
          </p:cNvCxnSpPr>
          <p:nvPr/>
        </p:nvCxnSpPr>
        <p:spPr>
          <a:xfrm flipH="1">
            <a:off x="11257352" y="5086671"/>
            <a:ext cx="363148" cy="427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B5147B1-E734-042E-39A6-A9DE6F53674F}"/>
              </a:ext>
            </a:extLst>
          </p:cNvPr>
          <p:cNvSpPr txBox="1"/>
          <p:nvPr/>
        </p:nvSpPr>
        <p:spPr>
          <a:xfrm>
            <a:off x="550639" y="3665685"/>
            <a:ext cx="4650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00FF00"/>
                </a:highlight>
              </a:rPr>
              <a:t>Which </a:t>
            </a:r>
            <a:r>
              <a:rPr lang="en-US" sz="2400" strike="sngStrike" dirty="0">
                <a:highlight>
                  <a:srgbClr val="00FF00"/>
                </a:highlight>
              </a:rPr>
              <a:t>child</a:t>
            </a:r>
            <a:r>
              <a:rPr lang="en-US" sz="2400" dirty="0">
                <a:highlight>
                  <a:srgbClr val="00FF00"/>
                </a:highlight>
              </a:rPr>
              <a:t> </a:t>
            </a:r>
            <a:r>
              <a:rPr lang="en-US" sz="2400" b="1" dirty="0">
                <a:highlight>
                  <a:srgbClr val="00FF00"/>
                </a:highlight>
              </a:rPr>
              <a:t>descendant</a:t>
            </a:r>
            <a:r>
              <a:rPr lang="en-US" sz="2400" dirty="0">
                <a:highlight>
                  <a:srgbClr val="00FF00"/>
                </a:highlight>
              </a:rPr>
              <a:t> to use?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AFCC3E2-37E9-FAF1-1DDF-B153531A6096}"/>
                  </a:ext>
                </a:extLst>
              </p14:cNvPr>
              <p14:cNvContentPartPr/>
              <p14:nvPr/>
            </p14:nvContentPartPr>
            <p14:xfrm>
              <a:off x="10831269" y="3439269"/>
              <a:ext cx="1135800" cy="8809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AFCC3E2-37E9-FAF1-1DDF-B153531A609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13629" y="3421269"/>
                <a:ext cx="1171440" cy="91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55174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A551543-22B2-64AB-CC25-581124805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8A09760-7E63-EE10-BE17-7DCAC2E045BC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FC8AA66-5D0A-5708-7135-9324B57C2E6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01F1D92-CF24-F157-AAEC-537E20E71F8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EB96FAA2-0377-7C89-BFF4-8F38AF2E40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19E6F31-5217-B795-04C6-11AE43C5C10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705769-C5EB-4472-4D07-81AE3C419448}"/>
              </a:ext>
            </a:extLst>
          </p:cNvPr>
          <p:cNvSpPr txBox="1"/>
          <p:nvPr/>
        </p:nvSpPr>
        <p:spPr>
          <a:xfrm>
            <a:off x="152400" y="152400"/>
            <a:ext cx="4923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Search Tree- Removal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DF6E58-52F6-2384-84B4-918BAC6BCA6A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4BCE4D-E671-1F6B-B657-B4A44C34F301}"/>
              </a:ext>
            </a:extLst>
          </p:cNvPr>
          <p:cNvSpPr/>
          <p:nvPr/>
        </p:nvSpPr>
        <p:spPr>
          <a:xfrm>
            <a:off x="7273400" y="125730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09F68A-F463-272E-0057-0B5404BFFEB4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C297F2-247C-67DD-C060-3E0960318DE3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83BAF4-6CF3-B2B1-2DD0-01F7610AA5BB}"/>
              </a:ext>
            </a:extLst>
          </p:cNvPr>
          <p:cNvSpPr/>
          <p:nvPr/>
        </p:nvSpPr>
        <p:spPr>
          <a:xfrm>
            <a:off x="7626097" y="2439802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6A74CF-C512-CBF4-3229-A9FBCFB7121D}"/>
              </a:ext>
            </a:extLst>
          </p:cNvPr>
          <p:cNvSpPr/>
          <p:nvPr/>
        </p:nvSpPr>
        <p:spPr>
          <a:xfrm>
            <a:off x="6511400" y="2432541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4850E4-02C9-E2D9-1C2F-70F385A1D250}"/>
              </a:ext>
            </a:extLst>
          </p:cNvPr>
          <p:cNvSpPr/>
          <p:nvPr/>
        </p:nvSpPr>
        <p:spPr>
          <a:xfrm>
            <a:off x="7076478" y="360413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996683-CC3D-78B4-DC7D-2955F2167BD0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E97335-3878-D948-E072-FF12763D81CE}"/>
              </a:ext>
            </a:extLst>
          </p:cNvPr>
          <p:cNvSpPr/>
          <p:nvPr/>
        </p:nvSpPr>
        <p:spPr>
          <a:xfrm>
            <a:off x="7609878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65C5AC-79E9-2A4B-FAC9-6F397D0E8941}"/>
              </a:ext>
            </a:extLst>
          </p:cNvPr>
          <p:cNvSpPr/>
          <p:nvPr/>
        </p:nvSpPr>
        <p:spPr>
          <a:xfrm>
            <a:off x="6528817" y="452757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FA84B4-5DD4-90BD-0005-53BCE930A4CC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BFEA1A-B546-6C3D-D28B-AA43031CDB2B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692DBE-D664-D157-6131-B46C1E10E52C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33355C-BA33-F9FF-F134-00C27B4E726F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2535A1-461A-6E12-0CE0-C4C1A01B7A72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DC07717-CFD6-1F83-104D-2E0677512A45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7540100" y="723900"/>
            <a:ext cx="1908700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05D3A80-4613-CE33-D589-70C264C07F6A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6778100" y="1780520"/>
            <a:ext cx="762000" cy="652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C3F4000-C3BB-ABC5-FDB9-96047C5ECAB9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7540100" y="1780520"/>
            <a:ext cx="352697" cy="659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8D94F76-647C-D932-E4F7-40519F0D7A83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9448800" y="723900"/>
            <a:ext cx="1343732" cy="5196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FB84251-CE6D-0866-CDA1-17558B94CECB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878D20E-D784-B54A-C954-E3C841CBBC0B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792532" y="1766776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F7EB13D-C9AB-3CF8-C69B-C69ACDAE525B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768BF98-DCED-728D-B682-6D3E0E28709C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0845324-6053-A095-5ECA-7918A670AC45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11335729" y="3000945"/>
            <a:ext cx="391015" cy="566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42858B3-AD51-585C-4B85-0903292A033A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7343178" y="2963022"/>
            <a:ext cx="549619" cy="641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3A1829D-8CD8-BEAD-4EAC-8D4D20352AA4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flipH="1">
            <a:off x="6795517" y="4127350"/>
            <a:ext cx="547661" cy="400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345A61E-1C0A-9418-AD21-0BAD1D99828F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7343178" y="4127350"/>
            <a:ext cx="533400" cy="446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D42B08B-51CB-3E51-0730-5D4A6937067C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7053A7D-434D-EEAA-3218-D3FF81A79CA4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F241E50-2A10-88DD-1373-2A6E9A29FE94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551FB99-93A2-1280-1F09-2E0245F2A7AB}"/>
              </a:ext>
            </a:extLst>
          </p:cNvPr>
          <p:cNvSpPr/>
          <p:nvPr/>
        </p:nvSpPr>
        <p:spPr>
          <a:xfrm>
            <a:off x="1091387" y="836764"/>
            <a:ext cx="3045167" cy="841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ysClr val="windowText" lastClr="000000"/>
                </a:solidFill>
                <a:highlight>
                  <a:srgbClr val="FFFFFF"/>
                </a:highlight>
              </a:rPr>
              <a:t>Case 1: Node has no children</a:t>
            </a:r>
          </a:p>
          <a:p>
            <a:pPr algn="l"/>
            <a:r>
              <a:rPr lang="en-US" dirty="0">
                <a:solidFill>
                  <a:sysClr val="windowText" lastClr="000000"/>
                </a:solidFill>
              </a:rPr>
              <a:t>Case 2: Node has one child</a:t>
            </a:r>
          </a:p>
          <a:p>
            <a:pPr algn="l"/>
            <a:r>
              <a:rPr lang="en-US" dirty="0">
                <a:solidFill>
                  <a:sysClr val="windowText" lastClr="000000"/>
                </a:solidFill>
                <a:highlight>
                  <a:srgbClr val="00FF00"/>
                </a:highlight>
              </a:rPr>
              <a:t>Case 3: Node has two children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A49000-19BD-0500-1BDF-D5D553CFE8E1}"/>
              </a:ext>
            </a:extLst>
          </p:cNvPr>
          <p:cNvSpPr txBox="1"/>
          <p:nvPr/>
        </p:nvSpPr>
        <p:spPr>
          <a:xfrm>
            <a:off x="1417537" y="212989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remove(88);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4F71FD3-D16F-24D5-E6F9-00F8CF461123}"/>
              </a:ext>
            </a:extLst>
          </p:cNvPr>
          <p:cNvSpPr/>
          <p:nvPr/>
        </p:nvSpPr>
        <p:spPr>
          <a:xfrm>
            <a:off x="11038549" y="3564109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96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4EC78C6-89A7-4128-6E6E-6A9CD44B578C}"/>
              </a:ext>
            </a:extLst>
          </p:cNvPr>
          <p:cNvSpPr/>
          <p:nvPr/>
        </p:nvSpPr>
        <p:spPr>
          <a:xfrm>
            <a:off x="10608781" y="4550084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3427658-76C1-F7B4-567D-09BC42737D5A}"/>
              </a:ext>
            </a:extLst>
          </p:cNvPr>
          <p:cNvCxnSpPr>
            <a:stCxn id="27" idx="2"/>
            <a:endCxn id="37" idx="0"/>
          </p:cNvCxnSpPr>
          <p:nvPr/>
        </p:nvCxnSpPr>
        <p:spPr>
          <a:xfrm flipH="1">
            <a:off x="10875481" y="4087329"/>
            <a:ext cx="429768" cy="4627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C9BCF51-6562-9E71-57B3-C008013FFF5B}"/>
              </a:ext>
            </a:extLst>
          </p:cNvPr>
          <p:cNvSpPr txBox="1"/>
          <p:nvPr/>
        </p:nvSpPr>
        <p:spPr>
          <a:xfrm>
            <a:off x="550639" y="3665685"/>
            <a:ext cx="4650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00FF00"/>
                </a:highlight>
              </a:rPr>
              <a:t>Which </a:t>
            </a:r>
            <a:r>
              <a:rPr lang="en-US" sz="2400" strike="sngStrike" dirty="0">
                <a:highlight>
                  <a:srgbClr val="00FF00"/>
                </a:highlight>
              </a:rPr>
              <a:t>child</a:t>
            </a:r>
            <a:r>
              <a:rPr lang="en-US" sz="2400" dirty="0">
                <a:highlight>
                  <a:srgbClr val="00FF00"/>
                </a:highlight>
              </a:rPr>
              <a:t> </a:t>
            </a:r>
            <a:r>
              <a:rPr lang="en-US" sz="2400" b="1" dirty="0">
                <a:highlight>
                  <a:srgbClr val="00FF00"/>
                </a:highlight>
              </a:rPr>
              <a:t>descendant</a:t>
            </a:r>
            <a:r>
              <a:rPr lang="en-US" sz="2400" dirty="0">
                <a:highlight>
                  <a:srgbClr val="00FF00"/>
                </a:highlight>
              </a:rPr>
              <a:t> to use?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9B595217-DD89-AEFA-D36D-F874DBCF2E21}"/>
                  </a:ext>
                </a:extLst>
              </p14:cNvPr>
              <p14:cNvContentPartPr/>
              <p14:nvPr/>
            </p14:nvContentPartPr>
            <p14:xfrm>
              <a:off x="3012789" y="4636269"/>
              <a:ext cx="1680480" cy="10036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9B595217-DD89-AEFA-D36D-F874DBCF2E2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94789" y="4618269"/>
                <a:ext cx="1716120" cy="103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0033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4FEB252-632C-0497-0F7D-2BC1B81F1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7C45DAB1-7C03-BF79-6253-2D54FEB911F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A579355-B0C2-CFFC-3115-C660424ACF8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1D57F79-1AC7-085E-C72E-61A06E19101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7967C10D-DB63-0372-B485-CD93BCED95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7ABE36D-AFAA-7E6F-114B-9FFBD122E42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90B226-5A08-B37F-9955-A5FDDC8ECC36}"/>
              </a:ext>
            </a:extLst>
          </p:cNvPr>
          <p:cNvSpPr txBox="1"/>
          <p:nvPr/>
        </p:nvSpPr>
        <p:spPr>
          <a:xfrm>
            <a:off x="152400" y="152400"/>
            <a:ext cx="4982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Search Tree - Insertion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A3C077-FB7B-6B25-8C4E-CD86F93D599C}"/>
              </a:ext>
            </a:extLst>
          </p:cNvPr>
          <p:cNvSpPr txBox="1"/>
          <p:nvPr/>
        </p:nvSpPr>
        <p:spPr>
          <a:xfrm>
            <a:off x="21771" y="756556"/>
            <a:ext cx="6192664" cy="56784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insert(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      root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Node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1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placed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100" b="1" dirty="0">
                <a:solidFill>
                  <a:srgbClr val="7F0055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while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(!</a:t>
            </a:r>
            <a:r>
              <a:rPr lang="en-US" sz="1100" dirty="0">
                <a:solidFill>
                  <a:srgbClr val="6A3E3E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placed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placed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1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 duplicate values allowed"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}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lang="en-US" sz="1100" b="1" dirty="0">
                <a:solidFill>
                  <a:srgbClr val="7F0055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else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 &lt; </a:t>
            </a:r>
            <a:r>
              <a:rPr lang="en-US" sz="1100" dirty="0" err="1">
                <a:solidFill>
                  <a:srgbClr val="6A3E3E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.getValue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()) {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.setLeft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setParent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placed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}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  </a:t>
            </a:r>
            <a:r>
              <a:rPr lang="en-US" sz="1100" b="1" dirty="0">
                <a:solidFill>
                  <a:srgbClr val="7F0055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else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currentNode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6A3E3E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.getLeft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}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100" b="1" dirty="0">
                <a:solidFill>
                  <a:srgbClr val="7F0055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else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.setRight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setParent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placed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}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 </a:t>
            </a:r>
            <a:r>
              <a:rPr lang="en-US" sz="1100" b="1" dirty="0">
                <a:solidFill>
                  <a:srgbClr val="7F0055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else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currentNode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6A3E3E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.getRight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   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D87189-F05B-DE66-3E10-059726A7E1AA}"/>
              </a:ext>
            </a:extLst>
          </p:cNvPr>
          <p:cNvSpPr txBox="1"/>
          <p:nvPr/>
        </p:nvSpPr>
        <p:spPr>
          <a:xfrm>
            <a:off x="6819900" y="1325433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00FFFF"/>
                </a:highlight>
              </a:rPr>
              <a:t>We repeatedly move left or right until we find the correct spot for our new node </a:t>
            </a:r>
          </a:p>
        </p:txBody>
      </p:sp>
    </p:spTree>
    <p:extLst>
      <p:ext uri="{BB962C8B-B14F-4D97-AF65-F5344CB8AC3E}">
        <p14:creationId xmlns:p14="http://schemas.microsoft.com/office/powerpoint/2010/main" val="34707566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26E621D-1310-5CA7-4A2B-320B8A2633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946C7D-F50B-F296-DEDF-D1C7705AACC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71DA3C7-318B-A01E-3558-E25FADEDBB1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508B550-6BEB-B4FB-EB42-4CAB8AB84EA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06EDB70E-7D62-B223-845C-3556805F5F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CAFBF71-8871-2B10-28F2-9B58A79DE05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EB7FAB-FB5D-6D5E-5046-EDB687C69BEB}"/>
              </a:ext>
            </a:extLst>
          </p:cNvPr>
          <p:cNvSpPr txBox="1"/>
          <p:nvPr/>
        </p:nvSpPr>
        <p:spPr>
          <a:xfrm>
            <a:off x="152400" y="152400"/>
            <a:ext cx="4923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Search Tree- Removal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DF42A4-46D1-8DEB-D155-7603BFBC3CF7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6422DF-C9D9-14AC-EEA0-38510F2CD83C}"/>
              </a:ext>
            </a:extLst>
          </p:cNvPr>
          <p:cNvSpPr/>
          <p:nvPr/>
        </p:nvSpPr>
        <p:spPr>
          <a:xfrm>
            <a:off x="7273400" y="125730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B3A7A5-1D2A-26FE-0A8A-DB631E04C16D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70BD7E-0D22-62E8-B8B1-6267517DC816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8AF919-37CF-CBF8-020F-00AADC5DA8D7}"/>
              </a:ext>
            </a:extLst>
          </p:cNvPr>
          <p:cNvSpPr/>
          <p:nvPr/>
        </p:nvSpPr>
        <p:spPr>
          <a:xfrm>
            <a:off x="7626097" y="2439802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30BDB7-3BA6-AC67-9DBC-F5F7622CDCB2}"/>
              </a:ext>
            </a:extLst>
          </p:cNvPr>
          <p:cNvSpPr/>
          <p:nvPr/>
        </p:nvSpPr>
        <p:spPr>
          <a:xfrm>
            <a:off x="6511400" y="2432541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2968F1-70FC-0642-DCA2-5CF5637249C1}"/>
              </a:ext>
            </a:extLst>
          </p:cNvPr>
          <p:cNvSpPr/>
          <p:nvPr/>
        </p:nvSpPr>
        <p:spPr>
          <a:xfrm>
            <a:off x="7076478" y="360413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3FD792-8193-79AC-3C58-A130FFC6A6BD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00B4D9-F18C-00BC-C2AB-B898B9EA17FA}"/>
              </a:ext>
            </a:extLst>
          </p:cNvPr>
          <p:cNvSpPr/>
          <p:nvPr/>
        </p:nvSpPr>
        <p:spPr>
          <a:xfrm>
            <a:off x="7609878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7C3875-7FBB-1971-903C-40EFE41AB87D}"/>
              </a:ext>
            </a:extLst>
          </p:cNvPr>
          <p:cNvSpPr/>
          <p:nvPr/>
        </p:nvSpPr>
        <p:spPr>
          <a:xfrm>
            <a:off x="6528817" y="452757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D4C37B-42D6-17F0-B547-FDC4B2FFD927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BDC615-0662-08B8-663B-60DAC4692DF9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9E6583-7AE0-67D2-B4C0-0B2A562F1DD4}"/>
              </a:ext>
            </a:extLst>
          </p:cNvPr>
          <p:cNvSpPr/>
          <p:nvPr/>
        </p:nvSpPr>
        <p:spPr>
          <a:xfrm>
            <a:off x="11069029" y="3567794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5C3BDE-115A-D3D0-60AF-C48694473A40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E1021A-2F0A-085D-6AB9-255CC63B1DBE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595EF6-A248-390C-8207-3E20FCA4F82A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226D926-8418-D427-E287-FDEC6D8B203C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7540100" y="723900"/>
            <a:ext cx="1908700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0AC58D1-88AF-0F0B-E6E2-F2485D38DE7F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6778100" y="1780520"/>
            <a:ext cx="762000" cy="652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1A9DC18-4F7B-2765-48C9-33658136037F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7540100" y="1780520"/>
            <a:ext cx="352697" cy="659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DF073BE-233D-7234-62E5-314B2553196D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9448800" y="723900"/>
            <a:ext cx="1343732" cy="5196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C10DEB7-4B59-93AB-FCC5-282E1B60E586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02A2B3F-60D3-C69E-82B5-0FA448041694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792532" y="1766776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650B828-F3E1-AB01-E717-C9A15A45D5A5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CB5E3D9-D3FF-CC69-801C-C5B45FC600AA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3778AD0-6BE1-8A76-9D74-31D724160CAF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1335729" y="3000945"/>
            <a:ext cx="391015" cy="566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C2861E3-66CE-46A2-A757-9E94AF4402C4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7343178" y="2963022"/>
            <a:ext cx="549619" cy="641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5E7F884-7EAA-E594-EADC-899042F9847D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flipH="1">
            <a:off x="6795517" y="4127350"/>
            <a:ext cx="547661" cy="400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5AD007A-E1A4-1773-19B6-34D30E6AFF77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7343178" y="4127350"/>
            <a:ext cx="533400" cy="446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17AA414-F2C3-F6B0-692B-7BDC9AF3C6F7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112FF6A-DF3C-25EA-03C8-F5652557BBE1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AF503CD-F743-A733-3E5C-F6C38993BE49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58D1E8D-2CA1-7626-EC8C-261B21700027}"/>
              </a:ext>
            </a:extLst>
          </p:cNvPr>
          <p:cNvSpPr/>
          <p:nvPr/>
        </p:nvSpPr>
        <p:spPr>
          <a:xfrm>
            <a:off x="1091387" y="836764"/>
            <a:ext cx="3045167" cy="841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ysClr val="windowText" lastClr="000000"/>
                </a:solidFill>
                <a:highlight>
                  <a:srgbClr val="FFFFFF"/>
                </a:highlight>
              </a:rPr>
              <a:t>Case 1: Node has no children</a:t>
            </a:r>
          </a:p>
          <a:p>
            <a:pPr algn="l"/>
            <a:r>
              <a:rPr lang="en-US" dirty="0">
                <a:solidFill>
                  <a:sysClr val="windowText" lastClr="000000"/>
                </a:solidFill>
              </a:rPr>
              <a:t>Case 2: Node has one child</a:t>
            </a:r>
          </a:p>
          <a:p>
            <a:pPr algn="l"/>
            <a:r>
              <a:rPr lang="en-US" dirty="0">
                <a:solidFill>
                  <a:sysClr val="windowText" lastClr="000000"/>
                </a:solidFill>
                <a:highlight>
                  <a:srgbClr val="00FF00"/>
                </a:highlight>
              </a:rPr>
              <a:t>Case 3: Node has two children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E6A4AA-64AD-FB18-FBEA-CADC8155212B}"/>
              </a:ext>
            </a:extLst>
          </p:cNvPr>
          <p:cNvSpPr txBox="1"/>
          <p:nvPr/>
        </p:nvSpPr>
        <p:spPr>
          <a:xfrm>
            <a:off x="1417537" y="212989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remove(88);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96EAE4B-DA1E-C039-55D4-750A751D86AC}"/>
              </a:ext>
            </a:extLst>
          </p:cNvPr>
          <p:cNvSpPr/>
          <p:nvPr/>
        </p:nvSpPr>
        <p:spPr>
          <a:xfrm>
            <a:off x="11353800" y="4563451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96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5004150-61C8-F164-5C28-61F6ABFC42D1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11335729" y="4091014"/>
            <a:ext cx="284771" cy="4724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2025B9C-8629-C1DD-58BA-0C3C866891A6}"/>
              </a:ext>
            </a:extLst>
          </p:cNvPr>
          <p:cNvSpPr/>
          <p:nvPr/>
        </p:nvSpPr>
        <p:spPr>
          <a:xfrm>
            <a:off x="10990652" y="5514254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9CFE95F-E74B-DEEE-1ED5-64227C46DDB4}"/>
              </a:ext>
            </a:extLst>
          </p:cNvPr>
          <p:cNvCxnSpPr>
            <a:stCxn id="27" idx="2"/>
            <a:endCxn id="37" idx="0"/>
          </p:cNvCxnSpPr>
          <p:nvPr/>
        </p:nvCxnSpPr>
        <p:spPr>
          <a:xfrm flipH="1">
            <a:off x="11257352" y="5086671"/>
            <a:ext cx="363148" cy="427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B3DB5CB-5CE3-78FE-776C-E1A387E10DEC}"/>
              </a:ext>
            </a:extLst>
          </p:cNvPr>
          <p:cNvSpPr txBox="1"/>
          <p:nvPr/>
        </p:nvSpPr>
        <p:spPr>
          <a:xfrm>
            <a:off x="550639" y="3665685"/>
            <a:ext cx="4650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00FF00"/>
                </a:highlight>
              </a:rPr>
              <a:t>Which </a:t>
            </a:r>
            <a:r>
              <a:rPr lang="en-US" sz="2400" strike="sngStrike" dirty="0">
                <a:highlight>
                  <a:srgbClr val="00FF00"/>
                </a:highlight>
              </a:rPr>
              <a:t>child</a:t>
            </a:r>
            <a:r>
              <a:rPr lang="en-US" sz="2400" dirty="0">
                <a:highlight>
                  <a:srgbClr val="00FF00"/>
                </a:highlight>
              </a:rPr>
              <a:t> </a:t>
            </a:r>
            <a:r>
              <a:rPr lang="en-US" sz="2400" b="1" dirty="0">
                <a:highlight>
                  <a:srgbClr val="00FF00"/>
                </a:highlight>
              </a:rPr>
              <a:t>descendant</a:t>
            </a:r>
            <a:r>
              <a:rPr lang="en-US" sz="2400" dirty="0">
                <a:highlight>
                  <a:srgbClr val="00FF00"/>
                </a:highlight>
              </a:rPr>
              <a:t> to use?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D3BEA5-594E-6C0D-7062-AB80F762D16A}"/>
              </a:ext>
            </a:extLst>
          </p:cNvPr>
          <p:cNvSpPr txBox="1"/>
          <p:nvPr/>
        </p:nvSpPr>
        <p:spPr>
          <a:xfrm>
            <a:off x="717840" y="4362570"/>
            <a:ext cx="53190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lowest value in the right subtree</a:t>
            </a:r>
          </a:p>
          <a:p>
            <a:endParaRPr lang="en-US" sz="2400" dirty="0"/>
          </a:p>
          <a:p>
            <a:r>
              <a:rPr lang="en-US" sz="2400" i="1" dirty="0"/>
              <a:t>or </a:t>
            </a:r>
            <a:r>
              <a:rPr lang="en-US" sz="2400" dirty="0"/>
              <a:t>the highest value in the left subtree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F711060-DBF1-B369-B152-C5E960A8FD12}"/>
                  </a:ext>
                </a:extLst>
              </p14:cNvPr>
              <p14:cNvContentPartPr/>
              <p14:nvPr/>
            </p14:nvContentPartPr>
            <p14:xfrm>
              <a:off x="10849629" y="3325149"/>
              <a:ext cx="1031040" cy="9766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F711060-DBF1-B369-B152-C5E960A8FD1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31989" y="3307509"/>
                <a:ext cx="1066680" cy="101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31475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ECBEBE0-6A06-D9A9-FDA3-16D81BEF5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7057D103-DF76-0F19-A75C-4326B5CFB4E8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70C27655-77AC-054E-C3ED-09AF558685A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8DD7E07-C4FD-E76F-ECC9-9385D0937AC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4F30243B-F16A-476A-293F-593A51F6FC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E76D8E9-E855-1D76-EA62-B2E9520FDD3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198F43-EE48-C34F-CCA0-1E8884E46A7E}"/>
              </a:ext>
            </a:extLst>
          </p:cNvPr>
          <p:cNvSpPr txBox="1"/>
          <p:nvPr/>
        </p:nvSpPr>
        <p:spPr>
          <a:xfrm>
            <a:off x="152400" y="152400"/>
            <a:ext cx="4923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Search Tree- Removal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F00FBB-A0DB-7837-ED05-96BFB8DFE09D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1B28BA-CEBA-C3BD-7C3D-1467C0816A26}"/>
              </a:ext>
            </a:extLst>
          </p:cNvPr>
          <p:cNvSpPr/>
          <p:nvPr/>
        </p:nvSpPr>
        <p:spPr>
          <a:xfrm>
            <a:off x="7273400" y="125730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BBAA42-12B1-8852-D0B9-C246C64C9D19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F8E819-35BB-7E96-D5FD-33FF3BEE6CF4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4BA3CC-A8FC-1387-886D-1B906881AEDE}"/>
              </a:ext>
            </a:extLst>
          </p:cNvPr>
          <p:cNvSpPr/>
          <p:nvPr/>
        </p:nvSpPr>
        <p:spPr>
          <a:xfrm>
            <a:off x="7626097" y="2439802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EB361A-8815-D6EC-95AE-482D0DAF2E0E}"/>
              </a:ext>
            </a:extLst>
          </p:cNvPr>
          <p:cNvSpPr/>
          <p:nvPr/>
        </p:nvSpPr>
        <p:spPr>
          <a:xfrm>
            <a:off x="6511400" y="2432541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54A0A9-FE94-0836-7179-8AC693B9C12A}"/>
              </a:ext>
            </a:extLst>
          </p:cNvPr>
          <p:cNvSpPr/>
          <p:nvPr/>
        </p:nvSpPr>
        <p:spPr>
          <a:xfrm>
            <a:off x="7076478" y="360413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109683-65F7-160E-27BE-D89D0401F47D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1560B8-1A6E-0071-7916-D4A781D09E06}"/>
              </a:ext>
            </a:extLst>
          </p:cNvPr>
          <p:cNvSpPr/>
          <p:nvPr/>
        </p:nvSpPr>
        <p:spPr>
          <a:xfrm>
            <a:off x="7609878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A2B724-618A-74F1-CCF9-0AE738EDB579}"/>
              </a:ext>
            </a:extLst>
          </p:cNvPr>
          <p:cNvSpPr/>
          <p:nvPr/>
        </p:nvSpPr>
        <p:spPr>
          <a:xfrm>
            <a:off x="6528817" y="452757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E33FCF-DC87-8969-C9E8-E7D75B0B6BFC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3B509B-30CF-C42E-6D49-33ED6514800B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2352A0-33C2-9B02-3529-7907C22F259A}"/>
              </a:ext>
            </a:extLst>
          </p:cNvPr>
          <p:cNvSpPr/>
          <p:nvPr/>
        </p:nvSpPr>
        <p:spPr>
          <a:xfrm>
            <a:off x="11069029" y="3567794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118D69-BE85-42DE-1017-6A377FB29037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8CA6D4-04A7-C16E-2E5D-22841426EC14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3789306-B93C-5FD1-0C80-0BD501B0FDF5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879A71A-E838-14CA-8109-2FB513BAE662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7540100" y="723900"/>
            <a:ext cx="1908700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E01D86-E380-E981-891F-CC811891D878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6778100" y="1780520"/>
            <a:ext cx="762000" cy="652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F96E79B-5719-5E38-62B4-4990E578A5A9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7540100" y="1780520"/>
            <a:ext cx="352697" cy="659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650D4EB-8FB7-395E-2359-B5F09E136D70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9448800" y="723900"/>
            <a:ext cx="1343732" cy="5196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11FCBAF-6516-9BF8-5672-4A648B07EAE9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0F7DBBA-F516-0AF2-C374-CE22F6A9EF9B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792532" y="1766776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72C15FE-5E7D-2915-AD47-C0EEA19CC07E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5A12132-C686-F7EF-BD88-CC39F3BDF042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6655593-2D50-D018-735D-55697194A815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1335729" y="3000945"/>
            <a:ext cx="391015" cy="566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7633A5E-B60E-766F-3EA3-060CFE3F1F22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7343178" y="2963022"/>
            <a:ext cx="549619" cy="641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01C61EB-8437-9FD7-C998-540CB78B2161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flipH="1">
            <a:off x="6795517" y="4127350"/>
            <a:ext cx="547661" cy="400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A583990-5EE7-1DAF-40D6-E97E8650D7CB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7343178" y="4127350"/>
            <a:ext cx="533400" cy="446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B629869-EA7F-1EB4-B4C6-BF055364AE33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48121B6-BFDE-A7C1-3824-03F9547BD63B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E824564-955A-22F6-E62E-1D50ECB3B8F6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8F5EB2B-3B65-A523-B643-DE845FC0BD5E}"/>
              </a:ext>
            </a:extLst>
          </p:cNvPr>
          <p:cNvSpPr/>
          <p:nvPr/>
        </p:nvSpPr>
        <p:spPr>
          <a:xfrm>
            <a:off x="9848794" y="5845"/>
            <a:ext cx="2328237" cy="841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400" dirty="0">
                <a:solidFill>
                  <a:sysClr val="windowText" lastClr="000000"/>
                </a:solidFill>
                <a:highlight>
                  <a:srgbClr val="FFFFFF"/>
                </a:highlight>
              </a:rPr>
              <a:t>Case 1: Node has no children</a:t>
            </a:r>
          </a:p>
          <a:p>
            <a:pPr algn="l"/>
            <a:r>
              <a:rPr lang="en-US" sz="1400" dirty="0">
                <a:solidFill>
                  <a:sysClr val="windowText" lastClr="000000"/>
                </a:solidFill>
              </a:rPr>
              <a:t>Case 2: Node has one child</a:t>
            </a:r>
          </a:p>
          <a:p>
            <a:pPr algn="l"/>
            <a:r>
              <a:rPr lang="en-US" sz="1400" dirty="0">
                <a:solidFill>
                  <a:sysClr val="windowText" lastClr="000000"/>
                </a:solidFill>
              </a:rPr>
              <a:t>Case 3: Node has two children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54B802-504C-264A-608F-14324DE403DC}"/>
              </a:ext>
            </a:extLst>
          </p:cNvPr>
          <p:cNvSpPr txBox="1"/>
          <p:nvPr/>
        </p:nvSpPr>
        <p:spPr>
          <a:xfrm>
            <a:off x="6096635" y="132649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remove(88);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47B0A86-11F9-328E-FA6F-C7DFF54D565E}"/>
              </a:ext>
            </a:extLst>
          </p:cNvPr>
          <p:cNvSpPr/>
          <p:nvPr/>
        </p:nvSpPr>
        <p:spPr>
          <a:xfrm>
            <a:off x="11353800" y="4563451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96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94CB5EF-6446-1321-C46B-CD7443BD3DEE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11335729" y="4091014"/>
            <a:ext cx="284771" cy="4724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A6FEDD82-6E16-AAFF-E800-69090CB179D4}"/>
              </a:ext>
            </a:extLst>
          </p:cNvPr>
          <p:cNvSpPr/>
          <p:nvPr/>
        </p:nvSpPr>
        <p:spPr>
          <a:xfrm>
            <a:off x="10990652" y="5514254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5EC3E8A-513A-C90F-A8E1-0E7B5307C7A9}"/>
              </a:ext>
            </a:extLst>
          </p:cNvPr>
          <p:cNvCxnSpPr>
            <a:stCxn id="27" idx="2"/>
            <a:endCxn id="37" idx="0"/>
          </p:cNvCxnSpPr>
          <p:nvPr/>
        </p:nvCxnSpPr>
        <p:spPr>
          <a:xfrm flipH="1">
            <a:off x="11257352" y="5086671"/>
            <a:ext cx="363148" cy="427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6487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74C6FBA-87F2-5DCD-F85E-3766791A4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0942541-47A5-F94B-D005-FFE268200975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1F97CDA-02CE-7672-DA77-363495AFF8C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BD37C33-902B-1502-B183-3B8F039DCA8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A757991F-BEB5-9AB9-9F40-0910F44CC7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B8C153F-C7B3-F255-EF48-BD3B80EC16B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A58A09-ED87-9EAD-1F0C-0ECC9F6DD6AF}"/>
              </a:ext>
            </a:extLst>
          </p:cNvPr>
          <p:cNvSpPr txBox="1"/>
          <p:nvPr/>
        </p:nvSpPr>
        <p:spPr>
          <a:xfrm>
            <a:off x="152400" y="152400"/>
            <a:ext cx="4923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Search Tree- Removal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D6CE8E-8C4F-4B0B-F45C-D83DECC8616E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770167-9976-6C63-5E76-260E33B01515}"/>
              </a:ext>
            </a:extLst>
          </p:cNvPr>
          <p:cNvSpPr/>
          <p:nvPr/>
        </p:nvSpPr>
        <p:spPr>
          <a:xfrm>
            <a:off x="7273400" y="125730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374818-279E-6AB5-E2A2-44808971B8F3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BF5701-D6A4-1036-A26D-D8C5F25C5AB7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E0834F-7988-BD70-6F3A-6708D0CA416A}"/>
              </a:ext>
            </a:extLst>
          </p:cNvPr>
          <p:cNvSpPr/>
          <p:nvPr/>
        </p:nvSpPr>
        <p:spPr>
          <a:xfrm>
            <a:off x="7626097" y="2439802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D43DE8-6E7C-0F64-249C-CEE9EF4691C2}"/>
              </a:ext>
            </a:extLst>
          </p:cNvPr>
          <p:cNvSpPr/>
          <p:nvPr/>
        </p:nvSpPr>
        <p:spPr>
          <a:xfrm>
            <a:off x="6511400" y="2432541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69A7F5-D31F-79C0-98D6-01F4965750E3}"/>
              </a:ext>
            </a:extLst>
          </p:cNvPr>
          <p:cNvSpPr/>
          <p:nvPr/>
        </p:nvSpPr>
        <p:spPr>
          <a:xfrm>
            <a:off x="7076478" y="360413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EFC2FE-ECCA-5D32-9EF3-C02DB605683A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F1CB76-F010-8510-8B35-1380A1567A10}"/>
              </a:ext>
            </a:extLst>
          </p:cNvPr>
          <p:cNvSpPr/>
          <p:nvPr/>
        </p:nvSpPr>
        <p:spPr>
          <a:xfrm>
            <a:off x="7609878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1B7C3E-17C3-5A4A-4975-468E3A7CDC09}"/>
              </a:ext>
            </a:extLst>
          </p:cNvPr>
          <p:cNvSpPr/>
          <p:nvPr/>
        </p:nvSpPr>
        <p:spPr>
          <a:xfrm>
            <a:off x="6528817" y="452757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48C693-07B4-79E8-1C49-779CD1AD7726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8D193A-F0C4-E608-A7D0-B319C5E2606F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A409C8-C6A8-8846-63DE-E0ACC68D6D44}"/>
              </a:ext>
            </a:extLst>
          </p:cNvPr>
          <p:cNvSpPr/>
          <p:nvPr/>
        </p:nvSpPr>
        <p:spPr>
          <a:xfrm>
            <a:off x="11069029" y="3567794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D2429E0-4100-C30C-A5E8-EF9B6DC9F3C7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A9532D-BB57-EEEA-FDFE-5B3A84D88CFD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FE7F39-53B7-14AB-A5F5-A1030F718BE4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995A440-AB55-E77F-3BA1-903B651BDC77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7540100" y="723900"/>
            <a:ext cx="1908700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1B146AD-07DC-75DA-FFF7-ECBF6268376F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6778100" y="1780520"/>
            <a:ext cx="762000" cy="652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D26C5C6-206C-0F87-ADDF-9EB15570DFB8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7540100" y="1780520"/>
            <a:ext cx="352697" cy="659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15B8DE9-9507-0372-3F6F-57FCD859B215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9448800" y="723900"/>
            <a:ext cx="1343732" cy="5196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A176BE6-4870-7107-E005-3BCE6559FC05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5622544-9D35-95E9-FD15-27B7FED790BF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792532" y="1766776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EFEEA09-8758-8408-5C98-8F0969A19A83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8ABE03C-A792-3AF4-C9CA-B1A59AD55095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26241DA-4672-BEFA-68C8-18EBE9813058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1335729" y="3000945"/>
            <a:ext cx="391015" cy="566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9708906-36BC-E67B-A350-AB9C664292CD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7343178" y="2963022"/>
            <a:ext cx="549619" cy="641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A246107-EDAB-7A1D-1C22-D1B7451A010B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flipH="1">
            <a:off x="6795517" y="4127350"/>
            <a:ext cx="547661" cy="400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1518A61-CF57-7E1E-2D42-1EF313FBC77E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7343178" y="4127350"/>
            <a:ext cx="533400" cy="446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2458A04-76F3-9584-A431-8C977A6B1677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66A357C-699D-3E74-34F9-2C329BB498A3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D21B3D8-1D14-2843-6492-630FB02E4984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B01DAEE-3879-B23A-F8DD-0B5BC885A9BA}"/>
              </a:ext>
            </a:extLst>
          </p:cNvPr>
          <p:cNvSpPr/>
          <p:nvPr/>
        </p:nvSpPr>
        <p:spPr>
          <a:xfrm>
            <a:off x="9848794" y="5845"/>
            <a:ext cx="2328237" cy="841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400" dirty="0">
                <a:solidFill>
                  <a:sysClr val="windowText" lastClr="000000"/>
                </a:solidFill>
                <a:highlight>
                  <a:srgbClr val="FFFFFF"/>
                </a:highlight>
              </a:rPr>
              <a:t>Case 1: Node has no children</a:t>
            </a:r>
          </a:p>
          <a:p>
            <a:pPr algn="l"/>
            <a:r>
              <a:rPr lang="en-US" sz="1400" dirty="0">
                <a:solidFill>
                  <a:sysClr val="windowText" lastClr="000000"/>
                </a:solidFill>
              </a:rPr>
              <a:t>Case 2: Node has one child</a:t>
            </a:r>
          </a:p>
          <a:p>
            <a:pPr algn="l"/>
            <a:r>
              <a:rPr lang="en-US" sz="1400" dirty="0">
                <a:solidFill>
                  <a:sysClr val="windowText" lastClr="000000"/>
                </a:solidFill>
              </a:rPr>
              <a:t>Case 3: Node has two children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068EDE-9574-B5F7-0A77-80AD2B977B27}"/>
              </a:ext>
            </a:extLst>
          </p:cNvPr>
          <p:cNvSpPr txBox="1"/>
          <p:nvPr/>
        </p:nvSpPr>
        <p:spPr>
          <a:xfrm>
            <a:off x="6096635" y="132649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remove(88);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0D4981E-074D-B4B5-8059-4046C6FA7F38}"/>
              </a:ext>
            </a:extLst>
          </p:cNvPr>
          <p:cNvSpPr/>
          <p:nvPr/>
        </p:nvSpPr>
        <p:spPr>
          <a:xfrm>
            <a:off x="11353800" y="4563451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96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820986D-551B-FD85-12EA-B7B1778998D1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11335729" y="4091014"/>
            <a:ext cx="284771" cy="4724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287343E-7E9D-2C27-C26A-FC5455A11FF8}"/>
              </a:ext>
            </a:extLst>
          </p:cNvPr>
          <p:cNvSpPr/>
          <p:nvPr/>
        </p:nvSpPr>
        <p:spPr>
          <a:xfrm>
            <a:off x="10990652" y="5514254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2167BC1-0CB1-1B67-48DF-8D713BB46116}"/>
              </a:ext>
            </a:extLst>
          </p:cNvPr>
          <p:cNvCxnSpPr>
            <a:stCxn id="27" idx="2"/>
            <a:endCxn id="37" idx="0"/>
          </p:cNvCxnSpPr>
          <p:nvPr/>
        </p:nvCxnSpPr>
        <p:spPr>
          <a:xfrm flipH="1">
            <a:off x="11257352" y="5086671"/>
            <a:ext cx="363148" cy="427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4DAAFCE-03EF-1350-5E80-90631F11D5D6}"/>
              </a:ext>
            </a:extLst>
          </p:cNvPr>
          <p:cNvSpPr txBox="1"/>
          <p:nvPr/>
        </p:nvSpPr>
        <p:spPr>
          <a:xfrm>
            <a:off x="949834" y="1037053"/>
            <a:ext cx="4087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solve this </a:t>
            </a:r>
            <a:r>
              <a:rPr lang="en-US" sz="2400" i="1" dirty="0">
                <a:solidFill>
                  <a:srgbClr val="FF0000"/>
                </a:solidFill>
              </a:rPr>
              <a:t>recursively</a:t>
            </a:r>
          </a:p>
        </p:txBody>
      </p:sp>
    </p:spTree>
    <p:extLst>
      <p:ext uri="{BB962C8B-B14F-4D97-AF65-F5344CB8AC3E}">
        <p14:creationId xmlns:p14="http://schemas.microsoft.com/office/powerpoint/2010/main" val="11970093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8D59115-B4C3-CD36-515F-47CF46DFC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78FD090C-5822-5CA2-6C2F-C370EE6B7E7D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046F761-2482-199D-6F8A-A2C2583F9B7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1AF2B34-B85A-83DE-09CA-ABBA4082F4E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A0853C58-9051-F4C7-5533-FEAB828012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B3EDE4E-433D-2F4C-AC54-444BDAFEB2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53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416327-1711-7F3E-4F8B-A0FB1B334822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D88744-71D7-FE07-207F-396610B684AB}"/>
              </a:ext>
            </a:extLst>
          </p:cNvPr>
          <p:cNvSpPr/>
          <p:nvPr/>
        </p:nvSpPr>
        <p:spPr>
          <a:xfrm>
            <a:off x="7273400" y="125730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841052-A971-D3F3-6673-B96AEB41B9FB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FE278C-816B-9EA6-6B71-5BDCFB5BF500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7E90CF-FC4A-0F98-87B6-C56D00402748}"/>
              </a:ext>
            </a:extLst>
          </p:cNvPr>
          <p:cNvSpPr/>
          <p:nvPr/>
        </p:nvSpPr>
        <p:spPr>
          <a:xfrm>
            <a:off x="7626097" y="2439802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5078CD-5357-B9B9-6860-A49A1A66A5AE}"/>
              </a:ext>
            </a:extLst>
          </p:cNvPr>
          <p:cNvSpPr/>
          <p:nvPr/>
        </p:nvSpPr>
        <p:spPr>
          <a:xfrm>
            <a:off x="6511400" y="2432541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0303B6-F6A9-D6C8-72D3-76C4707E96B9}"/>
              </a:ext>
            </a:extLst>
          </p:cNvPr>
          <p:cNvSpPr/>
          <p:nvPr/>
        </p:nvSpPr>
        <p:spPr>
          <a:xfrm>
            <a:off x="7076478" y="360413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633E3B-346A-A6E7-CD5D-3A970F480D6B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305BCC-F495-0DE8-D0D3-0D9483581DEA}"/>
              </a:ext>
            </a:extLst>
          </p:cNvPr>
          <p:cNvSpPr/>
          <p:nvPr/>
        </p:nvSpPr>
        <p:spPr>
          <a:xfrm>
            <a:off x="7609878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575557-DFB6-0328-C45B-4908D61BB89E}"/>
              </a:ext>
            </a:extLst>
          </p:cNvPr>
          <p:cNvSpPr/>
          <p:nvPr/>
        </p:nvSpPr>
        <p:spPr>
          <a:xfrm>
            <a:off x="6528817" y="452757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CC7A32-7953-82A2-0C13-D19C6D27E515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B9A7E0-8406-CBFC-20FA-9A69D136664F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528FC07-AF9A-D8F5-3BB9-0E934DE6929A}"/>
              </a:ext>
            </a:extLst>
          </p:cNvPr>
          <p:cNvSpPr/>
          <p:nvPr/>
        </p:nvSpPr>
        <p:spPr>
          <a:xfrm>
            <a:off x="11069029" y="3567794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A694D8-73C7-1D80-EDBE-FAE904C2812A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540E88-0C7C-EF8C-9E5D-7BCEF5667E3E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83B9F7-184C-C62E-8BAD-6393E21F8A35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9FBA668-4EAD-B20D-98E6-B800199C8D9B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7540100" y="723900"/>
            <a:ext cx="1908700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967B8EC-3A5D-777C-8742-8DD37048D949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6778100" y="1780520"/>
            <a:ext cx="762000" cy="652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E7A4CD7-3C48-654E-DEE4-D08A4ABB474D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7540100" y="1780520"/>
            <a:ext cx="352697" cy="659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6058554-3B95-AB14-F7F0-23DFFED10AD5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9448800" y="723900"/>
            <a:ext cx="1343732" cy="5196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5B96C7B-EB82-0426-FD47-6277F698CCD0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4783C5D-4BCA-5052-89C0-079973FAD6D6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792532" y="1766776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C171BFA-C389-7B70-1955-76A51AB964AC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DE530FA-5F94-FB91-C3F4-81A8C0D0664A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11CAB6C-8FF3-FC24-9702-A9E709D0A9EE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1335729" y="3000945"/>
            <a:ext cx="391015" cy="566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18E6291-8D2B-7FF4-5C2E-9B938A0805D4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7343178" y="2963022"/>
            <a:ext cx="549619" cy="641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543EF65-84F3-30BF-A6B7-22D5B83DB02E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flipH="1">
            <a:off x="6795517" y="4127350"/>
            <a:ext cx="547661" cy="400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2DFBDE-A4E5-891F-07EE-5ACD83C6BEDB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7343178" y="4127350"/>
            <a:ext cx="533400" cy="446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F032550-B92A-92F4-5654-9FEAB3E68F3E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7DD9429-77F4-81B1-9DD3-2A36CAA22D4C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2C48041-FB94-EF4A-3268-862AA92BC843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89D7554-32FA-268E-39B5-99394CE4CF7F}"/>
              </a:ext>
            </a:extLst>
          </p:cNvPr>
          <p:cNvSpPr/>
          <p:nvPr/>
        </p:nvSpPr>
        <p:spPr>
          <a:xfrm>
            <a:off x="9848794" y="5845"/>
            <a:ext cx="2328237" cy="841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400" dirty="0">
                <a:solidFill>
                  <a:sysClr val="windowText" lastClr="000000"/>
                </a:solidFill>
                <a:highlight>
                  <a:srgbClr val="FFFFFF"/>
                </a:highlight>
              </a:rPr>
              <a:t>Case 1: Node has no children</a:t>
            </a:r>
          </a:p>
          <a:p>
            <a:pPr algn="l"/>
            <a:r>
              <a:rPr lang="en-US" sz="1400" dirty="0">
                <a:solidFill>
                  <a:sysClr val="windowText" lastClr="000000"/>
                </a:solidFill>
              </a:rPr>
              <a:t>Case 2: Node has one child</a:t>
            </a:r>
          </a:p>
          <a:p>
            <a:pPr algn="l"/>
            <a:r>
              <a:rPr lang="en-US" sz="1400" dirty="0">
                <a:solidFill>
                  <a:sysClr val="windowText" lastClr="000000"/>
                </a:solidFill>
              </a:rPr>
              <a:t>Case 3: Node has two children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E5D903-1786-3D0D-BB6D-CB2D7896F825}"/>
              </a:ext>
            </a:extLst>
          </p:cNvPr>
          <p:cNvSpPr txBox="1"/>
          <p:nvPr/>
        </p:nvSpPr>
        <p:spPr>
          <a:xfrm>
            <a:off x="8447264" y="1190033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remove(88);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FF5F9D7-5CD2-022F-B37B-C534FB51CB14}"/>
              </a:ext>
            </a:extLst>
          </p:cNvPr>
          <p:cNvSpPr/>
          <p:nvPr/>
        </p:nvSpPr>
        <p:spPr>
          <a:xfrm>
            <a:off x="11353800" y="4563451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96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C8521F7-59F9-A13E-C862-0092B66442DC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11335729" y="4091014"/>
            <a:ext cx="284771" cy="4724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41379AC3-497A-9B60-0C6E-D172C74EEF7B}"/>
              </a:ext>
            </a:extLst>
          </p:cNvPr>
          <p:cNvSpPr/>
          <p:nvPr/>
        </p:nvSpPr>
        <p:spPr>
          <a:xfrm>
            <a:off x="10990652" y="5514254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0C08377-3362-FE75-B242-E72D58E0955F}"/>
              </a:ext>
            </a:extLst>
          </p:cNvPr>
          <p:cNvCxnSpPr>
            <a:stCxn id="27" idx="2"/>
            <a:endCxn id="37" idx="0"/>
          </p:cNvCxnSpPr>
          <p:nvPr/>
        </p:nvCxnSpPr>
        <p:spPr>
          <a:xfrm flipH="1">
            <a:off x="11257352" y="5086671"/>
            <a:ext cx="363148" cy="427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21E9689-D15C-C830-A704-CABCBFAB2B51}"/>
              </a:ext>
            </a:extLst>
          </p:cNvPr>
          <p:cNvSpPr txBox="1"/>
          <p:nvPr/>
        </p:nvSpPr>
        <p:spPr>
          <a:xfrm>
            <a:off x="14969" y="57049"/>
            <a:ext cx="714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Node </a:t>
            </a:r>
            <a:r>
              <a:rPr lang="en-US" dirty="0" err="1">
                <a:latin typeface="Consolas" panose="020B0609020204030204" pitchFamily="49" charset="0"/>
              </a:rPr>
              <a:t>deleteNode</a:t>
            </a:r>
            <a:r>
              <a:rPr lang="en-US" dirty="0">
                <a:latin typeface="Consolas" panose="020B0609020204030204" pitchFamily="49" charset="0"/>
              </a:rPr>
              <a:t>(Node current, int </a:t>
            </a:r>
            <a:r>
              <a:rPr lang="en-US" dirty="0" err="1">
                <a:latin typeface="Consolas" panose="020B0609020204030204" pitchFamily="49" charset="0"/>
              </a:rPr>
              <a:t>searchValue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0DA539E-4150-8B33-3848-4DF44A36BBC1}"/>
                  </a:ext>
                </a:extLst>
              </p14:cNvPr>
              <p14:cNvContentPartPr/>
              <p14:nvPr/>
            </p14:nvContentPartPr>
            <p14:xfrm>
              <a:off x="1000489" y="186270"/>
              <a:ext cx="439920" cy="1544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0DA539E-4150-8B33-3848-4DF44A36BBC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6489" y="78270"/>
                <a:ext cx="547560" cy="37008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9D959105-3A02-0D8F-291A-8313100712CC}"/>
              </a:ext>
            </a:extLst>
          </p:cNvPr>
          <p:cNvSpPr txBox="1"/>
          <p:nvPr/>
        </p:nvSpPr>
        <p:spPr>
          <a:xfrm>
            <a:off x="623207" y="909599"/>
            <a:ext cx="4755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are going to recursively work our way down the tree, and remove the </a:t>
            </a:r>
            <a:r>
              <a:rPr lang="en-US" dirty="0" err="1"/>
              <a:t>searchValue</a:t>
            </a:r>
            <a:r>
              <a:rPr lang="en-US" dirty="0"/>
              <a:t>, and then return the new </a:t>
            </a:r>
            <a:r>
              <a:rPr lang="en-US" i="1" dirty="0"/>
              <a:t>root</a:t>
            </a:r>
            <a:r>
              <a:rPr lang="en-US" dirty="0"/>
              <a:t> of the subtree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10C82E-2CD6-B3DE-5CC5-ADFF50AD9FF2}"/>
              </a:ext>
            </a:extLst>
          </p:cNvPr>
          <p:cNvSpPr txBox="1"/>
          <p:nvPr/>
        </p:nvSpPr>
        <p:spPr>
          <a:xfrm>
            <a:off x="1961947" y="1854482"/>
            <a:ext cx="2545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(if it got modified)</a:t>
            </a:r>
          </a:p>
        </p:txBody>
      </p:sp>
    </p:spTree>
    <p:extLst>
      <p:ext uri="{BB962C8B-B14F-4D97-AF65-F5344CB8AC3E}">
        <p14:creationId xmlns:p14="http://schemas.microsoft.com/office/powerpoint/2010/main" val="18992456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B4ECE66-0E66-93AB-729C-ADFC400A0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78225B2B-48B7-7587-9D8C-D11A77AD2DE8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54D5D9C-7C76-CD26-A9AF-9C4DF74DA1E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B51F7A9-1D16-3397-952B-94889D9B8A9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14FDC695-3484-66E8-E4D0-7CE7606A8F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62E1842-B2DF-792D-0DFE-ED059DCFA09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54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AB70FE-00DC-F9DE-AB62-D53A6CA9FFC5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1DD2E9-F134-09D8-14D6-FA2AE4BBAD47}"/>
              </a:ext>
            </a:extLst>
          </p:cNvPr>
          <p:cNvSpPr/>
          <p:nvPr/>
        </p:nvSpPr>
        <p:spPr>
          <a:xfrm>
            <a:off x="7273400" y="125730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5D975B-9E2B-2098-DC6C-76BE90D50ED1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2B1B3-2C0A-F6C5-1984-C5851ED80E69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46D4CB-82FF-DE8C-2AFD-33B69BBCF793}"/>
              </a:ext>
            </a:extLst>
          </p:cNvPr>
          <p:cNvSpPr/>
          <p:nvPr/>
        </p:nvSpPr>
        <p:spPr>
          <a:xfrm>
            <a:off x="7626097" y="2439802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B7D8D8-D816-EFDE-6A21-6CA8A431F999}"/>
              </a:ext>
            </a:extLst>
          </p:cNvPr>
          <p:cNvSpPr/>
          <p:nvPr/>
        </p:nvSpPr>
        <p:spPr>
          <a:xfrm>
            <a:off x="6511400" y="2432541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4B4C80-F0D1-E61E-D6BF-CCE1DB6921E2}"/>
              </a:ext>
            </a:extLst>
          </p:cNvPr>
          <p:cNvSpPr/>
          <p:nvPr/>
        </p:nvSpPr>
        <p:spPr>
          <a:xfrm>
            <a:off x="7076478" y="360413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37EB7C-4B26-BEC0-FDC2-E41DE46EC8F7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A5BE48-A051-A412-DD23-A033CCEA1F7F}"/>
              </a:ext>
            </a:extLst>
          </p:cNvPr>
          <p:cNvSpPr/>
          <p:nvPr/>
        </p:nvSpPr>
        <p:spPr>
          <a:xfrm>
            <a:off x="7609878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8AD542-C9A1-7DC0-D131-D0A50037AA44}"/>
              </a:ext>
            </a:extLst>
          </p:cNvPr>
          <p:cNvSpPr/>
          <p:nvPr/>
        </p:nvSpPr>
        <p:spPr>
          <a:xfrm>
            <a:off x="6528817" y="452757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9421FB-6F8D-6232-1224-EB63804112EE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288287-23F2-4C53-234D-D923820EC6BF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531330A-AA37-6776-062F-501C1E90CC75}"/>
              </a:ext>
            </a:extLst>
          </p:cNvPr>
          <p:cNvSpPr/>
          <p:nvPr/>
        </p:nvSpPr>
        <p:spPr>
          <a:xfrm>
            <a:off x="11069029" y="3567794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6FD1F5-20FE-8044-1F5C-39A2610A77C3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7B8F44-A7EA-E0E4-7399-9E56D718A763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5121E4-7A98-CCBC-72D1-4DA2F8707E68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F841CA5-0A94-C917-0FF9-B34B7A905F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7540100" y="723900"/>
            <a:ext cx="1908700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A47ADF4-D2CA-3ABE-2A4D-D4804B148AB6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6778100" y="1780520"/>
            <a:ext cx="762000" cy="652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5C26D0B-0721-77FE-ED80-3230BA96CCB4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7540100" y="1780520"/>
            <a:ext cx="352697" cy="659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3D4A410-F036-B003-E048-F21E72F91CB6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9448800" y="723900"/>
            <a:ext cx="1343732" cy="5196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509FD0-F5A2-75DC-493C-C3FF2ADE7D50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A7699E8-03D7-3A8F-7805-47F4D31983D9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792532" y="1766776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D91FBF1-6020-86B5-6D1A-5087952BD8FF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011798C-E5DB-8ADA-40C7-338F2A5FDA3E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70CB1DD-543F-EAE7-CE6F-D43E854888AD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1335729" y="3000945"/>
            <a:ext cx="391015" cy="566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FB208E9-F7FD-4EC6-AD20-A81D0477BC21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7343178" y="2963022"/>
            <a:ext cx="549619" cy="641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DE72B1A-6D09-10BD-310E-69276814910C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flipH="1">
            <a:off x="6795517" y="4127350"/>
            <a:ext cx="547661" cy="400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6F9840-5FC0-0241-7EC4-A627DF528DC6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7343178" y="4127350"/>
            <a:ext cx="533400" cy="446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12C7C56-8E30-6CEF-5FA4-A694635862AC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3182929-F4A4-4A4B-20E6-38A11406F537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D5FEA43-B9A4-118B-7345-E7A89A0AE501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0BF4E-47D1-4CBC-363F-36B9C494E4CD}"/>
              </a:ext>
            </a:extLst>
          </p:cNvPr>
          <p:cNvSpPr/>
          <p:nvPr/>
        </p:nvSpPr>
        <p:spPr>
          <a:xfrm>
            <a:off x="9848794" y="5845"/>
            <a:ext cx="2328237" cy="841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400" dirty="0">
                <a:solidFill>
                  <a:sysClr val="windowText" lastClr="000000"/>
                </a:solidFill>
                <a:highlight>
                  <a:srgbClr val="FFFFFF"/>
                </a:highlight>
              </a:rPr>
              <a:t>Case 1: Node has no children</a:t>
            </a:r>
          </a:p>
          <a:p>
            <a:pPr algn="l"/>
            <a:r>
              <a:rPr lang="en-US" sz="1400" dirty="0">
                <a:solidFill>
                  <a:sysClr val="windowText" lastClr="000000"/>
                </a:solidFill>
              </a:rPr>
              <a:t>Case 2: Node has one child</a:t>
            </a:r>
          </a:p>
          <a:p>
            <a:pPr algn="l"/>
            <a:r>
              <a:rPr lang="en-US" sz="1400" dirty="0">
                <a:solidFill>
                  <a:sysClr val="windowText" lastClr="000000"/>
                </a:solidFill>
              </a:rPr>
              <a:t>Case 3: Node has two children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728843-B99E-41B5-C9EC-26F7FE04169F}"/>
              </a:ext>
            </a:extLst>
          </p:cNvPr>
          <p:cNvSpPr txBox="1"/>
          <p:nvPr/>
        </p:nvSpPr>
        <p:spPr>
          <a:xfrm>
            <a:off x="8447264" y="1190033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remove(88);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B8C572-AB7B-431B-7958-AB89F3E8470E}"/>
              </a:ext>
            </a:extLst>
          </p:cNvPr>
          <p:cNvSpPr/>
          <p:nvPr/>
        </p:nvSpPr>
        <p:spPr>
          <a:xfrm>
            <a:off x="11353800" y="4563451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96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29D4C31-3932-DD6D-989B-57128C824A88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11335729" y="4091014"/>
            <a:ext cx="284771" cy="4724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21C1242-9637-5778-3FF7-9B0FFA4119E0}"/>
              </a:ext>
            </a:extLst>
          </p:cNvPr>
          <p:cNvSpPr/>
          <p:nvPr/>
        </p:nvSpPr>
        <p:spPr>
          <a:xfrm>
            <a:off x="10990652" y="5514254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B404EDD-2145-CB0A-1E33-C938FE58F7E9}"/>
              </a:ext>
            </a:extLst>
          </p:cNvPr>
          <p:cNvCxnSpPr>
            <a:stCxn id="27" idx="2"/>
            <a:endCxn id="37" idx="0"/>
          </p:cNvCxnSpPr>
          <p:nvPr/>
        </p:nvCxnSpPr>
        <p:spPr>
          <a:xfrm flipH="1">
            <a:off x="11257352" y="5086671"/>
            <a:ext cx="363148" cy="427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E0EEE01-34E0-2C60-2C87-266007C87174}"/>
              </a:ext>
            </a:extLst>
          </p:cNvPr>
          <p:cNvSpPr txBox="1"/>
          <p:nvPr/>
        </p:nvSpPr>
        <p:spPr>
          <a:xfrm>
            <a:off x="14969" y="57049"/>
            <a:ext cx="714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Node </a:t>
            </a:r>
            <a:r>
              <a:rPr lang="en-US" dirty="0" err="1">
                <a:latin typeface="Consolas" panose="020B0609020204030204" pitchFamily="49" charset="0"/>
              </a:rPr>
              <a:t>deleteNode</a:t>
            </a:r>
            <a:r>
              <a:rPr lang="en-US" dirty="0">
                <a:latin typeface="Consolas" panose="020B0609020204030204" pitchFamily="49" charset="0"/>
              </a:rPr>
              <a:t>(Node current, int </a:t>
            </a:r>
            <a:r>
              <a:rPr lang="en-US" dirty="0" err="1">
                <a:latin typeface="Consolas" panose="020B0609020204030204" pitchFamily="49" charset="0"/>
              </a:rPr>
              <a:t>searchValue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35A85C-001A-5679-3377-8790B52071AB}"/>
              </a:ext>
            </a:extLst>
          </p:cNvPr>
          <p:cNvSpPr txBox="1"/>
          <p:nvPr/>
        </p:nvSpPr>
        <p:spPr>
          <a:xfrm>
            <a:off x="457200" y="438738"/>
            <a:ext cx="3007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5441A9-4B51-F5BA-C725-9A2D6521D4C5}"/>
              </a:ext>
            </a:extLst>
          </p:cNvPr>
          <p:cNvSpPr txBox="1"/>
          <p:nvPr/>
        </p:nvSpPr>
        <p:spPr>
          <a:xfrm>
            <a:off x="381000" y="1384555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ever hit a null value, return</a:t>
            </a:r>
          </a:p>
        </p:txBody>
      </p:sp>
    </p:spTree>
    <p:extLst>
      <p:ext uri="{BB962C8B-B14F-4D97-AF65-F5344CB8AC3E}">
        <p14:creationId xmlns:p14="http://schemas.microsoft.com/office/powerpoint/2010/main" val="18556716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5363358-8AA8-D77E-E84C-EFB8775DF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9EC85A28-B6E6-A84F-9E69-F85D0C818E4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36D8D32-5B96-1AF8-B757-6A4354A9309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94D2690-39CD-C8D3-493C-7CD81A1CD4F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DE256CA4-8BBE-979F-95BF-916BF3FDD8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6094487-F3F6-B8F8-045D-26426408A89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EAA7B7-36DD-F3DC-C0CF-B7395A428D31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604B8D-8E90-5E33-2409-0843CE2C3609}"/>
              </a:ext>
            </a:extLst>
          </p:cNvPr>
          <p:cNvSpPr/>
          <p:nvPr/>
        </p:nvSpPr>
        <p:spPr>
          <a:xfrm>
            <a:off x="7273400" y="125730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F07123-C850-F990-F463-2926EA2F5CD7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1858FE-17A7-BECE-01AD-A8069492F59B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79C17B-304E-3685-8105-5D24128B27D7}"/>
              </a:ext>
            </a:extLst>
          </p:cNvPr>
          <p:cNvSpPr/>
          <p:nvPr/>
        </p:nvSpPr>
        <p:spPr>
          <a:xfrm>
            <a:off x="7626097" y="2439802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44904D-1418-B1EF-252F-70C64512D29D}"/>
              </a:ext>
            </a:extLst>
          </p:cNvPr>
          <p:cNvSpPr/>
          <p:nvPr/>
        </p:nvSpPr>
        <p:spPr>
          <a:xfrm>
            <a:off x="6511400" y="2432541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37C0C7-1E24-05B7-D77C-2F3ED1BCC926}"/>
              </a:ext>
            </a:extLst>
          </p:cNvPr>
          <p:cNvSpPr/>
          <p:nvPr/>
        </p:nvSpPr>
        <p:spPr>
          <a:xfrm>
            <a:off x="7076478" y="360413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5CF2C4-4B5C-E943-C189-ADF3F651984C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6A7D2C-D467-E339-15BA-49BA4DB5FEF3}"/>
              </a:ext>
            </a:extLst>
          </p:cNvPr>
          <p:cNvSpPr/>
          <p:nvPr/>
        </p:nvSpPr>
        <p:spPr>
          <a:xfrm>
            <a:off x="7609878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C40CFA-44AB-EAC7-68CE-F40C3AD3A18F}"/>
              </a:ext>
            </a:extLst>
          </p:cNvPr>
          <p:cNvSpPr/>
          <p:nvPr/>
        </p:nvSpPr>
        <p:spPr>
          <a:xfrm>
            <a:off x="6528817" y="452757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349046-76B9-284B-E673-13F4992459CF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0CD3A3-C2AD-9198-586D-6E9968EF9B6F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43334C-3860-F605-58BF-0D6BBFB74890}"/>
              </a:ext>
            </a:extLst>
          </p:cNvPr>
          <p:cNvSpPr/>
          <p:nvPr/>
        </p:nvSpPr>
        <p:spPr>
          <a:xfrm>
            <a:off x="11069029" y="3567794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8037D0-BBD9-78B4-D8AE-F44185F74637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36C35D-32A3-544A-D2A9-8153861A8680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558202-5295-1E0A-66FC-DAE7DDC1A45A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4889C8-79BE-4450-916F-580F35FE45DF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7540100" y="723900"/>
            <a:ext cx="1908700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112C2C6-16F7-B33F-8C33-7648087757BB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6778100" y="1780520"/>
            <a:ext cx="762000" cy="652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5973DE0-57C0-823D-B323-0BF1A0593D55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7540100" y="1780520"/>
            <a:ext cx="352697" cy="659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75DD9A5-4324-8717-DB55-1BA1B97F4DE7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9448800" y="723900"/>
            <a:ext cx="1343732" cy="5196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94CEBD-4369-5179-4062-5477FBAF59D0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84F9380-930D-C0D2-DC30-8790D2BDC8E7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792532" y="1766776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8ED2748-4525-C135-EE3B-F0643E54B767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C02C0D0-C248-C11C-0229-17AB918E112E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D549BEE-9578-40DD-E27F-2ED59B48B08D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1335729" y="3000945"/>
            <a:ext cx="391015" cy="566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B908FB4-857D-3A43-9266-0582DB449655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7343178" y="2963022"/>
            <a:ext cx="549619" cy="641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2A8D0A8-92D8-05E7-9E7D-479383DA2886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flipH="1">
            <a:off x="6795517" y="4127350"/>
            <a:ext cx="547661" cy="400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0B67C5A-A6A2-A404-8E59-DFC1765D6B5E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7343178" y="4127350"/>
            <a:ext cx="533400" cy="446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08D3823-1CD4-D3B4-0933-CECC9570CA42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881D5E7-6A46-04C4-0EF0-D15E77B26C85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D80C3D0-BB1B-8816-AF96-CAE43A3397AE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44A16BB-A3A7-5175-E208-8E86BED9DFFB}"/>
              </a:ext>
            </a:extLst>
          </p:cNvPr>
          <p:cNvSpPr/>
          <p:nvPr/>
        </p:nvSpPr>
        <p:spPr>
          <a:xfrm>
            <a:off x="9848794" y="5845"/>
            <a:ext cx="2328237" cy="841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400" dirty="0">
                <a:solidFill>
                  <a:sysClr val="windowText" lastClr="000000"/>
                </a:solidFill>
                <a:highlight>
                  <a:srgbClr val="FFFFFF"/>
                </a:highlight>
              </a:rPr>
              <a:t>Case 1: Node has no children</a:t>
            </a:r>
          </a:p>
          <a:p>
            <a:pPr algn="l"/>
            <a:r>
              <a:rPr lang="en-US" sz="1400" dirty="0">
                <a:solidFill>
                  <a:sysClr val="windowText" lastClr="000000"/>
                </a:solidFill>
              </a:rPr>
              <a:t>Case 2: Node has one child</a:t>
            </a:r>
          </a:p>
          <a:p>
            <a:pPr algn="l"/>
            <a:r>
              <a:rPr lang="en-US" sz="1400" dirty="0">
                <a:solidFill>
                  <a:sysClr val="windowText" lastClr="000000"/>
                </a:solidFill>
              </a:rPr>
              <a:t>Case 3: Node has two children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DA1BC0-F0AA-F9E7-22AA-3FE9F0D106DF}"/>
              </a:ext>
            </a:extLst>
          </p:cNvPr>
          <p:cNvSpPr txBox="1"/>
          <p:nvPr/>
        </p:nvSpPr>
        <p:spPr>
          <a:xfrm>
            <a:off x="8447264" y="1190033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remove(88);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12BBC1-E465-D90C-BB06-E6C5CF2820FC}"/>
              </a:ext>
            </a:extLst>
          </p:cNvPr>
          <p:cNvSpPr/>
          <p:nvPr/>
        </p:nvSpPr>
        <p:spPr>
          <a:xfrm>
            <a:off x="11353800" y="4563451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96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6AE934D-7B15-4E91-3B54-BD585334DFA2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11335729" y="4091014"/>
            <a:ext cx="284771" cy="4724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A5CB45E-BA7C-0DAF-9D97-7C2D3716BF73}"/>
              </a:ext>
            </a:extLst>
          </p:cNvPr>
          <p:cNvSpPr/>
          <p:nvPr/>
        </p:nvSpPr>
        <p:spPr>
          <a:xfrm>
            <a:off x="10990652" y="5514254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8D6D412-00B0-9C1F-88ED-DDFF57A8E666}"/>
              </a:ext>
            </a:extLst>
          </p:cNvPr>
          <p:cNvCxnSpPr>
            <a:stCxn id="27" idx="2"/>
            <a:endCxn id="37" idx="0"/>
          </p:cNvCxnSpPr>
          <p:nvPr/>
        </p:nvCxnSpPr>
        <p:spPr>
          <a:xfrm flipH="1">
            <a:off x="11257352" y="5086671"/>
            <a:ext cx="363148" cy="427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6EDCF31-53E7-5C8A-B34B-E616E755CE65}"/>
              </a:ext>
            </a:extLst>
          </p:cNvPr>
          <p:cNvSpPr txBox="1"/>
          <p:nvPr/>
        </p:nvSpPr>
        <p:spPr>
          <a:xfrm>
            <a:off x="14969" y="57049"/>
            <a:ext cx="714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Node </a:t>
            </a:r>
            <a:r>
              <a:rPr lang="en-US" dirty="0" err="1">
                <a:latin typeface="Consolas" panose="020B0609020204030204" pitchFamily="49" charset="0"/>
              </a:rPr>
              <a:t>deleteNode</a:t>
            </a:r>
            <a:r>
              <a:rPr lang="en-US" dirty="0">
                <a:latin typeface="Consolas" panose="020B0609020204030204" pitchFamily="49" charset="0"/>
              </a:rPr>
              <a:t>(Node current, int </a:t>
            </a:r>
            <a:r>
              <a:rPr lang="en-US" dirty="0" err="1">
                <a:latin typeface="Consolas" panose="020B0609020204030204" pitchFamily="49" charset="0"/>
              </a:rPr>
              <a:t>searchValue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58D842-A851-6953-25F1-011304EC2DBC}"/>
              </a:ext>
            </a:extLst>
          </p:cNvPr>
          <p:cNvSpPr txBox="1"/>
          <p:nvPr/>
        </p:nvSpPr>
        <p:spPr>
          <a:xfrm>
            <a:off x="457200" y="438738"/>
            <a:ext cx="3007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44D7712-2496-6520-F6CE-7F80650D9166}"/>
              </a:ext>
            </a:extLst>
          </p:cNvPr>
          <p:cNvSpPr txBox="1"/>
          <p:nvPr/>
        </p:nvSpPr>
        <p:spPr>
          <a:xfrm>
            <a:off x="1371600" y="2477725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1. Search</a:t>
            </a:r>
          </a:p>
        </p:txBody>
      </p:sp>
    </p:spTree>
    <p:extLst>
      <p:ext uri="{BB962C8B-B14F-4D97-AF65-F5344CB8AC3E}">
        <p14:creationId xmlns:p14="http://schemas.microsoft.com/office/powerpoint/2010/main" val="10288589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DF38A1A-6DF5-0FFE-7A7E-FD58D73A9C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780EAAD6-66C8-E94F-AA55-3BC16F09597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7DB95D4F-61D3-6DFB-7397-17FD3F2AA0F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81D3800-75AE-D8B4-C57D-F5EA15771F8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E38084DC-DFEF-F885-165F-9DDFDF35D1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7ACF629-0AA0-F807-277F-38117990385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56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DAD47D-9D09-1845-5E5C-C09640753F86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0D5D35-BF40-9D1A-047C-5E63D582C218}"/>
              </a:ext>
            </a:extLst>
          </p:cNvPr>
          <p:cNvSpPr/>
          <p:nvPr/>
        </p:nvSpPr>
        <p:spPr>
          <a:xfrm>
            <a:off x="7853045" y="1169084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CB3C6E-6CB0-B4D7-E9EE-0B5E77AF2742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60E8E3-A700-856A-73EB-138C4B0E792F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CE66D9-205A-AF28-0CF2-1D0CD5A53195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89053B-30A0-8F8E-D5D5-729A315A6928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62C5C0-6DBF-F12C-2095-09C83E1D7DB2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2E6C44-0BBD-0454-9BF9-2A6A77526FC2}"/>
              </a:ext>
            </a:extLst>
          </p:cNvPr>
          <p:cNvSpPr/>
          <p:nvPr/>
        </p:nvSpPr>
        <p:spPr>
          <a:xfrm>
            <a:off x="11069029" y="3567794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69A6F0-72FD-7758-05D5-54C56F49C6C1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BE3AC6-B042-2F40-F740-C3680CD0181E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B9753B-7789-0423-CE3C-24A55EB755DD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36B2589-4339-8717-8DEF-DF30FCE9AC2C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8206794" y="723900"/>
            <a:ext cx="1242006" cy="4378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41ED73D-8F5E-7028-EAE6-3F7BABB5AFDD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9448800" y="723900"/>
            <a:ext cx="1343732" cy="5196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EF5BDED-4272-BCDE-C4AA-CC4993949602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29C5EF5-EDF6-D0CF-E26E-E36D1B7F8C78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792532" y="1766776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BED8802-D6E0-C721-2851-2F6B5642E7BA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811216B-50E7-36AB-9CD7-0CE30C75A4DA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BE5B66A-5A9F-8370-FEA6-49366C21D108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1335729" y="3000945"/>
            <a:ext cx="391015" cy="566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5D79FC3-6C8B-6611-4D38-B39D0B34E221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00020BB-A85E-03FF-4005-003DF29CC072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32598C1-9907-CA03-9E02-373906425CC4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9D10E289-092C-6F5A-BBD0-D573BAF7AC2F}"/>
              </a:ext>
            </a:extLst>
          </p:cNvPr>
          <p:cNvSpPr/>
          <p:nvPr/>
        </p:nvSpPr>
        <p:spPr>
          <a:xfrm>
            <a:off x="9848794" y="5845"/>
            <a:ext cx="2328237" cy="841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400" dirty="0">
                <a:solidFill>
                  <a:sysClr val="windowText" lastClr="000000"/>
                </a:solidFill>
                <a:highlight>
                  <a:srgbClr val="FFFFFF"/>
                </a:highlight>
              </a:rPr>
              <a:t>Case 1: Node has no children</a:t>
            </a:r>
          </a:p>
          <a:p>
            <a:pPr algn="l"/>
            <a:r>
              <a:rPr lang="en-US" sz="1400" dirty="0">
                <a:solidFill>
                  <a:sysClr val="windowText" lastClr="000000"/>
                </a:solidFill>
              </a:rPr>
              <a:t>Case 2: Node has one child</a:t>
            </a:r>
          </a:p>
          <a:p>
            <a:pPr algn="l"/>
            <a:r>
              <a:rPr lang="en-US" sz="1400" dirty="0">
                <a:solidFill>
                  <a:sysClr val="windowText" lastClr="000000"/>
                </a:solidFill>
              </a:rPr>
              <a:t>Case 3: Node has two children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2E6CC2-AFD5-5643-5E6D-AB9435E41AA8}"/>
              </a:ext>
            </a:extLst>
          </p:cNvPr>
          <p:cNvSpPr txBox="1"/>
          <p:nvPr/>
        </p:nvSpPr>
        <p:spPr>
          <a:xfrm>
            <a:off x="8447264" y="1190033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remove(88);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BE9410-2CA1-D225-7154-899B6FE12AAA}"/>
              </a:ext>
            </a:extLst>
          </p:cNvPr>
          <p:cNvSpPr/>
          <p:nvPr/>
        </p:nvSpPr>
        <p:spPr>
          <a:xfrm>
            <a:off x="11353800" y="4563451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96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08E6A29-163A-914D-AC24-55065C9B3EC8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11335729" y="4091014"/>
            <a:ext cx="284771" cy="4724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CAFFFB5-F23A-F690-0D3F-8B48A956EEE8}"/>
              </a:ext>
            </a:extLst>
          </p:cNvPr>
          <p:cNvSpPr/>
          <p:nvPr/>
        </p:nvSpPr>
        <p:spPr>
          <a:xfrm>
            <a:off x="10990652" y="5514254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35BC0A9-F7A9-603B-BDB9-EAC8F574867D}"/>
              </a:ext>
            </a:extLst>
          </p:cNvPr>
          <p:cNvCxnSpPr>
            <a:stCxn id="27" idx="2"/>
            <a:endCxn id="37" idx="0"/>
          </p:cNvCxnSpPr>
          <p:nvPr/>
        </p:nvCxnSpPr>
        <p:spPr>
          <a:xfrm flipH="1">
            <a:off x="11257352" y="5086671"/>
            <a:ext cx="363148" cy="427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3AF0763-6500-74AF-6504-72BE1C722285}"/>
              </a:ext>
            </a:extLst>
          </p:cNvPr>
          <p:cNvSpPr txBox="1"/>
          <p:nvPr/>
        </p:nvSpPr>
        <p:spPr>
          <a:xfrm>
            <a:off x="14969" y="57049"/>
            <a:ext cx="714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Node </a:t>
            </a:r>
            <a:r>
              <a:rPr lang="en-US" dirty="0" err="1">
                <a:latin typeface="Consolas" panose="020B0609020204030204" pitchFamily="49" charset="0"/>
              </a:rPr>
              <a:t>deleteNode</a:t>
            </a:r>
            <a:r>
              <a:rPr lang="en-US" dirty="0">
                <a:latin typeface="Consolas" panose="020B0609020204030204" pitchFamily="49" charset="0"/>
              </a:rPr>
              <a:t>(Node current, int </a:t>
            </a:r>
            <a:r>
              <a:rPr lang="en-US" dirty="0" err="1">
                <a:latin typeface="Consolas" panose="020B0609020204030204" pitchFamily="49" charset="0"/>
              </a:rPr>
              <a:t>searchValue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E5891C-35B4-D9E6-8138-71E185AD58CC}"/>
              </a:ext>
            </a:extLst>
          </p:cNvPr>
          <p:cNvSpPr txBox="1"/>
          <p:nvPr/>
        </p:nvSpPr>
        <p:spPr>
          <a:xfrm>
            <a:off x="81060" y="383563"/>
            <a:ext cx="3007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99D7F9-1154-A931-BC8D-E93313EC1CFB}"/>
              </a:ext>
            </a:extLst>
          </p:cNvPr>
          <p:cNvSpPr txBox="1"/>
          <p:nvPr/>
        </p:nvSpPr>
        <p:spPr>
          <a:xfrm>
            <a:off x="81060" y="1236092"/>
            <a:ext cx="747832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&gt;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402395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49ACA21-74BB-4D91-014B-1985334A1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111AF09B-4E4D-B314-98EC-A13D7E6EB7A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4A164B2-CB02-EAE3-9487-B766B83AD3B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747D4F5-CF22-3701-6FDC-ECBA194BFEF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D5AA8732-7C28-B52A-0F67-50CC8AD457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0A4F9FF-31EA-879D-DCC7-429959804F4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57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04C461-6DD8-C2B6-FAF8-0EAB5240C336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1E7F0C-35F9-B1F9-BBF6-A738FA235537}"/>
              </a:ext>
            </a:extLst>
          </p:cNvPr>
          <p:cNvSpPr/>
          <p:nvPr/>
        </p:nvSpPr>
        <p:spPr>
          <a:xfrm>
            <a:off x="7853045" y="1169084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FE4996-8C9D-9840-B4FB-24AA7FEAA7D4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3769AA-E455-7FB7-9958-650F3838A7DA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A328D8-FF87-6650-7DFC-D8EEC0955F10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7DB40C-40D7-D728-0C01-7AF0AAC6BD9D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323D47F-5B23-5B86-32C7-20D65451E569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5F9764-D3F9-1402-43E3-7CB33E3BF3E1}"/>
              </a:ext>
            </a:extLst>
          </p:cNvPr>
          <p:cNvSpPr/>
          <p:nvPr/>
        </p:nvSpPr>
        <p:spPr>
          <a:xfrm>
            <a:off x="11069029" y="3567794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49A73F-39F0-E367-6E19-95153BBDC6E3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AE2CD4-3FDC-0B9E-8733-3CCC0D03D0E9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78F9C6-27B4-7AE6-3790-9B1294D9524F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437B5EB-DD11-74F6-DD33-23FF4A0AB081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8206794" y="723900"/>
            <a:ext cx="1242006" cy="4378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F0A5810-D923-D01E-D78B-07AFB4C4E3C8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9448800" y="723900"/>
            <a:ext cx="1343732" cy="5196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130A5F-6599-895E-EA39-11B9E8887332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A32E734-EA16-2DA8-3AD3-FA57E20154C5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792532" y="1766776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4199C25-C600-1379-0CF8-C8BAB207F249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890F4A6-C54E-E673-D795-4DDFB736C713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562842E-1BFD-91D1-0F34-536FE3ED7A3E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1335729" y="3000945"/>
            <a:ext cx="391015" cy="566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2D27419-58EE-035D-3EE2-E052F340A77C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2D16CBA-20BF-1732-5D2A-C4480D16CF7D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0EE426B-6BDD-457F-4D7C-A62BE23AAEDF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A4BE2F7-17DD-209F-58B4-009A6703ECA2}"/>
              </a:ext>
            </a:extLst>
          </p:cNvPr>
          <p:cNvSpPr/>
          <p:nvPr/>
        </p:nvSpPr>
        <p:spPr>
          <a:xfrm>
            <a:off x="11353800" y="4563451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96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59FD3F2-58CC-FB46-BF12-B1B517B6782A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11335729" y="4091014"/>
            <a:ext cx="284771" cy="4724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7FE60C2F-562A-2FE6-E850-6F8F7D1E2111}"/>
              </a:ext>
            </a:extLst>
          </p:cNvPr>
          <p:cNvSpPr/>
          <p:nvPr/>
        </p:nvSpPr>
        <p:spPr>
          <a:xfrm>
            <a:off x="10990652" y="5514254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536FE1D-9AE3-45F0-A0F1-47FF5B53B80B}"/>
              </a:ext>
            </a:extLst>
          </p:cNvPr>
          <p:cNvCxnSpPr>
            <a:stCxn id="27" idx="2"/>
            <a:endCxn id="37" idx="0"/>
          </p:cNvCxnSpPr>
          <p:nvPr/>
        </p:nvCxnSpPr>
        <p:spPr>
          <a:xfrm flipH="1">
            <a:off x="11257352" y="5086671"/>
            <a:ext cx="363148" cy="427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6DEBD74-285E-0590-DE42-88F0C66F4DEC}"/>
              </a:ext>
            </a:extLst>
          </p:cNvPr>
          <p:cNvSpPr txBox="1"/>
          <p:nvPr/>
        </p:nvSpPr>
        <p:spPr>
          <a:xfrm>
            <a:off x="14969" y="57049"/>
            <a:ext cx="714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Node </a:t>
            </a:r>
            <a:r>
              <a:rPr lang="en-US" dirty="0" err="1">
                <a:latin typeface="Consolas" panose="020B0609020204030204" pitchFamily="49" charset="0"/>
              </a:rPr>
              <a:t>deleteNode</a:t>
            </a:r>
            <a:r>
              <a:rPr lang="en-US" dirty="0">
                <a:latin typeface="Consolas" panose="020B0609020204030204" pitchFamily="49" charset="0"/>
              </a:rPr>
              <a:t>(Node current, int </a:t>
            </a:r>
            <a:r>
              <a:rPr lang="en-US" dirty="0" err="1">
                <a:latin typeface="Consolas" panose="020B0609020204030204" pitchFamily="49" charset="0"/>
              </a:rPr>
              <a:t>searchValue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692023-A520-8F59-6761-F337186D42A5}"/>
              </a:ext>
            </a:extLst>
          </p:cNvPr>
          <p:cNvSpPr txBox="1"/>
          <p:nvPr/>
        </p:nvSpPr>
        <p:spPr>
          <a:xfrm>
            <a:off x="81060" y="383563"/>
            <a:ext cx="3007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832BC5-878A-A53F-83D7-E408224F453E}"/>
              </a:ext>
            </a:extLst>
          </p:cNvPr>
          <p:cNvSpPr txBox="1"/>
          <p:nvPr/>
        </p:nvSpPr>
        <p:spPr>
          <a:xfrm>
            <a:off x="81060" y="1236092"/>
            <a:ext cx="747832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&gt;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ECDE05-3272-31D8-C178-48A277FBC7BC}"/>
              </a:ext>
            </a:extLst>
          </p:cNvPr>
          <p:cNvSpPr/>
          <p:nvPr/>
        </p:nvSpPr>
        <p:spPr>
          <a:xfrm>
            <a:off x="7685288" y="43077"/>
            <a:ext cx="4480831" cy="63631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B89612-C5B7-D5C5-E93D-AB94ED68E492}"/>
              </a:ext>
            </a:extLst>
          </p:cNvPr>
          <p:cNvSpPr txBox="1"/>
          <p:nvPr/>
        </p:nvSpPr>
        <p:spPr>
          <a:xfrm>
            <a:off x="8101990" y="13678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current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35F935-F44A-F847-11C1-9A88237D93D7}"/>
              </a:ext>
            </a:extLst>
          </p:cNvPr>
          <p:cNvSpPr txBox="1"/>
          <p:nvPr/>
        </p:nvSpPr>
        <p:spPr>
          <a:xfrm>
            <a:off x="10448306" y="9185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deleteNode</a:t>
            </a:r>
            <a:r>
              <a:rPr lang="en-US" dirty="0">
                <a:solidFill>
                  <a:srgbClr val="FF0000"/>
                </a:solidFill>
              </a:rPr>
              <a:t>(88)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07C25AE-B894-2260-E65B-1983ECC78CCB}"/>
                  </a:ext>
                </a:extLst>
              </p14:cNvPr>
              <p14:cNvContentPartPr/>
              <p14:nvPr/>
            </p14:nvContentPartPr>
            <p14:xfrm>
              <a:off x="124249" y="203910"/>
              <a:ext cx="2742840" cy="712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07C25AE-B894-2260-E65B-1983ECC78CC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242" y="95910"/>
                <a:ext cx="2850494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9616716-2D5D-7CA8-E6C3-E36226990439}"/>
                  </a:ext>
                </a:extLst>
              </p14:cNvPr>
              <p14:cNvContentPartPr/>
              <p14:nvPr/>
            </p14:nvContentPartPr>
            <p14:xfrm>
              <a:off x="8524849" y="470310"/>
              <a:ext cx="515880" cy="1756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9616716-2D5D-7CA8-E6C3-E3622699043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16209" y="461670"/>
                <a:ext cx="533520" cy="19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14101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340733D-29FB-4EA9-52D6-D6B15E972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80F1F873-D190-4F58-624B-41A56414E02D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E15D64F-4630-5AEE-ABC2-8F6CD7EB3D4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EE05FD7-C4BB-CDB4-F395-8F0B9FB1C37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25DD91DE-A6B3-581F-4372-9516E22041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34EF707-45D0-4AB8-C8E1-49C65C5530E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58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4535B6-E678-18FA-3D28-2E76E9A7B944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86490B-C73F-054F-880C-2B16A9F7DD21}"/>
              </a:ext>
            </a:extLst>
          </p:cNvPr>
          <p:cNvSpPr/>
          <p:nvPr/>
        </p:nvSpPr>
        <p:spPr>
          <a:xfrm>
            <a:off x="7853045" y="1169084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7D0C99-332F-F583-9240-BD6A5361FBF9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85C7D6-3116-113D-A04A-76BEF422FF54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421039-AE68-DC8A-DC9B-057BF9038858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617F94-BAE2-3894-10E6-69F43293C307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F0A205-F562-A6E9-1C2B-8DDEF86DE7A9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F5DC46-B3C3-2D79-FF79-E4D2900404D0}"/>
              </a:ext>
            </a:extLst>
          </p:cNvPr>
          <p:cNvSpPr/>
          <p:nvPr/>
        </p:nvSpPr>
        <p:spPr>
          <a:xfrm>
            <a:off x="11069029" y="3567794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626E8F-60B4-7AD1-DE20-EB93CC31FFC1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3D5EB6-0C59-9DEF-5CA5-E20D2B2D4754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509BEDA-134A-DB70-E0B9-67CC473A0AA1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3664CA9-ECA3-6A54-8008-31723409604E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8206794" y="723900"/>
            <a:ext cx="1242006" cy="4378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2E7C22A-858F-AFBD-FF84-B46ECDB78CA4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9448800" y="723900"/>
            <a:ext cx="1343732" cy="5196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64FAFDC-64BF-2985-6214-3EC3E67DEA7B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850F5FF-F068-88BA-9844-9B249CC422F2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792532" y="1766776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41327C2-1E23-8A7F-FA17-E17CC994B352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C31FD77-C38E-872D-81A1-82C12254ABCE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0030002-7548-CC9E-25C6-1A7ED925FC8B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1335729" y="3000945"/>
            <a:ext cx="391015" cy="566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CFA2B17-E423-9D60-11D2-6C8F23919BD0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F44C20A-1CB9-ED30-0FF0-BBF7D22D321D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9393797-7CEA-203B-7AB5-38784D691912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9858C50-7CB8-094E-564E-1762685C7017}"/>
              </a:ext>
            </a:extLst>
          </p:cNvPr>
          <p:cNvSpPr/>
          <p:nvPr/>
        </p:nvSpPr>
        <p:spPr>
          <a:xfrm>
            <a:off x="11353800" y="4563451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96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FC7E650-7C0F-8FEC-E045-EC2C0CF4CBA2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11335729" y="4091014"/>
            <a:ext cx="284771" cy="4724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B0293D3-90DA-0273-C9E6-AEC56A1A1EB5}"/>
              </a:ext>
            </a:extLst>
          </p:cNvPr>
          <p:cNvSpPr/>
          <p:nvPr/>
        </p:nvSpPr>
        <p:spPr>
          <a:xfrm>
            <a:off x="10990652" y="5514254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B78C783-9502-BD94-4755-D47DEF6608CE}"/>
              </a:ext>
            </a:extLst>
          </p:cNvPr>
          <p:cNvCxnSpPr>
            <a:stCxn id="27" idx="2"/>
            <a:endCxn id="37" idx="0"/>
          </p:cNvCxnSpPr>
          <p:nvPr/>
        </p:nvCxnSpPr>
        <p:spPr>
          <a:xfrm flipH="1">
            <a:off x="11257352" y="5086671"/>
            <a:ext cx="363148" cy="427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2F8CBAE-7DBD-F184-120C-40129C489102}"/>
              </a:ext>
            </a:extLst>
          </p:cNvPr>
          <p:cNvSpPr txBox="1"/>
          <p:nvPr/>
        </p:nvSpPr>
        <p:spPr>
          <a:xfrm>
            <a:off x="14969" y="57049"/>
            <a:ext cx="714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Node </a:t>
            </a:r>
            <a:r>
              <a:rPr lang="en-US" dirty="0" err="1">
                <a:latin typeface="Consolas" panose="020B0609020204030204" pitchFamily="49" charset="0"/>
              </a:rPr>
              <a:t>deleteNode</a:t>
            </a:r>
            <a:r>
              <a:rPr lang="en-US" dirty="0">
                <a:latin typeface="Consolas" panose="020B0609020204030204" pitchFamily="49" charset="0"/>
              </a:rPr>
              <a:t>(Node current, int </a:t>
            </a:r>
            <a:r>
              <a:rPr lang="en-US" dirty="0" err="1">
                <a:latin typeface="Consolas" panose="020B0609020204030204" pitchFamily="49" charset="0"/>
              </a:rPr>
              <a:t>searchValue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682298-2159-9C98-DB12-5E8CAFA04642}"/>
              </a:ext>
            </a:extLst>
          </p:cNvPr>
          <p:cNvSpPr txBox="1"/>
          <p:nvPr/>
        </p:nvSpPr>
        <p:spPr>
          <a:xfrm>
            <a:off x="81060" y="383563"/>
            <a:ext cx="3007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011EC3-C3F6-FE6C-7613-F46015A7ECCD}"/>
              </a:ext>
            </a:extLst>
          </p:cNvPr>
          <p:cNvSpPr txBox="1"/>
          <p:nvPr/>
        </p:nvSpPr>
        <p:spPr>
          <a:xfrm>
            <a:off x="81060" y="1236092"/>
            <a:ext cx="747832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&gt;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8D614F-E585-2326-F5C3-67B85C4A86A6}"/>
              </a:ext>
            </a:extLst>
          </p:cNvPr>
          <p:cNvSpPr/>
          <p:nvPr/>
        </p:nvSpPr>
        <p:spPr>
          <a:xfrm>
            <a:off x="7685288" y="43077"/>
            <a:ext cx="4480831" cy="63631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972361-6EC0-334C-9B7E-60D4E640F250}"/>
              </a:ext>
            </a:extLst>
          </p:cNvPr>
          <p:cNvSpPr txBox="1"/>
          <p:nvPr/>
        </p:nvSpPr>
        <p:spPr>
          <a:xfrm>
            <a:off x="8101990" y="13678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current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C999DC-01B2-6126-B768-CAAB881FDE2E}"/>
              </a:ext>
            </a:extLst>
          </p:cNvPr>
          <p:cNvSpPr txBox="1"/>
          <p:nvPr/>
        </p:nvSpPr>
        <p:spPr>
          <a:xfrm>
            <a:off x="10448306" y="9185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deleteNode</a:t>
            </a:r>
            <a:r>
              <a:rPr lang="en-US" dirty="0">
                <a:solidFill>
                  <a:srgbClr val="FF0000"/>
                </a:solidFill>
              </a:rPr>
              <a:t>(88)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ECE3718-F38C-98CE-0249-D0F86C20E28D}"/>
                  </a:ext>
                </a:extLst>
              </p14:cNvPr>
              <p14:cNvContentPartPr/>
              <p14:nvPr/>
            </p14:nvContentPartPr>
            <p14:xfrm>
              <a:off x="8524849" y="470310"/>
              <a:ext cx="515880" cy="1756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ECE3718-F38C-98CE-0249-D0F86C20E28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15849" y="461310"/>
                <a:ext cx="53352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34EF78C-A56E-1D20-DBCA-8C1A7BE460BF}"/>
                  </a:ext>
                </a:extLst>
              </p14:cNvPr>
              <p14:cNvContentPartPr/>
              <p14:nvPr/>
            </p14:nvContentPartPr>
            <p14:xfrm>
              <a:off x="150889" y="2040630"/>
              <a:ext cx="4876560" cy="170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34EF78C-A56E-1D20-DBCA-8C1A7BE460B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889" y="1932990"/>
                <a:ext cx="4984200" cy="38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00834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C059262-2BF8-508A-2200-C3D1FDFFA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1D9D592F-2A1C-0F30-010A-3FE47B33385C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1256105-A4B9-1F3D-78AE-5E2B2BE3D69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1A345EF-9105-ACC4-A79D-EEB314AA19B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214DE368-202E-4E97-5751-1BFCF621FC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0C52A7F-FEC3-C7ED-1E05-3EBB134D61C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59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329051-DFC0-65E0-0530-8FA17D9573FD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16FA85-A4AF-FCEF-BD96-3CA7A022FE20}"/>
              </a:ext>
            </a:extLst>
          </p:cNvPr>
          <p:cNvSpPr/>
          <p:nvPr/>
        </p:nvSpPr>
        <p:spPr>
          <a:xfrm>
            <a:off x="7853045" y="1169084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F89C5D-B3FE-8458-8114-BF8102B79424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F434C4-9C1F-DC75-3941-78D716102CEB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015F83-7CFF-DB09-F29C-788FF16F2D92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2E0EB-FAFC-9362-A882-E90FFA679DD3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CAFC37-E97A-E029-4184-53E5902E015F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6E139B-FE5E-9052-4AE1-5311A0E17563}"/>
              </a:ext>
            </a:extLst>
          </p:cNvPr>
          <p:cNvSpPr/>
          <p:nvPr/>
        </p:nvSpPr>
        <p:spPr>
          <a:xfrm>
            <a:off x="11069029" y="3567794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04697B-18AD-DC39-4E3E-77C1ADBB5ECC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A4F3594-97B1-1562-5A16-83BAEF3EED32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BDFCE4-F08C-9FBB-E259-D70CFCAEC63A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901E3F1-7C75-FC3D-4620-74FFCCEAFFFA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8206794" y="723900"/>
            <a:ext cx="1242006" cy="4378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6F5B752-9078-F2AA-89DE-7B3529A84F33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9448800" y="723900"/>
            <a:ext cx="642584" cy="24911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F519745-5C19-34D1-E6C1-7773CB65BE3F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5107D44-DA04-0A77-B02C-BC3EA1DFE736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792532" y="1766776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0090B78-4ED9-90BD-110B-CB4B961682D6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45A2A75-B6D3-6DAE-ED4C-0A095F7FBE10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98CFC3E-2D96-37F7-71C3-2827AA0DA1F7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1335729" y="3000945"/>
            <a:ext cx="391015" cy="566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F5BF95C-EE6E-B1A1-C4FA-DB4D4199AFCE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CBFDB1C-14BB-7B92-3337-C0CD276DFA6D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EDBC786-19F2-7188-2287-050A5AC1ECE3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C268531D-F494-E305-FE83-699E8F71888E}"/>
              </a:ext>
            </a:extLst>
          </p:cNvPr>
          <p:cNvSpPr/>
          <p:nvPr/>
        </p:nvSpPr>
        <p:spPr>
          <a:xfrm>
            <a:off x="11353800" y="4563451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96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54BA65B-04EA-28AD-2053-3A69CAC41404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11335729" y="4091014"/>
            <a:ext cx="284771" cy="4724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3B24A03-1FEF-69B5-E932-84B9F5369180}"/>
              </a:ext>
            </a:extLst>
          </p:cNvPr>
          <p:cNvSpPr/>
          <p:nvPr/>
        </p:nvSpPr>
        <p:spPr>
          <a:xfrm>
            <a:off x="10990652" y="5514254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C1C409F-7B41-CA65-CFF7-9A94DB1CC610}"/>
              </a:ext>
            </a:extLst>
          </p:cNvPr>
          <p:cNvCxnSpPr>
            <a:stCxn id="27" idx="2"/>
            <a:endCxn id="37" idx="0"/>
          </p:cNvCxnSpPr>
          <p:nvPr/>
        </p:nvCxnSpPr>
        <p:spPr>
          <a:xfrm flipH="1">
            <a:off x="11257352" y="5086671"/>
            <a:ext cx="363148" cy="427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17ACCF8-F13C-1375-BF9A-510D100430A5}"/>
              </a:ext>
            </a:extLst>
          </p:cNvPr>
          <p:cNvSpPr txBox="1"/>
          <p:nvPr/>
        </p:nvSpPr>
        <p:spPr>
          <a:xfrm>
            <a:off x="14969" y="57049"/>
            <a:ext cx="714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Node </a:t>
            </a:r>
            <a:r>
              <a:rPr lang="en-US" dirty="0" err="1">
                <a:latin typeface="Consolas" panose="020B0609020204030204" pitchFamily="49" charset="0"/>
              </a:rPr>
              <a:t>deleteNode</a:t>
            </a:r>
            <a:r>
              <a:rPr lang="en-US" dirty="0">
                <a:latin typeface="Consolas" panose="020B0609020204030204" pitchFamily="49" charset="0"/>
              </a:rPr>
              <a:t>(Node current, int </a:t>
            </a:r>
            <a:r>
              <a:rPr lang="en-US" dirty="0" err="1">
                <a:latin typeface="Consolas" panose="020B0609020204030204" pitchFamily="49" charset="0"/>
              </a:rPr>
              <a:t>searchValue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BBA8EF-E012-2032-BF9C-350E18CB438B}"/>
              </a:ext>
            </a:extLst>
          </p:cNvPr>
          <p:cNvSpPr txBox="1"/>
          <p:nvPr/>
        </p:nvSpPr>
        <p:spPr>
          <a:xfrm>
            <a:off x="81060" y="383563"/>
            <a:ext cx="3007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143DCC-F6FB-7F62-A11A-300420758A8C}"/>
              </a:ext>
            </a:extLst>
          </p:cNvPr>
          <p:cNvSpPr txBox="1"/>
          <p:nvPr/>
        </p:nvSpPr>
        <p:spPr>
          <a:xfrm>
            <a:off x="81060" y="1236092"/>
            <a:ext cx="747832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&gt;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290010-C265-9DE0-7725-91BA38AFB4C9}"/>
              </a:ext>
            </a:extLst>
          </p:cNvPr>
          <p:cNvSpPr/>
          <p:nvPr/>
        </p:nvSpPr>
        <p:spPr>
          <a:xfrm>
            <a:off x="7685288" y="43077"/>
            <a:ext cx="4480831" cy="63631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9B683E-3DB6-72D7-039D-40EF42F1E935}"/>
              </a:ext>
            </a:extLst>
          </p:cNvPr>
          <p:cNvSpPr txBox="1"/>
          <p:nvPr/>
        </p:nvSpPr>
        <p:spPr>
          <a:xfrm>
            <a:off x="8101990" y="13678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current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B13CF0-03F8-A0C6-8178-B5167C07821C}"/>
              </a:ext>
            </a:extLst>
          </p:cNvPr>
          <p:cNvSpPr txBox="1"/>
          <p:nvPr/>
        </p:nvSpPr>
        <p:spPr>
          <a:xfrm>
            <a:off x="10448306" y="9185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deleteNode</a:t>
            </a:r>
            <a:r>
              <a:rPr lang="en-US" dirty="0">
                <a:solidFill>
                  <a:srgbClr val="FF0000"/>
                </a:solidFill>
              </a:rPr>
              <a:t>(88)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D7CDB29-812E-0D76-DA2F-85A6C5D6B1B6}"/>
                  </a:ext>
                </a:extLst>
              </p14:cNvPr>
              <p14:cNvContentPartPr/>
              <p14:nvPr/>
            </p14:nvContentPartPr>
            <p14:xfrm>
              <a:off x="8524849" y="470310"/>
              <a:ext cx="515880" cy="1756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D7CDB29-812E-0D76-DA2F-85A6C5D6B1B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15849" y="461310"/>
                <a:ext cx="53352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1A7A0CA-E307-F1A5-7D7D-009FA840C650}"/>
                  </a:ext>
                </a:extLst>
              </p14:cNvPr>
              <p14:cNvContentPartPr/>
              <p14:nvPr/>
            </p14:nvContentPartPr>
            <p14:xfrm>
              <a:off x="364729" y="2316750"/>
              <a:ext cx="6977160" cy="1609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1A7A0CA-E307-F1A5-7D7D-009FA840C65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1089" y="2209110"/>
                <a:ext cx="7084800" cy="37656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A13BD45C-9044-081F-1BC3-86B49F045868}"/>
              </a:ext>
            </a:extLst>
          </p:cNvPr>
          <p:cNvSpPr/>
          <p:nvPr/>
        </p:nvSpPr>
        <p:spPr>
          <a:xfrm>
            <a:off x="8610601" y="979514"/>
            <a:ext cx="3489960" cy="534508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2675FF-2A16-9CD7-1D0E-74580CC33856}"/>
              </a:ext>
            </a:extLst>
          </p:cNvPr>
          <p:cNvSpPr txBox="1"/>
          <p:nvPr/>
        </p:nvSpPr>
        <p:spPr>
          <a:xfrm>
            <a:off x="10774624" y="986562"/>
            <a:ext cx="1417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B0F0"/>
                </a:solidFill>
              </a:rPr>
              <a:t>deleteNode</a:t>
            </a:r>
            <a:r>
              <a:rPr lang="en-US" sz="1400" dirty="0">
                <a:solidFill>
                  <a:srgbClr val="00B0F0"/>
                </a:solidFill>
              </a:rPr>
              <a:t>(88)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E360BDE-BA55-9232-9797-0A30A84224BF}"/>
              </a:ext>
            </a:extLst>
          </p:cNvPr>
          <p:cNvSpPr txBox="1"/>
          <p:nvPr/>
        </p:nvSpPr>
        <p:spPr>
          <a:xfrm>
            <a:off x="9422289" y="109663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current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38F17B3D-5443-C756-CB05-A84F7AAFE63F}"/>
                  </a:ext>
                </a:extLst>
              </p14:cNvPr>
              <p14:cNvContentPartPr/>
              <p14:nvPr/>
            </p14:nvContentPartPr>
            <p14:xfrm>
              <a:off x="9907249" y="1473630"/>
              <a:ext cx="516600" cy="2196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38F17B3D-5443-C756-CB05-A84F7AAFE63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898609" y="1464990"/>
                <a:ext cx="534240" cy="23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4578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E595CF5-4F5D-51ED-C215-DE3C4F9B4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07F8C05-A646-B571-109F-3B30F95AB5A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3F81307-08CF-933A-F88F-44412C4C0AD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C56288D-38B7-E5C7-AEE3-BA4DAE23F98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CCEA261F-B07C-A849-BA7A-71A6D96D75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B6FBAF5-68AA-37AB-1113-03E5E62C603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3068F8-A871-6D4F-EE27-417A25FC64C0}"/>
              </a:ext>
            </a:extLst>
          </p:cNvPr>
          <p:cNvSpPr txBox="1"/>
          <p:nvPr/>
        </p:nvSpPr>
        <p:spPr>
          <a:xfrm>
            <a:off x="152400" y="152400"/>
            <a:ext cx="4982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Search Tree - Insertion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9B5395-018E-D3DE-0CD0-0B18545B5B96}"/>
              </a:ext>
            </a:extLst>
          </p:cNvPr>
          <p:cNvSpPr txBox="1"/>
          <p:nvPr/>
        </p:nvSpPr>
        <p:spPr>
          <a:xfrm>
            <a:off x="21771" y="756556"/>
            <a:ext cx="6192664" cy="56784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insert(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      root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Node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1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placed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100" b="1" dirty="0">
                <a:solidFill>
                  <a:srgbClr val="7F0055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while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(!</a:t>
            </a:r>
            <a:r>
              <a:rPr lang="en-US" sz="1100" dirty="0">
                <a:solidFill>
                  <a:srgbClr val="6A3E3E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placed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placed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1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 duplicate values allowed"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}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lang="en-US" sz="1100" b="1" dirty="0">
                <a:solidFill>
                  <a:srgbClr val="7F0055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else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 &lt; </a:t>
            </a:r>
            <a:r>
              <a:rPr lang="en-US" sz="1100" dirty="0" err="1">
                <a:solidFill>
                  <a:srgbClr val="6A3E3E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.getValue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()) {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  </a:t>
            </a:r>
            <a:r>
              <a:rPr lang="en-US" sz="1100" b="1" dirty="0">
                <a:solidFill>
                  <a:srgbClr val="7F005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.getLeft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() == </a:t>
            </a:r>
            <a:r>
              <a:rPr lang="en-US" sz="1100" b="1" dirty="0">
                <a:solidFill>
                  <a:srgbClr val="7F005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.setLeft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7F005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Node(</a:t>
            </a:r>
            <a:r>
              <a:rPr lang="en-US" sz="1100" dirty="0" err="1">
                <a:solidFill>
                  <a:srgbClr val="6A3E3E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.getLeft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().</a:t>
            </a:r>
            <a:r>
              <a:rPr lang="en-US" sz="11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setParent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currentNode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>
                <a:solidFill>
                  <a:srgbClr val="6A3E3E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placed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true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  </a:t>
            </a:r>
            <a:r>
              <a:rPr lang="en-US" sz="1100" b="1" dirty="0">
                <a:solidFill>
                  <a:srgbClr val="7F0055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else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currentNode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6A3E3E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.getLeft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}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100" b="1" dirty="0">
                <a:solidFill>
                  <a:srgbClr val="7F0055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else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 </a:t>
            </a:r>
            <a:r>
              <a:rPr lang="en-US" sz="1100" b="1" dirty="0">
                <a:solidFill>
                  <a:srgbClr val="7F005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.getRight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() == </a:t>
            </a:r>
            <a:r>
              <a:rPr lang="en-US" sz="1100" b="1" dirty="0">
                <a:solidFill>
                  <a:srgbClr val="7F005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.setRight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7F005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Node(</a:t>
            </a:r>
            <a:r>
              <a:rPr lang="en-US" sz="1100" dirty="0" err="1">
                <a:solidFill>
                  <a:srgbClr val="6A3E3E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.getRight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().</a:t>
            </a:r>
            <a:r>
              <a:rPr lang="en-US" sz="11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setParent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currentNode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>
                <a:solidFill>
                  <a:srgbClr val="6A3E3E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placed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true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 </a:t>
            </a:r>
            <a:r>
              <a:rPr lang="en-US" sz="1100" b="1" dirty="0">
                <a:solidFill>
                  <a:srgbClr val="7F0055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else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currentNode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6A3E3E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.getRight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   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C7085C-6469-E914-70A2-A365B1C19AA3}"/>
              </a:ext>
            </a:extLst>
          </p:cNvPr>
          <p:cNvSpPr txBox="1"/>
          <p:nvPr/>
        </p:nvSpPr>
        <p:spPr>
          <a:xfrm>
            <a:off x="6819900" y="1325433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00FFFF"/>
                </a:highlight>
              </a:rPr>
              <a:t>We repeatedly move left or right until we find the correct spot for our new node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1A3325-BC48-2E2A-7C13-9910B350DACB}"/>
              </a:ext>
            </a:extLst>
          </p:cNvPr>
          <p:cNvSpPr txBox="1"/>
          <p:nvPr/>
        </p:nvSpPr>
        <p:spPr>
          <a:xfrm>
            <a:off x="7010400" y="3639741"/>
            <a:ext cx="4191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ighlight>
                  <a:srgbClr val="00FF00"/>
                </a:highlight>
              </a:rPr>
              <a:t>Once we find the correct spot, we update some pointers</a:t>
            </a:r>
          </a:p>
        </p:txBody>
      </p:sp>
    </p:spTree>
    <p:extLst>
      <p:ext uri="{BB962C8B-B14F-4D97-AF65-F5344CB8AC3E}">
        <p14:creationId xmlns:p14="http://schemas.microsoft.com/office/powerpoint/2010/main" val="2120232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5FD11FF-8380-2AFA-3DF9-F439F587E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7BA89B9C-7172-A41E-E84B-413BBA71235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0FE6655-6DD0-AFF2-03F6-CED3EEF32B6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9C6378D-FD3F-2F15-1710-29799DC5DD1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AFF376CA-FA91-0998-1765-AB5E4F4F6D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0B973C9-3888-91F7-8945-2812287878A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60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691152-58E7-69E0-83E4-3329E811F083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6E2B69-07A5-BD8A-2CA5-525E180065E4}"/>
              </a:ext>
            </a:extLst>
          </p:cNvPr>
          <p:cNvSpPr/>
          <p:nvPr/>
        </p:nvSpPr>
        <p:spPr>
          <a:xfrm>
            <a:off x="7853045" y="1169084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00DF68-9CFC-D91A-13ED-A8851B8DA439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0F7E8B-0564-6848-9C5C-0B1060108232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49F410-3FC7-4121-615A-43FE25183496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0CC11E-5C9F-05B9-E50C-A3163DD5B94D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A0F566-6618-5F7E-1DFB-A50FA6345EDF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1BF984-7625-8F5E-9DA2-2CE6875E3C90}"/>
              </a:ext>
            </a:extLst>
          </p:cNvPr>
          <p:cNvSpPr/>
          <p:nvPr/>
        </p:nvSpPr>
        <p:spPr>
          <a:xfrm>
            <a:off x="11069029" y="3567794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BCDDAC-A100-00F2-1E6E-B3A6D7C9E75A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D26FA7-9FA4-9347-6C4D-0B6B1B3797B9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23D304-B192-0685-A5E8-4AFCE7C1883A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F9FF0C-B00A-630C-9B5C-2227EEFAA801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8206794" y="723900"/>
            <a:ext cx="1242006" cy="4378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50CB96C-03F4-DD24-2605-63EB29826C2B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9448800" y="723900"/>
            <a:ext cx="642584" cy="24911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37CD543-2EF8-5B8A-A77E-B689670A80B5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8CF6D0A-BAD3-1901-6F7E-755A9D2E8CDE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792532" y="1766776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6580649-35B5-8379-892B-88D34CDE5BCD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E70652F-E52D-6CD6-EE8B-EE0A81E3C176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92A0DA1-ACA8-06A4-8E9E-035D607BEC40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1335729" y="3000945"/>
            <a:ext cx="391015" cy="566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4144FB4-E2A4-50F6-B292-965FB582FC33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4A38E9E-CDEA-111C-6995-6EA50065442B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F28D260-D087-09BD-AFCF-E6A3C24977B2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6DC0F1F-C961-8B21-0BBE-41CF2F387DAE}"/>
              </a:ext>
            </a:extLst>
          </p:cNvPr>
          <p:cNvSpPr/>
          <p:nvPr/>
        </p:nvSpPr>
        <p:spPr>
          <a:xfrm>
            <a:off x="11353800" y="4563451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96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E7367D0-EAEF-D994-9093-F2B90F3CBB15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11335729" y="4091014"/>
            <a:ext cx="284771" cy="4724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C6C57F6C-804A-8F95-3C61-8F3902F487C8}"/>
              </a:ext>
            </a:extLst>
          </p:cNvPr>
          <p:cNvSpPr/>
          <p:nvPr/>
        </p:nvSpPr>
        <p:spPr>
          <a:xfrm>
            <a:off x="10990652" y="5514254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53707E6-844C-CB2C-AB75-13D820391C1F}"/>
              </a:ext>
            </a:extLst>
          </p:cNvPr>
          <p:cNvCxnSpPr>
            <a:stCxn id="27" idx="2"/>
            <a:endCxn id="37" idx="0"/>
          </p:cNvCxnSpPr>
          <p:nvPr/>
        </p:nvCxnSpPr>
        <p:spPr>
          <a:xfrm flipH="1">
            <a:off x="11257352" y="5086671"/>
            <a:ext cx="363148" cy="427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58357EB-A29E-9D25-7CF3-7987EDDB0560}"/>
              </a:ext>
            </a:extLst>
          </p:cNvPr>
          <p:cNvSpPr txBox="1"/>
          <p:nvPr/>
        </p:nvSpPr>
        <p:spPr>
          <a:xfrm>
            <a:off x="14969" y="57049"/>
            <a:ext cx="714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Node </a:t>
            </a:r>
            <a:r>
              <a:rPr lang="en-US" dirty="0" err="1">
                <a:latin typeface="Consolas" panose="020B0609020204030204" pitchFamily="49" charset="0"/>
              </a:rPr>
              <a:t>deleteNode</a:t>
            </a:r>
            <a:r>
              <a:rPr lang="en-US" dirty="0">
                <a:latin typeface="Consolas" panose="020B0609020204030204" pitchFamily="49" charset="0"/>
              </a:rPr>
              <a:t>(Node current, int </a:t>
            </a:r>
            <a:r>
              <a:rPr lang="en-US" dirty="0" err="1">
                <a:latin typeface="Consolas" panose="020B0609020204030204" pitchFamily="49" charset="0"/>
              </a:rPr>
              <a:t>searchValue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BDF5EB-0E88-E8AD-89D5-1C8B875AC6BB}"/>
              </a:ext>
            </a:extLst>
          </p:cNvPr>
          <p:cNvSpPr txBox="1"/>
          <p:nvPr/>
        </p:nvSpPr>
        <p:spPr>
          <a:xfrm>
            <a:off x="81060" y="383563"/>
            <a:ext cx="3007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E54863-4903-5EC7-2A06-2AF4DB749CE3}"/>
              </a:ext>
            </a:extLst>
          </p:cNvPr>
          <p:cNvSpPr txBox="1"/>
          <p:nvPr/>
        </p:nvSpPr>
        <p:spPr>
          <a:xfrm>
            <a:off x="81060" y="1236092"/>
            <a:ext cx="747832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&gt;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D9B4CE-F259-150F-1A92-639BDE70EEE9}"/>
              </a:ext>
            </a:extLst>
          </p:cNvPr>
          <p:cNvSpPr/>
          <p:nvPr/>
        </p:nvSpPr>
        <p:spPr>
          <a:xfrm>
            <a:off x="7685288" y="43077"/>
            <a:ext cx="4480831" cy="63631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56CD3A-53FE-6680-A12F-51BF57D12FF8}"/>
              </a:ext>
            </a:extLst>
          </p:cNvPr>
          <p:cNvSpPr txBox="1"/>
          <p:nvPr/>
        </p:nvSpPr>
        <p:spPr>
          <a:xfrm>
            <a:off x="8101990" y="13678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current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BBFF3BF-5B34-6108-94E5-74CD825212DD}"/>
              </a:ext>
            </a:extLst>
          </p:cNvPr>
          <p:cNvSpPr txBox="1"/>
          <p:nvPr/>
        </p:nvSpPr>
        <p:spPr>
          <a:xfrm>
            <a:off x="10448306" y="9185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deleteNode</a:t>
            </a:r>
            <a:r>
              <a:rPr lang="en-US" dirty="0">
                <a:solidFill>
                  <a:srgbClr val="FF0000"/>
                </a:solidFill>
              </a:rPr>
              <a:t>(88)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1D515FC-765F-8641-948F-D388D15D75C2}"/>
                  </a:ext>
                </a:extLst>
              </p14:cNvPr>
              <p14:cNvContentPartPr/>
              <p14:nvPr/>
            </p14:nvContentPartPr>
            <p14:xfrm>
              <a:off x="8524849" y="470310"/>
              <a:ext cx="515880" cy="1756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1D515FC-765F-8641-948F-D388D15D75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15849" y="461310"/>
                <a:ext cx="53352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0781BEB-72A5-DA3B-78A4-894DC1F189E5}"/>
                  </a:ext>
                </a:extLst>
              </p14:cNvPr>
              <p14:cNvContentPartPr/>
              <p14:nvPr/>
            </p14:nvContentPartPr>
            <p14:xfrm>
              <a:off x="124634" y="160532"/>
              <a:ext cx="6977160" cy="1609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0781BEB-72A5-DA3B-78A4-894DC1F189E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634" y="52532"/>
                <a:ext cx="7084800" cy="37656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833C2336-3489-F339-F037-5757BC8A5E23}"/>
              </a:ext>
            </a:extLst>
          </p:cNvPr>
          <p:cNvSpPr/>
          <p:nvPr/>
        </p:nvSpPr>
        <p:spPr>
          <a:xfrm>
            <a:off x="8610601" y="979514"/>
            <a:ext cx="3489960" cy="534508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72FAAA0-E637-D063-3AEB-6BFBD9DBA24A}"/>
              </a:ext>
            </a:extLst>
          </p:cNvPr>
          <p:cNvSpPr txBox="1"/>
          <p:nvPr/>
        </p:nvSpPr>
        <p:spPr>
          <a:xfrm>
            <a:off x="10774624" y="986562"/>
            <a:ext cx="1417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B0F0"/>
                </a:solidFill>
              </a:rPr>
              <a:t>deleteNode</a:t>
            </a:r>
            <a:r>
              <a:rPr lang="en-US" sz="1400" dirty="0">
                <a:solidFill>
                  <a:srgbClr val="00B0F0"/>
                </a:solidFill>
              </a:rPr>
              <a:t>(88)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A847C7-2341-50B6-F175-51236A7905E5}"/>
              </a:ext>
            </a:extLst>
          </p:cNvPr>
          <p:cNvSpPr txBox="1"/>
          <p:nvPr/>
        </p:nvSpPr>
        <p:spPr>
          <a:xfrm>
            <a:off x="9422289" y="109663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current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49F28DD-E59F-B24B-4254-504CD71B02E7}"/>
                  </a:ext>
                </a:extLst>
              </p14:cNvPr>
              <p14:cNvContentPartPr/>
              <p14:nvPr/>
            </p14:nvContentPartPr>
            <p14:xfrm>
              <a:off x="9907249" y="1473630"/>
              <a:ext cx="516600" cy="2196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49F28DD-E59F-B24B-4254-504CD71B02E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898243" y="1464615"/>
                <a:ext cx="534252" cy="23726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69987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D892F20-4C04-A9C4-DA34-7D1C87CDE1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420BF5D8-1F4C-66A3-49DB-29FF8C67751D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5C4823B-2D58-10AB-7339-E0BA92D4B8B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3D4E35B-9127-51E0-5409-0D850C1DD09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F10F143-C8A6-EAFF-97A2-F73ED0B385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EEE2979-BBEA-BAA1-A86A-A8F24D6744D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61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3E4E8E-4435-7338-FF45-8A1F1A80CA2C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54408C-781A-27B8-FC95-3E8EB1DC9B18}"/>
              </a:ext>
            </a:extLst>
          </p:cNvPr>
          <p:cNvSpPr/>
          <p:nvPr/>
        </p:nvSpPr>
        <p:spPr>
          <a:xfrm>
            <a:off x="7853045" y="1169084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979CBF-90B3-31B3-D44B-D2DB9FDFB5E6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7C1C7B-8D13-4296-B898-C66192A80D54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759249-6632-D894-7E13-B025D762C374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8B44C8-8C02-DF91-524F-7B324EB1ED59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63F4CD-CEF2-8EB3-EF00-F2F072A5089E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D0E0D4-FA1B-528E-9E63-988D6F8E24DC}"/>
              </a:ext>
            </a:extLst>
          </p:cNvPr>
          <p:cNvSpPr/>
          <p:nvPr/>
        </p:nvSpPr>
        <p:spPr>
          <a:xfrm>
            <a:off x="11069029" y="3567794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662E58-8E9C-19E9-F711-EBA6D1E93232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F3C52A-3DB2-83CC-AAB0-7D0BDEC11798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368472-673D-F3AE-5E3C-C23A2CECE02D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7CC0187-8741-E80E-1650-3265C5EF64DB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8206794" y="723900"/>
            <a:ext cx="1242006" cy="4378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62B803A-4FC5-96AE-C38F-B5EEEEF2311D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9448800" y="723900"/>
            <a:ext cx="642584" cy="24911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3851B98-9AE7-9404-073D-7C1C4863329C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FC392A6-B390-20B8-E839-A5C3558F5000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792532" y="1766776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A90027A-6BF5-43AA-604A-1EE6C82B0761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170939C-86C5-CC92-C4CD-63B9D17DC55A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5752EF6-BF8A-733C-14A7-912DE4BE73FF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1335729" y="3000945"/>
            <a:ext cx="391015" cy="566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FF0C3DE-B7CD-28F1-9CF6-DB4DE985F544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9C32D5E-0F02-C2DF-F1BB-D8CE4716AED0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D9ED86B-10E5-75C6-AF9B-C7DA70F2CCC8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D202040-1576-C749-0C01-9830AFAAC119}"/>
              </a:ext>
            </a:extLst>
          </p:cNvPr>
          <p:cNvSpPr/>
          <p:nvPr/>
        </p:nvSpPr>
        <p:spPr>
          <a:xfrm>
            <a:off x="11353800" y="4563451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96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723C4B7-4F5A-944D-D4DC-BCFF251040F4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11335729" y="4091014"/>
            <a:ext cx="284771" cy="4724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A803FE11-5978-8BF3-53E7-1C61CFAD4A1E}"/>
              </a:ext>
            </a:extLst>
          </p:cNvPr>
          <p:cNvSpPr/>
          <p:nvPr/>
        </p:nvSpPr>
        <p:spPr>
          <a:xfrm>
            <a:off x="10990652" y="5514254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E300CA0-8897-44A6-0FFE-9BFA67F91E79}"/>
              </a:ext>
            </a:extLst>
          </p:cNvPr>
          <p:cNvCxnSpPr>
            <a:stCxn id="27" idx="2"/>
            <a:endCxn id="37" idx="0"/>
          </p:cNvCxnSpPr>
          <p:nvPr/>
        </p:nvCxnSpPr>
        <p:spPr>
          <a:xfrm flipH="1">
            <a:off x="11257352" y="5086671"/>
            <a:ext cx="363148" cy="427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9B57E12-081B-E30D-A8DE-B8392F086034}"/>
              </a:ext>
            </a:extLst>
          </p:cNvPr>
          <p:cNvSpPr txBox="1"/>
          <p:nvPr/>
        </p:nvSpPr>
        <p:spPr>
          <a:xfrm>
            <a:off x="14969" y="57049"/>
            <a:ext cx="714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Node </a:t>
            </a:r>
            <a:r>
              <a:rPr lang="en-US" dirty="0" err="1">
                <a:latin typeface="Consolas" panose="020B0609020204030204" pitchFamily="49" charset="0"/>
              </a:rPr>
              <a:t>deleteNode</a:t>
            </a:r>
            <a:r>
              <a:rPr lang="en-US" dirty="0">
                <a:latin typeface="Consolas" panose="020B0609020204030204" pitchFamily="49" charset="0"/>
              </a:rPr>
              <a:t>(Node current, int </a:t>
            </a:r>
            <a:r>
              <a:rPr lang="en-US" dirty="0" err="1">
                <a:latin typeface="Consolas" panose="020B0609020204030204" pitchFamily="49" charset="0"/>
              </a:rPr>
              <a:t>searchValue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D8095D-E493-CF88-9DDC-E60790755401}"/>
              </a:ext>
            </a:extLst>
          </p:cNvPr>
          <p:cNvSpPr txBox="1"/>
          <p:nvPr/>
        </p:nvSpPr>
        <p:spPr>
          <a:xfrm>
            <a:off x="81060" y="383563"/>
            <a:ext cx="3007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E81E22-ECDE-303B-A703-5E74F85F6CBD}"/>
              </a:ext>
            </a:extLst>
          </p:cNvPr>
          <p:cNvSpPr txBox="1"/>
          <p:nvPr/>
        </p:nvSpPr>
        <p:spPr>
          <a:xfrm>
            <a:off x="81060" y="1236092"/>
            <a:ext cx="747832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&gt;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FD87A8-94C6-A06A-D8DB-E539337EB595}"/>
              </a:ext>
            </a:extLst>
          </p:cNvPr>
          <p:cNvSpPr/>
          <p:nvPr/>
        </p:nvSpPr>
        <p:spPr>
          <a:xfrm>
            <a:off x="7685288" y="43077"/>
            <a:ext cx="4480831" cy="63631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E51C70-F844-D56E-8A83-420EEBC41156}"/>
              </a:ext>
            </a:extLst>
          </p:cNvPr>
          <p:cNvSpPr txBox="1"/>
          <p:nvPr/>
        </p:nvSpPr>
        <p:spPr>
          <a:xfrm>
            <a:off x="8101990" y="13678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current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FD793F-D9E4-6A2A-2501-0023FC4577EC}"/>
              </a:ext>
            </a:extLst>
          </p:cNvPr>
          <p:cNvSpPr txBox="1"/>
          <p:nvPr/>
        </p:nvSpPr>
        <p:spPr>
          <a:xfrm>
            <a:off x="10448306" y="9185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deleteNode</a:t>
            </a:r>
            <a:r>
              <a:rPr lang="en-US" dirty="0">
                <a:solidFill>
                  <a:srgbClr val="FF0000"/>
                </a:solidFill>
              </a:rPr>
              <a:t>(88)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13F5BA4-0567-4D7F-DB4F-CFFE0EA475FB}"/>
                  </a:ext>
                </a:extLst>
              </p14:cNvPr>
              <p14:cNvContentPartPr/>
              <p14:nvPr/>
            </p14:nvContentPartPr>
            <p14:xfrm>
              <a:off x="8524849" y="470310"/>
              <a:ext cx="515880" cy="1756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13F5BA4-0567-4D7F-DB4F-CFFE0EA475F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15849" y="461310"/>
                <a:ext cx="533520" cy="19332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7978DCD5-B058-A313-F33B-C7A5F0D6E91C}"/>
              </a:ext>
            </a:extLst>
          </p:cNvPr>
          <p:cNvSpPr/>
          <p:nvPr/>
        </p:nvSpPr>
        <p:spPr>
          <a:xfrm>
            <a:off x="8610601" y="979514"/>
            <a:ext cx="3489960" cy="534508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3C1D944-142B-9221-A04C-C5DE97B59E51}"/>
              </a:ext>
            </a:extLst>
          </p:cNvPr>
          <p:cNvSpPr txBox="1"/>
          <p:nvPr/>
        </p:nvSpPr>
        <p:spPr>
          <a:xfrm>
            <a:off x="10774624" y="986562"/>
            <a:ext cx="1417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B0F0"/>
                </a:solidFill>
              </a:rPr>
              <a:t>deleteNode</a:t>
            </a:r>
            <a:r>
              <a:rPr lang="en-US" sz="1400" dirty="0">
                <a:solidFill>
                  <a:srgbClr val="00B0F0"/>
                </a:solidFill>
              </a:rPr>
              <a:t>(88)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1310CA-063E-135B-F7E7-710DE59769CA}"/>
              </a:ext>
            </a:extLst>
          </p:cNvPr>
          <p:cNvSpPr txBox="1"/>
          <p:nvPr/>
        </p:nvSpPr>
        <p:spPr>
          <a:xfrm>
            <a:off x="9422289" y="109663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current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A8A7470C-2D47-AEAA-57AF-2A0EF657FC42}"/>
                  </a:ext>
                </a:extLst>
              </p14:cNvPr>
              <p14:cNvContentPartPr/>
              <p14:nvPr/>
            </p14:nvContentPartPr>
            <p14:xfrm>
              <a:off x="9907249" y="1473630"/>
              <a:ext cx="516600" cy="2196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A8A7470C-2D47-AEAA-57AF-2A0EF657FC4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98243" y="1464615"/>
                <a:ext cx="534252" cy="237269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5F5B8CDB-98FE-092F-4062-C1AF1D5ED2AB}"/>
              </a:ext>
            </a:extLst>
          </p:cNvPr>
          <p:cNvSpPr/>
          <p:nvPr/>
        </p:nvSpPr>
        <p:spPr>
          <a:xfrm>
            <a:off x="1584837" y="4153617"/>
            <a:ext cx="2328237" cy="841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400" dirty="0">
                <a:solidFill>
                  <a:sysClr val="windowText" lastClr="000000"/>
                </a:solidFill>
                <a:highlight>
                  <a:srgbClr val="FFFFFF"/>
                </a:highlight>
              </a:rPr>
              <a:t>Case 1: Node has no children</a:t>
            </a:r>
          </a:p>
          <a:p>
            <a:pPr algn="l"/>
            <a:r>
              <a:rPr lang="en-US" sz="1400" dirty="0">
                <a:solidFill>
                  <a:sysClr val="windowText" lastClr="000000"/>
                </a:solidFill>
              </a:rPr>
              <a:t>Case 2: Node has one child</a:t>
            </a:r>
          </a:p>
          <a:p>
            <a:pPr algn="l"/>
            <a:r>
              <a:rPr lang="en-US" sz="1400" dirty="0">
                <a:solidFill>
                  <a:sysClr val="windowText" lastClr="000000"/>
                </a:solidFill>
              </a:rPr>
              <a:t>Case 3: Node has two children</a:t>
            </a:r>
          </a:p>
        </p:txBody>
      </p:sp>
    </p:spTree>
    <p:extLst>
      <p:ext uri="{BB962C8B-B14F-4D97-AF65-F5344CB8AC3E}">
        <p14:creationId xmlns:p14="http://schemas.microsoft.com/office/powerpoint/2010/main" val="7124470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DCE22D9-3585-685A-232C-8A5C94778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64DD895-7EE7-5F25-A3D7-E5BA6F78814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18E277E-A06D-E02D-CC6E-A93BB7A9B61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EC6127A-2F32-A25F-576E-26A5C477748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DB319BD8-97F8-E99C-23A3-42FD853B91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1E1C466-5FE6-C307-D7F5-F6B240F002F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62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63F902-82B4-EEE7-0343-B707C543E620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C6138A-74F4-9FA3-E497-85D261E804CD}"/>
              </a:ext>
            </a:extLst>
          </p:cNvPr>
          <p:cNvSpPr/>
          <p:nvPr/>
        </p:nvSpPr>
        <p:spPr>
          <a:xfrm>
            <a:off x="7853045" y="1169084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1B74D2-6B5E-0BA2-0C66-945AF248E766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B7E046-D5EA-8881-3366-0ECD3DE2F2F0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BC77E8-41CC-73CD-FF11-87911E98F85B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88A9AF-737D-B272-2C39-9AC1EFC8A31E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0B21A2-6227-C10B-1215-5644AD84E139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6FEE34-60A5-7E22-9FC6-6BEECBAAE2C3}"/>
              </a:ext>
            </a:extLst>
          </p:cNvPr>
          <p:cNvSpPr/>
          <p:nvPr/>
        </p:nvSpPr>
        <p:spPr>
          <a:xfrm>
            <a:off x="11069029" y="3567794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67A266-1383-1A18-2D8B-814E2F384C49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DD0A51B-BDC4-48C4-1571-164D8BB8A9A1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BCB468-45E3-362F-B66B-00D2CD5EED0F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C75DC1-4A1F-8099-1916-FA0C74631C27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8206794" y="723900"/>
            <a:ext cx="1242006" cy="4378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8AB69E0-B1EE-9771-00C3-E34D8CFAF8E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9448800" y="723900"/>
            <a:ext cx="642584" cy="24911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3F2999A-044E-AB6A-9E64-AD4E4A4C3E21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62B2479-D761-AB34-AB08-727A7BB7FA28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792532" y="1766776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5E6FA11-DC13-78BC-C0F0-2AA33FF8D85D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6FB4B52-D41A-0E23-64DA-479D0B3FE020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401F546-949F-25DB-CEEA-5BECD6F6B742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1335729" y="3000945"/>
            <a:ext cx="391015" cy="566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287FF62-ABA5-4E22-7104-FAD373D547F1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46DEC73-E491-F278-A3C9-3C1EA0F61B54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0EAAF21-AFC2-78E0-61F0-F91763898887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E81B245-4424-46CD-C330-4721ADA061F9}"/>
              </a:ext>
            </a:extLst>
          </p:cNvPr>
          <p:cNvSpPr/>
          <p:nvPr/>
        </p:nvSpPr>
        <p:spPr>
          <a:xfrm>
            <a:off x="11353800" y="4563451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96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1439A95-8601-B8C5-621B-46AF46DAB4C9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11335729" y="4091014"/>
            <a:ext cx="284771" cy="4724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42C8F52-256A-C1C2-CA2E-F5C0CFF5D313}"/>
              </a:ext>
            </a:extLst>
          </p:cNvPr>
          <p:cNvSpPr/>
          <p:nvPr/>
        </p:nvSpPr>
        <p:spPr>
          <a:xfrm>
            <a:off x="10990652" y="5514254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519798F-B594-23F8-4B8B-054929211F35}"/>
              </a:ext>
            </a:extLst>
          </p:cNvPr>
          <p:cNvCxnSpPr>
            <a:stCxn id="27" idx="2"/>
            <a:endCxn id="37" idx="0"/>
          </p:cNvCxnSpPr>
          <p:nvPr/>
        </p:nvCxnSpPr>
        <p:spPr>
          <a:xfrm flipH="1">
            <a:off x="11257352" y="5086671"/>
            <a:ext cx="363148" cy="427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A4FA217-8D9E-0963-614D-B285F34DFABE}"/>
              </a:ext>
            </a:extLst>
          </p:cNvPr>
          <p:cNvSpPr txBox="1"/>
          <p:nvPr/>
        </p:nvSpPr>
        <p:spPr>
          <a:xfrm>
            <a:off x="14969" y="57049"/>
            <a:ext cx="714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Node </a:t>
            </a:r>
            <a:r>
              <a:rPr lang="en-US" dirty="0" err="1">
                <a:latin typeface="Consolas" panose="020B0609020204030204" pitchFamily="49" charset="0"/>
              </a:rPr>
              <a:t>deleteNode</a:t>
            </a:r>
            <a:r>
              <a:rPr lang="en-US" dirty="0">
                <a:latin typeface="Consolas" panose="020B0609020204030204" pitchFamily="49" charset="0"/>
              </a:rPr>
              <a:t>(Node current, int </a:t>
            </a:r>
            <a:r>
              <a:rPr lang="en-US" dirty="0" err="1">
                <a:latin typeface="Consolas" panose="020B0609020204030204" pitchFamily="49" charset="0"/>
              </a:rPr>
              <a:t>searchValue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0FD4DE-B111-4CFF-4D59-C1FBFFCC011D}"/>
              </a:ext>
            </a:extLst>
          </p:cNvPr>
          <p:cNvSpPr txBox="1"/>
          <p:nvPr/>
        </p:nvSpPr>
        <p:spPr>
          <a:xfrm>
            <a:off x="81060" y="383563"/>
            <a:ext cx="3007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D1F6B6-1B22-BBC9-0575-D56D4D46EF3C}"/>
              </a:ext>
            </a:extLst>
          </p:cNvPr>
          <p:cNvSpPr txBox="1"/>
          <p:nvPr/>
        </p:nvSpPr>
        <p:spPr>
          <a:xfrm>
            <a:off x="81060" y="1236092"/>
            <a:ext cx="747832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&gt;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4F505B-5ADC-5FC2-690B-559E15230CDC}"/>
              </a:ext>
            </a:extLst>
          </p:cNvPr>
          <p:cNvSpPr/>
          <p:nvPr/>
        </p:nvSpPr>
        <p:spPr>
          <a:xfrm>
            <a:off x="7685288" y="43077"/>
            <a:ext cx="4480831" cy="63631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4B8EF2-5A93-99E5-7D66-7FA3D2C6D027}"/>
              </a:ext>
            </a:extLst>
          </p:cNvPr>
          <p:cNvSpPr txBox="1"/>
          <p:nvPr/>
        </p:nvSpPr>
        <p:spPr>
          <a:xfrm>
            <a:off x="8101990" y="13678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current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4FE513-3596-A256-7F64-808E527AFE06}"/>
              </a:ext>
            </a:extLst>
          </p:cNvPr>
          <p:cNvSpPr txBox="1"/>
          <p:nvPr/>
        </p:nvSpPr>
        <p:spPr>
          <a:xfrm>
            <a:off x="10448306" y="9185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deleteNode</a:t>
            </a:r>
            <a:r>
              <a:rPr lang="en-US" dirty="0">
                <a:solidFill>
                  <a:srgbClr val="FF0000"/>
                </a:solidFill>
              </a:rPr>
              <a:t>(88)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590878E-A565-557B-3E61-AC9DCEA73159}"/>
                  </a:ext>
                </a:extLst>
              </p14:cNvPr>
              <p14:cNvContentPartPr/>
              <p14:nvPr/>
            </p14:nvContentPartPr>
            <p14:xfrm>
              <a:off x="8524849" y="470310"/>
              <a:ext cx="515880" cy="1756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590878E-A565-557B-3E61-AC9DCEA731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15849" y="461310"/>
                <a:ext cx="533520" cy="19332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C051B145-EA1C-D28A-F21D-5B5C1F18411E}"/>
              </a:ext>
            </a:extLst>
          </p:cNvPr>
          <p:cNvSpPr/>
          <p:nvPr/>
        </p:nvSpPr>
        <p:spPr>
          <a:xfrm>
            <a:off x="8610601" y="979514"/>
            <a:ext cx="3489960" cy="534508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BC9BB2-F0D3-2612-0A02-EA058349376F}"/>
              </a:ext>
            </a:extLst>
          </p:cNvPr>
          <p:cNvSpPr txBox="1"/>
          <p:nvPr/>
        </p:nvSpPr>
        <p:spPr>
          <a:xfrm>
            <a:off x="10774624" y="986562"/>
            <a:ext cx="1417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B0F0"/>
                </a:solidFill>
              </a:rPr>
              <a:t>deleteNode</a:t>
            </a:r>
            <a:r>
              <a:rPr lang="en-US" sz="1400" dirty="0">
                <a:solidFill>
                  <a:srgbClr val="00B0F0"/>
                </a:solidFill>
              </a:rPr>
              <a:t>(88)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FA0858-E4C0-05C8-D248-3587370F9D68}"/>
              </a:ext>
            </a:extLst>
          </p:cNvPr>
          <p:cNvSpPr txBox="1"/>
          <p:nvPr/>
        </p:nvSpPr>
        <p:spPr>
          <a:xfrm>
            <a:off x="9422289" y="109663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current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3EE3D316-C5FC-A875-A1F6-8776B8882A7D}"/>
                  </a:ext>
                </a:extLst>
              </p14:cNvPr>
              <p14:cNvContentPartPr/>
              <p14:nvPr/>
            </p14:nvContentPartPr>
            <p14:xfrm>
              <a:off x="9907249" y="1473630"/>
              <a:ext cx="516600" cy="2196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3EE3D316-C5FC-A875-A1F6-8776B8882A7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98243" y="1464615"/>
                <a:ext cx="534252" cy="237269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5F6B755-9587-9F11-0E8C-0E2608E9E5E1}"/>
              </a:ext>
            </a:extLst>
          </p:cNvPr>
          <p:cNvSpPr txBox="1"/>
          <p:nvPr/>
        </p:nvSpPr>
        <p:spPr>
          <a:xfrm>
            <a:off x="381000" y="3005115"/>
            <a:ext cx="3887603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only right child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2648625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2ACE68B-C189-451A-ECAD-6B4BD89E2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86383E5A-7F92-73ED-8CA3-BEA3E6F75782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5A3579B-166B-9577-0F72-F0C9C2AD7EE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AC4E0FF-F9D0-FB96-732F-7C357F597AF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A60E14AF-376C-178F-BA8A-9C57E8B7CA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71812AC-38AA-F5F4-3DA7-5C4B5BCC245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63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031B2E-F3C4-B4B2-6A64-3FC98E0463DD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D5A872-7417-2958-0BBD-AA2ADCFDF969}"/>
              </a:ext>
            </a:extLst>
          </p:cNvPr>
          <p:cNvSpPr/>
          <p:nvPr/>
        </p:nvSpPr>
        <p:spPr>
          <a:xfrm>
            <a:off x="7853045" y="1169084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D71DC3-0FE2-8D91-0C0D-AF2D41DCE331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ECE734-ECCB-F9FC-87DD-29EE33FE8B3D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B7CEEE-4088-21B1-4B08-D57FD73BE1CE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376A88-E9D5-22BB-1F29-DA5340410B32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79D318-D4FE-4B2B-511B-211A0C05A0CC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04FC92-F00B-C866-6350-857553469EB8}"/>
              </a:ext>
            </a:extLst>
          </p:cNvPr>
          <p:cNvSpPr/>
          <p:nvPr/>
        </p:nvSpPr>
        <p:spPr>
          <a:xfrm>
            <a:off x="11069029" y="3567794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8A89F7-14D0-4577-9211-D5499EF2CCB3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7D657B-16A4-F0FE-D883-C538E0053169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FAABBE-734C-9331-60AD-2F6D03E54D34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24D8D4C-D907-F394-91C6-EDEBBD9650C8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8206794" y="723900"/>
            <a:ext cx="1242006" cy="4378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5025857-D86D-8DEE-77D6-1547B69BD417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9448800" y="723900"/>
            <a:ext cx="642584" cy="24911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4F96E53-E366-D7F1-4E7D-7659D442BCE9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75BEB83-D2C4-2CC3-6A4B-C197181FDF7E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792532" y="1766776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8193C8C-E095-10EA-7DFC-CE7EDA786D47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FF35B9A-6C55-C98D-D0D2-DDB84D0EBA9D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1351DB9-0524-15AB-53A2-CE7F658BA3F7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1335729" y="3000945"/>
            <a:ext cx="391015" cy="566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A4FAF60-48A9-D006-1872-BD9E145F7266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A1A5BE9-6513-D497-034D-69282DBA191A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547C8E5-36C8-AF07-A1C6-4F427F5019D3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4072727-D9E4-D1CD-A4D9-9C6CF7A4D459}"/>
              </a:ext>
            </a:extLst>
          </p:cNvPr>
          <p:cNvSpPr/>
          <p:nvPr/>
        </p:nvSpPr>
        <p:spPr>
          <a:xfrm>
            <a:off x="11353800" y="4563451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96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42B594E-93A3-7929-B80E-02585A2FDC29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11335729" y="4091014"/>
            <a:ext cx="284771" cy="4724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7E2CA2BD-AF95-F33C-0A75-9722F8F42A61}"/>
              </a:ext>
            </a:extLst>
          </p:cNvPr>
          <p:cNvSpPr/>
          <p:nvPr/>
        </p:nvSpPr>
        <p:spPr>
          <a:xfrm>
            <a:off x="10990652" y="5514254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A815893-1645-0D89-EA41-AC52E08CE888}"/>
              </a:ext>
            </a:extLst>
          </p:cNvPr>
          <p:cNvCxnSpPr>
            <a:stCxn id="27" idx="2"/>
            <a:endCxn id="37" idx="0"/>
          </p:cNvCxnSpPr>
          <p:nvPr/>
        </p:nvCxnSpPr>
        <p:spPr>
          <a:xfrm flipH="1">
            <a:off x="11257352" y="5086671"/>
            <a:ext cx="363148" cy="427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06A98CF-3CC4-5C4A-3FB0-4B0B15066F67}"/>
              </a:ext>
            </a:extLst>
          </p:cNvPr>
          <p:cNvSpPr txBox="1"/>
          <p:nvPr/>
        </p:nvSpPr>
        <p:spPr>
          <a:xfrm>
            <a:off x="14969" y="57049"/>
            <a:ext cx="714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Node </a:t>
            </a:r>
            <a:r>
              <a:rPr lang="en-US" dirty="0" err="1">
                <a:latin typeface="Consolas" panose="020B0609020204030204" pitchFamily="49" charset="0"/>
              </a:rPr>
              <a:t>deleteNode</a:t>
            </a:r>
            <a:r>
              <a:rPr lang="en-US" dirty="0">
                <a:latin typeface="Consolas" panose="020B0609020204030204" pitchFamily="49" charset="0"/>
              </a:rPr>
              <a:t>(Node current, int </a:t>
            </a:r>
            <a:r>
              <a:rPr lang="en-US" dirty="0" err="1">
                <a:latin typeface="Consolas" panose="020B0609020204030204" pitchFamily="49" charset="0"/>
              </a:rPr>
              <a:t>searchValue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439FC3-F16E-A9D3-6B7F-4E60354BB479}"/>
              </a:ext>
            </a:extLst>
          </p:cNvPr>
          <p:cNvSpPr txBox="1"/>
          <p:nvPr/>
        </p:nvSpPr>
        <p:spPr>
          <a:xfrm>
            <a:off x="81060" y="383563"/>
            <a:ext cx="3007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1F4648-7E74-6577-0A57-F9FBB3140F94}"/>
              </a:ext>
            </a:extLst>
          </p:cNvPr>
          <p:cNvSpPr txBox="1"/>
          <p:nvPr/>
        </p:nvSpPr>
        <p:spPr>
          <a:xfrm>
            <a:off x="81060" y="1236092"/>
            <a:ext cx="747832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&gt;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C7DF2B-F818-87A4-8717-6D297D5E3DD1}"/>
              </a:ext>
            </a:extLst>
          </p:cNvPr>
          <p:cNvSpPr/>
          <p:nvPr/>
        </p:nvSpPr>
        <p:spPr>
          <a:xfrm>
            <a:off x="7685288" y="43077"/>
            <a:ext cx="4480831" cy="63631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068B32-C4B1-907B-43EC-77EC69BEF0F0}"/>
              </a:ext>
            </a:extLst>
          </p:cNvPr>
          <p:cNvSpPr txBox="1"/>
          <p:nvPr/>
        </p:nvSpPr>
        <p:spPr>
          <a:xfrm>
            <a:off x="8101990" y="13678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current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6ED54A-F654-131C-503D-E61A3C6121BC}"/>
              </a:ext>
            </a:extLst>
          </p:cNvPr>
          <p:cNvSpPr txBox="1"/>
          <p:nvPr/>
        </p:nvSpPr>
        <p:spPr>
          <a:xfrm>
            <a:off x="10448306" y="9185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deleteNode</a:t>
            </a:r>
            <a:r>
              <a:rPr lang="en-US" dirty="0">
                <a:solidFill>
                  <a:srgbClr val="FF0000"/>
                </a:solidFill>
              </a:rPr>
              <a:t>(88)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DD8A27E-18AA-F4FF-A300-0C822FD33860}"/>
                  </a:ext>
                </a:extLst>
              </p14:cNvPr>
              <p14:cNvContentPartPr/>
              <p14:nvPr/>
            </p14:nvContentPartPr>
            <p14:xfrm>
              <a:off x="8524849" y="470310"/>
              <a:ext cx="515880" cy="1756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DD8A27E-18AA-F4FF-A300-0C822FD3386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15849" y="461310"/>
                <a:ext cx="533520" cy="19332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ACD6A1E9-F864-C238-9DD2-BA2E79269FA7}"/>
              </a:ext>
            </a:extLst>
          </p:cNvPr>
          <p:cNvSpPr/>
          <p:nvPr/>
        </p:nvSpPr>
        <p:spPr>
          <a:xfrm>
            <a:off x="8610601" y="979514"/>
            <a:ext cx="3489960" cy="534508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5208847-1228-51F7-3084-F523441C6D01}"/>
              </a:ext>
            </a:extLst>
          </p:cNvPr>
          <p:cNvSpPr txBox="1"/>
          <p:nvPr/>
        </p:nvSpPr>
        <p:spPr>
          <a:xfrm>
            <a:off x="10774624" y="986562"/>
            <a:ext cx="1417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B0F0"/>
                </a:solidFill>
              </a:rPr>
              <a:t>deleteNode</a:t>
            </a:r>
            <a:r>
              <a:rPr lang="en-US" sz="1400" dirty="0">
                <a:solidFill>
                  <a:srgbClr val="00B0F0"/>
                </a:solidFill>
              </a:rPr>
              <a:t>(88)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6D29830-7080-1F81-A380-BF9598F6C4FE}"/>
              </a:ext>
            </a:extLst>
          </p:cNvPr>
          <p:cNvSpPr txBox="1"/>
          <p:nvPr/>
        </p:nvSpPr>
        <p:spPr>
          <a:xfrm>
            <a:off x="9422289" y="109663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current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BE0B74D-E9F0-57EF-E311-099091552E69}"/>
                  </a:ext>
                </a:extLst>
              </p14:cNvPr>
              <p14:cNvContentPartPr/>
              <p14:nvPr/>
            </p14:nvContentPartPr>
            <p14:xfrm>
              <a:off x="9907249" y="1473630"/>
              <a:ext cx="516600" cy="2196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BE0B74D-E9F0-57EF-E311-099091552E6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98243" y="1464615"/>
                <a:ext cx="534252" cy="237269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418B5F7-F85B-7AA8-347D-C5248D9436B1}"/>
              </a:ext>
            </a:extLst>
          </p:cNvPr>
          <p:cNvSpPr txBox="1"/>
          <p:nvPr/>
        </p:nvSpPr>
        <p:spPr>
          <a:xfrm>
            <a:off x="381000" y="3005115"/>
            <a:ext cx="3887603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only right child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97A9005-726F-B7A8-CB0F-B7CED18C4416}"/>
              </a:ext>
            </a:extLst>
          </p:cNvPr>
          <p:cNvSpPr/>
          <p:nvPr/>
        </p:nvSpPr>
        <p:spPr>
          <a:xfrm>
            <a:off x="3457039" y="4969378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A1AA564-4960-7239-A2FC-D37F53AEC9BA}"/>
              </a:ext>
            </a:extLst>
          </p:cNvPr>
          <p:cNvSpPr/>
          <p:nvPr/>
        </p:nvSpPr>
        <p:spPr>
          <a:xfrm>
            <a:off x="3856435" y="5906620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F11CB3D-504B-D160-60F7-65C137DC2728}"/>
              </a:ext>
            </a:extLst>
          </p:cNvPr>
          <p:cNvCxnSpPr>
            <a:stCxn id="44" idx="2"/>
            <a:endCxn id="47" idx="0"/>
          </p:cNvCxnSpPr>
          <p:nvPr/>
        </p:nvCxnSpPr>
        <p:spPr>
          <a:xfrm>
            <a:off x="3723739" y="5492598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C4E71944-0F99-7518-90B4-CAE01DFA9837}"/>
              </a:ext>
            </a:extLst>
          </p:cNvPr>
          <p:cNvSpPr/>
          <p:nvPr/>
        </p:nvSpPr>
        <p:spPr>
          <a:xfrm>
            <a:off x="3031070" y="4912346"/>
            <a:ext cx="1693329" cy="1552711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ADEAA48-10D5-6176-7014-D555577A379A}"/>
              </a:ext>
            </a:extLst>
          </p:cNvPr>
          <p:cNvSpPr/>
          <p:nvPr/>
        </p:nvSpPr>
        <p:spPr>
          <a:xfrm>
            <a:off x="2281055" y="3996241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72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3E2854C-32A1-65EA-CCAE-7D1921311333}"/>
              </a:ext>
            </a:extLst>
          </p:cNvPr>
          <p:cNvCxnSpPr>
            <a:cxnSpLocks/>
          </p:cNvCxnSpPr>
          <p:nvPr/>
        </p:nvCxnSpPr>
        <p:spPr>
          <a:xfrm>
            <a:off x="2814455" y="4498324"/>
            <a:ext cx="642584" cy="24911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5CB79B0-8F1D-5BF1-CBD2-E82BAE4DD5DA}"/>
              </a:ext>
            </a:extLst>
          </p:cNvPr>
          <p:cNvSpPr txBox="1"/>
          <p:nvPr/>
        </p:nvSpPr>
        <p:spPr>
          <a:xfrm>
            <a:off x="3780886" y="4536754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7030A0"/>
                </a:solidFill>
              </a:rPr>
              <a:t>deleteNode</a:t>
            </a:r>
            <a:r>
              <a:rPr lang="en-US" dirty="0">
                <a:solidFill>
                  <a:srgbClr val="7030A0"/>
                </a:solidFill>
              </a:rPr>
              <a:t>( 76 )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BF85813-10E3-34DF-A928-725E4647578E}"/>
              </a:ext>
            </a:extLst>
          </p:cNvPr>
          <p:cNvSpPr txBox="1"/>
          <p:nvPr/>
        </p:nvSpPr>
        <p:spPr>
          <a:xfrm>
            <a:off x="3949849" y="4954214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current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FA8B0B2-FC0D-CACF-4766-0DA2AA4342A4}"/>
                  </a:ext>
                </a:extLst>
              </p14:cNvPr>
              <p14:cNvContentPartPr/>
              <p14:nvPr/>
            </p14:nvContentPartPr>
            <p14:xfrm>
              <a:off x="4068769" y="5228675"/>
              <a:ext cx="272520" cy="1126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FA8B0B2-FC0D-CACF-4766-0DA2AA4342A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60129" y="5219675"/>
                <a:ext cx="290160" cy="130320"/>
              </a:xfrm>
              <a:prstGeom prst="rect">
                <a:avLst/>
              </a:prstGeom>
            </p:spPr>
          </p:pic>
        </mc:Fallback>
      </mc:AlternateContent>
      <p:sp>
        <p:nvSpPr>
          <p:cNvPr id="61" name="Rectangle 60">
            <a:extLst>
              <a:ext uri="{FF2B5EF4-FFF2-40B4-BE49-F238E27FC236}">
                <a16:creationId xmlns:a16="http://schemas.microsoft.com/office/drawing/2014/main" id="{06989ED4-5ACB-71E2-74D8-50233077F158}"/>
              </a:ext>
            </a:extLst>
          </p:cNvPr>
          <p:cNvSpPr/>
          <p:nvPr/>
        </p:nvSpPr>
        <p:spPr>
          <a:xfrm>
            <a:off x="1887743" y="3810000"/>
            <a:ext cx="3887602" cy="267766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B63F5CAF-9808-2D26-817D-648A84CC5C86}"/>
                  </a:ext>
                </a:extLst>
              </p14:cNvPr>
              <p14:cNvContentPartPr/>
              <p14:nvPr/>
            </p14:nvContentPartPr>
            <p14:xfrm>
              <a:off x="390289" y="2298275"/>
              <a:ext cx="6802920" cy="1270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B63F5CAF-9808-2D26-817D-648A84CC5C8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6649" y="2190635"/>
                <a:ext cx="6910560" cy="342720"/>
              </a:xfrm>
              <a:prstGeom prst="rect">
                <a:avLst/>
              </a:prstGeom>
            </p:spPr>
          </p:pic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FF3EE250-E645-C3D1-F0E9-7858BFD4B47A}"/>
              </a:ext>
            </a:extLst>
          </p:cNvPr>
          <p:cNvSpPr txBox="1"/>
          <p:nvPr/>
        </p:nvSpPr>
        <p:spPr>
          <a:xfrm>
            <a:off x="3688807" y="3845306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deleteNode</a:t>
            </a:r>
            <a:r>
              <a:rPr lang="en-US" dirty="0">
                <a:solidFill>
                  <a:srgbClr val="00B050"/>
                </a:solidFill>
              </a:rPr>
              <a:t>( 76 )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6520A58-7AD9-343D-E639-F2FE55E38F5D}"/>
              </a:ext>
            </a:extLst>
          </p:cNvPr>
          <p:cNvSpPr txBox="1"/>
          <p:nvPr/>
        </p:nvSpPr>
        <p:spPr>
          <a:xfrm>
            <a:off x="2787130" y="3996241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current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949F7611-76F4-BE8A-570C-6CCFAFF62731}"/>
                  </a:ext>
                </a:extLst>
              </p14:cNvPr>
              <p14:cNvContentPartPr/>
              <p14:nvPr/>
            </p14:nvContentPartPr>
            <p14:xfrm>
              <a:off x="2857009" y="4254155"/>
              <a:ext cx="268560" cy="1638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949F7611-76F4-BE8A-570C-6CCFAFF6273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848009" y="4245515"/>
                <a:ext cx="286200" cy="18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27480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29DF5F7-018E-898B-6E8E-C4166950D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8E26FDF3-7DB8-EA17-2178-F92B9E574AA2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05573F1-FC1D-28AE-1E96-CDD0941FA77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072D6BF-6E12-77AA-2407-996BB2A9114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4A25B7CB-AF0C-6E7A-2156-8FBF3439AD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1885B59-00FF-49B1-2E20-271D30650BF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64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0CBFED-5FCF-7FF1-362B-D1904C32DEF7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53D414-1A9A-5663-A6C8-39CFCA62B813}"/>
              </a:ext>
            </a:extLst>
          </p:cNvPr>
          <p:cNvSpPr/>
          <p:nvPr/>
        </p:nvSpPr>
        <p:spPr>
          <a:xfrm>
            <a:off x="7853045" y="1169084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BE56C6-39B2-E217-A438-7DA4E31579AE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63DD2C-080E-EF88-16C2-1D780BF1371F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6BDDE3-0EE4-37E5-F3B3-AB36CC985752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8618AD-7A31-759F-8D22-79BE6782C7CD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A34A3D-069E-08C6-A917-A59D6ACA4EFF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4EBDDD-419C-605B-523C-FC5C703C8C8B}"/>
              </a:ext>
            </a:extLst>
          </p:cNvPr>
          <p:cNvSpPr/>
          <p:nvPr/>
        </p:nvSpPr>
        <p:spPr>
          <a:xfrm>
            <a:off x="11069029" y="3567794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A5A7A3-961D-4A80-26EB-EEEC9CD2CDEE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C0CB5F-29EB-818E-7CBA-1886BA085822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452FDD-9C4B-CD57-C3D1-6EF5B490BABE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45EC807-577D-1A18-32F1-48172A01CCF4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8206794" y="723900"/>
            <a:ext cx="1242006" cy="4378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EDB5A49-3B2F-8043-AF11-E3E761D7D0D9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9448800" y="723900"/>
            <a:ext cx="642584" cy="24911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C5A91EB-2C1E-D912-B899-D30BA690FC6A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98799F0-CCA1-A80F-1F8A-C969B5588A7D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792532" y="1766776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0AF893C-C59C-C29B-E233-4D5BF8EC3F50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0E3856D-AFEF-E4D6-39A0-3553D7A286EC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878F9ED-A658-BBD2-DBBE-6357EBA42AFC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1335729" y="3000945"/>
            <a:ext cx="391015" cy="566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C8437F6-D426-8BA6-6C25-8C263990BC06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6B4A2B7-8E59-9C65-CFBF-2ADFF4DC0F6D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E677E11-3D6B-940F-FF82-15498BA9F554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F209949-7691-5530-FA6C-5F6A83AFE65F}"/>
              </a:ext>
            </a:extLst>
          </p:cNvPr>
          <p:cNvSpPr/>
          <p:nvPr/>
        </p:nvSpPr>
        <p:spPr>
          <a:xfrm>
            <a:off x="11353800" y="4563451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96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0B56074-5C2A-F7C2-F29C-97340BF33397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11335729" y="4091014"/>
            <a:ext cx="284771" cy="4724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299ED96-F2D8-DB9B-0A52-6082EF91D0DB}"/>
              </a:ext>
            </a:extLst>
          </p:cNvPr>
          <p:cNvSpPr/>
          <p:nvPr/>
        </p:nvSpPr>
        <p:spPr>
          <a:xfrm>
            <a:off x="10990652" y="5514254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BEF3443-F17B-B8FC-27A6-EA8DC80E717F}"/>
              </a:ext>
            </a:extLst>
          </p:cNvPr>
          <p:cNvCxnSpPr>
            <a:stCxn id="27" idx="2"/>
            <a:endCxn id="37" idx="0"/>
          </p:cNvCxnSpPr>
          <p:nvPr/>
        </p:nvCxnSpPr>
        <p:spPr>
          <a:xfrm flipH="1">
            <a:off x="11257352" y="5086671"/>
            <a:ext cx="363148" cy="427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AB83798-8A73-3970-B9F7-309E4453D209}"/>
              </a:ext>
            </a:extLst>
          </p:cNvPr>
          <p:cNvSpPr txBox="1"/>
          <p:nvPr/>
        </p:nvSpPr>
        <p:spPr>
          <a:xfrm>
            <a:off x="14969" y="57049"/>
            <a:ext cx="714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Node </a:t>
            </a:r>
            <a:r>
              <a:rPr lang="en-US" dirty="0" err="1">
                <a:latin typeface="Consolas" panose="020B0609020204030204" pitchFamily="49" charset="0"/>
              </a:rPr>
              <a:t>deleteNode</a:t>
            </a:r>
            <a:r>
              <a:rPr lang="en-US" dirty="0">
                <a:latin typeface="Consolas" panose="020B0609020204030204" pitchFamily="49" charset="0"/>
              </a:rPr>
              <a:t>(Node current, int </a:t>
            </a:r>
            <a:r>
              <a:rPr lang="en-US" dirty="0" err="1">
                <a:latin typeface="Consolas" panose="020B0609020204030204" pitchFamily="49" charset="0"/>
              </a:rPr>
              <a:t>searchValue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73368B-BEC0-CDE3-B47D-20C83D2F79EA}"/>
              </a:ext>
            </a:extLst>
          </p:cNvPr>
          <p:cNvSpPr txBox="1"/>
          <p:nvPr/>
        </p:nvSpPr>
        <p:spPr>
          <a:xfrm>
            <a:off x="81060" y="383563"/>
            <a:ext cx="3007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9A32AA-44B8-6A42-8431-F9B19BC70282}"/>
              </a:ext>
            </a:extLst>
          </p:cNvPr>
          <p:cNvSpPr txBox="1"/>
          <p:nvPr/>
        </p:nvSpPr>
        <p:spPr>
          <a:xfrm>
            <a:off x="81060" y="1236092"/>
            <a:ext cx="747832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&gt;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A76181-B993-D8C6-EACB-5333864C321D}"/>
              </a:ext>
            </a:extLst>
          </p:cNvPr>
          <p:cNvSpPr/>
          <p:nvPr/>
        </p:nvSpPr>
        <p:spPr>
          <a:xfrm>
            <a:off x="7685288" y="43077"/>
            <a:ext cx="4480831" cy="63631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B5DD39-91A1-BFD5-902A-29899FBD3365}"/>
              </a:ext>
            </a:extLst>
          </p:cNvPr>
          <p:cNvSpPr txBox="1"/>
          <p:nvPr/>
        </p:nvSpPr>
        <p:spPr>
          <a:xfrm>
            <a:off x="8101990" y="13678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current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308AA6-4E98-E50E-96D9-7D465F494F1B}"/>
              </a:ext>
            </a:extLst>
          </p:cNvPr>
          <p:cNvSpPr txBox="1"/>
          <p:nvPr/>
        </p:nvSpPr>
        <p:spPr>
          <a:xfrm>
            <a:off x="10448306" y="9185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deleteNode</a:t>
            </a:r>
            <a:r>
              <a:rPr lang="en-US" dirty="0">
                <a:solidFill>
                  <a:srgbClr val="FF0000"/>
                </a:solidFill>
              </a:rPr>
              <a:t>(88)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84E169D-E1CE-D27E-9F2F-6911627AAE5A}"/>
                  </a:ext>
                </a:extLst>
              </p14:cNvPr>
              <p14:cNvContentPartPr/>
              <p14:nvPr/>
            </p14:nvContentPartPr>
            <p14:xfrm>
              <a:off x="8524849" y="470310"/>
              <a:ext cx="515880" cy="1756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84E169D-E1CE-D27E-9F2F-6911627AAE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15849" y="461310"/>
                <a:ext cx="533520" cy="19332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D6C75511-9C5D-4A75-0BAD-C230F53CD2D3}"/>
              </a:ext>
            </a:extLst>
          </p:cNvPr>
          <p:cNvSpPr/>
          <p:nvPr/>
        </p:nvSpPr>
        <p:spPr>
          <a:xfrm>
            <a:off x="8610601" y="979514"/>
            <a:ext cx="3489960" cy="534508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C7C4A-EDCA-93D1-9C46-4F73C445B451}"/>
              </a:ext>
            </a:extLst>
          </p:cNvPr>
          <p:cNvSpPr txBox="1"/>
          <p:nvPr/>
        </p:nvSpPr>
        <p:spPr>
          <a:xfrm>
            <a:off x="10774624" y="986562"/>
            <a:ext cx="1417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B0F0"/>
                </a:solidFill>
              </a:rPr>
              <a:t>deleteNode</a:t>
            </a:r>
            <a:r>
              <a:rPr lang="en-US" sz="1400" dirty="0">
                <a:solidFill>
                  <a:srgbClr val="00B0F0"/>
                </a:solidFill>
              </a:rPr>
              <a:t>(88)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9F2795-6C47-B2EB-7742-889B8DE76B12}"/>
              </a:ext>
            </a:extLst>
          </p:cNvPr>
          <p:cNvSpPr txBox="1"/>
          <p:nvPr/>
        </p:nvSpPr>
        <p:spPr>
          <a:xfrm>
            <a:off x="9422289" y="109663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current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BDB0F908-5319-C9CA-5591-E7D47E66DBE8}"/>
                  </a:ext>
                </a:extLst>
              </p14:cNvPr>
              <p14:cNvContentPartPr/>
              <p14:nvPr/>
            </p14:nvContentPartPr>
            <p14:xfrm>
              <a:off x="9907249" y="1473630"/>
              <a:ext cx="516600" cy="2196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BDB0F908-5319-C9CA-5591-E7D47E66DBE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98243" y="1464615"/>
                <a:ext cx="534252" cy="237269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C0A47E13-2339-E8D3-BC61-4894FBBFF3EB}"/>
              </a:ext>
            </a:extLst>
          </p:cNvPr>
          <p:cNvSpPr txBox="1"/>
          <p:nvPr/>
        </p:nvSpPr>
        <p:spPr>
          <a:xfrm>
            <a:off x="381000" y="3005115"/>
            <a:ext cx="3887603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only right child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49C41B3-EE1E-1DDF-F223-9A68C05BF42C}"/>
              </a:ext>
            </a:extLst>
          </p:cNvPr>
          <p:cNvSpPr/>
          <p:nvPr/>
        </p:nvSpPr>
        <p:spPr>
          <a:xfrm>
            <a:off x="3457039" y="4969378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FE77900-26B1-9014-44B5-60488C5D4A1F}"/>
              </a:ext>
            </a:extLst>
          </p:cNvPr>
          <p:cNvSpPr/>
          <p:nvPr/>
        </p:nvSpPr>
        <p:spPr>
          <a:xfrm>
            <a:off x="3856435" y="5906620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C22E3C2-0378-2D83-59CE-7397FE883966}"/>
              </a:ext>
            </a:extLst>
          </p:cNvPr>
          <p:cNvCxnSpPr>
            <a:stCxn id="44" idx="2"/>
            <a:endCxn id="47" idx="0"/>
          </p:cNvCxnSpPr>
          <p:nvPr/>
        </p:nvCxnSpPr>
        <p:spPr>
          <a:xfrm>
            <a:off x="3723739" y="5492598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DB2211A7-911E-B52F-E89D-D5E2D4370394}"/>
              </a:ext>
            </a:extLst>
          </p:cNvPr>
          <p:cNvSpPr/>
          <p:nvPr/>
        </p:nvSpPr>
        <p:spPr>
          <a:xfrm>
            <a:off x="3031070" y="4912346"/>
            <a:ext cx="1693329" cy="1552711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E96DE3E-4059-CFC5-8305-683303E862C4}"/>
              </a:ext>
            </a:extLst>
          </p:cNvPr>
          <p:cNvSpPr/>
          <p:nvPr/>
        </p:nvSpPr>
        <p:spPr>
          <a:xfrm>
            <a:off x="2281055" y="3996241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72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EBB65D2-DA0A-D88F-99E6-DC5146C54BF8}"/>
              </a:ext>
            </a:extLst>
          </p:cNvPr>
          <p:cNvCxnSpPr>
            <a:cxnSpLocks/>
          </p:cNvCxnSpPr>
          <p:nvPr/>
        </p:nvCxnSpPr>
        <p:spPr>
          <a:xfrm>
            <a:off x="2814455" y="4498324"/>
            <a:ext cx="642584" cy="24911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37BD17B-1424-4E77-2271-A9A1CD75F3D7}"/>
              </a:ext>
            </a:extLst>
          </p:cNvPr>
          <p:cNvSpPr txBox="1"/>
          <p:nvPr/>
        </p:nvSpPr>
        <p:spPr>
          <a:xfrm>
            <a:off x="3780886" y="4536754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7030A0"/>
                </a:solidFill>
              </a:rPr>
              <a:t>deleteNode</a:t>
            </a:r>
            <a:r>
              <a:rPr lang="en-US" dirty="0">
                <a:solidFill>
                  <a:srgbClr val="7030A0"/>
                </a:solidFill>
              </a:rPr>
              <a:t>( 76 )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7EA0936-D457-6EC5-F48E-4E3C247BB79E}"/>
              </a:ext>
            </a:extLst>
          </p:cNvPr>
          <p:cNvSpPr txBox="1"/>
          <p:nvPr/>
        </p:nvSpPr>
        <p:spPr>
          <a:xfrm>
            <a:off x="3949849" y="4954214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current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D2FA2F5-2463-D81A-84F1-33594500A3CA}"/>
                  </a:ext>
                </a:extLst>
              </p14:cNvPr>
              <p14:cNvContentPartPr/>
              <p14:nvPr/>
            </p14:nvContentPartPr>
            <p14:xfrm>
              <a:off x="4068769" y="5228675"/>
              <a:ext cx="272520" cy="1126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D2FA2F5-2463-D81A-84F1-33594500A3C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59769" y="5219675"/>
                <a:ext cx="290160" cy="130320"/>
              </a:xfrm>
              <a:prstGeom prst="rect">
                <a:avLst/>
              </a:prstGeom>
            </p:spPr>
          </p:pic>
        </mc:Fallback>
      </mc:AlternateContent>
      <p:sp>
        <p:nvSpPr>
          <p:cNvPr id="61" name="Rectangle 60">
            <a:extLst>
              <a:ext uri="{FF2B5EF4-FFF2-40B4-BE49-F238E27FC236}">
                <a16:creationId xmlns:a16="http://schemas.microsoft.com/office/drawing/2014/main" id="{80EC9ED4-363B-7714-BB99-3D8996F8D077}"/>
              </a:ext>
            </a:extLst>
          </p:cNvPr>
          <p:cNvSpPr/>
          <p:nvPr/>
        </p:nvSpPr>
        <p:spPr>
          <a:xfrm>
            <a:off x="1887743" y="3810000"/>
            <a:ext cx="3887602" cy="267766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C39C4D7-41B6-9C89-16DD-64F2DDEC25E1}"/>
              </a:ext>
            </a:extLst>
          </p:cNvPr>
          <p:cNvSpPr txBox="1"/>
          <p:nvPr/>
        </p:nvSpPr>
        <p:spPr>
          <a:xfrm>
            <a:off x="3688807" y="3845306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deleteNode</a:t>
            </a:r>
            <a:r>
              <a:rPr lang="en-US" dirty="0">
                <a:solidFill>
                  <a:srgbClr val="00B050"/>
                </a:solidFill>
              </a:rPr>
              <a:t>( 76 )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CD25B98-D9C8-3E4B-C14F-998C1805EED9}"/>
              </a:ext>
            </a:extLst>
          </p:cNvPr>
          <p:cNvSpPr txBox="1"/>
          <p:nvPr/>
        </p:nvSpPr>
        <p:spPr>
          <a:xfrm>
            <a:off x="2787130" y="3996241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current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5102986-7EBD-24FC-1E5C-2A9C1F49FFDB}"/>
                  </a:ext>
                </a:extLst>
              </p14:cNvPr>
              <p14:cNvContentPartPr/>
              <p14:nvPr/>
            </p14:nvContentPartPr>
            <p14:xfrm>
              <a:off x="2857009" y="4254155"/>
              <a:ext cx="268560" cy="1638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5102986-7EBD-24FC-1E5C-2A9C1F49FFD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848009" y="4245155"/>
                <a:ext cx="28620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A93577A-531F-D239-42FF-BB98678E3FEE}"/>
                  </a:ext>
                </a:extLst>
              </p14:cNvPr>
              <p14:cNvContentPartPr/>
              <p14:nvPr/>
            </p14:nvContentPartPr>
            <p14:xfrm>
              <a:off x="684409" y="3594995"/>
              <a:ext cx="2822760" cy="142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A93577A-531F-D239-42FF-BB98678E3FE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30769" y="3486995"/>
                <a:ext cx="2930400" cy="35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949198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D289B17-81A2-546F-2D23-A21CA2E4A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8AC0FB16-7761-C905-6342-DC39D150896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B0E5F8B-A0C7-E288-186C-5A25EB680D8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87F8726-7A06-C291-20B1-84D8E9B4B3B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2594D1CD-EA1E-BC2B-B271-7F871B00F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B2D48A2-6954-E223-3A6F-A681AB3E305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3D426E-FF9A-82CC-0716-F8437C3ED1D4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DD8A4B-CB7B-CC3B-2E35-589847506F41}"/>
              </a:ext>
            </a:extLst>
          </p:cNvPr>
          <p:cNvSpPr/>
          <p:nvPr/>
        </p:nvSpPr>
        <p:spPr>
          <a:xfrm>
            <a:off x="7853045" y="1169084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3EAEE9-7F6D-0293-8236-AEA0600B976E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408658-E19E-69D5-ED72-7BC876534DBB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802749-C42F-694C-FB43-CBA022345854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899B30-BB48-F651-5492-B347B22598D7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9C7905-6984-1086-861C-18D19446E6FF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61F097-6EFF-DEA8-BA1E-D79F9E7E592C}"/>
              </a:ext>
            </a:extLst>
          </p:cNvPr>
          <p:cNvSpPr/>
          <p:nvPr/>
        </p:nvSpPr>
        <p:spPr>
          <a:xfrm>
            <a:off x="11069029" y="3567794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DEB5FB9-3933-94E2-4191-23AC7207FD9E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4B058A-8E56-A637-3E53-D9B56DA1A0B2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D39087-97DA-826D-A419-49BCA9BC3138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44C7F6C-0E53-2B6F-243B-FDB1785E7736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8206794" y="723900"/>
            <a:ext cx="1242006" cy="4378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BEFEAB-7091-F8AB-4F96-FFAD8FCB81E5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9448800" y="723900"/>
            <a:ext cx="642584" cy="24911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091A74B-07F1-43EA-60F0-56F58E8FD67E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87C528D-83FB-52B6-5C6C-F99F7BCDB26C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792532" y="1766776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0D622FD-1E31-7896-34A4-B6B318268237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F02615A-3F46-36E6-8CC6-794159543BE5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1FDCCFE-B2AB-0624-095B-79580CC43126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1335729" y="3000945"/>
            <a:ext cx="391015" cy="566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6A8D6CC-F2AB-1F7A-1938-F035098ECA45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F59406E-25FD-C84A-1835-6BD994D40EFB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C0DC056-30CA-14D3-36F9-72594FF5A24F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6C01541-A74B-7553-DF7D-7A9A4CE75B0E}"/>
              </a:ext>
            </a:extLst>
          </p:cNvPr>
          <p:cNvSpPr/>
          <p:nvPr/>
        </p:nvSpPr>
        <p:spPr>
          <a:xfrm>
            <a:off x="11353800" y="4563451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96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B80E8C5-8AA2-082C-951F-2023C79A6BDD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11335729" y="4091014"/>
            <a:ext cx="284771" cy="4724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F37E1EAC-2906-EC34-E3F0-1B49C136A2E9}"/>
              </a:ext>
            </a:extLst>
          </p:cNvPr>
          <p:cNvSpPr/>
          <p:nvPr/>
        </p:nvSpPr>
        <p:spPr>
          <a:xfrm>
            <a:off x="10990652" y="5514254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783C2FF-FF90-1829-9B1D-E4CA091490C1}"/>
              </a:ext>
            </a:extLst>
          </p:cNvPr>
          <p:cNvCxnSpPr>
            <a:stCxn id="27" idx="2"/>
            <a:endCxn id="37" idx="0"/>
          </p:cNvCxnSpPr>
          <p:nvPr/>
        </p:nvCxnSpPr>
        <p:spPr>
          <a:xfrm flipH="1">
            <a:off x="11257352" y="5086671"/>
            <a:ext cx="363148" cy="427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147646E-1591-39CF-1154-11E366AA6FE9}"/>
              </a:ext>
            </a:extLst>
          </p:cNvPr>
          <p:cNvSpPr txBox="1"/>
          <p:nvPr/>
        </p:nvSpPr>
        <p:spPr>
          <a:xfrm>
            <a:off x="14969" y="57049"/>
            <a:ext cx="714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Node </a:t>
            </a:r>
            <a:r>
              <a:rPr lang="en-US" dirty="0" err="1">
                <a:latin typeface="Consolas" panose="020B0609020204030204" pitchFamily="49" charset="0"/>
              </a:rPr>
              <a:t>deleteNode</a:t>
            </a:r>
            <a:r>
              <a:rPr lang="en-US" dirty="0">
                <a:latin typeface="Consolas" panose="020B0609020204030204" pitchFamily="49" charset="0"/>
              </a:rPr>
              <a:t>(Node current, int </a:t>
            </a:r>
            <a:r>
              <a:rPr lang="en-US" dirty="0" err="1">
                <a:latin typeface="Consolas" panose="020B0609020204030204" pitchFamily="49" charset="0"/>
              </a:rPr>
              <a:t>searchValue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F9490C-2D8C-729F-6FAA-C9D522F4BB96}"/>
              </a:ext>
            </a:extLst>
          </p:cNvPr>
          <p:cNvSpPr txBox="1"/>
          <p:nvPr/>
        </p:nvSpPr>
        <p:spPr>
          <a:xfrm>
            <a:off x="81060" y="383563"/>
            <a:ext cx="3007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A906E6-89C7-676E-25F5-0D5DDC532FAC}"/>
              </a:ext>
            </a:extLst>
          </p:cNvPr>
          <p:cNvSpPr txBox="1"/>
          <p:nvPr/>
        </p:nvSpPr>
        <p:spPr>
          <a:xfrm>
            <a:off x="81060" y="1236092"/>
            <a:ext cx="747832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&gt;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274E57-EEB6-67CE-6D26-1CE4D4F9E701}"/>
              </a:ext>
            </a:extLst>
          </p:cNvPr>
          <p:cNvSpPr/>
          <p:nvPr/>
        </p:nvSpPr>
        <p:spPr>
          <a:xfrm>
            <a:off x="7685288" y="43077"/>
            <a:ext cx="4480831" cy="63631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57EA34-B62D-E9EE-46F6-C70D6DE87872}"/>
              </a:ext>
            </a:extLst>
          </p:cNvPr>
          <p:cNvSpPr txBox="1"/>
          <p:nvPr/>
        </p:nvSpPr>
        <p:spPr>
          <a:xfrm>
            <a:off x="8101990" y="13678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current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E6F12F-273A-F631-33B3-BACC2DEF7C40}"/>
              </a:ext>
            </a:extLst>
          </p:cNvPr>
          <p:cNvSpPr txBox="1"/>
          <p:nvPr/>
        </p:nvSpPr>
        <p:spPr>
          <a:xfrm>
            <a:off x="10448306" y="9185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deleteNode</a:t>
            </a:r>
            <a:r>
              <a:rPr lang="en-US" dirty="0">
                <a:solidFill>
                  <a:srgbClr val="FF0000"/>
                </a:solidFill>
              </a:rPr>
              <a:t>(88)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FFC0212-D8C5-6A04-D3AE-F79F5B24BAA0}"/>
                  </a:ext>
                </a:extLst>
              </p14:cNvPr>
              <p14:cNvContentPartPr/>
              <p14:nvPr/>
            </p14:nvContentPartPr>
            <p14:xfrm>
              <a:off x="8524849" y="470310"/>
              <a:ext cx="515880" cy="1756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FFC0212-D8C5-6A04-D3AE-F79F5B24BAA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15849" y="461310"/>
                <a:ext cx="533520" cy="19332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668657BC-E71E-2B39-7A84-FEDC28B07045}"/>
              </a:ext>
            </a:extLst>
          </p:cNvPr>
          <p:cNvSpPr/>
          <p:nvPr/>
        </p:nvSpPr>
        <p:spPr>
          <a:xfrm>
            <a:off x="8610601" y="979514"/>
            <a:ext cx="3489960" cy="534508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FC785B1-6128-C05B-DA46-E6D58604DC4B}"/>
              </a:ext>
            </a:extLst>
          </p:cNvPr>
          <p:cNvSpPr txBox="1"/>
          <p:nvPr/>
        </p:nvSpPr>
        <p:spPr>
          <a:xfrm>
            <a:off x="10774624" y="986562"/>
            <a:ext cx="1417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B0F0"/>
                </a:solidFill>
              </a:rPr>
              <a:t>deleteNode</a:t>
            </a:r>
            <a:r>
              <a:rPr lang="en-US" sz="1400" dirty="0">
                <a:solidFill>
                  <a:srgbClr val="00B0F0"/>
                </a:solidFill>
              </a:rPr>
              <a:t>(88)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F1FFCE9-4A69-07B0-53F6-568079A3F2DF}"/>
              </a:ext>
            </a:extLst>
          </p:cNvPr>
          <p:cNvSpPr txBox="1"/>
          <p:nvPr/>
        </p:nvSpPr>
        <p:spPr>
          <a:xfrm>
            <a:off x="9422289" y="109663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current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8F6B3362-B16D-364A-546B-AB27971A0BE1}"/>
                  </a:ext>
                </a:extLst>
              </p14:cNvPr>
              <p14:cNvContentPartPr/>
              <p14:nvPr/>
            </p14:nvContentPartPr>
            <p14:xfrm>
              <a:off x="9907249" y="1473630"/>
              <a:ext cx="516600" cy="2196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8F6B3362-B16D-364A-546B-AB27971A0BE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98243" y="1464615"/>
                <a:ext cx="534252" cy="237269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AC3FFD9F-1DD9-0108-F684-DE3DBE812B52}"/>
              </a:ext>
            </a:extLst>
          </p:cNvPr>
          <p:cNvSpPr txBox="1"/>
          <p:nvPr/>
        </p:nvSpPr>
        <p:spPr>
          <a:xfrm>
            <a:off x="381000" y="3005115"/>
            <a:ext cx="3887603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only right child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FEC3B22-A78A-5B6F-F9FD-3AD46DE1636B}"/>
              </a:ext>
            </a:extLst>
          </p:cNvPr>
          <p:cNvSpPr/>
          <p:nvPr/>
        </p:nvSpPr>
        <p:spPr>
          <a:xfrm>
            <a:off x="3499871" y="5197490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BBFB07E-1B7E-0363-8DB4-E50F691A8921}"/>
              </a:ext>
            </a:extLst>
          </p:cNvPr>
          <p:cNvSpPr/>
          <p:nvPr/>
        </p:nvSpPr>
        <p:spPr>
          <a:xfrm>
            <a:off x="2281055" y="3996241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72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ECFE3F6-3770-9BC3-C4C7-8B378F056494}"/>
              </a:ext>
            </a:extLst>
          </p:cNvPr>
          <p:cNvSpPr/>
          <p:nvPr/>
        </p:nvSpPr>
        <p:spPr>
          <a:xfrm>
            <a:off x="1887743" y="3810000"/>
            <a:ext cx="3887602" cy="267766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F360B48-9B17-B347-6EF2-C11962B06CE3}"/>
              </a:ext>
            </a:extLst>
          </p:cNvPr>
          <p:cNvSpPr txBox="1"/>
          <p:nvPr/>
        </p:nvSpPr>
        <p:spPr>
          <a:xfrm>
            <a:off x="3688807" y="3845306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deleteNode</a:t>
            </a:r>
            <a:r>
              <a:rPr lang="en-US" dirty="0">
                <a:solidFill>
                  <a:srgbClr val="00B050"/>
                </a:solidFill>
              </a:rPr>
              <a:t>( 76 )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7F69FE1-ED89-8FD5-9164-519605DDFA3B}"/>
              </a:ext>
            </a:extLst>
          </p:cNvPr>
          <p:cNvSpPr txBox="1"/>
          <p:nvPr/>
        </p:nvSpPr>
        <p:spPr>
          <a:xfrm>
            <a:off x="2787130" y="3996241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current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941C19F-FD23-DCCF-063F-E54F85D518CD}"/>
                  </a:ext>
                </a:extLst>
              </p14:cNvPr>
              <p14:cNvContentPartPr/>
              <p14:nvPr/>
            </p14:nvContentPartPr>
            <p14:xfrm>
              <a:off x="2857009" y="4254155"/>
              <a:ext cx="268560" cy="1638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941C19F-FD23-DCCF-063F-E54F85D518C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48009" y="4245155"/>
                <a:ext cx="28620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51EBA7E-B83C-DE5C-13AB-3E087416DD8B}"/>
                  </a:ext>
                </a:extLst>
              </p14:cNvPr>
              <p14:cNvContentPartPr/>
              <p14:nvPr/>
            </p14:nvContentPartPr>
            <p14:xfrm>
              <a:off x="435649" y="2355515"/>
              <a:ext cx="1748520" cy="594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51EBA7E-B83C-DE5C-13AB-3E087416DD8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2009" y="2247515"/>
                <a:ext cx="1856160" cy="275040"/>
              </a:xfrm>
              <a:prstGeom prst="rect">
                <a:avLst/>
              </a:prstGeom>
            </p:spPr>
          </p:pic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F29D928-1D08-73BA-4FD6-1B4E043C3598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2520919" y="4503566"/>
            <a:ext cx="1245652" cy="6939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47578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FF6274D-D224-2364-8DD0-BF6858A041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4A54C987-4611-5D6F-EC4E-1B1D0EE1BE88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F40F19A-1BB8-FEBD-EB48-0648E960FB8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7967732-05FB-4F32-19F2-84FE2F51BB5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63E6142F-FFA5-E01B-C6A6-E9230DBE42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0D97CBD-D195-34A9-3874-E1F464D19FC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66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00B14E-375A-D71D-9E40-37DC46BDFC58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59C958-C456-A9D0-2489-D6CAED9D70F6}"/>
              </a:ext>
            </a:extLst>
          </p:cNvPr>
          <p:cNvSpPr/>
          <p:nvPr/>
        </p:nvSpPr>
        <p:spPr>
          <a:xfrm>
            <a:off x="7853045" y="1169084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C71850-09A7-7BC2-5C25-B1538ADF7EF9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841A0B-71C4-0CB9-EACC-9A44F782F956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95BA90-B1AE-E7AE-363A-FEB9D4625144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FF7B35-A42E-5A2B-43F5-FAF553BF37B6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2961EA-5351-892C-11E1-53B4E202C57A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217F92-D0C9-BA33-0042-7B939E597F96}"/>
              </a:ext>
            </a:extLst>
          </p:cNvPr>
          <p:cNvSpPr/>
          <p:nvPr/>
        </p:nvSpPr>
        <p:spPr>
          <a:xfrm>
            <a:off x="11069029" y="3567794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CE4F4E-BEB7-0403-ACEA-1590A6BA5787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752E25-DAE3-88AA-B05F-526CF0C42F06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1AC1F5-5A50-DDC3-1B89-3EE3965B3D07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C20166-5BDD-C0E4-1583-217222DDF0A4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8206794" y="723900"/>
            <a:ext cx="1242006" cy="4378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5BE8BC6-4218-2D5B-71C4-8C28ED669571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9448800" y="723900"/>
            <a:ext cx="642584" cy="24911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F75B164-2DEA-6C4F-E1D5-B13BF7DEE674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8489419-8296-8A8C-AB06-05B7B7E317E9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792532" y="1766776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487C7C0-50CF-AD0C-1724-2BA9B09A69CB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160EFBB-4FCA-35DF-5369-9F40B57F0ED6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0DA3C78-BEED-FAA5-EC05-CB1B6517BB84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1335729" y="3000945"/>
            <a:ext cx="391015" cy="566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BD49812-AB7A-FBD7-7947-2F3F07206EBC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1BBA03B-22D5-24B9-5667-AA76A9265F8D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392708B-6A03-81D3-A997-6848F2162C9D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7B39B285-C9C8-839D-7289-A0C58C3A2C3A}"/>
              </a:ext>
            </a:extLst>
          </p:cNvPr>
          <p:cNvSpPr/>
          <p:nvPr/>
        </p:nvSpPr>
        <p:spPr>
          <a:xfrm>
            <a:off x="11353800" y="4563451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96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2756607-5EE0-FF9D-9531-029FF19F6557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11335729" y="4091014"/>
            <a:ext cx="284771" cy="4724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C356EBBC-02F8-3DD6-E13F-985E31E73FCF}"/>
              </a:ext>
            </a:extLst>
          </p:cNvPr>
          <p:cNvSpPr/>
          <p:nvPr/>
        </p:nvSpPr>
        <p:spPr>
          <a:xfrm>
            <a:off x="10990652" y="5514254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D97C130-816A-31E8-7A01-2656F29CCD05}"/>
              </a:ext>
            </a:extLst>
          </p:cNvPr>
          <p:cNvCxnSpPr>
            <a:stCxn id="27" idx="2"/>
            <a:endCxn id="37" idx="0"/>
          </p:cNvCxnSpPr>
          <p:nvPr/>
        </p:nvCxnSpPr>
        <p:spPr>
          <a:xfrm flipH="1">
            <a:off x="11257352" y="5086671"/>
            <a:ext cx="363148" cy="427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5E32C5A-4627-0939-8AF4-8759342CD9B8}"/>
              </a:ext>
            </a:extLst>
          </p:cNvPr>
          <p:cNvSpPr txBox="1"/>
          <p:nvPr/>
        </p:nvSpPr>
        <p:spPr>
          <a:xfrm>
            <a:off x="14969" y="57049"/>
            <a:ext cx="714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Node </a:t>
            </a:r>
            <a:r>
              <a:rPr lang="en-US" dirty="0" err="1">
                <a:latin typeface="Consolas" panose="020B0609020204030204" pitchFamily="49" charset="0"/>
              </a:rPr>
              <a:t>deleteNode</a:t>
            </a:r>
            <a:r>
              <a:rPr lang="en-US" dirty="0">
                <a:latin typeface="Consolas" panose="020B0609020204030204" pitchFamily="49" charset="0"/>
              </a:rPr>
              <a:t>(Node current, int </a:t>
            </a:r>
            <a:r>
              <a:rPr lang="en-US" dirty="0" err="1">
                <a:latin typeface="Consolas" panose="020B0609020204030204" pitchFamily="49" charset="0"/>
              </a:rPr>
              <a:t>searchValue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3665EC-D42C-8F0E-59D1-A167BA607F1F}"/>
              </a:ext>
            </a:extLst>
          </p:cNvPr>
          <p:cNvSpPr txBox="1"/>
          <p:nvPr/>
        </p:nvSpPr>
        <p:spPr>
          <a:xfrm>
            <a:off x="81060" y="383563"/>
            <a:ext cx="3007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44243B-5FF9-6FAE-CF6E-C32B280269BD}"/>
              </a:ext>
            </a:extLst>
          </p:cNvPr>
          <p:cNvSpPr txBox="1"/>
          <p:nvPr/>
        </p:nvSpPr>
        <p:spPr>
          <a:xfrm>
            <a:off x="81060" y="1236092"/>
            <a:ext cx="747832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&gt;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E85F3D-CBFA-9A62-9ED6-231B3DF72EED}"/>
              </a:ext>
            </a:extLst>
          </p:cNvPr>
          <p:cNvSpPr/>
          <p:nvPr/>
        </p:nvSpPr>
        <p:spPr>
          <a:xfrm>
            <a:off x="7685288" y="43077"/>
            <a:ext cx="4480831" cy="63631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24F5E4-E4EA-4E49-CE28-D4A6582B0A72}"/>
              </a:ext>
            </a:extLst>
          </p:cNvPr>
          <p:cNvSpPr txBox="1"/>
          <p:nvPr/>
        </p:nvSpPr>
        <p:spPr>
          <a:xfrm>
            <a:off x="8101990" y="13678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current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086D13-A48F-B330-643B-82BB8150E565}"/>
              </a:ext>
            </a:extLst>
          </p:cNvPr>
          <p:cNvSpPr txBox="1"/>
          <p:nvPr/>
        </p:nvSpPr>
        <p:spPr>
          <a:xfrm>
            <a:off x="10448306" y="9185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deleteNode</a:t>
            </a:r>
            <a:r>
              <a:rPr lang="en-US" dirty="0">
                <a:solidFill>
                  <a:srgbClr val="FF0000"/>
                </a:solidFill>
              </a:rPr>
              <a:t>(88)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921792D-E3D5-792F-D979-ED83B5B1D01D}"/>
                  </a:ext>
                </a:extLst>
              </p14:cNvPr>
              <p14:cNvContentPartPr/>
              <p14:nvPr/>
            </p14:nvContentPartPr>
            <p14:xfrm>
              <a:off x="8524849" y="470310"/>
              <a:ext cx="515880" cy="1756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921792D-E3D5-792F-D979-ED83B5B1D01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15849" y="461310"/>
                <a:ext cx="533520" cy="19332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87692C31-5046-6573-A485-3737CCAF0276}"/>
              </a:ext>
            </a:extLst>
          </p:cNvPr>
          <p:cNvSpPr/>
          <p:nvPr/>
        </p:nvSpPr>
        <p:spPr>
          <a:xfrm>
            <a:off x="8610601" y="979514"/>
            <a:ext cx="3489960" cy="534508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0B8A9C5-9F12-321E-833C-2FABE750AA8C}"/>
              </a:ext>
            </a:extLst>
          </p:cNvPr>
          <p:cNvSpPr txBox="1"/>
          <p:nvPr/>
        </p:nvSpPr>
        <p:spPr>
          <a:xfrm>
            <a:off x="10774624" y="986562"/>
            <a:ext cx="1417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B0F0"/>
                </a:solidFill>
              </a:rPr>
              <a:t>deleteNode</a:t>
            </a:r>
            <a:r>
              <a:rPr lang="en-US" sz="1400" dirty="0">
                <a:solidFill>
                  <a:srgbClr val="00B0F0"/>
                </a:solidFill>
              </a:rPr>
              <a:t>(88)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8853E0-45F7-00B3-BAA6-F6A13577482D}"/>
              </a:ext>
            </a:extLst>
          </p:cNvPr>
          <p:cNvSpPr txBox="1"/>
          <p:nvPr/>
        </p:nvSpPr>
        <p:spPr>
          <a:xfrm>
            <a:off x="9422289" y="109663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current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A0A013B-7A6F-4894-D528-250B5F868F4B}"/>
                  </a:ext>
                </a:extLst>
              </p14:cNvPr>
              <p14:cNvContentPartPr/>
              <p14:nvPr/>
            </p14:nvContentPartPr>
            <p14:xfrm>
              <a:off x="9907249" y="1473630"/>
              <a:ext cx="516600" cy="2196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A0A013B-7A6F-4894-D528-250B5F868F4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98243" y="1464615"/>
                <a:ext cx="534252" cy="237269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9DE37AEB-4F59-18D2-1DF2-990403C56D4D}"/>
              </a:ext>
            </a:extLst>
          </p:cNvPr>
          <p:cNvSpPr txBox="1"/>
          <p:nvPr/>
        </p:nvSpPr>
        <p:spPr>
          <a:xfrm>
            <a:off x="381000" y="3005115"/>
            <a:ext cx="3887603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only right child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600" dirty="0"/>
          </a:p>
        </p:txBody>
      </p:sp>
      <p:pic>
        <p:nvPicPr>
          <p:cNvPr id="1026" name="Picture 2" descr="Cat Gives Thumbs Up GIFs | Tenor">
            <a:extLst>
              <a:ext uri="{FF2B5EF4-FFF2-40B4-BE49-F238E27FC236}">
                <a16:creationId xmlns:a16="http://schemas.microsoft.com/office/drawing/2014/main" id="{FB15D0D8-77EF-0887-8F8A-2FD99C343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174" y="4029396"/>
            <a:ext cx="209550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3190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645F365-9952-415F-F836-8778F57BB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4984DD81-4BA8-2DFB-8262-F2DA263B6EB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B5EDB52-8389-B182-6705-AEAC5366D0A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C8193D8-82F3-9F15-22D3-FCA60A21FC1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152EF0A-94F7-65A7-DCA0-2BF81F4C9D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B1A32F5-233C-D1B1-35D9-49C30D10FE0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67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28D537-3B81-0399-9CAC-824FDF9372CF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566C31-026B-23EF-B7C8-EB76699BC1DB}"/>
              </a:ext>
            </a:extLst>
          </p:cNvPr>
          <p:cNvSpPr/>
          <p:nvPr/>
        </p:nvSpPr>
        <p:spPr>
          <a:xfrm>
            <a:off x="7853045" y="1169084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3CBF50-E46E-0E45-00D6-7EBB1ACC8B78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12FAC4-F39B-2046-0D1F-7E2AFF6BE1FE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01593E-9457-3B8D-C76F-9A05FA271461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74CCC6-7576-022E-96A8-033FF85A158F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427030-7056-84CE-5861-0E21008C45E6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C76C46-89A5-8435-B489-02366D1EA7F7}"/>
              </a:ext>
            </a:extLst>
          </p:cNvPr>
          <p:cNvSpPr/>
          <p:nvPr/>
        </p:nvSpPr>
        <p:spPr>
          <a:xfrm>
            <a:off x="11069029" y="3567794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EC6686-915F-D7C1-32FB-672ACE31D81C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28EFF1A-3FA2-DB43-4378-CEDF9E2307C6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8EDF25-2E82-90A2-6156-090529A37D2E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7CE8C19-6EEE-3B2F-CD83-DF921E31135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8206794" y="723900"/>
            <a:ext cx="1242006" cy="4378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C1A594D-DEE3-FEE4-783F-A0B5852B54D3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9448800" y="723900"/>
            <a:ext cx="642584" cy="24911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EB0C324-67E6-8C58-5208-12BABE8FE8FF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8E6E83A-7585-29E9-0216-B648F10A28A4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792532" y="1766776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9A2671C-665E-A3DE-EA60-C23407F4C7DB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16F9B25-938F-234E-F4B3-4A3FFDBF5952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EBA99F3-516C-7C44-45F9-09371DB9821C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1335729" y="3000945"/>
            <a:ext cx="391015" cy="566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0BC8C7F-0E58-A0E2-C477-097EC63DD360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0097536-EC63-7727-E974-ACBD086A826F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D249BDC-56FC-AC74-BEAB-38CD779832ED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41F1908-5364-F921-9D92-A282054C45F5}"/>
              </a:ext>
            </a:extLst>
          </p:cNvPr>
          <p:cNvSpPr/>
          <p:nvPr/>
        </p:nvSpPr>
        <p:spPr>
          <a:xfrm>
            <a:off x="11353800" y="4563451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96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343B72E-C7EB-3BF5-58E6-8FAE1C9F5DB0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11335729" y="4091014"/>
            <a:ext cx="284771" cy="4724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FCA6616A-A945-E821-E0B0-359B3464AD27}"/>
              </a:ext>
            </a:extLst>
          </p:cNvPr>
          <p:cNvSpPr/>
          <p:nvPr/>
        </p:nvSpPr>
        <p:spPr>
          <a:xfrm>
            <a:off x="10990652" y="5514254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1B84AAA-36DB-B6C4-29FD-47C44B9E3B9A}"/>
              </a:ext>
            </a:extLst>
          </p:cNvPr>
          <p:cNvCxnSpPr>
            <a:stCxn id="27" idx="2"/>
            <a:endCxn id="37" idx="0"/>
          </p:cNvCxnSpPr>
          <p:nvPr/>
        </p:nvCxnSpPr>
        <p:spPr>
          <a:xfrm flipH="1">
            <a:off x="11257352" y="5086671"/>
            <a:ext cx="363148" cy="427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AF30B58-1F4A-B5E2-2801-20BEFC5C14BD}"/>
              </a:ext>
            </a:extLst>
          </p:cNvPr>
          <p:cNvSpPr txBox="1"/>
          <p:nvPr/>
        </p:nvSpPr>
        <p:spPr>
          <a:xfrm>
            <a:off x="14969" y="57049"/>
            <a:ext cx="714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Node </a:t>
            </a:r>
            <a:r>
              <a:rPr lang="en-US" dirty="0" err="1">
                <a:latin typeface="Consolas" panose="020B0609020204030204" pitchFamily="49" charset="0"/>
              </a:rPr>
              <a:t>deleteNode</a:t>
            </a:r>
            <a:r>
              <a:rPr lang="en-US" dirty="0">
                <a:latin typeface="Consolas" panose="020B0609020204030204" pitchFamily="49" charset="0"/>
              </a:rPr>
              <a:t>(Node current, int </a:t>
            </a:r>
            <a:r>
              <a:rPr lang="en-US" dirty="0" err="1">
                <a:latin typeface="Consolas" panose="020B0609020204030204" pitchFamily="49" charset="0"/>
              </a:rPr>
              <a:t>searchValue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3D5EAB-ED25-EF5A-E5B4-F0A7AF243DE0}"/>
              </a:ext>
            </a:extLst>
          </p:cNvPr>
          <p:cNvSpPr txBox="1"/>
          <p:nvPr/>
        </p:nvSpPr>
        <p:spPr>
          <a:xfrm>
            <a:off x="81060" y="383563"/>
            <a:ext cx="3007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E95FFD-0704-EC4D-0954-589C88FD57D2}"/>
              </a:ext>
            </a:extLst>
          </p:cNvPr>
          <p:cNvSpPr txBox="1"/>
          <p:nvPr/>
        </p:nvSpPr>
        <p:spPr>
          <a:xfrm>
            <a:off x="81060" y="1236092"/>
            <a:ext cx="747832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&gt;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4AD0EE-BB49-B3F9-01E8-129C0FF01E0D}"/>
              </a:ext>
            </a:extLst>
          </p:cNvPr>
          <p:cNvSpPr/>
          <p:nvPr/>
        </p:nvSpPr>
        <p:spPr>
          <a:xfrm>
            <a:off x="7685288" y="43077"/>
            <a:ext cx="4480831" cy="63631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2053AB-A830-C7BC-C32E-8232C7F0874E}"/>
              </a:ext>
            </a:extLst>
          </p:cNvPr>
          <p:cNvSpPr txBox="1"/>
          <p:nvPr/>
        </p:nvSpPr>
        <p:spPr>
          <a:xfrm>
            <a:off x="8101990" y="13678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current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EC8359-4EF4-7709-9998-9E440D78B8B1}"/>
              </a:ext>
            </a:extLst>
          </p:cNvPr>
          <p:cNvSpPr txBox="1"/>
          <p:nvPr/>
        </p:nvSpPr>
        <p:spPr>
          <a:xfrm>
            <a:off x="10448306" y="9185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deleteNode</a:t>
            </a:r>
            <a:r>
              <a:rPr lang="en-US" dirty="0">
                <a:solidFill>
                  <a:srgbClr val="FF0000"/>
                </a:solidFill>
              </a:rPr>
              <a:t>(88)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F816583-FFBB-ED73-AF8B-30EE77CCFC23}"/>
                  </a:ext>
                </a:extLst>
              </p14:cNvPr>
              <p14:cNvContentPartPr/>
              <p14:nvPr/>
            </p14:nvContentPartPr>
            <p14:xfrm>
              <a:off x="8524849" y="470310"/>
              <a:ext cx="515880" cy="1756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F816583-FFBB-ED73-AF8B-30EE77CCFC2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15849" y="461310"/>
                <a:ext cx="533520" cy="19332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1745F554-D48B-5F0E-077D-9A3D1BD64C08}"/>
              </a:ext>
            </a:extLst>
          </p:cNvPr>
          <p:cNvSpPr/>
          <p:nvPr/>
        </p:nvSpPr>
        <p:spPr>
          <a:xfrm>
            <a:off x="8610601" y="979514"/>
            <a:ext cx="3489960" cy="534508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9870DB-187D-656A-11B7-B34015A98A82}"/>
              </a:ext>
            </a:extLst>
          </p:cNvPr>
          <p:cNvSpPr txBox="1"/>
          <p:nvPr/>
        </p:nvSpPr>
        <p:spPr>
          <a:xfrm>
            <a:off x="10774624" y="986562"/>
            <a:ext cx="1417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B0F0"/>
                </a:solidFill>
              </a:rPr>
              <a:t>deleteNode</a:t>
            </a:r>
            <a:r>
              <a:rPr lang="en-US" sz="1400" dirty="0">
                <a:solidFill>
                  <a:srgbClr val="00B0F0"/>
                </a:solidFill>
              </a:rPr>
              <a:t>(88)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EB85F9-7030-CB70-7FC8-1AF25F1C7EC9}"/>
              </a:ext>
            </a:extLst>
          </p:cNvPr>
          <p:cNvSpPr txBox="1"/>
          <p:nvPr/>
        </p:nvSpPr>
        <p:spPr>
          <a:xfrm>
            <a:off x="9422289" y="109663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current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3D5B95D1-2B63-D2CA-6478-56DF60EA1EBC}"/>
                  </a:ext>
                </a:extLst>
              </p14:cNvPr>
              <p14:cNvContentPartPr/>
              <p14:nvPr/>
            </p14:nvContentPartPr>
            <p14:xfrm>
              <a:off x="9907249" y="1473630"/>
              <a:ext cx="516600" cy="2196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3D5B95D1-2B63-D2CA-6478-56DF60EA1EB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98243" y="1464615"/>
                <a:ext cx="534252" cy="237269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FCF5E750-31C8-723D-75E6-F3BDC5E66897}"/>
              </a:ext>
            </a:extLst>
          </p:cNvPr>
          <p:cNvSpPr txBox="1"/>
          <p:nvPr/>
        </p:nvSpPr>
        <p:spPr>
          <a:xfrm>
            <a:off x="322494" y="2956850"/>
            <a:ext cx="388760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only right child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/>
            <a:r>
              <a:rPr lang="en-US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only left child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ED3823-B5BA-2748-D2EA-7E47E4DF5E8A}"/>
              </a:ext>
            </a:extLst>
          </p:cNvPr>
          <p:cNvSpPr txBox="1"/>
          <p:nvPr/>
        </p:nvSpPr>
        <p:spPr>
          <a:xfrm>
            <a:off x="756987" y="5262710"/>
            <a:ext cx="4842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In our current recursive call (blue square), the node we are currently at has two children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352A2F9-DE21-2249-F21A-676103103139}"/>
              </a:ext>
            </a:extLst>
          </p:cNvPr>
          <p:cNvGrpSpPr/>
          <p:nvPr/>
        </p:nvGrpSpPr>
        <p:grpSpPr>
          <a:xfrm>
            <a:off x="4205209" y="3346710"/>
            <a:ext cx="251280" cy="278280"/>
            <a:chOff x="4205209" y="3346710"/>
            <a:chExt cx="251280" cy="27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57F1053-F395-D942-1851-65DB9E9EC267}"/>
                    </a:ext>
                  </a:extLst>
                </p14:cNvPr>
                <p14:cNvContentPartPr/>
                <p14:nvPr/>
              </p14:nvContentPartPr>
              <p14:xfrm>
                <a:off x="4225369" y="3346710"/>
                <a:ext cx="217080" cy="228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57F1053-F395-D942-1851-65DB9E9EC26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216729" y="3337710"/>
                  <a:ext cx="23472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B803581-E278-2AD4-60DF-A9E0A1F9E0B4}"/>
                    </a:ext>
                  </a:extLst>
                </p14:cNvPr>
                <p14:cNvContentPartPr/>
                <p14:nvPr/>
              </p14:nvContentPartPr>
              <p14:xfrm>
                <a:off x="4205209" y="3364350"/>
                <a:ext cx="251280" cy="260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B803581-E278-2AD4-60DF-A9E0A1F9E0B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196569" y="3355710"/>
                  <a:ext cx="268920" cy="27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A943F9E-E767-DEE9-1C02-CD21F4037D67}"/>
              </a:ext>
            </a:extLst>
          </p:cNvPr>
          <p:cNvGrpSpPr/>
          <p:nvPr/>
        </p:nvGrpSpPr>
        <p:grpSpPr>
          <a:xfrm>
            <a:off x="4259929" y="4270110"/>
            <a:ext cx="285480" cy="243000"/>
            <a:chOff x="4259929" y="4270110"/>
            <a:chExt cx="285480" cy="24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C5D9BC0-58BA-782A-1D4A-C57AEF5AD3E3}"/>
                    </a:ext>
                  </a:extLst>
                </p14:cNvPr>
                <p14:cNvContentPartPr/>
                <p14:nvPr/>
              </p14:nvContentPartPr>
              <p14:xfrm>
                <a:off x="4332289" y="4287750"/>
                <a:ext cx="190080" cy="2070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C5D9BC0-58BA-782A-1D4A-C57AEF5AD3E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323289" y="4279110"/>
                  <a:ext cx="2077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A87DCF3-DC05-DB9F-AB9E-E9A26B12ABF3}"/>
                    </a:ext>
                  </a:extLst>
                </p14:cNvPr>
                <p14:cNvContentPartPr/>
                <p14:nvPr/>
              </p14:nvContentPartPr>
              <p14:xfrm>
                <a:off x="4259929" y="4270110"/>
                <a:ext cx="285480" cy="2430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A87DCF3-DC05-DB9F-AB9E-E9A26B12ABF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251289" y="4261110"/>
                  <a:ext cx="303120" cy="260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0870092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63AD433-A2E2-B0DA-7D6B-134098A20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79CC9A6-944C-5D9B-4737-03CC8F82C19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BE3EE9A-FE81-B5BF-A388-DAD6A7BC4C9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6B81FF4-A45D-DF44-F76E-8B53D07E5B0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9DF31467-FEC2-C264-9B54-CAD6992D6F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36818FD-FC63-7109-2B33-BEFF6C5F247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68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B32676-14FF-4921-13DB-711D9113626D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F926D0-F671-005C-5BFC-861AFEE498D8}"/>
              </a:ext>
            </a:extLst>
          </p:cNvPr>
          <p:cNvSpPr/>
          <p:nvPr/>
        </p:nvSpPr>
        <p:spPr>
          <a:xfrm>
            <a:off x="7853045" y="1169084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FC7966-4D9B-26CE-3FB1-EE93327CEA9D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45ECDA-BC78-02FF-B5D5-7E8B0CB1333C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45D058-D71E-B755-51A5-BD542C101921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16E21F-B2A5-24E9-A811-D552E55F4334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5E2545-6DD0-FF22-B42A-934627F3A04D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1E2670-49ED-C667-99E8-01A79EF812CE}"/>
              </a:ext>
            </a:extLst>
          </p:cNvPr>
          <p:cNvSpPr/>
          <p:nvPr/>
        </p:nvSpPr>
        <p:spPr>
          <a:xfrm>
            <a:off x="11069029" y="3567794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B5E10F6-0847-78C7-F232-8A8038A59EF6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39FE45-0AC5-F595-6015-F080917BC5B1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EF69F2E-A9E5-069B-F292-E4FC64C1B46B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C70CAA8-5E76-BEE7-0CB8-898FEA89410D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8206794" y="723900"/>
            <a:ext cx="1242006" cy="4378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73914A6-FE9D-436F-F3B5-BC268131773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9448800" y="723900"/>
            <a:ext cx="642584" cy="24911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C5128F5-419B-F7E4-4D7A-F8A9238C963E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9F76F4B-6BC1-7B51-3C15-B29F37B71870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792532" y="1766776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31F7410-A6B1-D19E-F18E-C80D605C1305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A7D3495-C5BB-33F0-7F66-5B4A30CC172E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923EAE3-DBBB-D39D-0853-3468F140C4E0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1335729" y="3000945"/>
            <a:ext cx="391015" cy="566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BE0EA00-0EAF-6BCA-FA21-06B4941B76FB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FB06382-146D-F04F-4B40-518553F5CEEB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8B7F2CE-3A9C-8776-B994-3D8737F02DAD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D9B5A7A-B07B-E09A-81F3-AFFCED7026FF}"/>
              </a:ext>
            </a:extLst>
          </p:cNvPr>
          <p:cNvSpPr/>
          <p:nvPr/>
        </p:nvSpPr>
        <p:spPr>
          <a:xfrm>
            <a:off x="11353800" y="4563451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96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FC05C2E-B0F6-50D0-AC8C-CD6DC8E7C05C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11335729" y="4091014"/>
            <a:ext cx="284771" cy="4724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182F338-84CA-FB29-E5EB-567B2E122714}"/>
              </a:ext>
            </a:extLst>
          </p:cNvPr>
          <p:cNvSpPr/>
          <p:nvPr/>
        </p:nvSpPr>
        <p:spPr>
          <a:xfrm>
            <a:off x="10990652" y="5514254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6C0BA05-E605-D63A-C979-8F8E81C50051}"/>
              </a:ext>
            </a:extLst>
          </p:cNvPr>
          <p:cNvCxnSpPr>
            <a:stCxn id="27" idx="2"/>
            <a:endCxn id="37" idx="0"/>
          </p:cNvCxnSpPr>
          <p:nvPr/>
        </p:nvCxnSpPr>
        <p:spPr>
          <a:xfrm flipH="1">
            <a:off x="11257352" y="5086671"/>
            <a:ext cx="363148" cy="427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91F909A-495D-FD39-277B-41E69B0EDA5F}"/>
              </a:ext>
            </a:extLst>
          </p:cNvPr>
          <p:cNvSpPr txBox="1"/>
          <p:nvPr/>
        </p:nvSpPr>
        <p:spPr>
          <a:xfrm>
            <a:off x="14969" y="57049"/>
            <a:ext cx="714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Node </a:t>
            </a:r>
            <a:r>
              <a:rPr lang="en-US" dirty="0" err="1">
                <a:latin typeface="Consolas" panose="020B0609020204030204" pitchFamily="49" charset="0"/>
              </a:rPr>
              <a:t>deleteNode</a:t>
            </a:r>
            <a:r>
              <a:rPr lang="en-US" dirty="0">
                <a:latin typeface="Consolas" panose="020B0609020204030204" pitchFamily="49" charset="0"/>
              </a:rPr>
              <a:t>(Node current, int </a:t>
            </a:r>
            <a:r>
              <a:rPr lang="en-US" dirty="0" err="1">
                <a:latin typeface="Consolas" panose="020B0609020204030204" pitchFamily="49" charset="0"/>
              </a:rPr>
              <a:t>searchValue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24731F-F1F5-BABC-71F3-514AF6942B93}"/>
              </a:ext>
            </a:extLst>
          </p:cNvPr>
          <p:cNvSpPr txBox="1"/>
          <p:nvPr/>
        </p:nvSpPr>
        <p:spPr>
          <a:xfrm>
            <a:off x="81060" y="383563"/>
            <a:ext cx="3007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6755F5-5583-8E7F-B5F9-AFCC979BD5CC}"/>
              </a:ext>
            </a:extLst>
          </p:cNvPr>
          <p:cNvSpPr txBox="1"/>
          <p:nvPr/>
        </p:nvSpPr>
        <p:spPr>
          <a:xfrm>
            <a:off x="81060" y="1236092"/>
            <a:ext cx="747832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&gt;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7F7242-E569-528C-10F9-8DA5860F725E}"/>
              </a:ext>
            </a:extLst>
          </p:cNvPr>
          <p:cNvSpPr/>
          <p:nvPr/>
        </p:nvSpPr>
        <p:spPr>
          <a:xfrm>
            <a:off x="7685288" y="43077"/>
            <a:ext cx="4480831" cy="63631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9AEA577-6A64-4CDD-5A03-E875FE72F903}"/>
              </a:ext>
            </a:extLst>
          </p:cNvPr>
          <p:cNvSpPr txBox="1"/>
          <p:nvPr/>
        </p:nvSpPr>
        <p:spPr>
          <a:xfrm>
            <a:off x="8101990" y="13678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current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F164A6-6AC5-9111-1ABA-7CF78BFB485A}"/>
              </a:ext>
            </a:extLst>
          </p:cNvPr>
          <p:cNvSpPr txBox="1"/>
          <p:nvPr/>
        </p:nvSpPr>
        <p:spPr>
          <a:xfrm>
            <a:off x="10448306" y="9185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deleteNode</a:t>
            </a:r>
            <a:r>
              <a:rPr lang="en-US" dirty="0">
                <a:solidFill>
                  <a:srgbClr val="FF0000"/>
                </a:solidFill>
              </a:rPr>
              <a:t>(88)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1846DCC-4347-A53A-E2E2-97651F08927C}"/>
                  </a:ext>
                </a:extLst>
              </p14:cNvPr>
              <p14:cNvContentPartPr/>
              <p14:nvPr/>
            </p14:nvContentPartPr>
            <p14:xfrm>
              <a:off x="8524849" y="470310"/>
              <a:ext cx="515880" cy="1756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1846DCC-4347-A53A-E2E2-97651F08927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15849" y="461310"/>
                <a:ext cx="533520" cy="19332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FD3BF618-E89E-0C24-5F7F-0296C039A205}"/>
              </a:ext>
            </a:extLst>
          </p:cNvPr>
          <p:cNvSpPr/>
          <p:nvPr/>
        </p:nvSpPr>
        <p:spPr>
          <a:xfrm>
            <a:off x="8610601" y="979514"/>
            <a:ext cx="3489960" cy="534508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7BDFBE4-C6CC-41A2-7200-6D939CB32F8B}"/>
              </a:ext>
            </a:extLst>
          </p:cNvPr>
          <p:cNvSpPr txBox="1"/>
          <p:nvPr/>
        </p:nvSpPr>
        <p:spPr>
          <a:xfrm>
            <a:off x="10774624" y="986562"/>
            <a:ext cx="1417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B0F0"/>
                </a:solidFill>
              </a:rPr>
              <a:t>deleteNode</a:t>
            </a:r>
            <a:r>
              <a:rPr lang="en-US" sz="1400" dirty="0">
                <a:solidFill>
                  <a:srgbClr val="00B0F0"/>
                </a:solidFill>
              </a:rPr>
              <a:t>(88)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58ABCD4-0DB0-DFA1-2512-6E9AE65875D0}"/>
              </a:ext>
            </a:extLst>
          </p:cNvPr>
          <p:cNvSpPr txBox="1"/>
          <p:nvPr/>
        </p:nvSpPr>
        <p:spPr>
          <a:xfrm>
            <a:off x="9422289" y="109663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current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01B98BE-4C8B-126E-F45C-7BA356F21582}"/>
                  </a:ext>
                </a:extLst>
              </p14:cNvPr>
              <p14:cNvContentPartPr/>
              <p14:nvPr/>
            </p14:nvContentPartPr>
            <p14:xfrm>
              <a:off x="9907249" y="1473630"/>
              <a:ext cx="516600" cy="2196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01B98BE-4C8B-126E-F45C-7BA356F2158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98243" y="1464615"/>
                <a:ext cx="534252" cy="237269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1A31AA8-24F4-3A87-559B-A6718EDF5E13}"/>
              </a:ext>
            </a:extLst>
          </p:cNvPr>
          <p:cNvSpPr txBox="1"/>
          <p:nvPr/>
        </p:nvSpPr>
        <p:spPr>
          <a:xfrm>
            <a:off x="322494" y="2956850"/>
            <a:ext cx="388760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only right child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/>
            <a:r>
              <a:rPr lang="en-US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only left child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A0DD1D5-C3C8-05AD-94C6-86A3A0FEAD03}"/>
              </a:ext>
            </a:extLst>
          </p:cNvPr>
          <p:cNvSpPr txBox="1"/>
          <p:nvPr/>
        </p:nvSpPr>
        <p:spPr>
          <a:xfrm>
            <a:off x="278887" y="5058644"/>
            <a:ext cx="51219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When both children are present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replacement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findReplacement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6BC73CED-4161-2804-6D4E-1945C61FAD88}"/>
                  </a:ext>
                </a:extLst>
              </p14:cNvPr>
              <p14:cNvContentPartPr/>
              <p14:nvPr/>
            </p14:nvContentPartPr>
            <p14:xfrm>
              <a:off x="2407009" y="5401230"/>
              <a:ext cx="1715040" cy="1656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6BC73CED-4161-2804-6D4E-1945C61FAD8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53009" y="5293590"/>
                <a:ext cx="1822680" cy="381240"/>
              </a:xfrm>
              <a:prstGeom prst="rect">
                <a:avLst/>
              </a:prstGeom>
            </p:spPr>
          </p:pic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49AB6D43-E292-4918-EE3C-95916EEE74E0}"/>
              </a:ext>
            </a:extLst>
          </p:cNvPr>
          <p:cNvSpPr txBox="1"/>
          <p:nvPr/>
        </p:nvSpPr>
        <p:spPr>
          <a:xfrm>
            <a:off x="336572" y="5780285"/>
            <a:ext cx="6930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Helper method to find replacement (smallest value in right subtree)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18EFF4D1-3AED-ADD9-8146-4315D4D72B19}"/>
                  </a:ext>
                </a:extLst>
              </p14:cNvPr>
              <p14:cNvContentPartPr/>
              <p14:nvPr/>
            </p14:nvContentPartPr>
            <p14:xfrm>
              <a:off x="10954849" y="2520870"/>
              <a:ext cx="1084680" cy="35164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18EFF4D1-3AED-ADD9-8146-4315D4D72B1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901209" y="2412870"/>
                <a:ext cx="1192320" cy="373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607483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BF1E33D-9040-0F68-5B85-9676109C7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CB6FD308-B281-21B1-FCC4-45582F0B9BA8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8CD02E1-E795-03B8-B000-611CAA15FF4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75D233F-E9D4-97C0-6551-2E4BD368AAD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092369BE-3B63-FEE5-14E0-32CFBDE39B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0F595BF-3C7C-BB17-1744-58128022FF4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69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C87EEF-DF4C-1657-ABA3-F883732BFB25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250B0D-5E89-CF9E-71E6-000C7DD283D7}"/>
              </a:ext>
            </a:extLst>
          </p:cNvPr>
          <p:cNvSpPr/>
          <p:nvPr/>
        </p:nvSpPr>
        <p:spPr>
          <a:xfrm>
            <a:off x="7853045" y="1169084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CACC9A-DF50-4285-0AF0-DE414FD20E84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AF33EB-EF6F-658E-FAB4-8E8AC6BACA14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B1BC81-5727-9F95-3F11-B365F8EC6E8F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D33AEB-1BB9-4B55-F89E-4FA9BC58C6AC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9968E7-63F8-848C-C043-6E31B3332145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9851217-6D46-07C8-0DED-4B44591EFD98}"/>
              </a:ext>
            </a:extLst>
          </p:cNvPr>
          <p:cNvSpPr/>
          <p:nvPr/>
        </p:nvSpPr>
        <p:spPr>
          <a:xfrm>
            <a:off x="11069029" y="3567794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2FE1178-4DBA-5F7A-41F9-7028389641C5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4D8837-A994-E122-EF7B-F4E4DE02F4BB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90BFA7-64D9-374A-D836-643A91A771F3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AE00078-8FF4-63E0-26A5-1D6E87E38017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8206794" y="723900"/>
            <a:ext cx="1242006" cy="4378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EE8CC86-0376-B339-065C-B659BCC81064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9448800" y="723900"/>
            <a:ext cx="642584" cy="24911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BC0412B-4C35-8AD6-3BEA-90C61E274475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39439D6-85DB-3C94-CF35-3525B2221B9F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792532" y="1766776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02EF386-9343-C1E0-5047-0701AEC8E0FE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B9CA2DB-D34B-FFD5-9B0A-D72D42FCA8CF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4E0A32F-88FF-0D29-43EF-AE3FE67123F4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1335729" y="3000945"/>
            <a:ext cx="391015" cy="566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AAA2AB0-9722-B7C8-BA30-FACBCCDE94A8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95A9A03-C0EE-3E41-1816-AD3F2385100E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E23AD15-78BD-2CDD-597E-6E3787C5B755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AE28FE8-9149-E553-009A-E1B3BFBC6801}"/>
              </a:ext>
            </a:extLst>
          </p:cNvPr>
          <p:cNvSpPr/>
          <p:nvPr/>
        </p:nvSpPr>
        <p:spPr>
          <a:xfrm>
            <a:off x="11353800" y="4563451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96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72E21F3-526F-6688-8BAA-ACAA33A69CC5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11335729" y="4091014"/>
            <a:ext cx="284771" cy="4724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BBE92C8-5313-AB1C-6457-8579A8341167}"/>
              </a:ext>
            </a:extLst>
          </p:cNvPr>
          <p:cNvSpPr/>
          <p:nvPr/>
        </p:nvSpPr>
        <p:spPr>
          <a:xfrm>
            <a:off x="10990652" y="5514254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CCAB22A-116E-95FA-D707-F8510BCEDA2D}"/>
              </a:ext>
            </a:extLst>
          </p:cNvPr>
          <p:cNvCxnSpPr>
            <a:stCxn id="27" idx="2"/>
            <a:endCxn id="37" idx="0"/>
          </p:cNvCxnSpPr>
          <p:nvPr/>
        </p:nvCxnSpPr>
        <p:spPr>
          <a:xfrm flipH="1">
            <a:off x="11257352" y="5086671"/>
            <a:ext cx="363148" cy="427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C351D65-E759-81FE-EDEF-5D0D4F689A17}"/>
              </a:ext>
            </a:extLst>
          </p:cNvPr>
          <p:cNvSpPr txBox="1"/>
          <p:nvPr/>
        </p:nvSpPr>
        <p:spPr>
          <a:xfrm>
            <a:off x="14969" y="57049"/>
            <a:ext cx="714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Node </a:t>
            </a:r>
            <a:r>
              <a:rPr lang="en-US" dirty="0" err="1">
                <a:latin typeface="Consolas" panose="020B0609020204030204" pitchFamily="49" charset="0"/>
              </a:rPr>
              <a:t>deleteNode</a:t>
            </a:r>
            <a:r>
              <a:rPr lang="en-US" dirty="0">
                <a:latin typeface="Consolas" panose="020B0609020204030204" pitchFamily="49" charset="0"/>
              </a:rPr>
              <a:t>(Node current, int </a:t>
            </a:r>
            <a:r>
              <a:rPr lang="en-US" dirty="0" err="1">
                <a:latin typeface="Consolas" panose="020B0609020204030204" pitchFamily="49" charset="0"/>
              </a:rPr>
              <a:t>searchValue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3441DA-DD97-B914-E997-87DDF9401C99}"/>
              </a:ext>
            </a:extLst>
          </p:cNvPr>
          <p:cNvSpPr txBox="1"/>
          <p:nvPr/>
        </p:nvSpPr>
        <p:spPr>
          <a:xfrm>
            <a:off x="81060" y="383563"/>
            <a:ext cx="3007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732D34-ADD5-3C62-007B-983EE0214E72}"/>
              </a:ext>
            </a:extLst>
          </p:cNvPr>
          <p:cNvSpPr txBox="1"/>
          <p:nvPr/>
        </p:nvSpPr>
        <p:spPr>
          <a:xfrm>
            <a:off x="81060" y="1236092"/>
            <a:ext cx="747832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&gt;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649067-0ECC-D865-EB19-2381265AD34C}"/>
              </a:ext>
            </a:extLst>
          </p:cNvPr>
          <p:cNvSpPr/>
          <p:nvPr/>
        </p:nvSpPr>
        <p:spPr>
          <a:xfrm>
            <a:off x="7685288" y="43077"/>
            <a:ext cx="4480831" cy="63631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65974A-161C-7009-38A9-7DBEA6A29DAF}"/>
              </a:ext>
            </a:extLst>
          </p:cNvPr>
          <p:cNvSpPr txBox="1"/>
          <p:nvPr/>
        </p:nvSpPr>
        <p:spPr>
          <a:xfrm>
            <a:off x="8101990" y="13678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current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312BCE-4981-93D9-C0F4-B553A0796CFC}"/>
              </a:ext>
            </a:extLst>
          </p:cNvPr>
          <p:cNvSpPr txBox="1"/>
          <p:nvPr/>
        </p:nvSpPr>
        <p:spPr>
          <a:xfrm>
            <a:off x="10448306" y="9185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deleteNode</a:t>
            </a:r>
            <a:r>
              <a:rPr lang="en-US" dirty="0">
                <a:solidFill>
                  <a:srgbClr val="FF0000"/>
                </a:solidFill>
              </a:rPr>
              <a:t>(88)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AEEC55F-38CD-8B97-F5F6-9FDC6A181051}"/>
                  </a:ext>
                </a:extLst>
              </p14:cNvPr>
              <p14:cNvContentPartPr/>
              <p14:nvPr/>
            </p14:nvContentPartPr>
            <p14:xfrm>
              <a:off x="8524849" y="470310"/>
              <a:ext cx="515880" cy="1756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AEEC55F-38CD-8B97-F5F6-9FDC6A18105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15849" y="461310"/>
                <a:ext cx="533520" cy="19332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389627FC-172B-BF27-3BC0-5A5BF9BAE1FC}"/>
              </a:ext>
            </a:extLst>
          </p:cNvPr>
          <p:cNvSpPr/>
          <p:nvPr/>
        </p:nvSpPr>
        <p:spPr>
          <a:xfrm>
            <a:off x="8610601" y="979514"/>
            <a:ext cx="3489960" cy="534508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F13FC2F-C878-1417-9BC6-D10691A36A3C}"/>
              </a:ext>
            </a:extLst>
          </p:cNvPr>
          <p:cNvSpPr txBox="1"/>
          <p:nvPr/>
        </p:nvSpPr>
        <p:spPr>
          <a:xfrm>
            <a:off x="10774624" y="986562"/>
            <a:ext cx="1417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B0F0"/>
                </a:solidFill>
              </a:rPr>
              <a:t>deleteNode</a:t>
            </a:r>
            <a:r>
              <a:rPr lang="en-US" sz="1400" dirty="0">
                <a:solidFill>
                  <a:srgbClr val="00B0F0"/>
                </a:solidFill>
              </a:rPr>
              <a:t>(88)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B427426-FCDD-ED5E-CF2C-6BFDBEF13391}"/>
              </a:ext>
            </a:extLst>
          </p:cNvPr>
          <p:cNvSpPr txBox="1"/>
          <p:nvPr/>
        </p:nvSpPr>
        <p:spPr>
          <a:xfrm>
            <a:off x="9422289" y="109663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current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B76A235C-A02F-1ED1-6F6B-5110E3DB8594}"/>
                  </a:ext>
                </a:extLst>
              </p14:cNvPr>
              <p14:cNvContentPartPr/>
              <p14:nvPr/>
            </p14:nvContentPartPr>
            <p14:xfrm>
              <a:off x="9907249" y="1473630"/>
              <a:ext cx="516600" cy="2196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B76A235C-A02F-1ED1-6F6B-5110E3DB859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98243" y="1464615"/>
                <a:ext cx="534252" cy="237269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3C1CD81-310E-B132-54BF-C117149249D2}"/>
              </a:ext>
            </a:extLst>
          </p:cNvPr>
          <p:cNvSpPr txBox="1"/>
          <p:nvPr/>
        </p:nvSpPr>
        <p:spPr>
          <a:xfrm>
            <a:off x="322494" y="2956850"/>
            <a:ext cx="388760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only right child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/>
            <a:r>
              <a:rPr lang="en-US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only left child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8D2520A-7847-9963-8811-A9B98C906AA2}"/>
              </a:ext>
            </a:extLst>
          </p:cNvPr>
          <p:cNvSpPr txBox="1"/>
          <p:nvPr/>
        </p:nvSpPr>
        <p:spPr>
          <a:xfrm>
            <a:off x="278887" y="5058644"/>
            <a:ext cx="51219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When both children are present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replacement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findReplacement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59F519A0-70A6-585E-D102-A2F17B3EDD5B}"/>
                  </a:ext>
                </a:extLst>
              </p14:cNvPr>
              <p14:cNvContentPartPr/>
              <p14:nvPr/>
            </p14:nvContentPartPr>
            <p14:xfrm>
              <a:off x="2407009" y="5401230"/>
              <a:ext cx="1715040" cy="1656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59F519A0-70A6-585E-D102-A2F17B3EDD5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53009" y="5293230"/>
                <a:ext cx="1822680" cy="38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3169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57E307D-4194-AEB8-B756-05FC5B307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1882DB35-67C4-C519-9A91-30B4E91176F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C6488A6-E3F0-3DB7-5C32-37286782084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D7C234D-01A7-5A92-C9D9-30ED03BEBBA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CCAE6B7B-C6C4-0904-FA68-1903792465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FA281C0-3BD5-52A1-AA85-E3E1E190A4F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1D3342-0B28-9BC5-D71A-B1E9F4286168}"/>
              </a:ext>
            </a:extLst>
          </p:cNvPr>
          <p:cNvSpPr txBox="1"/>
          <p:nvPr/>
        </p:nvSpPr>
        <p:spPr>
          <a:xfrm>
            <a:off x="152400" y="152400"/>
            <a:ext cx="4982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Search Tree - Insertion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A13A80-9964-03A8-DC83-322855D916F4}"/>
              </a:ext>
            </a:extLst>
          </p:cNvPr>
          <p:cNvSpPr txBox="1"/>
          <p:nvPr/>
        </p:nvSpPr>
        <p:spPr>
          <a:xfrm>
            <a:off x="21771" y="756556"/>
            <a:ext cx="6192664" cy="56784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insert(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      root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Node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1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placed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while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placed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placed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1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 duplicate values allowed"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}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.setLeft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setParent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placed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}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} 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.setRight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setParent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placed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}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   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4FEB4B-FCD2-E5B8-B564-63923571617D}"/>
              </a:ext>
            </a:extLst>
          </p:cNvPr>
          <p:cNvSpPr txBox="1"/>
          <p:nvPr/>
        </p:nvSpPr>
        <p:spPr>
          <a:xfrm>
            <a:off x="8153400" y="654554"/>
            <a:ext cx="2172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Running time?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AF71BC9-C093-86AC-9A6A-AD8D722F0997}"/>
              </a:ext>
            </a:extLst>
          </p:cNvPr>
          <p:cNvSpPr/>
          <p:nvPr/>
        </p:nvSpPr>
        <p:spPr>
          <a:xfrm rot="10800000">
            <a:off x="1676400" y="1828800"/>
            <a:ext cx="685800" cy="3860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8113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3154E9A-191C-F915-A6BB-5CD36D614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2BA1FD91-23E4-2FBA-D09B-A3E60BE0D32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CAD97EB-0D27-99F4-EB2A-FCA87CFA680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06F62E3-72DD-82CF-52A0-7789BD6C662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0B4E22CB-843F-626B-69F7-2322E76DC8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ACC4D32-0184-5566-4386-C1A3D5509BE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70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D98622-88A8-C176-F48C-35F6ADE38A71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FBF14B-A1C6-84F5-90DD-655D6A07051D}"/>
              </a:ext>
            </a:extLst>
          </p:cNvPr>
          <p:cNvSpPr/>
          <p:nvPr/>
        </p:nvSpPr>
        <p:spPr>
          <a:xfrm>
            <a:off x="7853045" y="1169084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A1F6CB-218A-9791-55ED-9952AF3269E2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B66C19-F997-DB63-F0A0-F05D9FF80B18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B5583B-B884-6F90-11D1-7C72C2E3D4CB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8417A4-FC2C-2885-66EB-07CC5F36D8DD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CFD07A-F741-3BE9-143A-6A31D6D40E70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7D4D3A-BC70-B77C-B84A-51FA9FAC044A}"/>
              </a:ext>
            </a:extLst>
          </p:cNvPr>
          <p:cNvSpPr/>
          <p:nvPr/>
        </p:nvSpPr>
        <p:spPr>
          <a:xfrm>
            <a:off x="11069029" y="3567794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B89DEB-8990-C664-A313-F61F64F06B83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25F7C9-60EF-3A73-0E9E-D137745D116B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C55597-523B-565A-5F21-294249BE9E4A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88CB309-5541-1F8C-1953-E92EC5755119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8206794" y="723900"/>
            <a:ext cx="1242006" cy="4378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E262605-A690-5794-BB4D-ACA58072480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9448800" y="723900"/>
            <a:ext cx="642584" cy="24911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10F11F2-7079-2B2D-796B-25A566F0187A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6D3D95C-B97F-D71B-B3B3-5769CE93AA4B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792532" y="1766776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B182450-BE1B-A33B-C872-2DE3906D3E8F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489E433-E320-AC46-CBAB-9971348423C1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6A538FC-9405-D40D-0BF1-867A38C0F02D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1335729" y="3000945"/>
            <a:ext cx="391015" cy="566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34D2EDA-9092-19AC-8E26-E00A759E42C2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6606C3B-3840-F38B-ECB6-6185D361894F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B18A823-D530-2082-15E2-991E5188553A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7AE43191-A3F3-40B9-7E17-E364BBE24309}"/>
              </a:ext>
            </a:extLst>
          </p:cNvPr>
          <p:cNvSpPr/>
          <p:nvPr/>
        </p:nvSpPr>
        <p:spPr>
          <a:xfrm>
            <a:off x="11353800" y="4563451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96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B0AAD20-C787-2F8A-39F3-B9E8B4FF5A86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11335729" y="4091014"/>
            <a:ext cx="284771" cy="4724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2837B3C-165A-EA75-F28E-B7C74A12F5EC}"/>
              </a:ext>
            </a:extLst>
          </p:cNvPr>
          <p:cNvSpPr/>
          <p:nvPr/>
        </p:nvSpPr>
        <p:spPr>
          <a:xfrm>
            <a:off x="10990652" y="5514254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D5C81F0-9F33-370D-DB63-BB539EAFBB0E}"/>
              </a:ext>
            </a:extLst>
          </p:cNvPr>
          <p:cNvCxnSpPr>
            <a:stCxn id="27" idx="2"/>
            <a:endCxn id="37" idx="0"/>
          </p:cNvCxnSpPr>
          <p:nvPr/>
        </p:nvCxnSpPr>
        <p:spPr>
          <a:xfrm flipH="1">
            <a:off x="11257352" y="5086671"/>
            <a:ext cx="363148" cy="427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C60F77B-441A-268F-A69D-AA2F0265CDFE}"/>
              </a:ext>
            </a:extLst>
          </p:cNvPr>
          <p:cNvSpPr/>
          <p:nvPr/>
        </p:nvSpPr>
        <p:spPr>
          <a:xfrm>
            <a:off x="7685288" y="43077"/>
            <a:ext cx="4480831" cy="63631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B50FF2-C150-5B1D-4664-E5F9FA061074}"/>
              </a:ext>
            </a:extLst>
          </p:cNvPr>
          <p:cNvSpPr txBox="1"/>
          <p:nvPr/>
        </p:nvSpPr>
        <p:spPr>
          <a:xfrm>
            <a:off x="8101990" y="13678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current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9CFDB18-819F-DC44-C269-25058C86B517}"/>
              </a:ext>
            </a:extLst>
          </p:cNvPr>
          <p:cNvSpPr txBox="1"/>
          <p:nvPr/>
        </p:nvSpPr>
        <p:spPr>
          <a:xfrm>
            <a:off x="10448306" y="9185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deleteNode</a:t>
            </a:r>
            <a:r>
              <a:rPr lang="en-US" dirty="0">
                <a:solidFill>
                  <a:srgbClr val="FF0000"/>
                </a:solidFill>
              </a:rPr>
              <a:t>(88)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EF0C126-6ADE-8615-6D1C-32971FA591F7}"/>
                  </a:ext>
                </a:extLst>
              </p14:cNvPr>
              <p14:cNvContentPartPr/>
              <p14:nvPr/>
            </p14:nvContentPartPr>
            <p14:xfrm>
              <a:off x="8524849" y="470310"/>
              <a:ext cx="515880" cy="1756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EF0C126-6ADE-8615-6D1C-32971FA591F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15849" y="461310"/>
                <a:ext cx="533520" cy="19332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2BE6B5CB-3C18-B225-3E0A-EF01A721728B}"/>
              </a:ext>
            </a:extLst>
          </p:cNvPr>
          <p:cNvSpPr/>
          <p:nvPr/>
        </p:nvSpPr>
        <p:spPr>
          <a:xfrm>
            <a:off x="8610601" y="979514"/>
            <a:ext cx="3489960" cy="534508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A45B9A-39CA-B190-B9E7-F8059C400B79}"/>
              </a:ext>
            </a:extLst>
          </p:cNvPr>
          <p:cNvSpPr txBox="1"/>
          <p:nvPr/>
        </p:nvSpPr>
        <p:spPr>
          <a:xfrm>
            <a:off x="10774624" y="986562"/>
            <a:ext cx="1417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B0F0"/>
                </a:solidFill>
              </a:rPr>
              <a:t>deleteNode</a:t>
            </a:r>
            <a:r>
              <a:rPr lang="en-US" sz="1400" dirty="0">
                <a:solidFill>
                  <a:srgbClr val="00B0F0"/>
                </a:solidFill>
              </a:rPr>
              <a:t>(88)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662F911-00F8-E456-454E-440C65F08083}"/>
              </a:ext>
            </a:extLst>
          </p:cNvPr>
          <p:cNvSpPr txBox="1"/>
          <p:nvPr/>
        </p:nvSpPr>
        <p:spPr>
          <a:xfrm>
            <a:off x="9422289" y="109663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current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87BB503E-9491-B8CF-34E0-499021B4A67F}"/>
                  </a:ext>
                </a:extLst>
              </p14:cNvPr>
              <p14:cNvContentPartPr/>
              <p14:nvPr/>
            </p14:nvContentPartPr>
            <p14:xfrm>
              <a:off x="9907249" y="1473630"/>
              <a:ext cx="516600" cy="2196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87BB503E-9491-B8CF-34E0-499021B4A67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98243" y="1464615"/>
                <a:ext cx="534252" cy="237269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8511A3B-0047-1E6B-726F-01C3429D2AF8}"/>
              </a:ext>
            </a:extLst>
          </p:cNvPr>
          <p:cNvSpPr txBox="1"/>
          <p:nvPr/>
        </p:nvSpPr>
        <p:spPr>
          <a:xfrm>
            <a:off x="249861" y="1259470"/>
            <a:ext cx="7149714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findReplacement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(Node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while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!=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96F3BBA-AF8E-6712-7DAA-F19CE58405DA}"/>
                  </a:ext>
                </a:extLst>
              </p14:cNvPr>
              <p14:cNvContentPartPr/>
              <p14:nvPr/>
            </p14:nvContentPartPr>
            <p14:xfrm>
              <a:off x="10954849" y="2520870"/>
              <a:ext cx="1084680" cy="35164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96F3BBA-AF8E-6712-7DAA-F19CE58405D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901209" y="2412870"/>
                <a:ext cx="1192320" cy="373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121109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AC6A004-E86E-8CC5-FFE4-971AD4417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A5CBE1B4-8959-0E2F-3997-53B083105735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D983079-5544-BAD4-FE2F-A08C5978514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471A594-5707-4129-A8F2-E1CB0B928F5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149D29B7-33EE-9565-A761-209FEAAB7C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B70A4DF-CDEB-61A9-39B4-7BFA2BBB709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71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7054A3-8017-DCCA-8065-FEDE331D3A71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2CA710-8CEE-17E1-AEFD-F524C9FCFBB3}"/>
              </a:ext>
            </a:extLst>
          </p:cNvPr>
          <p:cNvSpPr/>
          <p:nvPr/>
        </p:nvSpPr>
        <p:spPr>
          <a:xfrm>
            <a:off x="7853045" y="1169084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C4C79-3E23-522C-FFBC-D72E9DFE6549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7850CA-2C48-A232-A1E1-7F4B29E8C091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C0F44B-400B-0CAE-F0E3-4736D860D621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5DEC1F-88F1-B92D-3399-74FB86B095F2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2F42BE-35B2-8783-DFD7-1618367B90EB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34F39B-901C-6A26-1611-C765E6EF85BB}"/>
              </a:ext>
            </a:extLst>
          </p:cNvPr>
          <p:cNvSpPr/>
          <p:nvPr/>
        </p:nvSpPr>
        <p:spPr>
          <a:xfrm>
            <a:off x="11069029" y="3567794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E606FE-4B51-8013-4031-81143E0A4E91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4775CC0-D046-85ED-8708-61FEA6B48555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E1DF03-D7D4-A5E0-2C51-2E562886C208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19134D1-D568-591B-28DA-CD77D760BF3D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8206794" y="723900"/>
            <a:ext cx="1242006" cy="4378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6FB9DB8-129D-3087-CD7D-32E6B0D8DD93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9448800" y="723900"/>
            <a:ext cx="642584" cy="24911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C862A9F-1EA1-A396-D279-23D8EA68B1C4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1D4660F-DD7A-B298-50F1-0DF3DD1C45E1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792532" y="1766776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9C37919-3539-A7B9-32CC-8AFAB1D93E31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8D80093-62F8-33F4-B7A3-0D2D59FCA26B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2877F1B-4285-7F67-E2B9-EC4645336B83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1335729" y="3000945"/>
            <a:ext cx="391015" cy="566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8F8AEAE-AE20-AA71-1D32-977C74677E73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1B61DD6-CB45-2811-27BF-3072B4DEB94B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101133A-3793-A6EF-4436-DE8FBDFBC03D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4ECFB39-C47E-7D57-FBAA-391133A26B76}"/>
              </a:ext>
            </a:extLst>
          </p:cNvPr>
          <p:cNvSpPr/>
          <p:nvPr/>
        </p:nvSpPr>
        <p:spPr>
          <a:xfrm>
            <a:off x="11353800" y="4563451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96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7367F6D-3118-82C8-79B5-FBC490E38BC5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11335729" y="4091014"/>
            <a:ext cx="284771" cy="4724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61571EA9-F215-5901-2CDB-FDEABB2227C3}"/>
              </a:ext>
            </a:extLst>
          </p:cNvPr>
          <p:cNvSpPr/>
          <p:nvPr/>
        </p:nvSpPr>
        <p:spPr>
          <a:xfrm>
            <a:off x="10990652" y="5514254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C8E30A-B500-19C9-1F85-F8B41BB88B0F}"/>
              </a:ext>
            </a:extLst>
          </p:cNvPr>
          <p:cNvCxnSpPr>
            <a:stCxn id="27" idx="2"/>
            <a:endCxn id="37" idx="0"/>
          </p:cNvCxnSpPr>
          <p:nvPr/>
        </p:nvCxnSpPr>
        <p:spPr>
          <a:xfrm flipH="1">
            <a:off x="11257352" y="5086671"/>
            <a:ext cx="363148" cy="427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0F5492C-ABA8-6A03-A95D-CA1D978CB3A2}"/>
              </a:ext>
            </a:extLst>
          </p:cNvPr>
          <p:cNvSpPr/>
          <p:nvPr/>
        </p:nvSpPr>
        <p:spPr>
          <a:xfrm>
            <a:off x="7685288" y="43077"/>
            <a:ext cx="4480831" cy="63631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19A508-FCD2-2CDB-A970-5A101296061C}"/>
              </a:ext>
            </a:extLst>
          </p:cNvPr>
          <p:cNvSpPr txBox="1"/>
          <p:nvPr/>
        </p:nvSpPr>
        <p:spPr>
          <a:xfrm>
            <a:off x="8101990" y="13678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current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DE999A-E217-F1F4-DE1C-D4718ECBFFD7}"/>
              </a:ext>
            </a:extLst>
          </p:cNvPr>
          <p:cNvSpPr txBox="1"/>
          <p:nvPr/>
        </p:nvSpPr>
        <p:spPr>
          <a:xfrm>
            <a:off x="10448306" y="9185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deleteNode</a:t>
            </a:r>
            <a:r>
              <a:rPr lang="en-US" dirty="0">
                <a:solidFill>
                  <a:srgbClr val="FF0000"/>
                </a:solidFill>
              </a:rPr>
              <a:t>(88)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1ADCCD7-2378-9568-12EE-CB3C561B20A6}"/>
                  </a:ext>
                </a:extLst>
              </p14:cNvPr>
              <p14:cNvContentPartPr/>
              <p14:nvPr/>
            </p14:nvContentPartPr>
            <p14:xfrm>
              <a:off x="8524849" y="470310"/>
              <a:ext cx="515880" cy="1756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1ADCCD7-2378-9568-12EE-CB3C561B20A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15849" y="461310"/>
                <a:ext cx="533520" cy="19332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E108F202-38CC-AE00-448D-BBF87A99A41A}"/>
              </a:ext>
            </a:extLst>
          </p:cNvPr>
          <p:cNvSpPr/>
          <p:nvPr/>
        </p:nvSpPr>
        <p:spPr>
          <a:xfrm>
            <a:off x="8610601" y="979514"/>
            <a:ext cx="3489960" cy="534508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8CD3504-4B42-7719-90A7-58A7AA684F78}"/>
              </a:ext>
            </a:extLst>
          </p:cNvPr>
          <p:cNvSpPr txBox="1"/>
          <p:nvPr/>
        </p:nvSpPr>
        <p:spPr>
          <a:xfrm>
            <a:off x="10774624" y="986562"/>
            <a:ext cx="1417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B0F0"/>
                </a:solidFill>
              </a:rPr>
              <a:t>deleteNode</a:t>
            </a:r>
            <a:r>
              <a:rPr lang="en-US" sz="1400" dirty="0">
                <a:solidFill>
                  <a:srgbClr val="00B0F0"/>
                </a:solidFill>
              </a:rPr>
              <a:t>(88)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D19F7B-382F-9193-17A5-6B87AC9EDE8B}"/>
              </a:ext>
            </a:extLst>
          </p:cNvPr>
          <p:cNvSpPr txBox="1"/>
          <p:nvPr/>
        </p:nvSpPr>
        <p:spPr>
          <a:xfrm>
            <a:off x="9422289" y="109663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current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CBA567EC-3EAA-2C30-1E5C-D4BE24B3D876}"/>
                  </a:ext>
                </a:extLst>
              </p14:cNvPr>
              <p14:cNvContentPartPr/>
              <p14:nvPr/>
            </p14:nvContentPartPr>
            <p14:xfrm>
              <a:off x="9907249" y="1473630"/>
              <a:ext cx="516600" cy="2196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CBA567EC-3EAA-2C30-1E5C-D4BE24B3D87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98243" y="1464615"/>
                <a:ext cx="534252" cy="237269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442721C-73DC-80D3-55C7-A5CD6076760F}"/>
              </a:ext>
            </a:extLst>
          </p:cNvPr>
          <p:cNvSpPr txBox="1"/>
          <p:nvPr/>
        </p:nvSpPr>
        <p:spPr>
          <a:xfrm>
            <a:off x="249861" y="1259470"/>
            <a:ext cx="7149714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findReplacement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(Node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while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!=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AC2D6C4-4A9F-A22D-9153-252EA68EFC51}"/>
                  </a:ext>
                </a:extLst>
              </p14:cNvPr>
              <p14:cNvContentPartPr/>
              <p14:nvPr/>
            </p14:nvContentPartPr>
            <p14:xfrm>
              <a:off x="609529" y="1634550"/>
              <a:ext cx="3669480" cy="132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AC2D6C4-4A9F-A22D-9153-252EA68EFC5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5889" y="1526910"/>
                <a:ext cx="3777120" cy="34812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141CA39-3455-CB0A-9F31-A7146A9AA30A}"/>
              </a:ext>
            </a:extLst>
          </p:cNvPr>
          <p:cNvSpPr txBox="1"/>
          <p:nvPr/>
        </p:nvSpPr>
        <p:spPr>
          <a:xfrm>
            <a:off x="522909" y="3858706"/>
            <a:ext cx="3842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1. Go into right subtree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8314DA9-0A35-C89B-3D83-1C72BFB696BB}"/>
                  </a:ext>
                </a:extLst>
              </p14:cNvPr>
              <p14:cNvContentPartPr/>
              <p14:nvPr/>
            </p14:nvContentPartPr>
            <p14:xfrm>
              <a:off x="10954849" y="2520870"/>
              <a:ext cx="1084680" cy="35164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8314DA9-0A35-C89B-3D83-1C72BFB696B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901209" y="2412870"/>
                <a:ext cx="1192320" cy="373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077941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830E4ED-F183-2F4D-7702-2EE122C17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21DE5994-86BA-9471-AC3C-22A16B0B42CD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8DA46BE-FE8A-EA81-A050-D739AD8FAC0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856FC3F-6629-C21C-5216-EB01A2D999C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C668A3FC-C320-041B-812C-5F46934713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4807082-1D94-F5C5-1F8E-4AD09DA71B3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72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74FC5D-5BA2-9E0A-0EFE-0E76D4BB3D38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625050-5776-5909-F924-3319AA7C9D14}"/>
              </a:ext>
            </a:extLst>
          </p:cNvPr>
          <p:cNvSpPr/>
          <p:nvPr/>
        </p:nvSpPr>
        <p:spPr>
          <a:xfrm>
            <a:off x="7853045" y="1169084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5D679A-8087-9760-3325-84D0BD5B31E8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114815-E1E0-C536-9513-466CCFAFF2B7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9697DF-B0B9-599F-BD52-A2011BBFD5F8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F2E2A4-FEEE-F651-FC00-EA1DBE164BA0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89932A-C0F4-272C-4BF7-3061365AF537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734BDC-0098-6319-D225-7213B9C4E9CA}"/>
              </a:ext>
            </a:extLst>
          </p:cNvPr>
          <p:cNvSpPr/>
          <p:nvPr/>
        </p:nvSpPr>
        <p:spPr>
          <a:xfrm>
            <a:off x="11069029" y="3567794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FBE877-4D53-82CD-D3F6-FFCF0B21BF4D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882BB8-06BB-CC46-CE0B-EE4EDA850607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D586FD-2747-3762-BC8B-96413F133615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C758B52-3BC4-3FA2-770E-B1CDDAC6B80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8206794" y="723900"/>
            <a:ext cx="1242006" cy="4378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DD5DE78-8E52-88A9-E198-6E46A88F751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9448800" y="723900"/>
            <a:ext cx="642584" cy="24911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F542154-105A-EAC4-59B7-093A96DC5D4D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0C9D8AE-8A80-B735-91EB-BBE599FFD69D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792532" y="1766776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E4720E1-C520-517C-1B95-EF12B14AD5E9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B690ADF-94E1-837D-EC18-D0AFB294145F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98757AF-3860-659D-BC51-D82B76A2405A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1335729" y="3000945"/>
            <a:ext cx="391015" cy="566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ED7E006-3F74-59EC-8CC9-951CFFF9018C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F245B0B-08AB-8E72-A91D-A5F2FF7A27FA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A5A5E15-581D-4F3D-3C24-F18F16BCEC4A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332FCD9-8811-78AC-B3AB-A0FC9B9A46C5}"/>
              </a:ext>
            </a:extLst>
          </p:cNvPr>
          <p:cNvSpPr/>
          <p:nvPr/>
        </p:nvSpPr>
        <p:spPr>
          <a:xfrm>
            <a:off x="11353800" y="4563451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96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52910AD-8004-0D25-365C-A82BE1203A0F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11335729" y="4091014"/>
            <a:ext cx="284771" cy="4724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16FB97C3-4742-77AF-B046-99A02C003FB0}"/>
              </a:ext>
            </a:extLst>
          </p:cNvPr>
          <p:cNvSpPr/>
          <p:nvPr/>
        </p:nvSpPr>
        <p:spPr>
          <a:xfrm>
            <a:off x="10990652" y="5514254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6FF275-021C-5A26-DD5B-336F9C6C0F46}"/>
              </a:ext>
            </a:extLst>
          </p:cNvPr>
          <p:cNvCxnSpPr>
            <a:stCxn id="27" idx="2"/>
            <a:endCxn id="37" idx="0"/>
          </p:cNvCxnSpPr>
          <p:nvPr/>
        </p:nvCxnSpPr>
        <p:spPr>
          <a:xfrm flipH="1">
            <a:off x="11257352" y="5086671"/>
            <a:ext cx="363148" cy="427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D0182DE-AF4E-866B-70C0-10C9E41FE570}"/>
              </a:ext>
            </a:extLst>
          </p:cNvPr>
          <p:cNvSpPr/>
          <p:nvPr/>
        </p:nvSpPr>
        <p:spPr>
          <a:xfrm>
            <a:off x="7685288" y="43077"/>
            <a:ext cx="4480831" cy="63631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6A6E89-EC8F-B409-9274-A1B4BCFAE11E}"/>
              </a:ext>
            </a:extLst>
          </p:cNvPr>
          <p:cNvSpPr txBox="1"/>
          <p:nvPr/>
        </p:nvSpPr>
        <p:spPr>
          <a:xfrm>
            <a:off x="8101990" y="13678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current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20A184-0AD8-69AB-035C-F90C1821BF26}"/>
              </a:ext>
            </a:extLst>
          </p:cNvPr>
          <p:cNvSpPr txBox="1"/>
          <p:nvPr/>
        </p:nvSpPr>
        <p:spPr>
          <a:xfrm>
            <a:off x="10448306" y="9185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deleteNode</a:t>
            </a:r>
            <a:r>
              <a:rPr lang="en-US" dirty="0">
                <a:solidFill>
                  <a:srgbClr val="FF0000"/>
                </a:solidFill>
              </a:rPr>
              <a:t>(88)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B77EDDD-BE7A-B748-887C-E06424D5E0EE}"/>
                  </a:ext>
                </a:extLst>
              </p14:cNvPr>
              <p14:cNvContentPartPr/>
              <p14:nvPr/>
            </p14:nvContentPartPr>
            <p14:xfrm>
              <a:off x="8524849" y="470310"/>
              <a:ext cx="515880" cy="1756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B77EDDD-BE7A-B748-887C-E06424D5E0E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15849" y="461310"/>
                <a:ext cx="533520" cy="19332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439DEC69-4D46-0DA2-6E01-A261EC1B4616}"/>
              </a:ext>
            </a:extLst>
          </p:cNvPr>
          <p:cNvSpPr/>
          <p:nvPr/>
        </p:nvSpPr>
        <p:spPr>
          <a:xfrm>
            <a:off x="8610601" y="979514"/>
            <a:ext cx="3489960" cy="534508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8EB484-448D-5B51-1B6D-C6FC9BF44840}"/>
              </a:ext>
            </a:extLst>
          </p:cNvPr>
          <p:cNvSpPr txBox="1"/>
          <p:nvPr/>
        </p:nvSpPr>
        <p:spPr>
          <a:xfrm>
            <a:off x="10774624" y="986562"/>
            <a:ext cx="1417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B0F0"/>
                </a:solidFill>
              </a:rPr>
              <a:t>deleteNode</a:t>
            </a:r>
            <a:r>
              <a:rPr lang="en-US" sz="1400" dirty="0">
                <a:solidFill>
                  <a:srgbClr val="00B0F0"/>
                </a:solidFill>
              </a:rPr>
              <a:t>(88)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624E4E-6885-DCD8-C069-1AAF513C295D}"/>
              </a:ext>
            </a:extLst>
          </p:cNvPr>
          <p:cNvSpPr txBox="1"/>
          <p:nvPr/>
        </p:nvSpPr>
        <p:spPr>
          <a:xfrm>
            <a:off x="9422289" y="109663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current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35091C1-2605-7BE6-CC9C-A2C4F6FE41BA}"/>
                  </a:ext>
                </a:extLst>
              </p14:cNvPr>
              <p14:cNvContentPartPr/>
              <p14:nvPr/>
            </p14:nvContentPartPr>
            <p14:xfrm>
              <a:off x="9907249" y="1473630"/>
              <a:ext cx="516600" cy="2196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35091C1-2605-7BE6-CC9C-A2C4F6FE41B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98243" y="1464615"/>
                <a:ext cx="534252" cy="237269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2A8CE8D-2B38-834D-88B7-3B44284B89E4}"/>
              </a:ext>
            </a:extLst>
          </p:cNvPr>
          <p:cNvSpPr txBox="1"/>
          <p:nvPr/>
        </p:nvSpPr>
        <p:spPr>
          <a:xfrm>
            <a:off x="249861" y="1259470"/>
            <a:ext cx="7149714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findReplacement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(Node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while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!=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061CDF-31AC-D451-D715-519356136703}"/>
              </a:ext>
            </a:extLst>
          </p:cNvPr>
          <p:cNvSpPr txBox="1"/>
          <p:nvPr/>
        </p:nvSpPr>
        <p:spPr>
          <a:xfrm>
            <a:off x="522909" y="3858706"/>
            <a:ext cx="53832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/>
              <a:t>Go into right subtree</a:t>
            </a:r>
          </a:p>
          <a:p>
            <a:pPr marL="514350" indent="-514350">
              <a:buAutoNum type="arabicPeriod"/>
            </a:pPr>
            <a:r>
              <a:rPr lang="en-US" sz="2800" dirty="0"/>
              <a:t>Keep going left in the subtree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651DE9F-5EFA-263C-9E34-67755CE4D963}"/>
                  </a:ext>
                </a:extLst>
              </p14:cNvPr>
              <p14:cNvContentPartPr/>
              <p14:nvPr/>
            </p14:nvContentPartPr>
            <p14:xfrm>
              <a:off x="601249" y="1907430"/>
              <a:ext cx="6593040" cy="6876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651DE9F-5EFA-263C-9E34-67755CE4D96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7249" y="1799430"/>
                <a:ext cx="6700680" cy="90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55747F5-D932-39C2-CB4B-76393F5A9C6C}"/>
                  </a:ext>
                </a:extLst>
              </p14:cNvPr>
              <p14:cNvContentPartPr/>
              <p14:nvPr/>
            </p14:nvContentPartPr>
            <p14:xfrm>
              <a:off x="10954849" y="2520870"/>
              <a:ext cx="1084680" cy="35164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55747F5-D932-39C2-CB4B-76393F5A9C6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901209" y="2412870"/>
                <a:ext cx="1192320" cy="37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8FAF683D-04B6-D447-B1C0-A3D39AB6B3A3}"/>
                  </a:ext>
                </a:extLst>
              </p14:cNvPr>
              <p14:cNvContentPartPr/>
              <p14:nvPr/>
            </p14:nvContentPartPr>
            <p14:xfrm>
              <a:off x="11381089" y="3009390"/>
              <a:ext cx="337320" cy="5331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8FAF683D-04B6-D447-B1C0-A3D39AB6B3A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345449" y="2973390"/>
                <a:ext cx="408960" cy="60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F393A076-9706-4F1F-E834-D360973993EA}"/>
                  </a:ext>
                </a:extLst>
              </p14:cNvPr>
              <p14:cNvContentPartPr/>
              <p14:nvPr/>
            </p14:nvContentPartPr>
            <p14:xfrm>
              <a:off x="11304049" y="3376950"/>
              <a:ext cx="286920" cy="1746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F393A076-9706-4F1F-E834-D360973993E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268049" y="3340950"/>
                <a:ext cx="35856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787F4C8-E8B5-97F6-27F6-E6983335C9AE}"/>
                  </a:ext>
                </a:extLst>
              </p14:cNvPr>
              <p14:cNvContentPartPr/>
              <p14:nvPr/>
            </p14:nvContentPartPr>
            <p14:xfrm>
              <a:off x="10981489" y="4101270"/>
              <a:ext cx="320400" cy="4100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787F4C8-E8B5-97F6-27F6-E6983335C9A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945489" y="4065270"/>
                <a:ext cx="392040" cy="481680"/>
              </a:xfrm>
              <a:prstGeom prst="rect">
                <a:avLst/>
              </a:prstGeom>
            </p:spPr>
          </p:pic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44217607-E598-9967-2C52-5E648FC7326D}"/>
              </a:ext>
            </a:extLst>
          </p:cNvPr>
          <p:cNvSpPr txBox="1"/>
          <p:nvPr/>
        </p:nvSpPr>
        <p:spPr>
          <a:xfrm>
            <a:off x="10675086" y="452422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14729214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6CD94F1-14E6-EF2F-6E5F-371821BFD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D0E30D0-156B-C65C-C834-14FCE1B3EB8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A673F58-9F0D-AD03-5DC3-328EA3DBA95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B4D6F30-6325-E542-1F86-5386F3193E3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B76444EF-C121-0390-49A6-21AA115D78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84F9A4E-A070-9808-7371-4D38AE366E0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73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EF14BB-24D3-C63B-B415-1EE395CD995E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92B3EB-1ADF-FE0F-BB4E-6176A83378CF}"/>
              </a:ext>
            </a:extLst>
          </p:cNvPr>
          <p:cNvSpPr/>
          <p:nvPr/>
        </p:nvSpPr>
        <p:spPr>
          <a:xfrm>
            <a:off x="7853045" y="1169084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4FC181-898E-2B0B-B9A0-45FCF1D7C632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71DC82-2E18-2BF3-A8E1-C099F0159F64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313CFC-CAEA-ABAD-4CCA-D6CC7EE968E1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C031F5-BF70-968E-0108-8007633349C0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CFC0F5-5688-4188-BEE4-54FB83792D52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DD65AE-1EA6-95DE-F494-43DDE2C14EAB}"/>
              </a:ext>
            </a:extLst>
          </p:cNvPr>
          <p:cNvSpPr/>
          <p:nvPr/>
        </p:nvSpPr>
        <p:spPr>
          <a:xfrm>
            <a:off x="11069029" y="3567794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83201D-9529-B133-2A8E-97FDC3A5A5AD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EDF49A4-C43D-3E75-EA3D-C509765C0517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01D79A-77B4-B469-1AEC-0A8A7A41B913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7B831D4-41DD-AD45-8FCA-0A049FAB2F28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8206794" y="723900"/>
            <a:ext cx="1242006" cy="4378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928D87D-F0B9-886A-A835-3608108EE663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9448800" y="723900"/>
            <a:ext cx="642584" cy="24911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EB238C1-F161-5302-1428-AE1076F15A4A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DCF26A4-1C4D-E69E-8B2A-DCFDADE5770A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792532" y="1766776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685FD91-C494-905B-B6EB-6A9FBD83DFF3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F58DC67-672E-6BDE-2B03-21E035CE46C9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FDD318F-4858-33B9-8223-DF0037D0D2A0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1335729" y="3000945"/>
            <a:ext cx="391015" cy="566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9814D13-413A-8510-53F0-83EFB8022E7B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7B58EF2-5B4E-CD5D-0E71-C8FBD175826C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6805645-4E60-E2A8-35BD-AC0D52C29428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0B45A45-5E8F-AF11-C626-7F96474674E4}"/>
              </a:ext>
            </a:extLst>
          </p:cNvPr>
          <p:cNvSpPr/>
          <p:nvPr/>
        </p:nvSpPr>
        <p:spPr>
          <a:xfrm>
            <a:off x="11353800" y="4563451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96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94048AA-F2FE-E807-A61C-2DE1FB15128D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11335729" y="4091014"/>
            <a:ext cx="284771" cy="4724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F2F1A1B6-9515-B147-C71D-DE9AD57B3B5A}"/>
              </a:ext>
            </a:extLst>
          </p:cNvPr>
          <p:cNvSpPr/>
          <p:nvPr/>
        </p:nvSpPr>
        <p:spPr>
          <a:xfrm>
            <a:off x="10990652" y="5514254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3C10E5A-5CA0-47DB-F9F1-DF6F4893A034}"/>
              </a:ext>
            </a:extLst>
          </p:cNvPr>
          <p:cNvCxnSpPr>
            <a:stCxn id="27" idx="2"/>
            <a:endCxn id="37" idx="0"/>
          </p:cNvCxnSpPr>
          <p:nvPr/>
        </p:nvCxnSpPr>
        <p:spPr>
          <a:xfrm flipH="1">
            <a:off x="11257352" y="5086671"/>
            <a:ext cx="363148" cy="427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0430B1D-AD62-76E4-C4FB-C1BF8A1647A1}"/>
              </a:ext>
            </a:extLst>
          </p:cNvPr>
          <p:cNvSpPr/>
          <p:nvPr/>
        </p:nvSpPr>
        <p:spPr>
          <a:xfrm>
            <a:off x="7685288" y="43077"/>
            <a:ext cx="4480831" cy="63631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E33B914-034F-6652-D757-486D3AF10EE3}"/>
              </a:ext>
            </a:extLst>
          </p:cNvPr>
          <p:cNvSpPr txBox="1"/>
          <p:nvPr/>
        </p:nvSpPr>
        <p:spPr>
          <a:xfrm>
            <a:off x="8101990" y="13678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current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F9201B-E540-E88D-7262-CDA5BABBD584}"/>
              </a:ext>
            </a:extLst>
          </p:cNvPr>
          <p:cNvSpPr txBox="1"/>
          <p:nvPr/>
        </p:nvSpPr>
        <p:spPr>
          <a:xfrm>
            <a:off x="10448306" y="9185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deleteNode</a:t>
            </a:r>
            <a:r>
              <a:rPr lang="en-US" dirty="0">
                <a:solidFill>
                  <a:srgbClr val="FF0000"/>
                </a:solidFill>
              </a:rPr>
              <a:t>(88)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3185DEF-D433-01A0-DCE9-C712B99ACF55}"/>
                  </a:ext>
                </a:extLst>
              </p14:cNvPr>
              <p14:cNvContentPartPr/>
              <p14:nvPr/>
            </p14:nvContentPartPr>
            <p14:xfrm>
              <a:off x="8524849" y="470310"/>
              <a:ext cx="515880" cy="1756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3185DEF-D433-01A0-DCE9-C712B99ACF5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15849" y="461310"/>
                <a:ext cx="533520" cy="19332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723514F4-2C24-8771-4523-505286DD7F4B}"/>
              </a:ext>
            </a:extLst>
          </p:cNvPr>
          <p:cNvSpPr/>
          <p:nvPr/>
        </p:nvSpPr>
        <p:spPr>
          <a:xfrm>
            <a:off x="8610601" y="979514"/>
            <a:ext cx="3489960" cy="534508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9FFB8FF-11E3-599C-22D3-84920AD72C8E}"/>
              </a:ext>
            </a:extLst>
          </p:cNvPr>
          <p:cNvSpPr txBox="1"/>
          <p:nvPr/>
        </p:nvSpPr>
        <p:spPr>
          <a:xfrm>
            <a:off x="10774624" y="986562"/>
            <a:ext cx="1417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B0F0"/>
                </a:solidFill>
              </a:rPr>
              <a:t>deleteNode</a:t>
            </a:r>
            <a:r>
              <a:rPr lang="en-US" sz="1400" dirty="0">
                <a:solidFill>
                  <a:srgbClr val="00B0F0"/>
                </a:solidFill>
              </a:rPr>
              <a:t>(88)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7C522B0-6ED8-4147-560A-978B35C7718B}"/>
              </a:ext>
            </a:extLst>
          </p:cNvPr>
          <p:cNvSpPr txBox="1"/>
          <p:nvPr/>
        </p:nvSpPr>
        <p:spPr>
          <a:xfrm>
            <a:off x="9422289" y="109663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current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4498C6C3-07FE-8DA3-4172-3A6376601081}"/>
                  </a:ext>
                </a:extLst>
              </p14:cNvPr>
              <p14:cNvContentPartPr/>
              <p14:nvPr/>
            </p14:nvContentPartPr>
            <p14:xfrm>
              <a:off x="9907249" y="1473630"/>
              <a:ext cx="516600" cy="2196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4498C6C3-07FE-8DA3-4172-3A637660108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98243" y="1464615"/>
                <a:ext cx="534252" cy="237269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1BFCA2E-A2CD-F212-C626-400042A7D835}"/>
              </a:ext>
            </a:extLst>
          </p:cNvPr>
          <p:cNvSpPr txBox="1"/>
          <p:nvPr/>
        </p:nvSpPr>
        <p:spPr>
          <a:xfrm>
            <a:off x="249861" y="1259470"/>
            <a:ext cx="7149714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findReplacement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(Node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while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!=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C0E4E0-1F8E-824F-6ABD-2932E8E019FF}"/>
              </a:ext>
            </a:extLst>
          </p:cNvPr>
          <p:cNvSpPr txBox="1"/>
          <p:nvPr/>
        </p:nvSpPr>
        <p:spPr>
          <a:xfrm>
            <a:off x="522909" y="3858706"/>
            <a:ext cx="64968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/>
              <a:t>Go into right subtree</a:t>
            </a:r>
          </a:p>
          <a:p>
            <a:pPr marL="514350" indent="-514350">
              <a:buAutoNum type="arabicPeriod"/>
            </a:pPr>
            <a:r>
              <a:rPr lang="en-US" sz="2800" dirty="0"/>
              <a:t>Keep going left in the subtree</a:t>
            </a:r>
          </a:p>
          <a:p>
            <a:pPr marL="514350" indent="-514350">
              <a:buAutoNum type="arabicPeriod"/>
            </a:pPr>
            <a:r>
              <a:rPr lang="en-US" sz="2800" dirty="0"/>
              <a:t>When we cant go left anymore, return node we are at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1E1CD68-3B9E-0AD5-6429-FF975E9CFDA0}"/>
                  </a:ext>
                </a:extLst>
              </p14:cNvPr>
              <p14:cNvContentPartPr/>
              <p14:nvPr/>
            </p14:nvContentPartPr>
            <p14:xfrm>
              <a:off x="609889" y="2780790"/>
              <a:ext cx="1911240" cy="122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1E1CD68-3B9E-0AD5-6429-FF975E9CFDA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6249" y="2673150"/>
                <a:ext cx="201888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443DA43-5912-D52B-BA5B-47266B158BD5}"/>
                  </a:ext>
                </a:extLst>
              </p14:cNvPr>
              <p14:cNvContentPartPr/>
              <p14:nvPr/>
            </p14:nvContentPartPr>
            <p14:xfrm>
              <a:off x="10954849" y="2520870"/>
              <a:ext cx="1084680" cy="35164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443DA43-5912-D52B-BA5B-47266B158BD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901209" y="2412870"/>
                <a:ext cx="1192320" cy="373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058135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3186EC3-A7CA-139D-456A-88F715570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53943826-FEC9-B4EC-DD93-205698F8D99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CE7F464-E3D0-998C-5092-A2A16741487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E3E8D2A-1B0A-9948-CF99-A32171423F1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4A4B78CC-16FA-A1B6-6E96-A89BC2F547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B15D1FA-E8D5-1808-F177-59FB0DB5DA5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74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5D7D65-52B6-A285-647D-058FB867786C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201834-73FB-4C5C-7867-96251BC4A8E2}"/>
              </a:ext>
            </a:extLst>
          </p:cNvPr>
          <p:cNvSpPr/>
          <p:nvPr/>
        </p:nvSpPr>
        <p:spPr>
          <a:xfrm>
            <a:off x="7853045" y="1169084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16978F-7D28-8B36-E184-3413D0204C4E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A5DFF8-A132-CCCB-3BE4-729FE4CBD811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414B0D-3739-DAE6-AE28-899FFC56BDFA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76FACF-D32D-2E68-05B0-2AB17A8368E6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A737CD-B847-A284-D5F6-DC6F730835D5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DE88B3-E3F5-6A6A-C66C-08E1DDF7C31B}"/>
              </a:ext>
            </a:extLst>
          </p:cNvPr>
          <p:cNvSpPr/>
          <p:nvPr/>
        </p:nvSpPr>
        <p:spPr>
          <a:xfrm>
            <a:off x="11069029" y="3567794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17EC50-5951-292F-AE97-5023A2AFEB0A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EBC1FC-B218-38ED-DC66-0EDF27BC115C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CFF385-C23F-9991-FE10-FF25A4EBD559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5243A1B-5407-982B-969E-BE8956191C92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8206794" y="723900"/>
            <a:ext cx="1242006" cy="4378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A2F2017-AAE4-C7DB-9C1E-55FFA85359AA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9448800" y="723900"/>
            <a:ext cx="642584" cy="24911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A1E656E-32C2-9D6E-1178-63490D3BFCBA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8153FC5-15F7-7572-95B2-C06CACA153FB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792532" y="1766776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48257A9-31D7-BAED-FBAA-957C296F9D17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C8D1AA1-FA60-F7D6-C79C-115FD3D5BFD4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46B7AF1-377A-2F1D-1165-51E19B1BEF73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1335729" y="3000945"/>
            <a:ext cx="391015" cy="566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7BAE92C-5964-B394-5258-25746ADB8877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493B662-FE75-9690-8CE8-A35F81997AE2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326C51A-1B51-F1FC-704C-6A7C46697556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DDF7F57-4F86-E9DA-A016-9B3BCA66C86B}"/>
              </a:ext>
            </a:extLst>
          </p:cNvPr>
          <p:cNvSpPr/>
          <p:nvPr/>
        </p:nvSpPr>
        <p:spPr>
          <a:xfrm>
            <a:off x="11353800" y="4563451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96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E87DDA1-97EA-73CB-5752-7AD6B290D5FF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11335729" y="4091014"/>
            <a:ext cx="284771" cy="4724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D77CDCB-C28B-D842-3F4C-C95FECE520DC}"/>
              </a:ext>
            </a:extLst>
          </p:cNvPr>
          <p:cNvSpPr/>
          <p:nvPr/>
        </p:nvSpPr>
        <p:spPr>
          <a:xfrm>
            <a:off x="10990652" y="5514254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AD95A35-49D6-C6B9-531C-0BD0C350E4A5}"/>
              </a:ext>
            </a:extLst>
          </p:cNvPr>
          <p:cNvCxnSpPr>
            <a:stCxn id="27" idx="2"/>
            <a:endCxn id="37" idx="0"/>
          </p:cNvCxnSpPr>
          <p:nvPr/>
        </p:nvCxnSpPr>
        <p:spPr>
          <a:xfrm flipH="1">
            <a:off x="11257352" y="5086671"/>
            <a:ext cx="363148" cy="427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EFD4736-ACDC-BE2A-DEE0-2A3B4F417199}"/>
              </a:ext>
            </a:extLst>
          </p:cNvPr>
          <p:cNvSpPr txBox="1"/>
          <p:nvPr/>
        </p:nvSpPr>
        <p:spPr>
          <a:xfrm>
            <a:off x="14969" y="57049"/>
            <a:ext cx="714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Node </a:t>
            </a:r>
            <a:r>
              <a:rPr lang="en-US" dirty="0" err="1">
                <a:latin typeface="Consolas" panose="020B0609020204030204" pitchFamily="49" charset="0"/>
              </a:rPr>
              <a:t>deleteNode</a:t>
            </a:r>
            <a:r>
              <a:rPr lang="en-US" dirty="0">
                <a:latin typeface="Consolas" panose="020B0609020204030204" pitchFamily="49" charset="0"/>
              </a:rPr>
              <a:t>(Node current, int </a:t>
            </a:r>
            <a:r>
              <a:rPr lang="en-US" dirty="0" err="1">
                <a:latin typeface="Consolas" panose="020B0609020204030204" pitchFamily="49" charset="0"/>
              </a:rPr>
              <a:t>searchValue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259215-3913-A533-3512-8CC035E24CCA}"/>
              </a:ext>
            </a:extLst>
          </p:cNvPr>
          <p:cNvSpPr txBox="1"/>
          <p:nvPr/>
        </p:nvSpPr>
        <p:spPr>
          <a:xfrm>
            <a:off x="81060" y="383563"/>
            <a:ext cx="3007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6F4571-172B-029E-FC28-FD58EB5D04D7}"/>
              </a:ext>
            </a:extLst>
          </p:cNvPr>
          <p:cNvSpPr txBox="1"/>
          <p:nvPr/>
        </p:nvSpPr>
        <p:spPr>
          <a:xfrm>
            <a:off x="81060" y="1236092"/>
            <a:ext cx="747832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&gt;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DEE9D9-CB36-556A-DF16-D00FE2821AEE}"/>
              </a:ext>
            </a:extLst>
          </p:cNvPr>
          <p:cNvSpPr/>
          <p:nvPr/>
        </p:nvSpPr>
        <p:spPr>
          <a:xfrm>
            <a:off x="7685288" y="43077"/>
            <a:ext cx="4480831" cy="63631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565DAF-C1B8-7CB7-1044-FFD28C64B87D}"/>
              </a:ext>
            </a:extLst>
          </p:cNvPr>
          <p:cNvSpPr txBox="1"/>
          <p:nvPr/>
        </p:nvSpPr>
        <p:spPr>
          <a:xfrm>
            <a:off x="8101990" y="13678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current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D586C3-8159-5BCA-A601-7F8045F8F9AD}"/>
              </a:ext>
            </a:extLst>
          </p:cNvPr>
          <p:cNvSpPr txBox="1"/>
          <p:nvPr/>
        </p:nvSpPr>
        <p:spPr>
          <a:xfrm>
            <a:off x="10448306" y="9185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deleteNode</a:t>
            </a:r>
            <a:r>
              <a:rPr lang="en-US" dirty="0">
                <a:solidFill>
                  <a:srgbClr val="FF0000"/>
                </a:solidFill>
              </a:rPr>
              <a:t>(88)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597DF9F-C328-0A73-2164-7AE7201687D8}"/>
                  </a:ext>
                </a:extLst>
              </p14:cNvPr>
              <p14:cNvContentPartPr/>
              <p14:nvPr/>
            </p14:nvContentPartPr>
            <p14:xfrm>
              <a:off x="8524849" y="470310"/>
              <a:ext cx="515880" cy="1756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597DF9F-C328-0A73-2164-7AE7201687D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15849" y="461310"/>
                <a:ext cx="533520" cy="19332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F6BA6D5E-56ED-B024-7707-7CDAAB001E22}"/>
              </a:ext>
            </a:extLst>
          </p:cNvPr>
          <p:cNvSpPr/>
          <p:nvPr/>
        </p:nvSpPr>
        <p:spPr>
          <a:xfrm>
            <a:off x="8610601" y="979514"/>
            <a:ext cx="3489960" cy="534508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63770D-15F2-AB8A-A045-B92B2D373452}"/>
              </a:ext>
            </a:extLst>
          </p:cNvPr>
          <p:cNvSpPr txBox="1"/>
          <p:nvPr/>
        </p:nvSpPr>
        <p:spPr>
          <a:xfrm>
            <a:off x="10774624" y="986562"/>
            <a:ext cx="1417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B0F0"/>
                </a:solidFill>
              </a:rPr>
              <a:t>deleteNode</a:t>
            </a:r>
            <a:r>
              <a:rPr lang="en-US" sz="1400" dirty="0">
                <a:solidFill>
                  <a:srgbClr val="00B0F0"/>
                </a:solidFill>
              </a:rPr>
              <a:t>(88)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C189F-7466-D255-D0B1-1A84664AA78E}"/>
              </a:ext>
            </a:extLst>
          </p:cNvPr>
          <p:cNvSpPr txBox="1"/>
          <p:nvPr/>
        </p:nvSpPr>
        <p:spPr>
          <a:xfrm>
            <a:off x="9422289" y="109663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current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3E925A50-E492-495E-88B6-036234C2B556}"/>
                  </a:ext>
                </a:extLst>
              </p14:cNvPr>
              <p14:cNvContentPartPr/>
              <p14:nvPr/>
            </p14:nvContentPartPr>
            <p14:xfrm>
              <a:off x="9907249" y="1473630"/>
              <a:ext cx="516600" cy="2196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3E925A50-E492-495E-88B6-036234C2B55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98243" y="1464615"/>
                <a:ext cx="534252" cy="237269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0FE7F50-F215-1374-69A2-86CE004F0078}"/>
              </a:ext>
            </a:extLst>
          </p:cNvPr>
          <p:cNvSpPr txBox="1"/>
          <p:nvPr/>
        </p:nvSpPr>
        <p:spPr>
          <a:xfrm>
            <a:off x="322494" y="2956850"/>
            <a:ext cx="388760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only right child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/>
            <a:r>
              <a:rPr lang="en-US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only left child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DF06D90-15E2-43E3-25A6-2AD9D60C92CA}"/>
              </a:ext>
            </a:extLst>
          </p:cNvPr>
          <p:cNvSpPr txBox="1"/>
          <p:nvPr/>
        </p:nvSpPr>
        <p:spPr>
          <a:xfrm>
            <a:off x="278887" y="5058644"/>
            <a:ext cx="51219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When both children are present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replacement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findReplacement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E311094-9E04-F8AD-E149-88E4AF8CEC8B}"/>
                  </a:ext>
                </a:extLst>
              </p14:cNvPr>
              <p14:cNvContentPartPr/>
              <p14:nvPr/>
            </p14:nvContentPartPr>
            <p14:xfrm>
              <a:off x="2407009" y="5401230"/>
              <a:ext cx="1715040" cy="1656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E311094-9E04-F8AD-E149-88E4AF8CEC8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53009" y="5293230"/>
                <a:ext cx="1822680" cy="38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278012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1077D32-473A-B3AF-97C4-01A1B4A4E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182F0EF8-9F7E-3633-D737-8274EE96C09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C5578DC-93C9-BB58-2360-E3A73533E6C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42F745F-D6AE-0518-086D-F08907D6DBD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4330A707-581A-9761-0E32-8DB5689242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4641D1F-7C2B-4123-C879-0614D483B73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86721A-26D2-BD15-83C1-3E3610F5A519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338CFC-E323-06E8-BBC0-19BD9C38845E}"/>
              </a:ext>
            </a:extLst>
          </p:cNvPr>
          <p:cNvSpPr/>
          <p:nvPr/>
        </p:nvSpPr>
        <p:spPr>
          <a:xfrm>
            <a:off x="7853045" y="1169084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9F0D93-3538-7506-F172-C527949B84BE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0B9721-94A0-BD81-36FF-41C4CDB5455C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6AE44F-AFF4-A2D6-0CC5-EFB950D5B270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307E4C-13DF-46B7-3EB9-CABD9F03CF0A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ED2298-74CE-C334-AAE5-706ABCB4209A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9AE2F1-1BC5-6539-4A8D-408175EC2608}"/>
              </a:ext>
            </a:extLst>
          </p:cNvPr>
          <p:cNvSpPr/>
          <p:nvPr/>
        </p:nvSpPr>
        <p:spPr>
          <a:xfrm>
            <a:off x="11069029" y="3567794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8888FBF-5F70-5493-9F4D-E76004A6E8F1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1F5B14-E0F0-D4CA-F99B-CFD0D754A554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0CBCA7-BE0F-DE74-A7C4-4E351991D54D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48D9C2E-C597-B600-984A-6780C1258745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8206794" y="723900"/>
            <a:ext cx="1242006" cy="4378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2893AA-D498-4E1B-C633-C2BA34AF763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9448800" y="723900"/>
            <a:ext cx="642584" cy="24911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08C4C1D-FBDA-3CBB-EC1A-E0BB8E83C237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1474C64-179B-5642-77A5-02DC79394522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792532" y="1766776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96E35C0-378E-66E2-AFA8-FC8824A94F58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808DD70-4F02-86B4-3526-BCCA45E2AE4A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BFA0B4-C360-6AE9-0961-25C43856341A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1335729" y="3000945"/>
            <a:ext cx="391015" cy="566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C8C2FAB-B12B-7E86-BF32-E367ED6DAFC1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1553293-BECC-A7BC-843C-544D79A66841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C85387F-9F00-57B5-8D21-CF8935822127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34F3D11-718D-E288-0F85-2681A01038A8}"/>
              </a:ext>
            </a:extLst>
          </p:cNvPr>
          <p:cNvSpPr/>
          <p:nvPr/>
        </p:nvSpPr>
        <p:spPr>
          <a:xfrm>
            <a:off x="11353800" y="4563451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96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1BC593F-B61E-F0DE-EC6F-1508B3846D5B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11335729" y="4091014"/>
            <a:ext cx="284771" cy="4724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FE0417BE-1A6C-9914-BE69-7E19C5364E08}"/>
              </a:ext>
            </a:extLst>
          </p:cNvPr>
          <p:cNvSpPr/>
          <p:nvPr/>
        </p:nvSpPr>
        <p:spPr>
          <a:xfrm>
            <a:off x="10990652" y="5514254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BD7B893-315F-D618-BFAC-FD2F3F754D8E}"/>
              </a:ext>
            </a:extLst>
          </p:cNvPr>
          <p:cNvCxnSpPr>
            <a:stCxn id="27" idx="2"/>
            <a:endCxn id="37" idx="0"/>
          </p:cNvCxnSpPr>
          <p:nvPr/>
        </p:nvCxnSpPr>
        <p:spPr>
          <a:xfrm flipH="1">
            <a:off x="11257352" y="5086671"/>
            <a:ext cx="363148" cy="427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3A13847-BEEC-E13B-57DC-6E0D92B8814E}"/>
              </a:ext>
            </a:extLst>
          </p:cNvPr>
          <p:cNvSpPr txBox="1"/>
          <p:nvPr/>
        </p:nvSpPr>
        <p:spPr>
          <a:xfrm>
            <a:off x="14969" y="57049"/>
            <a:ext cx="714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Node </a:t>
            </a:r>
            <a:r>
              <a:rPr lang="en-US" dirty="0" err="1">
                <a:latin typeface="Consolas" panose="020B0609020204030204" pitchFamily="49" charset="0"/>
              </a:rPr>
              <a:t>deleteNode</a:t>
            </a:r>
            <a:r>
              <a:rPr lang="en-US" dirty="0">
                <a:latin typeface="Consolas" panose="020B0609020204030204" pitchFamily="49" charset="0"/>
              </a:rPr>
              <a:t>(Node current, int </a:t>
            </a:r>
            <a:r>
              <a:rPr lang="en-US" dirty="0" err="1">
                <a:latin typeface="Consolas" panose="020B0609020204030204" pitchFamily="49" charset="0"/>
              </a:rPr>
              <a:t>searchValue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6B6844-2D60-1300-DD77-11F33D25E221}"/>
              </a:ext>
            </a:extLst>
          </p:cNvPr>
          <p:cNvSpPr txBox="1"/>
          <p:nvPr/>
        </p:nvSpPr>
        <p:spPr>
          <a:xfrm>
            <a:off x="81060" y="383563"/>
            <a:ext cx="3007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D3879E-5A5F-2259-CA15-99B3B34DEE28}"/>
              </a:ext>
            </a:extLst>
          </p:cNvPr>
          <p:cNvSpPr txBox="1"/>
          <p:nvPr/>
        </p:nvSpPr>
        <p:spPr>
          <a:xfrm>
            <a:off x="81060" y="1236092"/>
            <a:ext cx="747832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&gt;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42DD2F-5A24-2FE4-D89E-A73C8D9C691A}"/>
              </a:ext>
            </a:extLst>
          </p:cNvPr>
          <p:cNvSpPr/>
          <p:nvPr/>
        </p:nvSpPr>
        <p:spPr>
          <a:xfrm>
            <a:off x="7685288" y="43077"/>
            <a:ext cx="4480831" cy="63631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E6C1C5-8BD3-E88D-6BEF-BFCB89C3AB21}"/>
              </a:ext>
            </a:extLst>
          </p:cNvPr>
          <p:cNvSpPr txBox="1"/>
          <p:nvPr/>
        </p:nvSpPr>
        <p:spPr>
          <a:xfrm>
            <a:off x="8101990" y="13678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current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9CC0D7-F520-363B-A012-22AB46B4FF16}"/>
              </a:ext>
            </a:extLst>
          </p:cNvPr>
          <p:cNvSpPr txBox="1"/>
          <p:nvPr/>
        </p:nvSpPr>
        <p:spPr>
          <a:xfrm>
            <a:off x="10448306" y="9185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deleteNode</a:t>
            </a:r>
            <a:r>
              <a:rPr lang="en-US" dirty="0">
                <a:solidFill>
                  <a:srgbClr val="FF0000"/>
                </a:solidFill>
              </a:rPr>
              <a:t>(88)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62AC842-7333-054B-0FF4-5BD793051B4C}"/>
                  </a:ext>
                </a:extLst>
              </p14:cNvPr>
              <p14:cNvContentPartPr/>
              <p14:nvPr/>
            </p14:nvContentPartPr>
            <p14:xfrm>
              <a:off x="8524849" y="470310"/>
              <a:ext cx="515880" cy="1756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62AC842-7333-054B-0FF4-5BD793051B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15849" y="461310"/>
                <a:ext cx="533520" cy="19332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C96372CC-2B8D-E5F7-7E0A-A5D4BD6E1D07}"/>
              </a:ext>
            </a:extLst>
          </p:cNvPr>
          <p:cNvSpPr/>
          <p:nvPr/>
        </p:nvSpPr>
        <p:spPr>
          <a:xfrm>
            <a:off x="8610601" y="979514"/>
            <a:ext cx="3489960" cy="534508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133C5C9-D33F-CEC4-81D6-9FC3FAF5D082}"/>
              </a:ext>
            </a:extLst>
          </p:cNvPr>
          <p:cNvSpPr txBox="1"/>
          <p:nvPr/>
        </p:nvSpPr>
        <p:spPr>
          <a:xfrm>
            <a:off x="10774624" y="986562"/>
            <a:ext cx="1417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B0F0"/>
                </a:solidFill>
              </a:rPr>
              <a:t>deleteNode</a:t>
            </a:r>
            <a:r>
              <a:rPr lang="en-US" sz="1400" dirty="0">
                <a:solidFill>
                  <a:srgbClr val="00B0F0"/>
                </a:solidFill>
              </a:rPr>
              <a:t>(88)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D3FB49A-BBBD-BA62-6701-C0371DE3D7AD}"/>
              </a:ext>
            </a:extLst>
          </p:cNvPr>
          <p:cNvSpPr txBox="1"/>
          <p:nvPr/>
        </p:nvSpPr>
        <p:spPr>
          <a:xfrm>
            <a:off x="9422289" y="109663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current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8CE655AA-9426-A12D-CF4A-BC0F2D9586AF}"/>
                  </a:ext>
                </a:extLst>
              </p14:cNvPr>
              <p14:cNvContentPartPr/>
              <p14:nvPr/>
            </p14:nvContentPartPr>
            <p14:xfrm>
              <a:off x="9907249" y="1473630"/>
              <a:ext cx="516600" cy="2196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8CE655AA-9426-A12D-CF4A-BC0F2D9586A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98243" y="1464615"/>
                <a:ext cx="534252" cy="237269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89D5BBF-DEB2-67BE-FC7B-758736198B77}"/>
              </a:ext>
            </a:extLst>
          </p:cNvPr>
          <p:cNvSpPr txBox="1"/>
          <p:nvPr/>
        </p:nvSpPr>
        <p:spPr>
          <a:xfrm>
            <a:off x="322494" y="2956850"/>
            <a:ext cx="388760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only right child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/>
            <a:r>
              <a:rPr lang="en-US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only left child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96E6E3F-CECF-E8B1-124D-8CF81F8FFDC6}"/>
              </a:ext>
            </a:extLst>
          </p:cNvPr>
          <p:cNvSpPr txBox="1"/>
          <p:nvPr/>
        </p:nvSpPr>
        <p:spPr>
          <a:xfrm>
            <a:off x="278887" y="5058644"/>
            <a:ext cx="51219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When both children are present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replacement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findReplacement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0B1CA7-AF10-8FDF-9D84-210453EB55E2}"/>
              </a:ext>
            </a:extLst>
          </p:cNvPr>
          <p:cNvSpPr txBox="1"/>
          <p:nvPr/>
        </p:nvSpPr>
        <p:spPr>
          <a:xfrm>
            <a:off x="10493308" y="3220907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replacement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47E33AB-EA0E-33DB-D1A0-D12319BFCB18}"/>
                  </a:ext>
                </a:extLst>
              </p14:cNvPr>
              <p14:cNvContentPartPr/>
              <p14:nvPr/>
            </p14:nvContentPartPr>
            <p14:xfrm>
              <a:off x="10900129" y="3533190"/>
              <a:ext cx="115200" cy="3643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47E33AB-EA0E-33DB-D1A0-D12319BFCB1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894009" y="3527070"/>
                <a:ext cx="127440" cy="37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611225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F7C50AF-0CB7-9DED-F034-6A2D03E5F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187FAB51-A6A5-7E37-9A7D-C92D08F9FEE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9BB4972-8D5C-37E4-1BF3-BA22877D94C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51AB5D6-7F85-96E3-EF18-E59B500A522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B92D7130-AA32-F2B2-BA88-AA1C57A797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27552FD-5AC2-E082-3B1B-DF29E9ED165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76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EA7F0E-092B-0884-79FB-C016B5906A3A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8754B7-8D62-4ED9-F4FF-BAAB37D1FFE2}"/>
              </a:ext>
            </a:extLst>
          </p:cNvPr>
          <p:cNvSpPr/>
          <p:nvPr/>
        </p:nvSpPr>
        <p:spPr>
          <a:xfrm>
            <a:off x="7853045" y="1169084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BE2627-E254-2F47-118D-4EDA57431316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3C1848-ECCC-F4B6-14CE-5F1C3635D012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49BD36-D792-3A67-C18B-DC4DE66FCA9F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487D99-E9FB-EB63-3F4B-FB92A5BA1248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3ECA49-700F-2386-BF53-BDBEF3C9DF39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5F81A5-8530-B66F-3A3C-B452635EFC9D}"/>
              </a:ext>
            </a:extLst>
          </p:cNvPr>
          <p:cNvSpPr/>
          <p:nvPr/>
        </p:nvSpPr>
        <p:spPr>
          <a:xfrm>
            <a:off x="11069029" y="3567794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76E6C2-C461-7BFD-0BCD-CBE196349405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7665597-A561-E301-09AC-D867BC1D805E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C22053-4519-CF5C-17A1-2AE343011431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F180977-6E44-7AFC-9A3C-D614F5596233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8206794" y="723900"/>
            <a:ext cx="1242006" cy="4378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BF82EA0-638C-2614-3329-0D41A71F9D1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9448800" y="723900"/>
            <a:ext cx="642584" cy="24911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0A7DD87-AF76-69A8-72DE-38A6535C6447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8DF24ED-742C-D925-0B4B-9871B9AF6483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792532" y="1766776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913B670-EF88-9FB7-BC1B-E197766B3512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6421F2C-5F5B-9E8D-1F52-352F6802F086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C633DA2-A395-BA05-DB46-B28555A79E10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1335729" y="3000945"/>
            <a:ext cx="391015" cy="566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799F17B-4095-26B6-7CD3-EF00146ACF25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80FB720-AE83-3210-5A73-46A2E80FDD37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74F5741-541F-F9FA-09D1-401D2CA18EF9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F8FFB6B-AB8B-85E9-1700-D448E9A47F2E}"/>
              </a:ext>
            </a:extLst>
          </p:cNvPr>
          <p:cNvSpPr/>
          <p:nvPr/>
        </p:nvSpPr>
        <p:spPr>
          <a:xfrm>
            <a:off x="11353800" y="4563451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96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D64D2D7-A692-5E07-4C33-F1042F9F40FF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11335729" y="4091014"/>
            <a:ext cx="284771" cy="4724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0F08ED2-1708-0D44-FAA8-6F9E2DB1D8A8}"/>
              </a:ext>
            </a:extLst>
          </p:cNvPr>
          <p:cNvSpPr/>
          <p:nvPr/>
        </p:nvSpPr>
        <p:spPr>
          <a:xfrm>
            <a:off x="10990652" y="5514254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C9C41B5-75C7-7055-6242-78F87A39B0AC}"/>
              </a:ext>
            </a:extLst>
          </p:cNvPr>
          <p:cNvCxnSpPr>
            <a:stCxn id="27" idx="2"/>
            <a:endCxn id="37" idx="0"/>
          </p:cNvCxnSpPr>
          <p:nvPr/>
        </p:nvCxnSpPr>
        <p:spPr>
          <a:xfrm flipH="1">
            <a:off x="11257352" y="5086671"/>
            <a:ext cx="363148" cy="427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C687E78-C12E-17E4-38FF-4BE2F3FFBEC8}"/>
              </a:ext>
            </a:extLst>
          </p:cNvPr>
          <p:cNvSpPr txBox="1"/>
          <p:nvPr/>
        </p:nvSpPr>
        <p:spPr>
          <a:xfrm>
            <a:off x="14969" y="57049"/>
            <a:ext cx="714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Node </a:t>
            </a:r>
            <a:r>
              <a:rPr lang="en-US" dirty="0" err="1">
                <a:latin typeface="Consolas" panose="020B0609020204030204" pitchFamily="49" charset="0"/>
              </a:rPr>
              <a:t>deleteNode</a:t>
            </a:r>
            <a:r>
              <a:rPr lang="en-US" dirty="0">
                <a:latin typeface="Consolas" panose="020B0609020204030204" pitchFamily="49" charset="0"/>
              </a:rPr>
              <a:t>(Node current, int </a:t>
            </a:r>
            <a:r>
              <a:rPr lang="en-US" dirty="0" err="1">
                <a:latin typeface="Consolas" panose="020B0609020204030204" pitchFamily="49" charset="0"/>
              </a:rPr>
              <a:t>searchValue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3BFF6E-D177-71C5-E009-3C598C352D0E}"/>
              </a:ext>
            </a:extLst>
          </p:cNvPr>
          <p:cNvSpPr txBox="1"/>
          <p:nvPr/>
        </p:nvSpPr>
        <p:spPr>
          <a:xfrm>
            <a:off x="81060" y="383563"/>
            <a:ext cx="3007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9BC301-648C-3316-BBCC-91B230AFACB3}"/>
              </a:ext>
            </a:extLst>
          </p:cNvPr>
          <p:cNvSpPr txBox="1"/>
          <p:nvPr/>
        </p:nvSpPr>
        <p:spPr>
          <a:xfrm>
            <a:off x="81060" y="1236092"/>
            <a:ext cx="747832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&gt;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5F13C6-1CB8-6D3C-5D15-F0B27A8B0DE4}"/>
              </a:ext>
            </a:extLst>
          </p:cNvPr>
          <p:cNvSpPr/>
          <p:nvPr/>
        </p:nvSpPr>
        <p:spPr>
          <a:xfrm>
            <a:off x="7685288" y="43077"/>
            <a:ext cx="4480831" cy="63631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21DCC5-A9A4-805A-9DEC-A934F122DE82}"/>
              </a:ext>
            </a:extLst>
          </p:cNvPr>
          <p:cNvSpPr txBox="1"/>
          <p:nvPr/>
        </p:nvSpPr>
        <p:spPr>
          <a:xfrm>
            <a:off x="8101990" y="13678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current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269CBB5-87F8-2F9A-421F-2FDA32757A6B}"/>
              </a:ext>
            </a:extLst>
          </p:cNvPr>
          <p:cNvSpPr txBox="1"/>
          <p:nvPr/>
        </p:nvSpPr>
        <p:spPr>
          <a:xfrm>
            <a:off x="10448306" y="9185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deleteNode</a:t>
            </a:r>
            <a:r>
              <a:rPr lang="en-US" dirty="0">
                <a:solidFill>
                  <a:srgbClr val="FF0000"/>
                </a:solidFill>
              </a:rPr>
              <a:t>(88)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393838D-7738-FA2C-18B8-D7275FF92CF9}"/>
                  </a:ext>
                </a:extLst>
              </p14:cNvPr>
              <p14:cNvContentPartPr/>
              <p14:nvPr/>
            </p14:nvContentPartPr>
            <p14:xfrm>
              <a:off x="8524849" y="470310"/>
              <a:ext cx="515880" cy="1756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393838D-7738-FA2C-18B8-D7275FF92CF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15849" y="461310"/>
                <a:ext cx="533520" cy="19332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BA106FF0-5F71-29E9-588A-C0129FCFFA7D}"/>
              </a:ext>
            </a:extLst>
          </p:cNvPr>
          <p:cNvSpPr/>
          <p:nvPr/>
        </p:nvSpPr>
        <p:spPr>
          <a:xfrm>
            <a:off x="8610601" y="979514"/>
            <a:ext cx="3489960" cy="534508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C5382B1-FD93-B90D-8A81-EA1C0AF966E8}"/>
              </a:ext>
            </a:extLst>
          </p:cNvPr>
          <p:cNvSpPr txBox="1"/>
          <p:nvPr/>
        </p:nvSpPr>
        <p:spPr>
          <a:xfrm>
            <a:off x="10774624" y="986562"/>
            <a:ext cx="1417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B0F0"/>
                </a:solidFill>
              </a:rPr>
              <a:t>deleteNode</a:t>
            </a:r>
            <a:r>
              <a:rPr lang="en-US" sz="1400" dirty="0">
                <a:solidFill>
                  <a:srgbClr val="00B0F0"/>
                </a:solidFill>
              </a:rPr>
              <a:t>(88)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922995A-A0C6-7E82-6CA1-B892FA8CF0AA}"/>
              </a:ext>
            </a:extLst>
          </p:cNvPr>
          <p:cNvSpPr txBox="1"/>
          <p:nvPr/>
        </p:nvSpPr>
        <p:spPr>
          <a:xfrm>
            <a:off x="9422289" y="109663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current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4BD5347E-568C-6C6C-A720-1C94AD409E66}"/>
                  </a:ext>
                </a:extLst>
              </p14:cNvPr>
              <p14:cNvContentPartPr/>
              <p14:nvPr/>
            </p14:nvContentPartPr>
            <p14:xfrm>
              <a:off x="9907249" y="1473630"/>
              <a:ext cx="516600" cy="2196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4BD5347E-568C-6C6C-A720-1C94AD409E6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98243" y="1464615"/>
                <a:ext cx="534252" cy="237269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6D74AAFE-B11A-1AB6-8601-E5E52512C3A2}"/>
              </a:ext>
            </a:extLst>
          </p:cNvPr>
          <p:cNvSpPr txBox="1"/>
          <p:nvPr/>
        </p:nvSpPr>
        <p:spPr>
          <a:xfrm>
            <a:off x="322494" y="2956850"/>
            <a:ext cx="388760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only right child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/>
            <a:r>
              <a:rPr lang="en-US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only left child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BF00C60-FB9C-017C-AE28-7997531A2628}"/>
              </a:ext>
            </a:extLst>
          </p:cNvPr>
          <p:cNvSpPr txBox="1"/>
          <p:nvPr/>
        </p:nvSpPr>
        <p:spPr>
          <a:xfrm>
            <a:off x="278887" y="5058644"/>
            <a:ext cx="51219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When both children are present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replacement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findReplacement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/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replacement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2AC66E-F738-CFBD-691C-ADE774034920}"/>
              </a:ext>
            </a:extLst>
          </p:cNvPr>
          <p:cNvSpPr txBox="1"/>
          <p:nvPr/>
        </p:nvSpPr>
        <p:spPr>
          <a:xfrm>
            <a:off x="10493308" y="3220907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replacement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405A309-C645-0582-5449-3D6D69900AC5}"/>
                  </a:ext>
                </a:extLst>
              </p14:cNvPr>
              <p14:cNvContentPartPr/>
              <p14:nvPr/>
            </p14:nvContentPartPr>
            <p14:xfrm>
              <a:off x="10900129" y="3533190"/>
              <a:ext cx="115200" cy="3643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405A309-C645-0582-5449-3D6D69900AC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894009" y="3527070"/>
                <a:ext cx="127440" cy="37656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327414D3-2CDF-DB52-058F-4D164178B735}"/>
              </a:ext>
            </a:extLst>
          </p:cNvPr>
          <p:cNvSpPr txBox="1"/>
          <p:nvPr/>
        </p:nvSpPr>
        <p:spPr>
          <a:xfrm>
            <a:off x="1295400" y="5989345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Do our swap !</a:t>
            </a:r>
          </a:p>
        </p:txBody>
      </p:sp>
    </p:spTree>
    <p:extLst>
      <p:ext uri="{BB962C8B-B14F-4D97-AF65-F5344CB8AC3E}">
        <p14:creationId xmlns:p14="http://schemas.microsoft.com/office/powerpoint/2010/main" val="96607383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CD99B7D-A5D9-A784-C958-9BDECBE02E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C873C223-77DD-BC87-E5BD-2073F6221EDD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E8BAAE8-AF63-3319-F99C-1E5D5C4A0E8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52F47A0-B671-528E-524A-89D24B9A4F6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4CEEB9FD-7CCE-358A-658F-039165BB5F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C585DAC-64F7-BDB2-A886-99EC0F10395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77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E81EA0-2E17-B118-ECFC-7780AD0316BB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873824-3C9C-F7B3-0CDA-62DEACEC788F}"/>
              </a:ext>
            </a:extLst>
          </p:cNvPr>
          <p:cNvSpPr/>
          <p:nvPr/>
        </p:nvSpPr>
        <p:spPr>
          <a:xfrm>
            <a:off x="7853045" y="1169084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58045D-0A58-17ED-8C53-D849F04182DF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A0DB0A-BBD2-B872-79D6-030BEA9660DA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ECD262-EF4E-1D36-06AD-59179A0C33F0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6998D0-B343-F46A-A964-3BDBC22A8D89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56B77B-F7B3-81CD-9664-5F42AA6B5FCB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014904-E416-7D06-A8B4-855422A2EFD3}"/>
              </a:ext>
            </a:extLst>
          </p:cNvPr>
          <p:cNvSpPr/>
          <p:nvPr/>
        </p:nvSpPr>
        <p:spPr>
          <a:xfrm>
            <a:off x="11069029" y="3567794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B9356BB-81EE-3859-E9BC-B5E4CB9EB4B2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597323-28E7-7333-0F84-20E5BDA0F6CC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420729-E874-5C15-65CD-68F3A88FD737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360A2BC-E6D0-2963-48D8-EEEA7A3773F9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8206794" y="723900"/>
            <a:ext cx="1242006" cy="4378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10FC8E2-F482-52CF-6582-BEBB9D900441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9448800" y="723900"/>
            <a:ext cx="642584" cy="24911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99C1C1E-5830-59A0-79B6-0BEAA8E2565A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942CEE2-8EB6-661C-CDA9-0E8E97B9D311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792532" y="1766776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80AA1E-4B06-6905-31AA-026096DD7D44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A76669A-0575-A2FE-070E-20031E33B129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D8C2269-65DC-CD03-8F2C-CDE968AFFE50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1335729" y="3000945"/>
            <a:ext cx="391015" cy="566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578D1E0-7953-F1A8-3FA7-6E40E4EB6002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3E43D03-C1BE-BFF8-E159-00A908093875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D101D79-32F4-5602-CFCC-E1B6FA15C454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B2820A0-E3D1-93A1-6CC8-3EF6B274FFBB}"/>
              </a:ext>
            </a:extLst>
          </p:cNvPr>
          <p:cNvSpPr/>
          <p:nvPr/>
        </p:nvSpPr>
        <p:spPr>
          <a:xfrm>
            <a:off x="11353800" y="4563451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96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54FA6EF-61BF-57B5-749C-82BB28C6D204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11335729" y="4091014"/>
            <a:ext cx="284771" cy="4724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3D4E26F-F01F-8E61-B4AD-6FCBAFFB4BB5}"/>
              </a:ext>
            </a:extLst>
          </p:cNvPr>
          <p:cNvSpPr/>
          <p:nvPr/>
        </p:nvSpPr>
        <p:spPr>
          <a:xfrm>
            <a:off x="10990652" y="5514254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2D9098C-D55E-8FE4-7E6E-175A7F25C402}"/>
              </a:ext>
            </a:extLst>
          </p:cNvPr>
          <p:cNvCxnSpPr>
            <a:stCxn id="27" idx="2"/>
            <a:endCxn id="37" idx="0"/>
          </p:cNvCxnSpPr>
          <p:nvPr/>
        </p:nvCxnSpPr>
        <p:spPr>
          <a:xfrm flipH="1">
            <a:off x="11257352" y="5086671"/>
            <a:ext cx="363148" cy="427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9E85ACC-FDCD-4A60-69E5-E899D3276C91}"/>
              </a:ext>
            </a:extLst>
          </p:cNvPr>
          <p:cNvSpPr txBox="1"/>
          <p:nvPr/>
        </p:nvSpPr>
        <p:spPr>
          <a:xfrm>
            <a:off x="14969" y="57049"/>
            <a:ext cx="714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Node </a:t>
            </a:r>
            <a:r>
              <a:rPr lang="en-US" dirty="0" err="1">
                <a:latin typeface="Consolas" panose="020B0609020204030204" pitchFamily="49" charset="0"/>
              </a:rPr>
              <a:t>deleteNode</a:t>
            </a:r>
            <a:r>
              <a:rPr lang="en-US" dirty="0">
                <a:latin typeface="Consolas" panose="020B0609020204030204" pitchFamily="49" charset="0"/>
              </a:rPr>
              <a:t>(Node current, int </a:t>
            </a:r>
            <a:r>
              <a:rPr lang="en-US" dirty="0" err="1">
                <a:latin typeface="Consolas" panose="020B0609020204030204" pitchFamily="49" charset="0"/>
              </a:rPr>
              <a:t>searchValue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BC0EAD-6426-669B-4102-B4C501623895}"/>
              </a:ext>
            </a:extLst>
          </p:cNvPr>
          <p:cNvSpPr txBox="1"/>
          <p:nvPr/>
        </p:nvSpPr>
        <p:spPr>
          <a:xfrm>
            <a:off x="81060" y="383563"/>
            <a:ext cx="3007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15165F-82E5-03F0-4C0F-76294D511476}"/>
              </a:ext>
            </a:extLst>
          </p:cNvPr>
          <p:cNvSpPr txBox="1"/>
          <p:nvPr/>
        </p:nvSpPr>
        <p:spPr>
          <a:xfrm>
            <a:off x="81060" y="1236092"/>
            <a:ext cx="747832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&gt;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42936F-A9B7-41DC-E254-C314AF79D2E5}"/>
              </a:ext>
            </a:extLst>
          </p:cNvPr>
          <p:cNvSpPr/>
          <p:nvPr/>
        </p:nvSpPr>
        <p:spPr>
          <a:xfrm>
            <a:off x="7685288" y="43077"/>
            <a:ext cx="4480831" cy="63631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29BF33-1A9A-E7BE-B49D-34FA82F38100}"/>
              </a:ext>
            </a:extLst>
          </p:cNvPr>
          <p:cNvSpPr txBox="1"/>
          <p:nvPr/>
        </p:nvSpPr>
        <p:spPr>
          <a:xfrm>
            <a:off x="8101990" y="13678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current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F7AC5E0-3248-7FE4-7A14-739A57A7FBBF}"/>
              </a:ext>
            </a:extLst>
          </p:cNvPr>
          <p:cNvSpPr txBox="1"/>
          <p:nvPr/>
        </p:nvSpPr>
        <p:spPr>
          <a:xfrm>
            <a:off x="10448306" y="9185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deleteNode</a:t>
            </a:r>
            <a:r>
              <a:rPr lang="en-US" dirty="0">
                <a:solidFill>
                  <a:srgbClr val="FF0000"/>
                </a:solidFill>
              </a:rPr>
              <a:t>(88)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AE29784-CEC2-A175-22C4-CFC087402406}"/>
                  </a:ext>
                </a:extLst>
              </p14:cNvPr>
              <p14:cNvContentPartPr/>
              <p14:nvPr/>
            </p14:nvContentPartPr>
            <p14:xfrm>
              <a:off x="8524849" y="470310"/>
              <a:ext cx="515880" cy="1756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AE29784-CEC2-A175-22C4-CFC0874024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15849" y="461310"/>
                <a:ext cx="533520" cy="19332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6B5EAA6A-3A00-5458-5F11-D71E7615225B}"/>
              </a:ext>
            </a:extLst>
          </p:cNvPr>
          <p:cNvSpPr/>
          <p:nvPr/>
        </p:nvSpPr>
        <p:spPr>
          <a:xfrm>
            <a:off x="8610601" y="979514"/>
            <a:ext cx="3489960" cy="534508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FBC985-1DF2-7167-A34E-AE5EEBF7C073}"/>
              </a:ext>
            </a:extLst>
          </p:cNvPr>
          <p:cNvSpPr txBox="1"/>
          <p:nvPr/>
        </p:nvSpPr>
        <p:spPr>
          <a:xfrm>
            <a:off x="10774624" y="986562"/>
            <a:ext cx="1417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B0F0"/>
                </a:solidFill>
              </a:rPr>
              <a:t>deleteNode</a:t>
            </a:r>
            <a:r>
              <a:rPr lang="en-US" sz="1400" dirty="0">
                <a:solidFill>
                  <a:srgbClr val="00B0F0"/>
                </a:solidFill>
              </a:rPr>
              <a:t>(88)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BEF2DF2-99C9-EF08-DB61-456385DBD13E}"/>
              </a:ext>
            </a:extLst>
          </p:cNvPr>
          <p:cNvSpPr txBox="1"/>
          <p:nvPr/>
        </p:nvSpPr>
        <p:spPr>
          <a:xfrm>
            <a:off x="9422289" y="109663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current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09E7F82-F805-F3ED-C1A5-58DE0C3B1B50}"/>
                  </a:ext>
                </a:extLst>
              </p14:cNvPr>
              <p14:cNvContentPartPr/>
              <p14:nvPr/>
            </p14:nvContentPartPr>
            <p14:xfrm>
              <a:off x="9907249" y="1473630"/>
              <a:ext cx="516600" cy="2196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09E7F82-F805-F3ED-C1A5-58DE0C3B1B5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98243" y="1464615"/>
                <a:ext cx="534252" cy="237269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C4B289D-54B8-3CAF-1D30-64AAEDDF2FA2}"/>
              </a:ext>
            </a:extLst>
          </p:cNvPr>
          <p:cNvSpPr txBox="1"/>
          <p:nvPr/>
        </p:nvSpPr>
        <p:spPr>
          <a:xfrm>
            <a:off x="322494" y="2956850"/>
            <a:ext cx="388760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only right child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/>
            <a:r>
              <a:rPr lang="en-US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only left child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0EDB9C5-035C-FB3E-93BD-40BF54A84BDF}"/>
              </a:ext>
            </a:extLst>
          </p:cNvPr>
          <p:cNvSpPr txBox="1"/>
          <p:nvPr/>
        </p:nvSpPr>
        <p:spPr>
          <a:xfrm>
            <a:off x="278887" y="5058644"/>
            <a:ext cx="51219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When both children are present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replacement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findReplacement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/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replacement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6FA314-4A9E-2B88-E96C-BE1EC8CA21CC}"/>
              </a:ext>
            </a:extLst>
          </p:cNvPr>
          <p:cNvSpPr txBox="1"/>
          <p:nvPr/>
        </p:nvSpPr>
        <p:spPr>
          <a:xfrm>
            <a:off x="10493308" y="3220907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replacement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5213764-EFF6-D290-02DC-FBB4C60DBF6A}"/>
                  </a:ext>
                </a:extLst>
              </p14:cNvPr>
              <p14:cNvContentPartPr/>
              <p14:nvPr/>
            </p14:nvContentPartPr>
            <p14:xfrm>
              <a:off x="10900129" y="3533190"/>
              <a:ext cx="115200" cy="3643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5213764-EFF6-D290-02DC-FBB4C60DBF6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894009" y="3527070"/>
                <a:ext cx="127440" cy="37656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DC504EC6-F047-77BF-A78C-03BC05D070E0}"/>
              </a:ext>
            </a:extLst>
          </p:cNvPr>
          <p:cNvSpPr txBox="1"/>
          <p:nvPr/>
        </p:nvSpPr>
        <p:spPr>
          <a:xfrm>
            <a:off x="1295400" y="598934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Do the replacement!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998D41C-9505-0FD4-FBFC-CDF725A85904}"/>
                  </a:ext>
                </a:extLst>
              </p14:cNvPr>
              <p14:cNvContentPartPr/>
              <p14:nvPr/>
            </p14:nvContentPartPr>
            <p14:xfrm>
              <a:off x="373729" y="5671230"/>
              <a:ext cx="4518000" cy="207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998D41C-9505-0FD4-FBFC-CDF725A8590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0089" y="5563590"/>
                <a:ext cx="4625640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4663895-F5ED-AF69-03C5-38E24E0A36DC}"/>
                  </a:ext>
                </a:extLst>
              </p14:cNvPr>
              <p14:cNvContentPartPr/>
              <p14:nvPr/>
            </p14:nvContentPartPr>
            <p14:xfrm>
              <a:off x="10473169" y="1339350"/>
              <a:ext cx="591840" cy="3441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4663895-F5ED-AF69-03C5-38E24E0A36D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419169" y="1231350"/>
                <a:ext cx="699480" cy="55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DC63BB6-A76C-6B35-A487-F062B1373FC7}"/>
                  </a:ext>
                </a:extLst>
              </p14:cNvPr>
              <p14:cNvContentPartPr/>
              <p14:nvPr/>
            </p14:nvContentPartPr>
            <p14:xfrm>
              <a:off x="11079049" y="3648390"/>
              <a:ext cx="473400" cy="3484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DC63BB6-A76C-6B35-A487-F062B1373FC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025409" y="3540750"/>
                <a:ext cx="581040" cy="56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633201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5ADBFA4-7138-42E7-5AAD-4C8B04AA1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A16FB678-08A6-43B9-F1A0-AEFD33D620C5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30ED3FD-4F11-1E40-2BAA-F6F8E3D790F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927F3DE-D779-AA7B-969C-67C445865CA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E61B6470-60CC-8974-BD0F-8D6C66AB2C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C23F927-2CE0-65AA-EB8D-119C3022F88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78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114924-496F-2F17-547B-9135E0ABB07C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2F670F-A366-BE33-3B8E-15AE602BBBA1}"/>
              </a:ext>
            </a:extLst>
          </p:cNvPr>
          <p:cNvSpPr/>
          <p:nvPr/>
        </p:nvSpPr>
        <p:spPr>
          <a:xfrm>
            <a:off x="7853045" y="1169084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1D03AF-0762-BD5C-2D3E-0CA6D2994C46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95DEFA-9F23-9C0E-DA19-40C84E160F25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8E381D-2EDD-ED5E-036B-4120A77C067A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567007-57C9-772D-65FA-198FD66B76C2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3D62A2-558F-9552-CFBD-E85A3DF3677B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171A28-A20A-F755-1CB0-7CAAE7C183C5}"/>
              </a:ext>
            </a:extLst>
          </p:cNvPr>
          <p:cNvSpPr/>
          <p:nvPr/>
        </p:nvSpPr>
        <p:spPr>
          <a:xfrm>
            <a:off x="11069029" y="3567794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9BA4C1B-B2CC-AA1D-6213-4DC18D2E4C19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DB63E4E-B86A-102B-D543-317AD05F21CF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EFDC2D-96EB-A997-9E7C-88903E4D6959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5887404-71F6-005B-001B-A6F920305E0C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8206794" y="723900"/>
            <a:ext cx="1242006" cy="4378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830F8E8-9121-EE95-BE97-1348150A612A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9448800" y="723900"/>
            <a:ext cx="642584" cy="24911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093A304-E89C-DCF2-F50B-06E5A6291E71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9288BA1-9D1A-8B4A-171A-7E94750A60D5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792532" y="1766776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D459DFC-7E07-3DE5-0710-AFD0B560647B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6B855B0-2D11-7451-B3D5-3E710F4E1912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7282DAF-2EF5-FAD1-B5F7-116A02340A18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1335729" y="3000945"/>
            <a:ext cx="391015" cy="566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1DFDF90-D59B-FAC1-8C3D-76ACF32224DA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B1F0888-A3BA-E0E4-DDC9-ED9D443B5E54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C49DE20-4F92-D3D5-86B5-EECF2789DC1C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7D6FB0E-E500-674C-D8E3-EF18E9F78B58}"/>
              </a:ext>
            </a:extLst>
          </p:cNvPr>
          <p:cNvSpPr/>
          <p:nvPr/>
        </p:nvSpPr>
        <p:spPr>
          <a:xfrm>
            <a:off x="11353800" y="4563451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96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3630DAB-DE67-7FD3-F220-2B27BDF02B2F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11335729" y="4091014"/>
            <a:ext cx="284771" cy="4724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390AB73-4D40-F20D-27E8-6A9761D0C3AC}"/>
              </a:ext>
            </a:extLst>
          </p:cNvPr>
          <p:cNvSpPr/>
          <p:nvPr/>
        </p:nvSpPr>
        <p:spPr>
          <a:xfrm>
            <a:off x="10990652" y="5514254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47DB92F-756D-E72D-AF84-D4839CB5FB30}"/>
              </a:ext>
            </a:extLst>
          </p:cNvPr>
          <p:cNvCxnSpPr>
            <a:stCxn id="27" idx="2"/>
            <a:endCxn id="37" idx="0"/>
          </p:cNvCxnSpPr>
          <p:nvPr/>
        </p:nvCxnSpPr>
        <p:spPr>
          <a:xfrm flipH="1">
            <a:off x="11257352" y="5086671"/>
            <a:ext cx="363148" cy="427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B81E9F9-2F94-C663-6B21-6222C514C370}"/>
              </a:ext>
            </a:extLst>
          </p:cNvPr>
          <p:cNvSpPr txBox="1"/>
          <p:nvPr/>
        </p:nvSpPr>
        <p:spPr>
          <a:xfrm>
            <a:off x="14969" y="57049"/>
            <a:ext cx="714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Node </a:t>
            </a:r>
            <a:r>
              <a:rPr lang="en-US" dirty="0" err="1">
                <a:latin typeface="Consolas" panose="020B0609020204030204" pitchFamily="49" charset="0"/>
              </a:rPr>
              <a:t>deleteNode</a:t>
            </a:r>
            <a:r>
              <a:rPr lang="en-US" dirty="0">
                <a:latin typeface="Consolas" panose="020B0609020204030204" pitchFamily="49" charset="0"/>
              </a:rPr>
              <a:t>(Node current, int </a:t>
            </a:r>
            <a:r>
              <a:rPr lang="en-US" dirty="0" err="1">
                <a:latin typeface="Consolas" panose="020B0609020204030204" pitchFamily="49" charset="0"/>
              </a:rPr>
              <a:t>searchValue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B12419-2F62-5D86-360A-86DDA6505D4E}"/>
              </a:ext>
            </a:extLst>
          </p:cNvPr>
          <p:cNvSpPr txBox="1"/>
          <p:nvPr/>
        </p:nvSpPr>
        <p:spPr>
          <a:xfrm>
            <a:off x="81060" y="383563"/>
            <a:ext cx="3007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8E1F44-5CF4-999B-5528-46739DABB678}"/>
              </a:ext>
            </a:extLst>
          </p:cNvPr>
          <p:cNvSpPr txBox="1"/>
          <p:nvPr/>
        </p:nvSpPr>
        <p:spPr>
          <a:xfrm>
            <a:off x="81060" y="1236092"/>
            <a:ext cx="747832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&gt;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75C4F4-6961-8853-963C-A529204BBB35}"/>
              </a:ext>
            </a:extLst>
          </p:cNvPr>
          <p:cNvSpPr/>
          <p:nvPr/>
        </p:nvSpPr>
        <p:spPr>
          <a:xfrm>
            <a:off x="7685288" y="43077"/>
            <a:ext cx="4480831" cy="63631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3A3E11-D09F-0B5D-FA3F-4B908E0C78BF}"/>
              </a:ext>
            </a:extLst>
          </p:cNvPr>
          <p:cNvSpPr txBox="1"/>
          <p:nvPr/>
        </p:nvSpPr>
        <p:spPr>
          <a:xfrm>
            <a:off x="8101990" y="13678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current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93BB28-EBF3-8F58-8653-26DB99305877}"/>
              </a:ext>
            </a:extLst>
          </p:cNvPr>
          <p:cNvSpPr txBox="1"/>
          <p:nvPr/>
        </p:nvSpPr>
        <p:spPr>
          <a:xfrm>
            <a:off x="10448306" y="9185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deleteNode</a:t>
            </a:r>
            <a:r>
              <a:rPr lang="en-US" dirty="0">
                <a:solidFill>
                  <a:srgbClr val="FF0000"/>
                </a:solidFill>
              </a:rPr>
              <a:t>(88)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467BA63-A99D-A887-6F0E-3880571144DE}"/>
                  </a:ext>
                </a:extLst>
              </p14:cNvPr>
              <p14:cNvContentPartPr/>
              <p14:nvPr/>
            </p14:nvContentPartPr>
            <p14:xfrm>
              <a:off x="8524849" y="470310"/>
              <a:ext cx="515880" cy="1756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467BA63-A99D-A887-6F0E-3880571144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15849" y="461310"/>
                <a:ext cx="533520" cy="19332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79CD1736-5462-4D07-39A9-CE0DCA518461}"/>
              </a:ext>
            </a:extLst>
          </p:cNvPr>
          <p:cNvSpPr/>
          <p:nvPr/>
        </p:nvSpPr>
        <p:spPr>
          <a:xfrm>
            <a:off x="8610601" y="979514"/>
            <a:ext cx="3489960" cy="534508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176247-B596-1A55-408A-829002FB8161}"/>
              </a:ext>
            </a:extLst>
          </p:cNvPr>
          <p:cNvSpPr txBox="1"/>
          <p:nvPr/>
        </p:nvSpPr>
        <p:spPr>
          <a:xfrm>
            <a:off x="10774624" y="986562"/>
            <a:ext cx="1417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B0F0"/>
                </a:solidFill>
              </a:rPr>
              <a:t>deleteNode</a:t>
            </a:r>
            <a:r>
              <a:rPr lang="en-US" sz="1400" dirty="0">
                <a:solidFill>
                  <a:srgbClr val="00B0F0"/>
                </a:solidFill>
              </a:rPr>
              <a:t>(88)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901F743-77B2-47B3-5BD6-6C814F39514E}"/>
              </a:ext>
            </a:extLst>
          </p:cNvPr>
          <p:cNvSpPr txBox="1"/>
          <p:nvPr/>
        </p:nvSpPr>
        <p:spPr>
          <a:xfrm>
            <a:off x="9422289" y="109663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current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861C8797-5562-D40E-8D11-DAE2E94AAAA9}"/>
                  </a:ext>
                </a:extLst>
              </p14:cNvPr>
              <p14:cNvContentPartPr/>
              <p14:nvPr/>
            </p14:nvContentPartPr>
            <p14:xfrm>
              <a:off x="9907249" y="1473630"/>
              <a:ext cx="516600" cy="2196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861C8797-5562-D40E-8D11-DAE2E94AAAA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98243" y="1464615"/>
                <a:ext cx="534252" cy="237269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E353885-D494-F390-FF0B-7951DC9793D6}"/>
              </a:ext>
            </a:extLst>
          </p:cNvPr>
          <p:cNvSpPr txBox="1"/>
          <p:nvPr/>
        </p:nvSpPr>
        <p:spPr>
          <a:xfrm>
            <a:off x="322494" y="2956850"/>
            <a:ext cx="388760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only right child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/>
            <a:r>
              <a:rPr lang="en-US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only left child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588DD7E-5AF3-29FF-9FDF-013C0D9911FA}"/>
              </a:ext>
            </a:extLst>
          </p:cNvPr>
          <p:cNvSpPr txBox="1"/>
          <p:nvPr/>
        </p:nvSpPr>
        <p:spPr>
          <a:xfrm>
            <a:off x="278887" y="5058644"/>
            <a:ext cx="51219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When both children are present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replacement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findReplacement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/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replacement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91BF5D-4B09-8377-75A4-C718431D77BA}"/>
              </a:ext>
            </a:extLst>
          </p:cNvPr>
          <p:cNvSpPr txBox="1"/>
          <p:nvPr/>
        </p:nvSpPr>
        <p:spPr>
          <a:xfrm>
            <a:off x="10493308" y="3220907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replacement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09A4924-6D3D-1027-C3FF-28FE8ACBE86F}"/>
                  </a:ext>
                </a:extLst>
              </p14:cNvPr>
              <p14:cNvContentPartPr/>
              <p14:nvPr/>
            </p14:nvContentPartPr>
            <p14:xfrm>
              <a:off x="10900129" y="3533190"/>
              <a:ext cx="115200" cy="3643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09A4924-6D3D-1027-C3FF-28FE8ACBE86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894009" y="3527070"/>
                <a:ext cx="127440" cy="37656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F4021C89-40E0-9B6E-FED0-A7B635C0A95B}"/>
              </a:ext>
            </a:extLst>
          </p:cNvPr>
          <p:cNvSpPr txBox="1"/>
          <p:nvPr/>
        </p:nvSpPr>
        <p:spPr>
          <a:xfrm>
            <a:off x="1600200" y="5955268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93 is now a duplicate!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7A2B710-6492-672C-3A0D-48F1B672D153}"/>
                  </a:ext>
                </a:extLst>
              </p14:cNvPr>
              <p14:cNvContentPartPr/>
              <p14:nvPr/>
            </p14:nvContentPartPr>
            <p14:xfrm>
              <a:off x="10473169" y="1339350"/>
              <a:ext cx="591840" cy="3441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7A2B710-6492-672C-3A0D-48F1B672D15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419169" y="1231463"/>
                <a:ext cx="699480" cy="5595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D104652-142B-F3D0-BF1D-82C122552D1E}"/>
                  </a:ext>
                </a:extLst>
              </p14:cNvPr>
              <p14:cNvContentPartPr/>
              <p14:nvPr/>
            </p14:nvContentPartPr>
            <p14:xfrm>
              <a:off x="11079049" y="3648390"/>
              <a:ext cx="473400" cy="3484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D104652-142B-F3D0-BF1D-82C122552D1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025049" y="3540390"/>
                <a:ext cx="581040" cy="56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197541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E89D99F-C2AF-35BD-8337-4E44FEFA3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3B5FB76-8794-EA29-1F8B-9C1B35236F3D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52A6995-8B74-CCF1-00E2-0107D1CB3CF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4B6AB79-7A20-52B0-A827-4A2804DF5CF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45A23321-FA6E-9892-4ECA-3D4691F3A4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7F484B2-7CD6-4BC0-BC6A-6B1680873E8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79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563052-B383-853A-0460-B7565BC67652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A1EFAC-A50F-6D16-60B3-F614D07EDC58}"/>
              </a:ext>
            </a:extLst>
          </p:cNvPr>
          <p:cNvSpPr/>
          <p:nvPr/>
        </p:nvSpPr>
        <p:spPr>
          <a:xfrm>
            <a:off x="7853045" y="1169084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EE1113-C6C7-5C6C-9DA6-58F25C1241BA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9ECE0F-B139-FB7F-CC58-5C4748763FE7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D43DE1-7024-8DAE-0F3F-989E4463EC17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5FD2A6-01DD-7D60-28D5-5C9DB5A8BA53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8C2BFB-AD9A-85C9-49D4-A3C3CC88A1C2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F089FD-511C-F44E-819F-13BAF55CD4F3}"/>
              </a:ext>
            </a:extLst>
          </p:cNvPr>
          <p:cNvSpPr/>
          <p:nvPr/>
        </p:nvSpPr>
        <p:spPr>
          <a:xfrm>
            <a:off x="11069029" y="3567794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9B56375-B451-D7D2-7F80-84D39B340747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E342C3-999F-C71A-7A2F-CACEA8B02B4A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BD1D68-DF43-46EE-8478-9DFC697F47C7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9E83237-9CFB-7860-8AF0-9A719FF7770F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8206794" y="723900"/>
            <a:ext cx="1242006" cy="4378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3DB0A7A-F325-1D2A-0F1B-A5535E7A36F3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9448800" y="723900"/>
            <a:ext cx="642584" cy="24911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9470A42-FF25-A7C6-02C6-FBC9E7AA7C7E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F3EF5CF-CF02-3DFF-9594-67F320B4830B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792532" y="1766776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C173D2C-B68B-D6BA-5A43-414AFA4E99BB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2EE1F6D-941F-977D-A8EF-551987612902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EE35D47-EBFC-92F3-A361-FB3F2482BD5F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1335729" y="3000945"/>
            <a:ext cx="391015" cy="566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CFA0553-8739-D278-63BB-C656B7B1CC0E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FE2BC20-71FA-9ABE-F1B7-DA201E2ED9AD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316371C-06EF-1408-CA64-B67EADD1F1CA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E582AFC-03D4-C69C-04C8-23899C71BB54}"/>
              </a:ext>
            </a:extLst>
          </p:cNvPr>
          <p:cNvSpPr/>
          <p:nvPr/>
        </p:nvSpPr>
        <p:spPr>
          <a:xfrm>
            <a:off x="11353800" y="4563451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96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C880369-CE0E-EA40-4AB1-41FE507A8BDD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11335729" y="4091014"/>
            <a:ext cx="284771" cy="4724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7051179-FCD9-9FE8-290C-19621F959639}"/>
              </a:ext>
            </a:extLst>
          </p:cNvPr>
          <p:cNvSpPr/>
          <p:nvPr/>
        </p:nvSpPr>
        <p:spPr>
          <a:xfrm>
            <a:off x="10990652" y="5514254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2BDA5-1188-B66F-4FF4-F65F37F4B232}"/>
              </a:ext>
            </a:extLst>
          </p:cNvPr>
          <p:cNvCxnSpPr>
            <a:stCxn id="27" idx="2"/>
            <a:endCxn id="37" idx="0"/>
          </p:cNvCxnSpPr>
          <p:nvPr/>
        </p:nvCxnSpPr>
        <p:spPr>
          <a:xfrm flipH="1">
            <a:off x="11257352" y="5086671"/>
            <a:ext cx="363148" cy="427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65A603A-D9CC-93B6-CF7F-3A919C9F409F}"/>
              </a:ext>
            </a:extLst>
          </p:cNvPr>
          <p:cNvSpPr txBox="1"/>
          <p:nvPr/>
        </p:nvSpPr>
        <p:spPr>
          <a:xfrm>
            <a:off x="14969" y="57049"/>
            <a:ext cx="714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Node </a:t>
            </a:r>
            <a:r>
              <a:rPr lang="en-US" dirty="0" err="1">
                <a:latin typeface="Consolas" panose="020B0609020204030204" pitchFamily="49" charset="0"/>
              </a:rPr>
              <a:t>deleteNode</a:t>
            </a:r>
            <a:r>
              <a:rPr lang="en-US" dirty="0">
                <a:latin typeface="Consolas" panose="020B0609020204030204" pitchFamily="49" charset="0"/>
              </a:rPr>
              <a:t>(Node current, int </a:t>
            </a:r>
            <a:r>
              <a:rPr lang="en-US" dirty="0" err="1">
                <a:latin typeface="Consolas" panose="020B0609020204030204" pitchFamily="49" charset="0"/>
              </a:rPr>
              <a:t>searchValue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1C221A-754C-26A8-352B-7FC66D454647}"/>
              </a:ext>
            </a:extLst>
          </p:cNvPr>
          <p:cNvSpPr txBox="1"/>
          <p:nvPr/>
        </p:nvSpPr>
        <p:spPr>
          <a:xfrm>
            <a:off x="81060" y="383563"/>
            <a:ext cx="3007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B7E2B1-6486-7E74-C0F0-88D03B6F47C1}"/>
              </a:ext>
            </a:extLst>
          </p:cNvPr>
          <p:cNvSpPr txBox="1"/>
          <p:nvPr/>
        </p:nvSpPr>
        <p:spPr>
          <a:xfrm>
            <a:off x="81060" y="1236092"/>
            <a:ext cx="747832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&gt;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CDB984-B742-6696-1353-B435397EE983}"/>
              </a:ext>
            </a:extLst>
          </p:cNvPr>
          <p:cNvSpPr/>
          <p:nvPr/>
        </p:nvSpPr>
        <p:spPr>
          <a:xfrm>
            <a:off x="7685288" y="43077"/>
            <a:ext cx="4480831" cy="63631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9626BA-3C38-DDF7-99B4-5565AFD5CE64}"/>
              </a:ext>
            </a:extLst>
          </p:cNvPr>
          <p:cNvSpPr txBox="1"/>
          <p:nvPr/>
        </p:nvSpPr>
        <p:spPr>
          <a:xfrm>
            <a:off x="8101990" y="13678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current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A186C9-2ACB-C61A-915C-56EB097AF838}"/>
              </a:ext>
            </a:extLst>
          </p:cNvPr>
          <p:cNvSpPr txBox="1"/>
          <p:nvPr/>
        </p:nvSpPr>
        <p:spPr>
          <a:xfrm>
            <a:off x="10448306" y="9185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deleteNode</a:t>
            </a:r>
            <a:r>
              <a:rPr lang="en-US" dirty="0">
                <a:solidFill>
                  <a:srgbClr val="FF0000"/>
                </a:solidFill>
              </a:rPr>
              <a:t>(88)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B33D646-6CAF-E5AD-2585-E9962D4673D9}"/>
                  </a:ext>
                </a:extLst>
              </p14:cNvPr>
              <p14:cNvContentPartPr/>
              <p14:nvPr/>
            </p14:nvContentPartPr>
            <p14:xfrm>
              <a:off x="8524849" y="470310"/>
              <a:ext cx="515880" cy="1756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B33D646-6CAF-E5AD-2585-E9962D4673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15849" y="461310"/>
                <a:ext cx="533520" cy="19332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056E0C36-9F17-5864-8417-D66B8EB936D1}"/>
              </a:ext>
            </a:extLst>
          </p:cNvPr>
          <p:cNvSpPr/>
          <p:nvPr/>
        </p:nvSpPr>
        <p:spPr>
          <a:xfrm>
            <a:off x="8610601" y="979514"/>
            <a:ext cx="3489960" cy="534508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8F80BB0-7745-C12B-0C78-142C61FFBF49}"/>
              </a:ext>
            </a:extLst>
          </p:cNvPr>
          <p:cNvSpPr txBox="1"/>
          <p:nvPr/>
        </p:nvSpPr>
        <p:spPr>
          <a:xfrm>
            <a:off x="10774624" y="986562"/>
            <a:ext cx="1417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B0F0"/>
                </a:solidFill>
              </a:rPr>
              <a:t>deleteNode</a:t>
            </a:r>
            <a:r>
              <a:rPr lang="en-US" sz="1400" dirty="0">
                <a:solidFill>
                  <a:srgbClr val="00B0F0"/>
                </a:solidFill>
              </a:rPr>
              <a:t>(88)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A2E3031-78A7-AAD4-B516-5BC9D2F7C9F3}"/>
              </a:ext>
            </a:extLst>
          </p:cNvPr>
          <p:cNvSpPr txBox="1"/>
          <p:nvPr/>
        </p:nvSpPr>
        <p:spPr>
          <a:xfrm>
            <a:off x="9422289" y="109663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current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A92976F5-0BBE-FF5A-8C97-B8CE55B5AA12}"/>
                  </a:ext>
                </a:extLst>
              </p14:cNvPr>
              <p14:cNvContentPartPr/>
              <p14:nvPr/>
            </p14:nvContentPartPr>
            <p14:xfrm>
              <a:off x="9907249" y="1473630"/>
              <a:ext cx="516600" cy="2196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A92976F5-0BBE-FF5A-8C97-B8CE55B5AA1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98243" y="1464615"/>
                <a:ext cx="534252" cy="237269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B9725F6-868E-5D46-DBEC-0D7DCBE57112}"/>
              </a:ext>
            </a:extLst>
          </p:cNvPr>
          <p:cNvSpPr txBox="1"/>
          <p:nvPr/>
        </p:nvSpPr>
        <p:spPr>
          <a:xfrm>
            <a:off x="322494" y="2956850"/>
            <a:ext cx="388760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only right child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/>
            <a:r>
              <a:rPr lang="en-US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only left child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E8E79C3-88C5-2F7B-1F05-FEDD99EB6EEC}"/>
              </a:ext>
            </a:extLst>
          </p:cNvPr>
          <p:cNvSpPr txBox="1"/>
          <p:nvPr/>
        </p:nvSpPr>
        <p:spPr>
          <a:xfrm>
            <a:off x="278887" y="5058644"/>
            <a:ext cx="51219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When both children are present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replacement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findReplacement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/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replacement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96631A-9C91-7440-B082-6EC4870F2A1A}"/>
              </a:ext>
            </a:extLst>
          </p:cNvPr>
          <p:cNvSpPr txBox="1"/>
          <p:nvPr/>
        </p:nvSpPr>
        <p:spPr>
          <a:xfrm>
            <a:off x="10493308" y="3220907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replacement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3DC592A-F789-3238-799B-5101414E4DF8}"/>
                  </a:ext>
                </a:extLst>
              </p14:cNvPr>
              <p14:cNvContentPartPr/>
              <p14:nvPr/>
            </p14:nvContentPartPr>
            <p14:xfrm>
              <a:off x="10900129" y="3533190"/>
              <a:ext cx="115200" cy="3643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3DC592A-F789-3238-799B-5101414E4DF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894009" y="3527070"/>
                <a:ext cx="127440" cy="37656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318C4F78-B78B-5C3E-62F7-F5C6ADCB6391}"/>
              </a:ext>
            </a:extLst>
          </p:cNvPr>
          <p:cNvSpPr txBox="1"/>
          <p:nvPr/>
        </p:nvSpPr>
        <p:spPr>
          <a:xfrm>
            <a:off x="1600200" y="5955268"/>
            <a:ext cx="399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How to remove a duplicate in a BST?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1E3E6F7-20B1-A323-0463-75561412AF63}"/>
                  </a:ext>
                </a:extLst>
              </p14:cNvPr>
              <p14:cNvContentPartPr/>
              <p14:nvPr/>
            </p14:nvContentPartPr>
            <p14:xfrm>
              <a:off x="10473169" y="1339350"/>
              <a:ext cx="591840" cy="3441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1E3E6F7-20B1-A323-0463-75561412AF6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419169" y="1231463"/>
                <a:ext cx="699480" cy="5595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C75DC60-06C3-A546-0BA6-6B9BEA50D679}"/>
                  </a:ext>
                </a:extLst>
              </p14:cNvPr>
              <p14:cNvContentPartPr/>
              <p14:nvPr/>
            </p14:nvContentPartPr>
            <p14:xfrm>
              <a:off x="11079049" y="3648390"/>
              <a:ext cx="473400" cy="3484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C75DC60-06C3-A546-0BA6-6B9BEA50D67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025049" y="3540390"/>
                <a:ext cx="581040" cy="56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07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246DA9E-941A-833E-C26B-1C61034A2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99E9825-9991-CEDB-6B2F-94D322589FD8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0ABEC3E-8B05-9525-4716-DBDECC03781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E0DFBE9-9CAE-B45F-DF98-576454EA360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3370B059-FD55-2628-E40D-D5D9727C43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ADA2194-DB8D-56A8-18E6-34E8B4E5B7C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C7D457-18F4-771E-5D99-8BF8E3238517}"/>
              </a:ext>
            </a:extLst>
          </p:cNvPr>
          <p:cNvSpPr txBox="1"/>
          <p:nvPr/>
        </p:nvSpPr>
        <p:spPr>
          <a:xfrm>
            <a:off x="152400" y="152400"/>
            <a:ext cx="4982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Search Tree - Insertion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0D3E53-6B6A-B9A3-ADAE-736E7A36A160}"/>
              </a:ext>
            </a:extLst>
          </p:cNvPr>
          <p:cNvSpPr txBox="1"/>
          <p:nvPr/>
        </p:nvSpPr>
        <p:spPr>
          <a:xfrm>
            <a:off x="21771" y="756556"/>
            <a:ext cx="6192664" cy="56784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insert(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      root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Node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1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placed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while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placed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placed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1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 duplicate values allowed"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}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.setLeft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setParent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placed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}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} 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.setRight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setParent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placed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}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   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1E260-31BF-4726-B78E-290C7B8A66C6}"/>
              </a:ext>
            </a:extLst>
          </p:cNvPr>
          <p:cNvSpPr txBox="1"/>
          <p:nvPr/>
        </p:nvSpPr>
        <p:spPr>
          <a:xfrm>
            <a:off x="8153400" y="654554"/>
            <a:ext cx="2172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Running time?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584714-2634-E55A-5203-86E7DF64C356}"/>
              </a:ext>
            </a:extLst>
          </p:cNvPr>
          <p:cNvSpPr txBox="1"/>
          <p:nvPr/>
        </p:nvSpPr>
        <p:spPr>
          <a:xfrm>
            <a:off x="6743700" y="1442720"/>
            <a:ext cx="510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will always be inserting a leaf node, so worst cast scenario we will need to travel the </a:t>
            </a:r>
            <a:r>
              <a:rPr lang="en-US" b="1" dirty="0"/>
              <a:t>height</a:t>
            </a:r>
            <a:r>
              <a:rPr lang="en-US" dirty="0"/>
              <a:t> of the tree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B79CF7-D9FF-D46E-FF28-E79C4DAEA199}"/>
              </a:ext>
            </a:extLst>
          </p:cNvPr>
          <p:cNvSpPr txBox="1"/>
          <p:nvPr/>
        </p:nvSpPr>
        <p:spPr>
          <a:xfrm>
            <a:off x="6617970" y="2842557"/>
            <a:ext cx="5356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have a “balanced tree” the height of the tree, is  log(n)    n = # of nodes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74A6092-0BB8-DC11-5BA9-BD8C20A9E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210" y="3648042"/>
            <a:ext cx="4090988" cy="266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47317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DD1B615-4350-3D88-5ADD-0DAF9E7EE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718B0E9-A524-6A37-6C7F-CE51E7A6E602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7040DE6-070F-AA3F-3F6E-64D88D04610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F6527AD-AE2C-E189-F71B-66400A2CF34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D45DD6F7-5CE6-ED8D-B4F3-DABCD4CDB0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DA3B4D5-B352-CD30-E20B-7D037B3EE61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80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C23E44-8AD4-59A5-1FDE-91E7E76A8557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3C0C9C-E286-0A96-DCA2-924A1BC4170A}"/>
              </a:ext>
            </a:extLst>
          </p:cNvPr>
          <p:cNvSpPr/>
          <p:nvPr/>
        </p:nvSpPr>
        <p:spPr>
          <a:xfrm>
            <a:off x="7853045" y="1169084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A1E982-0F19-0D83-D2D2-9F17FA77E654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74D823-0E7C-BB4E-B184-7AC6AE486A74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26460C-090F-D194-06F8-DEAC5D6F536D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BB58DE-F29B-6F86-9795-49034F3EF6AD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664AD5E-28E3-62EF-04CF-F8DB592CE8EE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AAA04C-C70B-1CE9-3F45-C7250DD1E565}"/>
              </a:ext>
            </a:extLst>
          </p:cNvPr>
          <p:cNvSpPr/>
          <p:nvPr/>
        </p:nvSpPr>
        <p:spPr>
          <a:xfrm>
            <a:off x="11069029" y="3567794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61B60A-08A8-554D-7C72-9DD16301A880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EBEE48-2600-4F59-439B-8B8DE9C8A835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80F946-F280-8932-345E-5C83FF8030E2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D4296C1-9BB2-4524-9E94-5AF45049DA04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8206794" y="723900"/>
            <a:ext cx="1242006" cy="4378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7958B2B-1102-6440-46F8-97433695B86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9448800" y="723900"/>
            <a:ext cx="642584" cy="24911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59F14BA-FC8B-A1CB-4E2D-22C4BD64796F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E50413E-3D99-A8CC-CDA4-C8157D054C0D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792532" y="1766776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E52692B-B615-795A-D384-ADC0BD32DC9C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22E3F8E-8998-9428-B4F7-D38D6DF0E903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D49A55-CBE0-C7DB-EE4C-9360D66F377E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1335729" y="3000945"/>
            <a:ext cx="391015" cy="566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C5C28E3-9186-71E0-964B-8657CE102E31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4B3AABF-7530-9518-3445-944376040B59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E6CCB7E-FF24-923F-27C1-632CCBD9C454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043CB1F-1ADE-4376-0F69-ADB405992145}"/>
              </a:ext>
            </a:extLst>
          </p:cNvPr>
          <p:cNvSpPr/>
          <p:nvPr/>
        </p:nvSpPr>
        <p:spPr>
          <a:xfrm>
            <a:off x="11353800" y="4563451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96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4AF5BAD-8E0E-2349-1832-A0A1AF644DAB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11335729" y="4091014"/>
            <a:ext cx="284771" cy="4724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FFFDDC2E-0821-D548-DEEE-DF9CB6FED3A4}"/>
              </a:ext>
            </a:extLst>
          </p:cNvPr>
          <p:cNvSpPr/>
          <p:nvPr/>
        </p:nvSpPr>
        <p:spPr>
          <a:xfrm>
            <a:off x="10990652" y="5514254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9BCED6D-F82A-FEED-FE5D-652C4AFFC09E}"/>
              </a:ext>
            </a:extLst>
          </p:cNvPr>
          <p:cNvCxnSpPr>
            <a:stCxn id="27" idx="2"/>
            <a:endCxn id="37" idx="0"/>
          </p:cNvCxnSpPr>
          <p:nvPr/>
        </p:nvCxnSpPr>
        <p:spPr>
          <a:xfrm flipH="1">
            <a:off x="11257352" y="5086671"/>
            <a:ext cx="363148" cy="427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762DABB-3E52-6593-2AB8-A257469DEF27}"/>
              </a:ext>
            </a:extLst>
          </p:cNvPr>
          <p:cNvSpPr txBox="1"/>
          <p:nvPr/>
        </p:nvSpPr>
        <p:spPr>
          <a:xfrm>
            <a:off x="14969" y="57049"/>
            <a:ext cx="714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Node </a:t>
            </a:r>
            <a:r>
              <a:rPr lang="en-US" dirty="0" err="1">
                <a:latin typeface="Consolas" panose="020B0609020204030204" pitchFamily="49" charset="0"/>
              </a:rPr>
              <a:t>deleteNode</a:t>
            </a:r>
            <a:r>
              <a:rPr lang="en-US" dirty="0">
                <a:latin typeface="Consolas" panose="020B0609020204030204" pitchFamily="49" charset="0"/>
              </a:rPr>
              <a:t>(Node current, int </a:t>
            </a:r>
            <a:r>
              <a:rPr lang="en-US" dirty="0" err="1">
                <a:latin typeface="Consolas" panose="020B0609020204030204" pitchFamily="49" charset="0"/>
              </a:rPr>
              <a:t>searchValue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B26A0B-0322-C278-9154-9EDD347FEDEA}"/>
              </a:ext>
            </a:extLst>
          </p:cNvPr>
          <p:cNvSpPr txBox="1"/>
          <p:nvPr/>
        </p:nvSpPr>
        <p:spPr>
          <a:xfrm>
            <a:off x="81060" y="383563"/>
            <a:ext cx="3007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5855CF-0036-6BAF-BEFA-41D390DF09EE}"/>
              </a:ext>
            </a:extLst>
          </p:cNvPr>
          <p:cNvSpPr txBox="1"/>
          <p:nvPr/>
        </p:nvSpPr>
        <p:spPr>
          <a:xfrm>
            <a:off x="81060" y="1236092"/>
            <a:ext cx="747832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&gt;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8C5F4D-1D3F-1721-AF5A-C5444B5FE636}"/>
              </a:ext>
            </a:extLst>
          </p:cNvPr>
          <p:cNvSpPr/>
          <p:nvPr/>
        </p:nvSpPr>
        <p:spPr>
          <a:xfrm>
            <a:off x="7685288" y="43077"/>
            <a:ext cx="4480831" cy="63631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DC5DF7-C1E4-6223-736F-5A073353327A}"/>
              </a:ext>
            </a:extLst>
          </p:cNvPr>
          <p:cNvSpPr txBox="1"/>
          <p:nvPr/>
        </p:nvSpPr>
        <p:spPr>
          <a:xfrm>
            <a:off x="8101990" y="13678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current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D6AB59-7EEF-9A52-406B-502DD704B02F}"/>
              </a:ext>
            </a:extLst>
          </p:cNvPr>
          <p:cNvSpPr txBox="1"/>
          <p:nvPr/>
        </p:nvSpPr>
        <p:spPr>
          <a:xfrm>
            <a:off x="10448306" y="9185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deleteNode</a:t>
            </a:r>
            <a:r>
              <a:rPr lang="en-US" dirty="0">
                <a:solidFill>
                  <a:srgbClr val="FF0000"/>
                </a:solidFill>
              </a:rPr>
              <a:t>(88)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6F3EABC-7794-24CB-ADFE-C8F93F175E7E}"/>
                  </a:ext>
                </a:extLst>
              </p14:cNvPr>
              <p14:cNvContentPartPr/>
              <p14:nvPr/>
            </p14:nvContentPartPr>
            <p14:xfrm>
              <a:off x="8524849" y="470310"/>
              <a:ext cx="515880" cy="1756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6F3EABC-7794-24CB-ADFE-C8F93F175E7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15849" y="461310"/>
                <a:ext cx="533520" cy="19332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2A2B7C21-1907-3DFC-933D-774DA2C57DAF}"/>
              </a:ext>
            </a:extLst>
          </p:cNvPr>
          <p:cNvSpPr/>
          <p:nvPr/>
        </p:nvSpPr>
        <p:spPr>
          <a:xfrm>
            <a:off x="8610601" y="979514"/>
            <a:ext cx="3489960" cy="534508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67645C8-D12C-2E07-AF90-C711DCE938D6}"/>
              </a:ext>
            </a:extLst>
          </p:cNvPr>
          <p:cNvSpPr txBox="1"/>
          <p:nvPr/>
        </p:nvSpPr>
        <p:spPr>
          <a:xfrm>
            <a:off x="10774624" y="986562"/>
            <a:ext cx="1417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B0F0"/>
                </a:solidFill>
              </a:rPr>
              <a:t>deleteNode</a:t>
            </a:r>
            <a:r>
              <a:rPr lang="en-US" sz="1400" dirty="0">
                <a:solidFill>
                  <a:srgbClr val="00B0F0"/>
                </a:solidFill>
              </a:rPr>
              <a:t>(88)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64B6409-454B-21DB-2B9F-3010834D07CE}"/>
              </a:ext>
            </a:extLst>
          </p:cNvPr>
          <p:cNvSpPr txBox="1"/>
          <p:nvPr/>
        </p:nvSpPr>
        <p:spPr>
          <a:xfrm>
            <a:off x="9422289" y="109663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current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C888CA7D-A644-CD93-2E23-98A3AF8A51AC}"/>
                  </a:ext>
                </a:extLst>
              </p14:cNvPr>
              <p14:cNvContentPartPr/>
              <p14:nvPr/>
            </p14:nvContentPartPr>
            <p14:xfrm>
              <a:off x="9907249" y="1473630"/>
              <a:ext cx="516600" cy="2196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C888CA7D-A644-CD93-2E23-98A3AF8A51A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98243" y="1464615"/>
                <a:ext cx="534252" cy="237269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17672D6-B986-333C-668A-1F335D2C7324}"/>
              </a:ext>
            </a:extLst>
          </p:cNvPr>
          <p:cNvSpPr txBox="1"/>
          <p:nvPr/>
        </p:nvSpPr>
        <p:spPr>
          <a:xfrm>
            <a:off x="322494" y="2956850"/>
            <a:ext cx="388760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only right child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/>
            <a:r>
              <a:rPr lang="en-US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only left child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BE9523B-5228-DFEA-52CC-957E0EFFBDB8}"/>
              </a:ext>
            </a:extLst>
          </p:cNvPr>
          <p:cNvSpPr txBox="1"/>
          <p:nvPr/>
        </p:nvSpPr>
        <p:spPr>
          <a:xfrm>
            <a:off x="278887" y="5058644"/>
            <a:ext cx="51219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When both children are present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replacement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findReplacement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/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replacement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7EBBF7-73C2-E2A3-49BA-28AC20512BC0}"/>
              </a:ext>
            </a:extLst>
          </p:cNvPr>
          <p:cNvSpPr txBox="1"/>
          <p:nvPr/>
        </p:nvSpPr>
        <p:spPr>
          <a:xfrm>
            <a:off x="10493308" y="3220907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replacement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FDD6BC5-AA72-E49A-FCFA-1E14092BAF98}"/>
                  </a:ext>
                </a:extLst>
              </p14:cNvPr>
              <p14:cNvContentPartPr/>
              <p14:nvPr/>
            </p14:nvContentPartPr>
            <p14:xfrm>
              <a:off x="10900129" y="3533190"/>
              <a:ext cx="115200" cy="3643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FDD6BC5-AA72-E49A-FCFA-1E14092BAF9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894009" y="3527070"/>
                <a:ext cx="127440" cy="37656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E1FE1B1A-226B-C201-6E46-192C8DB5A7F4}"/>
              </a:ext>
            </a:extLst>
          </p:cNvPr>
          <p:cNvSpPr txBox="1"/>
          <p:nvPr/>
        </p:nvSpPr>
        <p:spPr>
          <a:xfrm>
            <a:off x="1600200" y="5955268"/>
            <a:ext cx="399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How to remove a duplicate in a BST?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11A989D-A4AA-26E7-614D-978EC7FFB398}"/>
                  </a:ext>
                </a:extLst>
              </p14:cNvPr>
              <p14:cNvContentPartPr/>
              <p14:nvPr/>
            </p14:nvContentPartPr>
            <p14:xfrm>
              <a:off x="10473169" y="1339350"/>
              <a:ext cx="591840" cy="3441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11A989D-A4AA-26E7-614D-978EC7FFB39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419169" y="1231463"/>
                <a:ext cx="699480" cy="5595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B430B31-9A9E-7D20-4738-EF92ABD721B8}"/>
                  </a:ext>
                </a:extLst>
              </p14:cNvPr>
              <p14:cNvContentPartPr/>
              <p14:nvPr/>
            </p14:nvContentPartPr>
            <p14:xfrm>
              <a:off x="11079049" y="3648390"/>
              <a:ext cx="473400" cy="3484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B430B31-9A9E-7D20-4738-EF92ABD721B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025049" y="3540390"/>
                <a:ext cx="581040" cy="56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FB1472A-3EB6-0DCF-FFD5-8CFBA65503F2}"/>
                  </a:ext>
                </a:extLst>
              </p14:cNvPr>
              <p14:cNvContentPartPr/>
              <p14:nvPr/>
            </p14:nvContentPartPr>
            <p14:xfrm>
              <a:off x="3497809" y="6160830"/>
              <a:ext cx="842760" cy="9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FB1472A-3EB6-0DCF-FFD5-8CFBA65503F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491689" y="6154710"/>
                <a:ext cx="855000" cy="21600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5DFDE40C-AA60-CD97-AAE0-675F43A15983}"/>
              </a:ext>
            </a:extLst>
          </p:cNvPr>
          <p:cNvSpPr txBox="1"/>
          <p:nvPr/>
        </p:nvSpPr>
        <p:spPr>
          <a:xfrm>
            <a:off x="3624273" y="578781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336023598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ABD3154-A0CA-CDF0-19B7-418AE8BE8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7CCC578D-6056-11A9-2C9C-8E25B9E76AED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060F387-786F-E2AB-F121-47B2FB7F723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B41A8B4-8104-C454-6C9F-6A63E0E6713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C53DAC14-EF5A-CCFA-6305-273CB63430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8006CEE-977A-94A7-07A1-150ADBC6BC4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81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3A4E26-D4BF-BE40-8B55-BD829F190E4B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EB928B-E990-F049-E997-16EAD6A6CE33}"/>
              </a:ext>
            </a:extLst>
          </p:cNvPr>
          <p:cNvSpPr/>
          <p:nvPr/>
        </p:nvSpPr>
        <p:spPr>
          <a:xfrm>
            <a:off x="7853045" y="1169084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FAFF5C-37C0-98CF-31DA-F8E58E00CAEB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E6DBC3-8F97-01DA-43DD-858C060299BA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6EABF5-DE95-76F2-5EC9-C55FF7198CE3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D8622E-C4EE-6FFD-2052-C705CEBCB841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A22905-0E20-433D-D0E0-E64372A3390A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B4FAE4-0F66-BFE6-40C5-5FC6B9B0B887}"/>
              </a:ext>
            </a:extLst>
          </p:cNvPr>
          <p:cNvSpPr/>
          <p:nvPr/>
        </p:nvSpPr>
        <p:spPr>
          <a:xfrm>
            <a:off x="11069029" y="3567794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83ABE1-2C04-A37A-CFB2-999103DEBC61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8544A2-BCDC-CC99-981F-85BF5B9AF50D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E5CECB-89F8-32D2-5E3D-6516620EFE63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C02B449-D691-5FBD-ECC2-1BD84608BDA5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8206794" y="723900"/>
            <a:ext cx="1242006" cy="4378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2FFF3EA-AD0E-2C47-5FDE-9B1AE1B7933B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9448800" y="723900"/>
            <a:ext cx="642584" cy="24911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070F7D6-568D-0388-093B-51196FFF7EB6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DD83360-8F68-C954-65FC-B32E27CDBB43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792532" y="1766776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4DEC5C2-DD8A-6460-1484-7808DD833B2E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6E73B3F-52E0-506D-C9D9-C6A3D2D91FC0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C60E8D0-C827-8334-E18F-2D49E77E4F08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1335729" y="3000945"/>
            <a:ext cx="391015" cy="566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7505A4-90B3-A528-9C01-BE9497449A2E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B40E4ED-FF8C-6E1D-DA9F-7A0348C445AA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A381322-B769-5DB5-ECA2-C0C337F9701E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03B9FE0-C20C-7C52-C87D-D5681FE4E854}"/>
              </a:ext>
            </a:extLst>
          </p:cNvPr>
          <p:cNvSpPr/>
          <p:nvPr/>
        </p:nvSpPr>
        <p:spPr>
          <a:xfrm>
            <a:off x="11353800" y="4563451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96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59C6FC0-5AD4-B64F-848F-BB2116375854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11335729" y="4091014"/>
            <a:ext cx="284771" cy="4724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D8B0022-F503-0CD3-AF3B-14319B720E06}"/>
              </a:ext>
            </a:extLst>
          </p:cNvPr>
          <p:cNvSpPr/>
          <p:nvPr/>
        </p:nvSpPr>
        <p:spPr>
          <a:xfrm>
            <a:off x="10990652" y="5514254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49BAEA7-AADF-34D9-6317-A06E4F917B37}"/>
              </a:ext>
            </a:extLst>
          </p:cNvPr>
          <p:cNvCxnSpPr>
            <a:stCxn id="27" idx="2"/>
            <a:endCxn id="37" idx="0"/>
          </p:cNvCxnSpPr>
          <p:nvPr/>
        </p:nvCxnSpPr>
        <p:spPr>
          <a:xfrm flipH="1">
            <a:off x="11257352" y="5086671"/>
            <a:ext cx="363148" cy="427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28A9D0F-B8BB-F63D-0194-CC45BB74A0EE}"/>
              </a:ext>
            </a:extLst>
          </p:cNvPr>
          <p:cNvSpPr txBox="1"/>
          <p:nvPr/>
        </p:nvSpPr>
        <p:spPr>
          <a:xfrm>
            <a:off x="14969" y="57049"/>
            <a:ext cx="714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Node </a:t>
            </a:r>
            <a:r>
              <a:rPr lang="en-US" dirty="0" err="1">
                <a:latin typeface="Consolas" panose="020B0609020204030204" pitchFamily="49" charset="0"/>
              </a:rPr>
              <a:t>deleteNode</a:t>
            </a:r>
            <a:r>
              <a:rPr lang="en-US" dirty="0">
                <a:latin typeface="Consolas" panose="020B0609020204030204" pitchFamily="49" charset="0"/>
              </a:rPr>
              <a:t>(Node current, int </a:t>
            </a:r>
            <a:r>
              <a:rPr lang="en-US" dirty="0" err="1">
                <a:latin typeface="Consolas" panose="020B0609020204030204" pitchFamily="49" charset="0"/>
              </a:rPr>
              <a:t>searchValue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A326AB-C28C-976B-0E62-CCF92A0618E1}"/>
              </a:ext>
            </a:extLst>
          </p:cNvPr>
          <p:cNvSpPr txBox="1"/>
          <p:nvPr/>
        </p:nvSpPr>
        <p:spPr>
          <a:xfrm>
            <a:off x="81060" y="383563"/>
            <a:ext cx="3007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58DE75-4E3D-AA9B-3756-63231DBBF616}"/>
              </a:ext>
            </a:extLst>
          </p:cNvPr>
          <p:cNvSpPr txBox="1"/>
          <p:nvPr/>
        </p:nvSpPr>
        <p:spPr>
          <a:xfrm>
            <a:off x="81060" y="1236092"/>
            <a:ext cx="747832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&gt;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B1D539-88D3-EDBE-AE3C-43037D9F3BF2}"/>
              </a:ext>
            </a:extLst>
          </p:cNvPr>
          <p:cNvSpPr/>
          <p:nvPr/>
        </p:nvSpPr>
        <p:spPr>
          <a:xfrm>
            <a:off x="7685288" y="43077"/>
            <a:ext cx="4480831" cy="63631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8EFF14-18B4-C1D4-E224-F9E3B21687AE}"/>
              </a:ext>
            </a:extLst>
          </p:cNvPr>
          <p:cNvSpPr txBox="1"/>
          <p:nvPr/>
        </p:nvSpPr>
        <p:spPr>
          <a:xfrm>
            <a:off x="8101990" y="13678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current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B0032D-DACD-EC26-603A-1CCB2C024174}"/>
              </a:ext>
            </a:extLst>
          </p:cNvPr>
          <p:cNvSpPr txBox="1"/>
          <p:nvPr/>
        </p:nvSpPr>
        <p:spPr>
          <a:xfrm>
            <a:off x="10448306" y="9185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deleteNode</a:t>
            </a:r>
            <a:r>
              <a:rPr lang="en-US" dirty="0">
                <a:solidFill>
                  <a:srgbClr val="FF0000"/>
                </a:solidFill>
              </a:rPr>
              <a:t>(88)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0F8516B-9751-2BA6-D6A8-33EF54B092FC}"/>
                  </a:ext>
                </a:extLst>
              </p14:cNvPr>
              <p14:cNvContentPartPr/>
              <p14:nvPr/>
            </p14:nvContentPartPr>
            <p14:xfrm>
              <a:off x="8524849" y="470310"/>
              <a:ext cx="515880" cy="1756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0F8516B-9751-2BA6-D6A8-33EF54B092F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15849" y="461310"/>
                <a:ext cx="533520" cy="19332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D351472D-BA6D-AE3B-A89F-527D5DCD3E60}"/>
              </a:ext>
            </a:extLst>
          </p:cNvPr>
          <p:cNvSpPr/>
          <p:nvPr/>
        </p:nvSpPr>
        <p:spPr>
          <a:xfrm>
            <a:off x="8610601" y="979514"/>
            <a:ext cx="3489960" cy="534508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455DD60-D33C-E4EF-3DBD-0F98D1F2E7E7}"/>
              </a:ext>
            </a:extLst>
          </p:cNvPr>
          <p:cNvSpPr txBox="1"/>
          <p:nvPr/>
        </p:nvSpPr>
        <p:spPr>
          <a:xfrm>
            <a:off x="10774624" y="986562"/>
            <a:ext cx="1417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B0F0"/>
                </a:solidFill>
              </a:rPr>
              <a:t>deleteNode</a:t>
            </a:r>
            <a:r>
              <a:rPr lang="en-US" sz="1400" dirty="0">
                <a:solidFill>
                  <a:srgbClr val="00B0F0"/>
                </a:solidFill>
              </a:rPr>
              <a:t>(88)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38FDE4-3673-10A6-98B5-41BC08477370}"/>
              </a:ext>
            </a:extLst>
          </p:cNvPr>
          <p:cNvSpPr txBox="1"/>
          <p:nvPr/>
        </p:nvSpPr>
        <p:spPr>
          <a:xfrm>
            <a:off x="9422289" y="109663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current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41459FC9-F4D2-7442-84FE-7BDA92525B1D}"/>
                  </a:ext>
                </a:extLst>
              </p14:cNvPr>
              <p14:cNvContentPartPr/>
              <p14:nvPr/>
            </p14:nvContentPartPr>
            <p14:xfrm>
              <a:off x="9907249" y="1473630"/>
              <a:ext cx="516600" cy="2196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41459FC9-F4D2-7442-84FE-7BDA92525B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98243" y="1464615"/>
                <a:ext cx="534252" cy="237269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F8E7F45-0FEC-4139-6FA8-E280AB313AA5}"/>
              </a:ext>
            </a:extLst>
          </p:cNvPr>
          <p:cNvSpPr txBox="1"/>
          <p:nvPr/>
        </p:nvSpPr>
        <p:spPr>
          <a:xfrm>
            <a:off x="322494" y="2956850"/>
            <a:ext cx="388760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only right child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/>
            <a:r>
              <a:rPr lang="en-US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only left child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E9C6CC6-97E3-74AE-CFE1-F7D66C4D8CE5}"/>
              </a:ext>
            </a:extLst>
          </p:cNvPr>
          <p:cNvSpPr txBox="1"/>
          <p:nvPr/>
        </p:nvSpPr>
        <p:spPr>
          <a:xfrm>
            <a:off x="278887" y="5058644"/>
            <a:ext cx="51219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When both children are present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replacement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findReplacement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/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replacement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E671D5-ACBA-41D0-CB83-D4F93B7371FA}"/>
              </a:ext>
            </a:extLst>
          </p:cNvPr>
          <p:cNvSpPr txBox="1"/>
          <p:nvPr/>
        </p:nvSpPr>
        <p:spPr>
          <a:xfrm>
            <a:off x="10493308" y="3220907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replacement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80BBEA8-1D48-4919-0A8B-10804A5C1049}"/>
                  </a:ext>
                </a:extLst>
              </p14:cNvPr>
              <p14:cNvContentPartPr/>
              <p14:nvPr/>
            </p14:nvContentPartPr>
            <p14:xfrm>
              <a:off x="10900129" y="3533190"/>
              <a:ext cx="115200" cy="3643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80BBEA8-1D48-4919-0A8B-10804A5C104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894009" y="3527070"/>
                <a:ext cx="127440" cy="37656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E69A6A06-A301-F5C0-044C-71526EC63CCD}"/>
              </a:ext>
            </a:extLst>
          </p:cNvPr>
          <p:cNvSpPr txBox="1"/>
          <p:nvPr/>
        </p:nvSpPr>
        <p:spPr>
          <a:xfrm>
            <a:off x="74478" y="5955268"/>
            <a:ext cx="6737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How to remove a node in a BST?  We have a method to do that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93704940-F2A0-02E9-B14C-ED0EDE3C4DEE}"/>
                  </a:ext>
                </a:extLst>
              </p14:cNvPr>
              <p14:cNvContentPartPr/>
              <p14:nvPr/>
            </p14:nvContentPartPr>
            <p14:xfrm>
              <a:off x="10473169" y="1339350"/>
              <a:ext cx="591840" cy="3441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93704940-F2A0-02E9-B14C-ED0EDE3C4DE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419169" y="1231463"/>
                <a:ext cx="699480" cy="5595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373D146-932F-0364-AE1C-AAB1BF5E7D1A}"/>
                  </a:ext>
                </a:extLst>
              </p14:cNvPr>
              <p14:cNvContentPartPr/>
              <p14:nvPr/>
            </p14:nvContentPartPr>
            <p14:xfrm>
              <a:off x="11079049" y="3648390"/>
              <a:ext cx="473400" cy="3484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373D146-932F-0364-AE1C-AAB1BF5E7D1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025049" y="3540390"/>
                <a:ext cx="581040" cy="56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1DFECB7D-A78D-9154-5025-C7AF1A890ADE}"/>
                  </a:ext>
                </a:extLst>
              </p14:cNvPr>
              <p14:cNvContentPartPr/>
              <p14:nvPr/>
            </p14:nvContentPartPr>
            <p14:xfrm>
              <a:off x="6542329" y="5242470"/>
              <a:ext cx="277560" cy="9097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1DFECB7D-A78D-9154-5025-C7AF1A890AD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524329" y="5224830"/>
                <a:ext cx="313200" cy="945360"/>
              </a:xfrm>
              <a:prstGeom prst="rect">
                <a:avLst/>
              </a:prstGeom>
            </p:spPr>
          </p:pic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C6CC879E-9E6F-BE37-304C-D3CE3B87FB15}"/>
              </a:ext>
            </a:extLst>
          </p:cNvPr>
          <p:cNvSpPr txBox="1"/>
          <p:nvPr/>
        </p:nvSpPr>
        <p:spPr>
          <a:xfrm>
            <a:off x="5660330" y="4099530"/>
            <a:ext cx="1528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It’s the method we are currently writing</a:t>
            </a:r>
          </a:p>
        </p:txBody>
      </p:sp>
    </p:spTree>
    <p:extLst>
      <p:ext uri="{BB962C8B-B14F-4D97-AF65-F5344CB8AC3E}">
        <p14:creationId xmlns:p14="http://schemas.microsoft.com/office/powerpoint/2010/main" val="16708385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FDDE45A-1CD6-E51F-F2B5-8BDEE2F4F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6D0E7B56-E63F-E431-A8D5-D995421454B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A42C7F8-D066-DA95-D948-3238E46F736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45582DD-337B-DBDF-AF39-15004626DAB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BD7A075-417A-E32E-D586-2521624698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5AD2536-A5C4-F414-5666-720D394019B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82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E5E567-8FF7-B2F0-2675-D81D4E2E1359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8DD167-0CB1-4755-B78B-0F30021DCA3C}"/>
              </a:ext>
            </a:extLst>
          </p:cNvPr>
          <p:cNvSpPr/>
          <p:nvPr/>
        </p:nvSpPr>
        <p:spPr>
          <a:xfrm>
            <a:off x="7853045" y="1169084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8AC7E3-BCF3-E053-12E0-64C814D13E85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A8064B-1D73-D42B-2A5E-F41EF38BE59A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902235-C07D-2ECF-6047-2A34992AEFA2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89FBB2-A5B6-5550-2D55-7097C3D0EAE7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DAA246-15E2-0E2F-7EB0-3D1DF7F8A35C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93C18AF-14F6-2D85-AC32-196DF50C8453}"/>
              </a:ext>
            </a:extLst>
          </p:cNvPr>
          <p:cNvSpPr/>
          <p:nvPr/>
        </p:nvSpPr>
        <p:spPr>
          <a:xfrm>
            <a:off x="11069029" y="3567794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02135D-8D3D-9E06-AACE-E610B1F6E355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89EF21-A11F-9827-F58F-5BB6AD590FCD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9EAE3E-8534-E0F5-37FE-E764E2807A3E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D39672B-22A2-0B73-1019-FB64E7498783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8206794" y="723900"/>
            <a:ext cx="1242006" cy="4378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2D1C75C-4400-50A3-3DDD-365055C2DF3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9448800" y="723900"/>
            <a:ext cx="642584" cy="24911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CED0C52-743F-8B70-0716-FDF434602F64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C783EFF-17AA-5FFC-7414-550F714303BF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792532" y="1766776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36E6123-EEE0-FC09-79F5-BF9C3D914FA0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8EFD4F9-8BF5-FA7C-3B74-5A9F9F0A0DBB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72B5813-ED78-0156-A752-87C62C438ED5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1335729" y="3000945"/>
            <a:ext cx="391015" cy="566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A454802-C56B-B312-16D4-7568C7E62CA1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E559268-C763-AE87-517B-2AD728B294FF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097A452-443F-C0FE-A208-8D1905412C3A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CC6205CA-6C8D-7D68-3544-044AD408C5CA}"/>
              </a:ext>
            </a:extLst>
          </p:cNvPr>
          <p:cNvSpPr/>
          <p:nvPr/>
        </p:nvSpPr>
        <p:spPr>
          <a:xfrm>
            <a:off x="11353800" y="4563451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96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A1BF84E-8865-5966-6D39-D316BDA8688B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11335729" y="4091014"/>
            <a:ext cx="284771" cy="4724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B638BE1-2C21-8210-77D1-C4EEF4BE05BB}"/>
              </a:ext>
            </a:extLst>
          </p:cNvPr>
          <p:cNvSpPr/>
          <p:nvPr/>
        </p:nvSpPr>
        <p:spPr>
          <a:xfrm>
            <a:off x="10990652" y="5514254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447D529-26B8-F365-49C9-5E71E7C7015D}"/>
              </a:ext>
            </a:extLst>
          </p:cNvPr>
          <p:cNvCxnSpPr>
            <a:stCxn id="27" idx="2"/>
            <a:endCxn id="37" idx="0"/>
          </p:cNvCxnSpPr>
          <p:nvPr/>
        </p:nvCxnSpPr>
        <p:spPr>
          <a:xfrm flipH="1">
            <a:off x="11257352" y="5086671"/>
            <a:ext cx="363148" cy="427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878E0FD-EE01-3C3D-91C8-4A84951FFCC7}"/>
              </a:ext>
            </a:extLst>
          </p:cNvPr>
          <p:cNvSpPr txBox="1"/>
          <p:nvPr/>
        </p:nvSpPr>
        <p:spPr>
          <a:xfrm>
            <a:off x="14969" y="57049"/>
            <a:ext cx="714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Node </a:t>
            </a:r>
            <a:r>
              <a:rPr lang="en-US" dirty="0" err="1">
                <a:latin typeface="Consolas" panose="020B0609020204030204" pitchFamily="49" charset="0"/>
              </a:rPr>
              <a:t>deleteNode</a:t>
            </a:r>
            <a:r>
              <a:rPr lang="en-US" dirty="0">
                <a:latin typeface="Consolas" panose="020B0609020204030204" pitchFamily="49" charset="0"/>
              </a:rPr>
              <a:t>(Node current, int </a:t>
            </a:r>
            <a:r>
              <a:rPr lang="en-US" dirty="0" err="1">
                <a:latin typeface="Consolas" panose="020B0609020204030204" pitchFamily="49" charset="0"/>
              </a:rPr>
              <a:t>searchValue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065001-4F77-BB92-033C-D046D9CAC103}"/>
              </a:ext>
            </a:extLst>
          </p:cNvPr>
          <p:cNvSpPr txBox="1"/>
          <p:nvPr/>
        </p:nvSpPr>
        <p:spPr>
          <a:xfrm>
            <a:off x="81060" y="383563"/>
            <a:ext cx="3007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706434-2A81-CC05-4345-0CC59A556B42}"/>
              </a:ext>
            </a:extLst>
          </p:cNvPr>
          <p:cNvSpPr txBox="1"/>
          <p:nvPr/>
        </p:nvSpPr>
        <p:spPr>
          <a:xfrm>
            <a:off x="81060" y="1236092"/>
            <a:ext cx="747832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&gt;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3A6527-E5E9-25B8-1137-A285CEF54EC8}"/>
              </a:ext>
            </a:extLst>
          </p:cNvPr>
          <p:cNvSpPr/>
          <p:nvPr/>
        </p:nvSpPr>
        <p:spPr>
          <a:xfrm>
            <a:off x="7685288" y="43077"/>
            <a:ext cx="4480831" cy="63631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977A0E-790E-44A9-0312-08E3A18DDA6B}"/>
              </a:ext>
            </a:extLst>
          </p:cNvPr>
          <p:cNvSpPr txBox="1"/>
          <p:nvPr/>
        </p:nvSpPr>
        <p:spPr>
          <a:xfrm>
            <a:off x="8101990" y="13678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current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D7137C-0AE8-214F-81C9-450FCA2B5384}"/>
              </a:ext>
            </a:extLst>
          </p:cNvPr>
          <p:cNvSpPr txBox="1"/>
          <p:nvPr/>
        </p:nvSpPr>
        <p:spPr>
          <a:xfrm>
            <a:off x="10448306" y="9185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deleteNode</a:t>
            </a:r>
            <a:r>
              <a:rPr lang="en-US" dirty="0">
                <a:solidFill>
                  <a:srgbClr val="FF0000"/>
                </a:solidFill>
              </a:rPr>
              <a:t>(88)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BC3DF30-2514-C991-EA62-6EB988072C1A}"/>
                  </a:ext>
                </a:extLst>
              </p14:cNvPr>
              <p14:cNvContentPartPr/>
              <p14:nvPr/>
            </p14:nvContentPartPr>
            <p14:xfrm>
              <a:off x="8524849" y="470310"/>
              <a:ext cx="515880" cy="1756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BC3DF30-2514-C991-EA62-6EB988072C1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15849" y="461310"/>
                <a:ext cx="533520" cy="19332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FCFFF788-3C0B-002E-A739-6E7606146B54}"/>
              </a:ext>
            </a:extLst>
          </p:cNvPr>
          <p:cNvSpPr/>
          <p:nvPr/>
        </p:nvSpPr>
        <p:spPr>
          <a:xfrm>
            <a:off x="8610601" y="979514"/>
            <a:ext cx="3489960" cy="534508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2C46CAF-F5CB-4597-6E2D-7C34FB66828E}"/>
              </a:ext>
            </a:extLst>
          </p:cNvPr>
          <p:cNvSpPr txBox="1"/>
          <p:nvPr/>
        </p:nvSpPr>
        <p:spPr>
          <a:xfrm>
            <a:off x="10774624" y="986562"/>
            <a:ext cx="1417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B0F0"/>
                </a:solidFill>
              </a:rPr>
              <a:t>deleteNode</a:t>
            </a:r>
            <a:r>
              <a:rPr lang="en-US" sz="1400" dirty="0">
                <a:solidFill>
                  <a:srgbClr val="00B0F0"/>
                </a:solidFill>
              </a:rPr>
              <a:t>(88)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BD5FA83-DDA9-E15C-DE79-68C46CA89C71}"/>
              </a:ext>
            </a:extLst>
          </p:cNvPr>
          <p:cNvSpPr txBox="1"/>
          <p:nvPr/>
        </p:nvSpPr>
        <p:spPr>
          <a:xfrm>
            <a:off x="9422289" y="109663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current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216590F5-051C-77F1-C32C-6CDEE8D355A0}"/>
                  </a:ext>
                </a:extLst>
              </p14:cNvPr>
              <p14:cNvContentPartPr/>
              <p14:nvPr/>
            </p14:nvContentPartPr>
            <p14:xfrm>
              <a:off x="9907249" y="1473630"/>
              <a:ext cx="516600" cy="2196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216590F5-051C-77F1-C32C-6CDEE8D355A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98243" y="1464615"/>
                <a:ext cx="534252" cy="237269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5F8D23C-2D1C-9342-5F42-841F99E40F2D}"/>
              </a:ext>
            </a:extLst>
          </p:cNvPr>
          <p:cNvSpPr txBox="1"/>
          <p:nvPr/>
        </p:nvSpPr>
        <p:spPr>
          <a:xfrm>
            <a:off x="322494" y="2956850"/>
            <a:ext cx="388760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only right child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/>
            <a:r>
              <a:rPr lang="en-US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only left child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517B37C-F16E-8A7E-1768-DCF5FEAFC542}"/>
              </a:ext>
            </a:extLst>
          </p:cNvPr>
          <p:cNvSpPr txBox="1"/>
          <p:nvPr/>
        </p:nvSpPr>
        <p:spPr>
          <a:xfrm>
            <a:off x="278887" y="5058644"/>
            <a:ext cx="51219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When both children are present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replacement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findReplacement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/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replacement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BFEE63-0CB6-4A9D-F281-FACB03A1C744}"/>
              </a:ext>
            </a:extLst>
          </p:cNvPr>
          <p:cNvSpPr txBox="1"/>
          <p:nvPr/>
        </p:nvSpPr>
        <p:spPr>
          <a:xfrm>
            <a:off x="10493308" y="3220907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replacement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FCB4A97-F579-AFDA-4C5B-2A0A47CB1748}"/>
                  </a:ext>
                </a:extLst>
              </p14:cNvPr>
              <p14:cNvContentPartPr/>
              <p14:nvPr/>
            </p14:nvContentPartPr>
            <p14:xfrm>
              <a:off x="10900129" y="3533190"/>
              <a:ext cx="115200" cy="3643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FCB4A97-F579-AFDA-4C5B-2A0A47CB174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894009" y="3527070"/>
                <a:ext cx="12744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F97C863-2265-F755-418F-3377C7380563}"/>
                  </a:ext>
                </a:extLst>
              </p14:cNvPr>
              <p14:cNvContentPartPr/>
              <p14:nvPr/>
            </p14:nvContentPartPr>
            <p14:xfrm>
              <a:off x="10546609" y="1322430"/>
              <a:ext cx="477360" cy="3711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F97C863-2265-F755-418F-3377C738056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492969" y="1214790"/>
                <a:ext cx="585000" cy="58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81DD810-3666-1A23-4FD5-F4D4557080AD}"/>
                  </a:ext>
                </a:extLst>
              </p14:cNvPr>
              <p14:cNvContentPartPr/>
              <p14:nvPr/>
            </p14:nvContentPartPr>
            <p14:xfrm>
              <a:off x="10750729" y="1686750"/>
              <a:ext cx="1199880" cy="12618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81DD810-3666-1A23-4FD5-F4D4557080A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696729" y="1578750"/>
                <a:ext cx="1307520" cy="147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6421A22E-0A4D-CD81-FA63-59BFF5D3CCE0}"/>
                  </a:ext>
                </a:extLst>
              </p14:cNvPr>
              <p14:cNvContentPartPr/>
              <p14:nvPr/>
            </p14:nvContentPartPr>
            <p14:xfrm>
              <a:off x="11029369" y="2840550"/>
              <a:ext cx="689400" cy="12470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6421A22E-0A4D-CD81-FA63-59BFF5D3CCE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975369" y="2732910"/>
                <a:ext cx="797040" cy="146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D1242DF-525D-4135-FF3B-1E5715F4F524}"/>
                  </a:ext>
                </a:extLst>
              </p14:cNvPr>
              <p14:cNvContentPartPr/>
              <p14:nvPr/>
            </p14:nvContentPartPr>
            <p14:xfrm>
              <a:off x="11016409" y="4021350"/>
              <a:ext cx="800640" cy="19274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D1242DF-525D-4135-FF3B-1E5715F4F52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962769" y="3913350"/>
                <a:ext cx="908280" cy="2143080"/>
              </a:xfrm>
              <a:prstGeom prst="rect">
                <a:avLst/>
              </a:prstGeom>
            </p:spPr>
          </p:pic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32A77961-E36E-BF26-E341-3C7B5E36CEEF}"/>
              </a:ext>
            </a:extLst>
          </p:cNvPr>
          <p:cNvSpPr txBox="1"/>
          <p:nvPr/>
        </p:nvSpPr>
        <p:spPr>
          <a:xfrm>
            <a:off x="415169" y="6008832"/>
            <a:ext cx="55626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When the replacement was done, the only thing that was affected was the </a:t>
            </a:r>
            <a:r>
              <a:rPr lang="en-US" b="1" dirty="0"/>
              <a:t>right subtree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8B490712-43F5-AE36-7313-A253A6ADB86F}"/>
                  </a:ext>
                </a:extLst>
              </p14:cNvPr>
              <p14:cNvContentPartPr/>
              <p14:nvPr/>
            </p14:nvContentPartPr>
            <p14:xfrm>
              <a:off x="11256529" y="3737310"/>
              <a:ext cx="160560" cy="118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8B490712-43F5-AE36-7313-A253A6ADB86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1202889" y="3629670"/>
                <a:ext cx="268200" cy="22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751953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602FF66-AE44-B438-2881-7B5074521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7222639F-B80D-2BE5-FAB5-740AAE0A6396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47A81E2-4ACD-AA01-7764-FF9553B527B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7CFD1A3-E578-EAB0-B976-5D7C08C46AB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F585424-13C8-0D5E-E9B9-C3623E90D7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C5FB3B5-5F67-6B09-069E-87488C27D95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83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9BD80D-15F7-94B4-82E7-DB5EFC4D1D09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9A6F4F-D5A7-A5C2-D0AE-708FF721CC64}"/>
              </a:ext>
            </a:extLst>
          </p:cNvPr>
          <p:cNvSpPr/>
          <p:nvPr/>
        </p:nvSpPr>
        <p:spPr>
          <a:xfrm>
            <a:off x="7853045" y="1169084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01D1B5-498B-2B5B-9427-975E6D4EA782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8D233F-02C8-5C1E-CE87-8022CEF9FF76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72CC85-4C24-A9CA-17B2-6B0C46D8638A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8855F7-969F-1BF8-613A-6FF1DCF50973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B0399A-0F85-B95F-1FA7-4EC2C6898CC6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00256E-3251-C9A8-1739-012E1D05F771}"/>
              </a:ext>
            </a:extLst>
          </p:cNvPr>
          <p:cNvSpPr/>
          <p:nvPr/>
        </p:nvSpPr>
        <p:spPr>
          <a:xfrm>
            <a:off x="11069029" y="3567794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835909-F953-E300-E9A2-A021E1F0F9E2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BCABE5-439E-781C-3F0F-3CCEDB2A007E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AF6E430-89C5-E135-DAF3-9CB09D40F73B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266271B-35F8-F47B-6742-0209BF2D5364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8206794" y="723900"/>
            <a:ext cx="1242006" cy="4378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EDCF56F-3403-51E3-7955-F14C20C2DDBD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9448800" y="723900"/>
            <a:ext cx="642584" cy="24911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8CD97DF-6235-7A04-477F-2CED256DC5E6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CB79416-3926-5926-F29C-739B978C5AAE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792532" y="1766776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97F4E56-DF40-52FE-1F8E-77C99DF293E7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014B539-5397-49F7-E017-BBFB30969EDD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E192FDD-EB8D-62D8-CEB7-705EF6EC4946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1335729" y="3000945"/>
            <a:ext cx="391015" cy="566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0AB4AC7-D676-B15F-6B80-3E78E84DD664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7435520-5AF4-B7B1-D386-97AF6E115A52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7042A51-16F4-705B-18C0-778901AD5606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AE87CC7-6136-A443-0F2B-8E6B49616D06}"/>
              </a:ext>
            </a:extLst>
          </p:cNvPr>
          <p:cNvSpPr/>
          <p:nvPr/>
        </p:nvSpPr>
        <p:spPr>
          <a:xfrm>
            <a:off x="11353800" y="4563451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96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0BFA04C-9A29-1B04-92FF-8DB26949AF1E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11335729" y="4091014"/>
            <a:ext cx="284771" cy="4724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76874956-4F47-2C57-801A-F85734843D43}"/>
              </a:ext>
            </a:extLst>
          </p:cNvPr>
          <p:cNvSpPr/>
          <p:nvPr/>
        </p:nvSpPr>
        <p:spPr>
          <a:xfrm>
            <a:off x="10990652" y="5514254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CF0D4FE-B7C7-A5F2-63B0-2B4D3FFD95EA}"/>
              </a:ext>
            </a:extLst>
          </p:cNvPr>
          <p:cNvCxnSpPr>
            <a:stCxn id="27" idx="2"/>
            <a:endCxn id="37" idx="0"/>
          </p:cNvCxnSpPr>
          <p:nvPr/>
        </p:nvCxnSpPr>
        <p:spPr>
          <a:xfrm flipH="1">
            <a:off x="11257352" y="5086671"/>
            <a:ext cx="363148" cy="427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BA2A896-2D99-D5E8-789A-D03D8D3208D3}"/>
              </a:ext>
            </a:extLst>
          </p:cNvPr>
          <p:cNvSpPr txBox="1"/>
          <p:nvPr/>
        </p:nvSpPr>
        <p:spPr>
          <a:xfrm>
            <a:off x="14969" y="57049"/>
            <a:ext cx="714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Node </a:t>
            </a:r>
            <a:r>
              <a:rPr lang="en-US" dirty="0" err="1">
                <a:latin typeface="Consolas" panose="020B0609020204030204" pitchFamily="49" charset="0"/>
              </a:rPr>
              <a:t>deleteNode</a:t>
            </a:r>
            <a:r>
              <a:rPr lang="en-US" dirty="0">
                <a:latin typeface="Consolas" panose="020B0609020204030204" pitchFamily="49" charset="0"/>
              </a:rPr>
              <a:t>(Node current, int </a:t>
            </a:r>
            <a:r>
              <a:rPr lang="en-US" dirty="0" err="1">
                <a:latin typeface="Consolas" panose="020B0609020204030204" pitchFamily="49" charset="0"/>
              </a:rPr>
              <a:t>searchValue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1A682-363E-2CCB-23F8-E5A62822D9BA}"/>
              </a:ext>
            </a:extLst>
          </p:cNvPr>
          <p:cNvSpPr txBox="1"/>
          <p:nvPr/>
        </p:nvSpPr>
        <p:spPr>
          <a:xfrm>
            <a:off x="81060" y="383563"/>
            <a:ext cx="3007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54F4C0-C9BC-3E75-AC59-F50F3151E399}"/>
              </a:ext>
            </a:extLst>
          </p:cNvPr>
          <p:cNvSpPr txBox="1"/>
          <p:nvPr/>
        </p:nvSpPr>
        <p:spPr>
          <a:xfrm>
            <a:off x="81060" y="1236092"/>
            <a:ext cx="747832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&gt;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BF10D8-7715-271B-3F2B-25728E835AD9}"/>
              </a:ext>
            </a:extLst>
          </p:cNvPr>
          <p:cNvSpPr/>
          <p:nvPr/>
        </p:nvSpPr>
        <p:spPr>
          <a:xfrm>
            <a:off x="7685288" y="43077"/>
            <a:ext cx="4480831" cy="63631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591ED5-4511-C488-2DE7-BF0711C4D9C0}"/>
              </a:ext>
            </a:extLst>
          </p:cNvPr>
          <p:cNvSpPr txBox="1"/>
          <p:nvPr/>
        </p:nvSpPr>
        <p:spPr>
          <a:xfrm>
            <a:off x="8101990" y="13678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current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1B1520-14A1-5502-B87D-4CA98275793C}"/>
              </a:ext>
            </a:extLst>
          </p:cNvPr>
          <p:cNvSpPr txBox="1"/>
          <p:nvPr/>
        </p:nvSpPr>
        <p:spPr>
          <a:xfrm>
            <a:off x="10448306" y="9185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deleteNode</a:t>
            </a:r>
            <a:r>
              <a:rPr lang="en-US" dirty="0">
                <a:solidFill>
                  <a:srgbClr val="FF0000"/>
                </a:solidFill>
              </a:rPr>
              <a:t>(88)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D1B497B-BA93-5D6E-FDA2-1D6641A19A60}"/>
                  </a:ext>
                </a:extLst>
              </p14:cNvPr>
              <p14:cNvContentPartPr/>
              <p14:nvPr/>
            </p14:nvContentPartPr>
            <p14:xfrm>
              <a:off x="8524849" y="470310"/>
              <a:ext cx="515880" cy="1756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D1B497B-BA93-5D6E-FDA2-1D6641A19A6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15849" y="461310"/>
                <a:ext cx="533520" cy="19332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E584B6B0-148C-9540-8E1D-975F69B82BEE}"/>
              </a:ext>
            </a:extLst>
          </p:cNvPr>
          <p:cNvSpPr/>
          <p:nvPr/>
        </p:nvSpPr>
        <p:spPr>
          <a:xfrm>
            <a:off x="8610601" y="979514"/>
            <a:ext cx="3489960" cy="534508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45E4470-A0FE-23AC-7FAF-BA282AB8984D}"/>
              </a:ext>
            </a:extLst>
          </p:cNvPr>
          <p:cNvSpPr txBox="1"/>
          <p:nvPr/>
        </p:nvSpPr>
        <p:spPr>
          <a:xfrm>
            <a:off x="10774624" y="986562"/>
            <a:ext cx="1417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B0F0"/>
                </a:solidFill>
              </a:rPr>
              <a:t>deleteNode</a:t>
            </a:r>
            <a:r>
              <a:rPr lang="en-US" sz="1400" dirty="0">
                <a:solidFill>
                  <a:srgbClr val="00B0F0"/>
                </a:solidFill>
              </a:rPr>
              <a:t>(88)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6854A76-51CD-B24D-DACB-444B8B348903}"/>
              </a:ext>
            </a:extLst>
          </p:cNvPr>
          <p:cNvSpPr txBox="1"/>
          <p:nvPr/>
        </p:nvSpPr>
        <p:spPr>
          <a:xfrm>
            <a:off x="9422289" y="109663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current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A495FFB-3EEC-EF18-5457-2FBFD405FF31}"/>
                  </a:ext>
                </a:extLst>
              </p14:cNvPr>
              <p14:cNvContentPartPr/>
              <p14:nvPr/>
            </p14:nvContentPartPr>
            <p14:xfrm>
              <a:off x="9907249" y="1473630"/>
              <a:ext cx="516600" cy="2196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A495FFB-3EEC-EF18-5457-2FBFD405FF3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98243" y="1464615"/>
                <a:ext cx="534252" cy="237269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FC2C142-33E5-6982-8114-95503C4F809C}"/>
              </a:ext>
            </a:extLst>
          </p:cNvPr>
          <p:cNvSpPr txBox="1"/>
          <p:nvPr/>
        </p:nvSpPr>
        <p:spPr>
          <a:xfrm>
            <a:off x="322494" y="2956850"/>
            <a:ext cx="388760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only right child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/>
            <a:r>
              <a:rPr lang="en-US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only left child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E6F2363-7763-4E95-7D33-5FED2D4AFFA6}"/>
              </a:ext>
            </a:extLst>
          </p:cNvPr>
          <p:cNvSpPr txBox="1"/>
          <p:nvPr/>
        </p:nvSpPr>
        <p:spPr>
          <a:xfrm>
            <a:off x="278887" y="5058644"/>
            <a:ext cx="5121915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When both children are present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replacement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findReplacement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/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replacement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marR="0"/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??? );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2D24A0-4974-F455-0812-F97B5321AAA3}"/>
              </a:ext>
            </a:extLst>
          </p:cNvPr>
          <p:cNvSpPr txBox="1"/>
          <p:nvPr/>
        </p:nvSpPr>
        <p:spPr>
          <a:xfrm>
            <a:off x="10493308" y="3220907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replacement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7ECFA30-B2F9-CF37-BA82-6AC79A777F1F}"/>
                  </a:ext>
                </a:extLst>
              </p14:cNvPr>
              <p14:cNvContentPartPr/>
              <p14:nvPr/>
            </p14:nvContentPartPr>
            <p14:xfrm>
              <a:off x="10900129" y="3533190"/>
              <a:ext cx="115200" cy="3643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7ECFA30-B2F9-CF37-BA82-6AC79A777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894009" y="3527070"/>
                <a:ext cx="12744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613F777-F915-1760-94AF-FF58BE965270}"/>
                  </a:ext>
                </a:extLst>
              </p14:cNvPr>
              <p14:cNvContentPartPr/>
              <p14:nvPr/>
            </p14:nvContentPartPr>
            <p14:xfrm>
              <a:off x="10546609" y="1322430"/>
              <a:ext cx="477360" cy="3711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613F777-F915-1760-94AF-FF58BE96527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492609" y="1214430"/>
                <a:ext cx="585000" cy="58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A0FC69B-28F8-3F05-5DA2-F8A0C22A6B27}"/>
                  </a:ext>
                </a:extLst>
              </p14:cNvPr>
              <p14:cNvContentPartPr/>
              <p14:nvPr/>
            </p14:nvContentPartPr>
            <p14:xfrm>
              <a:off x="10750729" y="1686750"/>
              <a:ext cx="1199880" cy="12618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A0FC69B-28F8-3F05-5DA2-F8A0C22A6B2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696729" y="1578781"/>
                <a:ext cx="1307520" cy="14773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4F256109-160A-3BD4-D589-1A030DA021C3}"/>
                  </a:ext>
                </a:extLst>
              </p14:cNvPr>
              <p14:cNvContentPartPr/>
              <p14:nvPr/>
            </p14:nvContentPartPr>
            <p14:xfrm>
              <a:off x="11029369" y="2840550"/>
              <a:ext cx="689400" cy="12470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F256109-160A-3BD4-D589-1A030DA021C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975369" y="2732550"/>
                <a:ext cx="797040" cy="146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8526E70-CC6F-4702-F3EF-30D81485294D}"/>
                  </a:ext>
                </a:extLst>
              </p14:cNvPr>
              <p14:cNvContentPartPr/>
              <p14:nvPr/>
            </p14:nvContentPartPr>
            <p14:xfrm>
              <a:off x="11016409" y="4021350"/>
              <a:ext cx="800640" cy="19274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8526E70-CC6F-4702-F3EF-30D81485294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962409" y="3913370"/>
                <a:ext cx="908280" cy="214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ABC0F7A-F0C0-FF03-A17C-4B312C4DAD65}"/>
                  </a:ext>
                </a:extLst>
              </p14:cNvPr>
              <p14:cNvContentPartPr/>
              <p14:nvPr/>
            </p14:nvContentPartPr>
            <p14:xfrm>
              <a:off x="11256529" y="3737310"/>
              <a:ext cx="160560" cy="118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ABC0F7A-F0C0-FF03-A17C-4B312C4DAD6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1202529" y="3629310"/>
                <a:ext cx="268200" cy="22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691640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5E385CF-CE4E-DD55-A6DD-373DCCBC6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0032B48-6724-B2F2-6E1B-95C1352C4D1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F2DAFEF-E344-7312-8BB9-A62E0E6BF9A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47443FA-615A-0D42-B5CB-A88AD6B1DC4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CD75A2CE-17F8-D458-57D4-4567CE1801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C891A02-96B4-08F4-E9D0-72F43DEC0E2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84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A489D5-373D-2A96-752F-81D52FCF1DCF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9805DB-841D-E667-684B-EEF90C767D26}"/>
              </a:ext>
            </a:extLst>
          </p:cNvPr>
          <p:cNvSpPr/>
          <p:nvPr/>
        </p:nvSpPr>
        <p:spPr>
          <a:xfrm>
            <a:off x="7853045" y="1169084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35FBEF-B45D-16D1-70EE-E619240B283A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40098F-067E-2340-A9AD-7BCF04C67E57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C97C1A-D9F7-788E-5285-8B7F8EBB2D1E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3B1120-E07E-4FD2-683E-93FBE52AF4EE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D4A049-265B-1F40-508A-A0C2671A0CBE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F58555-35B6-0492-338B-08ABB168D600}"/>
              </a:ext>
            </a:extLst>
          </p:cNvPr>
          <p:cNvSpPr/>
          <p:nvPr/>
        </p:nvSpPr>
        <p:spPr>
          <a:xfrm>
            <a:off x="11069029" y="3567794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8B27EA-6F32-5D5E-2552-1762E59A4187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ECE6B7-2EB3-FB58-313D-7BDD72A2F058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76FCAAD-E94C-8447-1739-A19287BF65E9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29DAC81-0EC9-C177-0848-0F3283D7B6AF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8206794" y="723900"/>
            <a:ext cx="1242006" cy="4378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C007654-293B-75A7-85DF-568E9F2A6D4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9448800" y="723900"/>
            <a:ext cx="642584" cy="24911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A4949DF-C1D7-1683-BA01-BAE42A0BDC2A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A799BF-FCB6-A922-C656-2143F70D9157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792532" y="1766776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4738F39-9003-9573-DCB4-C90C36D80134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A35604A-52F6-6FCC-942F-1B16CD4FD5AC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519BEB7-C64F-3277-3B76-A93A47B69740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1335729" y="3000945"/>
            <a:ext cx="391015" cy="566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C0A708B-5267-348A-42C2-EE44878D1C09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24BFF89-32EF-E465-D2FF-7CCCD2DF6F04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274EB3C-90B7-27F3-D266-6647706C23D7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B47466F-F54C-6F17-F9AA-BC3CB3E9B25C}"/>
              </a:ext>
            </a:extLst>
          </p:cNvPr>
          <p:cNvSpPr/>
          <p:nvPr/>
        </p:nvSpPr>
        <p:spPr>
          <a:xfrm>
            <a:off x="11353800" y="4563451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96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3E5D8AB-83E8-3893-8843-96447BB3EE27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11335729" y="4091014"/>
            <a:ext cx="284771" cy="4724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99A2535-7E7D-908F-2045-1F7B61A7821D}"/>
              </a:ext>
            </a:extLst>
          </p:cNvPr>
          <p:cNvSpPr/>
          <p:nvPr/>
        </p:nvSpPr>
        <p:spPr>
          <a:xfrm>
            <a:off x="10990652" y="5514254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AA34050-85C4-520C-7F60-6097313FC809}"/>
              </a:ext>
            </a:extLst>
          </p:cNvPr>
          <p:cNvCxnSpPr>
            <a:stCxn id="27" idx="2"/>
            <a:endCxn id="37" idx="0"/>
          </p:cNvCxnSpPr>
          <p:nvPr/>
        </p:nvCxnSpPr>
        <p:spPr>
          <a:xfrm flipH="1">
            <a:off x="11257352" y="5086671"/>
            <a:ext cx="363148" cy="427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B39BCFD-0FF8-D6E4-3F3B-345CCCA5E2D5}"/>
              </a:ext>
            </a:extLst>
          </p:cNvPr>
          <p:cNvSpPr txBox="1"/>
          <p:nvPr/>
        </p:nvSpPr>
        <p:spPr>
          <a:xfrm>
            <a:off x="14969" y="57049"/>
            <a:ext cx="714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Node </a:t>
            </a:r>
            <a:r>
              <a:rPr lang="en-US" dirty="0" err="1">
                <a:latin typeface="Consolas" panose="020B0609020204030204" pitchFamily="49" charset="0"/>
              </a:rPr>
              <a:t>deleteNode</a:t>
            </a:r>
            <a:r>
              <a:rPr lang="en-US" dirty="0">
                <a:latin typeface="Consolas" panose="020B0609020204030204" pitchFamily="49" charset="0"/>
              </a:rPr>
              <a:t>(Node current, int </a:t>
            </a:r>
            <a:r>
              <a:rPr lang="en-US" dirty="0" err="1">
                <a:latin typeface="Consolas" panose="020B0609020204030204" pitchFamily="49" charset="0"/>
              </a:rPr>
              <a:t>searchValue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C58FFE-1F45-4F27-B9A0-7D5BEB7F0DB9}"/>
              </a:ext>
            </a:extLst>
          </p:cNvPr>
          <p:cNvSpPr txBox="1"/>
          <p:nvPr/>
        </p:nvSpPr>
        <p:spPr>
          <a:xfrm>
            <a:off x="81060" y="383563"/>
            <a:ext cx="3007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D550D2-B9E3-3FCB-2572-72F38DC9865C}"/>
              </a:ext>
            </a:extLst>
          </p:cNvPr>
          <p:cNvSpPr txBox="1"/>
          <p:nvPr/>
        </p:nvSpPr>
        <p:spPr>
          <a:xfrm>
            <a:off x="81060" y="1236092"/>
            <a:ext cx="747832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&gt;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BE180A-FC84-FC5B-12A1-257F5C43DF29}"/>
              </a:ext>
            </a:extLst>
          </p:cNvPr>
          <p:cNvSpPr/>
          <p:nvPr/>
        </p:nvSpPr>
        <p:spPr>
          <a:xfrm>
            <a:off x="7685288" y="43077"/>
            <a:ext cx="4480831" cy="63631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D1008B-FD68-6F6A-746D-4C76E80094ED}"/>
              </a:ext>
            </a:extLst>
          </p:cNvPr>
          <p:cNvSpPr txBox="1"/>
          <p:nvPr/>
        </p:nvSpPr>
        <p:spPr>
          <a:xfrm>
            <a:off x="8101990" y="13678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current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864ED1-9931-8496-201D-AC5CF452D399}"/>
              </a:ext>
            </a:extLst>
          </p:cNvPr>
          <p:cNvSpPr txBox="1"/>
          <p:nvPr/>
        </p:nvSpPr>
        <p:spPr>
          <a:xfrm>
            <a:off x="10448306" y="9185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deleteNode</a:t>
            </a:r>
            <a:r>
              <a:rPr lang="en-US" dirty="0">
                <a:solidFill>
                  <a:srgbClr val="FF0000"/>
                </a:solidFill>
              </a:rPr>
              <a:t>(88)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98544BF-8EB6-88C2-94FC-2D56EC6CB6EF}"/>
                  </a:ext>
                </a:extLst>
              </p14:cNvPr>
              <p14:cNvContentPartPr/>
              <p14:nvPr/>
            </p14:nvContentPartPr>
            <p14:xfrm>
              <a:off x="8524849" y="470310"/>
              <a:ext cx="515880" cy="1756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98544BF-8EB6-88C2-94FC-2D56EC6CB6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15849" y="461310"/>
                <a:ext cx="533520" cy="19332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43671E07-6E77-456B-809B-FCA08CC53F66}"/>
              </a:ext>
            </a:extLst>
          </p:cNvPr>
          <p:cNvSpPr/>
          <p:nvPr/>
        </p:nvSpPr>
        <p:spPr>
          <a:xfrm>
            <a:off x="8610601" y="979514"/>
            <a:ext cx="3489960" cy="534508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46E8DFF-8EE5-3429-4CDF-D90A381B7BAF}"/>
              </a:ext>
            </a:extLst>
          </p:cNvPr>
          <p:cNvSpPr txBox="1"/>
          <p:nvPr/>
        </p:nvSpPr>
        <p:spPr>
          <a:xfrm>
            <a:off x="10774624" y="986562"/>
            <a:ext cx="1417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B0F0"/>
                </a:solidFill>
              </a:rPr>
              <a:t>deleteNode</a:t>
            </a:r>
            <a:r>
              <a:rPr lang="en-US" sz="1400" dirty="0">
                <a:solidFill>
                  <a:srgbClr val="00B0F0"/>
                </a:solidFill>
              </a:rPr>
              <a:t>(88)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D135BCF-CA54-A2E6-7A20-EB6FCCACEC6D}"/>
              </a:ext>
            </a:extLst>
          </p:cNvPr>
          <p:cNvSpPr txBox="1"/>
          <p:nvPr/>
        </p:nvSpPr>
        <p:spPr>
          <a:xfrm>
            <a:off x="9422289" y="109663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current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AE7A151D-8A2D-0501-19AB-D333702450FD}"/>
                  </a:ext>
                </a:extLst>
              </p14:cNvPr>
              <p14:cNvContentPartPr/>
              <p14:nvPr/>
            </p14:nvContentPartPr>
            <p14:xfrm>
              <a:off x="9907249" y="1473630"/>
              <a:ext cx="516600" cy="2196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AE7A151D-8A2D-0501-19AB-D333702450F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98243" y="1464615"/>
                <a:ext cx="534252" cy="237269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6A0BFFB2-E27C-0DA3-FF6D-CDC64F6D6624}"/>
              </a:ext>
            </a:extLst>
          </p:cNvPr>
          <p:cNvSpPr txBox="1"/>
          <p:nvPr/>
        </p:nvSpPr>
        <p:spPr>
          <a:xfrm>
            <a:off x="322494" y="2956850"/>
            <a:ext cx="388760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only right child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/>
            <a:r>
              <a:rPr lang="en-US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only left child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83E7AB4-279E-1CE7-F973-FFE129660216}"/>
              </a:ext>
            </a:extLst>
          </p:cNvPr>
          <p:cNvSpPr txBox="1"/>
          <p:nvPr/>
        </p:nvSpPr>
        <p:spPr>
          <a:xfrm>
            <a:off x="290316" y="5036474"/>
            <a:ext cx="8151590" cy="132343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/>
            <a:r>
              <a:rPr lang="en-US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When both children are present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replacement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findReplacement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/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replacement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marR="0"/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replacment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60A40E-3C07-BB42-5B61-B12AD7BE4C82}"/>
              </a:ext>
            </a:extLst>
          </p:cNvPr>
          <p:cNvSpPr txBox="1"/>
          <p:nvPr/>
        </p:nvSpPr>
        <p:spPr>
          <a:xfrm>
            <a:off x="10493308" y="3220907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replacement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15DDE37-C043-2B17-45A3-64B916A6DF87}"/>
                  </a:ext>
                </a:extLst>
              </p14:cNvPr>
              <p14:cNvContentPartPr/>
              <p14:nvPr/>
            </p14:nvContentPartPr>
            <p14:xfrm>
              <a:off x="10900129" y="3533190"/>
              <a:ext cx="115200" cy="3643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15DDE37-C043-2B17-45A3-64B916A6DF8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894009" y="3527070"/>
                <a:ext cx="12744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3C92432-7ED0-1417-00B6-4C6038DF3679}"/>
                  </a:ext>
                </a:extLst>
              </p14:cNvPr>
              <p14:cNvContentPartPr/>
              <p14:nvPr/>
            </p14:nvContentPartPr>
            <p14:xfrm>
              <a:off x="10546609" y="1322430"/>
              <a:ext cx="477360" cy="3711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3C92432-7ED0-1417-00B6-4C6038DF367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492609" y="1214430"/>
                <a:ext cx="585000" cy="58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055C0A4-F273-0AC3-B793-7D03A900ECDB}"/>
                  </a:ext>
                </a:extLst>
              </p14:cNvPr>
              <p14:cNvContentPartPr/>
              <p14:nvPr/>
            </p14:nvContentPartPr>
            <p14:xfrm>
              <a:off x="10750729" y="1686750"/>
              <a:ext cx="1199880" cy="12618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055C0A4-F273-0AC3-B793-7D03A900ECD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696729" y="1578781"/>
                <a:ext cx="1307520" cy="14773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6501419A-A8F3-FE2E-D9F4-A4A6AD625DB0}"/>
                  </a:ext>
                </a:extLst>
              </p14:cNvPr>
              <p14:cNvContentPartPr/>
              <p14:nvPr/>
            </p14:nvContentPartPr>
            <p14:xfrm>
              <a:off x="11029369" y="2840550"/>
              <a:ext cx="689400" cy="12470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6501419A-A8F3-FE2E-D9F4-A4A6AD625DB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975369" y="2732550"/>
                <a:ext cx="797040" cy="146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843DC025-33F8-28F0-501A-082A1B8F0F88}"/>
                  </a:ext>
                </a:extLst>
              </p14:cNvPr>
              <p14:cNvContentPartPr/>
              <p14:nvPr/>
            </p14:nvContentPartPr>
            <p14:xfrm>
              <a:off x="11016409" y="4021350"/>
              <a:ext cx="800640" cy="19274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843DC025-33F8-28F0-501A-082A1B8F0F8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962409" y="3913370"/>
                <a:ext cx="908280" cy="214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F5092BA0-513A-4509-FB5E-0011FA9D7721}"/>
                  </a:ext>
                </a:extLst>
              </p14:cNvPr>
              <p14:cNvContentPartPr/>
              <p14:nvPr/>
            </p14:nvContentPartPr>
            <p14:xfrm>
              <a:off x="11256529" y="3737310"/>
              <a:ext cx="160560" cy="118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5092BA0-513A-4509-FB5E-0011FA9D772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1202529" y="3629310"/>
                <a:ext cx="268200" cy="22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730657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7672D9A-22F1-B3FA-6851-BDFE75799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A031D3F-1869-4AE9-A4CB-C5AB9536E41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FB88D35-E374-9852-C639-E5BAFBAA4C5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CDBCF2E-3787-D684-7C9B-D0DEC3731DB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15B5E9CE-C5B6-4996-145E-6C61A8367B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3A32612-F1FC-5FD8-51FD-8D78890929F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983D72-94FD-CAEF-8E28-ADCDF246345D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AB1231-8C0B-E410-E805-FF271DB08F2B}"/>
              </a:ext>
            </a:extLst>
          </p:cNvPr>
          <p:cNvSpPr/>
          <p:nvPr/>
        </p:nvSpPr>
        <p:spPr>
          <a:xfrm>
            <a:off x="7853045" y="1169084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663120-8213-07A3-8D2A-3D50A3811BF5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1D2DF7-D104-0F3D-5793-9006E58F5276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9EE652-457B-B060-81D0-F6198D946242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C35DF6-0955-EF74-7647-7E586486C9D1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F19D35-C9D7-892A-8A6D-BF2271A669B1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38ED67-2B6F-AE0F-9BC4-354F5A490676}"/>
              </a:ext>
            </a:extLst>
          </p:cNvPr>
          <p:cNvSpPr/>
          <p:nvPr/>
        </p:nvSpPr>
        <p:spPr>
          <a:xfrm>
            <a:off x="11069029" y="3567794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8DC6759-2CAE-13A5-FBA5-E31C33DD50B8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8EA1C0-3454-809C-0E6C-D264C69D4A70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370B20-78EE-58BC-F63A-8C8DB1836A38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04D5947-9C74-13B5-CCEF-FFEC48D6629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8206794" y="723900"/>
            <a:ext cx="1242006" cy="4378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C4C5CD8-04EC-7B09-64CA-C898F33E74BF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9448800" y="723900"/>
            <a:ext cx="642584" cy="24911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BC47454-C94A-2D32-0AE0-C277536A72E1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DFCB57B-E565-B77F-B792-FBE4E4E75AFE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792532" y="1766776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62F6053-CD88-BD46-B2D0-7C0F8F5F9AC6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16522C6-A441-659E-06DA-E42CBCAA6BC9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5EB6E5B-96F3-9AE4-E1F5-D3F1D4BDD7E7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1335729" y="3000945"/>
            <a:ext cx="391015" cy="566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9DFB180-C85C-51DF-7032-E77255701344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77EF34A-1A7E-D5A9-5837-04FEDBC7D5F8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18EDC22-D351-9FD1-71A8-4C408AEE8D08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D4D088F-1DD0-C612-2F61-BFCD441AE297}"/>
              </a:ext>
            </a:extLst>
          </p:cNvPr>
          <p:cNvSpPr/>
          <p:nvPr/>
        </p:nvSpPr>
        <p:spPr>
          <a:xfrm>
            <a:off x="11353800" y="4563451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96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29A12F-9141-CEBF-6A2B-BEB0A853D3A3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11335729" y="4091014"/>
            <a:ext cx="284771" cy="4724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EC2D65D-EBCD-72B1-5910-1B278D41FE2A}"/>
              </a:ext>
            </a:extLst>
          </p:cNvPr>
          <p:cNvSpPr/>
          <p:nvPr/>
        </p:nvSpPr>
        <p:spPr>
          <a:xfrm>
            <a:off x="10990652" y="5514254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BB9A85-181E-1AFE-BC20-F3B40F64124E}"/>
              </a:ext>
            </a:extLst>
          </p:cNvPr>
          <p:cNvCxnSpPr>
            <a:stCxn id="27" idx="2"/>
            <a:endCxn id="37" idx="0"/>
          </p:cNvCxnSpPr>
          <p:nvPr/>
        </p:nvCxnSpPr>
        <p:spPr>
          <a:xfrm flipH="1">
            <a:off x="11257352" y="5086671"/>
            <a:ext cx="363148" cy="427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F8341D3-AAED-BF0F-2D05-609AE7BA6ADF}"/>
              </a:ext>
            </a:extLst>
          </p:cNvPr>
          <p:cNvSpPr txBox="1"/>
          <p:nvPr/>
        </p:nvSpPr>
        <p:spPr>
          <a:xfrm>
            <a:off x="14969" y="57049"/>
            <a:ext cx="714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Node </a:t>
            </a:r>
            <a:r>
              <a:rPr lang="en-US" dirty="0" err="1">
                <a:latin typeface="Consolas" panose="020B0609020204030204" pitchFamily="49" charset="0"/>
              </a:rPr>
              <a:t>deleteNode</a:t>
            </a:r>
            <a:r>
              <a:rPr lang="en-US" dirty="0">
                <a:latin typeface="Consolas" panose="020B0609020204030204" pitchFamily="49" charset="0"/>
              </a:rPr>
              <a:t>(Node current, int </a:t>
            </a:r>
            <a:r>
              <a:rPr lang="en-US" dirty="0" err="1">
                <a:latin typeface="Consolas" panose="020B0609020204030204" pitchFamily="49" charset="0"/>
              </a:rPr>
              <a:t>searchValue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47507D-B264-D664-5C55-DAC7683E3064}"/>
              </a:ext>
            </a:extLst>
          </p:cNvPr>
          <p:cNvSpPr txBox="1"/>
          <p:nvPr/>
        </p:nvSpPr>
        <p:spPr>
          <a:xfrm>
            <a:off x="81060" y="383563"/>
            <a:ext cx="3007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C2AB94-C628-6230-42A5-FF4D6D413194}"/>
              </a:ext>
            </a:extLst>
          </p:cNvPr>
          <p:cNvSpPr txBox="1"/>
          <p:nvPr/>
        </p:nvSpPr>
        <p:spPr>
          <a:xfrm>
            <a:off x="81060" y="1236092"/>
            <a:ext cx="747832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&gt;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0B06E7-70F3-4AFD-B8BF-48B6C0D97991}"/>
              </a:ext>
            </a:extLst>
          </p:cNvPr>
          <p:cNvSpPr/>
          <p:nvPr/>
        </p:nvSpPr>
        <p:spPr>
          <a:xfrm>
            <a:off x="7685288" y="43077"/>
            <a:ext cx="4480831" cy="63631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AC7AA4-9765-CEA6-819E-A1C8BEA93DE3}"/>
              </a:ext>
            </a:extLst>
          </p:cNvPr>
          <p:cNvSpPr txBox="1"/>
          <p:nvPr/>
        </p:nvSpPr>
        <p:spPr>
          <a:xfrm>
            <a:off x="8101990" y="13678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current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21B40A-72E7-8505-0377-4A0860E23AA7}"/>
              </a:ext>
            </a:extLst>
          </p:cNvPr>
          <p:cNvSpPr txBox="1"/>
          <p:nvPr/>
        </p:nvSpPr>
        <p:spPr>
          <a:xfrm>
            <a:off x="10448306" y="9185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deleteNode</a:t>
            </a:r>
            <a:r>
              <a:rPr lang="en-US" dirty="0">
                <a:solidFill>
                  <a:srgbClr val="FF0000"/>
                </a:solidFill>
              </a:rPr>
              <a:t>(88)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21534F3-483E-3B22-FB74-C3AC90087FE0}"/>
                  </a:ext>
                </a:extLst>
              </p14:cNvPr>
              <p14:cNvContentPartPr/>
              <p14:nvPr/>
            </p14:nvContentPartPr>
            <p14:xfrm>
              <a:off x="8524849" y="470310"/>
              <a:ext cx="515880" cy="1756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21534F3-483E-3B22-FB74-C3AC90087FE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15849" y="461310"/>
                <a:ext cx="533520" cy="19332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E1DE917C-6878-7CFF-0953-00FC73DC6D53}"/>
              </a:ext>
            </a:extLst>
          </p:cNvPr>
          <p:cNvSpPr/>
          <p:nvPr/>
        </p:nvSpPr>
        <p:spPr>
          <a:xfrm>
            <a:off x="8610601" y="979514"/>
            <a:ext cx="3489960" cy="534508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50054BA-9804-B27A-56CB-2ECBDC42ABDD}"/>
              </a:ext>
            </a:extLst>
          </p:cNvPr>
          <p:cNvSpPr txBox="1"/>
          <p:nvPr/>
        </p:nvSpPr>
        <p:spPr>
          <a:xfrm>
            <a:off x="10774624" y="986562"/>
            <a:ext cx="1417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B0F0"/>
                </a:solidFill>
              </a:rPr>
              <a:t>deleteNode</a:t>
            </a:r>
            <a:r>
              <a:rPr lang="en-US" sz="1400" dirty="0">
                <a:solidFill>
                  <a:srgbClr val="00B0F0"/>
                </a:solidFill>
              </a:rPr>
              <a:t>(88)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4FBA8C7-17C6-793C-FB4A-6B919BBA06E0}"/>
              </a:ext>
            </a:extLst>
          </p:cNvPr>
          <p:cNvSpPr txBox="1"/>
          <p:nvPr/>
        </p:nvSpPr>
        <p:spPr>
          <a:xfrm>
            <a:off x="9422289" y="109663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current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A45D346-9E94-2C7E-7F67-5C69CFE36669}"/>
                  </a:ext>
                </a:extLst>
              </p14:cNvPr>
              <p14:cNvContentPartPr/>
              <p14:nvPr/>
            </p14:nvContentPartPr>
            <p14:xfrm>
              <a:off x="9907249" y="1473630"/>
              <a:ext cx="516600" cy="2196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A45D346-9E94-2C7E-7F67-5C69CFE3666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98243" y="1464615"/>
                <a:ext cx="534252" cy="237269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ABE3E7B0-F467-1743-A2DB-EB2BEA267AE1}"/>
              </a:ext>
            </a:extLst>
          </p:cNvPr>
          <p:cNvSpPr txBox="1"/>
          <p:nvPr/>
        </p:nvSpPr>
        <p:spPr>
          <a:xfrm>
            <a:off x="322494" y="2956850"/>
            <a:ext cx="388760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only right child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/>
            <a:r>
              <a:rPr lang="en-US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only left child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7604280-9E26-0F1D-4184-EC6A3A2FCFCA}"/>
              </a:ext>
            </a:extLst>
          </p:cNvPr>
          <p:cNvSpPr txBox="1"/>
          <p:nvPr/>
        </p:nvSpPr>
        <p:spPr>
          <a:xfrm>
            <a:off x="290316" y="5036474"/>
            <a:ext cx="8151590" cy="132343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/>
            <a:r>
              <a:rPr lang="en-US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When both children are present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replacement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findReplacement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/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replacement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marR="0"/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replacment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602BBA-4608-B8BC-01C4-1D21E3E0C672}"/>
              </a:ext>
            </a:extLst>
          </p:cNvPr>
          <p:cNvSpPr txBox="1"/>
          <p:nvPr/>
        </p:nvSpPr>
        <p:spPr>
          <a:xfrm>
            <a:off x="10493308" y="3220907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replacement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B6D1178-2D95-C256-6A04-C9B8BF4E3AA2}"/>
                  </a:ext>
                </a:extLst>
              </p14:cNvPr>
              <p14:cNvContentPartPr/>
              <p14:nvPr/>
            </p14:nvContentPartPr>
            <p14:xfrm>
              <a:off x="10900129" y="3533190"/>
              <a:ext cx="115200" cy="3643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B6D1178-2D95-C256-6A04-C9B8BF4E3AA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894009" y="3527070"/>
                <a:ext cx="12744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F689BE0-3B47-922E-008E-CBEB38D11342}"/>
                  </a:ext>
                </a:extLst>
              </p14:cNvPr>
              <p14:cNvContentPartPr/>
              <p14:nvPr/>
            </p14:nvContentPartPr>
            <p14:xfrm>
              <a:off x="10546609" y="1322430"/>
              <a:ext cx="477360" cy="3711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F689BE0-3B47-922E-008E-CBEB38D1134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492609" y="1214430"/>
                <a:ext cx="585000" cy="58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5B098B7-A0A9-FC93-B45B-76BB0D8EAC5B}"/>
                  </a:ext>
                </a:extLst>
              </p14:cNvPr>
              <p14:cNvContentPartPr/>
              <p14:nvPr/>
            </p14:nvContentPartPr>
            <p14:xfrm>
              <a:off x="10750729" y="1686750"/>
              <a:ext cx="1199880" cy="12618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5B098B7-A0A9-FC93-B45B-76BB0D8EAC5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696729" y="1578781"/>
                <a:ext cx="1307520" cy="14773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73615A3-BD25-7260-1EE3-922D919032E5}"/>
                  </a:ext>
                </a:extLst>
              </p14:cNvPr>
              <p14:cNvContentPartPr/>
              <p14:nvPr/>
            </p14:nvContentPartPr>
            <p14:xfrm>
              <a:off x="11029369" y="2840550"/>
              <a:ext cx="689400" cy="12470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73615A3-BD25-7260-1EE3-922D919032E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975369" y="2732550"/>
                <a:ext cx="797040" cy="146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98611901-6B8B-E662-23FC-CEFC880F2A69}"/>
                  </a:ext>
                </a:extLst>
              </p14:cNvPr>
              <p14:cNvContentPartPr/>
              <p14:nvPr/>
            </p14:nvContentPartPr>
            <p14:xfrm>
              <a:off x="11016409" y="4021350"/>
              <a:ext cx="800640" cy="19274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98611901-6B8B-E662-23FC-CEFC880F2A6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962409" y="3913370"/>
                <a:ext cx="908280" cy="214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A6AB532A-C239-0E22-497F-C9E3F341EFD6}"/>
                  </a:ext>
                </a:extLst>
              </p14:cNvPr>
              <p14:cNvContentPartPr/>
              <p14:nvPr/>
            </p14:nvContentPartPr>
            <p14:xfrm>
              <a:off x="11256529" y="3737310"/>
              <a:ext cx="160560" cy="118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A6AB532A-C239-0E22-497F-C9E3F341EFD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1202529" y="3629310"/>
                <a:ext cx="26820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CDBD38A-14C6-6D42-7B50-9D763DFA67F0}"/>
                  </a:ext>
                </a:extLst>
              </p14:cNvPr>
              <p14:cNvContentPartPr/>
              <p14:nvPr/>
            </p14:nvContentPartPr>
            <p14:xfrm>
              <a:off x="2325649" y="5875710"/>
              <a:ext cx="997200" cy="1000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CDBD38A-14C6-6D42-7B50-9D763DFA67F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272009" y="5767710"/>
                <a:ext cx="110484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31DF145-57ED-F869-07DE-F04197D913F1}"/>
                  </a:ext>
                </a:extLst>
              </p14:cNvPr>
              <p14:cNvContentPartPr/>
              <p14:nvPr/>
            </p14:nvContentPartPr>
            <p14:xfrm>
              <a:off x="3497809" y="5867430"/>
              <a:ext cx="1946880" cy="1350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31DF145-57ED-F869-07DE-F04197D913F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443809" y="5759430"/>
                <a:ext cx="205452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423E0CB5-921A-61D4-FED4-51FDBCA52C40}"/>
                  </a:ext>
                </a:extLst>
              </p14:cNvPr>
              <p14:cNvContentPartPr/>
              <p14:nvPr/>
            </p14:nvContentPartPr>
            <p14:xfrm>
              <a:off x="5601649" y="5876430"/>
              <a:ext cx="2382120" cy="1170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423E0CB5-921A-61D4-FED4-51FDBCA52C4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547649" y="5768430"/>
                <a:ext cx="2489760" cy="332640"/>
              </a:xfrm>
              <a:prstGeom prst="rect">
                <a:avLst/>
              </a:prstGeom>
            </p:spPr>
          </p:pic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FCC5086D-BF22-938F-67B1-B0D25CCB24C0}"/>
              </a:ext>
            </a:extLst>
          </p:cNvPr>
          <p:cNvSpPr txBox="1"/>
          <p:nvPr/>
        </p:nvSpPr>
        <p:spPr>
          <a:xfrm>
            <a:off x="4711708" y="3646959"/>
            <a:ext cx="2563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Recursively go through the right subtree and remove the duplicate value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FD5AB176-F377-D280-7812-645D68F8080A}"/>
                  </a:ext>
                </a:extLst>
              </p14:cNvPr>
              <p14:cNvContentPartPr/>
              <p14:nvPr/>
            </p14:nvContentPartPr>
            <p14:xfrm>
              <a:off x="4797769" y="4357950"/>
              <a:ext cx="2112120" cy="126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D5AB176-F377-D280-7812-645D68F8080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744129" y="4250310"/>
                <a:ext cx="221976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54F3613-B6E0-C85B-60AE-0407701DF9AB}"/>
                  </a:ext>
                </a:extLst>
              </p14:cNvPr>
              <p14:cNvContentPartPr/>
              <p14:nvPr/>
            </p14:nvContentPartPr>
            <p14:xfrm>
              <a:off x="4793809" y="4474230"/>
              <a:ext cx="588600" cy="2491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54F3613-B6E0-C85B-60AE-0407701DF9A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739809" y="4366590"/>
                <a:ext cx="696240" cy="4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E3306DC-147B-03EA-3559-D690D3193A72}"/>
                  </a:ext>
                </a:extLst>
              </p14:cNvPr>
              <p14:cNvContentPartPr/>
              <p14:nvPr/>
            </p14:nvContentPartPr>
            <p14:xfrm>
              <a:off x="6090169" y="3842790"/>
              <a:ext cx="1005480" cy="558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E3306DC-147B-03EA-3559-D690D3193A7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036169" y="3735150"/>
                <a:ext cx="111312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778E68D5-7A63-D390-D43B-DAA89CB0D413}"/>
                  </a:ext>
                </a:extLst>
              </p14:cNvPr>
              <p14:cNvContentPartPr/>
              <p14:nvPr/>
            </p14:nvContentPartPr>
            <p14:xfrm>
              <a:off x="4776169" y="4065270"/>
              <a:ext cx="2147040" cy="1350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778E68D5-7A63-D390-D43B-DAA89CB0D41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722169" y="3957630"/>
                <a:ext cx="225468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7EBBF6A-664C-1B80-F98C-4FFD5EFC3BFF}"/>
                  </a:ext>
                </a:extLst>
              </p14:cNvPr>
              <p14:cNvContentPartPr/>
              <p14:nvPr/>
            </p14:nvContentPartPr>
            <p14:xfrm>
              <a:off x="4758169" y="3754950"/>
              <a:ext cx="1235160" cy="7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7EBBF6A-664C-1B80-F98C-4FFD5EFC3BF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704169" y="3538950"/>
                <a:ext cx="134280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0811B1A-2684-8E69-4349-054298DE8E3C}"/>
                  </a:ext>
                </a:extLst>
              </p14:cNvPr>
              <p14:cNvContentPartPr/>
              <p14:nvPr/>
            </p14:nvContentPartPr>
            <p14:xfrm>
              <a:off x="4780489" y="3822630"/>
              <a:ext cx="1194480" cy="658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0811B1A-2684-8E69-4349-054298DE8E3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726489" y="3714630"/>
                <a:ext cx="1302120" cy="28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364955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1700CAF-9A7A-AF43-BEC9-9D08613BC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217FCB4A-CD8E-F4F9-EB2F-D1F3A362FD5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B79CB39-7428-7B8A-F64C-E56DEE2325C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A893663-75FB-EC1D-E282-C14A2EFFA22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79CA8671-83D2-F3E4-D8E2-636B6B2FCE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5B35C06-434D-C96B-B919-B282A518C5D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86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BA704F-DFDA-15F5-F9F8-FBCBBB149C91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216712-899C-2C13-A1B2-964F327B1BF2}"/>
              </a:ext>
            </a:extLst>
          </p:cNvPr>
          <p:cNvSpPr/>
          <p:nvPr/>
        </p:nvSpPr>
        <p:spPr>
          <a:xfrm>
            <a:off x="7853045" y="1169084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C7A7FB-D621-32A9-AB9B-E1E2416D23CE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FD1164-EAA9-CC2D-2965-771EC5A5A595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2983B6-88F7-0815-C06A-3D3B1899C904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36056E9-3BD8-0731-E920-0BF3CBC53278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C36359-A5EF-1D2F-8C44-9B6F4B61E5D0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9EA01A-57A8-4DED-A3E4-FED09B6EA7D0}"/>
              </a:ext>
            </a:extLst>
          </p:cNvPr>
          <p:cNvSpPr/>
          <p:nvPr/>
        </p:nvSpPr>
        <p:spPr>
          <a:xfrm>
            <a:off x="11069029" y="3567794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CF1C29B-F00C-77E9-2184-69475114661D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99AEC8-586F-0535-4CEF-878212F145B7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AF9DB5-03F9-9B23-091C-C6E74210DA94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E484C86-B45D-442F-A6D9-33D202EF4E2F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8206794" y="723900"/>
            <a:ext cx="1242006" cy="4378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2494FD-E254-3EEE-0824-61FE6FEA5E8A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9448800" y="723900"/>
            <a:ext cx="642584" cy="24911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1E6D273-B357-23A8-7E5C-99A7D9648AF6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100903E-D8F1-6060-2E92-21981109D1EF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BF089D2-250F-8EE1-07BA-F0E8EB01286B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3AFD324-0321-3FFF-A72A-D56420D55056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1335729" y="3000945"/>
            <a:ext cx="391015" cy="566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2D32DB4-A69D-5B58-E38E-37EC983D6F35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405AB20-A5E8-9572-A429-AC1B13D399C5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C23E07C-961B-CEC7-995B-E13BA62580C4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CBF68450-215B-08F2-4DC4-B6D76D1E8359}"/>
              </a:ext>
            </a:extLst>
          </p:cNvPr>
          <p:cNvSpPr/>
          <p:nvPr/>
        </p:nvSpPr>
        <p:spPr>
          <a:xfrm>
            <a:off x="11353800" y="4563451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96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F8BDFF-23A1-4382-9285-DA2928DEEECE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11335729" y="4091014"/>
            <a:ext cx="284771" cy="4724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4E45C91-4440-DBCF-FDE3-9A1834A02E22}"/>
              </a:ext>
            </a:extLst>
          </p:cNvPr>
          <p:cNvSpPr/>
          <p:nvPr/>
        </p:nvSpPr>
        <p:spPr>
          <a:xfrm>
            <a:off x="10990652" y="5514254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D084EB4-F4C3-D461-C823-4C45702C272B}"/>
              </a:ext>
            </a:extLst>
          </p:cNvPr>
          <p:cNvCxnSpPr>
            <a:stCxn id="27" idx="2"/>
            <a:endCxn id="37" idx="0"/>
          </p:cNvCxnSpPr>
          <p:nvPr/>
        </p:nvCxnSpPr>
        <p:spPr>
          <a:xfrm flipH="1">
            <a:off x="11257352" y="5086671"/>
            <a:ext cx="363148" cy="427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F4C4E0D-C506-AD1E-C4D7-E1153EC9DE44}"/>
              </a:ext>
            </a:extLst>
          </p:cNvPr>
          <p:cNvSpPr txBox="1"/>
          <p:nvPr/>
        </p:nvSpPr>
        <p:spPr>
          <a:xfrm>
            <a:off x="14969" y="57049"/>
            <a:ext cx="714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Node </a:t>
            </a:r>
            <a:r>
              <a:rPr lang="en-US" dirty="0" err="1">
                <a:latin typeface="Consolas" panose="020B0609020204030204" pitchFamily="49" charset="0"/>
              </a:rPr>
              <a:t>deleteNode</a:t>
            </a:r>
            <a:r>
              <a:rPr lang="en-US" dirty="0">
                <a:latin typeface="Consolas" panose="020B0609020204030204" pitchFamily="49" charset="0"/>
              </a:rPr>
              <a:t>(Node current, int </a:t>
            </a:r>
            <a:r>
              <a:rPr lang="en-US" dirty="0" err="1">
                <a:latin typeface="Consolas" panose="020B0609020204030204" pitchFamily="49" charset="0"/>
              </a:rPr>
              <a:t>searchValue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2A8C79-1A8E-824F-1B75-4A7915569DF5}"/>
              </a:ext>
            </a:extLst>
          </p:cNvPr>
          <p:cNvSpPr txBox="1"/>
          <p:nvPr/>
        </p:nvSpPr>
        <p:spPr>
          <a:xfrm>
            <a:off x="81060" y="383563"/>
            <a:ext cx="3007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21E704-7EED-3838-F7F7-E104DBB49756}"/>
              </a:ext>
            </a:extLst>
          </p:cNvPr>
          <p:cNvSpPr txBox="1"/>
          <p:nvPr/>
        </p:nvSpPr>
        <p:spPr>
          <a:xfrm>
            <a:off x="81060" y="1236092"/>
            <a:ext cx="747832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&gt;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245540-5A39-23FB-CDD4-E31BAAC857F3}"/>
              </a:ext>
            </a:extLst>
          </p:cNvPr>
          <p:cNvSpPr/>
          <p:nvPr/>
        </p:nvSpPr>
        <p:spPr>
          <a:xfrm>
            <a:off x="7685288" y="43077"/>
            <a:ext cx="4480831" cy="63631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B08091-C08C-3B1A-F660-46EDCB619B52}"/>
              </a:ext>
            </a:extLst>
          </p:cNvPr>
          <p:cNvSpPr txBox="1"/>
          <p:nvPr/>
        </p:nvSpPr>
        <p:spPr>
          <a:xfrm>
            <a:off x="8101990" y="13678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current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C1F6E8-6AD0-EE93-202F-FEC1D62714C8}"/>
              </a:ext>
            </a:extLst>
          </p:cNvPr>
          <p:cNvSpPr txBox="1"/>
          <p:nvPr/>
        </p:nvSpPr>
        <p:spPr>
          <a:xfrm>
            <a:off x="10448306" y="9185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deleteNode</a:t>
            </a:r>
            <a:r>
              <a:rPr lang="en-US" dirty="0">
                <a:solidFill>
                  <a:srgbClr val="FF0000"/>
                </a:solidFill>
              </a:rPr>
              <a:t>(88)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23EED14-5E2E-BF9B-2C7D-F5B872AB31CE}"/>
                  </a:ext>
                </a:extLst>
              </p14:cNvPr>
              <p14:cNvContentPartPr/>
              <p14:nvPr/>
            </p14:nvContentPartPr>
            <p14:xfrm>
              <a:off x="8524849" y="470310"/>
              <a:ext cx="515880" cy="1756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23EED14-5E2E-BF9B-2C7D-F5B872AB31C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15849" y="461310"/>
                <a:ext cx="533520" cy="19332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9759168E-E961-4CC2-3DFF-26C06E555EC4}"/>
              </a:ext>
            </a:extLst>
          </p:cNvPr>
          <p:cNvSpPr/>
          <p:nvPr/>
        </p:nvSpPr>
        <p:spPr>
          <a:xfrm>
            <a:off x="8610601" y="979514"/>
            <a:ext cx="3489960" cy="534508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98FC9DC-7BEF-0D1D-7D5D-A46851C2C518}"/>
              </a:ext>
            </a:extLst>
          </p:cNvPr>
          <p:cNvSpPr txBox="1"/>
          <p:nvPr/>
        </p:nvSpPr>
        <p:spPr>
          <a:xfrm>
            <a:off x="10774624" y="986562"/>
            <a:ext cx="1417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B0F0"/>
                </a:solidFill>
              </a:rPr>
              <a:t>deleteNode</a:t>
            </a:r>
            <a:r>
              <a:rPr lang="en-US" sz="1400" dirty="0">
                <a:solidFill>
                  <a:srgbClr val="00B0F0"/>
                </a:solidFill>
              </a:rPr>
              <a:t>(88)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0F9F6D-000B-A84E-AD5E-E558A516E61F}"/>
              </a:ext>
            </a:extLst>
          </p:cNvPr>
          <p:cNvSpPr txBox="1"/>
          <p:nvPr/>
        </p:nvSpPr>
        <p:spPr>
          <a:xfrm>
            <a:off x="9422289" y="109663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current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86836BB-C1D7-E475-D34A-15550AD26209}"/>
                  </a:ext>
                </a:extLst>
              </p14:cNvPr>
              <p14:cNvContentPartPr/>
              <p14:nvPr/>
            </p14:nvContentPartPr>
            <p14:xfrm>
              <a:off x="9907249" y="1473630"/>
              <a:ext cx="516600" cy="2196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86836BB-C1D7-E475-D34A-15550AD2620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98243" y="1464615"/>
                <a:ext cx="534252" cy="237269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F1A5CAAD-7813-D7EC-C779-46B8F227DEC9}"/>
              </a:ext>
            </a:extLst>
          </p:cNvPr>
          <p:cNvSpPr txBox="1"/>
          <p:nvPr/>
        </p:nvSpPr>
        <p:spPr>
          <a:xfrm>
            <a:off x="322494" y="2956850"/>
            <a:ext cx="388760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only right child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/>
            <a:r>
              <a:rPr lang="en-US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only left child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6705D12-67CE-BE36-0F1C-F913705A209C}"/>
              </a:ext>
            </a:extLst>
          </p:cNvPr>
          <p:cNvSpPr txBox="1"/>
          <p:nvPr/>
        </p:nvSpPr>
        <p:spPr>
          <a:xfrm>
            <a:off x="290316" y="5036474"/>
            <a:ext cx="8151590" cy="132343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/>
            <a:r>
              <a:rPr lang="en-US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When both children are present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replacement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findReplacement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/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replacement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marR="0"/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replacment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E5A5547-2AD7-8B2E-B424-434C2F37B1B5}"/>
              </a:ext>
            </a:extLst>
          </p:cNvPr>
          <p:cNvSpPr/>
          <p:nvPr/>
        </p:nvSpPr>
        <p:spPr>
          <a:xfrm>
            <a:off x="10709584" y="2289996"/>
            <a:ext cx="1330016" cy="389287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D07CB1E-8427-6CF4-39DC-083678D83088}"/>
              </a:ext>
            </a:extLst>
          </p:cNvPr>
          <p:cNvCxnSpPr>
            <a:cxnSpLocks/>
          </p:cNvCxnSpPr>
          <p:nvPr/>
        </p:nvCxnSpPr>
        <p:spPr>
          <a:xfrm>
            <a:off x="10792157" y="1764240"/>
            <a:ext cx="642584" cy="24911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E1CE485-0EE4-506B-1022-A92978DA83CC}"/>
              </a:ext>
            </a:extLst>
          </p:cNvPr>
          <p:cNvSpPr txBox="1"/>
          <p:nvPr/>
        </p:nvSpPr>
        <p:spPr>
          <a:xfrm>
            <a:off x="10769426" y="2000269"/>
            <a:ext cx="1417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C000"/>
                </a:solidFill>
              </a:rPr>
              <a:t>deleteNode</a:t>
            </a:r>
            <a:r>
              <a:rPr lang="en-US" sz="1400" dirty="0">
                <a:solidFill>
                  <a:srgbClr val="FFC000"/>
                </a:solidFill>
              </a:rPr>
              <a:t>(93)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9D9E43B-62C8-3A31-B86C-164241DABA74}"/>
              </a:ext>
            </a:extLst>
          </p:cNvPr>
          <p:cNvSpPr txBox="1"/>
          <p:nvPr/>
        </p:nvSpPr>
        <p:spPr>
          <a:xfrm>
            <a:off x="10737206" y="2394770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</a:rPr>
              <a:t>current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5198ED9E-FB1D-AA1C-2C60-4D4E985D23FF}"/>
                  </a:ext>
                </a:extLst>
              </p14:cNvPr>
              <p14:cNvContentPartPr/>
              <p14:nvPr/>
            </p14:nvContentPartPr>
            <p14:xfrm>
              <a:off x="11095969" y="2689595"/>
              <a:ext cx="268560" cy="1476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5198ED9E-FB1D-AA1C-2C60-4D4E985D23F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078329" y="2671955"/>
                <a:ext cx="304200" cy="18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112645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A1CC54C-0836-3BB1-B744-605D03C6C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C7F579BB-9A3C-1AD6-AEDB-F6E8425CB68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B37563A-4EA0-7F0C-5C36-91746D684A4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BB0EFE4-E644-76E4-EE65-6A015CB35BD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6CAE6EFB-2093-E332-6807-9822F0BF5D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4BFF037-419F-1EDF-C614-28A9B2BC05A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87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17FB34-59BC-F5E6-0A05-6FF8CF9BA60D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D6D917-F99E-84AA-8276-C73E97C928DE}"/>
              </a:ext>
            </a:extLst>
          </p:cNvPr>
          <p:cNvSpPr/>
          <p:nvPr/>
        </p:nvSpPr>
        <p:spPr>
          <a:xfrm>
            <a:off x="7853045" y="1169084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B3C3AA-1F56-CA81-9C41-3B61FEB61B58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114400-95B0-F314-09D7-E3EE6673C9E1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DA05F6-AE7D-CB4C-8F6B-8E1C2A1C9ECD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884811-816A-330E-6D7D-F728EAA28331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21AE65-7F8C-02E9-71AD-B2AF4FD38757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FEB109-11C5-0CCB-8987-B5A2473C3057}"/>
              </a:ext>
            </a:extLst>
          </p:cNvPr>
          <p:cNvSpPr/>
          <p:nvPr/>
        </p:nvSpPr>
        <p:spPr>
          <a:xfrm>
            <a:off x="11069029" y="3567794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A44D3C-C599-7C09-E391-07DABCB31554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EF8E98-9D6B-9843-131C-65B07D3A402A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8867A9-375E-7C20-106D-B2A0336AD3A0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5AF2C8B-7454-CC90-8924-42AE7E5C0742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8206794" y="723900"/>
            <a:ext cx="1242006" cy="4378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23F0F58-91E8-0AC9-D543-2799BE67F21B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9448800" y="723900"/>
            <a:ext cx="642584" cy="24911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95FDE4F-083C-A796-FD0F-D5955BA09F02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281911D-C9C2-F0A1-FE69-123F0C74C6AB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E716647-1B09-C887-6E3E-9B0377E544E8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4957CC9-8965-3EBA-42A8-606E0E010E9E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76D249F-9A05-EF03-3D02-5C65404CB48D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8B61430-1001-EB75-09C5-A10EE628CAD1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A5AAC9E0-566F-7828-729F-DB7907B49F2D}"/>
              </a:ext>
            </a:extLst>
          </p:cNvPr>
          <p:cNvSpPr/>
          <p:nvPr/>
        </p:nvSpPr>
        <p:spPr>
          <a:xfrm>
            <a:off x="11353800" y="4563451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96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C3A1C6B-0749-6F14-6412-16DD761F863B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11335729" y="4091014"/>
            <a:ext cx="284771" cy="4724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31989B2-3526-3A4F-CAA1-87D23A971A40}"/>
              </a:ext>
            </a:extLst>
          </p:cNvPr>
          <p:cNvSpPr/>
          <p:nvPr/>
        </p:nvSpPr>
        <p:spPr>
          <a:xfrm>
            <a:off x="10990652" y="5514254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EEE56A3-F7AF-621D-D87E-C5FB2B4361EA}"/>
              </a:ext>
            </a:extLst>
          </p:cNvPr>
          <p:cNvCxnSpPr>
            <a:stCxn id="27" idx="2"/>
            <a:endCxn id="37" idx="0"/>
          </p:cNvCxnSpPr>
          <p:nvPr/>
        </p:nvCxnSpPr>
        <p:spPr>
          <a:xfrm flipH="1">
            <a:off x="11257352" y="5086671"/>
            <a:ext cx="363148" cy="427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E3B1749-348B-F9A5-E9A7-DB6B59D6E828}"/>
              </a:ext>
            </a:extLst>
          </p:cNvPr>
          <p:cNvSpPr txBox="1"/>
          <p:nvPr/>
        </p:nvSpPr>
        <p:spPr>
          <a:xfrm>
            <a:off x="14969" y="57049"/>
            <a:ext cx="714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Node </a:t>
            </a:r>
            <a:r>
              <a:rPr lang="en-US" dirty="0" err="1">
                <a:latin typeface="Consolas" panose="020B0609020204030204" pitchFamily="49" charset="0"/>
              </a:rPr>
              <a:t>deleteNode</a:t>
            </a:r>
            <a:r>
              <a:rPr lang="en-US" dirty="0">
                <a:latin typeface="Consolas" panose="020B0609020204030204" pitchFamily="49" charset="0"/>
              </a:rPr>
              <a:t>(Node current, int </a:t>
            </a:r>
            <a:r>
              <a:rPr lang="en-US" dirty="0" err="1">
                <a:latin typeface="Consolas" panose="020B0609020204030204" pitchFamily="49" charset="0"/>
              </a:rPr>
              <a:t>searchValue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197EA4-BE07-A7F2-7D3E-028E8FBB91BE}"/>
              </a:ext>
            </a:extLst>
          </p:cNvPr>
          <p:cNvSpPr txBox="1"/>
          <p:nvPr/>
        </p:nvSpPr>
        <p:spPr>
          <a:xfrm>
            <a:off x="81060" y="383563"/>
            <a:ext cx="3007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D65DF5-55C4-00A1-CC68-5A5C29AC7C1D}"/>
              </a:ext>
            </a:extLst>
          </p:cNvPr>
          <p:cNvSpPr txBox="1"/>
          <p:nvPr/>
        </p:nvSpPr>
        <p:spPr>
          <a:xfrm>
            <a:off x="81060" y="1236092"/>
            <a:ext cx="747832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&gt;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84AE4D-0B75-7990-0C65-74CEE38214C2}"/>
              </a:ext>
            </a:extLst>
          </p:cNvPr>
          <p:cNvSpPr/>
          <p:nvPr/>
        </p:nvSpPr>
        <p:spPr>
          <a:xfrm>
            <a:off x="7685288" y="43077"/>
            <a:ext cx="4480831" cy="63631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0AAC73-BD75-7CAE-E968-B0F97FA3A596}"/>
              </a:ext>
            </a:extLst>
          </p:cNvPr>
          <p:cNvSpPr txBox="1"/>
          <p:nvPr/>
        </p:nvSpPr>
        <p:spPr>
          <a:xfrm>
            <a:off x="8101990" y="13678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current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9F6AF59-3E1B-D462-2A56-857A6AC0FE22}"/>
              </a:ext>
            </a:extLst>
          </p:cNvPr>
          <p:cNvSpPr txBox="1"/>
          <p:nvPr/>
        </p:nvSpPr>
        <p:spPr>
          <a:xfrm>
            <a:off x="10448306" y="9185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deleteNode</a:t>
            </a:r>
            <a:r>
              <a:rPr lang="en-US" dirty="0">
                <a:solidFill>
                  <a:srgbClr val="FF0000"/>
                </a:solidFill>
              </a:rPr>
              <a:t>(88)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9AE599C-DD3F-2C08-D70B-E6F9FD7BCB35}"/>
                  </a:ext>
                </a:extLst>
              </p14:cNvPr>
              <p14:cNvContentPartPr/>
              <p14:nvPr/>
            </p14:nvContentPartPr>
            <p14:xfrm>
              <a:off x="8524849" y="470310"/>
              <a:ext cx="515880" cy="1756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9AE599C-DD3F-2C08-D70B-E6F9FD7BCB3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15849" y="461310"/>
                <a:ext cx="533520" cy="19332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5C96B12D-A843-9F90-B19F-9CAACB8880B7}"/>
              </a:ext>
            </a:extLst>
          </p:cNvPr>
          <p:cNvSpPr/>
          <p:nvPr/>
        </p:nvSpPr>
        <p:spPr>
          <a:xfrm>
            <a:off x="8610601" y="979514"/>
            <a:ext cx="3489960" cy="534508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91891D-0BD8-3EB2-11D9-A54640BD3832}"/>
              </a:ext>
            </a:extLst>
          </p:cNvPr>
          <p:cNvSpPr txBox="1"/>
          <p:nvPr/>
        </p:nvSpPr>
        <p:spPr>
          <a:xfrm>
            <a:off x="10774624" y="986562"/>
            <a:ext cx="1417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B0F0"/>
                </a:solidFill>
              </a:rPr>
              <a:t>deleteNode</a:t>
            </a:r>
            <a:r>
              <a:rPr lang="en-US" sz="1400" dirty="0">
                <a:solidFill>
                  <a:srgbClr val="00B0F0"/>
                </a:solidFill>
              </a:rPr>
              <a:t>(88)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865AF6-A4F0-59FE-423E-6ABCF263F091}"/>
              </a:ext>
            </a:extLst>
          </p:cNvPr>
          <p:cNvSpPr txBox="1"/>
          <p:nvPr/>
        </p:nvSpPr>
        <p:spPr>
          <a:xfrm>
            <a:off x="9422289" y="109663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current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BDD85DD1-4B3D-3196-7BD0-00AEAE3F6603}"/>
                  </a:ext>
                </a:extLst>
              </p14:cNvPr>
              <p14:cNvContentPartPr/>
              <p14:nvPr/>
            </p14:nvContentPartPr>
            <p14:xfrm>
              <a:off x="9907249" y="1473630"/>
              <a:ext cx="516600" cy="2196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BDD85DD1-4B3D-3196-7BD0-00AEAE3F660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98243" y="1464615"/>
                <a:ext cx="534252" cy="237269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F309A6EC-426A-8438-23E8-D75E5554A110}"/>
              </a:ext>
            </a:extLst>
          </p:cNvPr>
          <p:cNvSpPr txBox="1"/>
          <p:nvPr/>
        </p:nvSpPr>
        <p:spPr>
          <a:xfrm>
            <a:off x="322494" y="2956850"/>
            <a:ext cx="388760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only right child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/>
            <a:r>
              <a:rPr lang="en-US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only left child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6CB2767-2A0E-0A58-7D7C-EBADEC7A08DA}"/>
              </a:ext>
            </a:extLst>
          </p:cNvPr>
          <p:cNvSpPr txBox="1"/>
          <p:nvPr/>
        </p:nvSpPr>
        <p:spPr>
          <a:xfrm>
            <a:off x="290316" y="5036474"/>
            <a:ext cx="8151590" cy="132343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/>
            <a:r>
              <a:rPr lang="en-US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When both children are present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replacement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findReplacement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/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replacement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marR="0"/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replacment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6778F95-C984-4AB3-2EF6-BB58B52109B6}"/>
              </a:ext>
            </a:extLst>
          </p:cNvPr>
          <p:cNvSpPr/>
          <p:nvPr/>
        </p:nvSpPr>
        <p:spPr>
          <a:xfrm>
            <a:off x="10709584" y="2289996"/>
            <a:ext cx="1330016" cy="389287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15FF447-0CA2-A440-5CF0-B22B2BDD6DDB}"/>
              </a:ext>
            </a:extLst>
          </p:cNvPr>
          <p:cNvCxnSpPr>
            <a:cxnSpLocks/>
          </p:cNvCxnSpPr>
          <p:nvPr/>
        </p:nvCxnSpPr>
        <p:spPr>
          <a:xfrm>
            <a:off x="10792157" y="1764240"/>
            <a:ext cx="642584" cy="24911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1DD97BA-4EE2-EFFA-1588-BA69400E6B9A}"/>
              </a:ext>
            </a:extLst>
          </p:cNvPr>
          <p:cNvSpPr txBox="1"/>
          <p:nvPr/>
        </p:nvSpPr>
        <p:spPr>
          <a:xfrm>
            <a:off x="10769426" y="2000269"/>
            <a:ext cx="1417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C000"/>
                </a:solidFill>
              </a:rPr>
              <a:t>deleteNode</a:t>
            </a:r>
            <a:r>
              <a:rPr lang="en-US" sz="1400" dirty="0">
                <a:solidFill>
                  <a:srgbClr val="FFC000"/>
                </a:solidFill>
              </a:rPr>
              <a:t>(93)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1F9EED8-2108-F80A-3233-DB3298DE9E5B}"/>
              </a:ext>
            </a:extLst>
          </p:cNvPr>
          <p:cNvSpPr txBox="1"/>
          <p:nvPr/>
        </p:nvSpPr>
        <p:spPr>
          <a:xfrm>
            <a:off x="10737206" y="2394770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</a:rPr>
              <a:t>current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A8C4959-AE46-83D1-55AF-F455E2BC53E7}"/>
                  </a:ext>
                </a:extLst>
              </p14:cNvPr>
              <p14:cNvContentPartPr/>
              <p14:nvPr/>
            </p14:nvContentPartPr>
            <p14:xfrm>
              <a:off x="11095969" y="2689595"/>
              <a:ext cx="268560" cy="1476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A8C4959-AE46-83D1-55AF-F455E2BC53E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077969" y="2671595"/>
                <a:ext cx="304200" cy="1832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354B77F0-D9B9-313A-BFF2-E4B896C22F16}"/>
              </a:ext>
            </a:extLst>
          </p:cNvPr>
          <p:cNvSpPr/>
          <p:nvPr/>
        </p:nvSpPr>
        <p:spPr>
          <a:xfrm>
            <a:off x="10798339" y="3414162"/>
            <a:ext cx="1195105" cy="268217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FFD12F-3C1C-9E14-9D74-31A5030C6580}"/>
              </a:ext>
            </a:extLst>
          </p:cNvPr>
          <p:cNvCxnSpPr>
            <a:cxnSpLocks/>
          </p:cNvCxnSpPr>
          <p:nvPr/>
        </p:nvCxnSpPr>
        <p:spPr>
          <a:xfrm flipH="1">
            <a:off x="11434741" y="3017481"/>
            <a:ext cx="222010" cy="21586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52DA380-6BA8-DECE-122C-220F6B2AC799}"/>
              </a:ext>
            </a:extLst>
          </p:cNvPr>
          <p:cNvSpPr txBox="1"/>
          <p:nvPr/>
        </p:nvSpPr>
        <p:spPr>
          <a:xfrm>
            <a:off x="10732781" y="3175735"/>
            <a:ext cx="12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7030A0"/>
                </a:solidFill>
              </a:rPr>
              <a:t>deleteNode</a:t>
            </a:r>
            <a:r>
              <a:rPr lang="en-US" sz="1200" dirty="0">
                <a:solidFill>
                  <a:srgbClr val="7030A0"/>
                </a:solidFill>
              </a:rPr>
              <a:t>(93)</a:t>
            </a:r>
          </a:p>
        </p:txBody>
      </p:sp>
    </p:spTree>
    <p:extLst>
      <p:ext uri="{BB962C8B-B14F-4D97-AF65-F5344CB8AC3E}">
        <p14:creationId xmlns:p14="http://schemas.microsoft.com/office/powerpoint/2010/main" val="243424665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C144821-6199-6B64-1375-774F43767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BF5409F3-1979-FABB-608C-A167F7693922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0C30FA5-3A27-E459-C894-742370E15AA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B58D3A8-937F-6EB5-6A97-1C161359659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4CDCB80F-A9A3-79E6-4A04-DBF170F987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CF0027-8434-DE3E-FE17-3B9C81D514B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88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B7FD1C-E53B-A725-5DA9-875130A1886A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A80AFD-E57E-8564-BF04-71B80195096A}"/>
              </a:ext>
            </a:extLst>
          </p:cNvPr>
          <p:cNvSpPr/>
          <p:nvPr/>
        </p:nvSpPr>
        <p:spPr>
          <a:xfrm>
            <a:off x="7853045" y="1169084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4A34F4-2434-8257-15C8-40623AAB9F7C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8D9116-7AFF-5310-E715-BA42C6C036B9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46C8D0-631A-8AFC-742C-7984CA36B907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40899A-6305-C227-32A9-E8B7AEE6FA09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D8C05F-62D6-7B01-9B9A-037DFED596A8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80F1B5-7D57-2869-DAB6-12755C4CF0F2}"/>
              </a:ext>
            </a:extLst>
          </p:cNvPr>
          <p:cNvSpPr/>
          <p:nvPr/>
        </p:nvSpPr>
        <p:spPr>
          <a:xfrm>
            <a:off x="11069029" y="3567794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033F4A-4287-4324-B5EC-F99C24D01C35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A9843CD-3C0F-9082-35CC-0D329C6B5FD3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45D68EA-AB10-1363-5BB2-AD8BF1068929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ECDEDFD-129E-D9A0-AB4F-5A1648F38BE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8206794" y="723900"/>
            <a:ext cx="1242006" cy="4378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5871B03-E584-45C8-FF3C-057540E67033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9448800" y="723900"/>
            <a:ext cx="642584" cy="24911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2AFAE79-1052-2385-E485-A09D9369A150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4AB4CD7-CBE2-BFAC-F303-EAB531B5EFF5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45B2E81-3F80-515B-0CF8-0619F9C3D430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226B530-00AC-1A93-2077-3AAB9BCD373A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BC8D352-2253-E882-FB7A-3E79FD236E31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5178FE9-A113-4097-4BB6-F4E3DFEC6744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8A0D3F8-704C-6003-10A8-09D95EC2E0DB}"/>
              </a:ext>
            </a:extLst>
          </p:cNvPr>
          <p:cNvSpPr/>
          <p:nvPr/>
        </p:nvSpPr>
        <p:spPr>
          <a:xfrm>
            <a:off x="11353800" y="4563451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96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D19C023-C3E8-9C7B-308B-ECAD74C979A7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11335729" y="4091014"/>
            <a:ext cx="284771" cy="4724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F7F15D1-479B-D73F-D626-E3E1C644DD13}"/>
              </a:ext>
            </a:extLst>
          </p:cNvPr>
          <p:cNvSpPr/>
          <p:nvPr/>
        </p:nvSpPr>
        <p:spPr>
          <a:xfrm>
            <a:off x="10990652" y="5514254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45A4A7C-6724-1753-49D2-8CE1A877BFAF}"/>
              </a:ext>
            </a:extLst>
          </p:cNvPr>
          <p:cNvCxnSpPr>
            <a:stCxn id="27" idx="2"/>
            <a:endCxn id="37" idx="0"/>
          </p:cNvCxnSpPr>
          <p:nvPr/>
        </p:nvCxnSpPr>
        <p:spPr>
          <a:xfrm flipH="1">
            <a:off x="11257352" y="5086671"/>
            <a:ext cx="363148" cy="427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C367A79-C3B0-500F-6EE3-D6266FBF17E1}"/>
              </a:ext>
            </a:extLst>
          </p:cNvPr>
          <p:cNvSpPr txBox="1"/>
          <p:nvPr/>
        </p:nvSpPr>
        <p:spPr>
          <a:xfrm>
            <a:off x="14969" y="57049"/>
            <a:ext cx="714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Node </a:t>
            </a:r>
            <a:r>
              <a:rPr lang="en-US" dirty="0" err="1">
                <a:latin typeface="Consolas" panose="020B0609020204030204" pitchFamily="49" charset="0"/>
              </a:rPr>
              <a:t>deleteNode</a:t>
            </a:r>
            <a:r>
              <a:rPr lang="en-US" dirty="0">
                <a:latin typeface="Consolas" panose="020B0609020204030204" pitchFamily="49" charset="0"/>
              </a:rPr>
              <a:t>(Node current, int </a:t>
            </a:r>
            <a:r>
              <a:rPr lang="en-US" dirty="0" err="1">
                <a:latin typeface="Consolas" panose="020B0609020204030204" pitchFamily="49" charset="0"/>
              </a:rPr>
              <a:t>searchValue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24068F-41AD-EDFB-41B7-6F5AB55CB9CB}"/>
              </a:ext>
            </a:extLst>
          </p:cNvPr>
          <p:cNvSpPr txBox="1"/>
          <p:nvPr/>
        </p:nvSpPr>
        <p:spPr>
          <a:xfrm>
            <a:off x="81060" y="383563"/>
            <a:ext cx="3007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E245F7-01B4-5549-B424-2AFF5C74591C}"/>
              </a:ext>
            </a:extLst>
          </p:cNvPr>
          <p:cNvSpPr txBox="1"/>
          <p:nvPr/>
        </p:nvSpPr>
        <p:spPr>
          <a:xfrm>
            <a:off x="81060" y="1236092"/>
            <a:ext cx="747832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&gt;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4BCDA8-AFB5-9B68-FFC5-6A484D8942DA}"/>
              </a:ext>
            </a:extLst>
          </p:cNvPr>
          <p:cNvSpPr/>
          <p:nvPr/>
        </p:nvSpPr>
        <p:spPr>
          <a:xfrm>
            <a:off x="7685288" y="43077"/>
            <a:ext cx="4480831" cy="63631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341911-9A39-416C-BCCE-4546A60EFE97}"/>
              </a:ext>
            </a:extLst>
          </p:cNvPr>
          <p:cNvSpPr txBox="1"/>
          <p:nvPr/>
        </p:nvSpPr>
        <p:spPr>
          <a:xfrm>
            <a:off x="8101990" y="13678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current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4F9342-FF06-86E1-CDB2-79B9910A5D14}"/>
              </a:ext>
            </a:extLst>
          </p:cNvPr>
          <p:cNvSpPr txBox="1"/>
          <p:nvPr/>
        </p:nvSpPr>
        <p:spPr>
          <a:xfrm>
            <a:off x="10448306" y="9185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deleteNode</a:t>
            </a:r>
            <a:r>
              <a:rPr lang="en-US" dirty="0">
                <a:solidFill>
                  <a:srgbClr val="FF0000"/>
                </a:solidFill>
              </a:rPr>
              <a:t>(88)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74B2384-95B0-A7C7-0ED3-79DA890168AE}"/>
                  </a:ext>
                </a:extLst>
              </p14:cNvPr>
              <p14:cNvContentPartPr/>
              <p14:nvPr/>
            </p14:nvContentPartPr>
            <p14:xfrm>
              <a:off x="8524849" y="470310"/>
              <a:ext cx="515880" cy="1756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74B2384-95B0-A7C7-0ED3-79DA890168A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15849" y="461310"/>
                <a:ext cx="533520" cy="19332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14CE720A-3D7B-46CB-2731-BCA03D4CF27B}"/>
              </a:ext>
            </a:extLst>
          </p:cNvPr>
          <p:cNvSpPr/>
          <p:nvPr/>
        </p:nvSpPr>
        <p:spPr>
          <a:xfrm>
            <a:off x="8610601" y="979514"/>
            <a:ext cx="3489960" cy="534508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988D2F8-15F9-802F-8028-6C5CA6188953}"/>
              </a:ext>
            </a:extLst>
          </p:cNvPr>
          <p:cNvSpPr txBox="1"/>
          <p:nvPr/>
        </p:nvSpPr>
        <p:spPr>
          <a:xfrm>
            <a:off x="10774624" y="986562"/>
            <a:ext cx="1417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B0F0"/>
                </a:solidFill>
              </a:rPr>
              <a:t>deleteNode</a:t>
            </a:r>
            <a:r>
              <a:rPr lang="en-US" sz="1400" dirty="0">
                <a:solidFill>
                  <a:srgbClr val="00B0F0"/>
                </a:solidFill>
              </a:rPr>
              <a:t>(88)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73391A0-9CC1-354C-3472-F6998FB18057}"/>
              </a:ext>
            </a:extLst>
          </p:cNvPr>
          <p:cNvSpPr txBox="1"/>
          <p:nvPr/>
        </p:nvSpPr>
        <p:spPr>
          <a:xfrm>
            <a:off x="9422289" y="109663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current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CFCB1950-9222-0652-3017-F29DD792DCD2}"/>
                  </a:ext>
                </a:extLst>
              </p14:cNvPr>
              <p14:cNvContentPartPr/>
              <p14:nvPr/>
            </p14:nvContentPartPr>
            <p14:xfrm>
              <a:off x="9907249" y="1473630"/>
              <a:ext cx="516600" cy="2196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CFCB1950-9222-0652-3017-F29DD792DCD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98243" y="1464615"/>
                <a:ext cx="534252" cy="237269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07D97AE3-3BEC-AD1D-6FC8-87746C520A91}"/>
              </a:ext>
            </a:extLst>
          </p:cNvPr>
          <p:cNvSpPr txBox="1"/>
          <p:nvPr/>
        </p:nvSpPr>
        <p:spPr>
          <a:xfrm>
            <a:off x="322494" y="2956850"/>
            <a:ext cx="388760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only right child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/>
            <a:r>
              <a:rPr lang="en-US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only left child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AE8AC22-FCDD-6F7C-629F-C9F7D5248601}"/>
              </a:ext>
            </a:extLst>
          </p:cNvPr>
          <p:cNvSpPr txBox="1"/>
          <p:nvPr/>
        </p:nvSpPr>
        <p:spPr>
          <a:xfrm>
            <a:off x="290316" y="5036474"/>
            <a:ext cx="8151590" cy="132343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/>
            <a:r>
              <a:rPr lang="en-US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When both children are present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replacement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findReplacement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/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replacement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marR="0"/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replacment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53767D3-CB74-BBF4-16D4-A2763C069558}"/>
              </a:ext>
            </a:extLst>
          </p:cNvPr>
          <p:cNvSpPr/>
          <p:nvPr/>
        </p:nvSpPr>
        <p:spPr>
          <a:xfrm>
            <a:off x="10709584" y="2289996"/>
            <a:ext cx="1330016" cy="389287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2D5F69A-D96B-8F27-62E9-FB7979185FFD}"/>
              </a:ext>
            </a:extLst>
          </p:cNvPr>
          <p:cNvCxnSpPr>
            <a:cxnSpLocks/>
          </p:cNvCxnSpPr>
          <p:nvPr/>
        </p:nvCxnSpPr>
        <p:spPr>
          <a:xfrm>
            <a:off x="10792157" y="1764240"/>
            <a:ext cx="642584" cy="24911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6FA74D8-0794-8F5C-83B6-474BE9D44698}"/>
              </a:ext>
            </a:extLst>
          </p:cNvPr>
          <p:cNvSpPr txBox="1"/>
          <p:nvPr/>
        </p:nvSpPr>
        <p:spPr>
          <a:xfrm>
            <a:off x="10769426" y="2000269"/>
            <a:ext cx="1417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C000"/>
                </a:solidFill>
              </a:rPr>
              <a:t>deleteNode</a:t>
            </a:r>
            <a:r>
              <a:rPr lang="en-US" sz="1400" dirty="0">
                <a:solidFill>
                  <a:srgbClr val="FFC000"/>
                </a:solidFill>
              </a:rPr>
              <a:t>(93)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CDFE2F7-9B8B-DA8A-566E-9B934C5B9397}"/>
              </a:ext>
            </a:extLst>
          </p:cNvPr>
          <p:cNvSpPr txBox="1"/>
          <p:nvPr/>
        </p:nvSpPr>
        <p:spPr>
          <a:xfrm>
            <a:off x="10737206" y="2394770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</a:rPr>
              <a:t>current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6F64DDC-0BFB-21D5-A700-37CA4918E24A}"/>
                  </a:ext>
                </a:extLst>
              </p14:cNvPr>
              <p14:cNvContentPartPr/>
              <p14:nvPr/>
            </p14:nvContentPartPr>
            <p14:xfrm>
              <a:off x="11095969" y="2689595"/>
              <a:ext cx="268560" cy="1476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6F64DDC-0BFB-21D5-A700-37CA4918E2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077969" y="2671595"/>
                <a:ext cx="304200" cy="1832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DD2195E3-8A82-33AA-E883-492C6D6656AF}"/>
              </a:ext>
            </a:extLst>
          </p:cNvPr>
          <p:cNvSpPr/>
          <p:nvPr/>
        </p:nvSpPr>
        <p:spPr>
          <a:xfrm>
            <a:off x="10798339" y="3414162"/>
            <a:ext cx="1195105" cy="268217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84915F-E670-2695-B7DE-3F2D628E7A95}"/>
              </a:ext>
            </a:extLst>
          </p:cNvPr>
          <p:cNvCxnSpPr>
            <a:cxnSpLocks/>
          </p:cNvCxnSpPr>
          <p:nvPr/>
        </p:nvCxnSpPr>
        <p:spPr>
          <a:xfrm flipH="1">
            <a:off x="11434741" y="3017481"/>
            <a:ext cx="222010" cy="21586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820FDB5-721E-5C07-D621-C0B016AC84A3}"/>
              </a:ext>
            </a:extLst>
          </p:cNvPr>
          <p:cNvSpPr txBox="1"/>
          <p:nvPr/>
        </p:nvSpPr>
        <p:spPr>
          <a:xfrm>
            <a:off x="10732781" y="3175735"/>
            <a:ext cx="12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7030A0"/>
                </a:solidFill>
              </a:rPr>
              <a:t>deleteNode</a:t>
            </a:r>
            <a:r>
              <a:rPr lang="en-US" sz="1200" dirty="0">
                <a:solidFill>
                  <a:srgbClr val="7030A0"/>
                </a:solidFill>
              </a:rPr>
              <a:t>(93)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22E72CC-08FD-E802-4D32-FEB4E78F9B31}"/>
                  </a:ext>
                </a:extLst>
              </p14:cNvPr>
              <p14:cNvContentPartPr/>
              <p14:nvPr/>
            </p14:nvContentPartPr>
            <p14:xfrm>
              <a:off x="406489" y="3106590"/>
              <a:ext cx="3674160" cy="774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22E72CC-08FD-E802-4D32-FEB4E78F9B3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2489" y="2998590"/>
                <a:ext cx="3781800" cy="99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586426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D1A1ED8-51F7-EFE0-A006-A6B6A82AD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C04F8550-6D62-0ABC-06AC-D29F1152A8B8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50B8233-AC53-E3BE-8124-60C09F6AAE5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B1A74BB-D663-6420-9F62-F9753DF3623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CAB30768-412C-747F-9BA2-25B2C2F405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8A2E25F-368E-8BD8-EEA4-F02BAF3EA1B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89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A68F68-883B-5ABA-0408-B12209EEABE3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286D0E-563A-9F9F-4F2E-A2B084064162}"/>
              </a:ext>
            </a:extLst>
          </p:cNvPr>
          <p:cNvSpPr/>
          <p:nvPr/>
        </p:nvSpPr>
        <p:spPr>
          <a:xfrm>
            <a:off x="7853045" y="1169084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500C4-607F-8F76-E4F1-D571E4645370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C2EC4A-8B07-0F31-0847-B63F5AE46DA2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A038F8-19DA-B32D-D7A5-7D835DFB0704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D20C8F-098E-5962-E42B-979A58662E40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42753F-DB61-749E-96B7-447041C91B85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B724FB6-1833-6D50-7D9C-A70D71559382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6797E6-4C8E-79A1-800D-51B2177FB401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90D594-FF4A-3C29-EE7F-614D3B9F3CD2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A018F93-F826-5013-1953-263295871BF9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8206794" y="723900"/>
            <a:ext cx="1242006" cy="4378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F0E545-24F9-8A6B-FA52-6D97D76313FC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9448800" y="723900"/>
            <a:ext cx="642584" cy="24911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126E5D9-E320-B9AC-6D2F-9D5F29BC7CFD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D67A9F0-EE85-2AD5-278B-BBE05F93DA55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9462828-FB6C-EF10-F783-E7A15BF08134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BE22F22-C8FD-2006-D02A-7C036F136D53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DB6FEC9-A680-7A19-1FCB-46E1C213B2FC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E8105C8-C377-343C-2BEE-B8B54AAC507B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918639E-6C49-4790-CF5C-E0D2E9E51B17}"/>
              </a:ext>
            </a:extLst>
          </p:cNvPr>
          <p:cNvSpPr/>
          <p:nvPr/>
        </p:nvSpPr>
        <p:spPr>
          <a:xfrm>
            <a:off x="11353800" y="4563451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96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0ED258B-4DA6-192F-ECD1-D042947D25D9}"/>
              </a:ext>
            </a:extLst>
          </p:cNvPr>
          <p:cNvSpPr/>
          <p:nvPr/>
        </p:nvSpPr>
        <p:spPr>
          <a:xfrm>
            <a:off x="10990652" y="5514254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28F34A0-2228-CDED-8ACC-7D1FBC44441E}"/>
              </a:ext>
            </a:extLst>
          </p:cNvPr>
          <p:cNvCxnSpPr>
            <a:stCxn id="27" idx="2"/>
            <a:endCxn id="37" idx="0"/>
          </p:cNvCxnSpPr>
          <p:nvPr/>
        </p:nvCxnSpPr>
        <p:spPr>
          <a:xfrm flipH="1">
            <a:off x="11257352" y="5086671"/>
            <a:ext cx="363148" cy="427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217D682-A7EB-E2D3-E4D2-9792131B0B96}"/>
              </a:ext>
            </a:extLst>
          </p:cNvPr>
          <p:cNvSpPr txBox="1"/>
          <p:nvPr/>
        </p:nvSpPr>
        <p:spPr>
          <a:xfrm>
            <a:off x="14969" y="57049"/>
            <a:ext cx="714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Node </a:t>
            </a:r>
            <a:r>
              <a:rPr lang="en-US" dirty="0" err="1">
                <a:latin typeface="Consolas" panose="020B0609020204030204" pitchFamily="49" charset="0"/>
              </a:rPr>
              <a:t>deleteNode</a:t>
            </a:r>
            <a:r>
              <a:rPr lang="en-US" dirty="0">
                <a:latin typeface="Consolas" panose="020B0609020204030204" pitchFamily="49" charset="0"/>
              </a:rPr>
              <a:t>(Node current, int </a:t>
            </a:r>
            <a:r>
              <a:rPr lang="en-US" dirty="0" err="1">
                <a:latin typeface="Consolas" panose="020B0609020204030204" pitchFamily="49" charset="0"/>
              </a:rPr>
              <a:t>searchValue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550948-45D2-277E-3F34-AE3ABD72B769}"/>
              </a:ext>
            </a:extLst>
          </p:cNvPr>
          <p:cNvSpPr txBox="1"/>
          <p:nvPr/>
        </p:nvSpPr>
        <p:spPr>
          <a:xfrm>
            <a:off x="81060" y="383563"/>
            <a:ext cx="3007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10E7CB-6278-911E-F67C-A783082F1DB2}"/>
              </a:ext>
            </a:extLst>
          </p:cNvPr>
          <p:cNvSpPr txBox="1"/>
          <p:nvPr/>
        </p:nvSpPr>
        <p:spPr>
          <a:xfrm>
            <a:off x="81060" y="1236092"/>
            <a:ext cx="747832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&gt;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80B430-3BD0-9015-5E20-FE55234580A2}"/>
              </a:ext>
            </a:extLst>
          </p:cNvPr>
          <p:cNvSpPr/>
          <p:nvPr/>
        </p:nvSpPr>
        <p:spPr>
          <a:xfrm>
            <a:off x="7685288" y="43077"/>
            <a:ext cx="4480831" cy="63631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58AD63-6730-044C-CBAE-3533F1D454DF}"/>
              </a:ext>
            </a:extLst>
          </p:cNvPr>
          <p:cNvSpPr txBox="1"/>
          <p:nvPr/>
        </p:nvSpPr>
        <p:spPr>
          <a:xfrm>
            <a:off x="8101990" y="13678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current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D2FC05-5F36-0649-0B5B-4C979EC596CB}"/>
              </a:ext>
            </a:extLst>
          </p:cNvPr>
          <p:cNvSpPr txBox="1"/>
          <p:nvPr/>
        </p:nvSpPr>
        <p:spPr>
          <a:xfrm>
            <a:off x="10448306" y="9185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deleteNode</a:t>
            </a:r>
            <a:r>
              <a:rPr lang="en-US" dirty="0">
                <a:solidFill>
                  <a:srgbClr val="FF0000"/>
                </a:solidFill>
              </a:rPr>
              <a:t>(88)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EAE7697-2FBD-FBE8-DF33-A18C8EB6A059}"/>
                  </a:ext>
                </a:extLst>
              </p14:cNvPr>
              <p14:cNvContentPartPr/>
              <p14:nvPr/>
            </p14:nvContentPartPr>
            <p14:xfrm>
              <a:off x="8524849" y="470310"/>
              <a:ext cx="515880" cy="1756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EAE7697-2FBD-FBE8-DF33-A18C8EB6A0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15849" y="461310"/>
                <a:ext cx="533520" cy="19332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92FA47A4-3BF2-09BD-350F-47D0F053051B}"/>
              </a:ext>
            </a:extLst>
          </p:cNvPr>
          <p:cNvSpPr/>
          <p:nvPr/>
        </p:nvSpPr>
        <p:spPr>
          <a:xfrm>
            <a:off x="8610601" y="979514"/>
            <a:ext cx="3489960" cy="534508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5F29828-35BF-A73C-60D6-A48480466B69}"/>
              </a:ext>
            </a:extLst>
          </p:cNvPr>
          <p:cNvSpPr txBox="1"/>
          <p:nvPr/>
        </p:nvSpPr>
        <p:spPr>
          <a:xfrm>
            <a:off x="10774624" y="986562"/>
            <a:ext cx="1417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B0F0"/>
                </a:solidFill>
              </a:rPr>
              <a:t>deleteNode</a:t>
            </a:r>
            <a:r>
              <a:rPr lang="en-US" sz="1400" dirty="0">
                <a:solidFill>
                  <a:srgbClr val="00B0F0"/>
                </a:solidFill>
              </a:rPr>
              <a:t>(88)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73BCCB5-11F8-F51E-2676-7B757AF35530}"/>
              </a:ext>
            </a:extLst>
          </p:cNvPr>
          <p:cNvSpPr txBox="1"/>
          <p:nvPr/>
        </p:nvSpPr>
        <p:spPr>
          <a:xfrm>
            <a:off x="9422289" y="109663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current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8F5B0944-789E-E190-668A-E801B3D5DEFA}"/>
                  </a:ext>
                </a:extLst>
              </p14:cNvPr>
              <p14:cNvContentPartPr/>
              <p14:nvPr/>
            </p14:nvContentPartPr>
            <p14:xfrm>
              <a:off x="9907249" y="1473630"/>
              <a:ext cx="516600" cy="2196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8F5B0944-789E-E190-668A-E801B3D5DEF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98243" y="1464615"/>
                <a:ext cx="534252" cy="237269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CC50BF1E-B3BA-9976-5D0A-C941F0F14874}"/>
              </a:ext>
            </a:extLst>
          </p:cNvPr>
          <p:cNvSpPr txBox="1"/>
          <p:nvPr/>
        </p:nvSpPr>
        <p:spPr>
          <a:xfrm>
            <a:off x="322494" y="2956850"/>
            <a:ext cx="388760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only right child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/>
            <a:r>
              <a:rPr lang="en-US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only left child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A1DAB65-795A-C427-05A5-1C2A51868FC1}"/>
              </a:ext>
            </a:extLst>
          </p:cNvPr>
          <p:cNvSpPr txBox="1"/>
          <p:nvPr/>
        </p:nvSpPr>
        <p:spPr>
          <a:xfrm>
            <a:off x="290316" y="5036474"/>
            <a:ext cx="8151590" cy="132343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/>
            <a:r>
              <a:rPr lang="en-US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When both children are present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replacement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findReplacement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/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replacement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marR="0"/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replacment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837F028-9575-51C9-9626-A38D03D58B18}"/>
              </a:ext>
            </a:extLst>
          </p:cNvPr>
          <p:cNvSpPr/>
          <p:nvPr/>
        </p:nvSpPr>
        <p:spPr>
          <a:xfrm>
            <a:off x="10709584" y="2289996"/>
            <a:ext cx="1330016" cy="389287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9788A6C-FC6C-3B4F-37DA-199F2F97625C}"/>
              </a:ext>
            </a:extLst>
          </p:cNvPr>
          <p:cNvCxnSpPr>
            <a:cxnSpLocks/>
          </p:cNvCxnSpPr>
          <p:nvPr/>
        </p:nvCxnSpPr>
        <p:spPr>
          <a:xfrm>
            <a:off x="10792157" y="1764240"/>
            <a:ext cx="642584" cy="24911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B7DDBF16-E148-BDBC-161A-ED9F987EAF69}"/>
              </a:ext>
            </a:extLst>
          </p:cNvPr>
          <p:cNvSpPr txBox="1"/>
          <p:nvPr/>
        </p:nvSpPr>
        <p:spPr>
          <a:xfrm>
            <a:off x="10769426" y="2000269"/>
            <a:ext cx="1417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C000"/>
                </a:solidFill>
              </a:rPr>
              <a:t>deleteNode</a:t>
            </a:r>
            <a:r>
              <a:rPr lang="en-US" sz="1400" dirty="0">
                <a:solidFill>
                  <a:srgbClr val="FFC000"/>
                </a:solidFill>
              </a:rPr>
              <a:t>(93)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DAD1564-B446-8DDF-4887-AD3086B50B56}"/>
              </a:ext>
            </a:extLst>
          </p:cNvPr>
          <p:cNvSpPr txBox="1"/>
          <p:nvPr/>
        </p:nvSpPr>
        <p:spPr>
          <a:xfrm>
            <a:off x="10737206" y="2394770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</a:rPr>
              <a:t>current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2A6C8D2F-2452-12B0-BE93-D767F246DC67}"/>
                  </a:ext>
                </a:extLst>
              </p14:cNvPr>
              <p14:cNvContentPartPr/>
              <p14:nvPr/>
            </p14:nvContentPartPr>
            <p14:xfrm>
              <a:off x="11095969" y="2689595"/>
              <a:ext cx="268560" cy="1476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2A6C8D2F-2452-12B0-BE93-D767F246DC6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077969" y="2671595"/>
                <a:ext cx="304200" cy="1832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38EE97F-EF45-E3AB-94A9-3A7158123F56}"/>
              </a:ext>
            </a:extLst>
          </p:cNvPr>
          <p:cNvSpPr/>
          <p:nvPr/>
        </p:nvSpPr>
        <p:spPr>
          <a:xfrm>
            <a:off x="10798339" y="4267200"/>
            <a:ext cx="1195105" cy="182913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5B32D6-FB19-46EE-F17A-38E66F593CE3}"/>
              </a:ext>
            </a:extLst>
          </p:cNvPr>
          <p:cNvCxnSpPr>
            <a:cxnSpLocks/>
          </p:cNvCxnSpPr>
          <p:nvPr/>
        </p:nvCxnSpPr>
        <p:spPr>
          <a:xfrm flipH="1">
            <a:off x="11434741" y="3017481"/>
            <a:ext cx="222010" cy="21586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95A8CD5-3BA5-34A2-D5BC-7D8F6B7DAC4E}"/>
                  </a:ext>
                </a:extLst>
              </p14:cNvPr>
              <p14:cNvContentPartPr/>
              <p14:nvPr/>
            </p14:nvContentPartPr>
            <p14:xfrm>
              <a:off x="406489" y="3106590"/>
              <a:ext cx="3674160" cy="774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95A8CD5-3BA5-34A2-D5BC-7D8F6B7DAC4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2489" y="2998590"/>
                <a:ext cx="3781800" cy="9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604B810-74DA-1A13-4495-858A941A1210}"/>
                  </a:ext>
                </a:extLst>
              </p14:cNvPr>
              <p14:cNvContentPartPr/>
              <p14:nvPr/>
            </p14:nvContentPartPr>
            <p14:xfrm>
              <a:off x="11033329" y="4491870"/>
              <a:ext cx="264240" cy="3139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604B810-74DA-1A13-4495-858A941A121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015689" y="4473870"/>
                <a:ext cx="299880" cy="34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356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EFA6349-3047-2B61-F52A-459A4983B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F86AE03-FED6-B1B9-4249-A38928843A6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C0D86DE-F2C9-1665-EE4D-5693BB29A1F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AB75A97-C991-8BD3-D35E-B0C9A8EBC8E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49382694-8A46-08E5-8641-B754851BC5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7EE51F0-CA0D-E5F0-2B42-AC5BCD0E864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B52979-0911-2CDB-CD3E-AB4E7386B5A4}"/>
              </a:ext>
            </a:extLst>
          </p:cNvPr>
          <p:cNvSpPr txBox="1"/>
          <p:nvPr/>
        </p:nvSpPr>
        <p:spPr>
          <a:xfrm>
            <a:off x="152400" y="152400"/>
            <a:ext cx="4982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Search Tree - Insertion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13CD76-7B3D-593F-8731-2C49A01FFA7E}"/>
              </a:ext>
            </a:extLst>
          </p:cNvPr>
          <p:cNvSpPr txBox="1"/>
          <p:nvPr/>
        </p:nvSpPr>
        <p:spPr>
          <a:xfrm>
            <a:off x="21771" y="756556"/>
            <a:ext cx="6192664" cy="56784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insert(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      root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Node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1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placed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while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placed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placed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1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 duplicate values allowed"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}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.setLeft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setParent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placed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}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} 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.setRight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setParent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placed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}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   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9096F2-1B9C-2C0F-74F2-F01E05201728}"/>
              </a:ext>
            </a:extLst>
          </p:cNvPr>
          <p:cNvSpPr txBox="1"/>
          <p:nvPr/>
        </p:nvSpPr>
        <p:spPr>
          <a:xfrm>
            <a:off x="8153400" y="654554"/>
            <a:ext cx="2172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Running time?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44FF48-AA15-4A1D-9006-7D0D5C60A546}"/>
              </a:ext>
            </a:extLst>
          </p:cNvPr>
          <p:cNvSpPr txBox="1"/>
          <p:nvPr/>
        </p:nvSpPr>
        <p:spPr>
          <a:xfrm>
            <a:off x="6743700" y="1442720"/>
            <a:ext cx="510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will always be inserting a leaf node, so worst cast scenario we will need to travel the </a:t>
            </a:r>
            <a:r>
              <a:rPr lang="en-US" b="1" dirty="0"/>
              <a:t>height</a:t>
            </a:r>
            <a:r>
              <a:rPr lang="en-US" dirty="0"/>
              <a:t> of the tree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C790ED-6D08-9149-46FA-41C714965A84}"/>
              </a:ext>
            </a:extLst>
          </p:cNvPr>
          <p:cNvSpPr txBox="1"/>
          <p:nvPr/>
        </p:nvSpPr>
        <p:spPr>
          <a:xfrm>
            <a:off x="6617970" y="2842557"/>
            <a:ext cx="5356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have a “balanced tree” the height of the tree, is  log(n)    n = # of nodes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3AD456-B447-E682-1E16-4AB9834C8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210" y="3648042"/>
            <a:ext cx="4090988" cy="26652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173F21-EE0B-03C9-4891-78D432BA4F2D}"/>
              </a:ext>
            </a:extLst>
          </p:cNvPr>
          <p:cNvSpPr txBox="1"/>
          <p:nvPr/>
        </p:nvSpPr>
        <p:spPr>
          <a:xfrm>
            <a:off x="9101737" y="3907722"/>
            <a:ext cx="2448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“Good tree” = </a:t>
            </a:r>
            <a:r>
              <a:rPr lang="en-US" b="1" dirty="0">
                <a:solidFill>
                  <a:srgbClr val="FF0000"/>
                </a:solidFill>
              </a:rPr>
              <a:t>O(</a:t>
            </a:r>
            <a:r>
              <a:rPr lang="en-US" b="1" dirty="0" err="1">
                <a:solidFill>
                  <a:srgbClr val="FF0000"/>
                </a:solidFill>
              </a:rPr>
              <a:t>logn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0503293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1EE277C-2D55-BF10-854A-7F88BBF132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63E37314-4ACA-4AD6-4F18-0EBB4131D38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44F68C9-7F2B-172E-BA63-6AD3E23DE1A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E408D5D-4242-D286-8C23-DA2ADA87DED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D4ABE822-36AE-C937-2499-665F8412E2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36D143D-27EB-670B-D04D-1DD1D7688FC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90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E33D01-411E-21E8-279B-C19C96ACD4BD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99BEE1-9810-A18F-AABF-46BF604332A8}"/>
              </a:ext>
            </a:extLst>
          </p:cNvPr>
          <p:cNvSpPr/>
          <p:nvPr/>
        </p:nvSpPr>
        <p:spPr>
          <a:xfrm>
            <a:off x="7853045" y="1169084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0A848A-081F-7113-41F1-56238EF06DF8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23C23A-F038-3B67-EC53-1C5A02811D58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BB5DA6-209B-009E-C17F-4FE355281344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FE74CD-29E9-46AE-AC83-66859DDDA6BC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5AF8B1-5475-E73C-D895-DA7B3FC0B792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628CBC4-4ED7-2361-582B-CB1D50852627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6E8203-A9FF-102C-0DEC-3A0A131D5D7B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A0BD783-F825-B532-D2BE-78615BF34B37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DAA666F-82AA-5218-1F96-F9E10D1A85C3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8206794" y="723900"/>
            <a:ext cx="1242006" cy="4378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3421BC5-532C-E317-C8AE-4785BB206AA9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9448800" y="723900"/>
            <a:ext cx="642584" cy="24911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8962F28-9290-3D71-F8EB-AE8E0A9453A8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42EF479-B0D1-769F-CAB3-653C912BDA98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246FFC6-5400-67A6-F0CD-1C9B2AFDEF22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F298955-B87F-9412-2DDF-84DAED1B6034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21093DA-917A-8041-1F10-4D29465E990B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145D1B9-A5BE-44F2-55A9-3970D7AE949D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559B426-CF1E-BC8A-3B38-1110B1E05BA1}"/>
              </a:ext>
            </a:extLst>
          </p:cNvPr>
          <p:cNvSpPr/>
          <p:nvPr/>
        </p:nvSpPr>
        <p:spPr>
          <a:xfrm>
            <a:off x="11154592" y="3225402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96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76AB952-8831-BBAA-7BCA-0F830E1F81DE}"/>
              </a:ext>
            </a:extLst>
          </p:cNvPr>
          <p:cNvSpPr/>
          <p:nvPr/>
        </p:nvSpPr>
        <p:spPr>
          <a:xfrm>
            <a:off x="10791444" y="417620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F2DA879-CF44-A998-AA3C-A67E889209D8}"/>
              </a:ext>
            </a:extLst>
          </p:cNvPr>
          <p:cNvCxnSpPr>
            <a:stCxn id="27" idx="2"/>
            <a:endCxn id="37" idx="0"/>
          </p:cNvCxnSpPr>
          <p:nvPr/>
        </p:nvCxnSpPr>
        <p:spPr>
          <a:xfrm flipH="1">
            <a:off x="11058144" y="3748622"/>
            <a:ext cx="363148" cy="427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45230A8-3EED-FF83-F860-2FB369DA2711}"/>
              </a:ext>
            </a:extLst>
          </p:cNvPr>
          <p:cNvSpPr txBox="1"/>
          <p:nvPr/>
        </p:nvSpPr>
        <p:spPr>
          <a:xfrm>
            <a:off x="14969" y="57049"/>
            <a:ext cx="714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Node </a:t>
            </a:r>
            <a:r>
              <a:rPr lang="en-US" dirty="0" err="1">
                <a:latin typeface="Consolas" panose="020B0609020204030204" pitchFamily="49" charset="0"/>
              </a:rPr>
              <a:t>deleteNode</a:t>
            </a:r>
            <a:r>
              <a:rPr lang="en-US" dirty="0">
                <a:latin typeface="Consolas" panose="020B0609020204030204" pitchFamily="49" charset="0"/>
              </a:rPr>
              <a:t>(Node current, int </a:t>
            </a:r>
            <a:r>
              <a:rPr lang="en-US" dirty="0" err="1">
                <a:latin typeface="Consolas" panose="020B0609020204030204" pitchFamily="49" charset="0"/>
              </a:rPr>
              <a:t>searchValue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B30CF4-241E-BD6C-9A37-2AD9E7DA7551}"/>
              </a:ext>
            </a:extLst>
          </p:cNvPr>
          <p:cNvSpPr txBox="1"/>
          <p:nvPr/>
        </p:nvSpPr>
        <p:spPr>
          <a:xfrm>
            <a:off x="81060" y="383563"/>
            <a:ext cx="3007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E905E0-1A8F-79F9-B687-DD2C4C02AFA4}"/>
              </a:ext>
            </a:extLst>
          </p:cNvPr>
          <p:cNvSpPr txBox="1"/>
          <p:nvPr/>
        </p:nvSpPr>
        <p:spPr>
          <a:xfrm>
            <a:off x="81060" y="1236092"/>
            <a:ext cx="747832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&gt;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FC5069-4D7F-1245-1E34-AC23DCEE313D}"/>
              </a:ext>
            </a:extLst>
          </p:cNvPr>
          <p:cNvSpPr/>
          <p:nvPr/>
        </p:nvSpPr>
        <p:spPr>
          <a:xfrm>
            <a:off x="7685288" y="43077"/>
            <a:ext cx="4480831" cy="63631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6816E1-E9C0-F1C1-BFAF-93B9843F5A6E}"/>
              </a:ext>
            </a:extLst>
          </p:cNvPr>
          <p:cNvSpPr txBox="1"/>
          <p:nvPr/>
        </p:nvSpPr>
        <p:spPr>
          <a:xfrm>
            <a:off x="8101990" y="13678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current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E3A625-77A8-6F5B-5FF6-D8856D5A211B}"/>
              </a:ext>
            </a:extLst>
          </p:cNvPr>
          <p:cNvSpPr txBox="1"/>
          <p:nvPr/>
        </p:nvSpPr>
        <p:spPr>
          <a:xfrm>
            <a:off x="10448306" y="9185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deleteNode</a:t>
            </a:r>
            <a:r>
              <a:rPr lang="en-US" dirty="0">
                <a:solidFill>
                  <a:srgbClr val="FF0000"/>
                </a:solidFill>
              </a:rPr>
              <a:t>(88)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B34512C-AE51-C52C-EB1D-DA6E9468780F}"/>
                  </a:ext>
                </a:extLst>
              </p14:cNvPr>
              <p14:cNvContentPartPr/>
              <p14:nvPr/>
            </p14:nvContentPartPr>
            <p14:xfrm>
              <a:off x="8524849" y="470310"/>
              <a:ext cx="515880" cy="1756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B34512C-AE51-C52C-EB1D-DA6E9468780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15849" y="461310"/>
                <a:ext cx="533520" cy="19332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6A987746-27BE-FC8B-5AF4-E8CBB3838A5A}"/>
              </a:ext>
            </a:extLst>
          </p:cNvPr>
          <p:cNvSpPr/>
          <p:nvPr/>
        </p:nvSpPr>
        <p:spPr>
          <a:xfrm>
            <a:off x="8610601" y="979514"/>
            <a:ext cx="3489960" cy="534508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2A9CC9-6FDB-5A70-09F3-7FB520FC196D}"/>
              </a:ext>
            </a:extLst>
          </p:cNvPr>
          <p:cNvSpPr txBox="1"/>
          <p:nvPr/>
        </p:nvSpPr>
        <p:spPr>
          <a:xfrm>
            <a:off x="10774624" y="986562"/>
            <a:ext cx="1417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B0F0"/>
                </a:solidFill>
              </a:rPr>
              <a:t>deleteNode</a:t>
            </a:r>
            <a:r>
              <a:rPr lang="en-US" sz="1400" dirty="0">
                <a:solidFill>
                  <a:srgbClr val="00B0F0"/>
                </a:solidFill>
              </a:rPr>
              <a:t>(88)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03129F6-75B7-7DE0-17D2-731DB5AE88BF}"/>
              </a:ext>
            </a:extLst>
          </p:cNvPr>
          <p:cNvSpPr txBox="1"/>
          <p:nvPr/>
        </p:nvSpPr>
        <p:spPr>
          <a:xfrm>
            <a:off x="9422289" y="109663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current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40955B87-528D-3FC0-3946-11D0C20589D8}"/>
                  </a:ext>
                </a:extLst>
              </p14:cNvPr>
              <p14:cNvContentPartPr/>
              <p14:nvPr/>
            </p14:nvContentPartPr>
            <p14:xfrm>
              <a:off x="9907249" y="1473630"/>
              <a:ext cx="516600" cy="2196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40955B87-528D-3FC0-3946-11D0C20589D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98243" y="1464615"/>
                <a:ext cx="534252" cy="237269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6FD116C6-0DD4-EF0C-D320-646CBAB830A9}"/>
              </a:ext>
            </a:extLst>
          </p:cNvPr>
          <p:cNvSpPr txBox="1"/>
          <p:nvPr/>
        </p:nvSpPr>
        <p:spPr>
          <a:xfrm>
            <a:off x="322494" y="2956850"/>
            <a:ext cx="388760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only right child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/>
            <a:r>
              <a:rPr lang="en-US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only left child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0CBBE35-83FE-8292-55B2-3DFE147604FE}"/>
              </a:ext>
            </a:extLst>
          </p:cNvPr>
          <p:cNvSpPr txBox="1"/>
          <p:nvPr/>
        </p:nvSpPr>
        <p:spPr>
          <a:xfrm>
            <a:off x="290316" y="5036474"/>
            <a:ext cx="8151590" cy="132343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/>
            <a:r>
              <a:rPr lang="en-US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When both children are present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replacement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findReplacement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/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replacement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marR="0"/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replacment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E4C620F-3F2D-A25B-BD2B-941DE06AB253}"/>
              </a:ext>
            </a:extLst>
          </p:cNvPr>
          <p:cNvSpPr/>
          <p:nvPr/>
        </p:nvSpPr>
        <p:spPr>
          <a:xfrm>
            <a:off x="10709584" y="2289996"/>
            <a:ext cx="1330016" cy="389287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9CCBB38-31BB-5081-56A9-5A2D561F7E8F}"/>
              </a:ext>
            </a:extLst>
          </p:cNvPr>
          <p:cNvCxnSpPr>
            <a:cxnSpLocks/>
          </p:cNvCxnSpPr>
          <p:nvPr/>
        </p:nvCxnSpPr>
        <p:spPr>
          <a:xfrm>
            <a:off x="10792157" y="1764240"/>
            <a:ext cx="642584" cy="24911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336277B-126D-99F3-1DCC-21F2D0BFFE89}"/>
              </a:ext>
            </a:extLst>
          </p:cNvPr>
          <p:cNvSpPr txBox="1"/>
          <p:nvPr/>
        </p:nvSpPr>
        <p:spPr>
          <a:xfrm>
            <a:off x="10769426" y="2000269"/>
            <a:ext cx="1417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C000"/>
                </a:solidFill>
              </a:rPr>
              <a:t>deleteNode</a:t>
            </a:r>
            <a:r>
              <a:rPr lang="en-US" sz="1400" dirty="0">
                <a:solidFill>
                  <a:srgbClr val="FFC000"/>
                </a:solidFill>
              </a:rPr>
              <a:t>(93)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A8B892F-83FB-62E8-5585-7B069FACD7CB}"/>
              </a:ext>
            </a:extLst>
          </p:cNvPr>
          <p:cNvSpPr txBox="1"/>
          <p:nvPr/>
        </p:nvSpPr>
        <p:spPr>
          <a:xfrm>
            <a:off x="10737206" y="2394770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</a:rPr>
              <a:t>current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23DA5CDC-7F86-158D-EAC2-17CFC16DD703}"/>
                  </a:ext>
                </a:extLst>
              </p14:cNvPr>
              <p14:cNvContentPartPr/>
              <p14:nvPr/>
            </p14:nvContentPartPr>
            <p14:xfrm>
              <a:off x="11095969" y="2689595"/>
              <a:ext cx="268560" cy="1476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23DA5CDC-7F86-158D-EAC2-17CFC16DD70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077969" y="2671595"/>
                <a:ext cx="304200" cy="183240"/>
              </a:xfrm>
              <a:prstGeom prst="rect">
                <a:avLst/>
              </a:prstGeom>
            </p:spPr>
          </p:pic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9DA56DE-DBCC-7E13-A951-8EF9A6B4B5FB}"/>
              </a:ext>
            </a:extLst>
          </p:cNvPr>
          <p:cNvCxnSpPr>
            <a:cxnSpLocks/>
            <a:stCxn id="14" idx="2"/>
            <a:endCxn id="27" idx="0"/>
          </p:cNvCxnSpPr>
          <p:nvPr/>
        </p:nvCxnSpPr>
        <p:spPr>
          <a:xfrm flipH="1">
            <a:off x="11421292" y="3000945"/>
            <a:ext cx="305452" cy="2244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7DD04D3-69A1-D23B-B6C9-8655970F75DB}"/>
                  </a:ext>
                </a:extLst>
              </p14:cNvPr>
              <p14:cNvContentPartPr/>
              <p14:nvPr/>
            </p14:nvContentPartPr>
            <p14:xfrm>
              <a:off x="372649" y="1579830"/>
              <a:ext cx="1653840" cy="1342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7DD04D3-69A1-D23B-B6C9-8655970F75D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8649" y="1471830"/>
                <a:ext cx="1761480" cy="34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501150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C9B5B65-BDB1-2031-5A28-2D7445E2F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378038E-9542-EAFB-3F75-056D80B5147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A6EA444-E071-4AEA-50A5-2749A483C16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5DB2481-6940-AC28-DAA7-B53778E7CE9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43F658DE-4122-C85F-FBFE-B3E70348E1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44A2BAE-9C67-0200-3FA8-CDC6C7F5616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91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289D75-D35D-82AB-64A7-9A5674D6EA3C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2D8A44-FDA5-5743-D054-DE1CD87CCEA3}"/>
              </a:ext>
            </a:extLst>
          </p:cNvPr>
          <p:cNvSpPr/>
          <p:nvPr/>
        </p:nvSpPr>
        <p:spPr>
          <a:xfrm>
            <a:off x="7853045" y="1169084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6955CB-78C9-4722-E238-8FE015DA9113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6B2FD4-4BF1-BCAC-8C10-68FCB9CDEE65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69A65E-25E6-70EC-5CCF-45DB8F81ACE6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F5DD9D-55E3-B9BC-5812-D0739632316E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9274BD-FC52-A4D7-C514-BE8011EBDB6C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8E0343-3E14-81A0-2ACA-BF71EA298090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5BD083-B59A-3190-B251-0FF88F72F9EA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01B035-B759-946F-6B07-41B499E30A93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C08F2C3-5690-EEAC-41B0-D19C1FD76128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8206794" y="723900"/>
            <a:ext cx="1242006" cy="4378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8F6624-C517-B9AE-C29C-02BE8B58979A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9448800" y="723900"/>
            <a:ext cx="642584" cy="24911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1DC2191-0B1C-B06D-01B8-71EBAE817150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CC69A19-9373-19F5-26BA-0399FE9B39D2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986429D-A585-CD91-5F17-641D633D1306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1E5A319-68D9-1864-7725-774047452ED4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40D7BF5-BC31-3090-8691-719B1FF33D67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F0F0CB6-F18F-197C-71A5-161814665280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458ADEE-1EA3-53C5-4FE0-FD63C02E021B}"/>
              </a:ext>
            </a:extLst>
          </p:cNvPr>
          <p:cNvSpPr/>
          <p:nvPr/>
        </p:nvSpPr>
        <p:spPr>
          <a:xfrm>
            <a:off x="11154592" y="3225402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96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CFB3661-3A10-3803-EFA3-7B6A488E7109}"/>
              </a:ext>
            </a:extLst>
          </p:cNvPr>
          <p:cNvSpPr/>
          <p:nvPr/>
        </p:nvSpPr>
        <p:spPr>
          <a:xfrm>
            <a:off x="10791444" y="417620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CB182AD-5D37-D958-9255-FF10FCF95C84}"/>
              </a:ext>
            </a:extLst>
          </p:cNvPr>
          <p:cNvCxnSpPr>
            <a:stCxn id="27" idx="2"/>
            <a:endCxn id="37" idx="0"/>
          </p:cNvCxnSpPr>
          <p:nvPr/>
        </p:nvCxnSpPr>
        <p:spPr>
          <a:xfrm flipH="1">
            <a:off x="11058144" y="3748622"/>
            <a:ext cx="363148" cy="427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C5EC3AE-4882-6549-382B-4F28897AD5BF}"/>
              </a:ext>
            </a:extLst>
          </p:cNvPr>
          <p:cNvSpPr txBox="1"/>
          <p:nvPr/>
        </p:nvSpPr>
        <p:spPr>
          <a:xfrm>
            <a:off x="14969" y="57049"/>
            <a:ext cx="714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Node </a:t>
            </a:r>
            <a:r>
              <a:rPr lang="en-US" dirty="0" err="1">
                <a:latin typeface="Consolas" panose="020B0609020204030204" pitchFamily="49" charset="0"/>
              </a:rPr>
              <a:t>deleteNode</a:t>
            </a:r>
            <a:r>
              <a:rPr lang="en-US" dirty="0">
                <a:latin typeface="Consolas" panose="020B0609020204030204" pitchFamily="49" charset="0"/>
              </a:rPr>
              <a:t>(Node current, int </a:t>
            </a:r>
            <a:r>
              <a:rPr lang="en-US" dirty="0" err="1">
                <a:latin typeface="Consolas" panose="020B0609020204030204" pitchFamily="49" charset="0"/>
              </a:rPr>
              <a:t>searchValue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8043F1-8DB9-1752-7EA9-D9B5A704BC51}"/>
              </a:ext>
            </a:extLst>
          </p:cNvPr>
          <p:cNvSpPr txBox="1"/>
          <p:nvPr/>
        </p:nvSpPr>
        <p:spPr>
          <a:xfrm>
            <a:off x="81060" y="383563"/>
            <a:ext cx="3007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B62166-434C-157A-16BE-15689D708DA5}"/>
              </a:ext>
            </a:extLst>
          </p:cNvPr>
          <p:cNvSpPr txBox="1"/>
          <p:nvPr/>
        </p:nvSpPr>
        <p:spPr>
          <a:xfrm>
            <a:off x="81060" y="1236092"/>
            <a:ext cx="7478329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&gt;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CC5CD8-BF18-2E79-EF44-7F273F4C01FC}"/>
              </a:ext>
            </a:extLst>
          </p:cNvPr>
          <p:cNvSpPr/>
          <p:nvPr/>
        </p:nvSpPr>
        <p:spPr>
          <a:xfrm>
            <a:off x="7685288" y="43077"/>
            <a:ext cx="4480831" cy="63631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685796-3471-8B81-06ED-4283C90F7725}"/>
              </a:ext>
            </a:extLst>
          </p:cNvPr>
          <p:cNvSpPr txBox="1"/>
          <p:nvPr/>
        </p:nvSpPr>
        <p:spPr>
          <a:xfrm>
            <a:off x="8101990" y="13678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current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8C861E4-2560-6D73-9BE9-43299E83867B}"/>
              </a:ext>
            </a:extLst>
          </p:cNvPr>
          <p:cNvSpPr txBox="1"/>
          <p:nvPr/>
        </p:nvSpPr>
        <p:spPr>
          <a:xfrm>
            <a:off x="10448306" y="9185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deleteNode</a:t>
            </a:r>
            <a:r>
              <a:rPr lang="en-US" dirty="0">
                <a:solidFill>
                  <a:srgbClr val="FF0000"/>
                </a:solidFill>
              </a:rPr>
              <a:t>(88)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D318AE4-E03A-49A6-4326-8EBB23C74D8F}"/>
                  </a:ext>
                </a:extLst>
              </p14:cNvPr>
              <p14:cNvContentPartPr/>
              <p14:nvPr/>
            </p14:nvContentPartPr>
            <p14:xfrm>
              <a:off x="8524849" y="470310"/>
              <a:ext cx="515880" cy="1756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D318AE4-E03A-49A6-4326-8EBB23C74D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15849" y="461310"/>
                <a:ext cx="533520" cy="19332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9653CF3B-C77F-5724-443C-56407140E23B}"/>
              </a:ext>
            </a:extLst>
          </p:cNvPr>
          <p:cNvSpPr/>
          <p:nvPr/>
        </p:nvSpPr>
        <p:spPr>
          <a:xfrm>
            <a:off x="8610601" y="979514"/>
            <a:ext cx="3489960" cy="534508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1870190-1E3D-B204-EB81-55A8D5877AA1}"/>
              </a:ext>
            </a:extLst>
          </p:cNvPr>
          <p:cNvSpPr txBox="1"/>
          <p:nvPr/>
        </p:nvSpPr>
        <p:spPr>
          <a:xfrm>
            <a:off x="10774624" y="986562"/>
            <a:ext cx="1417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B0F0"/>
                </a:solidFill>
              </a:rPr>
              <a:t>deleteNode</a:t>
            </a:r>
            <a:r>
              <a:rPr lang="en-US" sz="1400" dirty="0">
                <a:solidFill>
                  <a:srgbClr val="00B0F0"/>
                </a:solidFill>
              </a:rPr>
              <a:t>(88)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6D6D2F-576C-5477-E486-B8C4E813FAA2}"/>
              </a:ext>
            </a:extLst>
          </p:cNvPr>
          <p:cNvSpPr txBox="1"/>
          <p:nvPr/>
        </p:nvSpPr>
        <p:spPr>
          <a:xfrm>
            <a:off x="9422289" y="109663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current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7AF2AF5-3575-DAC6-D15A-6016B3ADECB8}"/>
                  </a:ext>
                </a:extLst>
              </p14:cNvPr>
              <p14:cNvContentPartPr/>
              <p14:nvPr/>
            </p14:nvContentPartPr>
            <p14:xfrm>
              <a:off x="9907249" y="1473630"/>
              <a:ext cx="516600" cy="2196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7AF2AF5-3575-DAC6-D15A-6016B3ADECB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98243" y="1464615"/>
                <a:ext cx="534252" cy="237269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E42A5B9-2770-457B-921D-FDD067FC539B}"/>
              </a:ext>
            </a:extLst>
          </p:cNvPr>
          <p:cNvSpPr txBox="1"/>
          <p:nvPr/>
        </p:nvSpPr>
        <p:spPr>
          <a:xfrm>
            <a:off x="322494" y="2956850"/>
            <a:ext cx="388760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only right child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/>
            <a:r>
              <a:rPr lang="en-US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only left child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D70DB6F-BFAE-8DE0-7CC6-9455F53F630F}"/>
              </a:ext>
            </a:extLst>
          </p:cNvPr>
          <p:cNvSpPr txBox="1"/>
          <p:nvPr/>
        </p:nvSpPr>
        <p:spPr>
          <a:xfrm>
            <a:off x="290316" y="5036474"/>
            <a:ext cx="81515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When both children are present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replacement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findReplacement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/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replacement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marR="0"/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replacment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EF72FA3-32A9-C93B-47F9-69F5A654F4D0}"/>
              </a:ext>
            </a:extLst>
          </p:cNvPr>
          <p:cNvSpPr/>
          <p:nvPr/>
        </p:nvSpPr>
        <p:spPr>
          <a:xfrm>
            <a:off x="10709584" y="2289996"/>
            <a:ext cx="1330016" cy="389287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0852763-2A22-7AF7-492A-5CCA7A202566}"/>
              </a:ext>
            </a:extLst>
          </p:cNvPr>
          <p:cNvCxnSpPr>
            <a:cxnSpLocks/>
          </p:cNvCxnSpPr>
          <p:nvPr/>
        </p:nvCxnSpPr>
        <p:spPr>
          <a:xfrm>
            <a:off x="10792157" y="1764240"/>
            <a:ext cx="642584" cy="24911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C872B13-F269-EACD-8F15-507CED50B2EC}"/>
              </a:ext>
            </a:extLst>
          </p:cNvPr>
          <p:cNvSpPr txBox="1"/>
          <p:nvPr/>
        </p:nvSpPr>
        <p:spPr>
          <a:xfrm>
            <a:off x="10769426" y="2000269"/>
            <a:ext cx="1417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C000"/>
                </a:solidFill>
              </a:rPr>
              <a:t>deleteNode</a:t>
            </a:r>
            <a:r>
              <a:rPr lang="en-US" sz="1400" dirty="0">
                <a:solidFill>
                  <a:srgbClr val="FFC000"/>
                </a:solidFill>
              </a:rPr>
              <a:t>(93)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875A0A0-3550-A074-8FB1-9D9BB65D25F1}"/>
              </a:ext>
            </a:extLst>
          </p:cNvPr>
          <p:cNvSpPr txBox="1"/>
          <p:nvPr/>
        </p:nvSpPr>
        <p:spPr>
          <a:xfrm>
            <a:off x="10737206" y="2394770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</a:rPr>
              <a:t>current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404F37D-E7FF-566A-1ACD-236777CAD9A4}"/>
                  </a:ext>
                </a:extLst>
              </p14:cNvPr>
              <p14:cNvContentPartPr/>
              <p14:nvPr/>
            </p14:nvContentPartPr>
            <p14:xfrm>
              <a:off x="11095969" y="2689595"/>
              <a:ext cx="268560" cy="1476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404F37D-E7FF-566A-1ACD-236777CAD9A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077969" y="2671595"/>
                <a:ext cx="304200" cy="183240"/>
              </a:xfrm>
              <a:prstGeom prst="rect">
                <a:avLst/>
              </a:prstGeom>
            </p:spPr>
          </p:pic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49A9A98-A0E1-6810-43E9-5D2FA611E1F2}"/>
              </a:ext>
            </a:extLst>
          </p:cNvPr>
          <p:cNvCxnSpPr>
            <a:cxnSpLocks/>
            <a:stCxn id="14" idx="2"/>
            <a:endCxn id="27" idx="0"/>
          </p:cNvCxnSpPr>
          <p:nvPr/>
        </p:nvCxnSpPr>
        <p:spPr>
          <a:xfrm flipH="1">
            <a:off x="11421292" y="3000945"/>
            <a:ext cx="305452" cy="2244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44059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B8E89A7-E487-9200-A1DE-49BFBB368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94E89D6C-D179-0492-9254-01C78C71247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E172D81-7879-9E90-CAD8-0FE819066A2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2B03391-FDF5-9E45-AD34-2B415C278B0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A8C3534A-27C0-54B6-AFBA-BE365EED43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A3D936D-0C6E-207C-0480-062E2A45F4F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92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B6C14E-C701-A860-5F8D-A619FCB210D2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039502-781F-6A36-6457-1F8B20CE2D9F}"/>
              </a:ext>
            </a:extLst>
          </p:cNvPr>
          <p:cNvSpPr/>
          <p:nvPr/>
        </p:nvSpPr>
        <p:spPr>
          <a:xfrm>
            <a:off x="7853045" y="1169084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3BB9C1-822D-7E97-8680-65E659592C15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033401-4D57-A5A4-15EB-9543BD40E071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738272-ABCD-1177-314C-B0F076C21C2D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F6B95A-E310-5289-8EF0-6332810E0DE8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91D9B1-7D11-E1E9-EDB8-CCD48F284877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EE7BD4-0682-1FAB-2B32-6ECA353CD5A2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1B01947-4BBD-B0D3-B06D-7CE0AD60F338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61582BB-1F7F-E9E0-CA2D-0F1FB1D74626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1EF80B5-C94B-DCDC-E9CB-5384B760129C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8206794" y="723900"/>
            <a:ext cx="1242006" cy="4378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58B4F51-DAE9-BE05-4AA4-0D1D391ECC2A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9448800" y="723900"/>
            <a:ext cx="642584" cy="24911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01F72A9-CEB8-6754-4EFC-EBEA9A2FA7BE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AFB7C8F-CD72-653D-B3E3-97A2F87C74E6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F61EC15-FAF6-6307-C4C7-503B14E0AD62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15FE4F6-F0DE-505B-2BC0-1644930420FD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DB21CD7-81B3-445E-0523-2A1BB30A5908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2B8FAED-D881-CBE0-CF8E-9EE2A356C804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B166073-C124-6340-5318-F4725651FF54}"/>
              </a:ext>
            </a:extLst>
          </p:cNvPr>
          <p:cNvSpPr/>
          <p:nvPr/>
        </p:nvSpPr>
        <p:spPr>
          <a:xfrm>
            <a:off x="11154592" y="3225402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96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EBB904D-FE59-D10B-5C22-7C4651CCB3A7}"/>
              </a:ext>
            </a:extLst>
          </p:cNvPr>
          <p:cNvSpPr/>
          <p:nvPr/>
        </p:nvSpPr>
        <p:spPr>
          <a:xfrm>
            <a:off x="10791444" y="417620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5CD4CF7-2DE9-5F38-D642-4FEA2775A927}"/>
              </a:ext>
            </a:extLst>
          </p:cNvPr>
          <p:cNvCxnSpPr>
            <a:stCxn id="27" idx="2"/>
            <a:endCxn id="37" idx="0"/>
          </p:cNvCxnSpPr>
          <p:nvPr/>
        </p:nvCxnSpPr>
        <p:spPr>
          <a:xfrm flipH="1">
            <a:off x="11058144" y="3748622"/>
            <a:ext cx="363148" cy="427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F4E75F5-64E5-FCC8-400B-3A2B96DFCFD7}"/>
              </a:ext>
            </a:extLst>
          </p:cNvPr>
          <p:cNvSpPr txBox="1"/>
          <p:nvPr/>
        </p:nvSpPr>
        <p:spPr>
          <a:xfrm>
            <a:off x="14969" y="57049"/>
            <a:ext cx="714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Node </a:t>
            </a:r>
            <a:r>
              <a:rPr lang="en-US" dirty="0" err="1">
                <a:latin typeface="Consolas" panose="020B0609020204030204" pitchFamily="49" charset="0"/>
              </a:rPr>
              <a:t>deleteNode</a:t>
            </a:r>
            <a:r>
              <a:rPr lang="en-US" dirty="0">
                <a:latin typeface="Consolas" panose="020B0609020204030204" pitchFamily="49" charset="0"/>
              </a:rPr>
              <a:t>(Node current, int </a:t>
            </a:r>
            <a:r>
              <a:rPr lang="en-US" dirty="0" err="1">
                <a:latin typeface="Consolas" panose="020B0609020204030204" pitchFamily="49" charset="0"/>
              </a:rPr>
              <a:t>searchValue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2EEC0B-68B7-DBFD-895E-98CB68B8AB25}"/>
              </a:ext>
            </a:extLst>
          </p:cNvPr>
          <p:cNvSpPr txBox="1"/>
          <p:nvPr/>
        </p:nvSpPr>
        <p:spPr>
          <a:xfrm>
            <a:off x="81060" y="383563"/>
            <a:ext cx="3007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3E1151-0BA8-FFCD-98E7-4120F62E2E3D}"/>
              </a:ext>
            </a:extLst>
          </p:cNvPr>
          <p:cNvSpPr txBox="1"/>
          <p:nvPr/>
        </p:nvSpPr>
        <p:spPr>
          <a:xfrm>
            <a:off x="81060" y="1236092"/>
            <a:ext cx="7478329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&gt;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16676E-5409-B7DC-EC5E-F7F855344B12}"/>
              </a:ext>
            </a:extLst>
          </p:cNvPr>
          <p:cNvSpPr/>
          <p:nvPr/>
        </p:nvSpPr>
        <p:spPr>
          <a:xfrm>
            <a:off x="7685288" y="43077"/>
            <a:ext cx="4480831" cy="63631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E69187-2FF7-1145-688F-1C203752DB6F}"/>
              </a:ext>
            </a:extLst>
          </p:cNvPr>
          <p:cNvSpPr txBox="1"/>
          <p:nvPr/>
        </p:nvSpPr>
        <p:spPr>
          <a:xfrm>
            <a:off x="8101990" y="13678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current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A5E82A-A982-CB03-A378-9FE1FF1D770E}"/>
              </a:ext>
            </a:extLst>
          </p:cNvPr>
          <p:cNvSpPr txBox="1"/>
          <p:nvPr/>
        </p:nvSpPr>
        <p:spPr>
          <a:xfrm>
            <a:off x="10448306" y="9185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deleteNode</a:t>
            </a:r>
            <a:r>
              <a:rPr lang="en-US" dirty="0">
                <a:solidFill>
                  <a:srgbClr val="FF0000"/>
                </a:solidFill>
              </a:rPr>
              <a:t>(88)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574EABF-2136-A54E-3950-F7F3C1FBFA8C}"/>
                  </a:ext>
                </a:extLst>
              </p14:cNvPr>
              <p14:cNvContentPartPr/>
              <p14:nvPr/>
            </p14:nvContentPartPr>
            <p14:xfrm>
              <a:off x="8524849" y="470310"/>
              <a:ext cx="515880" cy="1756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574EABF-2136-A54E-3950-F7F3C1FBFA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15849" y="461310"/>
                <a:ext cx="533520" cy="19332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CEE3DF24-053A-690F-11EE-B46454D61064}"/>
              </a:ext>
            </a:extLst>
          </p:cNvPr>
          <p:cNvSpPr/>
          <p:nvPr/>
        </p:nvSpPr>
        <p:spPr>
          <a:xfrm>
            <a:off x="8610601" y="979514"/>
            <a:ext cx="3489960" cy="534508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E5720F-C682-E42D-3E46-49CE6E6BF020}"/>
              </a:ext>
            </a:extLst>
          </p:cNvPr>
          <p:cNvSpPr txBox="1"/>
          <p:nvPr/>
        </p:nvSpPr>
        <p:spPr>
          <a:xfrm>
            <a:off x="10774624" y="986562"/>
            <a:ext cx="1417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B0F0"/>
                </a:solidFill>
              </a:rPr>
              <a:t>deleteNode</a:t>
            </a:r>
            <a:r>
              <a:rPr lang="en-US" sz="1400" dirty="0">
                <a:solidFill>
                  <a:srgbClr val="00B0F0"/>
                </a:solidFill>
              </a:rPr>
              <a:t>(88)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03011BC-FA6B-14C7-8455-702DFE8444F7}"/>
              </a:ext>
            </a:extLst>
          </p:cNvPr>
          <p:cNvSpPr txBox="1"/>
          <p:nvPr/>
        </p:nvSpPr>
        <p:spPr>
          <a:xfrm>
            <a:off x="9422289" y="109663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current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9C1BD239-E72F-5BCF-AE1C-CA77F44F6F3E}"/>
                  </a:ext>
                </a:extLst>
              </p14:cNvPr>
              <p14:cNvContentPartPr/>
              <p14:nvPr/>
            </p14:nvContentPartPr>
            <p14:xfrm>
              <a:off x="9907249" y="1473630"/>
              <a:ext cx="516600" cy="2196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9C1BD239-E72F-5BCF-AE1C-CA77F44F6F3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98243" y="1464615"/>
                <a:ext cx="534252" cy="237269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8DAA568-F718-4D07-37E6-A6194A76F2B5}"/>
              </a:ext>
            </a:extLst>
          </p:cNvPr>
          <p:cNvSpPr txBox="1"/>
          <p:nvPr/>
        </p:nvSpPr>
        <p:spPr>
          <a:xfrm>
            <a:off x="322494" y="2956850"/>
            <a:ext cx="388760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only right child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/>
            <a:r>
              <a:rPr lang="en-US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only left child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2E93546-0A2C-D042-1123-DF6CD5B6FE01}"/>
              </a:ext>
            </a:extLst>
          </p:cNvPr>
          <p:cNvSpPr txBox="1"/>
          <p:nvPr/>
        </p:nvSpPr>
        <p:spPr>
          <a:xfrm>
            <a:off x="290316" y="5036474"/>
            <a:ext cx="81515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When both children are present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replacement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findReplacement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/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replacement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marR="0"/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replacment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8C581EE-2CA5-EE2C-F943-D7C3025D9CC0}"/>
              </a:ext>
            </a:extLst>
          </p:cNvPr>
          <p:cNvSpPr/>
          <p:nvPr/>
        </p:nvSpPr>
        <p:spPr>
          <a:xfrm>
            <a:off x="10709584" y="2289996"/>
            <a:ext cx="1330016" cy="389287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5474299-21B0-A771-A199-65127187F2BD}"/>
              </a:ext>
            </a:extLst>
          </p:cNvPr>
          <p:cNvCxnSpPr>
            <a:cxnSpLocks/>
          </p:cNvCxnSpPr>
          <p:nvPr/>
        </p:nvCxnSpPr>
        <p:spPr>
          <a:xfrm>
            <a:off x="10792157" y="1764240"/>
            <a:ext cx="642584" cy="24911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DA291C2-A3B4-8A70-1DDF-A567562D4CB2}"/>
              </a:ext>
            </a:extLst>
          </p:cNvPr>
          <p:cNvSpPr txBox="1"/>
          <p:nvPr/>
        </p:nvSpPr>
        <p:spPr>
          <a:xfrm>
            <a:off x="10737206" y="2394770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</a:rPr>
              <a:t>current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18AC023-01C7-D11E-D802-9552FFBB08BF}"/>
                  </a:ext>
                </a:extLst>
              </p14:cNvPr>
              <p14:cNvContentPartPr/>
              <p14:nvPr/>
            </p14:nvContentPartPr>
            <p14:xfrm>
              <a:off x="11095969" y="2689595"/>
              <a:ext cx="268560" cy="1476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18AC023-01C7-D11E-D802-9552FFBB08B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077969" y="2671595"/>
                <a:ext cx="304200" cy="183240"/>
              </a:xfrm>
              <a:prstGeom prst="rect">
                <a:avLst/>
              </a:prstGeom>
            </p:spPr>
          </p:pic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88898F-EED8-A4AB-F4B4-D4343FDDBBAA}"/>
              </a:ext>
            </a:extLst>
          </p:cNvPr>
          <p:cNvCxnSpPr>
            <a:cxnSpLocks/>
            <a:stCxn id="14" idx="2"/>
            <a:endCxn id="27" idx="0"/>
          </p:cNvCxnSpPr>
          <p:nvPr/>
        </p:nvCxnSpPr>
        <p:spPr>
          <a:xfrm flipH="1">
            <a:off x="11421292" y="3000945"/>
            <a:ext cx="305452" cy="2244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37447F7-2219-F9C0-7266-1E3915CDE483}"/>
                  </a:ext>
                </a:extLst>
              </p14:cNvPr>
              <p14:cNvContentPartPr/>
              <p14:nvPr/>
            </p14:nvContentPartPr>
            <p14:xfrm>
              <a:off x="409369" y="6221555"/>
              <a:ext cx="1838880" cy="171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37447F7-2219-F9C0-7266-1E3915CDE48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5369" y="6113555"/>
                <a:ext cx="1946520" cy="38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525628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8279395-C519-CB57-3416-2299628AA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6F7B7694-0E94-1DF2-1DE2-8AABA7B0FC7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5B92EC3-D7A9-C9B6-4591-0112A11C127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111528D-1C04-089D-714E-23625992BEC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0B79F4FA-65FE-A975-72BE-BE37F36A91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326D548-0ED3-C8E3-0812-961ADCC2B5E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93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6929D-29F6-857A-E0DE-1AE3FCB2D614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AB3AD3-6D45-B271-10D7-BEE13420EAF5}"/>
              </a:ext>
            </a:extLst>
          </p:cNvPr>
          <p:cNvSpPr/>
          <p:nvPr/>
        </p:nvSpPr>
        <p:spPr>
          <a:xfrm>
            <a:off x="7853045" y="1169084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575276-0823-77D8-45BB-BA4B216441E0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366F03-8C9D-2275-A2AF-7AD89329BCBD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15E4B4-ABA9-91C0-F8E9-472BABD802B1}"/>
              </a:ext>
            </a:extLst>
          </p:cNvPr>
          <p:cNvSpPr/>
          <p:nvPr/>
        </p:nvSpPr>
        <p:spPr>
          <a:xfrm>
            <a:off x="11287266" y="2028051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D4497C-77B1-56C7-8D18-7F05369AF034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7E0359-A2A8-E9E8-1160-AD1D7E6D5ACA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60F81B-05B1-F6B7-E59F-330D3C1474FE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FAD39C-27EF-1220-0E69-7BA0A295474E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F4B1703-C7AE-A7B9-FF28-3349B477AC77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5144FF5-7CD8-2D64-14DF-757F52C9EDE5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8206794" y="723900"/>
            <a:ext cx="1242006" cy="4378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F9BD573-4075-178E-86C8-531462FC069C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9448800" y="723900"/>
            <a:ext cx="642584" cy="24911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08C750A-C8E8-9562-61FE-4DA642CCAECA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E09362C-8B9F-1E96-B942-B1A6F1B28154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3AA32A1-9E7A-8534-8664-FF1323F9934D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D767A3-A7C1-759E-9AA5-19EF0CDA4256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506E6D8-DFD6-3485-0DA6-7BBF5D80733C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C66B73E-CA59-D7DA-209B-8540B1A8CA59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3D74DB0-2D30-63E2-2883-AFC95B5B5760}"/>
              </a:ext>
            </a:extLst>
          </p:cNvPr>
          <p:cNvSpPr/>
          <p:nvPr/>
        </p:nvSpPr>
        <p:spPr>
          <a:xfrm>
            <a:off x="10981814" y="2775728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96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B6D9181-4E70-EC58-7C50-CA7C9AAC1748}"/>
              </a:ext>
            </a:extLst>
          </p:cNvPr>
          <p:cNvSpPr/>
          <p:nvPr/>
        </p:nvSpPr>
        <p:spPr>
          <a:xfrm>
            <a:off x="10715844" y="3585258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CD29CAB-973A-A4DF-C09A-D17F5BEFF076}"/>
              </a:ext>
            </a:extLst>
          </p:cNvPr>
          <p:cNvCxnSpPr>
            <a:stCxn id="27" idx="2"/>
            <a:endCxn id="37" idx="0"/>
          </p:cNvCxnSpPr>
          <p:nvPr/>
        </p:nvCxnSpPr>
        <p:spPr>
          <a:xfrm flipH="1">
            <a:off x="10982544" y="3298948"/>
            <a:ext cx="265970" cy="2863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B3539DD-C12C-CE6B-DF8D-B3C557038508}"/>
              </a:ext>
            </a:extLst>
          </p:cNvPr>
          <p:cNvSpPr txBox="1"/>
          <p:nvPr/>
        </p:nvSpPr>
        <p:spPr>
          <a:xfrm>
            <a:off x="14969" y="57049"/>
            <a:ext cx="714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Node </a:t>
            </a:r>
            <a:r>
              <a:rPr lang="en-US" dirty="0" err="1">
                <a:latin typeface="Consolas" panose="020B0609020204030204" pitchFamily="49" charset="0"/>
              </a:rPr>
              <a:t>deleteNode</a:t>
            </a:r>
            <a:r>
              <a:rPr lang="en-US" dirty="0">
                <a:latin typeface="Consolas" panose="020B0609020204030204" pitchFamily="49" charset="0"/>
              </a:rPr>
              <a:t>(Node current, int </a:t>
            </a:r>
            <a:r>
              <a:rPr lang="en-US" dirty="0" err="1">
                <a:latin typeface="Consolas" panose="020B0609020204030204" pitchFamily="49" charset="0"/>
              </a:rPr>
              <a:t>searchValue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F8E47D-548E-4412-F45D-8B5FE3BBC4E8}"/>
              </a:ext>
            </a:extLst>
          </p:cNvPr>
          <p:cNvSpPr txBox="1"/>
          <p:nvPr/>
        </p:nvSpPr>
        <p:spPr>
          <a:xfrm>
            <a:off x="81060" y="383563"/>
            <a:ext cx="3007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1A0CBC-E423-D15A-0BA8-51D09B5CF9D0}"/>
              </a:ext>
            </a:extLst>
          </p:cNvPr>
          <p:cNvSpPr txBox="1"/>
          <p:nvPr/>
        </p:nvSpPr>
        <p:spPr>
          <a:xfrm>
            <a:off x="81060" y="1236092"/>
            <a:ext cx="7478329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&gt;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975A8-6E18-E915-C7D4-3BCE457FD860}"/>
              </a:ext>
            </a:extLst>
          </p:cNvPr>
          <p:cNvSpPr/>
          <p:nvPr/>
        </p:nvSpPr>
        <p:spPr>
          <a:xfrm>
            <a:off x="7685288" y="43077"/>
            <a:ext cx="4480831" cy="63631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D29A00-E0BF-18BD-E496-E1FD41C58CEC}"/>
              </a:ext>
            </a:extLst>
          </p:cNvPr>
          <p:cNvSpPr txBox="1"/>
          <p:nvPr/>
        </p:nvSpPr>
        <p:spPr>
          <a:xfrm>
            <a:off x="8101990" y="13678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current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6183FF-FA77-1864-ED0B-BAB2B7D89865}"/>
              </a:ext>
            </a:extLst>
          </p:cNvPr>
          <p:cNvSpPr txBox="1"/>
          <p:nvPr/>
        </p:nvSpPr>
        <p:spPr>
          <a:xfrm>
            <a:off x="10448306" y="9185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deleteNode</a:t>
            </a:r>
            <a:r>
              <a:rPr lang="en-US" dirty="0">
                <a:solidFill>
                  <a:srgbClr val="FF0000"/>
                </a:solidFill>
              </a:rPr>
              <a:t>(88)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C560388-BF66-3AB3-5A3F-2FAB978BDAFD}"/>
                  </a:ext>
                </a:extLst>
              </p14:cNvPr>
              <p14:cNvContentPartPr/>
              <p14:nvPr/>
            </p14:nvContentPartPr>
            <p14:xfrm>
              <a:off x="8524849" y="470310"/>
              <a:ext cx="515880" cy="1756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C560388-BF66-3AB3-5A3F-2FAB978BDA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15849" y="461310"/>
                <a:ext cx="533520" cy="19332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F6744544-3448-7F25-8B2A-909A715F4CDA}"/>
              </a:ext>
            </a:extLst>
          </p:cNvPr>
          <p:cNvSpPr/>
          <p:nvPr/>
        </p:nvSpPr>
        <p:spPr>
          <a:xfrm>
            <a:off x="8610601" y="979514"/>
            <a:ext cx="3489960" cy="534508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0784092-CFCF-EA9C-1DA4-FC8781919280}"/>
              </a:ext>
            </a:extLst>
          </p:cNvPr>
          <p:cNvSpPr txBox="1"/>
          <p:nvPr/>
        </p:nvSpPr>
        <p:spPr>
          <a:xfrm>
            <a:off x="10774624" y="986562"/>
            <a:ext cx="1417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B0F0"/>
                </a:solidFill>
              </a:rPr>
              <a:t>deleteNode</a:t>
            </a:r>
            <a:r>
              <a:rPr lang="en-US" sz="1400" dirty="0">
                <a:solidFill>
                  <a:srgbClr val="00B0F0"/>
                </a:solidFill>
              </a:rPr>
              <a:t>(88)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3964124-862B-0948-2474-9B6DD9A8B87B}"/>
              </a:ext>
            </a:extLst>
          </p:cNvPr>
          <p:cNvSpPr txBox="1"/>
          <p:nvPr/>
        </p:nvSpPr>
        <p:spPr>
          <a:xfrm>
            <a:off x="9422289" y="109663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current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2F5F36E4-0DD3-B111-1234-6357C12EFA09}"/>
                  </a:ext>
                </a:extLst>
              </p14:cNvPr>
              <p14:cNvContentPartPr/>
              <p14:nvPr/>
            </p14:nvContentPartPr>
            <p14:xfrm>
              <a:off x="9907249" y="1473630"/>
              <a:ext cx="516600" cy="2196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2F5F36E4-0DD3-B111-1234-6357C12EFA0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98243" y="1464615"/>
                <a:ext cx="534252" cy="237269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F345D9C8-F675-A0EE-E96E-12CFF8AB4983}"/>
              </a:ext>
            </a:extLst>
          </p:cNvPr>
          <p:cNvSpPr txBox="1"/>
          <p:nvPr/>
        </p:nvSpPr>
        <p:spPr>
          <a:xfrm>
            <a:off x="322494" y="2956850"/>
            <a:ext cx="388760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only right child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/>
            <a:r>
              <a:rPr lang="en-US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only left child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F809CE-03D8-8418-B762-0C65E99D07BE}"/>
              </a:ext>
            </a:extLst>
          </p:cNvPr>
          <p:cNvSpPr txBox="1"/>
          <p:nvPr/>
        </p:nvSpPr>
        <p:spPr>
          <a:xfrm>
            <a:off x="290316" y="5036474"/>
            <a:ext cx="81515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When both children are present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replacement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findReplacement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/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replacement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marR="0"/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replacment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3548654-D4DC-32BB-1A85-617205E49DF3}"/>
              </a:ext>
            </a:extLst>
          </p:cNvPr>
          <p:cNvCxnSpPr>
            <a:cxnSpLocks/>
            <a:stCxn id="14" idx="2"/>
            <a:endCxn id="27" idx="0"/>
          </p:cNvCxnSpPr>
          <p:nvPr/>
        </p:nvCxnSpPr>
        <p:spPr>
          <a:xfrm flipH="1">
            <a:off x="11248514" y="2551271"/>
            <a:ext cx="305452" cy="2244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2D070A-8B1A-0332-811C-06D68175E9A5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10801337" y="1771750"/>
            <a:ext cx="752629" cy="2563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F323E09-FDAC-27DC-2199-8E8B0E9A61E3}"/>
                  </a:ext>
                </a:extLst>
              </p14:cNvPr>
              <p14:cNvContentPartPr/>
              <p14:nvPr/>
            </p14:nvContentPartPr>
            <p14:xfrm>
              <a:off x="556348" y="2381997"/>
              <a:ext cx="1686240" cy="18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F323E09-FDAC-27DC-2199-8E8B0E9A61E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2708" y="2274357"/>
                <a:ext cx="1793880" cy="23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194768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144DD01-5C03-9F3E-B927-2501998D3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A36EFB51-4FB4-E94B-B0C9-834A8A32B39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2AF6D08-E9C9-54FB-2226-25F9E1499EB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D756D50-F16B-4374-47FC-C304BC9FBAA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ACB83D76-5845-027D-4DEB-5D43CA8926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E30A299-BBAF-59F7-43FA-A29E0B279DE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94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7983C8-730E-4998-1374-40AD3564909A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476E04-BBD7-9CBA-0923-66D7943E2E25}"/>
              </a:ext>
            </a:extLst>
          </p:cNvPr>
          <p:cNvSpPr/>
          <p:nvPr/>
        </p:nvSpPr>
        <p:spPr>
          <a:xfrm>
            <a:off x="7853045" y="1169084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A8941D-1721-708B-0DE3-81601EBB95C7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CDA87B-9133-C241-64FA-F15303D96242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4D6C12-FC1F-53A3-D995-C6834767B841}"/>
              </a:ext>
            </a:extLst>
          </p:cNvPr>
          <p:cNvSpPr/>
          <p:nvPr/>
        </p:nvSpPr>
        <p:spPr>
          <a:xfrm>
            <a:off x="11287266" y="2028051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15AFC4-A38F-767D-FE74-9FB34C879A4E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FE550D-93DA-5C7A-7A8B-F66958A124B3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E5548E-11CF-19AF-226F-8E6DDE399270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77A613-9529-8B73-513E-350C1F7DDF11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DEB298-53A0-F9CF-4A1A-7BB5D84D7015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45A888B-A4C4-F1E1-3A36-2888021996DD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8206794" y="723900"/>
            <a:ext cx="1242006" cy="4378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9CD4044-D530-E1C0-6815-D4FC97C43E82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9448800" y="723900"/>
            <a:ext cx="642584" cy="24911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CDA4C61-6AFB-74D2-3500-D616EC0F193E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33C5FA3-2845-8019-A31F-44EE3A39E1EC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50D814E-8B63-3B42-78DB-A51B08EBE9AA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F3258D5-5126-0F6C-6CB5-49502D74CB30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136478A-C837-3E53-6308-BEC49D704300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0C9D842-BBA4-6701-1FCC-C9A18E8C4722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9F6A064-ADCC-E8CC-2D4C-26A4B3111CF8}"/>
              </a:ext>
            </a:extLst>
          </p:cNvPr>
          <p:cNvSpPr/>
          <p:nvPr/>
        </p:nvSpPr>
        <p:spPr>
          <a:xfrm>
            <a:off x="10981814" y="2775728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96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AC489AA-D74F-8B41-F402-BBA4F821DAAF}"/>
              </a:ext>
            </a:extLst>
          </p:cNvPr>
          <p:cNvSpPr/>
          <p:nvPr/>
        </p:nvSpPr>
        <p:spPr>
          <a:xfrm>
            <a:off x="10715844" y="3585258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E8C6B50-646F-50EF-FD57-A4B4D75A2BD6}"/>
              </a:ext>
            </a:extLst>
          </p:cNvPr>
          <p:cNvCxnSpPr>
            <a:stCxn id="27" idx="2"/>
            <a:endCxn id="37" idx="0"/>
          </p:cNvCxnSpPr>
          <p:nvPr/>
        </p:nvCxnSpPr>
        <p:spPr>
          <a:xfrm flipH="1">
            <a:off x="10982544" y="3298948"/>
            <a:ext cx="265970" cy="2863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B0D1492-F0AE-CC07-9DAA-23A569E1C1EC}"/>
              </a:ext>
            </a:extLst>
          </p:cNvPr>
          <p:cNvSpPr txBox="1"/>
          <p:nvPr/>
        </p:nvSpPr>
        <p:spPr>
          <a:xfrm>
            <a:off x="14969" y="57049"/>
            <a:ext cx="714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Node </a:t>
            </a:r>
            <a:r>
              <a:rPr lang="en-US" dirty="0" err="1">
                <a:latin typeface="Consolas" panose="020B0609020204030204" pitchFamily="49" charset="0"/>
              </a:rPr>
              <a:t>deleteNode</a:t>
            </a:r>
            <a:r>
              <a:rPr lang="en-US" dirty="0">
                <a:latin typeface="Consolas" panose="020B0609020204030204" pitchFamily="49" charset="0"/>
              </a:rPr>
              <a:t>(Node current, int </a:t>
            </a:r>
            <a:r>
              <a:rPr lang="en-US" dirty="0" err="1">
                <a:latin typeface="Consolas" panose="020B0609020204030204" pitchFamily="49" charset="0"/>
              </a:rPr>
              <a:t>searchValue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43C06A-7466-73E9-954F-1CA030F6A479}"/>
              </a:ext>
            </a:extLst>
          </p:cNvPr>
          <p:cNvSpPr txBox="1"/>
          <p:nvPr/>
        </p:nvSpPr>
        <p:spPr>
          <a:xfrm>
            <a:off x="81060" y="383563"/>
            <a:ext cx="3007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2C424B-08C1-33DF-4AAD-297A1051D17D}"/>
              </a:ext>
            </a:extLst>
          </p:cNvPr>
          <p:cNvSpPr txBox="1"/>
          <p:nvPr/>
        </p:nvSpPr>
        <p:spPr>
          <a:xfrm>
            <a:off x="81060" y="1236092"/>
            <a:ext cx="7478329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&gt;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3EBDD5-4BEA-3011-040D-BE5FC733A087}"/>
              </a:ext>
            </a:extLst>
          </p:cNvPr>
          <p:cNvSpPr/>
          <p:nvPr/>
        </p:nvSpPr>
        <p:spPr>
          <a:xfrm>
            <a:off x="7685288" y="43077"/>
            <a:ext cx="4480831" cy="63631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A2FA62-148A-278C-66A4-A156E80A7CA8}"/>
              </a:ext>
            </a:extLst>
          </p:cNvPr>
          <p:cNvSpPr txBox="1"/>
          <p:nvPr/>
        </p:nvSpPr>
        <p:spPr>
          <a:xfrm>
            <a:off x="8101990" y="13678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current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81CAD7-2242-8DB9-AD52-6EFB4FE15E95}"/>
              </a:ext>
            </a:extLst>
          </p:cNvPr>
          <p:cNvSpPr txBox="1"/>
          <p:nvPr/>
        </p:nvSpPr>
        <p:spPr>
          <a:xfrm>
            <a:off x="10448306" y="9185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deleteNode</a:t>
            </a:r>
            <a:r>
              <a:rPr lang="en-US" dirty="0">
                <a:solidFill>
                  <a:srgbClr val="FF0000"/>
                </a:solidFill>
              </a:rPr>
              <a:t>(88)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CAA96E8-AFD9-D8B1-B3D0-63FE85BB1266}"/>
                  </a:ext>
                </a:extLst>
              </p14:cNvPr>
              <p14:cNvContentPartPr/>
              <p14:nvPr/>
            </p14:nvContentPartPr>
            <p14:xfrm>
              <a:off x="8524849" y="470310"/>
              <a:ext cx="515880" cy="1756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CAA96E8-AFD9-D8B1-B3D0-63FE85BB126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15849" y="461310"/>
                <a:ext cx="533520" cy="19332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C3C9D881-95E6-9A90-FFC4-604E318EAD36}"/>
              </a:ext>
            </a:extLst>
          </p:cNvPr>
          <p:cNvSpPr/>
          <p:nvPr/>
        </p:nvSpPr>
        <p:spPr>
          <a:xfrm>
            <a:off x="8610601" y="979514"/>
            <a:ext cx="3489960" cy="534508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3AEB8AC-DDD0-B417-5FF4-8FEA6434EA2B}"/>
              </a:ext>
            </a:extLst>
          </p:cNvPr>
          <p:cNvSpPr txBox="1"/>
          <p:nvPr/>
        </p:nvSpPr>
        <p:spPr>
          <a:xfrm>
            <a:off x="9422289" y="109663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current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498E7BB-2F36-44F3-F2BC-D0A4D50D1322}"/>
                  </a:ext>
                </a:extLst>
              </p14:cNvPr>
              <p14:cNvContentPartPr/>
              <p14:nvPr/>
            </p14:nvContentPartPr>
            <p14:xfrm>
              <a:off x="9907249" y="1473630"/>
              <a:ext cx="516600" cy="2196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498E7BB-2F36-44F3-F2BC-D0A4D50D132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98243" y="1464615"/>
                <a:ext cx="534252" cy="237269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8AD438D-EDF4-30B8-220A-AB99C49BBDED}"/>
              </a:ext>
            </a:extLst>
          </p:cNvPr>
          <p:cNvSpPr txBox="1"/>
          <p:nvPr/>
        </p:nvSpPr>
        <p:spPr>
          <a:xfrm>
            <a:off x="322494" y="2956850"/>
            <a:ext cx="388760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only right child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/>
            <a:r>
              <a:rPr lang="en-US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only left child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B09AB54-8F64-0122-B049-41280173C15B}"/>
              </a:ext>
            </a:extLst>
          </p:cNvPr>
          <p:cNvSpPr txBox="1"/>
          <p:nvPr/>
        </p:nvSpPr>
        <p:spPr>
          <a:xfrm>
            <a:off x="290316" y="5036474"/>
            <a:ext cx="81515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When both children are present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replacement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findReplacement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/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replacement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marR="0"/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replacment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792E666-901D-6160-C19E-12D9F14EE2B8}"/>
              </a:ext>
            </a:extLst>
          </p:cNvPr>
          <p:cNvCxnSpPr>
            <a:cxnSpLocks/>
            <a:stCxn id="14" idx="2"/>
            <a:endCxn id="27" idx="0"/>
          </p:cNvCxnSpPr>
          <p:nvPr/>
        </p:nvCxnSpPr>
        <p:spPr>
          <a:xfrm flipH="1">
            <a:off x="11248514" y="2551271"/>
            <a:ext cx="305452" cy="2244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27C782-2774-77A1-1A8D-DCCC8E2749B5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10801337" y="1771750"/>
            <a:ext cx="752629" cy="2563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55A8F63-695C-B947-9E8E-2365ED29ED94}"/>
                  </a:ext>
                </a:extLst>
              </p14:cNvPr>
              <p14:cNvContentPartPr/>
              <p14:nvPr/>
            </p14:nvContentPartPr>
            <p14:xfrm>
              <a:off x="381000" y="6306240"/>
              <a:ext cx="1686240" cy="18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55A8F63-695C-B947-9E8E-2365ED29ED9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7000" y="6198240"/>
                <a:ext cx="1793880" cy="23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329703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D75F721-8058-B15B-24AD-E534399F3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C51E38C-7EC9-B09A-BB0A-86ECF857CC7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9612A7D-58CD-276D-E494-897D43E02B4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6915A6A-595B-421F-D070-342CA356E10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452011DD-7379-774E-A4B6-7E2AC59EA7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A5CB27F-A134-3E1E-655C-6A8989EB77F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395953-938B-305D-170D-8DBE5239DEFC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022CB9-86FB-A16D-333F-27C55B23691E}"/>
              </a:ext>
            </a:extLst>
          </p:cNvPr>
          <p:cNvSpPr/>
          <p:nvPr/>
        </p:nvSpPr>
        <p:spPr>
          <a:xfrm>
            <a:off x="7853045" y="1169084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7FD854-C595-D9D6-4465-19F32B36990E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140422-3E40-1C04-146C-C7189156C04C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428A0C-2569-D62D-4DB6-4A91E2D62208}"/>
              </a:ext>
            </a:extLst>
          </p:cNvPr>
          <p:cNvSpPr/>
          <p:nvPr/>
        </p:nvSpPr>
        <p:spPr>
          <a:xfrm>
            <a:off x="11287266" y="2028051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DFB659-48B8-864C-CDD6-F8A175118A78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4FEBDC-3FF0-AC11-1504-AFFAB649A167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B074199-B99E-7264-52BA-AA4BB1220070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EA9F839-1220-6885-1381-BAD6A7E53F34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AFFB6E-DAF5-EAF0-B488-2F41B06E25F8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FCB9AE2-4AC9-AD62-01CC-FE31F4B59D7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8206794" y="723900"/>
            <a:ext cx="1242006" cy="4378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7C6687A-FFE2-D8AC-ADA2-8B3FC8D8F149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48C7CEB-6EEC-F909-C877-54A452C6A480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A814DB-A784-07AD-8C3B-B1C0C93138A4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65EFF83-9538-9A0A-1B52-6DAFC605B2F9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0024F3C-30DB-9499-307D-1A01904DFD19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E6FCA15-693B-0C79-E6F1-CB8E61902D1F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B2B65FA-3780-D4A7-0F06-09D4C3A9769E}"/>
              </a:ext>
            </a:extLst>
          </p:cNvPr>
          <p:cNvSpPr/>
          <p:nvPr/>
        </p:nvSpPr>
        <p:spPr>
          <a:xfrm>
            <a:off x="10981814" y="2775728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96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7A23B8F-8966-9488-9CA3-A31FDC039B8D}"/>
              </a:ext>
            </a:extLst>
          </p:cNvPr>
          <p:cNvSpPr/>
          <p:nvPr/>
        </p:nvSpPr>
        <p:spPr>
          <a:xfrm>
            <a:off x="10715844" y="3585258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B12E38C-E9C0-28CA-C91A-55C6D5FA2351}"/>
              </a:ext>
            </a:extLst>
          </p:cNvPr>
          <p:cNvCxnSpPr>
            <a:stCxn id="27" idx="2"/>
            <a:endCxn id="37" idx="0"/>
          </p:cNvCxnSpPr>
          <p:nvPr/>
        </p:nvCxnSpPr>
        <p:spPr>
          <a:xfrm flipH="1">
            <a:off x="10982544" y="3298948"/>
            <a:ext cx="265970" cy="2863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4A35EB3-2D22-6B6E-88CC-9E1B9EC8BC74}"/>
              </a:ext>
            </a:extLst>
          </p:cNvPr>
          <p:cNvSpPr txBox="1"/>
          <p:nvPr/>
        </p:nvSpPr>
        <p:spPr>
          <a:xfrm>
            <a:off x="14969" y="57049"/>
            <a:ext cx="714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Node </a:t>
            </a:r>
            <a:r>
              <a:rPr lang="en-US" dirty="0" err="1">
                <a:latin typeface="Consolas" panose="020B0609020204030204" pitchFamily="49" charset="0"/>
              </a:rPr>
              <a:t>deleteNode</a:t>
            </a:r>
            <a:r>
              <a:rPr lang="en-US" dirty="0">
                <a:latin typeface="Consolas" panose="020B0609020204030204" pitchFamily="49" charset="0"/>
              </a:rPr>
              <a:t>(Node current, int </a:t>
            </a:r>
            <a:r>
              <a:rPr lang="en-US" dirty="0" err="1">
                <a:latin typeface="Consolas" panose="020B0609020204030204" pitchFamily="49" charset="0"/>
              </a:rPr>
              <a:t>searchValue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BFFEB4-580D-1301-6119-8AF156AFF230}"/>
              </a:ext>
            </a:extLst>
          </p:cNvPr>
          <p:cNvSpPr txBox="1"/>
          <p:nvPr/>
        </p:nvSpPr>
        <p:spPr>
          <a:xfrm>
            <a:off x="81060" y="383563"/>
            <a:ext cx="3007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5606F5-6362-87A1-376A-2929D475D567}"/>
              </a:ext>
            </a:extLst>
          </p:cNvPr>
          <p:cNvSpPr txBox="1"/>
          <p:nvPr/>
        </p:nvSpPr>
        <p:spPr>
          <a:xfrm>
            <a:off x="81060" y="1236092"/>
            <a:ext cx="7478329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&gt;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EED91D-4AC5-36A7-C3F8-4C7E757F3C01}"/>
              </a:ext>
            </a:extLst>
          </p:cNvPr>
          <p:cNvSpPr/>
          <p:nvPr/>
        </p:nvSpPr>
        <p:spPr>
          <a:xfrm>
            <a:off x="7685288" y="43077"/>
            <a:ext cx="4480831" cy="63631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E0C90E-FACA-969C-29CF-A0E9F9FD3FD8}"/>
              </a:ext>
            </a:extLst>
          </p:cNvPr>
          <p:cNvSpPr txBox="1"/>
          <p:nvPr/>
        </p:nvSpPr>
        <p:spPr>
          <a:xfrm>
            <a:off x="8101990" y="13678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current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3B2E18-269B-3A61-7832-19FBA3417858}"/>
              </a:ext>
            </a:extLst>
          </p:cNvPr>
          <p:cNvSpPr txBox="1"/>
          <p:nvPr/>
        </p:nvSpPr>
        <p:spPr>
          <a:xfrm>
            <a:off x="10448306" y="9185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deleteNode</a:t>
            </a:r>
            <a:r>
              <a:rPr lang="en-US" dirty="0">
                <a:solidFill>
                  <a:srgbClr val="FF0000"/>
                </a:solidFill>
              </a:rPr>
              <a:t>(88)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5EB81A1-3258-3342-7AA4-16D8A5CEC949}"/>
                  </a:ext>
                </a:extLst>
              </p14:cNvPr>
              <p14:cNvContentPartPr/>
              <p14:nvPr/>
            </p14:nvContentPartPr>
            <p14:xfrm>
              <a:off x="8524849" y="470310"/>
              <a:ext cx="515880" cy="1756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5EB81A1-3258-3342-7AA4-16D8A5CEC9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15849" y="461310"/>
                <a:ext cx="533520" cy="19332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450407AB-E8C6-60FB-82F8-465123169242}"/>
              </a:ext>
            </a:extLst>
          </p:cNvPr>
          <p:cNvSpPr txBox="1"/>
          <p:nvPr/>
        </p:nvSpPr>
        <p:spPr>
          <a:xfrm>
            <a:off x="322494" y="2956850"/>
            <a:ext cx="388760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only right child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/>
            <a:r>
              <a:rPr lang="en-US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only left child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F0300F4-675B-9D1D-1C8C-5320D0A929A2}"/>
              </a:ext>
            </a:extLst>
          </p:cNvPr>
          <p:cNvSpPr txBox="1"/>
          <p:nvPr/>
        </p:nvSpPr>
        <p:spPr>
          <a:xfrm>
            <a:off x="290316" y="5036474"/>
            <a:ext cx="81515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When both children are present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replacement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findReplacement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/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replacement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marR="0"/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replacment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FD2D1C1-E4E9-EE84-FBB5-2195000FAFA8}"/>
              </a:ext>
            </a:extLst>
          </p:cNvPr>
          <p:cNvCxnSpPr>
            <a:cxnSpLocks/>
            <a:stCxn id="14" idx="2"/>
            <a:endCxn id="27" idx="0"/>
          </p:cNvCxnSpPr>
          <p:nvPr/>
        </p:nvCxnSpPr>
        <p:spPr>
          <a:xfrm flipH="1">
            <a:off x="11248514" y="2551271"/>
            <a:ext cx="305452" cy="2244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F417B4-D448-35DA-E100-2562746A1C6E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10801337" y="1771750"/>
            <a:ext cx="752629" cy="2563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2F88CE-53E5-74C6-6FFE-864D2ACEFB11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9448800" y="723900"/>
            <a:ext cx="1343732" cy="5196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11ABB95-8CD8-1D1E-C76B-3E2EA853F7DD}"/>
                  </a:ext>
                </a:extLst>
              </p14:cNvPr>
              <p14:cNvContentPartPr/>
              <p14:nvPr/>
            </p14:nvContentPartPr>
            <p14:xfrm>
              <a:off x="372649" y="2307635"/>
              <a:ext cx="1785240" cy="1785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11ABB95-8CD8-1D1E-C76B-3E2EA853F7D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8649" y="2199995"/>
                <a:ext cx="1892880" cy="39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328529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796D381-C636-C1C1-7D96-7DEDE46B7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FF0AAFB-8AA5-8BA2-0142-5F92E1500A2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176F833-2B9C-A3B2-8446-214173E8712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3031D8C-3851-8C3D-990E-A765B7CC08F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D6CC982C-BC64-49C4-C93E-3AB0C3D64A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8A2DC09-73B1-4012-4B34-AD6953EE8C6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96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216998-AE08-61EA-09D3-C9E0958B10C6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BD4B9B-65DC-BC2B-3125-903483AE0380}"/>
              </a:ext>
            </a:extLst>
          </p:cNvPr>
          <p:cNvSpPr/>
          <p:nvPr/>
        </p:nvSpPr>
        <p:spPr>
          <a:xfrm>
            <a:off x="7853045" y="1169084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5B7E02-03BA-4C20-14CE-1882980A3FE2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F71D94-DAED-79D8-D3EB-7E8E160122AD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685FB5-4D3D-D646-6C84-ADA94AB0F02F}"/>
              </a:ext>
            </a:extLst>
          </p:cNvPr>
          <p:cNvSpPr/>
          <p:nvPr/>
        </p:nvSpPr>
        <p:spPr>
          <a:xfrm>
            <a:off x="11287266" y="2028051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DDFDFC-43F2-FD7B-AB8D-E1BA735E89A3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DF553E-0AA3-D8BB-F219-12909137F8E7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B777A6-BA64-3577-C85A-D4D0F4A10F5E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41053F-CB1C-5EF6-0285-5E63851AF772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FE8C90-6E7B-62A0-3270-1188D9C40170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3D3618-DF05-8595-15A2-FDAA901E3B9B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8206794" y="723900"/>
            <a:ext cx="1242006" cy="4378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066E189-B75A-D951-4C33-6821C252E406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20B2BD-DDC9-DB06-BE33-D358A4A17767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0DCA5C2-AFD1-528E-E62C-F9AF9DF04034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0C47C96-CA8B-37D6-22B6-4FC79A117334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5B10D27-F168-85C5-D74F-945F6A6A94CA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388D945-FA69-C7FE-F0E6-B3B5A2C15B1B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3CB4EE0-C3FF-EF9D-D4D0-C5839F0007ED}"/>
              </a:ext>
            </a:extLst>
          </p:cNvPr>
          <p:cNvSpPr/>
          <p:nvPr/>
        </p:nvSpPr>
        <p:spPr>
          <a:xfrm>
            <a:off x="10981814" y="2775728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96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44E78BE-C8B6-AA28-FBF4-EE9133ED49BF}"/>
              </a:ext>
            </a:extLst>
          </p:cNvPr>
          <p:cNvSpPr/>
          <p:nvPr/>
        </p:nvSpPr>
        <p:spPr>
          <a:xfrm>
            <a:off x="10715844" y="3585258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47253DB-5211-29B2-A7E4-F3334AECF983}"/>
              </a:ext>
            </a:extLst>
          </p:cNvPr>
          <p:cNvCxnSpPr>
            <a:stCxn id="27" idx="2"/>
            <a:endCxn id="37" idx="0"/>
          </p:cNvCxnSpPr>
          <p:nvPr/>
        </p:nvCxnSpPr>
        <p:spPr>
          <a:xfrm flipH="1">
            <a:off x="10982544" y="3298948"/>
            <a:ext cx="265970" cy="2863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87068C7-4859-E334-CEC9-1E4FFD912C58}"/>
              </a:ext>
            </a:extLst>
          </p:cNvPr>
          <p:cNvSpPr txBox="1"/>
          <p:nvPr/>
        </p:nvSpPr>
        <p:spPr>
          <a:xfrm>
            <a:off x="14969" y="57049"/>
            <a:ext cx="714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Node </a:t>
            </a:r>
            <a:r>
              <a:rPr lang="en-US" dirty="0" err="1">
                <a:latin typeface="Consolas" panose="020B0609020204030204" pitchFamily="49" charset="0"/>
              </a:rPr>
              <a:t>deleteNode</a:t>
            </a:r>
            <a:r>
              <a:rPr lang="en-US" dirty="0">
                <a:latin typeface="Consolas" panose="020B0609020204030204" pitchFamily="49" charset="0"/>
              </a:rPr>
              <a:t>(Node current, int </a:t>
            </a:r>
            <a:r>
              <a:rPr lang="en-US" dirty="0" err="1">
                <a:latin typeface="Consolas" panose="020B0609020204030204" pitchFamily="49" charset="0"/>
              </a:rPr>
              <a:t>searchValue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4F1AD9-25E5-17B6-4EA9-0A56CDF6346F}"/>
              </a:ext>
            </a:extLst>
          </p:cNvPr>
          <p:cNvSpPr txBox="1"/>
          <p:nvPr/>
        </p:nvSpPr>
        <p:spPr>
          <a:xfrm>
            <a:off x="81060" y="383563"/>
            <a:ext cx="3007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52FC43-0338-5082-A197-60967BF0ACC7}"/>
              </a:ext>
            </a:extLst>
          </p:cNvPr>
          <p:cNvSpPr txBox="1"/>
          <p:nvPr/>
        </p:nvSpPr>
        <p:spPr>
          <a:xfrm>
            <a:off x="81060" y="1236092"/>
            <a:ext cx="7478329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&gt;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C6661A-2A4B-C70E-A6C7-B43DDED58FF6}"/>
              </a:ext>
            </a:extLst>
          </p:cNvPr>
          <p:cNvSpPr/>
          <p:nvPr/>
        </p:nvSpPr>
        <p:spPr>
          <a:xfrm>
            <a:off x="7685288" y="43077"/>
            <a:ext cx="4480831" cy="63631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3F91CE-979D-044E-D465-7B613BE4F422}"/>
              </a:ext>
            </a:extLst>
          </p:cNvPr>
          <p:cNvSpPr txBox="1"/>
          <p:nvPr/>
        </p:nvSpPr>
        <p:spPr>
          <a:xfrm>
            <a:off x="8101990" y="13678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current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ED5A7B-D79B-4611-E884-87A8647E43A5}"/>
              </a:ext>
            </a:extLst>
          </p:cNvPr>
          <p:cNvSpPr txBox="1"/>
          <p:nvPr/>
        </p:nvSpPr>
        <p:spPr>
          <a:xfrm>
            <a:off x="10448306" y="9185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deleteNode</a:t>
            </a:r>
            <a:r>
              <a:rPr lang="en-US" dirty="0">
                <a:solidFill>
                  <a:srgbClr val="FF0000"/>
                </a:solidFill>
              </a:rPr>
              <a:t>(88)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FAF529E-274A-42BD-588B-3F5F35149CC2}"/>
                  </a:ext>
                </a:extLst>
              </p14:cNvPr>
              <p14:cNvContentPartPr/>
              <p14:nvPr/>
            </p14:nvContentPartPr>
            <p14:xfrm>
              <a:off x="8524849" y="470310"/>
              <a:ext cx="515880" cy="1756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FAF529E-274A-42BD-588B-3F5F35149C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15849" y="461310"/>
                <a:ext cx="533520" cy="19332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12C5EAE-64B4-AD86-07FF-571AF8C4F8D4}"/>
              </a:ext>
            </a:extLst>
          </p:cNvPr>
          <p:cNvSpPr txBox="1"/>
          <p:nvPr/>
        </p:nvSpPr>
        <p:spPr>
          <a:xfrm>
            <a:off x="322494" y="2956850"/>
            <a:ext cx="388760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only right child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/>
            <a:r>
              <a:rPr lang="en-US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only left child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79C7C3-3551-0F3E-A1E4-6848E95D22A8}"/>
              </a:ext>
            </a:extLst>
          </p:cNvPr>
          <p:cNvSpPr txBox="1"/>
          <p:nvPr/>
        </p:nvSpPr>
        <p:spPr>
          <a:xfrm>
            <a:off x="290316" y="5036474"/>
            <a:ext cx="81515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When both children are present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replacement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findReplacement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/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replacement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marR="0"/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replacment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3C7E35D-57D1-738C-6B23-9B4E55908D45}"/>
              </a:ext>
            </a:extLst>
          </p:cNvPr>
          <p:cNvCxnSpPr>
            <a:cxnSpLocks/>
            <a:stCxn id="14" idx="2"/>
            <a:endCxn id="27" idx="0"/>
          </p:cNvCxnSpPr>
          <p:nvPr/>
        </p:nvCxnSpPr>
        <p:spPr>
          <a:xfrm flipH="1">
            <a:off x="11248514" y="2551271"/>
            <a:ext cx="305452" cy="2244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C908A2-BFF3-74FC-D2EB-E5D63A4271D6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10801337" y="1771750"/>
            <a:ext cx="752629" cy="2563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4C94DC4-F04B-4420-D4CE-96B6E0620CCE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9448800" y="723900"/>
            <a:ext cx="1343732" cy="5196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8A0280C-6313-752A-8C57-8FD88DBD9007}"/>
                  </a:ext>
                </a:extLst>
              </p14:cNvPr>
              <p14:cNvContentPartPr/>
              <p14:nvPr/>
            </p14:nvContentPartPr>
            <p14:xfrm>
              <a:off x="359484" y="6221631"/>
              <a:ext cx="1785240" cy="1785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8A0280C-6313-752A-8C57-8FD88DBD900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5484" y="6113631"/>
                <a:ext cx="1892880" cy="39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075875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84677C8-62DB-EC64-7A23-6F252DC08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284E3A3D-3041-5686-98FA-02072D0BBAC6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F4EF107-7042-F7FA-3F0F-228BD590290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8C3233B-22E4-CCBB-4144-2F527F947C1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3005099F-EC28-EF66-E3E7-246196A20C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9FF1A70-A93D-41CE-6DF7-0801CDB6AB5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97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66C523-F6EE-B283-0434-AB7A9981831B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7A7EA5-B1E9-2324-97A7-74868CA2D82B}"/>
              </a:ext>
            </a:extLst>
          </p:cNvPr>
          <p:cNvSpPr/>
          <p:nvPr/>
        </p:nvSpPr>
        <p:spPr>
          <a:xfrm>
            <a:off x="7853045" y="1169084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8DADBE-F7A0-2EEA-CF5F-745CD21ADB46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3B43AA-29A0-B429-650B-0FB1A351637F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52ECD5-DC8B-BCD4-08C2-51F8A1D46ABC}"/>
              </a:ext>
            </a:extLst>
          </p:cNvPr>
          <p:cNvSpPr/>
          <p:nvPr/>
        </p:nvSpPr>
        <p:spPr>
          <a:xfrm>
            <a:off x="11287266" y="2028051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5BAE7D-E772-DC9B-49F7-6E80D9D61B97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CB7096-A844-96D2-4BF1-EB78F55A5A15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621F0F-1809-A509-7501-6765F5A8319B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C40D8B-DEF4-53D1-D417-ABF0EC408B64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358BD9A-D34C-B2D2-3F29-9FF5F180228C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9D239B6-7B2D-6316-ACA4-FA5A3BB38D15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8206794" y="723900"/>
            <a:ext cx="1242006" cy="4378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F9FAA8E-A6F7-BD90-B78B-4F7F63DE2D5E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BF55D31-673A-5F2A-6B11-E76C760C4CF3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43C0A49-6444-7B79-D2D7-B118B9A1FFCB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0CDE76B-05E2-3446-76C3-80AAA541A480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B26DD6-EC46-0475-AE63-913F3235DF00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CB75164-BD53-5CE0-6780-1E414FC7C1C4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6C32254-7E16-7C09-5A30-284F0DA3008A}"/>
              </a:ext>
            </a:extLst>
          </p:cNvPr>
          <p:cNvSpPr/>
          <p:nvPr/>
        </p:nvSpPr>
        <p:spPr>
          <a:xfrm>
            <a:off x="10981814" y="2775728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96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1555E36-0E04-C19C-D850-9CBE001F3899}"/>
              </a:ext>
            </a:extLst>
          </p:cNvPr>
          <p:cNvSpPr/>
          <p:nvPr/>
        </p:nvSpPr>
        <p:spPr>
          <a:xfrm>
            <a:off x="10715844" y="3585258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CDD32E7-6C34-8F8B-8CEF-8D3D1E020F2A}"/>
              </a:ext>
            </a:extLst>
          </p:cNvPr>
          <p:cNvCxnSpPr>
            <a:stCxn id="27" idx="2"/>
            <a:endCxn id="37" idx="0"/>
          </p:cNvCxnSpPr>
          <p:nvPr/>
        </p:nvCxnSpPr>
        <p:spPr>
          <a:xfrm flipH="1">
            <a:off x="10982544" y="3298948"/>
            <a:ext cx="265970" cy="2863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93B5E46-49A3-F024-2EB6-8FB9C7A6EBF3}"/>
              </a:ext>
            </a:extLst>
          </p:cNvPr>
          <p:cNvSpPr txBox="1"/>
          <p:nvPr/>
        </p:nvSpPr>
        <p:spPr>
          <a:xfrm>
            <a:off x="14969" y="57049"/>
            <a:ext cx="714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Node </a:t>
            </a:r>
            <a:r>
              <a:rPr lang="en-US" dirty="0" err="1">
                <a:latin typeface="Consolas" panose="020B0609020204030204" pitchFamily="49" charset="0"/>
              </a:rPr>
              <a:t>deleteNode</a:t>
            </a:r>
            <a:r>
              <a:rPr lang="en-US" dirty="0">
                <a:latin typeface="Consolas" panose="020B0609020204030204" pitchFamily="49" charset="0"/>
              </a:rPr>
              <a:t>(Node current, int </a:t>
            </a:r>
            <a:r>
              <a:rPr lang="en-US" dirty="0" err="1">
                <a:latin typeface="Consolas" panose="020B0609020204030204" pitchFamily="49" charset="0"/>
              </a:rPr>
              <a:t>searchValue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40F4A3-0711-FB02-984D-B2283E86AB0E}"/>
              </a:ext>
            </a:extLst>
          </p:cNvPr>
          <p:cNvSpPr txBox="1"/>
          <p:nvPr/>
        </p:nvSpPr>
        <p:spPr>
          <a:xfrm>
            <a:off x="81060" y="383563"/>
            <a:ext cx="3007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7F0398-E1D8-0650-54B4-D41DEC1DF0FD}"/>
              </a:ext>
            </a:extLst>
          </p:cNvPr>
          <p:cNvSpPr txBox="1"/>
          <p:nvPr/>
        </p:nvSpPr>
        <p:spPr>
          <a:xfrm>
            <a:off x="81060" y="1236092"/>
            <a:ext cx="7478329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&gt;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606733-5589-D332-DBB7-97A1F4E2ACD5}"/>
              </a:ext>
            </a:extLst>
          </p:cNvPr>
          <p:cNvSpPr txBox="1"/>
          <p:nvPr/>
        </p:nvSpPr>
        <p:spPr>
          <a:xfrm>
            <a:off x="8101990" y="13678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current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D83D6E6-D657-3101-8922-ACCBCD447B96}"/>
                  </a:ext>
                </a:extLst>
              </p14:cNvPr>
              <p14:cNvContentPartPr/>
              <p14:nvPr/>
            </p14:nvContentPartPr>
            <p14:xfrm>
              <a:off x="8524849" y="470310"/>
              <a:ext cx="515880" cy="1756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D83D6E6-D657-3101-8922-ACCBCD447B9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15849" y="461310"/>
                <a:ext cx="533520" cy="19332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00F13FBB-FD66-50FA-8E98-BC3DCD142828}"/>
              </a:ext>
            </a:extLst>
          </p:cNvPr>
          <p:cNvSpPr txBox="1"/>
          <p:nvPr/>
        </p:nvSpPr>
        <p:spPr>
          <a:xfrm>
            <a:off x="322494" y="2956850"/>
            <a:ext cx="388760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only right child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/>
            <a:r>
              <a:rPr lang="en-US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only left child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A559958-B09A-5C49-AFFE-1FCE2ADB36CE}"/>
              </a:ext>
            </a:extLst>
          </p:cNvPr>
          <p:cNvSpPr txBox="1"/>
          <p:nvPr/>
        </p:nvSpPr>
        <p:spPr>
          <a:xfrm>
            <a:off x="290316" y="5036474"/>
            <a:ext cx="81515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When both children are present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replacement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findReplacement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/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replacement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marR="0"/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replacment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134CB3-B87B-01B0-9B03-1D64146425FC}"/>
              </a:ext>
            </a:extLst>
          </p:cNvPr>
          <p:cNvCxnSpPr>
            <a:cxnSpLocks/>
            <a:stCxn id="14" idx="2"/>
            <a:endCxn id="27" idx="0"/>
          </p:cNvCxnSpPr>
          <p:nvPr/>
        </p:nvCxnSpPr>
        <p:spPr>
          <a:xfrm flipH="1">
            <a:off x="11248514" y="2551271"/>
            <a:ext cx="305452" cy="2244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6A867A-AEBA-10BF-AAEA-E397DDD6C086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10801337" y="1771750"/>
            <a:ext cx="752629" cy="2563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BD4F82-5DFE-05C2-CC29-297A35321B3D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9448800" y="723900"/>
            <a:ext cx="1343732" cy="5196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4FE217A-5405-50A2-4AEA-77D44720BA24}"/>
                  </a:ext>
                </a:extLst>
              </p14:cNvPr>
              <p14:cNvContentPartPr/>
              <p14:nvPr/>
            </p14:nvContentPartPr>
            <p14:xfrm>
              <a:off x="359484" y="6221631"/>
              <a:ext cx="1785240" cy="1785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4FE217A-5405-50A2-4AEA-77D44720BA2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5484" y="6113631"/>
                <a:ext cx="1892880" cy="39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758098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6611EB8-5A0C-F0D1-EBED-47218E285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5B82CFF-A179-C025-1A82-6769BE80572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6A65C53-E846-E55F-EDB7-2AE7541A96B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05243FF-8460-CEC9-6813-C34ED84DC5E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AA19E460-DAD6-68B0-E09D-13F7E332A0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84E86B6-C2C0-CABF-0A69-F415B59617D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98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43E7D0-6FD6-0280-DF21-DE4FACEDF7CB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53DC3C-31D7-AA56-1C58-02AF99B26E85}"/>
              </a:ext>
            </a:extLst>
          </p:cNvPr>
          <p:cNvSpPr/>
          <p:nvPr/>
        </p:nvSpPr>
        <p:spPr>
          <a:xfrm>
            <a:off x="7853045" y="1169084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DD6995-96B2-7587-1796-48C714E3D3DE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58FCC1-59FB-1302-7A0B-D8913211291C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953FB2-BD90-C177-7FA4-92407853EFB2}"/>
              </a:ext>
            </a:extLst>
          </p:cNvPr>
          <p:cNvSpPr/>
          <p:nvPr/>
        </p:nvSpPr>
        <p:spPr>
          <a:xfrm>
            <a:off x="11287266" y="2028051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8AA521-96FE-5701-25C8-E5686AD29132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32176F-CB5E-150A-7118-617E8431EC3B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701A49-28C9-29D1-1DD5-D68EAA8C56BA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E94597-38E2-8EFE-9821-902F72786FA7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C86E3C9-9256-CAFE-1C7D-05D87303E03B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871D693-B875-0C1C-4934-3215F974971C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8206794" y="723900"/>
            <a:ext cx="1242006" cy="4378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B0F343B-1968-A6D0-1117-BA17A1907B31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3AACC87-6F47-2DC9-3915-5A36228FC149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7C98FBC-4097-0CBB-D366-87AA2838390A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ABD81EA-53FC-314F-028B-E318B7D396FB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CED412D-6B7B-09AD-891B-412F6CE6A62D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3A03F71-5C7E-2536-B394-1DAEF483B66A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A27FC70-A39B-D5E1-B822-1E38322A95BB}"/>
              </a:ext>
            </a:extLst>
          </p:cNvPr>
          <p:cNvSpPr/>
          <p:nvPr/>
        </p:nvSpPr>
        <p:spPr>
          <a:xfrm>
            <a:off x="10981814" y="2775728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96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E19DA5-659D-7DF9-1B67-BD2E406CCECC}"/>
              </a:ext>
            </a:extLst>
          </p:cNvPr>
          <p:cNvSpPr/>
          <p:nvPr/>
        </p:nvSpPr>
        <p:spPr>
          <a:xfrm>
            <a:off x="10715844" y="3585258"/>
            <a:ext cx="533400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9ABAED2-DD9D-8BF5-4045-4C3FF271AEE2}"/>
              </a:ext>
            </a:extLst>
          </p:cNvPr>
          <p:cNvCxnSpPr>
            <a:stCxn id="27" idx="2"/>
            <a:endCxn id="37" idx="0"/>
          </p:cNvCxnSpPr>
          <p:nvPr/>
        </p:nvCxnSpPr>
        <p:spPr>
          <a:xfrm flipH="1">
            <a:off x="10982544" y="3298948"/>
            <a:ext cx="265970" cy="2863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42D7550-FE46-42CB-5DED-4D75F47C8B49}"/>
              </a:ext>
            </a:extLst>
          </p:cNvPr>
          <p:cNvSpPr txBox="1"/>
          <p:nvPr/>
        </p:nvSpPr>
        <p:spPr>
          <a:xfrm>
            <a:off x="14969" y="57049"/>
            <a:ext cx="714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Node </a:t>
            </a:r>
            <a:r>
              <a:rPr lang="en-US" dirty="0" err="1">
                <a:latin typeface="Consolas" panose="020B0609020204030204" pitchFamily="49" charset="0"/>
              </a:rPr>
              <a:t>deleteNode</a:t>
            </a:r>
            <a:r>
              <a:rPr lang="en-US" dirty="0">
                <a:latin typeface="Consolas" panose="020B0609020204030204" pitchFamily="49" charset="0"/>
              </a:rPr>
              <a:t>(Node current, int </a:t>
            </a:r>
            <a:r>
              <a:rPr lang="en-US" dirty="0" err="1">
                <a:latin typeface="Consolas" panose="020B0609020204030204" pitchFamily="49" charset="0"/>
              </a:rPr>
              <a:t>searchValue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7F7173-A8C6-8F4B-E08D-319BDA62E6A4}"/>
              </a:ext>
            </a:extLst>
          </p:cNvPr>
          <p:cNvSpPr txBox="1"/>
          <p:nvPr/>
        </p:nvSpPr>
        <p:spPr>
          <a:xfrm>
            <a:off x="81060" y="383563"/>
            <a:ext cx="3007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5D2619-2940-3881-C01A-C3D9E01026E3}"/>
              </a:ext>
            </a:extLst>
          </p:cNvPr>
          <p:cNvSpPr txBox="1"/>
          <p:nvPr/>
        </p:nvSpPr>
        <p:spPr>
          <a:xfrm>
            <a:off x="81060" y="1236092"/>
            <a:ext cx="7478329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&gt;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87DCFF-149C-B75A-9421-A0AE2AD97157}"/>
              </a:ext>
            </a:extLst>
          </p:cNvPr>
          <p:cNvSpPr txBox="1"/>
          <p:nvPr/>
        </p:nvSpPr>
        <p:spPr>
          <a:xfrm>
            <a:off x="322494" y="2956850"/>
            <a:ext cx="388760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only right child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/>
            <a:r>
              <a:rPr lang="en-US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only left child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58B4F6-FD17-A8FD-0C4C-3B0184116FFC}"/>
              </a:ext>
            </a:extLst>
          </p:cNvPr>
          <p:cNvSpPr txBox="1"/>
          <p:nvPr/>
        </p:nvSpPr>
        <p:spPr>
          <a:xfrm>
            <a:off x="290316" y="5036474"/>
            <a:ext cx="81515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When both children are present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replacement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findReplacement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/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replacement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marR="0"/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replacment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8B8A96-F3D1-2D47-B928-2BF58C5D53ED}"/>
              </a:ext>
            </a:extLst>
          </p:cNvPr>
          <p:cNvCxnSpPr>
            <a:cxnSpLocks/>
            <a:stCxn id="14" idx="2"/>
            <a:endCxn id="27" idx="0"/>
          </p:cNvCxnSpPr>
          <p:nvPr/>
        </p:nvCxnSpPr>
        <p:spPr>
          <a:xfrm flipH="1">
            <a:off x="11248514" y="2551271"/>
            <a:ext cx="305452" cy="2244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F5ED84D-BFFC-8821-6E18-CCE4A80B10FE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10801337" y="1771750"/>
            <a:ext cx="752629" cy="2563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F908EF-1B1E-F42E-8A13-B36894D72E56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9448800" y="723900"/>
            <a:ext cx="1343732" cy="5196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52255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ABDBF8E-E349-6953-C9C5-4947CBAA6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7C6DAEB-8172-0C0B-A2EE-7315E1EC1F6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EDC9FEB-3379-AA4D-0043-0018C62CB69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F76400B-EA2F-B6DA-CB34-78086C1EFC0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9BE5EA97-01C2-D19D-19AD-EBCFF02A87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C82BB8-D4E5-CAB4-3B80-B70560450BA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99</a:t>
            </a:fld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C0CAC5-3662-4435-2941-5DD8A42AD2A9}"/>
              </a:ext>
            </a:extLst>
          </p:cNvPr>
          <p:cNvSpPr txBox="1"/>
          <p:nvPr/>
        </p:nvSpPr>
        <p:spPr>
          <a:xfrm>
            <a:off x="14969" y="57049"/>
            <a:ext cx="714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Node </a:t>
            </a:r>
            <a:r>
              <a:rPr lang="en-US" dirty="0" err="1">
                <a:latin typeface="Consolas" panose="020B0609020204030204" pitchFamily="49" charset="0"/>
              </a:rPr>
              <a:t>deleteNode</a:t>
            </a:r>
            <a:r>
              <a:rPr lang="en-US" dirty="0">
                <a:latin typeface="Consolas" panose="020B0609020204030204" pitchFamily="49" charset="0"/>
              </a:rPr>
              <a:t>(Node current, int </a:t>
            </a:r>
            <a:r>
              <a:rPr lang="en-US" dirty="0" err="1">
                <a:latin typeface="Consolas" panose="020B0609020204030204" pitchFamily="49" charset="0"/>
              </a:rPr>
              <a:t>searchValue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141237-A5AA-A271-DC75-E8A133BBFA59}"/>
              </a:ext>
            </a:extLst>
          </p:cNvPr>
          <p:cNvSpPr txBox="1"/>
          <p:nvPr/>
        </p:nvSpPr>
        <p:spPr>
          <a:xfrm>
            <a:off x="81060" y="383563"/>
            <a:ext cx="3007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9D9EA5-2B3A-E789-0E3C-72A69B664EC5}"/>
              </a:ext>
            </a:extLst>
          </p:cNvPr>
          <p:cNvSpPr txBox="1"/>
          <p:nvPr/>
        </p:nvSpPr>
        <p:spPr>
          <a:xfrm>
            <a:off x="81060" y="1236092"/>
            <a:ext cx="7478329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&gt;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42480B-1965-F530-5721-086949B2465D}"/>
              </a:ext>
            </a:extLst>
          </p:cNvPr>
          <p:cNvSpPr txBox="1"/>
          <p:nvPr/>
        </p:nvSpPr>
        <p:spPr>
          <a:xfrm>
            <a:off x="322494" y="2956850"/>
            <a:ext cx="388760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only right child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/>
            <a:r>
              <a:rPr lang="en-US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only left child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58C5586-B07F-DDF8-07B1-F924C25166C1}"/>
              </a:ext>
            </a:extLst>
          </p:cNvPr>
          <p:cNvSpPr txBox="1"/>
          <p:nvPr/>
        </p:nvSpPr>
        <p:spPr>
          <a:xfrm>
            <a:off x="290316" y="5036474"/>
            <a:ext cx="81515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/>
            <a:r>
              <a:rPr lang="en-US" sz="16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When both children are present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replacement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findReplacement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/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replacement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marR="0"/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replacment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3223F6-6502-BF94-2214-47D4F92B6F8B}"/>
              </a:ext>
            </a:extLst>
          </p:cNvPr>
          <p:cNvSpPr txBox="1"/>
          <p:nvPr/>
        </p:nvSpPr>
        <p:spPr>
          <a:xfrm>
            <a:off x="7068482" y="729538"/>
            <a:ext cx="52437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Find value we are searching for</a:t>
            </a:r>
          </a:p>
          <a:p>
            <a:r>
              <a:rPr lang="en-US" sz="2400" b="1" dirty="0"/>
              <a:t>     (recursively)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AA4B98B-5115-7970-D8A4-D3DBF94A0750}"/>
                  </a:ext>
                </a:extLst>
              </p14:cNvPr>
              <p14:cNvContentPartPr/>
              <p14:nvPr/>
            </p14:nvContentPartPr>
            <p14:xfrm>
              <a:off x="79609" y="566430"/>
              <a:ext cx="7112880" cy="20808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AA4B98B-5115-7970-D8A4-D3DBF94A075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969" y="458790"/>
                <a:ext cx="7220520" cy="229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2553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5489</TotalTime>
  <Words>13331</Words>
  <Application>Microsoft Office PowerPoint</Application>
  <PresentationFormat>Widescreen</PresentationFormat>
  <Paragraphs>3745</Paragraphs>
  <Slides>112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112</vt:i4>
      </vt:variant>
    </vt:vector>
  </HeadingPairs>
  <TitlesOfParts>
    <vt:vector size="117" baseType="lpstr">
      <vt:lpstr>Arial</vt:lpstr>
      <vt:lpstr>Calibri</vt:lpstr>
      <vt:lpstr>Consolas</vt:lpstr>
      <vt:lpstr>Wingdings</vt:lpstr>
      <vt:lpstr>Office Theme</vt:lpstr>
      <vt:lpstr>CSCI 232: 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232</dc:title>
  <dc:creator>Reese Pearsall</dc:creator>
  <cp:lastModifiedBy>Pearsall, Reese</cp:lastModifiedBy>
  <cp:revision>52</cp:revision>
  <dcterms:created xsi:type="dcterms:W3CDTF">2022-08-21T16:55:59Z</dcterms:created>
  <dcterms:modified xsi:type="dcterms:W3CDTF">2025-02-06T19:46:50Z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